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handoutMasterIdLst>
    <p:handoutMasterId r:id="rId49"/>
  </p:handoutMasterIdLst>
  <p:sldIdLst>
    <p:sldId id="265" r:id="rId2"/>
    <p:sldId id="266" r:id="rId3"/>
    <p:sldId id="267" r:id="rId4"/>
    <p:sldId id="305" r:id="rId5"/>
    <p:sldId id="268" r:id="rId6"/>
    <p:sldId id="269" r:id="rId7"/>
    <p:sldId id="256" r:id="rId8"/>
    <p:sldId id="257" r:id="rId9"/>
    <p:sldId id="309" r:id="rId10"/>
    <p:sldId id="260" r:id="rId11"/>
    <p:sldId id="307" r:id="rId12"/>
    <p:sldId id="276" r:id="rId13"/>
    <p:sldId id="259" r:id="rId14"/>
    <p:sldId id="270" r:id="rId15"/>
    <p:sldId id="258" r:id="rId16"/>
    <p:sldId id="271" r:id="rId17"/>
    <p:sldId id="262" r:id="rId18"/>
    <p:sldId id="272" r:id="rId19"/>
    <p:sldId id="263" r:id="rId20"/>
    <p:sldId id="273" r:id="rId21"/>
    <p:sldId id="274" r:id="rId22"/>
    <p:sldId id="264" r:id="rId23"/>
    <p:sldId id="308" r:id="rId24"/>
    <p:sldId id="278" r:id="rId25"/>
    <p:sldId id="279" r:id="rId26"/>
    <p:sldId id="310" r:id="rId27"/>
    <p:sldId id="281" r:id="rId28"/>
    <p:sldId id="282" r:id="rId29"/>
    <p:sldId id="283" r:id="rId30"/>
    <p:sldId id="284" r:id="rId31"/>
    <p:sldId id="286" r:id="rId32"/>
    <p:sldId id="287" r:id="rId33"/>
    <p:sldId id="288" r:id="rId34"/>
    <p:sldId id="289" r:id="rId35"/>
    <p:sldId id="290" r:id="rId36"/>
    <p:sldId id="291" r:id="rId37"/>
    <p:sldId id="292" r:id="rId38"/>
    <p:sldId id="294" r:id="rId39"/>
    <p:sldId id="311" r:id="rId40"/>
    <p:sldId id="298" r:id="rId41"/>
    <p:sldId id="299" r:id="rId42"/>
    <p:sldId id="300" r:id="rId43"/>
    <p:sldId id="301" r:id="rId44"/>
    <p:sldId id="303" r:id="rId45"/>
    <p:sldId id="312" r:id="rId46"/>
    <p:sldId id="275" r:id="rId47"/>
    <p:sldId id="296" r:id="rId48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0E01FB-0187-77F4-0706-83623D86C7F1}" v="16" dt="2020-07-17T14:28:05.678"/>
    <p1510:client id="{9E34DAFD-9AB4-4C08-A774-435AEB23641B}" v="138" dt="2020-07-17T14:42:16.715"/>
    <p1510:client id="{9F1A3D10-5D74-4F3A-BBF4-1DDE4BC154A2}" v="465" dt="2019-03-18T13:51:19.692"/>
    <p1510:client id="{A26E5F07-0FB5-6D71-0B2E-EA30A7A3F6A1}" v="3" dt="2020-08-10T15:28:42.442"/>
    <p1510:client id="{C42BC816-3F07-CB2D-9F31-4FF57923158D}" v="129" dt="2020-08-06T09:28:07.824"/>
    <p1510:client id="{D7AA711D-5700-B69F-2427-80750E5BDCE6}" v="302" dt="2019-10-30T13:47:51.7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546" y="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viewProps" Target="viewProp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handoutMaster" Target="handoutMasters/handout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9eb13c6d-8f51-46c9-bcaf-0558aa31b953" providerId="ADAL" clId="{9F1A3D10-5D74-4F3A-BBF4-1DDE4BC154A2}"/>
    <pc:docChg chg="custSel addSld delSld modSld sldOrd">
      <pc:chgData name="Peter Doyle" userId="9eb13c6d-8f51-46c9-bcaf-0558aa31b953" providerId="ADAL" clId="{9F1A3D10-5D74-4F3A-BBF4-1DDE4BC154A2}" dt="2019-03-18T13:51:19.692" v="464" actId="14100"/>
      <pc:docMkLst>
        <pc:docMk/>
      </pc:docMkLst>
      <pc:sldChg chg="modSp">
        <pc:chgData name="Peter Doyle" userId="9eb13c6d-8f51-46c9-bcaf-0558aa31b953" providerId="ADAL" clId="{9F1A3D10-5D74-4F3A-BBF4-1DDE4BC154A2}" dt="2019-03-18T13:05:58.922" v="203" actId="20577"/>
        <pc:sldMkLst>
          <pc:docMk/>
          <pc:sldMk cId="1311167079" sldId="257"/>
        </pc:sldMkLst>
        <pc:spChg chg="mod">
          <ac:chgData name="Peter Doyle" userId="9eb13c6d-8f51-46c9-bcaf-0558aa31b953" providerId="ADAL" clId="{9F1A3D10-5D74-4F3A-BBF4-1DDE4BC154A2}" dt="2019-03-18T13:05:58.922" v="203" actId="20577"/>
          <ac:spMkLst>
            <pc:docMk/>
            <pc:sldMk cId="1311167079" sldId="257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7:47.461" v="268" actId="20577"/>
        <pc:sldMkLst>
          <pc:docMk/>
          <pc:sldMk cId="702576272" sldId="259"/>
        </pc:sldMkLst>
        <pc:spChg chg="mod">
          <ac:chgData name="Peter Doyle" userId="9eb13c6d-8f51-46c9-bcaf-0558aa31b953" providerId="ADAL" clId="{9F1A3D10-5D74-4F3A-BBF4-1DDE4BC154A2}" dt="2019-03-18T13:07:47.461" v="268" actId="20577"/>
          <ac:spMkLst>
            <pc:docMk/>
            <pc:sldMk cId="702576272" sldId="259"/>
            <ac:spMk id="2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6:54.680" v="228" actId="20577"/>
        <pc:sldMkLst>
          <pc:docMk/>
          <pc:sldMk cId="1768249444" sldId="260"/>
        </pc:sldMkLst>
        <pc:spChg chg="mod">
          <ac:chgData name="Peter Doyle" userId="9eb13c6d-8f51-46c9-bcaf-0558aa31b953" providerId="ADAL" clId="{9F1A3D10-5D74-4F3A-BBF4-1DDE4BC154A2}" dt="2019-03-18T13:06:54.680" v="228" actId="20577"/>
          <ac:spMkLst>
            <pc:docMk/>
            <pc:sldMk cId="1768249444" sldId="260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4:17.915" v="62" actId="20577"/>
        <pc:sldMkLst>
          <pc:docMk/>
          <pc:sldMk cId="2952521909" sldId="266"/>
        </pc:sldMkLst>
        <pc:spChg chg="mod">
          <ac:chgData name="Peter Doyle" userId="9eb13c6d-8f51-46c9-bcaf-0558aa31b953" providerId="ADAL" clId="{9F1A3D10-5D74-4F3A-BBF4-1DDE4BC154A2}" dt="2019-03-18T13:04:17.915" v="62" actId="20577"/>
          <ac:spMkLst>
            <pc:docMk/>
            <pc:sldMk cId="2952521909" sldId="266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5:06.772" v="142" actId="20577"/>
        <pc:sldMkLst>
          <pc:docMk/>
          <pc:sldMk cId="4055258805" sldId="267"/>
        </pc:sldMkLst>
        <pc:spChg chg="mod">
          <ac:chgData name="Peter Doyle" userId="9eb13c6d-8f51-46c9-bcaf-0558aa31b953" providerId="ADAL" clId="{9F1A3D10-5D74-4F3A-BBF4-1DDE4BC154A2}" dt="2019-03-18T13:05:06.772" v="142" actId="20577"/>
          <ac:spMkLst>
            <pc:docMk/>
            <pc:sldMk cId="4055258805" sldId="267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5:20.697" v="145" actId="14100"/>
        <pc:sldMkLst>
          <pc:docMk/>
          <pc:sldMk cId="676603300" sldId="268"/>
        </pc:sldMkLst>
        <pc:picChg chg="mod">
          <ac:chgData name="Peter Doyle" userId="9eb13c6d-8f51-46c9-bcaf-0558aa31b953" providerId="ADAL" clId="{9F1A3D10-5D74-4F3A-BBF4-1DDE4BC154A2}" dt="2019-03-18T13:05:20.697" v="145" actId="14100"/>
          <ac:picMkLst>
            <pc:docMk/>
            <pc:sldMk cId="676603300" sldId="268"/>
            <ac:picMk id="4" creationId="{00000000-0000-0000-0000-000000000000}"/>
          </ac:picMkLst>
        </pc:picChg>
      </pc:sldChg>
      <pc:sldChg chg="ord">
        <pc:chgData name="Peter Doyle" userId="9eb13c6d-8f51-46c9-bcaf-0558aa31b953" providerId="ADAL" clId="{9F1A3D10-5D74-4F3A-BBF4-1DDE4BC154A2}" dt="2019-03-18T13:50:05.925" v="459"/>
        <pc:sldMkLst>
          <pc:docMk/>
          <pc:sldMk cId="1741401920" sldId="275"/>
        </pc:sldMkLst>
      </pc:sldChg>
      <pc:sldChg chg="modSp">
        <pc:chgData name="Peter Doyle" userId="9eb13c6d-8f51-46c9-bcaf-0558aa31b953" providerId="ADAL" clId="{9F1A3D10-5D74-4F3A-BBF4-1DDE4BC154A2}" dt="2019-03-18T13:07:36.483" v="267" actId="313"/>
        <pc:sldMkLst>
          <pc:docMk/>
          <pc:sldMk cId="1895335281" sldId="276"/>
        </pc:sldMkLst>
        <pc:spChg chg="mod">
          <ac:chgData name="Peter Doyle" userId="9eb13c6d-8f51-46c9-bcaf-0558aa31b953" providerId="ADAL" clId="{9F1A3D10-5D74-4F3A-BBF4-1DDE4BC154A2}" dt="2019-03-18T13:07:36.483" v="267" actId="313"/>
          <ac:spMkLst>
            <pc:docMk/>
            <pc:sldMk cId="1895335281" sldId="276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09:45.240" v="274" actId="313"/>
        <pc:sldMkLst>
          <pc:docMk/>
          <pc:sldMk cId="3876287369" sldId="279"/>
        </pc:sldMkLst>
        <pc:spChg chg="mod">
          <ac:chgData name="Peter Doyle" userId="9eb13c6d-8f51-46c9-bcaf-0558aa31b953" providerId="ADAL" clId="{9F1A3D10-5D74-4F3A-BBF4-1DDE4BC154A2}" dt="2019-03-18T13:09:45.240" v="274" actId="313"/>
          <ac:spMkLst>
            <pc:docMk/>
            <pc:sldMk cId="3876287369" sldId="279"/>
            <ac:spMk id="2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6:16.203" v="372" actId="14100"/>
        <pc:sldMkLst>
          <pc:docMk/>
          <pc:sldMk cId="399792755" sldId="284"/>
        </pc:sldMkLst>
        <pc:picChg chg="mod">
          <ac:chgData name="Peter Doyle" userId="9eb13c6d-8f51-46c9-bcaf-0558aa31b953" providerId="ADAL" clId="{9F1A3D10-5D74-4F3A-BBF4-1DDE4BC154A2}" dt="2019-03-18T13:16:16.203" v="372" actId="14100"/>
          <ac:picMkLst>
            <pc:docMk/>
            <pc:sldMk cId="399792755" sldId="284"/>
            <ac:picMk id="4" creationId="{00000000-0000-0000-0000-000000000000}"/>
          </ac:picMkLst>
        </pc:picChg>
      </pc:sldChg>
      <pc:sldChg chg="modSp del">
        <pc:chgData name="Peter Doyle" userId="9eb13c6d-8f51-46c9-bcaf-0558aa31b953" providerId="ADAL" clId="{9F1A3D10-5D74-4F3A-BBF4-1DDE4BC154A2}" dt="2019-03-18T13:16:23.368" v="373" actId="2696"/>
        <pc:sldMkLst>
          <pc:docMk/>
          <pc:sldMk cId="1591719381" sldId="285"/>
        </pc:sldMkLst>
        <pc:spChg chg="mod">
          <ac:chgData name="Peter Doyle" userId="9eb13c6d-8f51-46c9-bcaf-0558aa31b953" providerId="ADAL" clId="{9F1A3D10-5D74-4F3A-BBF4-1DDE4BC154A2}" dt="2019-03-18T13:14:07.905" v="286" actId="20577"/>
          <ac:spMkLst>
            <pc:docMk/>
            <pc:sldMk cId="1591719381" sldId="285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27:26.820" v="436" actId="20577"/>
        <pc:sldMkLst>
          <pc:docMk/>
          <pc:sldMk cId="2693475727" sldId="286"/>
        </pc:sldMkLst>
        <pc:spChg chg="mod">
          <ac:chgData name="Peter Doyle" userId="9eb13c6d-8f51-46c9-bcaf-0558aa31b953" providerId="ADAL" clId="{9F1A3D10-5D74-4F3A-BBF4-1DDE4BC154A2}" dt="2019-03-18T13:27:26.820" v="436" actId="20577"/>
          <ac:spMkLst>
            <pc:docMk/>
            <pc:sldMk cId="2693475727" sldId="286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4:45.338" v="291" actId="20577"/>
        <pc:sldMkLst>
          <pc:docMk/>
          <pc:sldMk cId="669626370" sldId="287"/>
        </pc:sldMkLst>
        <pc:spChg chg="mod">
          <ac:chgData name="Peter Doyle" userId="9eb13c6d-8f51-46c9-bcaf-0558aa31b953" providerId="ADAL" clId="{9F1A3D10-5D74-4F3A-BBF4-1DDE4BC154A2}" dt="2019-03-18T13:14:45.338" v="291" actId="20577"/>
          <ac:spMkLst>
            <pc:docMk/>
            <pc:sldMk cId="669626370" sldId="287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7:11.430" v="393" actId="20577"/>
        <pc:sldMkLst>
          <pc:docMk/>
          <pc:sldMk cId="2269632561" sldId="288"/>
        </pc:sldMkLst>
        <pc:spChg chg="mod">
          <ac:chgData name="Peter Doyle" userId="9eb13c6d-8f51-46c9-bcaf-0558aa31b953" providerId="ADAL" clId="{9F1A3D10-5D74-4F3A-BBF4-1DDE4BC154A2}" dt="2019-03-18T13:17:11.430" v="393" actId="20577"/>
          <ac:spMkLst>
            <pc:docMk/>
            <pc:sldMk cId="2269632561" sldId="288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7:29.736" v="396" actId="20577"/>
        <pc:sldMkLst>
          <pc:docMk/>
          <pc:sldMk cId="1796805606" sldId="291"/>
        </pc:sldMkLst>
        <pc:spChg chg="mod">
          <ac:chgData name="Peter Doyle" userId="9eb13c6d-8f51-46c9-bcaf-0558aa31b953" providerId="ADAL" clId="{9F1A3D10-5D74-4F3A-BBF4-1DDE4BC154A2}" dt="2019-03-18T13:17:29.736" v="396" actId="20577"/>
          <ac:spMkLst>
            <pc:docMk/>
            <pc:sldMk cId="1796805606" sldId="291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7:45.372" v="399" actId="20577"/>
        <pc:sldMkLst>
          <pc:docMk/>
          <pc:sldMk cId="3017184671" sldId="293"/>
        </pc:sldMkLst>
        <pc:spChg chg="mod">
          <ac:chgData name="Peter Doyle" userId="9eb13c6d-8f51-46c9-bcaf-0558aa31b953" providerId="ADAL" clId="{9F1A3D10-5D74-4F3A-BBF4-1DDE4BC154A2}" dt="2019-03-18T13:17:45.372" v="399" actId="20577"/>
          <ac:spMkLst>
            <pc:docMk/>
            <pc:sldMk cId="3017184671" sldId="293"/>
            <ac:spMk id="3" creationId="{00000000-0000-0000-0000-000000000000}"/>
          </ac:spMkLst>
        </pc:spChg>
      </pc:sldChg>
      <pc:sldChg chg="del ord">
        <pc:chgData name="Peter Doyle" userId="9eb13c6d-8f51-46c9-bcaf-0558aa31b953" providerId="ADAL" clId="{9F1A3D10-5D74-4F3A-BBF4-1DDE4BC154A2}" dt="2019-03-18T13:28:04.260" v="438" actId="2696"/>
        <pc:sldMkLst>
          <pc:docMk/>
          <pc:sldMk cId="2298064111" sldId="297"/>
        </pc:sldMkLst>
      </pc:sldChg>
      <pc:sldChg chg="modSp">
        <pc:chgData name="Peter Doyle" userId="9eb13c6d-8f51-46c9-bcaf-0558aa31b953" providerId="ADAL" clId="{9F1A3D10-5D74-4F3A-BBF4-1DDE4BC154A2}" dt="2019-03-18T13:18:35.359" v="403" actId="20577"/>
        <pc:sldMkLst>
          <pc:docMk/>
          <pc:sldMk cId="1933741349" sldId="298"/>
        </pc:sldMkLst>
        <pc:spChg chg="mod">
          <ac:chgData name="Peter Doyle" userId="9eb13c6d-8f51-46c9-bcaf-0558aa31b953" providerId="ADAL" clId="{9F1A3D10-5D74-4F3A-BBF4-1DDE4BC154A2}" dt="2019-03-18T13:18:35.359" v="403" actId="20577"/>
          <ac:spMkLst>
            <pc:docMk/>
            <pc:sldMk cId="1933741349" sldId="298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8:44.437" v="404" actId="20577"/>
        <pc:sldMkLst>
          <pc:docMk/>
          <pc:sldMk cId="1749102828" sldId="299"/>
        </pc:sldMkLst>
        <pc:spChg chg="mod">
          <ac:chgData name="Peter Doyle" userId="9eb13c6d-8f51-46c9-bcaf-0558aa31b953" providerId="ADAL" clId="{9F1A3D10-5D74-4F3A-BBF4-1DDE4BC154A2}" dt="2019-03-18T13:18:44.437" v="404" actId="20577"/>
          <ac:spMkLst>
            <pc:docMk/>
            <pc:sldMk cId="1749102828" sldId="299"/>
            <ac:spMk id="3" creationId="{00000000-0000-0000-0000-000000000000}"/>
          </ac:spMkLst>
        </pc:spChg>
      </pc:sldChg>
      <pc:sldChg chg="modSp">
        <pc:chgData name="Peter Doyle" userId="9eb13c6d-8f51-46c9-bcaf-0558aa31b953" providerId="ADAL" clId="{9F1A3D10-5D74-4F3A-BBF4-1DDE4BC154A2}" dt="2019-03-18T13:19:19.778" v="407" actId="20577"/>
        <pc:sldMkLst>
          <pc:docMk/>
          <pc:sldMk cId="3820638438" sldId="301"/>
        </pc:sldMkLst>
        <pc:spChg chg="mod">
          <ac:chgData name="Peter Doyle" userId="9eb13c6d-8f51-46c9-bcaf-0558aa31b953" providerId="ADAL" clId="{9F1A3D10-5D74-4F3A-BBF4-1DDE4BC154A2}" dt="2019-03-18T13:19:19.778" v="407" actId="20577"/>
          <ac:spMkLst>
            <pc:docMk/>
            <pc:sldMk cId="3820638438" sldId="301"/>
            <ac:spMk id="3" creationId="{00000000-0000-0000-0000-000000000000}"/>
          </ac:spMkLst>
        </pc:spChg>
      </pc:sldChg>
      <pc:sldChg chg="del">
        <pc:chgData name="Peter Doyle" userId="9eb13c6d-8f51-46c9-bcaf-0558aa31b953" providerId="ADAL" clId="{9F1A3D10-5D74-4F3A-BBF4-1DDE4BC154A2}" dt="2019-03-18T13:42:32.568" v="457" actId="2696"/>
        <pc:sldMkLst>
          <pc:docMk/>
          <pc:sldMk cId="3151423533" sldId="302"/>
        </pc:sldMkLst>
      </pc:sldChg>
      <pc:sldChg chg="addSp delSp modSp add modAnim">
        <pc:chgData name="Peter Doyle" userId="9eb13c6d-8f51-46c9-bcaf-0558aa31b953" providerId="ADAL" clId="{9F1A3D10-5D74-4F3A-BBF4-1DDE4BC154A2}" dt="2019-03-18T13:39:12.311" v="456"/>
        <pc:sldMkLst>
          <pc:docMk/>
          <pc:sldMk cId="4069567643" sldId="303"/>
        </pc:sldMkLst>
        <pc:spChg chg="mod">
          <ac:chgData name="Peter Doyle" userId="9eb13c6d-8f51-46c9-bcaf-0558aa31b953" providerId="ADAL" clId="{9F1A3D10-5D74-4F3A-BBF4-1DDE4BC154A2}" dt="2019-03-18T13:38:57.682" v="454" actId="27636"/>
          <ac:spMkLst>
            <pc:docMk/>
            <pc:sldMk cId="4069567643" sldId="303"/>
            <ac:spMk id="2" creationId="{33B7E394-AEB3-47CF-B791-77DEB4C960EB}"/>
          </ac:spMkLst>
        </pc:spChg>
        <pc:spChg chg="del">
          <ac:chgData name="Peter Doyle" userId="9eb13c6d-8f51-46c9-bcaf-0558aa31b953" providerId="ADAL" clId="{9F1A3D10-5D74-4F3A-BBF4-1DDE4BC154A2}" dt="2019-03-18T13:37:07.207" v="440"/>
          <ac:spMkLst>
            <pc:docMk/>
            <pc:sldMk cId="4069567643" sldId="303"/>
            <ac:spMk id="3" creationId="{1C2D2EB6-B4FF-4344-9888-D52C14FD28B4}"/>
          </ac:spMkLst>
        </pc:spChg>
        <pc:spChg chg="add mod">
          <ac:chgData name="Peter Doyle" userId="9eb13c6d-8f51-46c9-bcaf-0558aa31b953" providerId="ADAL" clId="{9F1A3D10-5D74-4F3A-BBF4-1DDE4BC154A2}" dt="2019-03-18T13:38:47.577" v="452" actId="20577"/>
          <ac:spMkLst>
            <pc:docMk/>
            <pc:sldMk cId="4069567643" sldId="303"/>
            <ac:spMk id="4" creationId="{4311F58A-6D22-4DC6-8440-5F8FFBE9F96C}"/>
          </ac:spMkLst>
        </pc:spChg>
      </pc:sldChg>
      <pc:sldChg chg="addSp delSp modSp add modAnim">
        <pc:chgData name="Peter Doyle" userId="9eb13c6d-8f51-46c9-bcaf-0558aa31b953" providerId="ADAL" clId="{9F1A3D10-5D74-4F3A-BBF4-1DDE4BC154A2}" dt="2019-03-18T13:51:19.692" v="464" actId="14100"/>
        <pc:sldMkLst>
          <pc:docMk/>
          <pc:sldMk cId="66244354" sldId="304"/>
        </pc:sldMkLst>
        <pc:spChg chg="del">
          <ac:chgData name="Peter Doyle" userId="9eb13c6d-8f51-46c9-bcaf-0558aa31b953" providerId="ADAL" clId="{9F1A3D10-5D74-4F3A-BBF4-1DDE4BC154A2}" dt="2019-03-18T13:51:07.880" v="460"/>
          <ac:spMkLst>
            <pc:docMk/>
            <pc:sldMk cId="66244354" sldId="304"/>
            <ac:spMk id="3" creationId="{92922BDB-3526-443E-8D32-4024DC6B694D}"/>
          </ac:spMkLst>
        </pc:spChg>
        <pc:picChg chg="add mod">
          <ac:chgData name="Peter Doyle" userId="9eb13c6d-8f51-46c9-bcaf-0558aa31b953" providerId="ADAL" clId="{9F1A3D10-5D74-4F3A-BBF4-1DDE4BC154A2}" dt="2019-03-18T13:51:19.692" v="464" actId="14100"/>
          <ac:picMkLst>
            <pc:docMk/>
            <pc:sldMk cId="66244354" sldId="304"/>
            <ac:picMk id="4" creationId="{B574B51C-2E18-4E43-9D3C-51ACDF4A5BEA}"/>
          </ac:picMkLst>
        </pc:picChg>
      </pc:sldChg>
    </pc:docChg>
  </pc:docChgLst>
  <pc:docChgLst>
    <pc:chgData name="Peter Doyle" userId="S::p.doyle@uwtsd.ac.uk::9eb13c6d-8f51-46c9-bcaf-0558aa31b953" providerId="AD" clId="Web-{C42BC816-3F07-CB2D-9F31-4FF57923158D}"/>
    <pc:docChg chg="modSld">
      <pc:chgData name="Peter Doyle" userId="S::p.doyle@uwtsd.ac.uk::9eb13c6d-8f51-46c9-bcaf-0558aa31b953" providerId="AD" clId="Web-{C42BC816-3F07-CB2D-9F31-4FF57923158D}" dt="2020-08-06T09:28:07.558" v="124" actId="20577"/>
      <pc:docMkLst>
        <pc:docMk/>
      </pc:docMkLst>
      <pc:sldChg chg="modSp">
        <pc:chgData name="Peter Doyle" userId="S::p.doyle@uwtsd.ac.uk::9eb13c6d-8f51-46c9-bcaf-0558aa31b953" providerId="AD" clId="Web-{C42BC816-3F07-CB2D-9F31-4FF57923158D}" dt="2020-08-06T09:24:53.797" v="24" actId="20577"/>
        <pc:sldMkLst>
          <pc:docMk/>
          <pc:sldMk cId="2030597359" sldId="309"/>
        </pc:sldMkLst>
        <pc:spChg chg="mod">
          <ac:chgData name="Peter Doyle" userId="S::p.doyle@uwtsd.ac.uk::9eb13c6d-8f51-46c9-bcaf-0558aa31b953" providerId="AD" clId="Web-{C42BC816-3F07-CB2D-9F31-4FF57923158D}" dt="2020-08-06T09:24:48.218" v="21" actId="20577"/>
          <ac:spMkLst>
            <pc:docMk/>
            <pc:sldMk cId="2030597359" sldId="309"/>
            <ac:spMk id="2" creationId="{5F1A6296-9B53-4E25-B7BB-D8A7F78FE523}"/>
          </ac:spMkLst>
        </pc:spChg>
        <pc:spChg chg="mod">
          <ac:chgData name="Peter Doyle" userId="S::p.doyle@uwtsd.ac.uk::9eb13c6d-8f51-46c9-bcaf-0558aa31b953" providerId="AD" clId="Web-{C42BC816-3F07-CB2D-9F31-4FF57923158D}" dt="2020-08-06T09:24:53.797" v="24" actId="20577"/>
          <ac:spMkLst>
            <pc:docMk/>
            <pc:sldMk cId="2030597359" sldId="309"/>
            <ac:spMk id="3" creationId="{BD4FC220-DA2D-4C70-9A33-BC31C314F51B}"/>
          </ac:spMkLst>
        </pc:spChg>
      </pc:sldChg>
      <pc:sldChg chg="modSp">
        <pc:chgData name="Peter Doyle" userId="S::p.doyle@uwtsd.ac.uk::9eb13c6d-8f51-46c9-bcaf-0558aa31b953" providerId="AD" clId="Web-{C42BC816-3F07-CB2D-9F31-4FF57923158D}" dt="2020-08-06T09:25:52.988" v="48" actId="20577"/>
        <pc:sldMkLst>
          <pc:docMk/>
          <pc:sldMk cId="3442082410" sldId="310"/>
        </pc:sldMkLst>
        <pc:spChg chg="mod">
          <ac:chgData name="Peter Doyle" userId="S::p.doyle@uwtsd.ac.uk::9eb13c6d-8f51-46c9-bcaf-0558aa31b953" providerId="AD" clId="Web-{C42BC816-3F07-CB2D-9F31-4FF57923158D}" dt="2020-08-06T09:25:52.988" v="48" actId="20577"/>
          <ac:spMkLst>
            <pc:docMk/>
            <pc:sldMk cId="3442082410" sldId="310"/>
            <ac:spMk id="2" creationId="{C0239E0B-0E2B-4B36-9973-00D9BC91DF70}"/>
          </ac:spMkLst>
        </pc:spChg>
      </pc:sldChg>
      <pc:sldChg chg="modSp">
        <pc:chgData name="Peter Doyle" userId="S::p.doyle@uwtsd.ac.uk::9eb13c6d-8f51-46c9-bcaf-0558aa31b953" providerId="AD" clId="Web-{C42BC816-3F07-CB2D-9F31-4FF57923158D}" dt="2020-08-06T09:27:14.461" v="82" actId="20577"/>
        <pc:sldMkLst>
          <pc:docMk/>
          <pc:sldMk cId="3931416677" sldId="311"/>
        </pc:sldMkLst>
        <pc:spChg chg="mod">
          <ac:chgData name="Peter Doyle" userId="S::p.doyle@uwtsd.ac.uk::9eb13c6d-8f51-46c9-bcaf-0558aa31b953" providerId="AD" clId="Web-{C42BC816-3F07-CB2D-9F31-4FF57923158D}" dt="2020-08-06T09:27:14.461" v="82" actId="20577"/>
          <ac:spMkLst>
            <pc:docMk/>
            <pc:sldMk cId="3931416677" sldId="311"/>
            <ac:spMk id="2" creationId="{8A2C6EBD-F54C-45C9-87D7-59D1F4A1CB93}"/>
          </ac:spMkLst>
        </pc:spChg>
      </pc:sldChg>
      <pc:sldChg chg="modSp">
        <pc:chgData name="Peter Doyle" userId="S::p.doyle@uwtsd.ac.uk::9eb13c6d-8f51-46c9-bcaf-0558aa31b953" providerId="AD" clId="Web-{C42BC816-3F07-CB2D-9F31-4FF57923158D}" dt="2020-08-06T09:28:03.308" v="122" actId="20577"/>
        <pc:sldMkLst>
          <pc:docMk/>
          <pc:sldMk cId="3391743292" sldId="312"/>
        </pc:sldMkLst>
        <pc:spChg chg="mod">
          <ac:chgData name="Peter Doyle" userId="S::p.doyle@uwtsd.ac.uk::9eb13c6d-8f51-46c9-bcaf-0558aa31b953" providerId="AD" clId="Web-{C42BC816-3F07-CB2D-9F31-4FF57923158D}" dt="2020-08-06T09:28:03.308" v="122" actId="20577"/>
          <ac:spMkLst>
            <pc:docMk/>
            <pc:sldMk cId="3391743292" sldId="312"/>
            <ac:spMk id="2" creationId="{F8394DF2-D2A0-4DC5-AB3B-66FD84A4FD87}"/>
          </ac:spMkLst>
        </pc:spChg>
      </pc:sldChg>
    </pc:docChg>
  </pc:docChgLst>
  <pc:docChgLst>
    <pc:chgData name="Peter Doyle" userId="S::p.doyle@uwtsd.ac.uk::9eb13c6d-8f51-46c9-bcaf-0558aa31b953" providerId="AD" clId="Web-{9E34DAFD-9AB4-4C08-A774-435AEB23641B}"/>
    <pc:docChg chg="addSld delSld modSld">
      <pc:chgData name="Peter Doyle" userId="S::p.doyle@uwtsd.ac.uk::9eb13c6d-8f51-46c9-bcaf-0558aa31b953" providerId="AD" clId="Web-{9E34DAFD-9AB4-4C08-A774-435AEB23641B}" dt="2020-07-17T14:42:16.715" v="132"/>
      <pc:docMkLst>
        <pc:docMk/>
      </pc:docMkLst>
      <pc:sldChg chg="del">
        <pc:chgData name="Peter Doyle" userId="S::p.doyle@uwtsd.ac.uk::9eb13c6d-8f51-46c9-bcaf-0558aa31b953" providerId="AD" clId="Web-{9E34DAFD-9AB4-4C08-A774-435AEB23641B}" dt="2020-07-17T14:29:40.990" v="25"/>
        <pc:sldMkLst>
          <pc:docMk/>
          <pc:sldMk cId="3944582246" sldId="277"/>
        </pc:sldMkLst>
      </pc:sldChg>
      <pc:sldChg chg="del">
        <pc:chgData name="Peter Doyle" userId="S::p.doyle@uwtsd.ac.uk::9eb13c6d-8f51-46c9-bcaf-0558aa31b953" providerId="AD" clId="Web-{9E34DAFD-9AB4-4C08-A774-435AEB23641B}" dt="2020-07-17T14:31:54.794" v="55"/>
        <pc:sldMkLst>
          <pc:docMk/>
          <pc:sldMk cId="4075021839" sldId="280"/>
        </pc:sldMkLst>
      </pc:sldChg>
      <pc:sldChg chg="modSp">
        <pc:chgData name="Peter Doyle" userId="S::p.doyle@uwtsd.ac.uk::9eb13c6d-8f51-46c9-bcaf-0558aa31b953" providerId="AD" clId="Web-{9E34DAFD-9AB4-4C08-A774-435AEB23641B}" dt="2020-07-17T14:32:18.076" v="60" actId="20577"/>
        <pc:sldMkLst>
          <pc:docMk/>
          <pc:sldMk cId="2693475727" sldId="286"/>
        </pc:sldMkLst>
        <pc:spChg chg="mod">
          <ac:chgData name="Peter Doyle" userId="S::p.doyle@uwtsd.ac.uk::9eb13c6d-8f51-46c9-bcaf-0558aa31b953" providerId="AD" clId="Web-{9E34DAFD-9AB4-4C08-A774-435AEB23641B}" dt="2020-07-17T14:32:18.076" v="60" actId="20577"/>
          <ac:spMkLst>
            <pc:docMk/>
            <pc:sldMk cId="2693475727" sldId="286"/>
            <ac:spMk id="3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9E34DAFD-9AB4-4C08-A774-435AEB23641B}" dt="2020-07-17T14:40:37.945" v="102"/>
        <pc:sldMkLst>
          <pc:docMk/>
          <pc:sldMk cId="983799628" sldId="295"/>
        </pc:sldMkLst>
      </pc:sldChg>
      <pc:sldChg chg="del">
        <pc:chgData name="Peter Doyle" userId="S::p.doyle@uwtsd.ac.uk::9eb13c6d-8f51-46c9-bcaf-0558aa31b953" providerId="AD" clId="Web-{9E34DAFD-9AB4-4C08-A774-435AEB23641B}" dt="2020-07-17T14:42:16.715" v="132"/>
        <pc:sldMkLst>
          <pc:docMk/>
          <pc:sldMk cId="66244354" sldId="304"/>
        </pc:sldMkLst>
      </pc:sldChg>
      <pc:sldChg chg="del">
        <pc:chgData name="Peter Doyle" userId="S::p.doyle@uwtsd.ac.uk::9eb13c6d-8f51-46c9-bcaf-0558aa31b953" providerId="AD" clId="Web-{9E34DAFD-9AB4-4C08-A774-435AEB23641B}" dt="2020-07-17T14:29:42.975" v="26"/>
        <pc:sldMkLst>
          <pc:docMk/>
          <pc:sldMk cId="3128915958" sldId="306"/>
        </pc:sldMkLst>
      </pc:sldChg>
      <pc:sldChg chg="modSp new">
        <pc:chgData name="Peter Doyle" userId="S::p.doyle@uwtsd.ac.uk::9eb13c6d-8f51-46c9-bcaf-0558aa31b953" providerId="AD" clId="Web-{9E34DAFD-9AB4-4C08-A774-435AEB23641B}" dt="2020-07-17T14:29:38.506" v="22" actId="20577"/>
        <pc:sldMkLst>
          <pc:docMk/>
          <pc:sldMk cId="2030597359" sldId="309"/>
        </pc:sldMkLst>
        <pc:spChg chg="mod">
          <ac:chgData name="Peter Doyle" userId="S::p.doyle@uwtsd.ac.uk::9eb13c6d-8f51-46c9-bcaf-0558aa31b953" providerId="AD" clId="Web-{9E34DAFD-9AB4-4C08-A774-435AEB23641B}" dt="2020-07-17T14:29:32.584" v="15" actId="20577"/>
          <ac:spMkLst>
            <pc:docMk/>
            <pc:sldMk cId="2030597359" sldId="309"/>
            <ac:spMk id="2" creationId="{5F1A6296-9B53-4E25-B7BB-D8A7F78FE523}"/>
          </ac:spMkLst>
        </pc:spChg>
        <pc:spChg chg="mod">
          <ac:chgData name="Peter Doyle" userId="S::p.doyle@uwtsd.ac.uk::9eb13c6d-8f51-46c9-bcaf-0558aa31b953" providerId="AD" clId="Web-{9E34DAFD-9AB4-4C08-A774-435AEB23641B}" dt="2020-07-17T14:29:38.506" v="22" actId="20577"/>
          <ac:spMkLst>
            <pc:docMk/>
            <pc:sldMk cId="2030597359" sldId="309"/>
            <ac:spMk id="3" creationId="{BD4FC220-DA2D-4C70-9A33-BC31C314F51B}"/>
          </ac:spMkLst>
        </pc:spChg>
      </pc:sldChg>
      <pc:sldChg chg="modSp new">
        <pc:chgData name="Peter Doyle" userId="S::p.doyle@uwtsd.ac.uk::9eb13c6d-8f51-46c9-bcaf-0558aa31b953" providerId="AD" clId="Web-{9E34DAFD-9AB4-4C08-A774-435AEB23641B}" dt="2020-07-17T14:31:52.950" v="52" actId="20577"/>
        <pc:sldMkLst>
          <pc:docMk/>
          <pc:sldMk cId="3442082410" sldId="310"/>
        </pc:sldMkLst>
        <pc:spChg chg="mod">
          <ac:chgData name="Peter Doyle" userId="S::p.doyle@uwtsd.ac.uk::9eb13c6d-8f51-46c9-bcaf-0558aa31b953" providerId="AD" clId="Web-{9E34DAFD-9AB4-4C08-A774-435AEB23641B}" dt="2020-07-17T14:31:26.214" v="36" actId="20577"/>
          <ac:spMkLst>
            <pc:docMk/>
            <pc:sldMk cId="3442082410" sldId="310"/>
            <ac:spMk id="2" creationId="{C0239E0B-0E2B-4B36-9973-00D9BC91DF70}"/>
          </ac:spMkLst>
        </pc:spChg>
        <pc:spChg chg="mod">
          <ac:chgData name="Peter Doyle" userId="S::p.doyle@uwtsd.ac.uk::9eb13c6d-8f51-46c9-bcaf-0558aa31b953" providerId="AD" clId="Web-{9E34DAFD-9AB4-4C08-A774-435AEB23641B}" dt="2020-07-17T14:31:52.950" v="52" actId="20577"/>
          <ac:spMkLst>
            <pc:docMk/>
            <pc:sldMk cId="3442082410" sldId="310"/>
            <ac:spMk id="3" creationId="{98F38814-5983-4600-A882-4A001E826105}"/>
          </ac:spMkLst>
        </pc:spChg>
      </pc:sldChg>
      <pc:sldChg chg="modSp new">
        <pc:chgData name="Peter Doyle" userId="S::p.doyle@uwtsd.ac.uk::9eb13c6d-8f51-46c9-bcaf-0558aa31b953" providerId="AD" clId="Web-{9E34DAFD-9AB4-4C08-A774-435AEB23641B}" dt="2020-07-17T14:40:34.257" v="99" actId="20577"/>
        <pc:sldMkLst>
          <pc:docMk/>
          <pc:sldMk cId="3931416677" sldId="311"/>
        </pc:sldMkLst>
        <pc:spChg chg="mod">
          <ac:chgData name="Peter Doyle" userId="S::p.doyle@uwtsd.ac.uk::9eb13c6d-8f51-46c9-bcaf-0558aa31b953" providerId="AD" clId="Web-{9E34DAFD-9AB4-4C08-A774-435AEB23641B}" dt="2020-07-17T14:40:19.475" v="84" actId="20577"/>
          <ac:spMkLst>
            <pc:docMk/>
            <pc:sldMk cId="3931416677" sldId="311"/>
            <ac:spMk id="2" creationId="{8A2C6EBD-F54C-45C9-87D7-59D1F4A1CB93}"/>
          </ac:spMkLst>
        </pc:spChg>
        <pc:spChg chg="mod">
          <ac:chgData name="Peter Doyle" userId="S::p.doyle@uwtsd.ac.uk::9eb13c6d-8f51-46c9-bcaf-0558aa31b953" providerId="AD" clId="Web-{9E34DAFD-9AB4-4C08-A774-435AEB23641B}" dt="2020-07-17T14:40:34.257" v="99" actId="20577"/>
          <ac:spMkLst>
            <pc:docMk/>
            <pc:sldMk cId="3931416677" sldId="311"/>
            <ac:spMk id="3" creationId="{81D314D6-3157-4F11-86AC-AB564BC9FAB4}"/>
          </ac:spMkLst>
        </pc:spChg>
      </pc:sldChg>
      <pc:sldChg chg="modSp new">
        <pc:chgData name="Peter Doyle" userId="S::p.doyle@uwtsd.ac.uk::9eb13c6d-8f51-46c9-bcaf-0558aa31b953" providerId="AD" clId="Web-{9E34DAFD-9AB4-4C08-A774-435AEB23641B}" dt="2020-07-17T14:42:13.652" v="129" actId="20577"/>
        <pc:sldMkLst>
          <pc:docMk/>
          <pc:sldMk cId="3391743292" sldId="312"/>
        </pc:sldMkLst>
        <pc:spChg chg="mod">
          <ac:chgData name="Peter Doyle" userId="S::p.doyle@uwtsd.ac.uk::9eb13c6d-8f51-46c9-bcaf-0558aa31b953" providerId="AD" clId="Web-{9E34DAFD-9AB4-4C08-A774-435AEB23641B}" dt="2020-07-17T14:41:58.980" v="120" actId="20577"/>
          <ac:spMkLst>
            <pc:docMk/>
            <pc:sldMk cId="3391743292" sldId="312"/>
            <ac:spMk id="2" creationId="{F8394DF2-D2A0-4DC5-AB3B-66FD84A4FD87}"/>
          </ac:spMkLst>
        </pc:spChg>
        <pc:spChg chg="mod">
          <ac:chgData name="Peter Doyle" userId="S::p.doyle@uwtsd.ac.uk::9eb13c6d-8f51-46c9-bcaf-0558aa31b953" providerId="AD" clId="Web-{9E34DAFD-9AB4-4C08-A774-435AEB23641B}" dt="2020-07-17T14:42:13.652" v="129" actId="20577"/>
          <ac:spMkLst>
            <pc:docMk/>
            <pc:sldMk cId="3391743292" sldId="312"/>
            <ac:spMk id="3" creationId="{E063ED34-83C5-47A7-9293-09E99648AF8C}"/>
          </ac:spMkLst>
        </pc:spChg>
      </pc:sldChg>
    </pc:docChg>
  </pc:docChgLst>
  <pc:docChgLst>
    <pc:chgData name="Peter Doyle" userId="S::p.doyle@uwtsd.ac.uk::9eb13c6d-8f51-46c9-bcaf-0558aa31b953" providerId="AD" clId="Web-{210E01FB-0187-77F4-0706-83623D86C7F1}"/>
    <pc:docChg chg="addSld modSld">
      <pc:chgData name="Peter Doyle" userId="S::p.doyle@uwtsd.ac.uk::9eb13c6d-8f51-46c9-bcaf-0558aa31b953" providerId="AD" clId="Web-{210E01FB-0187-77F4-0706-83623D86C7F1}" dt="2020-07-17T14:28:05.678" v="15" actId="20577"/>
      <pc:docMkLst>
        <pc:docMk/>
      </pc:docMkLst>
      <pc:sldChg chg="addSp delSp modSp">
        <pc:chgData name="Peter Doyle" userId="S::p.doyle@uwtsd.ac.uk::9eb13c6d-8f51-46c9-bcaf-0558aa31b953" providerId="AD" clId="Web-{210E01FB-0187-77F4-0706-83623D86C7F1}" dt="2020-07-17T14:28:05.678" v="14" actId="20577"/>
        <pc:sldMkLst>
          <pc:docMk/>
          <pc:sldMk cId="204795950" sldId="265"/>
        </pc:sldMkLst>
        <pc:spChg chg="mod">
          <ac:chgData name="Peter Doyle" userId="S::p.doyle@uwtsd.ac.uk::9eb13c6d-8f51-46c9-bcaf-0558aa31b953" providerId="AD" clId="Web-{210E01FB-0187-77F4-0706-83623D86C7F1}" dt="2020-07-17T14:28:05.678" v="14" actId="20577"/>
          <ac:spMkLst>
            <pc:docMk/>
            <pc:sldMk cId="204795950" sldId="265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3" creationId="{00000000-0000-0000-0000-000000000000}"/>
          </ac:spMkLst>
        </pc:spChg>
        <pc:spChg chg="del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8" creationId="{3B854194-185D-494D-905C-7C7CB2E30F6E}"/>
          </ac:spMkLst>
        </pc:spChg>
        <pc:spChg chg="del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10" creationId="{B4F5FA0D-0104-4987-8241-EFF7C85B88DE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17" creationId="{F837543A-6020-4505-A233-C9DB4BF74011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19" creationId="{35B16301-FB18-48BA-A6DD-C37CAF6F9A18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21" creationId="{C3C0D90E-074A-4F52-9B11-B52BEF4BCBE5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23" creationId="{CABBD4C1-E6F8-46F6-8152-A8A97490BF4D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25" creationId="{83BA5EF5-1FE9-4BF9-83BB-269BCDDF6156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29" creationId="{88853921-7BC9-4BDE-ACAB-133C683C82D6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31" creationId="{09192968-3AE7-4470-A61C-97294BB92731}"/>
          </ac:spMkLst>
        </pc:spChg>
        <pc:spChg chg="add">
          <ac:chgData name="Peter Doyle" userId="S::p.doyle@uwtsd.ac.uk::9eb13c6d-8f51-46c9-bcaf-0558aa31b953" providerId="AD" clId="Web-{210E01FB-0187-77F4-0706-83623D86C7F1}" dt="2020-07-17T14:26:49.223" v="0"/>
          <ac:spMkLst>
            <pc:docMk/>
            <pc:sldMk cId="204795950" sldId="265"/>
            <ac:spMk id="33" creationId="{3AB72E55-43E4-4356-BFE8-E2102CB0B505}"/>
          </ac:spMkLst>
        </pc:spChg>
        <pc:picChg chg="del">
          <ac:chgData name="Peter Doyle" userId="S::p.doyle@uwtsd.ac.uk::9eb13c6d-8f51-46c9-bcaf-0558aa31b953" providerId="AD" clId="Web-{210E01FB-0187-77F4-0706-83623D86C7F1}" dt="2020-07-17T14:26:49.223" v="0"/>
          <ac:picMkLst>
            <pc:docMk/>
            <pc:sldMk cId="204795950" sldId="265"/>
            <ac:picMk id="12" creationId="{2897127E-6CEF-446C-BE87-93B7C46E49D1}"/>
          </ac:picMkLst>
        </pc:picChg>
        <pc:cxnChg chg="add">
          <ac:chgData name="Peter Doyle" userId="S::p.doyle@uwtsd.ac.uk::9eb13c6d-8f51-46c9-bcaf-0558aa31b953" providerId="AD" clId="Web-{210E01FB-0187-77F4-0706-83623D86C7F1}" dt="2020-07-17T14:26:49.223" v="0"/>
          <ac:cxnSpMkLst>
            <pc:docMk/>
            <pc:sldMk cId="204795950" sldId="265"/>
            <ac:cxnSpMk id="27" creationId="{4B3BCACB-5880-460B-9606-8C433A9AF99D}"/>
          </ac:cxnSpMkLst>
        </pc:cxnChg>
      </pc:sldChg>
      <pc:sldChg chg="modSp add replId">
        <pc:chgData name="Peter Doyle" userId="S::p.doyle@uwtsd.ac.uk::9eb13c6d-8f51-46c9-bcaf-0558aa31b953" providerId="AD" clId="Web-{210E01FB-0187-77F4-0706-83623D86C7F1}" dt="2020-07-17T14:27:39.787" v="6" actId="20577"/>
        <pc:sldMkLst>
          <pc:docMk/>
          <pc:sldMk cId="3060403003" sldId="308"/>
        </pc:sldMkLst>
        <pc:spChg chg="mod">
          <ac:chgData name="Peter Doyle" userId="S::p.doyle@uwtsd.ac.uk::9eb13c6d-8f51-46c9-bcaf-0558aa31b953" providerId="AD" clId="Web-{210E01FB-0187-77F4-0706-83623D86C7F1}" dt="2020-07-17T14:27:39.787" v="6" actId="20577"/>
          <ac:spMkLst>
            <pc:docMk/>
            <pc:sldMk cId="3060403003" sldId="308"/>
            <ac:spMk id="2" creationId="{00000000-0000-0000-0000-000000000000}"/>
          </ac:spMkLst>
        </pc:spChg>
      </pc:sldChg>
    </pc:docChg>
  </pc:docChgLst>
  <pc:docChgLst>
    <pc:chgData name="Peter Doyle" userId="S::p.doyle@uwtsd.ac.uk::9eb13c6d-8f51-46c9-bcaf-0558aa31b953" providerId="AD" clId="Web-{A26E5F07-0FB5-6D71-0B2E-EA30A7A3F6A1}"/>
    <pc:docChg chg="modSld">
      <pc:chgData name="Peter Doyle" userId="S::p.doyle@uwtsd.ac.uk::9eb13c6d-8f51-46c9-bcaf-0558aa31b953" providerId="AD" clId="Web-{A26E5F07-0FB5-6D71-0B2E-EA30A7A3F6A1}" dt="2020-08-10T15:28:42.442" v="2" actId="20577"/>
      <pc:docMkLst>
        <pc:docMk/>
      </pc:docMkLst>
      <pc:sldChg chg="modSp">
        <pc:chgData name="Peter Doyle" userId="S::p.doyle@uwtsd.ac.uk::9eb13c6d-8f51-46c9-bcaf-0558aa31b953" providerId="AD" clId="Web-{A26E5F07-0FB5-6D71-0B2E-EA30A7A3F6A1}" dt="2020-08-10T15:28:40.505" v="0" actId="20577"/>
        <pc:sldMkLst>
          <pc:docMk/>
          <pc:sldMk cId="2030597359" sldId="309"/>
        </pc:sldMkLst>
        <pc:spChg chg="mod">
          <ac:chgData name="Peter Doyle" userId="S::p.doyle@uwtsd.ac.uk::9eb13c6d-8f51-46c9-bcaf-0558aa31b953" providerId="AD" clId="Web-{A26E5F07-0FB5-6D71-0B2E-EA30A7A3F6A1}" dt="2020-08-10T15:28:40.505" v="0" actId="20577"/>
          <ac:spMkLst>
            <pc:docMk/>
            <pc:sldMk cId="2030597359" sldId="309"/>
            <ac:spMk id="3" creationId="{BD4FC220-DA2D-4C70-9A33-BC31C314F51B}"/>
          </ac:spMkLst>
        </pc:spChg>
      </pc:sldChg>
    </pc:docChg>
  </pc:docChgLst>
  <pc:docChgLst>
    <pc:chgData name="Peter Doyle" userId="S::p.doyle@uwtsd.ac.uk::9eb13c6d-8f51-46c9-bcaf-0558aa31b953" providerId="AD" clId="Web-{D7AA711D-5700-B69F-2427-80750E5BDCE6}"/>
    <pc:docChg chg="addSld delSld modSld sldOrd">
      <pc:chgData name="Peter Doyle" userId="S::p.doyle@uwtsd.ac.uk::9eb13c6d-8f51-46c9-bcaf-0558aa31b953" providerId="AD" clId="Web-{D7AA711D-5700-B69F-2427-80750E5BDCE6}" dt="2019-10-30T13:47:51.777" v="300" actId="14100"/>
      <pc:docMkLst>
        <pc:docMk/>
      </pc:docMkLst>
      <pc:sldChg chg="modSp del ord">
        <pc:chgData name="Peter Doyle" userId="S::p.doyle@uwtsd.ac.uk::9eb13c6d-8f51-46c9-bcaf-0558aa31b953" providerId="AD" clId="Web-{D7AA711D-5700-B69F-2427-80750E5BDCE6}" dt="2019-10-30T13:40:28.790" v="177"/>
        <pc:sldMkLst>
          <pc:docMk/>
          <pc:sldMk cId="1167989679" sldId="261"/>
        </pc:sldMkLst>
        <pc:spChg chg="mod">
          <ac:chgData name="Peter Doyle" userId="S::p.doyle@uwtsd.ac.uk::9eb13c6d-8f51-46c9-bcaf-0558aa31b953" providerId="AD" clId="Web-{D7AA711D-5700-B69F-2427-80750E5BDCE6}" dt="2019-10-30T13:40:13.275" v="172" actId="14100"/>
          <ac:spMkLst>
            <pc:docMk/>
            <pc:sldMk cId="1167989679" sldId="261"/>
            <ac:spMk id="2" creationId="{00000000-0000-0000-0000-000000000000}"/>
          </ac:spMkLst>
        </pc:spChg>
        <pc:picChg chg="mod">
          <ac:chgData name="Peter Doyle" userId="S::p.doyle@uwtsd.ac.uk::9eb13c6d-8f51-46c9-bcaf-0558aa31b953" providerId="AD" clId="Web-{D7AA711D-5700-B69F-2427-80750E5BDCE6}" dt="2019-10-30T13:40:22.400" v="176" actId="14100"/>
          <ac:picMkLst>
            <pc:docMk/>
            <pc:sldMk cId="1167989679" sldId="261"/>
            <ac:picMk id="4" creationId="{00000000-0000-0000-0000-000000000000}"/>
          </ac:picMkLst>
        </pc:picChg>
      </pc:sldChg>
      <pc:sldChg chg="addSp modSp mod setBg">
        <pc:chgData name="Peter Doyle" userId="S::p.doyle@uwtsd.ac.uk::9eb13c6d-8f51-46c9-bcaf-0558aa31b953" providerId="AD" clId="Web-{D7AA711D-5700-B69F-2427-80750E5BDCE6}" dt="2019-10-30T13:34:48.491" v="38" actId="14100"/>
        <pc:sldMkLst>
          <pc:docMk/>
          <pc:sldMk cId="204795950" sldId="265"/>
        </pc:sldMkLst>
        <pc:spChg chg="mod">
          <ac:chgData name="Peter Doyle" userId="S::p.doyle@uwtsd.ac.uk::9eb13c6d-8f51-46c9-bcaf-0558aa31b953" providerId="AD" clId="Web-{D7AA711D-5700-B69F-2427-80750E5BDCE6}" dt="2019-10-30T13:34:48.491" v="38" actId="14100"/>
          <ac:spMkLst>
            <pc:docMk/>
            <pc:sldMk cId="204795950" sldId="265"/>
            <ac:spMk id="2" creationId="{00000000-0000-0000-0000-000000000000}"/>
          </ac:spMkLst>
        </pc:spChg>
        <pc:spChg chg="mod">
          <ac:chgData name="Peter Doyle" userId="S::p.doyle@uwtsd.ac.uk::9eb13c6d-8f51-46c9-bcaf-0558aa31b953" providerId="AD" clId="Web-{D7AA711D-5700-B69F-2427-80750E5BDCE6}" dt="2019-10-30T12:40:57.490" v="0"/>
          <ac:spMkLst>
            <pc:docMk/>
            <pc:sldMk cId="204795950" sldId="265"/>
            <ac:spMk id="3" creationId="{00000000-0000-0000-0000-000000000000}"/>
          </ac:spMkLst>
        </pc:spChg>
        <pc:spChg chg="add">
          <ac:chgData name="Peter Doyle" userId="S::p.doyle@uwtsd.ac.uk::9eb13c6d-8f51-46c9-bcaf-0558aa31b953" providerId="AD" clId="Web-{D7AA711D-5700-B69F-2427-80750E5BDCE6}" dt="2019-10-30T12:40:57.490" v="0"/>
          <ac:spMkLst>
            <pc:docMk/>
            <pc:sldMk cId="204795950" sldId="265"/>
            <ac:spMk id="8" creationId="{3B854194-185D-494D-905C-7C7CB2E30F6E}"/>
          </ac:spMkLst>
        </pc:spChg>
        <pc:spChg chg="add">
          <ac:chgData name="Peter Doyle" userId="S::p.doyle@uwtsd.ac.uk::9eb13c6d-8f51-46c9-bcaf-0558aa31b953" providerId="AD" clId="Web-{D7AA711D-5700-B69F-2427-80750E5BDCE6}" dt="2019-10-30T12:40:57.490" v="0"/>
          <ac:spMkLst>
            <pc:docMk/>
            <pc:sldMk cId="204795950" sldId="265"/>
            <ac:spMk id="10" creationId="{B4F5FA0D-0104-4987-8241-EFF7C85B88DE}"/>
          </ac:spMkLst>
        </pc:spChg>
        <pc:picChg chg="add">
          <ac:chgData name="Peter Doyle" userId="S::p.doyle@uwtsd.ac.uk::9eb13c6d-8f51-46c9-bcaf-0558aa31b953" providerId="AD" clId="Web-{D7AA711D-5700-B69F-2427-80750E5BDCE6}" dt="2019-10-30T12:40:57.490" v="0"/>
          <ac:picMkLst>
            <pc:docMk/>
            <pc:sldMk cId="204795950" sldId="265"/>
            <ac:picMk id="12" creationId="{2897127E-6CEF-446C-BE87-93B7C46E49D1}"/>
          </ac:picMkLst>
        </pc:picChg>
      </pc:sldChg>
      <pc:sldChg chg="modSp">
        <pc:chgData name="Peter Doyle" userId="S::p.doyle@uwtsd.ac.uk::9eb13c6d-8f51-46c9-bcaf-0558aa31b953" providerId="AD" clId="Web-{D7AA711D-5700-B69F-2427-80750E5BDCE6}" dt="2019-10-30T13:35:28.992" v="57" actId="20577"/>
        <pc:sldMkLst>
          <pc:docMk/>
          <pc:sldMk cId="2952521909" sldId="266"/>
        </pc:sldMkLst>
        <pc:spChg chg="mod">
          <ac:chgData name="Peter Doyle" userId="S::p.doyle@uwtsd.ac.uk::9eb13c6d-8f51-46c9-bcaf-0558aa31b953" providerId="AD" clId="Web-{D7AA711D-5700-B69F-2427-80750E5BDCE6}" dt="2019-10-30T13:35:28.992" v="57" actId="20577"/>
          <ac:spMkLst>
            <pc:docMk/>
            <pc:sldMk cId="2952521909" sldId="266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7AA711D-5700-B69F-2427-80750E5BDCE6}" dt="2019-10-30T13:36:24.570" v="90" actId="20577"/>
        <pc:sldMkLst>
          <pc:docMk/>
          <pc:sldMk cId="4055258805" sldId="267"/>
        </pc:sldMkLst>
        <pc:spChg chg="mod">
          <ac:chgData name="Peter Doyle" userId="S::p.doyle@uwtsd.ac.uk::9eb13c6d-8f51-46c9-bcaf-0558aa31b953" providerId="AD" clId="Web-{D7AA711D-5700-B69F-2427-80750E5BDCE6}" dt="2019-10-30T13:36:24.570" v="90" actId="20577"/>
          <ac:spMkLst>
            <pc:docMk/>
            <pc:sldMk cId="4055258805" sldId="267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7AA711D-5700-B69F-2427-80750E5BDCE6}" dt="2019-10-30T13:37:07.133" v="97" actId="14100"/>
        <pc:sldMkLst>
          <pc:docMk/>
          <pc:sldMk cId="676603300" sldId="268"/>
        </pc:sldMkLst>
        <pc:picChg chg="mod">
          <ac:chgData name="Peter Doyle" userId="S::p.doyle@uwtsd.ac.uk::9eb13c6d-8f51-46c9-bcaf-0558aa31b953" providerId="AD" clId="Web-{D7AA711D-5700-B69F-2427-80750E5BDCE6}" dt="2019-10-30T13:37:07.133" v="97" actId="14100"/>
          <ac:picMkLst>
            <pc:docMk/>
            <pc:sldMk cId="676603300" sldId="268"/>
            <ac:picMk id="4" creationId="{00000000-0000-0000-0000-000000000000}"/>
          </ac:picMkLst>
        </pc:picChg>
      </pc:sldChg>
      <pc:sldChg chg="modSp">
        <pc:chgData name="Peter Doyle" userId="S::p.doyle@uwtsd.ac.uk::9eb13c6d-8f51-46c9-bcaf-0558aa31b953" providerId="AD" clId="Web-{D7AA711D-5700-B69F-2427-80750E5BDCE6}" dt="2019-10-30T13:38:38.946" v="157" actId="20577"/>
        <pc:sldMkLst>
          <pc:docMk/>
          <pc:sldMk cId="549817827" sldId="269"/>
        </pc:sldMkLst>
        <pc:spChg chg="mod">
          <ac:chgData name="Peter Doyle" userId="S::p.doyle@uwtsd.ac.uk::9eb13c6d-8f51-46c9-bcaf-0558aa31b953" providerId="AD" clId="Web-{D7AA711D-5700-B69F-2427-80750E5BDCE6}" dt="2019-10-30T13:38:38.946" v="157" actId="20577"/>
          <ac:spMkLst>
            <pc:docMk/>
            <pc:sldMk cId="549817827" sldId="269"/>
            <ac:spMk id="2" creationId="{00000000-0000-0000-0000-000000000000}"/>
          </ac:spMkLst>
        </pc:spChg>
        <pc:graphicFrameChg chg="mod modGraphic">
          <ac:chgData name="Peter Doyle" userId="S::p.doyle@uwtsd.ac.uk::9eb13c6d-8f51-46c9-bcaf-0558aa31b953" providerId="AD" clId="Web-{D7AA711D-5700-B69F-2427-80750E5BDCE6}" dt="2019-10-30T13:38:29.555" v="156"/>
          <ac:graphicFrameMkLst>
            <pc:docMk/>
            <pc:sldMk cId="549817827" sldId="269"/>
            <ac:graphicFrameMk id="4" creationId="{00000000-0000-0000-0000-000000000000}"/>
          </ac:graphicFrameMkLst>
        </pc:graphicFrameChg>
      </pc:sldChg>
      <pc:sldChg chg="modSp">
        <pc:chgData name="Peter Doyle" userId="S::p.doyle@uwtsd.ac.uk::9eb13c6d-8f51-46c9-bcaf-0558aa31b953" providerId="AD" clId="Web-{D7AA711D-5700-B69F-2427-80750E5BDCE6}" dt="2019-10-30T13:41:56.916" v="195" actId="20577"/>
        <pc:sldMkLst>
          <pc:docMk/>
          <pc:sldMk cId="1895335281" sldId="276"/>
        </pc:sldMkLst>
        <pc:spChg chg="mod">
          <ac:chgData name="Peter Doyle" userId="S::p.doyle@uwtsd.ac.uk::9eb13c6d-8f51-46c9-bcaf-0558aa31b953" providerId="AD" clId="Web-{D7AA711D-5700-B69F-2427-80750E5BDCE6}" dt="2019-10-30T13:41:56.916" v="195" actId="20577"/>
          <ac:spMkLst>
            <pc:docMk/>
            <pc:sldMk cId="1895335281" sldId="276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7AA711D-5700-B69F-2427-80750E5BDCE6}" dt="2019-10-30T13:43:26.807" v="227" actId="20577"/>
        <pc:sldMkLst>
          <pc:docMk/>
          <pc:sldMk cId="876671600" sldId="281"/>
        </pc:sldMkLst>
        <pc:spChg chg="mod">
          <ac:chgData name="Peter Doyle" userId="S::p.doyle@uwtsd.ac.uk::9eb13c6d-8f51-46c9-bcaf-0558aa31b953" providerId="AD" clId="Web-{D7AA711D-5700-B69F-2427-80750E5BDCE6}" dt="2019-10-30T13:43:26.807" v="227" actId="20577"/>
          <ac:spMkLst>
            <pc:docMk/>
            <pc:sldMk cId="876671600" sldId="281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7AA711D-5700-B69F-2427-80750E5BDCE6}" dt="2019-10-30T13:44:23.292" v="233" actId="20577"/>
        <pc:sldMkLst>
          <pc:docMk/>
          <pc:sldMk cId="669626370" sldId="287"/>
        </pc:sldMkLst>
        <pc:spChg chg="mod">
          <ac:chgData name="Peter Doyle" userId="S::p.doyle@uwtsd.ac.uk::9eb13c6d-8f51-46c9-bcaf-0558aa31b953" providerId="AD" clId="Web-{D7AA711D-5700-B69F-2427-80750E5BDCE6}" dt="2019-10-30T13:44:23.292" v="233" actId="20577"/>
          <ac:spMkLst>
            <pc:docMk/>
            <pc:sldMk cId="669626370" sldId="287"/>
            <ac:spMk id="3" creationId="{00000000-0000-0000-0000-000000000000}"/>
          </ac:spMkLst>
        </pc:spChg>
      </pc:sldChg>
      <pc:sldChg chg="del">
        <pc:chgData name="Peter Doyle" userId="S::p.doyle@uwtsd.ac.uk::9eb13c6d-8f51-46c9-bcaf-0558aa31b953" providerId="AD" clId="Web-{D7AA711D-5700-B69F-2427-80750E5BDCE6}" dt="2019-10-30T13:44:54.026" v="235"/>
        <pc:sldMkLst>
          <pc:docMk/>
          <pc:sldMk cId="3017184671" sldId="293"/>
        </pc:sldMkLst>
      </pc:sldChg>
      <pc:sldChg chg="modSp">
        <pc:chgData name="Peter Doyle" userId="S::p.doyle@uwtsd.ac.uk::9eb13c6d-8f51-46c9-bcaf-0558aa31b953" providerId="AD" clId="Web-{D7AA711D-5700-B69F-2427-80750E5BDCE6}" dt="2019-10-30T13:47:32.965" v="292" actId="20577"/>
        <pc:sldMkLst>
          <pc:docMk/>
          <pc:sldMk cId="1933741349" sldId="298"/>
        </pc:sldMkLst>
        <pc:spChg chg="mod">
          <ac:chgData name="Peter Doyle" userId="S::p.doyle@uwtsd.ac.uk::9eb13c6d-8f51-46c9-bcaf-0558aa31b953" providerId="AD" clId="Web-{D7AA711D-5700-B69F-2427-80750E5BDCE6}" dt="2019-10-30T13:47:32.965" v="292" actId="20577"/>
          <ac:spMkLst>
            <pc:docMk/>
            <pc:sldMk cId="1933741349" sldId="298"/>
            <ac:spMk id="3" creationId="{00000000-0000-0000-0000-000000000000}"/>
          </ac:spMkLst>
        </pc:spChg>
      </pc:sldChg>
      <pc:sldChg chg="modSp">
        <pc:chgData name="Peter Doyle" userId="S::p.doyle@uwtsd.ac.uk::9eb13c6d-8f51-46c9-bcaf-0558aa31b953" providerId="AD" clId="Web-{D7AA711D-5700-B69F-2427-80750E5BDCE6}" dt="2019-10-30T13:47:51.777" v="300" actId="14100"/>
        <pc:sldMkLst>
          <pc:docMk/>
          <pc:sldMk cId="2381645693" sldId="300"/>
        </pc:sldMkLst>
        <pc:picChg chg="mod">
          <ac:chgData name="Peter Doyle" userId="S::p.doyle@uwtsd.ac.uk::9eb13c6d-8f51-46c9-bcaf-0558aa31b953" providerId="AD" clId="Web-{D7AA711D-5700-B69F-2427-80750E5BDCE6}" dt="2019-10-30T13:47:51.777" v="300" actId="14100"/>
          <ac:picMkLst>
            <pc:docMk/>
            <pc:sldMk cId="2381645693" sldId="300"/>
            <ac:picMk id="4" creationId="{00000000-0000-0000-0000-000000000000}"/>
          </ac:picMkLst>
        </pc:picChg>
      </pc:sldChg>
      <pc:sldChg chg="modSp new ord">
        <pc:chgData name="Peter Doyle" userId="S::p.doyle@uwtsd.ac.uk::9eb13c6d-8f51-46c9-bcaf-0558aa31b953" providerId="AD" clId="Web-{D7AA711D-5700-B69F-2427-80750E5BDCE6}" dt="2019-10-30T13:37:27.680" v="104" actId="14100"/>
        <pc:sldMkLst>
          <pc:docMk/>
          <pc:sldMk cId="3128144629" sldId="305"/>
        </pc:sldMkLst>
        <pc:spChg chg="mod">
          <ac:chgData name="Peter Doyle" userId="S::p.doyle@uwtsd.ac.uk::9eb13c6d-8f51-46c9-bcaf-0558aa31b953" providerId="AD" clId="Web-{D7AA711D-5700-B69F-2427-80750E5BDCE6}" dt="2019-10-30T13:37:21.445" v="102" actId="1076"/>
          <ac:spMkLst>
            <pc:docMk/>
            <pc:sldMk cId="3128144629" sldId="305"/>
            <ac:spMk id="2" creationId="{3060D007-50B1-4BD4-B2BE-185A8352CB9E}"/>
          </ac:spMkLst>
        </pc:spChg>
        <pc:spChg chg="mod">
          <ac:chgData name="Peter Doyle" userId="S::p.doyle@uwtsd.ac.uk::9eb13c6d-8f51-46c9-bcaf-0558aa31b953" providerId="AD" clId="Web-{D7AA711D-5700-B69F-2427-80750E5BDCE6}" dt="2019-10-30T13:37:27.680" v="104" actId="14100"/>
          <ac:spMkLst>
            <pc:docMk/>
            <pc:sldMk cId="3128144629" sldId="305"/>
            <ac:spMk id="3" creationId="{AA1FA673-269E-41F1-8BF8-1A4B8B2E609F}"/>
          </ac:spMkLst>
        </pc:spChg>
      </pc:sldChg>
      <pc:sldChg chg="new">
        <pc:chgData name="Peter Doyle" userId="S::p.doyle@uwtsd.ac.uk::9eb13c6d-8f51-46c9-bcaf-0558aa31b953" providerId="AD" clId="Web-{D7AA711D-5700-B69F-2427-80750E5BDCE6}" dt="2019-10-30T13:39:25.290" v="160"/>
        <pc:sldMkLst>
          <pc:docMk/>
          <pc:sldMk cId="3128915958" sldId="306"/>
        </pc:sldMkLst>
      </pc:sldChg>
      <pc:sldChg chg="addSp delSp modSp new mod setBg">
        <pc:chgData name="Peter Doyle" userId="S::p.doyle@uwtsd.ac.uk::9eb13c6d-8f51-46c9-bcaf-0558aa31b953" providerId="AD" clId="Web-{D7AA711D-5700-B69F-2427-80750E5BDCE6}" dt="2019-10-30T13:41:16.509" v="186" actId="14100"/>
        <pc:sldMkLst>
          <pc:docMk/>
          <pc:sldMk cId="1309880423" sldId="307"/>
        </pc:sldMkLst>
        <pc:spChg chg="del">
          <ac:chgData name="Peter Doyle" userId="S::p.doyle@uwtsd.ac.uk::9eb13c6d-8f51-46c9-bcaf-0558aa31b953" providerId="AD" clId="Web-{D7AA711D-5700-B69F-2427-80750E5BDCE6}" dt="2019-10-30T13:41:09.650" v="185"/>
          <ac:spMkLst>
            <pc:docMk/>
            <pc:sldMk cId="1309880423" sldId="307"/>
            <ac:spMk id="2" creationId="{E9332BD8-3DA3-42C3-8BF8-85E5CA6A4078}"/>
          </ac:spMkLst>
        </pc:spChg>
        <pc:spChg chg="add del mod">
          <ac:chgData name="Peter Doyle" userId="S::p.doyle@uwtsd.ac.uk::9eb13c6d-8f51-46c9-bcaf-0558aa31b953" providerId="AD" clId="Web-{D7AA711D-5700-B69F-2427-80750E5BDCE6}" dt="2019-10-30T13:41:03.775" v="184"/>
          <ac:spMkLst>
            <pc:docMk/>
            <pc:sldMk cId="1309880423" sldId="307"/>
            <ac:spMk id="3" creationId="{2D0D6EC4-5083-45DE-AF48-800096E36271}"/>
          </ac:spMkLst>
        </pc:spChg>
        <pc:graphicFrameChg chg="add del mod ord modGraphic">
          <ac:chgData name="Peter Doyle" userId="S::p.doyle@uwtsd.ac.uk::9eb13c6d-8f51-46c9-bcaf-0558aa31b953" providerId="AD" clId="Web-{D7AA711D-5700-B69F-2427-80750E5BDCE6}" dt="2019-10-30T13:40:47.540" v="180"/>
          <ac:graphicFrameMkLst>
            <pc:docMk/>
            <pc:sldMk cId="1309880423" sldId="307"/>
            <ac:graphicFrameMk id="4" creationId="{75C5CCEA-1C8C-49AB-8A4A-F280839F4B4A}"/>
          </ac:graphicFrameMkLst>
        </pc:graphicFrameChg>
        <pc:picChg chg="add mod ord">
          <ac:chgData name="Peter Doyle" userId="S::p.doyle@uwtsd.ac.uk::9eb13c6d-8f51-46c9-bcaf-0558aa31b953" providerId="AD" clId="Web-{D7AA711D-5700-B69F-2427-80750E5BDCE6}" dt="2019-10-30T13:41:16.509" v="186" actId="14100"/>
          <ac:picMkLst>
            <pc:docMk/>
            <pc:sldMk cId="1309880423" sldId="307"/>
            <ac:picMk id="12" creationId="{93BC666D-A89E-4628-88DE-88FC96776EAE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75A3DD-0466-4BBB-A8B0-4E173E8AFC48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1941DB-2AC4-4200-A811-8B91EEC6C0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72812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>
            <a:normAutofit/>
          </a:bodyPr>
          <a:lstStyle>
            <a:lvl1pPr algn="ctr">
              <a:defRPr sz="3600" b="1"/>
            </a:lvl1pPr>
          </a:lstStyle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 b="1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 dirty="0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2D15-C69B-4FD9-A086-D466406E9C6C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CA25-88ED-4090-A42A-9484EAD56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650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732D15-C69B-4FD9-A086-D466406E9C6C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DDCA25-88ED-4090-A42A-9484EAD56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29532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732D15-C69B-4FD9-A086-D466406E9C6C}" type="datetimeFigureOut">
              <a:rPr lang="en-GB" smtClean="0"/>
              <a:t>10/08/2020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DDCA25-88ED-4090-A42A-9484EAD5639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47889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RSEluog4M0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LgUCyWhJf6s" TargetMode="Externa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Y7m9eNoB3NU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bbmmV5izAiA" TargetMode="Externa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365125"/>
            <a:ext cx="4168866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/>
            <a:r>
              <a:rPr lang="en-US" sz="2800" dirty="0"/>
              <a:t>Session 1 - Situational</a:t>
            </a:r>
            <a:r>
              <a:rPr lang="en-US" sz="2800" kern="1200" dirty="0">
                <a:latin typeface="+mj-lt"/>
                <a:ea typeface="+mj-ea"/>
                <a:cs typeface="+mj-cs"/>
              </a:rPr>
              <a:t> Leadership &amp; the Tannenbaum and Schmidt Continuum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1825625"/>
            <a:ext cx="4168866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/>
              <a:t>Peter Doyle, M.A.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Block Arc 2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7959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Authoritarian - Democratic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This theory looks at how much freedom </a:t>
            </a:r>
            <a:r>
              <a:rPr lang="en-GB"/>
              <a:t>is given to</a:t>
            </a:r>
            <a:r>
              <a:rPr lang="en-GB" dirty="0"/>
              <a:t> team members and how much authority is used by the leader.</a:t>
            </a:r>
          </a:p>
          <a:p>
            <a:endParaRPr lang="en-GB" dirty="0"/>
          </a:p>
          <a:p>
            <a:r>
              <a:rPr lang="en-GB" dirty="0"/>
              <a:t>Tannenbaum and Schmidt (1957) developed this model based on a continuum from authoritarian (dominant) to democratic (participative) leadership style. </a:t>
            </a:r>
          </a:p>
          <a:p>
            <a:endParaRPr lang="en-GB" dirty="0"/>
          </a:p>
          <a:p>
            <a:r>
              <a:rPr lang="en-GB" dirty="0"/>
              <a:t>This demonstrates the leadership can often be very fluid.</a:t>
            </a:r>
          </a:p>
        </p:txBody>
      </p:sp>
    </p:spTree>
    <p:extLst>
      <p:ext uri="{BB962C8B-B14F-4D97-AF65-F5344CB8AC3E}">
        <p14:creationId xmlns:p14="http://schemas.microsoft.com/office/powerpoint/2010/main" val="29525219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Authoritarian - Democratic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At the lower end of the continuum the leader has most of the control over decision making. </a:t>
            </a:r>
          </a:p>
          <a:p>
            <a:endParaRPr lang="en-GB" dirty="0">
              <a:cs typeface="Calibri" panose="020F0502020204030204"/>
            </a:endParaRPr>
          </a:p>
          <a:p>
            <a:r>
              <a:rPr lang="en-GB" dirty="0"/>
              <a:t>This gradually changes to allow followers more and more freedom and control in decision making. </a:t>
            </a:r>
          </a:p>
          <a:p>
            <a:endParaRPr lang="en-GB" dirty="0"/>
          </a:p>
          <a:p>
            <a:r>
              <a:rPr lang="en-GB"/>
              <a:t>In your assignments you may have discussed some of these </a:t>
            </a:r>
            <a:r>
              <a:rPr lang="en-GB" dirty="0"/>
              <a:t>issues</a:t>
            </a:r>
          </a:p>
          <a:p>
            <a:endParaRPr lang="en-GB" dirty="0"/>
          </a:p>
          <a:p>
            <a:r>
              <a:rPr lang="en-GB" dirty="0"/>
              <a:t>What are they?</a:t>
            </a:r>
          </a:p>
        </p:txBody>
      </p:sp>
    </p:spTree>
    <p:extLst>
      <p:ext uri="{BB962C8B-B14F-4D97-AF65-F5344CB8AC3E}">
        <p14:creationId xmlns:p14="http://schemas.microsoft.com/office/powerpoint/2010/main" val="40552588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0D007-50B1-4BD4-B2BE-185A8352C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7641" y="2838162"/>
            <a:ext cx="7886700" cy="1325563"/>
          </a:xfrm>
        </p:spPr>
        <p:txBody>
          <a:bodyPr/>
          <a:lstStyle/>
          <a:p>
            <a:pPr algn="ctr"/>
            <a:r>
              <a:rPr lang="en-GB">
                <a:ea typeface="+mj-lt"/>
                <a:cs typeface="+mj-lt"/>
              </a:rPr>
              <a:t>Tannenbaum and Schmidt Continuum</a:t>
            </a:r>
            <a:endParaRPr lang="en-GB" b="0">
              <a:ea typeface="+mj-lt"/>
              <a:cs typeface="+mj-lt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FA673-269E-41F1-8BF8-1A4B8B2E6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178" y="-1011093"/>
            <a:ext cx="7886700" cy="2636838"/>
          </a:xfrm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1446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"/>
            <a:ext cx="9144000" cy="1124744"/>
          </a:xfrm>
        </p:spPr>
        <p:txBody>
          <a:bodyPr/>
          <a:lstStyle/>
          <a:p>
            <a:pPr algn="ctr"/>
            <a:r>
              <a:rPr lang="en-GB" dirty="0"/>
              <a:t>Tannenbaum and Schmidt Continuum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39" y="36613"/>
            <a:ext cx="9138993" cy="6865718"/>
          </a:xfrm>
        </p:spPr>
      </p:pic>
    </p:spTree>
    <p:extLst>
      <p:ext uri="{BB962C8B-B14F-4D97-AF65-F5344CB8AC3E}">
        <p14:creationId xmlns:p14="http://schemas.microsoft.com/office/powerpoint/2010/main" val="676603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"/>
            <a:ext cx="7772400" cy="836712"/>
          </a:xfrm>
        </p:spPr>
        <p:txBody>
          <a:bodyPr/>
          <a:lstStyle/>
          <a:p>
            <a:pPr algn="ctr"/>
            <a:r>
              <a:rPr lang="en-GB" dirty="0"/>
              <a:t>Authoritarian - Democratic</a:t>
            </a:r>
            <a:endParaRPr lang="en-US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22165448"/>
              </p:ext>
            </p:extLst>
          </p:nvPr>
        </p:nvGraphicFramePr>
        <p:xfrm>
          <a:off x="179512" y="836713"/>
          <a:ext cx="8784976" cy="59046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9248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924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77583">
                <a:tc>
                  <a:txBody>
                    <a:bodyPr/>
                    <a:lstStyle/>
                    <a:p>
                      <a:r>
                        <a:rPr lang="en-GB" sz="1600" b="1" dirty="0"/>
                        <a:t>1. Deciding and Announcing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Leader decides what needs to be done and tells people what to do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7977">
                <a:tc>
                  <a:txBody>
                    <a:bodyPr/>
                    <a:lstStyle/>
                    <a:p>
                      <a:r>
                        <a:rPr lang="en-GB" sz="1600" b="1" dirty="0"/>
                        <a:t>2. Deciding and Selling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Leader decides</a:t>
                      </a:r>
                      <a:r>
                        <a:rPr lang="en-GB" sz="1600" b="1" baseline="0" dirty="0"/>
                        <a:t> what needs to be done and persuades team to agree a plan</a:t>
                      </a:r>
                      <a:endParaRPr lang="en-GB" sz="1600" b="1" dirty="0"/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67977">
                <a:tc>
                  <a:txBody>
                    <a:bodyPr/>
                    <a:lstStyle/>
                    <a:p>
                      <a:r>
                        <a:rPr lang="en-GB" sz="1600" b="1" dirty="0"/>
                        <a:t>3. Presenting and Inviting Questions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After making decisions leader asks for Q’s and comments, is prepared to change 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77583">
                <a:tc>
                  <a:txBody>
                    <a:bodyPr/>
                    <a:lstStyle/>
                    <a:p>
                      <a:r>
                        <a:rPr lang="en-GB" sz="1600" b="1" dirty="0"/>
                        <a:t>4. Presenting a tentative decision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Leader presents a possible plan and asks for suggestions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677583">
                <a:tc>
                  <a:txBody>
                    <a:bodyPr/>
                    <a:lstStyle/>
                    <a:p>
                      <a:r>
                        <a:rPr lang="en-GB" sz="1600" b="1" dirty="0"/>
                        <a:t>5. Seeking Suggestions before planning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Group discuss options before leader decides plan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967977">
                <a:tc>
                  <a:txBody>
                    <a:bodyPr/>
                    <a:lstStyle/>
                    <a:p>
                      <a:r>
                        <a:rPr lang="en-GB" sz="1600" b="1" dirty="0"/>
                        <a:t>6. Defining limits requesting decision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Leader states problem and sets limits, team free to come up with plan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967977">
                <a:tc>
                  <a:txBody>
                    <a:bodyPr/>
                    <a:lstStyle/>
                    <a:p>
                      <a:r>
                        <a:rPr lang="en-GB" sz="1600" b="1" dirty="0"/>
                        <a:t>7. Team decision making</a:t>
                      </a:r>
                    </a:p>
                  </a:txBody>
                  <a:tcPr marL="86360" marR="86360"/>
                </a:tc>
                <a:tc>
                  <a:txBody>
                    <a:bodyPr/>
                    <a:lstStyle/>
                    <a:p>
                      <a:r>
                        <a:rPr lang="en-GB" sz="1600" b="1" dirty="0"/>
                        <a:t>Leader becomes one member of group, decisions taken by all members equally</a:t>
                      </a:r>
                    </a:p>
                  </a:txBody>
                  <a:tcPr marL="86360" marR="86360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49817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Situational Leadership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343018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Situational Leadership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situational style of leadership dictates that differing situations demand different styles of leadership. </a:t>
            </a:r>
          </a:p>
          <a:p>
            <a:endParaRPr lang="en-GB" dirty="0"/>
          </a:p>
          <a:p>
            <a:r>
              <a:rPr lang="en-GB" dirty="0"/>
              <a:t>Therefore an effective leader must be able to adapt their leadership style according to the situation. </a:t>
            </a:r>
          </a:p>
          <a:p>
            <a:endParaRPr lang="en-GB" dirty="0"/>
          </a:p>
          <a:p>
            <a:r>
              <a:rPr lang="en-GB" dirty="0"/>
              <a:t>The model is based upon the leader assessing each individual follower’s development level toward a specific task and matching the most appropriate leadership style. </a:t>
            </a:r>
          </a:p>
          <a:p>
            <a:endParaRPr lang="en-GB" dirty="0"/>
          </a:p>
          <a:p>
            <a:r>
              <a:rPr lang="en-GB" dirty="0"/>
              <a:t>What do you think about this approach to leadership?</a:t>
            </a:r>
          </a:p>
        </p:txBody>
      </p:sp>
    </p:spTree>
    <p:extLst>
      <p:ext uri="{BB962C8B-B14F-4D97-AF65-F5344CB8AC3E}">
        <p14:creationId xmlns:p14="http://schemas.microsoft.com/office/powerpoint/2010/main" val="13111670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1A6296-9B53-4E25-B7BB-D8A7F78FE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– Situational Leadership!!!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FC220-DA2D-4C70-9A33-BC31C314F5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 dirty="0">
              <a:cs typeface="Calibri"/>
            </a:endParaRPr>
          </a:p>
          <a:p>
            <a:endParaRPr lang="en-GB" dirty="0">
              <a:cs typeface="Calibri"/>
            </a:endParaRPr>
          </a:p>
          <a:p>
            <a:pPr>
              <a:buNone/>
            </a:pPr>
            <a:r>
              <a:rPr lang="en-GB" b="0" dirty="0">
                <a:ea typeface="+mn-lt"/>
                <a:cs typeface="+mn-lt"/>
                <a:hlinkClick r:id="rId2"/>
              </a:rPr>
              <a:t>https://www.youtube.com/watch?v=vRSEluog4M0</a:t>
            </a:r>
          </a:p>
          <a:p>
            <a:pPr marL="0" indent="0">
              <a:buNone/>
            </a:pPr>
            <a:endParaRPr lang="en-GB" b="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30597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Directive and Supportive Behaviour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Directive Behaviour:</a:t>
            </a:r>
          </a:p>
          <a:p>
            <a:pPr marL="0" indent="0">
              <a:buNone/>
            </a:pPr>
            <a:endParaRPr lang="en-GB" b="1" dirty="0"/>
          </a:p>
          <a:p>
            <a:r>
              <a:rPr lang="en-GB" dirty="0"/>
              <a:t>Involves one way communication from the leader telling the follower what to do, how to do it and involves close supervision. </a:t>
            </a:r>
          </a:p>
          <a:p>
            <a:endParaRPr lang="en-GB" dirty="0"/>
          </a:p>
          <a:p>
            <a:r>
              <a:rPr lang="en-GB" dirty="0"/>
              <a:t>A one way flow perhaps!</a:t>
            </a:r>
          </a:p>
          <a:p>
            <a:pPr marL="0" indent="0">
              <a:buNone/>
            </a:pPr>
            <a:endParaRPr lang="en-GB" b="1" dirty="0"/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682494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2" descr="A picture containing screenshot, sign&#10;&#10;Description generated with very high confidence">
            <a:extLst>
              <a:ext uri="{FF2B5EF4-FFF2-40B4-BE49-F238E27FC236}">
                <a16:creationId xmlns:a16="http://schemas.microsoft.com/office/drawing/2014/main" id="{93BC666D-A89E-4628-88DE-88FC96776EA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492" r="3506" b="-2"/>
          <a:stretch/>
        </p:blipFill>
        <p:spPr>
          <a:xfrm>
            <a:off x="103929" y="83137"/>
            <a:ext cx="9040071" cy="6774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988042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Directive and Supportive Behaviour	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sz="2400" b="1" dirty="0">
              <a:cs typeface="Calibri"/>
            </a:endParaRPr>
          </a:p>
          <a:p>
            <a:pPr marL="0" indent="0">
              <a:buNone/>
            </a:pPr>
            <a:r>
              <a:rPr lang="en-GB" sz="2400" b="1"/>
              <a:t>Supportive Behaviour</a:t>
            </a:r>
            <a:endParaRPr lang="en-GB" sz="2400" b="1">
              <a:cs typeface="Calibri"/>
            </a:endParaRPr>
          </a:p>
          <a:p>
            <a:endParaRPr lang="en-GB" sz="2400" dirty="0"/>
          </a:p>
          <a:p>
            <a:r>
              <a:rPr lang="en-GB" sz="2400"/>
              <a:t>Involves two-way</a:t>
            </a:r>
            <a:r>
              <a:rPr lang="en-GB" sz="2400" dirty="0"/>
              <a:t> communication in which the leader listens, supports and encourages the follower to make decisions for themselves.  </a:t>
            </a:r>
            <a:endParaRPr lang="en-GB"/>
          </a:p>
          <a:p>
            <a:endParaRPr lang="en-GB" sz="2400" dirty="0"/>
          </a:p>
          <a:p>
            <a:r>
              <a:rPr lang="en-GB" sz="2400" dirty="0"/>
              <a:t>At least some 2 way considerations</a:t>
            </a:r>
          </a:p>
          <a:p>
            <a:endParaRPr lang="en-GB" b="1" dirty="0"/>
          </a:p>
          <a:p>
            <a:pPr marL="0" indent="0">
              <a:buNone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8953352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r>
              <a:rPr lang="en-GB" dirty="0"/>
              <a:t>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dirty="0"/>
              <a:t>Directing (S1): </a:t>
            </a:r>
            <a:r>
              <a:rPr lang="en-GB" sz="2400" dirty="0"/>
              <a:t>(high </a:t>
            </a:r>
            <a:r>
              <a:rPr lang="en-GB" sz="2400" dirty="0">
                <a:hlinkClick r:id="rId2" action="ppaction://hlinksldjump"/>
              </a:rPr>
              <a:t>directive</a:t>
            </a:r>
            <a:r>
              <a:rPr lang="en-GB" sz="2400" dirty="0"/>
              <a:t> /low supportive) Leader provides specific instructions (e.g. roles </a:t>
            </a:r>
            <a:r>
              <a:rPr lang="en-GB" sz="2400" dirty="0">
                <a:hlinkClick r:id="rId2" action="ppaction://hlinksldjump"/>
              </a:rPr>
              <a:t>and</a:t>
            </a:r>
            <a:r>
              <a:rPr lang="en-GB" sz="2400" dirty="0"/>
              <a:t> goals) for the follower and closely supervises task accomplishment,</a:t>
            </a:r>
          </a:p>
          <a:p>
            <a:pPr marL="0" indent="0">
              <a:buNone/>
            </a:pPr>
            <a:endParaRPr lang="en-GB" sz="2400" b="1" dirty="0"/>
          </a:p>
        </p:txBody>
      </p:sp>
    </p:spTree>
    <p:extLst>
      <p:ext uri="{BB962C8B-B14F-4D97-AF65-F5344CB8AC3E}">
        <p14:creationId xmlns:p14="http://schemas.microsoft.com/office/powerpoint/2010/main" val="7025762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sz="2400" b="1" dirty="0"/>
              <a:t>Coaching (S2): </a:t>
            </a:r>
            <a:r>
              <a:rPr lang="en-GB" sz="2400" dirty="0"/>
              <a:t>(</a:t>
            </a:r>
            <a:r>
              <a:rPr lang="en-GB" sz="2400" dirty="0">
                <a:hlinkClick r:id="rId2" action="ppaction://hlinksldjump"/>
              </a:rPr>
              <a:t>high</a:t>
            </a:r>
            <a:r>
              <a:rPr lang="en-GB" sz="2400" dirty="0"/>
              <a:t> </a:t>
            </a:r>
            <a:r>
              <a:rPr lang="en-GB" sz="2400" dirty="0">
                <a:hlinkClick r:id="rId2" action="ppaction://hlinksldjump"/>
              </a:rPr>
              <a:t>directive/high</a:t>
            </a:r>
            <a:r>
              <a:rPr lang="en-GB" sz="2400" dirty="0"/>
              <a:t> supportive) Leader explains decisions and solicits suggestions from the follower but continues to direct task accomplishment. </a:t>
            </a:r>
          </a:p>
        </p:txBody>
      </p:sp>
    </p:spTree>
    <p:extLst>
      <p:ext uri="{BB962C8B-B14F-4D97-AF65-F5344CB8AC3E}">
        <p14:creationId xmlns:p14="http://schemas.microsoft.com/office/powerpoint/2010/main" val="10583810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Supporting (S3): </a:t>
            </a:r>
            <a:r>
              <a:rPr lang="en-GB" sz="2400" dirty="0"/>
              <a:t>(</a:t>
            </a:r>
            <a:r>
              <a:rPr lang="en-GB" sz="2400" dirty="0">
                <a:hlinkClick r:id="rId2" action="ppaction://hlinksldjump"/>
              </a:rPr>
              <a:t>high</a:t>
            </a:r>
            <a:r>
              <a:rPr lang="en-GB" sz="2400" dirty="0"/>
              <a:t> </a:t>
            </a:r>
            <a:r>
              <a:rPr lang="en-GB" sz="2400" dirty="0">
                <a:hlinkClick r:id="rId2" action="ppaction://hlinksldjump"/>
              </a:rPr>
              <a:t>supportive/Low</a:t>
            </a:r>
            <a:r>
              <a:rPr lang="en-GB" sz="2400" dirty="0"/>
              <a:t> directive) Leader makes decisions together with the follower and supports efforts towards task accomplishment</a:t>
            </a:r>
            <a:r>
              <a:rPr lang="en-GB" dirty="0"/>
              <a:t>,</a:t>
            </a:r>
          </a:p>
        </p:txBody>
      </p:sp>
    </p:spTree>
    <p:extLst>
      <p:ext uri="{BB962C8B-B14F-4D97-AF65-F5344CB8AC3E}">
        <p14:creationId xmlns:p14="http://schemas.microsoft.com/office/powerpoint/2010/main" val="258005829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Leadership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Delegating (S4): </a:t>
            </a:r>
            <a:r>
              <a:rPr lang="en-GB" sz="2400" dirty="0"/>
              <a:t>(low </a:t>
            </a:r>
            <a:r>
              <a:rPr lang="en-GB" sz="2400" dirty="0">
                <a:hlinkClick r:id="rId2" action="ppaction://hlinksldjump"/>
              </a:rPr>
              <a:t>directive/low</a:t>
            </a:r>
            <a:r>
              <a:rPr lang="en-GB" sz="2400" dirty="0"/>
              <a:t> supportive) Leader turns over decision and responsibility for implementation to follower. </a:t>
            </a:r>
          </a:p>
        </p:txBody>
      </p:sp>
    </p:spTree>
    <p:extLst>
      <p:ext uri="{BB962C8B-B14F-4D97-AF65-F5344CB8AC3E}">
        <p14:creationId xmlns:p14="http://schemas.microsoft.com/office/powerpoint/2010/main" val="296998492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(D1): </a:t>
            </a:r>
            <a:r>
              <a:rPr lang="en-GB" sz="2400" dirty="0"/>
              <a:t>(Follower has low competence, high commitment) The follower does not have the capability to complete the task but they are motivated to complete it.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222310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Levels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(D2): </a:t>
            </a:r>
            <a:r>
              <a:rPr lang="en-GB" sz="2400" dirty="0"/>
              <a:t>(Follower has moderate competence, low commitment) The follower has some ability to do a task but is not motivated to complete it. </a:t>
            </a:r>
          </a:p>
        </p:txBody>
      </p:sp>
    </p:spTree>
    <p:extLst>
      <p:ext uri="{BB962C8B-B14F-4D97-AF65-F5344CB8AC3E}">
        <p14:creationId xmlns:p14="http://schemas.microsoft.com/office/powerpoint/2010/main" val="19656217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(</a:t>
            </a:r>
            <a:r>
              <a:rPr lang="en-GB" sz="2400" b="1" dirty="0"/>
              <a:t>D3): </a:t>
            </a:r>
            <a:r>
              <a:rPr lang="en-GB" sz="2400" dirty="0"/>
              <a:t>(Follower has moderate to high competence, variable commitment) The follower has the ability to do the task but they are uncertain that they can complete the task alone.</a:t>
            </a:r>
          </a:p>
        </p:txBody>
      </p:sp>
    </p:spTree>
    <p:extLst>
      <p:ext uri="{BB962C8B-B14F-4D97-AF65-F5344CB8AC3E}">
        <p14:creationId xmlns:p14="http://schemas.microsoft.com/office/powerpoint/2010/main" val="211050242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endParaRPr lang="en-GB" b="1" dirty="0"/>
          </a:p>
          <a:p>
            <a:endParaRPr lang="en-GB" b="1" dirty="0"/>
          </a:p>
          <a:p>
            <a:r>
              <a:rPr lang="en-GB" sz="2400" b="1" dirty="0"/>
              <a:t>(D4): </a:t>
            </a:r>
            <a:r>
              <a:rPr lang="en-GB" sz="2400" dirty="0"/>
              <a:t>(Follower has high competence, high commitment) The follower has the ability and motivation to complete task alone.</a:t>
            </a:r>
          </a:p>
        </p:txBody>
      </p:sp>
    </p:spTree>
    <p:extLst>
      <p:ext uri="{BB962C8B-B14F-4D97-AF65-F5344CB8AC3E}">
        <p14:creationId xmlns:p14="http://schemas.microsoft.com/office/powerpoint/2010/main" val="28510589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levels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2492896"/>
            <a:ext cx="7488832" cy="3455789"/>
          </a:xfrm>
        </p:spPr>
      </p:pic>
    </p:spTree>
    <p:extLst>
      <p:ext uri="{BB962C8B-B14F-4D97-AF65-F5344CB8AC3E}">
        <p14:creationId xmlns:p14="http://schemas.microsoft.com/office/powerpoint/2010/main" val="424731942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Level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sz="2400" dirty="0"/>
              <a:t>A follower may be highly developed (D4) in one aspect of their job but less developed (D1) in others, </a:t>
            </a:r>
          </a:p>
          <a:p>
            <a:endParaRPr lang="en-GB" sz="2400" dirty="0"/>
          </a:p>
          <a:p>
            <a:r>
              <a:rPr lang="en-GB" sz="2400" dirty="0"/>
              <a:t>The leader should assess the developmental level of each follower and adapt their leadership style accordingly.</a:t>
            </a:r>
          </a:p>
        </p:txBody>
      </p:sp>
      <p:sp>
        <p:nvSpPr>
          <p:cNvPr id="4" name="Rectangle 3"/>
          <p:cNvSpPr/>
          <p:nvPr/>
        </p:nvSpPr>
        <p:spPr>
          <a:xfrm>
            <a:off x="4453217" y="324433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9231733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28650" y="365125"/>
            <a:ext cx="4168866" cy="1325563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l" defTabSz="914400"/>
            <a:r>
              <a:rPr lang="en-US" sz="2800" dirty="0"/>
              <a:t>Session 2 - Situational</a:t>
            </a:r>
            <a:r>
              <a:rPr lang="en-US" sz="2800" kern="1200" dirty="0">
                <a:latin typeface="+mj-lt"/>
                <a:ea typeface="+mj-ea"/>
                <a:cs typeface="+mj-cs"/>
              </a:rPr>
              <a:t> Leadership &amp; the Tannenbaum and Schmidt Continuum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56521" y="1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28650" y="1825625"/>
            <a:ext cx="4168866" cy="4351338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endParaRPr lang="en-US"/>
          </a:p>
          <a:p>
            <a:pPr indent="-228600" algn="l" defTabSz="914400">
              <a:buFont typeface="Arial" panose="020B0604020202020204" pitchFamily="34" charset="0"/>
              <a:buChar char="•"/>
            </a:pPr>
            <a:r>
              <a:rPr lang="en-US"/>
              <a:t>Peter Doyle, M.A.</a:t>
            </a:r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2624479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3" name="Block Arc 2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6385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93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54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4565205" y="4145122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Freeform: Shape 32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15982" y="4962670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40300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Emotional Intelligence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669560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‘Emotional Intelligence?’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3" y="2490135"/>
            <a:ext cx="5832648" cy="344499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 Emotional Intelligence is a skill which can enable you to:</a:t>
            </a:r>
          </a:p>
          <a:p>
            <a:endParaRPr lang="en-GB" dirty="0"/>
          </a:p>
          <a:p>
            <a:r>
              <a:rPr lang="en-GB" dirty="0"/>
              <a:t>Recognise and control your </a:t>
            </a:r>
          </a:p>
          <a:p>
            <a:pPr marL="0" indent="0">
              <a:buNone/>
            </a:pPr>
            <a:r>
              <a:rPr lang="en-GB" dirty="0"/>
              <a:t>     emotions and behaviours,</a:t>
            </a:r>
          </a:p>
          <a:p>
            <a:endParaRPr lang="en-GB" dirty="0"/>
          </a:p>
          <a:p>
            <a:r>
              <a:rPr lang="en-GB" dirty="0"/>
              <a:t>Recognise emotions in others,</a:t>
            </a:r>
          </a:p>
          <a:p>
            <a:endParaRPr lang="en-GB" dirty="0"/>
          </a:p>
          <a:p>
            <a:r>
              <a:rPr lang="en-GB" dirty="0"/>
              <a:t>Build working relationships in a </a:t>
            </a:r>
          </a:p>
          <a:p>
            <a:pPr marL="0" indent="0">
              <a:buNone/>
            </a:pPr>
            <a:r>
              <a:rPr lang="en-GB" dirty="0"/>
              <a:t>    changing environment.</a:t>
            </a:r>
          </a:p>
        </p:txBody>
      </p:sp>
      <p:pic>
        <p:nvPicPr>
          <p:cNvPr id="2050" name="Picture 2" descr="C:\Users\bus-wj\Pictures\angry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348880"/>
            <a:ext cx="237626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628736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239E0B-0E2B-4B36-9973-00D9BC91DF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– Emotional Intelligence!!!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38814-5983-4600-A882-4A001E8261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endParaRPr lang="en-GB" sz="2400" dirty="0">
              <a:ea typeface="+mn-lt"/>
              <a:cs typeface="+mn-lt"/>
            </a:endParaRPr>
          </a:p>
          <a:p>
            <a:pPr marL="0" indent="0" algn="ctr">
              <a:buNone/>
            </a:pPr>
            <a:r>
              <a:rPr lang="en-GB" sz="2400" dirty="0">
                <a:ea typeface="+mn-lt"/>
                <a:cs typeface="+mn-lt"/>
                <a:hlinkClick r:id="rId2"/>
              </a:rPr>
              <a:t>https://www.youtube.com/watch?v=LgUCyWhJf6s</a:t>
            </a:r>
            <a:endParaRPr lang="en-GB" sz="24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4420824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836906"/>
            <a:ext cx="7848872" cy="5289257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>
                <a:cs typeface="Calibri"/>
              </a:rPr>
              <a:t>Emotional Intelligence</a:t>
            </a:r>
            <a:endParaRPr lang="en-GB" dirty="0"/>
          </a:p>
          <a:p>
            <a:endParaRPr lang="en-GB" dirty="0">
              <a:cs typeface="Calibri" panose="020F0502020204030204"/>
            </a:endParaRPr>
          </a:p>
          <a:p>
            <a:endParaRPr lang="en-GB" dirty="0"/>
          </a:p>
          <a:p>
            <a:r>
              <a:rPr lang="en-GB"/>
              <a:t>Research suggests that there is a significant link between higher levels of </a:t>
            </a:r>
            <a:r>
              <a:rPr lang="en-GB" dirty="0"/>
              <a:t>Emotional Intelligence and positive work outcomes including better performance and reduced levels of stress, </a:t>
            </a:r>
            <a:endParaRPr lang="en-GB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Some research suggests that an individuals Emotional Intelligence is often a more accurate predictor of job success than the intellectual ability of the individual. </a:t>
            </a:r>
          </a:p>
        </p:txBody>
      </p:sp>
    </p:spTree>
    <p:extLst>
      <p:ext uri="{BB962C8B-B14F-4D97-AF65-F5344CB8AC3E}">
        <p14:creationId xmlns:p14="http://schemas.microsoft.com/office/powerpoint/2010/main" val="87667160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/>
          <a:lstStyle/>
          <a:p>
            <a:r>
              <a:rPr lang="en-GB" dirty="0"/>
              <a:t>This has been explained by noting that even if a person is extremely intelligent their success relies on how well they can </a:t>
            </a:r>
            <a:r>
              <a:rPr lang="en-GB" b="1" dirty="0"/>
              <a:t>communicate</a:t>
            </a:r>
            <a:r>
              <a:rPr lang="en-GB" dirty="0"/>
              <a:t> their ideas and </a:t>
            </a:r>
            <a:r>
              <a:rPr lang="en-GB" b="1" dirty="0"/>
              <a:t>work together </a:t>
            </a:r>
            <a:r>
              <a:rPr lang="en-GB" dirty="0"/>
              <a:t>with others. </a:t>
            </a:r>
          </a:p>
        </p:txBody>
      </p:sp>
      <p:pic>
        <p:nvPicPr>
          <p:cNvPr id="3076" name="Picture 4" descr="C:\Users\bus-wj\Pictures\teamwork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2996952"/>
            <a:ext cx="785921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17883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928992" cy="1143000"/>
          </a:xfrm>
        </p:spPr>
        <p:txBody>
          <a:bodyPr>
            <a:normAutofit/>
          </a:bodyPr>
          <a:lstStyle/>
          <a:p>
            <a:r>
              <a:rPr lang="en-GB" sz="3600" dirty="0"/>
              <a:t>Goleman’s model of Emotional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model identifies four areas of emotional intelligence: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Self awareness,</a:t>
            </a:r>
          </a:p>
          <a:p>
            <a:r>
              <a:rPr lang="en-GB" dirty="0"/>
              <a:t>Self management,</a:t>
            </a:r>
          </a:p>
          <a:p>
            <a:r>
              <a:rPr lang="en-GB" dirty="0"/>
              <a:t>Social awareness, and</a:t>
            </a:r>
          </a:p>
          <a:p>
            <a:r>
              <a:rPr lang="en-GB" dirty="0"/>
              <a:t>Relationship management. </a:t>
            </a:r>
          </a:p>
        </p:txBody>
      </p:sp>
    </p:spTree>
    <p:extLst>
      <p:ext uri="{BB962C8B-B14F-4D97-AF65-F5344CB8AC3E}">
        <p14:creationId xmlns:p14="http://schemas.microsoft.com/office/powerpoint/2010/main" val="2959641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496" y="0"/>
            <a:ext cx="9073008" cy="6858000"/>
          </a:xfrm>
        </p:spPr>
      </p:pic>
    </p:spTree>
    <p:extLst>
      <p:ext uri="{BB962C8B-B14F-4D97-AF65-F5344CB8AC3E}">
        <p14:creationId xmlns:p14="http://schemas.microsoft.com/office/powerpoint/2010/main" val="39979275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/>
          </a:bodyPr>
          <a:lstStyle/>
          <a:p>
            <a:r>
              <a:rPr lang="en-GB" sz="3600" dirty="0"/>
              <a:t>Assessing your level of Emotional Intelligence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 dirty="0"/>
          </a:p>
          <a:p>
            <a:r>
              <a:rPr lang="en-GB" dirty="0"/>
              <a:t>Exercise</a:t>
            </a:r>
          </a:p>
          <a:p>
            <a:endParaRPr lang="en-GB" dirty="0"/>
          </a:p>
          <a:p>
            <a:r>
              <a:rPr lang="en-GB" dirty="0"/>
              <a:t>Now carry out the assessment asking a colleague how they rate you!</a:t>
            </a:r>
          </a:p>
          <a:p>
            <a:endParaRPr lang="en-GB" dirty="0"/>
          </a:p>
          <a:p>
            <a:r>
              <a:rPr lang="en-GB" dirty="0"/>
              <a:t>Just highlight what area you feel your fellow student is strong at? </a:t>
            </a:r>
          </a:p>
          <a:p>
            <a:endParaRPr lang="en-GB" dirty="0"/>
          </a:p>
          <a:p>
            <a:r>
              <a:rPr lang="en-GB" dirty="0"/>
              <a:t>Mark this on the line with a pen. </a:t>
            </a:r>
          </a:p>
          <a:p>
            <a:endParaRPr lang="en-GB" dirty="0"/>
          </a:p>
          <a:p>
            <a:endParaRPr lang="en-GB" dirty="0"/>
          </a:p>
          <a:p>
            <a:pPr marL="0" indent="0" algn="ctr">
              <a:buNone/>
            </a:pPr>
            <a:r>
              <a:rPr lang="en-GB" sz="2800" dirty="0">
                <a:solidFill>
                  <a:srgbClr val="FF0000"/>
                </a:solidFill>
              </a:rPr>
              <a:t>Tutorial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347572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Improving Self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Do a </a:t>
            </a:r>
            <a:r>
              <a:rPr lang="en-GB"/>
              <a:t>self-evaluation</a:t>
            </a:r>
            <a:r>
              <a:rPr lang="en-GB" dirty="0"/>
              <a:t> to help identify your strengths and weaknesses and set yourself targets for where you think you could make changes , think about:</a:t>
            </a:r>
          </a:p>
          <a:p>
            <a:endParaRPr lang="en-GB" dirty="0"/>
          </a:p>
          <a:p>
            <a:r>
              <a:rPr lang="en-GB" dirty="0"/>
              <a:t>Situations that irritate you (traffic, change),</a:t>
            </a:r>
          </a:p>
          <a:p>
            <a:endParaRPr lang="en-GB" dirty="0"/>
          </a:p>
          <a:p>
            <a:r>
              <a:rPr lang="en-GB" dirty="0"/>
              <a:t>List how you can make best use of your skills,</a:t>
            </a:r>
          </a:p>
          <a:p>
            <a:endParaRPr lang="en-GB" dirty="0"/>
          </a:p>
          <a:p>
            <a:r>
              <a:rPr lang="en-GB" dirty="0"/>
              <a:t>Keep a record to assist you to reflect,</a:t>
            </a:r>
          </a:p>
          <a:p>
            <a:endParaRPr lang="en-GB" dirty="0"/>
          </a:p>
          <a:p>
            <a:r>
              <a:rPr lang="en-GB" dirty="0"/>
              <a:t>Work on your self confidence. </a:t>
            </a:r>
          </a:p>
        </p:txBody>
      </p:sp>
    </p:spTree>
    <p:extLst>
      <p:ext uri="{BB962C8B-B14F-4D97-AF65-F5344CB8AC3E}">
        <p14:creationId xmlns:p14="http://schemas.microsoft.com/office/powerpoint/2010/main" val="669626370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Improving Self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Take responsibility for your own ‘bad moods’,</a:t>
            </a:r>
          </a:p>
          <a:p>
            <a:endParaRPr lang="en-GB" dirty="0"/>
          </a:p>
          <a:p>
            <a:r>
              <a:rPr lang="en-GB" dirty="0"/>
              <a:t>Manage negative emotions – develop optimism,</a:t>
            </a:r>
          </a:p>
          <a:p>
            <a:endParaRPr lang="en-GB" dirty="0"/>
          </a:p>
          <a:p>
            <a:r>
              <a:rPr lang="en-GB" dirty="0"/>
              <a:t>Be open and enthusiastic to new ways of working,</a:t>
            </a:r>
          </a:p>
          <a:p>
            <a:endParaRPr lang="en-GB" dirty="0"/>
          </a:p>
          <a:p>
            <a:r>
              <a:rPr lang="en-GB" dirty="0"/>
              <a:t>Volunteer for training.</a:t>
            </a:r>
          </a:p>
        </p:txBody>
      </p:sp>
    </p:spTree>
    <p:extLst>
      <p:ext uri="{BB962C8B-B14F-4D97-AF65-F5344CB8AC3E}">
        <p14:creationId xmlns:p14="http://schemas.microsoft.com/office/powerpoint/2010/main" val="226963256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Increase Social Awareness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Take time to listen to people and their feelings,</a:t>
            </a:r>
          </a:p>
          <a:p>
            <a:r>
              <a:rPr lang="en-GB" dirty="0"/>
              <a:t>Try to understand their viewpoint,</a:t>
            </a:r>
          </a:p>
          <a:p>
            <a:r>
              <a:rPr lang="en-GB" dirty="0"/>
              <a:t>Use and develop your listening skills,</a:t>
            </a:r>
          </a:p>
          <a:p>
            <a:r>
              <a:rPr lang="en-GB" dirty="0"/>
              <a:t>Be interested in what others have to say,</a:t>
            </a:r>
          </a:p>
          <a:p>
            <a:r>
              <a:rPr lang="en-GB" dirty="0"/>
              <a:t>Resist the temptation to interrupt,</a:t>
            </a:r>
          </a:p>
          <a:p>
            <a:r>
              <a:rPr lang="en-GB" dirty="0"/>
              <a:t>Pay attention, (take notes!)</a:t>
            </a:r>
          </a:p>
          <a:p>
            <a:r>
              <a:rPr lang="en-GB" dirty="0"/>
              <a:t>Check back,</a:t>
            </a:r>
          </a:p>
          <a:p>
            <a:r>
              <a:rPr lang="en-GB" dirty="0"/>
              <a:t>Summarise,</a:t>
            </a:r>
          </a:p>
          <a:p>
            <a:r>
              <a:rPr lang="en-GB" dirty="0"/>
              <a:t>Make time for people</a:t>
            </a:r>
          </a:p>
        </p:txBody>
      </p:sp>
    </p:spTree>
    <p:extLst>
      <p:ext uri="{BB962C8B-B14F-4D97-AF65-F5344CB8AC3E}">
        <p14:creationId xmlns:p14="http://schemas.microsoft.com/office/powerpoint/2010/main" val="162540247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/>
          </a:bodyPr>
          <a:lstStyle/>
          <a:p>
            <a:r>
              <a:rPr lang="en-GB" sz="3600" dirty="0"/>
              <a:t>Enhancing Relationship Management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Think about how you communicate (always use e mails?, face to face?, newsletter?),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714268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784976" cy="1143000"/>
          </a:xfrm>
        </p:spPr>
        <p:txBody>
          <a:bodyPr>
            <a:normAutofit/>
          </a:bodyPr>
          <a:lstStyle/>
          <a:p>
            <a:r>
              <a:rPr lang="en-GB" sz="3600" dirty="0"/>
              <a:t>Enhancing Relationship Management Skills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Talking to your team:</a:t>
            </a:r>
          </a:p>
          <a:p>
            <a:endParaRPr lang="en-GB" dirty="0"/>
          </a:p>
          <a:p>
            <a:r>
              <a:rPr lang="en-GB" dirty="0"/>
              <a:t>Is the entire message relevant to the entire team? </a:t>
            </a:r>
          </a:p>
          <a:p>
            <a:endParaRPr lang="en-GB" dirty="0"/>
          </a:p>
          <a:p>
            <a:r>
              <a:rPr lang="en-GB" dirty="0"/>
              <a:t>With large teams cascading may prove useful,</a:t>
            </a:r>
          </a:p>
          <a:p>
            <a:endParaRPr lang="en-GB" dirty="0"/>
          </a:p>
          <a:p>
            <a:r>
              <a:rPr lang="en-GB" dirty="0"/>
              <a:t>Understand the issues for discussion,</a:t>
            </a:r>
          </a:p>
          <a:p>
            <a:endParaRPr lang="en-GB" dirty="0"/>
          </a:p>
          <a:p>
            <a:r>
              <a:rPr lang="en-GB" dirty="0"/>
              <a:t>Check understanding, provide feedback.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968056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Great Leaders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Write down who you think of as a great leader provide 3 reasons why.</a:t>
            </a:r>
          </a:p>
          <a:p>
            <a:endParaRPr lang="en-GB" dirty="0"/>
          </a:p>
          <a:p>
            <a:r>
              <a:rPr lang="en-GB" dirty="0"/>
              <a:t>How could you as a leader mirror their behaviour in the public sector?</a:t>
            </a:r>
          </a:p>
        </p:txBody>
      </p:sp>
    </p:spTree>
    <p:extLst>
      <p:ext uri="{BB962C8B-B14F-4D97-AF65-F5344CB8AC3E}">
        <p14:creationId xmlns:p14="http://schemas.microsoft.com/office/powerpoint/2010/main" val="399775512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SMART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Compile three SMART objectives to improve your emotional intelligence.</a:t>
            </a:r>
          </a:p>
        </p:txBody>
      </p:sp>
    </p:spTree>
    <p:extLst>
      <p:ext uri="{BB962C8B-B14F-4D97-AF65-F5344CB8AC3E}">
        <p14:creationId xmlns:p14="http://schemas.microsoft.com/office/powerpoint/2010/main" val="320125771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C6EBD-F54C-45C9-87D7-59D1F4A1C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– Daniel Goleman (EI)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314D6-3157-4F11-86AC-AB564BC9FA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endParaRPr lang="en-GB" b="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400" dirty="0">
                <a:ea typeface="+mn-lt"/>
                <a:cs typeface="+mn-lt"/>
                <a:hlinkClick r:id="rId2"/>
              </a:rPr>
              <a:t>https://www.youtube.com/watch?v=Y7m9eNoB3NU</a:t>
            </a:r>
            <a:endParaRPr lang="en-GB" sz="240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3141667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Leadership &amp; Decision Making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What allows us to make good decisions?</a:t>
            </a:r>
          </a:p>
          <a:p>
            <a:endParaRPr lang="en-GB" dirty="0"/>
          </a:p>
          <a:p>
            <a:r>
              <a:rPr lang="en-GB" dirty="0"/>
              <a:t>Experience,</a:t>
            </a:r>
          </a:p>
          <a:p>
            <a:endParaRPr lang="en-GB" dirty="0"/>
          </a:p>
          <a:p>
            <a:r>
              <a:rPr lang="en-GB" dirty="0"/>
              <a:t>Data,</a:t>
            </a:r>
          </a:p>
          <a:p>
            <a:endParaRPr lang="en-GB" dirty="0"/>
          </a:p>
          <a:p>
            <a:r>
              <a:rPr lang="en-GB" dirty="0"/>
              <a:t>Analysis,</a:t>
            </a:r>
          </a:p>
          <a:p>
            <a:endParaRPr lang="en-GB" dirty="0"/>
          </a:p>
          <a:p>
            <a:r>
              <a:rPr lang="en-GB" dirty="0"/>
              <a:t>Judgement,</a:t>
            </a:r>
          </a:p>
          <a:p>
            <a:endParaRPr lang="en-GB" dirty="0">
              <a:cs typeface="Calibri" panose="020F0502020204030204"/>
            </a:endParaRPr>
          </a:p>
          <a:p>
            <a:r>
              <a:rPr lang="en-GB">
                <a:cs typeface="Calibri" panose="020F0502020204030204"/>
              </a:rPr>
              <a:t>Arguably.....</a:t>
            </a:r>
            <a:endParaRPr lang="en-GB" dirty="0">
              <a:cs typeface="Calibri" panose="020F0502020204030204"/>
            </a:endParaRPr>
          </a:p>
          <a:p>
            <a:pPr algn="ctr"/>
            <a:endParaRPr lang="en-GB" sz="2400" dirty="0">
              <a:solidFill>
                <a:srgbClr val="FF0000"/>
              </a:solidFill>
              <a:cs typeface="Calibri" panose="020F0502020204030204"/>
            </a:endParaRPr>
          </a:p>
          <a:p>
            <a:pPr marL="0" indent="0" algn="ctr">
              <a:buNone/>
            </a:pPr>
            <a:r>
              <a:rPr lang="en-GB" sz="2400">
                <a:solidFill>
                  <a:srgbClr val="FF0000"/>
                </a:solidFill>
                <a:cs typeface="Calibri" panose="020F0502020204030204"/>
              </a:rPr>
              <a:t>Emotional Intelligence</a:t>
            </a:r>
            <a:endParaRPr lang="en-GB" sz="2400" dirty="0">
              <a:solidFill>
                <a:srgbClr val="FF0000"/>
              </a:solidFill>
              <a:cs typeface="Calibri" panose="020F0502020204030204"/>
            </a:endParaRPr>
          </a:p>
          <a:p>
            <a:endParaRPr lang="en-GB" dirty="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93374134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Making Good Decisions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3568" y="2708920"/>
            <a:ext cx="7776864" cy="3417243"/>
          </a:xfrm>
        </p:spPr>
        <p:txBody>
          <a:bodyPr/>
          <a:lstStyle/>
          <a:p>
            <a:r>
              <a:rPr lang="en-GB" dirty="0"/>
              <a:t>Is about being patient enough to collect the available information, being prepared to ask other peoples opinions and then making decisions. </a:t>
            </a:r>
          </a:p>
          <a:p>
            <a:endParaRPr lang="en-GB" dirty="0"/>
          </a:p>
          <a:p>
            <a:r>
              <a:rPr lang="en-GB" dirty="0"/>
              <a:t>In emergency situations however, decisions have to be taken quickly and there may not be time to consider the relative pro’s and con’s of different options. </a:t>
            </a:r>
          </a:p>
        </p:txBody>
      </p:sp>
    </p:spTree>
    <p:extLst>
      <p:ext uri="{BB962C8B-B14F-4D97-AF65-F5344CB8AC3E}">
        <p14:creationId xmlns:p14="http://schemas.microsoft.com/office/powerpoint/2010/main" val="174910282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74" y="-2038"/>
            <a:ext cx="9198232" cy="6810849"/>
          </a:xfrm>
        </p:spPr>
      </p:pic>
    </p:spTree>
    <p:extLst>
      <p:ext uri="{BB962C8B-B14F-4D97-AF65-F5344CB8AC3E}">
        <p14:creationId xmlns:p14="http://schemas.microsoft.com/office/powerpoint/2010/main" val="2381645693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Meetings Should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Encourage discussion about issues which affect the team. </a:t>
            </a:r>
          </a:p>
          <a:p>
            <a:endParaRPr lang="en-GB" dirty="0"/>
          </a:p>
          <a:p>
            <a:r>
              <a:rPr lang="en-GB" dirty="0"/>
              <a:t>Be aware of your own and others biases, </a:t>
            </a:r>
          </a:p>
          <a:p>
            <a:endParaRPr lang="en-GB" dirty="0"/>
          </a:p>
          <a:p>
            <a:r>
              <a:rPr lang="en-GB" dirty="0"/>
              <a:t>Explore all options put forward, identifying and highlighting potential obstacles,</a:t>
            </a:r>
          </a:p>
          <a:p>
            <a:endParaRPr lang="en-GB" dirty="0"/>
          </a:p>
          <a:p>
            <a:r>
              <a:rPr lang="en-GB" dirty="0"/>
              <a:t>Make decisions based upon good (best) practice.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0638438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B7E394-AEB3-47CF-B791-77DEB4C960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687610"/>
          </a:xfrm>
        </p:spPr>
        <p:txBody>
          <a:bodyPr>
            <a:normAutofit fontScale="90000"/>
          </a:bodyPr>
          <a:lstStyle/>
          <a:p>
            <a:r>
              <a:rPr lang="en-US" altLang="en-US" dirty="0">
                <a:solidFill>
                  <a:srgbClr val="333333"/>
                </a:solidFill>
                <a:latin typeface="Helvetica Neue"/>
              </a:rPr>
              <a:t>Six key elements (CIAPOAR)</a:t>
            </a:r>
            <a:br>
              <a:rPr lang="en-US" altLang="en-US" dirty="0">
                <a:solidFill>
                  <a:srgbClr val="333333"/>
                </a:solidFill>
                <a:latin typeface="Helvetica Neue"/>
              </a:rPr>
            </a:br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311F58A-6D22-4DC6-8440-5F8FFBE9F96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67544" y="767361"/>
            <a:ext cx="6895678" cy="5810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179331" rIns="91440" bIns="88872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mnemonic CIAPOAR can help users to remember the six key elements of the NDM. It also acts as an aide-memoire in aspects of decision making.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Code of Ethics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– Principles and standards of professional </a:t>
            </a:r>
            <a:r>
              <a:rPr kumimoji="0" lang="en-US" altLang="en-US" sz="20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– Gather information and intelligence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Assessment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– Assess threat and risk and develop a working strategy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Powers and policy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– Consider powers and policy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Options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– Identify options and contingencies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1" i="0" u="none" strike="noStrike" cap="none" normalizeH="0" baseline="0" dirty="0">
              <a:ln>
                <a:noFill/>
              </a:ln>
              <a:solidFill>
                <a:srgbClr val="333333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Action and review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– Take action and review what happened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956764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8394DF2-D2A0-4DC5-AB3B-66FD84A4FD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Watch the Film – Code of Ethics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3ED34-83C5-47A7-9293-09E99648AF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200" dirty="0">
                <a:ea typeface="+mn-lt"/>
                <a:cs typeface="+mn-lt"/>
                <a:hlinkClick r:id="rId2"/>
              </a:rPr>
              <a:t>https://www.youtube.com/watch?v=bbmmV5izAiA</a:t>
            </a:r>
            <a:endParaRPr lang="en-GB" sz="3200"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391743292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sz="2400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endParaRPr lang="en-GB" sz="240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en-GB" sz="2400">
                <a:solidFill>
                  <a:srgbClr val="FF0000"/>
                </a:solidFill>
              </a:rPr>
              <a:t>Any </a:t>
            </a:r>
            <a:r>
              <a:rPr lang="en-GB" sz="2400" dirty="0">
                <a:solidFill>
                  <a:srgbClr val="FF0000"/>
                </a:solidFill>
              </a:rPr>
              <a:t>Questions Please?</a:t>
            </a:r>
          </a:p>
        </p:txBody>
      </p:sp>
    </p:spTree>
    <p:extLst>
      <p:ext uri="{BB962C8B-B14F-4D97-AF65-F5344CB8AC3E}">
        <p14:creationId xmlns:p14="http://schemas.microsoft.com/office/powerpoint/2010/main" val="174140192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600" dirty="0">
                <a:effectLst/>
              </a:rPr>
              <a:t>Goleman P. </a:t>
            </a:r>
            <a:r>
              <a:rPr lang="en-GB" sz="1600" dirty="0" err="1">
                <a:effectLst/>
              </a:rPr>
              <a:t>Boyatzis</a:t>
            </a:r>
            <a:r>
              <a:rPr lang="en-GB" sz="1600" dirty="0">
                <a:effectLst/>
              </a:rPr>
              <a:t> R. and McKee A. (Author(2011) </a:t>
            </a:r>
            <a:r>
              <a:rPr lang="en-GB" sz="1600" i="1" dirty="0">
                <a:effectLst/>
              </a:rPr>
              <a:t>Primal Leadership: Unleashing the Power of Emotional Intelligence. New York. </a:t>
            </a:r>
            <a:r>
              <a:rPr lang="en-GB" sz="1600" i="1" dirty="0" err="1">
                <a:effectLst/>
              </a:rPr>
              <a:t>Havard</a:t>
            </a:r>
            <a:r>
              <a:rPr lang="en-GB" sz="1600" i="1" dirty="0">
                <a:effectLst/>
              </a:rPr>
              <a:t>. </a:t>
            </a:r>
          </a:p>
          <a:p>
            <a:r>
              <a:rPr lang="en-GB" sz="1600" i="1" dirty="0"/>
              <a:t>National Policing Improvement Agency (2011) Core Leadership Programme. </a:t>
            </a:r>
            <a:endParaRPr lang="en-GB" sz="1600" i="1" dirty="0">
              <a:effectLst/>
            </a:endParaRPr>
          </a:p>
          <a:p>
            <a:endParaRPr lang="en-GB" sz="1600" i="1" dirty="0"/>
          </a:p>
        </p:txBody>
      </p:sp>
    </p:spTree>
    <p:extLst>
      <p:ext uri="{BB962C8B-B14F-4D97-AF65-F5344CB8AC3E}">
        <p14:creationId xmlns:p14="http://schemas.microsoft.com/office/powerpoint/2010/main" val="28109727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446</TotalTime>
  <Words>1311</Words>
  <Application>Microsoft Office PowerPoint</Application>
  <PresentationFormat>On-screen Show (4:3)</PresentationFormat>
  <Paragraphs>260</Paragraphs>
  <Slides>47</Slides>
  <Notes>0</Notes>
  <HiddenSlides>2</HiddenSlides>
  <MMClips>4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47</vt:i4>
      </vt:variant>
    </vt:vector>
  </HeadingPairs>
  <TitlesOfParts>
    <vt:vector size="48" baseType="lpstr">
      <vt:lpstr>Office Theme</vt:lpstr>
      <vt:lpstr>Session 1 - Situational Leadership &amp; the Tannenbaum and Schmidt Continuum</vt:lpstr>
      <vt:lpstr>Authoritarian - Democratic</vt:lpstr>
      <vt:lpstr>Authoritarian - Democratic</vt:lpstr>
      <vt:lpstr>Tannenbaum and Schmidt Continuum </vt:lpstr>
      <vt:lpstr>Tannenbaum and Schmidt Continuum</vt:lpstr>
      <vt:lpstr>Authoritarian - Democratic</vt:lpstr>
      <vt:lpstr>Situational Leadership</vt:lpstr>
      <vt:lpstr>Situational Leadership</vt:lpstr>
      <vt:lpstr>Watch the Film – Situational Leadership!!!</vt:lpstr>
      <vt:lpstr>Directive and Supportive Behaviour </vt:lpstr>
      <vt:lpstr>PowerPoint Presentation</vt:lpstr>
      <vt:lpstr>Directive and Supportive Behaviour </vt:lpstr>
      <vt:lpstr> Leadership Style</vt:lpstr>
      <vt:lpstr>Leadership Style</vt:lpstr>
      <vt:lpstr>Leadership Style</vt:lpstr>
      <vt:lpstr>Leadership Style</vt:lpstr>
      <vt:lpstr>Development Levels</vt:lpstr>
      <vt:lpstr>Development Levels</vt:lpstr>
      <vt:lpstr>Development</vt:lpstr>
      <vt:lpstr>Development</vt:lpstr>
      <vt:lpstr>Development levels</vt:lpstr>
      <vt:lpstr>Development Level</vt:lpstr>
      <vt:lpstr>Session 2 - Situational Leadership &amp; the Tannenbaum and Schmidt Continuum</vt:lpstr>
      <vt:lpstr>Emotional Intelligence</vt:lpstr>
      <vt:lpstr>What is ‘Emotional Intelligence?’</vt:lpstr>
      <vt:lpstr>Watch the Film – Emotional Intelligence!!!</vt:lpstr>
      <vt:lpstr>PowerPoint Presentation</vt:lpstr>
      <vt:lpstr>PowerPoint Presentation</vt:lpstr>
      <vt:lpstr>Goleman’s model of Emotional Intelligence</vt:lpstr>
      <vt:lpstr>PowerPoint Presentation</vt:lpstr>
      <vt:lpstr>Assessing your level of Emotional Intelligence</vt:lpstr>
      <vt:lpstr>Improving Self Awareness</vt:lpstr>
      <vt:lpstr>Improving Self Management</vt:lpstr>
      <vt:lpstr>Increase Social Awareness</vt:lpstr>
      <vt:lpstr>Enhancing Relationship Management Skills</vt:lpstr>
      <vt:lpstr>Enhancing Relationship Management Skills</vt:lpstr>
      <vt:lpstr>Great Leaders</vt:lpstr>
      <vt:lpstr>SMART</vt:lpstr>
      <vt:lpstr>Watch the Film – Daniel Goleman (EI)</vt:lpstr>
      <vt:lpstr>Leadership &amp; Decision Making</vt:lpstr>
      <vt:lpstr>Making Good Decisions </vt:lpstr>
      <vt:lpstr>PowerPoint Presentation</vt:lpstr>
      <vt:lpstr>Team Meetings Should</vt:lpstr>
      <vt:lpstr>Six key elements (CIAPOAR) </vt:lpstr>
      <vt:lpstr>Watch the Film – Code of Ethics</vt:lpstr>
      <vt:lpstr>Thanks</vt:lpstr>
      <vt:lpstr>Bibliography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Situational Leadership</dc:title>
  <dc:creator>Jones, Wynne</dc:creator>
  <cp:lastModifiedBy>Peter Doyle</cp:lastModifiedBy>
  <cp:revision>167</cp:revision>
  <cp:lastPrinted>2015-02-12T16:10:37Z</cp:lastPrinted>
  <dcterms:created xsi:type="dcterms:W3CDTF">2015-02-04T10:55:07Z</dcterms:created>
  <dcterms:modified xsi:type="dcterms:W3CDTF">2020-08-10T15:28:46Z</dcterms:modified>
</cp:coreProperties>
</file>