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61" r:id="rId3"/>
    <p:sldId id="257" r:id="rId4"/>
    <p:sldId id="258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ace Goode" initials="GG" lastIdx="1" clrIdx="0">
    <p:extLst>
      <p:ext uri="{19B8F6BF-5375-455C-9EA6-DF929625EA0E}">
        <p15:presenceInfo xmlns:p15="http://schemas.microsoft.com/office/powerpoint/2012/main" userId="Grace Good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15" autoAdjust="0"/>
    <p:restoredTop sz="82375" autoAdjust="0"/>
  </p:normalViewPr>
  <p:slideViewPr>
    <p:cSldViewPr snapToGrid="0">
      <p:cViewPr varScale="1">
        <p:scale>
          <a:sx n="64" d="100"/>
          <a:sy n="64" d="100"/>
        </p:scale>
        <p:origin x="69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ce Goode (1600237)" userId="S::1600237@student.uwtsd.ac.uk::9cc67b93-6eb9-4f54-85b9-ee6b0355154f" providerId="AD" clId="Web-{A03C7DAC-1319-9CA7-4673-77F9CC2A41B3}"/>
    <pc:docChg chg="modSld">
      <pc:chgData name="Grace Goode (1600237)" userId="S::1600237@student.uwtsd.ac.uk::9cc67b93-6eb9-4f54-85b9-ee6b0355154f" providerId="AD" clId="Web-{A03C7DAC-1319-9CA7-4673-77F9CC2A41B3}" dt="2019-11-24T21:00:19.645" v="1" actId="1076"/>
      <pc:docMkLst>
        <pc:docMk/>
      </pc:docMkLst>
      <pc:sldChg chg="modSp">
        <pc:chgData name="Grace Goode (1600237)" userId="S::1600237@student.uwtsd.ac.uk::9cc67b93-6eb9-4f54-85b9-ee6b0355154f" providerId="AD" clId="Web-{A03C7DAC-1319-9CA7-4673-77F9CC2A41B3}" dt="2019-11-24T21:00:19.645" v="1" actId="1076"/>
        <pc:sldMkLst>
          <pc:docMk/>
          <pc:sldMk cId="966756805" sldId="256"/>
        </pc:sldMkLst>
        <pc:picChg chg="mod">
          <ac:chgData name="Grace Goode (1600237)" userId="S::1600237@student.uwtsd.ac.uk::9cc67b93-6eb9-4f54-85b9-ee6b0355154f" providerId="AD" clId="Web-{A03C7DAC-1319-9CA7-4673-77F9CC2A41B3}" dt="2019-11-24T21:00:19.645" v="1" actId="1076"/>
          <ac:picMkLst>
            <pc:docMk/>
            <pc:sldMk cId="966756805" sldId="256"/>
            <ac:picMk id="4" creationId="{06B91A14-648A-4CA0-BC10-9449A95C2620}"/>
          </ac:picMkLst>
        </pc:picChg>
      </pc:sldChg>
    </pc:docChg>
  </pc:docChgLst>
  <pc:docChgLst>
    <pc:chgData name="Grace Goode" userId="9cc67b93-6eb9-4f54-85b9-ee6b0355154f" providerId="ADAL" clId="{FDD0E836-7C91-4D42-8C78-AE54E51A311C}"/>
    <pc:docChg chg="undo custSel mod addSld delSld modSld">
      <pc:chgData name="Grace Goode" userId="9cc67b93-6eb9-4f54-85b9-ee6b0355154f" providerId="ADAL" clId="{FDD0E836-7C91-4D42-8C78-AE54E51A311C}" dt="2019-12-16T11:08:29.204" v="3088" actId="1076"/>
      <pc:docMkLst>
        <pc:docMk/>
      </pc:docMkLst>
      <pc:sldChg chg="addSp delSp modSp add mod setBg">
        <pc:chgData name="Grace Goode" userId="9cc67b93-6eb9-4f54-85b9-ee6b0355154f" providerId="ADAL" clId="{FDD0E836-7C91-4D42-8C78-AE54E51A311C}" dt="2019-11-24T21:01:13.318" v="3017" actId="403"/>
        <pc:sldMkLst>
          <pc:docMk/>
          <pc:sldMk cId="966756805" sldId="256"/>
        </pc:sldMkLst>
        <pc:spChg chg="mod">
          <ac:chgData name="Grace Goode" userId="9cc67b93-6eb9-4f54-85b9-ee6b0355154f" providerId="ADAL" clId="{FDD0E836-7C91-4D42-8C78-AE54E51A311C}" dt="2019-11-24T21:01:13.318" v="3017" actId="403"/>
          <ac:spMkLst>
            <pc:docMk/>
            <pc:sldMk cId="966756805" sldId="256"/>
            <ac:spMk id="2" creationId="{ABCC1C27-4506-4972-B14C-04B4136343D3}"/>
          </ac:spMkLst>
        </pc:spChg>
        <pc:spChg chg="del">
          <ac:chgData name="Grace Goode" userId="9cc67b93-6eb9-4f54-85b9-ee6b0355154f" providerId="ADAL" clId="{FDD0E836-7C91-4D42-8C78-AE54E51A311C}" dt="2019-11-22T20:57:47.517" v="42" actId="478"/>
          <ac:spMkLst>
            <pc:docMk/>
            <pc:sldMk cId="966756805" sldId="256"/>
            <ac:spMk id="3" creationId="{90F5A179-B5F6-41E2-9F1D-9A640744BAA0}"/>
          </ac:spMkLst>
        </pc:spChg>
        <pc:spChg chg="add del">
          <ac:chgData name="Grace Goode" userId="9cc67b93-6eb9-4f54-85b9-ee6b0355154f" providerId="ADAL" clId="{FDD0E836-7C91-4D42-8C78-AE54E51A311C}" dt="2019-11-22T22:39:57.014" v="1588" actId="26606"/>
          <ac:spMkLst>
            <pc:docMk/>
            <pc:sldMk cId="966756805" sldId="256"/>
            <ac:spMk id="9" creationId="{5A7802B6-FF37-40CF-A7E2-6F2A0D9A91EF}"/>
          </ac:spMkLst>
        </pc:spChg>
        <pc:spChg chg="add del">
          <ac:chgData name="Grace Goode" userId="9cc67b93-6eb9-4f54-85b9-ee6b0355154f" providerId="ADAL" clId="{FDD0E836-7C91-4D42-8C78-AE54E51A311C}" dt="2019-11-24T21:00:57.230" v="3008" actId="26606"/>
          <ac:spMkLst>
            <pc:docMk/>
            <pc:sldMk cId="966756805" sldId="256"/>
            <ac:spMk id="14" creationId="{AA330523-F25B-4007-B3E5-ABB5637D160A}"/>
          </ac:spMkLst>
        </pc:spChg>
        <pc:picChg chg="add mod modCrop">
          <ac:chgData name="Grace Goode" userId="9cc67b93-6eb9-4f54-85b9-ee6b0355154f" providerId="ADAL" clId="{FDD0E836-7C91-4D42-8C78-AE54E51A311C}" dt="2019-11-24T21:00:57.230" v="3008" actId="26606"/>
          <ac:picMkLst>
            <pc:docMk/>
            <pc:sldMk cId="966756805" sldId="256"/>
            <ac:picMk id="3" creationId="{84D45016-2812-453A-87D1-852BD73BA0E1}"/>
          </ac:picMkLst>
        </pc:picChg>
        <pc:picChg chg="add mod ord">
          <ac:chgData name="Grace Goode" userId="9cc67b93-6eb9-4f54-85b9-ee6b0355154f" providerId="ADAL" clId="{FDD0E836-7C91-4D42-8C78-AE54E51A311C}" dt="2019-11-24T21:00:57.230" v="3008" actId="26606"/>
          <ac:picMkLst>
            <pc:docMk/>
            <pc:sldMk cId="966756805" sldId="256"/>
            <ac:picMk id="4" creationId="{06B91A14-648A-4CA0-BC10-9449A95C2620}"/>
          </ac:picMkLst>
        </pc:picChg>
        <pc:cxnChg chg="add">
          <ac:chgData name="Grace Goode" userId="9cc67b93-6eb9-4f54-85b9-ee6b0355154f" providerId="ADAL" clId="{FDD0E836-7C91-4D42-8C78-AE54E51A311C}" dt="2019-11-24T21:00:57.230" v="3008" actId="26606"/>
          <ac:cxnSpMkLst>
            <pc:docMk/>
            <pc:sldMk cId="966756805" sldId="256"/>
            <ac:cxnSpMk id="19" creationId="{2EC607CC-319E-425D-8A0C-EC6E84F6C377}"/>
          </ac:cxnSpMkLst>
        </pc:cxnChg>
      </pc:sldChg>
      <pc:sldChg chg="addSp delSp modSp add">
        <pc:chgData name="Grace Goode" userId="9cc67b93-6eb9-4f54-85b9-ee6b0355154f" providerId="ADAL" clId="{FDD0E836-7C91-4D42-8C78-AE54E51A311C}" dt="2019-11-22T22:48:07.011" v="1593" actId="20577"/>
        <pc:sldMkLst>
          <pc:docMk/>
          <pc:sldMk cId="1327516597" sldId="257"/>
        </pc:sldMkLst>
        <pc:spChg chg="del">
          <ac:chgData name="Grace Goode" userId="9cc67b93-6eb9-4f54-85b9-ee6b0355154f" providerId="ADAL" clId="{FDD0E836-7C91-4D42-8C78-AE54E51A311C}" dt="2019-11-22T21:03:04.053" v="50" actId="478"/>
          <ac:spMkLst>
            <pc:docMk/>
            <pc:sldMk cId="1327516597" sldId="257"/>
            <ac:spMk id="2" creationId="{0E56D614-2421-4FDB-9F99-026E18EBBF5E}"/>
          </ac:spMkLst>
        </pc:spChg>
        <pc:spChg chg="del">
          <ac:chgData name="Grace Goode" userId="9cc67b93-6eb9-4f54-85b9-ee6b0355154f" providerId="ADAL" clId="{FDD0E836-7C91-4D42-8C78-AE54E51A311C}" dt="2019-11-22T21:03:05.897" v="51" actId="478"/>
          <ac:spMkLst>
            <pc:docMk/>
            <pc:sldMk cId="1327516597" sldId="257"/>
            <ac:spMk id="3" creationId="{4B056B0D-64E7-44EC-84DE-7554A72A8533}"/>
          </ac:spMkLst>
        </pc:spChg>
        <pc:spChg chg="add mod">
          <ac:chgData name="Grace Goode" userId="9cc67b93-6eb9-4f54-85b9-ee6b0355154f" providerId="ADAL" clId="{FDD0E836-7C91-4D42-8C78-AE54E51A311C}" dt="2019-11-22T22:48:07.011" v="1593" actId="20577"/>
          <ac:spMkLst>
            <pc:docMk/>
            <pc:sldMk cId="1327516597" sldId="257"/>
            <ac:spMk id="4" creationId="{BDAD129A-369E-454A-880D-4C4D29143A57}"/>
          </ac:spMkLst>
        </pc:spChg>
        <pc:spChg chg="add mod">
          <ac:chgData name="Grace Goode" userId="9cc67b93-6eb9-4f54-85b9-ee6b0355154f" providerId="ADAL" clId="{FDD0E836-7C91-4D42-8C78-AE54E51A311C}" dt="2019-11-22T21:43:35.643" v="1423" actId="1076"/>
          <ac:spMkLst>
            <pc:docMk/>
            <pc:sldMk cId="1327516597" sldId="257"/>
            <ac:spMk id="5" creationId="{D1B90CDA-84CB-4878-BC51-CC93FBA597D2}"/>
          </ac:spMkLst>
        </pc:spChg>
      </pc:sldChg>
      <pc:sldChg chg="addSp delSp modSp add">
        <pc:chgData name="Grace Goode" userId="9cc67b93-6eb9-4f54-85b9-ee6b0355154f" providerId="ADAL" clId="{FDD0E836-7C91-4D42-8C78-AE54E51A311C}" dt="2019-11-24T15:35:43.082" v="2398" actId="1076"/>
        <pc:sldMkLst>
          <pc:docMk/>
          <pc:sldMk cId="771250038" sldId="258"/>
        </pc:sldMkLst>
        <pc:spChg chg="del">
          <ac:chgData name="Grace Goode" userId="9cc67b93-6eb9-4f54-85b9-ee6b0355154f" providerId="ADAL" clId="{FDD0E836-7C91-4D42-8C78-AE54E51A311C}" dt="2019-11-22T21:10:10.236" v="458" actId="478"/>
          <ac:spMkLst>
            <pc:docMk/>
            <pc:sldMk cId="771250038" sldId="258"/>
            <ac:spMk id="2" creationId="{C117AB82-618A-43AA-81A3-1E761EB82F4F}"/>
          </ac:spMkLst>
        </pc:spChg>
        <pc:spChg chg="mod">
          <ac:chgData name="Grace Goode" userId="9cc67b93-6eb9-4f54-85b9-ee6b0355154f" providerId="ADAL" clId="{FDD0E836-7C91-4D42-8C78-AE54E51A311C}" dt="2019-11-22T22:47:34.556" v="1591" actId="20577"/>
          <ac:spMkLst>
            <pc:docMk/>
            <pc:sldMk cId="771250038" sldId="258"/>
            <ac:spMk id="3" creationId="{AF7EA40D-C9E4-4235-BE55-82E32CD55442}"/>
          </ac:spMkLst>
        </pc:spChg>
        <pc:spChg chg="add mod">
          <ac:chgData name="Grace Goode" userId="9cc67b93-6eb9-4f54-85b9-ee6b0355154f" providerId="ADAL" clId="{FDD0E836-7C91-4D42-8C78-AE54E51A311C}" dt="2019-11-24T15:35:34.135" v="2395" actId="14100"/>
          <ac:spMkLst>
            <pc:docMk/>
            <pc:sldMk cId="771250038" sldId="258"/>
            <ac:spMk id="4" creationId="{F035566A-67F3-4C3D-BCDB-D76DAF35B359}"/>
          </ac:spMkLst>
        </pc:spChg>
        <pc:spChg chg="add mod">
          <ac:chgData name="Grace Goode" userId="9cc67b93-6eb9-4f54-85b9-ee6b0355154f" providerId="ADAL" clId="{FDD0E836-7C91-4D42-8C78-AE54E51A311C}" dt="2019-11-24T15:35:37.242" v="2396" actId="14100"/>
          <ac:spMkLst>
            <pc:docMk/>
            <pc:sldMk cId="771250038" sldId="258"/>
            <ac:spMk id="5" creationId="{DF18EFC6-4C2B-4085-99A6-24A2EAA5097A}"/>
          </ac:spMkLst>
        </pc:spChg>
        <pc:spChg chg="add del mod">
          <ac:chgData name="Grace Goode" userId="9cc67b93-6eb9-4f54-85b9-ee6b0355154f" providerId="ADAL" clId="{FDD0E836-7C91-4D42-8C78-AE54E51A311C}" dt="2019-11-22T22:28:54.653" v="1545" actId="478"/>
          <ac:spMkLst>
            <pc:docMk/>
            <pc:sldMk cId="771250038" sldId="258"/>
            <ac:spMk id="6" creationId="{B46BD870-DA10-43C7-ACF4-2AB4BE508D7C}"/>
          </ac:spMkLst>
        </pc:spChg>
        <pc:picChg chg="add mod">
          <ac:chgData name="Grace Goode" userId="9cc67b93-6eb9-4f54-85b9-ee6b0355154f" providerId="ADAL" clId="{FDD0E836-7C91-4D42-8C78-AE54E51A311C}" dt="2019-11-24T15:35:40.918" v="2397" actId="1076"/>
          <ac:picMkLst>
            <pc:docMk/>
            <pc:sldMk cId="771250038" sldId="258"/>
            <ac:picMk id="7" creationId="{FD93BAD7-F911-4A8C-9059-D478C6ECC247}"/>
          </ac:picMkLst>
        </pc:picChg>
        <pc:picChg chg="add mod">
          <ac:chgData name="Grace Goode" userId="9cc67b93-6eb9-4f54-85b9-ee6b0355154f" providerId="ADAL" clId="{FDD0E836-7C91-4D42-8C78-AE54E51A311C}" dt="2019-11-24T15:35:43.082" v="2398" actId="1076"/>
          <ac:picMkLst>
            <pc:docMk/>
            <pc:sldMk cId="771250038" sldId="258"/>
            <ac:picMk id="8" creationId="{9750DB84-CA93-40E4-86DC-EB8B5FE8CD58}"/>
          </ac:picMkLst>
        </pc:picChg>
      </pc:sldChg>
      <pc:sldChg chg="addSp modSp add mod setBg">
        <pc:chgData name="Grace Goode" userId="9cc67b93-6eb9-4f54-85b9-ee6b0355154f" providerId="ADAL" clId="{FDD0E836-7C91-4D42-8C78-AE54E51A311C}" dt="2019-11-24T20:56:26.217" v="2978" actId="403"/>
        <pc:sldMkLst>
          <pc:docMk/>
          <pc:sldMk cId="3868720459" sldId="259"/>
        </pc:sldMkLst>
        <pc:spChg chg="mo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2" creationId="{D629DAF4-4015-460F-AA36-3D2727FA6BE2}"/>
          </ac:spMkLst>
        </pc:spChg>
        <pc:spChg chg="mod ord">
          <ac:chgData name="Grace Goode" userId="9cc67b93-6eb9-4f54-85b9-ee6b0355154f" providerId="ADAL" clId="{FDD0E836-7C91-4D42-8C78-AE54E51A311C}" dt="2019-11-24T20:56:26.217" v="2978" actId="403"/>
          <ac:spMkLst>
            <pc:docMk/>
            <pc:sldMk cId="3868720459" sldId="259"/>
            <ac:spMk id="3" creationId="{5BDBCE07-8DE6-4FF5-BF88-F9B586A5FB64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9" creationId="{A65AC7D1-EAA9-48F5-B509-60A7F50BF703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11" creationId="{D6320AF9-619A-4175-865B-5663E1AEF4C5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17" creationId="{7E018740-5C2B-4A41-AC1A-7E68D1EC1954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19" creationId="{166F75A4-C475-4941-8EE2-B80A06A2C1BB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21" creationId="{A032553A-72E8-4B0D-8405-FF9771C9AF05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23" creationId="{765800AC-C3B9-498E-87BC-29FAE4C76B21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25" creationId="{1F9D6ACB-2FF4-49F9-978A-E0D5327FC635}"/>
          </ac:spMkLst>
        </pc:spChg>
        <pc:spChg chg="add">
          <ac:chgData name="Grace Goode" userId="9cc67b93-6eb9-4f54-85b9-ee6b0355154f" providerId="ADAL" clId="{FDD0E836-7C91-4D42-8C78-AE54E51A311C}" dt="2019-11-24T20:56:20.973" v="2976" actId="26606"/>
          <ac:spMkLst>
            <pc:docMk/>
            <pc:sldMk cId="3868720459" sldId="259"/>
            <ac:spMk id="27" creationId="{A5EC319D-0FEA-4B95-A3EA-01E35672C95B}"/>
          </ac:spMkLst>
        </pc:spChg>
        <pc:picChg chg="add mod">
          <ac:chgData name="Grace Goode" userId="9cc67b93-6eb9-4f54-85b9-ee6b0355154f" providerId="ADAL" clId="{FDD0E836-7C91-4D42-8C78-AE54E51A311C}" dt="2019-11-24T20:56:20.973" v="2976" actId="26606"/>
          <ac:picMkLst>
            <pc:docMk/>
            <pc:sldMk cId="3868720459" sldId="259"/>
            <ac:picMk id="4" creationId="{F87A532A-8FCD-41CE-A9CD-2C00D4DA61EC}"/>
          </ac:picMkLst>
        </pc:picChg>
        <pc:cxnChg chg="add">
          <ac:chgData name="Grace Goode" userId="9cc67b93-6eb9-4f54-85b9-ee6b0355154f" providerId="ADAL" clId="{FDD0E836-7C91-4D42-8C78-AE54E51A311C}" dt="2019-11-24T20:56:20.973" v="2976" actId="26606"/>
          <ac:cxnSpMkLst>
            <pc:docMk/>
            <pc:sldMk cId="3868720459" sldId="259"/>
            <ac:cxnSpMk id="13" creationId="{063B6EC6-D752-4EE7-908B-F8F19E8C7FEA}"/>
          </ac:cxnSpMkLst>
        </pc:cxnChg>
        <pc:cxnChg chg="add">
          <ac:chgData name="Grace Goode" userId="9cc67b93-6eb9-4f54-85b9-ee6b0355154f" providerId="ADAL" clId="{FDD0E836-7C91-4D42-8C78-AE54E51A311C}" dt="2019-11-24T20:56:20.973" v="2976" actId="26606"/>
          <ac:cxnSpMkLst>
            <pc:docMk/>
            <pc:sldMk cId="3868720459" sldId="259"/>
            <ac:cxnSpMk id="15" creationId="{EFECD4E8-AD3E-4228-82A2-9461958EA94D}"/>
          </ac:cxnSpMkLst>
        </pc:cxnChg>
      </pc:sldChg>
      <pc:sldChg chg="addSp modSp add mod setBg modNotesTx">
        <pc:chgData name="Grace Goode" userId="9cc67b93-6eb9-4f54-85b9-ee6b0355154f" providerId="ADAL" clId="{FDD0E836-7C91-4D42-8C78-AE54E51A311C}" dt="2019-11-25T20:32:21.733" v="3084" actId="113"/>
        <pc:sldMkLst>
          <pc:docMk/>
          <pc:sldMk cId="3018030821" sldId="260"/>
        </pc:sldMkLst>
        <pc:spChg chg="mod">
          <ac:chgData name="Grace Goode" userId="9cc67b93-6eb9-4f54-85b9-ee6b0355154f" providerId="ADAL" clId="{FDD0E836-7C91-4D42-8C78-AE54E51A311C}" dt="2019-11-24T20:56:41.252" v="2981" actId="26606"/>
          <ac:spMkLst>
            <pc:docMk/>
            <pc:sldMk cId="3018030821" sldId="260"/>
            <ac:spMk id="2" creationId="{4D408475-6633-48D0-8E90-11F007D470A3}"/>
          </ac:spMkLst>
        </pc:spChg>
        <pc:spChg chg="mod">
          <ac:chgData name="Grace Goode" userId="9cc67b93-6eb9-4f54-85b9-ee6b0355154f" providerId="ADAL" clId="{FDD0E836-7C91-4D42-8C78-AE54E51A311C}" dt="2019-11-25T20:32:21.733" v="3084" actId="113"/>
          <ac:spMkLst>
            <pc:docMk/>
            <pc:sldMk cId="3018030821" sldId="260"/>
            <ac:spMk id="3" creationId="{257C0166-F58D-4E27-A418-259490A5AC8F}"/>
          </ac:spMkLst>
        </pc:spChg>
        <pc:picChg chg="add mod">
          <ac:chgData name="Grace Goode" userId="9cc67b93-6eb9-4f54-85b9-ee6b0355154f" providerId="ADAL" clId="{FDD0E836-7C91-4D42-8C78-AE54E51A311C}" dt="2019-11-24T20:56:41.252" v="2981" actId="26606"/>
          <ac:picMkLst>
            <pc:docMk/>
            <pc:sldMk cId="3018030821" sldId="260"/>
            <ac:picMk id="4" creationId="{BFF963F6-E006-4A0A-9BE4-815FFA5B8BDE}"/>
          </ac:picMkLst>
        </pc:picChg>
      </pc:sldChg>
      <pc:sldChg chg="addSp delSp modSp add addCm delCm">
        <pc:chgData name="Grace Goode" userId="9cc67b93-6eb9-4f54-85b9-ee6b0355154f" providerId="ADAL" clId="{FDD0E836-7C91-4D42-8C78-AE54E51A311C}" dt="2019-11-24T18:18:19.127" v="2416" actId="14100"/>
        <pc:sldMkLst>
          <pc:docMk/>
          <pc:sldMk cId="1898843280" sldId="261"/>
        </pc:sldMkLst>
        <pc:spChg chg="del">
          <ac:chgData name="Grace Goode" userId="9cc67b93-6eb9-4f54-85b9-ee6b0355154f" providerId="ADAL" clId="{FDD0E836-7C91-4D42-8C78-AE54E51A311C}" dt="2019-11-22T23:20:44.155" v="1813" actId="478"/>
          <ac:spMkLst>
            <pc:docMk/>
            <pc:sldMk cId="1898843280" sldId="261"/>
            <ac:spMk id="2" creationId="{AFAC26E2-CFEB-48CB-8581-4329B1DD54BC}"/>
          </ac:spMkLst>
        </pc:spChg>
        <pc:spChg chg="del mod">
          <ac:chgData name="Grace Goode" userId="9cc67b93-6eb9-4f54-85b9-ee6b0355154f" providerId="ADAL" clId="{FDD0E836-7C91-4D42-8C78-AE54E51A311C}" dt="2019-11-22T23:20:16.422" v="1804" actId="478"/>
          <ac:spMkLst>
            <pc:docMk/>
            <pc:sldMk cId="1898843280" sldId="261"/>
            <ac:spMk id="3" creationId="{7BC080B8-5C4C-4D06-8BDC-04E436E763AC}"/>
          </ac:spMkLst>
        </pc:spChg>
        <pc:spChg chg="add mod">
          <ac:chgData name="Grace Goode" userId="9cc67b93-6eb9-4f54-85b9-ee6b0355154f" providerId="ADAL" clId="{FDD0E836-7C91-4D42-8C78-AE54E51A311C}" dt="2019-11-24T18:18:19.127" v="2416" actId="14100"/>
          <ac:spMkLst>
            <pc:docMk/>
            <pc:sldMk cId="1898843280" sldId="261"/>
            <ac:spMk id="4" creationId="{67F53DE9-5472-4B9B-BAB5-6BEA72ECF98D}"/>
          </ac:spMkLst>
        </pc:spChg>
        <pc:spChg chg="add del mod">
          <ac:chgData name="Grace Goode" userId="9cc67b93-6eb9-4f54-85b9-ee6b0355154f" providerId="ADAL" clId="{FDD0E836-7C91-4D42-8C78-AE54E51A311C}" dt="2019-11-22T23:20:20.750" v="1805" actId="478"/>
          <ac:spMkLst>
            <pc:docMk/>
            <pc:sldMk cId="1898843280" sldId="261"/>
            <ac:spMk id="6" creationId="{F547B757-DD4C-410A-9191-8F79D468A371}"/>
          </ac:spMkLst>
        </pc:spChg>
        <pc:spChg chg="add del mod">
          <ac:chgData name="Grace Goode" userId="9cc67b93-6eb9-4f54-85b9-ee6b0355154f" providerId="ADAL" clId="{FDD0E836-7C91-4D42-8C78-AE54E51A311C}" dt="2019-11-22T23:23:00.780" v="1976"/>
          <ac:spMkLst>
            <pc:docMk/>
            <pc:sldMk cId="1898843280" sldId="261"/>
            <ac:spMk id="7" creationId="{E526BA0A-F3F3-4A21-BF63-AC31CE862B63}"/>
          </ac:spMkLst>
        </pc:spChg>
        <pc:spChg chg="add mod">
          <ac:chgData name="Grace Goode" userId="9cc67b93-6eb9-4f54-85b9-ee6b0355154f" providerId="ADAL" clId="{FDD0E836-7C91-4D42-8C78-AE54E51A311C}" dt="2019-11-24T15:35:21.798" v="2394" actId="20577"/>
          <ac:spMkLst>
            <pc:docMk/>
            <pc:sldMk cId="1898843280" sldId="261"/>
            <ac:spMk id="8" creationId="{5837770A-4E43-47F6-8E54-E434FFB4AE2E}"/>
          </ac:spMkLst>
        </pc:spChg>
      </pc:sldChg>
      <pc:sldChg chg="addSp delSp modSp add mod setBg">
        <pc:chgData name="Grace Goode" userId="9cc67b93-6eb9-4f54-85b9-ee6b0355154f" providerId="ADAL" clId="{FDD0E836-7C91-4D42-8C78-AE54E51A311C}" dt="2019-12-16T11:08:29.204" v="3088" actId="1076"/>
        <pc:sldMkLst>
          <pc:docMk/>
          <pc:sldMk cId="3144093953" sldId="262"/>
        </pc:sldMkLst>
        <pc:spChg chg="del mod">
          <ac:chgData name="Grace Goode" userId="9cc67b93-6eb9-4f54-85b9-ee6b0355154f" providerId="ADAL" clId="{FDD0E836-7C91-4D42-8C78-AE54E51A311C}" dt="2019-11-24T20:57:58.972" v="2987" actId="478"/>
          <ac:spMkLst>
            <pc:docMk/>
            <pc:sldMk cId="3144093953" sldId="262"/>
            <ac:spMk id="2" creationId="{1E5B1E9F-4DCC-49C2-9FFC-77F1FD687A54}"/>
          </ac:spMkLst>
        </pc:spChg>
        <pc:spChg chg="mod ord">
          <ac:chgData name="Grace Goode" userId="9cc67b93-6eb9-4f54-85b9-ee6b0355154f" providerId="ADAL" clId="{FDD0E836-7C91-4D42-8C78-AE54E51A311C}" dt="2019-11-24T21:01:39.645" v="3023" actId="403"/>
          <ac:spMkLst>
            <pc:docMk/>
            <pc:sldMk cId="3144093953" sldId="262"/>
            <ac:spMk id="3" creationId="{E90786F8-FB63-4DB8-97E4-8E14EC8D7DFD}"/>
          </ac:spMkLst>
        </pc:spChg>
        <pc:spChg chg="add del mod">
          <ac:chgData name="Grace Goode" userId="9cc67b93-6eb9-4f54-85b9-ee6b0355154f" providerId="ADAL" clId="{FDD0E836-7C91-4D42-8C78-AE54E51A311C}" dt="2019-11-24T20:58:30.801" v="3003" actId="478"/>
          <ac:spMkLst>
            <pc:docMk/>
            <pc:sldMk cId="3144093953" sldId="262"/>
            <ac:spMk id="6" creationId="{268B5FA3-2393-4B46-BAFD-36418840AA01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9" creationId="{A65AC7D1-EAA9-48F5-B509-60A7F50BF703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11" creationId="{D6320AF9-619A-4175-865B-5663E1AEF4C5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17" creationId="{7E018740-5C2B-4A41-AC1A-7E68D1EC1954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19" creationId="{166F75A4-C475-4941-8EE2-B80A06A2C1BB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21" creationId="{A032553A-72E8-4B0D-8405-FF9771C9AF05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23" creationId="{765800AC-C3B9-498E-87BC-29FAE4C76B21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25" creationId="{1F9D6ACB-2FF4-49F9-978A-E0D5327FC635}"/>
          </ac:spMkLst>
        </pc:spChg>
        <pc:spChg chg="add del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27" creationId="{A5EC319D-0FEA-4B95-A3EA-01E35672C95B}"/>
          </ac:spMkLst>
        </pc:spChg>
        <pc:spChg chg="add">
          <ac:chgData name="Grace Goode" userId="9cc67b93-6eb9-4f54-85b9-ee6b0355154f" providerId="ADAL" clId="{FDD0E836-7C91-4D42-8C78-AE54E51A311C}" dt="2019-11-24T21:01:29.197" v="3018" actId="26606"/>
          <ac:spMkLst>
            <pc:docMk/>
            <pc:sldMk cId="3144093953" sldId="262"/>
            <ac:spMk id="32" creationId="{3BCB5F6A-9EB0-40B0-9D13-3023E9A20508}"/>
          </ac:spMkLst>
        </pc:spChg>
        <pc:picChg chg="add mod ord modCrop">
          <ac:chgData name="Grace Goode" userId="9cc67b93-6eb9-4f54-85b9-ee6b0355154f" providerId="ADAL" clId="{FDD0E836-7C91-4D42-8C78-AE54E51A311C}" dt="2019-12-16T11:08:29.204" v="3088" actId="1076"/>
          <ac:picMkLst>
            <pc:docMk/>
            <pc:sldMk cId="3144093953" sldId="262"/>
            <ac:picMk id="4" creationId="{E2ED3414-FCB0-41A1-8B3C-9CA39262F6A0}"/>
          </ac:picMkLst>
        </pc:picChg>
        <pc:cxnChg chg="add del">
          <ac:chgData name="Grace Goode" userId="9cc67b93-6eb9-4f54-85b9-ee6b0355154f" providerId="ADAL" clId="{FDD0E836-7C91-4D42-8C78-AE54E51A311C}" dt="2019-11-24T21:01:29.197" v="3018" actId="26606"/>
          <ac:cxnSpMkLst>
            <pc:docMk/>
            <pc:sldMk cId="3144093953" sldId="262"/>
            <ac:cxnSpMk id="13" creationId="{063B6EC6-D752-4EE7-908B-F8F19E8C7FEA}"/>
          </ac:cxnSpMkLst>
        </pc:cxnChg>
        <pc:cxnChg chg="add del">
          <ac:chgData name="Grace Goode" userId="9cc67b93-6eb9-4f54-85b9-ee6b0355154f" providerId="ADAL" clId="{FDD0E836-7C91-4D42-8C78-AE54E51A311C}" dt="2019-11-24T21:01:29.197" v="3018" actId="26606"/>
          <ac:cxnSpMkLst>
            <pc:docMk/>
            <pc:sldMk cId="3144093953" sldId="262"/>
            <ac:cxnSpMk id="15" creationId="{EFECD4E8-AD3E-4228-82A2-9461958EA94D}"/>
          </ac:cxnSpMkLst>
        </pc:cxnChg>
      </pc:sldChg>
      <pc:sldChg chg="addSp modSp add mod setBg">
        <pc:chgData name="Grace Goode" userId="9cc67b93-6eb9-4f54-85b9-ee6b0355154f" providerId="ADAL" clId="{FDD0E836-7C91-4D42-8C78-AE54E51A311C}" dt="2019-11-25T20:32:31.629" v="3085" actId="113"/>
        <pc:sldMkLst>
          <pc:docMk/>
          <pc:sldMk cId="2644288288" sldId="263"/>
        </pc:sldMkLst>
        <pc:spChg chg="mod">
          <ac:chgData name="Grace Goode" userId="9cc67b93-6eb9-4f54-85b9-ee6b0355154f" providerId="ADAL" clId="{FDD0E836-7C91-4D42-8C78-AE54E51A311C}" dt="2019-11-24T20:57:02.267" v="2982" actId="26606"/>
          <ac:spMkLst>
            <pc:docMk/>
            <pc:sldMk cId="2644288288" sldId="263"/>
            <ac:spMk id="2" creationId="{36BF562C-8F0E-4D8D-95A5-F2493F143EBA}"/>
          </ac:spMkLst>
        </pc:spChg>
        <pc:spChg chg="mod">
          <ac:chgData name="Grace Goode" userId="9cc67b93-6eb9-4f54-85b9-ee6b0355154f" providerId="ADAL" clId="{FDD0E836-7C91-4D42-8C78-AE54E51A311C}" dt="2019-11-25T20:32:31.629" v="3085" actId="113"/>
          <ac:spMkLst>
            <pc:docMk/>
            <pc:sldMk cId="2644288288" sldId="263"/>
            <ac:spMk id="3" creationId="{33A6AE8F-539B-4AE3-AFDA-157419F2C0B7}"/>
          </ac:spMkLst>
        </pc:spChg>
        <pc:picChg chg="add mod">
          <ac:chgData name="Grace Goode" userId="9cc67b93-6eb9-4f54-85b9-ee6b0355154f" providerId="ADAL" clId="{FDD0E836-7C91-4D42-8C78-AE54E51A311C}" dt="2019-11-24T20:57:02.267" v="2982" actId="26606"/>
          <ac:picMkLst>
            <pc:docMk/>
            <pc:sldMk cId="2644288288" sldId="263"/>
            <ac:picMk id="4" creationId="{531430B8-B121-422F-8BBE-90078762ED9F}"/>
          </ac:picMkLst>
        </pc:picChg>
      </pc:sldChg>
      <pc:sldChg chg="modSp add del">
        <pc:chgData name="Grace Goode" userId="9cc67b93-6eb9-4f54-85b9-ee6b0355154f" providerId="ADAL" clId="{FDD0E836-7C91-4D42-8C78-AE54E51A311C}" dt="2019-11-24T20:53:45.595" v="2975" actId="2696"/>
        <pc:sldMkLst>
          <pc:docMk/>
          <pc:sldMk cId="2363774598" sldId="264"/>
        </pc:sldMkLst>
        <pc:spChg chg="mod">
          <ac:chgData name="Grace Goode" userId="9cc67b93-6eb9-4f54-85b9-ee6b0355154f" providerId="ADAL" clId="{FDD0E836-7C91-4D42-8C78-AE54E51A311C}" dt="2019-11-24T20:48:47.948" v="2727" actId="20577"/>
          <ac:spMkLst>
            <pc:docMk/>
            <pc:sldMk cId="2363774598" sldId="264"/>
            <ac:spMk id="2" creationId="{8A843720-4E0C-4AFB-AC11-2954DE75DF93}"/>
          </ac:spMkLst>
        </pc:spChg>
        <pc:spChg chg="mod">
          <ac:chgData name="Grace Goode" userId="9cc67b93-6eb9-4f54-85b9-ee6b0355154f" providerId="ADAL" clId="{FDD0E836-7C91-4D42-8C78-AE54E51A311C}" dt="2019-11-24T20:53:36.284" v="2974" actId="20577"/>
          <ac:spMkLst>
            <pc:docMk/>
            <pc:sldMk cId="2363774598" sldId="264"/>
            <ac:spMk id="3" creationId="{494D75CB-AEE7-4281-9623-E00F07A76864}"/>
          </ac:spMkLst>
        </pc:spChg>
      </pc:sldChg>
    </pc:docChg>
  </pc:docChgLst>
  <pc:docChgLst>
    <pc:chgData name="Grace" userId="9cc67b93-6eb9-4f54-85b9-ee6b0355154f" providerId="ADAL" clId="{E6DBC239-E745-4B37-8E70-B8ACC6865C7A}"/>
    <pc:docChg chg="undo custSel addSld delSld modSld">
      <pc:chgData name="Grace" userId="9cc67b93-6eb9-4f54-85b9-ee6b0355154f" providerId="ADAL" clId="{E6DBC239-E745-4B37-8E70-B8ACC6865C7A}" dt="2020-05-11T14:29:06.105" v="17" actId="20577"/>
      <pc:docMkLst>
        <pc:docMk/>
      </pc:docMkLst>
      <pc:sldChg chg="modSp mod">
        <pc:chgData name="Grace" userId="9cc67b93-6eb9-4f54-85b9-ee6b0355154f" providerId="ADAL" clId="{E6DBC239-E745-4B37-8E70-B8ACC6865C7A}" dt="2020-05-11T14:29:06.105" v="17" actId="20577"/>
        <pc:sldMkLst>
          <pc:docMk/>
          <pc:sldMk cId="966756805" sldId="256"/>
        </pc:sldMkLst>
        <pc:spChg chg="mod">
          <ac:chgData name="Grace" userId="9cc67b93-6eb9-4f54-85b9-ee6b0355154f" providerId="ADAL" clId="{E6DBC239-E745-4B37-8E70-B8ACC6865C7A}" dt="2020-05-11T14:29:06.105" v="17" actId="20577"/>
          <ac:spMkLst>
            <pc:docMk/>
            <pc:sldMk cId="966756805" sldId="256"/>
            <ac:spMk id="2" creationId="{ABCC1C27-4506-4972-B14C-04B4136343D3}"/>
          </ac:spMkLst>
        </pc:spChg>
      </pc:sldChg>
      <pc:sldChg chg="modSp add del mod">
        <pc:chgData name="Grace" userId="9cc67b93-6eb9-4f54-85b9-ee6b0355154f" providerId="ADAL" clId="{E6DBC239-E745-4B37-8E70-B8ACC6865C7A}" dt="2020-05-11T14:28:59.872" v="13" actId="47"/>
        <pc:sldMkLst>
          <pc:docMk/>
          <pc:sldMk cId="3868720459" sldId="259"/>
        </pc:sldMkLst>
        <pc:spChg chg="mod">
          <ac:chgData name="Grace" userId="9cc67b93-6eb9-4f54-85b9-ee6b0355154f" providerId="ADAL" clId="{E6DBC239-E745-4B37-8E70-B8ACC6865C7A}" dt="2020-05-11T14:27:14.949" v="5" actId="20577"/>
          <ac:spMkLst>
            <pc:docMk/>
            <pc:sldMk cId="3868720459" sldId="259"/>
            <ac:spMk id="2" creationId="{D629DAF4-4015-460F-AA36-3D2727FA6BE2}"/>
          </ac:spMkLst>
        </pc:spChg>
      </pc:sldChg>
      <pc:sldChg chg="modSp add del mod">
        <pc:chgData name="Grace" userId="9cc67b93-6eb9-4f54-85b9-ee6b0355154f" providerId="ADAL" clId="{E6DBC239-E745-4B37-8E70-B8ACC6865C7A}" dt="2020-05-11T14:29:00.426" v="14" actId="47"/>
        <pc:sldMkLst>
          <pc:docMk/>
          <pc:sldMk cId="3018030821" sldId="260"/>
        </pc:sldMkLst>
        <pc:spChg chg="mod">
          <ac:chgData name="Grace" userId="9cc67b93-6eb9-4f54-85b9-ee6b0355154f" providerId="ADAL" clId="{E6DBC239-E745-4B37-8E70-B8ACC6865C7A}" dt="2020-05-11T14:27:20.902" v="7" actId="20577"/>
          <ac:spMkLst>
            <pc:docMk/>
            <pc:sldMk cId="3018030821" sldId="260"/>
            <ac:spMk id="2" creationId="{4D408475-6633-48D0-8E90-11F007D470A3}"/>
          </ac:spMkLst>
        </pc:spChg>
      </pc:sldChg>
      <pc:sldChg chg="add del">
        <pc:chgData name="Grace" userId="9cc67b93-6eb9-4f54-85b9-ee6b0355154f" providerId="ADAL" clId="{E6DBC239-E745-4B37-8E70-B8ACC6865C7A}" dt="2020-05-11T14:29:00.898" v="15" actId="47"/>
        <pc:sldMkLst>
          <pc:docMk/>
          <pc:sldMk cId="2644288288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E58A5-3A20-466C-8E84-D59DFDA921D5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430A3F-A10B-41C4-A272-EED59F1CD1E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6270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Cliciwch i olygu arddull is-deitl y Meistr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9424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21279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55277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16248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17040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7360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6074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7337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y-GB"/>
              <a:t>Cliciwch eicon i ychwanegu llun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4715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itl 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46133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yfyniad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867792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erdyn En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355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yfynnu o Gerdyn En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6573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Gwir neu Ga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91200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57092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2571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FF1B7-826B-4B64-A617-719399E7E26A}" type="datetimeFigureOut">
              <a:rPr lang="cy-GB" smtClean="0"/>
              <a:t>11/05/2020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7BE5CE5-6B4B-406B-AA73-48397E48E55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3640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BCC1C27-4506-4972-B14C-04B4136343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2404533"/>
            <a:ext cx="4394808" cy="221099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y-GB" sz="4400"/>
              <a:t>Agweddau Mwslimaidd </a:t>
            </a:r>
            <a:r>
              <a:rPr lang="cy-GB" sz="4400" dirty="0"/>
              <a:t>at Erthyliad</a:t>
            </a:r>
          </a:p>
        </p:txBody>
      </p:sp>
      <p:pic>
        <p:nvPicPr>
          <p:cNvPr id="3" name="Llun 2">
            <a:extLst>
              <a:ext uri="{FF2B5EF4-FFF2-40B4-BE49-F238E27FC236}">
                <a16:creationId xmlns:a16="http://schemas.microsoft.com/office/drawing/2014/main" id="{84D45016-2812-453A-87D1-852BD73BA0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2540"/>
          <a:stretch/>
        </p:blipFill>
        <p:spPr>
          <a:xfrm>
            <a:off x="332680" y="-1"/>
            <a:ext cx="5062280" cy="3429000"/>
          </a:xfrm>
          <a:custGeom>
            <a:avLst/>
            <a:gdLst>
              <a:gd name="connsiteX0" fmla="*/ 509916 w 5062280"/>
              <a:gd name="connsiteY0" fmla="*/ 0 h 3429000"/>
              <a:gd name="connsiteX1" fmla="*/ 5062280 w 5062280"/>
              <a:gd name="connsiteY1" fmla="*/ 0 h 3429000"/>
              <a:gd name="connsiteX2" fmla="*/ 5062280 w 5062280"/>
              <a:gd name="connsiteY2" fmla="*/ 21851 h 3429000"/>
              <a:gd name="connsiteX3" fmla="*/ 4549416 w 5062280"/>
              <a:gd name="connsiteY3" fmla="*/ 3429000 h 3429000"/>
              <a:gd name="connsiteX4" fmla="*/ 0 w 5062280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62280" h="3429000">
                <a:moveTo>
                  <a:pt x="509916" y="0"/>
                </a:moveTo>
                <a:lnTo>
                  <a:pt x="5062280" y="0"/>
                </a:lnTo>
                <a:lnTo>
                  <a:pt x="5062280" y="21851"/>
                </a:lnTo>
                <a:lnTo>
                  <a:pt x="454941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pic>
        <p:nvPicPr>
          <p:cNvPr id="4" name="Llun 3">
            <a:extLst>
              <a:ext uri="{FF2B5EF4-FFF2-40B4-BE49-F238E27FC236}">
                <a16:creationId xmlns:a16="http://schemas.microsoft.com/office/drawing/2014/main" id="{06B91A14-648A-4CA0-BC10-9449A95C26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74"/>
          <a:stretch/>
        </p:blipFill>
        <p:spPr>
          <a:xfrm>
            <a:off x="20" y="3428999"/>
            <a:ext cx="4882076" cy="3429001"/>
          </a:xfrm>
          <a:custGeom>
            <a:avLst/>
            <a:gdLst>
              <a:gd name="connsiteX0" fmla="*/ 332680 w 4882096"/>
              <a:gd name="connsiteY0" fmla="*/ 0 h 3429001"/>
              <a:gd name="connsiteX1" fmla="*/ 4882096 w 4882096"/>
              <a:gd name="connsiteY1" fmla="*/ 0 h 3429001"/>
              <a:gd name="connsiteX2" fmla="*/ 4365943 w 4882096"/>
              <a:gd name="connsiteY2" fmla="*/ 3429001 h 3429001"/>
              <a:gd name="connsiteX3" fmla="*/ 0 w 4882096"/>
              <a:gd name="connsiteY3" fmla="*/ 3429001 h 3429001"/>
              <a:gd name="connsiteX4" fmla="*/ 0 w 4882096"/>
              <a:gd name="connsiteY4" fmla="*/ 2237155 h 3429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2096" h="3429001">
                <a:moveTo>
                  <a:pt x="332680" y="0"/>
                </a:moveTo>
                <a:lnTo>
                  <a:pt x="4882096" y="0"/>
                </a:lnTo>
                <a:lnTo>
                  <a:pt x="4365943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EC607CC-319E-425D-8A0C-EC6E84F6C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33493"/>
            <a:ext cx="454940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6756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wigen Meddwl: Cwmwl 3">
            <a:extLst>
              <a:ext uri="{FF2B5EF4-FFF2-40B4-BE49-F238E27FC236}">
                <a16:creationId xmlns:a16="http://schemas.microsoft.com/office/drawing/2014/main" id="{67F53DE9-5472-4B9B-BAB5-6BEA72ECF98D}"/>
              </a:ext>
            </a:extLst>
          </p:cNvPr>
          <p:cNvSpPr/>
          <p:nvPr/>
        </p:nvSpPr>
        <p:spPr>
          <a:xfrm>
            <a:off x="2220686" y="925302"/>
            <a:ext cx="6825343" cy="4610084"/>
          </a:xfrm>
          <a:prstGeom prst="cloudCallout">
            <a:avLst>
              <a:gd name="adj1" fmla="val -58513"/>
              <a:gd name="adj2" fmla="val -538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Peidiwch â lladd eich plant oherwydd tlodi; byddwn ni’n darparu ar eich cyfer chi ac ar eu cyfer nhw. </a:t>
            </a:r>
          </a:p>
          <a:p>
            <a:pPr algn="ctr"/>
            <a:r>
              <a:rPr lang="cy-GB" sz="2800" dirty="0"/>
              <a:t>- Qur’an 6:151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5837770A-4E43-47F6-8E54-E434FFB4AE2E}"/>
              </a:ext>
            </a:extLst>
          </p:cNvPr>
          <p:cNvSpPr txBox="1"/>
          <p:nvPr/>
        </p:nvSpPr>
        <p:spPr>
          <a:xfrm>
            <a:off x="685800" y="5633357"/>
            <a:ext cx="42236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Yn yr oes Muhammad, un rheswm am gymryd bywyd babi oedd materion ariannol.</a:t>
            </a:r>
          </a:p>
        </p:txBody>
      </p:sp>
    </p:spTree>
    <p:extLst>
      <p:ext uri="{BB962C8B-B14F-4D97-AF65-F5344CB8AC3E}">
        <p14:creationId xmlns:p14="http://schemas.microsoft.com/office/powerpoint/2010/main" val="1898843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wigen Siarad: Hirgrwn 3">
            <a:extLst>
              <a:ext uri="{FF2B5EF4-FFF2-40B4-BE49-F238E27FC236}">
                <a16:creationId xmlns:a16="http://schemas.microsoft.com/office/drawing/2014/main" id="{BDAD129A-369E-454A-880D-4C4D29143A57}"/>
              </a:ext>
            </a:extLst>
          </p:cNvPr>
          <p:cNvSpPr/>
          <p:nvPr/>
        </p:nvSpPr>
        <p:spPr>
          <a:xfrm>
            <a:off x="1535097" y="1926771"/>
            <a:ext cx="7781695" cy="4610079"/>
          </a:xfrm>
          <a:prstGeom prst="wedgeEllipseCallout">
            <a:avLst>
              <a:gd name="adj1" fmla="val -52193"/>
              <a:gd name="adj2" fmla="val -52199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/>
              <a:t>“</a:t>
            </a:r>
            <a:r>
              <a:rPr lang="cy-GB" sz="2800" dirty="0"/>
              <a:t>Os ydy </a:t>
            </a:r>
            <a:r>
              <a:rPr lang="cy-GB" sz="2800" dirty="0" err="1"/>
              <a:t>unrhywun</a:t>
            </a:r>
            <a:r>
              <a:rPr lang="cy-GB" sz="2800" dirty="0"/>
              <a:t> yn lladd person arall mae fel petai wedi lladd y ddynoliaeth gyfan, ac os ydy </a:t>
            </a:r>
            <a:r>
              <a:rPr lang="cy-GB" sz="2800" dirty="0" err="1"/>
              <a:t>unrhywun</a:t>
            </a:r>
            <a:r>
              <a:rPr lang="cy-GB" sz="2800" dirty="0"/>
              <a:t> yn achub bywyd person mae fel petai wedi achub y ddynoliaeth gyfan.”  </a:t>
            </a:r>
          </a:p>
          <a:p>
            <a:pPr algn="ctr"/>
            <a:r>
              <a:rPr lang="cy-GB" sz="2800" dirty="0"/>
              <a:t>- Qur’an 5:32</a:t>
            </a:r>
          </a:p>
        </p:txBody>
      </p:sp>
      <p:sp>
        <p:nvSpPr>
          <p:cNvPr id="5" name="Petryal 4">
            <a:extLst>
              <a:ext uri="{FF2B5EF4-FFF2-40B4-BE49-F238E27FC236}">
                <a16:creationId xmlns:a16="http://schemas.microsoft.com/office/drawing/2014/main" id="{D1B90CDA-84CB-4878-BC51-CC93FBA597D2}"/>
              </a:ext>
            </a:extLst>
          </p:cNvPr>
          <p:cNvSpPr/>
          <p:nvPr/>
        </p:nvSpPr>
        <p:spPr>
          <a:xfrm>
            <a:off x="195000" y="321150"/>
            <a:ext cx="91217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Arwyddocâd y dyfyniad yw...</a:t>
            </a:r>
          </a:p>
        </p:txBody>
      </p:sp>
    </p:spTree>
    <p:extLst>
      <p:ext uri="{BB962C8B-B14F-4D97-AF65-F5344CB8AC3E}">
        <p14:creationId xmlns:p14="http://schemas.microsoft.com/office/powerpoint/2010/main" val="1327516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>
            <a:extLst>
              <a:ext uri="{FF2B5EF4-FFF2-40B4-BE49-F238E27FC236}">
                <a16:creationId xmlns:a16="http://schemas.microsoft.com/office/drawing/2014/main" id="{AF7EA40D-C9E4-4235-BE55-82E32CD55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474" y="971271"/>
            <a:ext cx="9437338" cy="2172260"/>
          </a:xfrm>
        </p:spPr>
        <p:txBody>
          <a:bodyPr>
            <a:normAutofit/>
          </a:bodyPr>
          <a:lstStyle/>
          <a:p>
            <a:r>
              <a:rPr lang="cy-GB" sz="2800" dirty="0"/>
              <a:t>Cwblhewch y </a:t>
            </a:r>
            <a:r>
              <a:rPr lang="cy-GB" sz="2800" dirty="0" err="1"/>
              <a:t>ddeiagram</a:t>
            </a:r>
            <a:r>
              <a:rPr lang="cy-GB" sz="2800" dirty="0"/>
              <a:t> </a:t>
            </a:r>
            <a:r>
              <a:rPr lang="cy-GB" sz="2800" dirty="0" err="1"/>
              <a:t>Venn</a:t>
            </a:r>
            <a:r>
              <a:rPr lang="cy-GB" sz="2800" dirty="0"/>
              <a:t>, i gymharu barn Mwslimaidd a </a:t>
            </a:r>
            <a:r>
              <a:rPr lang="cy-GB" sz="2800" dirty="0" err="1"/>
              <a:t>Christnogol</a:t>
            </a:r>
            <a:r>
              <a:rPr lang="cy-GB" sz="2800" dirty="0"/>
              <a:t> am erthyliad.</a:t>
            </a:r>
          </a:p>
          <a:p>
            <a:pPr marL="0" indent="0">
              <a:buNone/>
            </a:pPr>
            <a:endParaRPr lang="cy-GB" sz="2800" dirty="0"/>
          </a:p>
        </p:txBody>
      </p:sp>
      <p:sp>
        <p:nvSpPr>
          <p:cNvPr id="4" name="Siart Llif: Cysylltydd 3">
            <a:extLst>
              <a:ext uri="{FF2B5EF4-FFF2-40B4-BE49-F238E27FC236}">
                <a16:creationId xmlns:a16="http://schemas.microsoft.com/office/drawing/2014/main" id="{F035566A-67F3-4C3D-BCDB-D76DAF35B359}"/>
              </a:ext>
            </a:extLst>
          </p:cNvPr>
          <p:cNvSpPr/>
          <p:nvPr/>
        </p:nvSpPr>
        <p:spPr>
          <a:xfrm>
            <a:off x="4647181" y="2926080"/>
            <a:ext cx="3345115" cy="2919550"/>
          </a:xfrm>
          <a:prstGeom prst="flowChartConnector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5" name="Siart Llif: Cysylltydd 4">
            <a:extLst>
              <a:ext uri="{FF2B5EF4-FFF2-40B4-BE49-F238E27FC236}">
                <a16:creationId xmlns:a16="http://schemas.microsoft.com/office/drawing/2014/main" id="{DF18EFC6-4C2B-4085-99A6-24A2EAA5097A}"/>
              </a:ext>
            </a:extLst>
          </p:cNvPr>
          <p:cNvSpPr/>
          <p:nvPr/>
        </p:nvSpPr>
        <p:spPr>
          <a:xfrm>
            <a:off x="2299131" y="2926080"/>
            <a:ext cx="3345115" cy="291955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FD93BAD7-F911-4A8C-9059-D478C6ECC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8939" y="3534939"/>
            <a:ext cx="1086825" cy="1563401"/>
          </a:xfrm>
          <a:prstGeom prst="rect">
            <a:avLst/>
          </a:prstGeom>
        </p:spPr>
      </p:pic>
      <p:pic>
        <p:nvPicPr>
          <p:cNvPr id="8" name="Llun 7">
            <a:extLst>
              <a:ext uri="{FF2B5EF4-FFF2-40B4-BE49-F238E27FC236}">
                <a16:creationId xmlns:a16="http://schemas.microsoft.com/office/drawing/2014/main" id="{9750DB84-CA93-40E4-86DC-EB8B5FE8CD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324814">
            <a:off x="5839007" y="3680784"/>
            <a:ext cx="1417500" cy="141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250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>
            <a:extLst>
              <a:ext uri="{FF2B5EF4-FFF2-40B4-BE49-F238E27FC236}">
                <a16:creationId xmlns:a16="http://schemas.microsoft.com/office/drawing/2014/main" id="{E90786F8-FB63-4DB8-97E4-8E14EC8D7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cy-GB" sz="2800" dirty="0"/>
              <a:t>Ydych chi eisiau rhannu ffaith diddorol, cwestiwn neu teimlad/barn am erthyliad?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E2ED3414-FCB0-41A1-8B3C-9CA39262F6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150"/>
          <a:stretch/>
        </p:blipFill>
        <p:spPr>
          <a:xfrm>
            <a:off x="-1" y="261256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44093953"/>
      </p:ext>
    </p:extLst>
  </p:cSld>
  <p:clrMapOvr>
    <a:masterClrMapping/>
  </p:clrMapOvr>
</p:sld>
</file>

<file path=ppt/theme/theme1.xml><?xml version="1.0" encoding="utf-8"?>
<a:theme xmlns:a="http://schemas.openxmlformats.org/drawingml/2006/main" name="Ffased">
  <a:themeElements>
    <a:clrScheme name="Agwedd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Ffased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fas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114</Words>
  <Application>Microsoft Office PowerPoint</Application>
  <PresentationFormat>Widescreen</PresentationFormat>
  <Paragraphs>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Trebuchet MS</vt:lpstr>
      <vt:lpstr>Wingdings 3</vt:lpstr>
      <vt:lpstr>Ffased</vt:lpstr>
      <vt:lpstr>Agweddau Mwslimaidd at Erthyliad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Agweddau Muslimaidd at Erthyliad</dc:title>
  <dc:creator>Grace Goode</dc:creator>
  <cp:lastModifiedBy>Grace</cp:lastModifiedBy>
  <cp:revision>2</cp:revision>
  <dcterms:created xsi:type="dcterms:W3CDTF">2019-11-24T21:01:28Z</dcterms:created>
  <dcterms:modified xsi:type="dcterms:W3CDTF">2020-05-11T14:30:26Z</dcterms:modified>
</cp:coreProperties>
</file>