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72"/>
  </p:normalViewPr>
  <p:slideViewPr>
    <p:cSldViewPr snapToGrid="0">
      <p:cViewPr>
        <p:scale>
          <a:sx n="69" d="100"/>
          <a:sy n="69" d="100"/>
        </p:scale>
        <p:origin x="2232" y="13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>
                    <a:lumMod val="7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9/24/19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1645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89325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1784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9857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18828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51339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75066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467926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22726506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7860574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18691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44965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1715537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3" r:id="rId1"/>
    <p:sldLayoutId id="2147483814" r:id="rId2"/>
    <p:sldLayoutId id="2147483815" r:id="rId3"/>
    <p:sldLayoutId id="2147483816" r:id="rId4"/>
    <p:sldLayoutId id="2147483817" r:id="rId5"/>
    <p:sldLayoutId id="2147483818" r:id="rId6"/>
    <p:sldLayoutId id="2147483819" r:id="rId7"/>
    <p:sldLayoutId id="2147483820" r:id="rId8"/>
    <p:sldLayoutId id="2147483821" r:id="rId9"/>
    <p:sldLayoutId id="2147483822" r:id="rId10"/>
    <p:sldLayoutId id="214748382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3783335" y="9432"/>
            <a:ext cx="4073236" cy="3207182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054497" y="108071"/>
            <a:ext cx="3924886" cy="3108543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solidFill>
                  <a:schemeClr val="bg1"/>
                </a:solidFill>
              </a:rPr>
              <a:t>Amdana</a:t>
            </a:r>
            <a:r>
              <a:rPr lang="en-GB" sz="1400" b="1" u="sng" dirty="0">
                <a:solidFill>
                  <a:schemeClr val="bg1"/>
                </a:solidFill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</a:rPr>
              <a:t>i</a:t>
            </a:r>
            <a:endParaRPr lang="en-GB" sz="1400" b="1" u="sng" dirty="0">
              <a:solidFill>
                <a:schemeClr val="bg1"/>
              </a:solidFill>
            </a:endParaRPr>
          </a:p>
          <a:p>
            <a:r>
              <a:rPr lang="en-GB" sz="1400" b="1" u="sng" dirty="0">
                <a:solidFill>
                  <a:schemeClr val="bg1"/>
                </a:solidFill>
              </a:rPr>
              <a:t>About Me</a:t>
            </a:r>
          </a:p>
          <a:p>
            <a:endParaRPr lang="en-GB" sz="1400" b="1" u="sng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My names Nicole Heal, </a:t>
            </a:r>
            <a:r>
              <a:rPr lang="en-GB" sz="1400" dirty="0" err="1">
                <a:solidFill>
                  <a:schemeClr val="bg1"/>
                </a:solidFill>
              </a:rPr>
              <a:t>Im</a:t>
            </a:r>
            <a:r>
              <a:rPr lang="en-GB" sz="1400" dirty="0">
                <a:solidFill>
                  <a:schemeClr val="bg1"/>
                </a:solidFill>
              </a:rPr>
              <a:t> a PGCE student with Trinity St David University of South Wales. 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I aspire to be a Humanities teacher with the main focus being Religious Education. 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I enjoy practical and informative lessons where pupils thoroughly enjoy their time in the classroom with me.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In my spare time I enjoy going to the gym and walking my Labrador. 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488787" cy="2092881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solidFill>
                  <a:schemeClr val="bg1"/>
                </a:solidFill>
              </a:rPr>
              <a:t>Profiad</a:t>
            </a:r>
            <a:r>
              <a:rPr lang="en-GB" sz="1400" b="1" u="sng" dirty="0">
                <a:solidFill>
                  <a:schemeClr val="bg1"/>
                </a:solidFill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</a:rPr>
              <a:t>addysgu</a:t>
            </a:r>
            <a:r>
              <a:rPr lang="en-GB" sz="1400" b="1" u="sng" dirty="0">
                <a:solidFill>
                  <a:schemeClr val="bg1"/>
                </a:solidFill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</a:rPr>
              <a:t>blaenorol</a:t>
            </a:r>
            <a:endParaRPr lang="en-GB" sz="1400" b="1" u="sng" dirty="0">
              <a:solidFill>
                <a:schemeClr val="bg1"/>
              </a:solidFill>
            </a:endParaRPr>
          </a:p>
          <a:p>
            <a:r>
              <a:rPr lang="en-GB" sz="1400" b="1" u="sng" dirty="0">
                <a:solidFill>
                  <a:schemeClr val="bg1"/>
                </a:solidFill>
              </a:rPr>
              <a:t>Previous teaching experiences 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Health and Social Care Assessor in Rathbone Training – supporting 16-18 year old gain Level 1 Qualifications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PGCE with Trinity St David University of South Wales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7890" y="3429000"/>
            <a:ext cx="5088908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1985" y="3315253"/>
            <a:ext cx="4820396" cy="35394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solidFill>
                  <a:schemeClr val="bg1"/>
                </a:solidFill>
              </a:rPr>
              <a:t>Rhesymau</a:t>
            </a:r>
            <a:r>
              <a:rPr lang="en-GB" sz="1400" b="1" u="sng" dirty="0">
                <a:solidFill>
                  <a:schemeClr val="bg1"/>
                </a:solidFill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</a:rPr>
              <a:t>dros</a:t>
            </a:r>
            <a:r>
              <a:rPr lang="en-GB" sz="1400" b="1" u="sng" dirty="0">
                <a:solidFill>
                  <a:schemeClr val="bg1"/>
                </a:solidFill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</a:rPr>
              <a:t>ddewis</a:t>
            </a:r>
            <a:r>
              <a:rPr lang="en-GB" sz="1400" b="1" u="sng" dirty="0">
                <a:solidFill>
                  <a:schemeClr val="bg1"/>
                </a:solidFill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</a:rPr>
              <a:t>addysgu</a:t>
            </a:r>
            <a:r>
              <a:rPr lang="en-GB" sz="1400" b="1" u="sng" dirty="0">
                <a:solidFill>
                  <a:schemeClr val="bg1"/>
                </a:solidFill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</a:rPr>
              <a:t>fel</a:t>
            </a:r>
            <a:r>
              <a:rPr lang="en-GB" sz="1400" b="1" u="sng" dirty="0">
                <a:solidFill>
                  <a:schemeClr val="bg1"/>
                </a:solidFill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</a:rPr>
              <a:t>proffesiwn</a:t>
            </a:r>
            <a:endParaRPr lang="en-GB" sz="1400" b="1" u="sng" dirty="0">
              <a:solidFill>
                <a:schemeClr val="bg1"/>
              </a:solidFill>
            </a:endParaRPr>
          </a:p>
          <a:p>
            <a:r>
              <a:rPr lang="en-GB" sz="1400" b="1" u="sng" dirty="0">
                <a:solidFill>
                  <a:schemeClr val="bg1"/>
                </a:solidFill>
              </a:rPr>
              <a:t>Reasons for entering the teaching profession</a:t>
            </a:r>
          </a:p>
          <a:p>
            <a:endParaRPr lang="en-GB" sz="1400" b="1" u="sng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After graduating University I went into support work with young adults displaying challenging behaviour and later started working in a work based learning college. </a:t>
            </a:r>
          </a:p>
          <a:p>
            <a:endParaRPr lang="en-GB" sz="1400" b="1" u="sng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I discovered my passion for teaching after working with learners daily delivering sessions on a variety of different topics, I</a:t>
            </a:r>
            <a:r>
              <a:rPr lang="en-GB" sz="1400" b="1" u="sng" dirty="0">
                <a:solidFill>
                  <a:schemeClr val="bg1"/>
                </a:solidFill>
              </a:rPr>
              <a:t> </a:t>
            </a:r>
            <a:r>
              <a:rPr lang="en-GB" sz="1400" dirty="0">
                <a:solidFill>
                  <a:schemeClr val="bg1"/>
                </a:solidFill>
              </a:rPr>
              <a:t>thoroughly enjoyed running these classes and soon became apart of the teaching group despite having no formal qualifications for the role. </a:t>
            </a:r>
          </a:p>
          <a:p>
            <a:endParaRPr lang="en-GB" sz="1400" b="1" u="sng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I thoroughly enjoy engaging with pupils and would eventually like to be apart of a special school or working with young people with ALN.</a:t>
            </a: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8764" y="591310"/>
            <a:ext cx="4073236" cy="2359821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250545" y="734293"/>
            <a:ext cx="3801126" cy="2215991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b="1" u="sng" dirty="0">
                <a:solidFill>
                  <a:schemeClr val="bg1"/>
                </a:solidFill>
              </a:rPr>
              <a:t>Y math o </a:t>
            </a:r>
            <a:r>
              <a:rPr lang="en-GB" sz="1400" b="1" u="sng" dirty="0" err="1">
                <a:solidFill>
                  <a:schemeClr val="bg1"/>
                </a:solidFill>
              </a:rPr>
              <a:t>athro</a:t>
            </a:r>
            <a:r>
              <a:rPr lang="en-GB" sz="1400" b="1" u="sng" dirty="0">
                <a:solidFill>
                  <a:schemeClr val="bg1"/>
                </a:solidFill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</a:rPr>
              <a:t>hoffaf</a:t>
            </a:r>
            <a:r>
              <a:rPr lang="en-GB" sz="1400" b="1" u="sng" dirty="0">
                <a:solidFill>
                  <a:schemeClr val="bg1"/>
                </a:solidFill>
              </a:rPr>
              <a:t> bod</a:t>
            </a:r>
          </a:p>
          <a:p>
            <a:r>
              <a:rPr lang="en-GB" sz="1400" b="1" u="sng" dirty="0">
                <a:solidFill>
                  <a:schemeClr val="bg1"/>
                </a:solidFill>
              </a:rPr>
              <a:t>The kind of teacher I aspire to be</a:t>
            </a:r>
          </a:p>
          <a:p>
            <a:endParaRPr lang="en-GB" sz="1200" b="1" u="sng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I aspire to be a teacher that pupils enjoy being around and learn from. I hope to be fun and hands on and give pupils a well rounded education. I want children to be respectful of myself and my classroom but also confident in speaking their opinion on any issues or challenges they come across</a:t>
            </a:r>
            <a:r>
              <a:rPr lang="en-GB" sz="1400">
                <a:solidFill>
                  <a:schemeClr val="bg1"/>
                </a:solidFill>
              </a:rPr>
              <a:t>. </a:t>
            </a:r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5917" y="3680747"/>
            <a:ext cx="3016306" cy="2442961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320596" y="3792219"/>
            <a:ext cx="2573115" cy="203132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u="sng" dirty="0" err="1">
                <a:solidFill>
                  <a:schemeClr val="bg1"/>
                </a:solidFill>
              </a:rPr>
              <a:t>Meysydd</a:t>
            </a:r>
            <a:r>
              <a:rPr lang="en-GB" b="1" u="sng" dirty="0">
                <a:solidFill>
                  <a:schemeClr val="bg1"/>
                </a:solidFill>
              </a:rPr>
              <a:t> / </a:t>
            </a:r>
            <a:r>
              <a:rPr lang="en-GB" b="1" u="sng" dirty="0" err="1">
                <a:solidFill>
                  <a:schemeClr val="bg1"/>
                </a:solidFill>
              </a:rPr>
              <a:t>pynciau</a:t>
            </a:r>
            <a:r>
              <a:rPr lang="en-GB" b="1" u="sng" dirty="0">
                <a:solidFill>
                  <a:schemeClr val="bg1"/>
                </a:solidFill>
              </a:rPr>
              <a:t> </a:t>
            </a:r>
            <a:r>
              <a:rPr lang="en-GB" b="1" u="sng" dirty="0" err="1">
                <a:solidFill>
                  <a:schemeClr val="bg1"/>
                </a:solidFill>
              </a:rPr>
              <a:t>medraf</a:t>
            </a:r>
            <a:r>
              <a:rPr lang="en-GB" b="1" u="sng" dirty="0">
                <a:solidFill>
                  <a:schemeClr val="bg1"/>
                </a:solidFill>
              </a:rPr>
              <a:t> </a:t>
            </a:r>
            <a:r>
              <a:rPr lang="en-GB" b="1" u="sng" dirty="0" err="1">
                <a:solidFill>
                  <a:schemeClr val="bg1"/>
                </a:solidFill>
              </a:rPr>
              <a:t>eu</a:t>
            </a:r>
            <a:r>
              <a:rPr lang="en-GB" b="1" u="sng" dirty="0">
                <a:solidFill>
                  <a:schemeClr val="bg1"/>
                </a:solidFill>
              </a:rPr>
              <a:t> </a:t>
            </a:r>
            <a:r>
              <a:rPr lang="en-GB" b="1" u="sng" dirty="0" err="1">
                <a:solidFill>
                  <a:schemeClr val="bg1"/>
                </a:solidFill>
              </a:rPr>
              <a:t>haddysgu</a:t>
            </a:r>
            <a:endParaRPr lang="en-GB" b="1" u="sng" dirty="0">
              <a:solidFill>
                <a:schemeClr val="bg1"/>
              </a:solidFill>
            </a:endParaRPr>
          </a:p>
          <a:p>
            <a:r>
              <a:rPr lang="en-GB" b="1" u="sng" dirty="0">
                <a:solidFill>
                  <a:schemeClr val="bg1"/>
                </a:solidFill>
              </a:rPr>
              <a:t>Areas / subjects I could teach</a:t>
            </a:r>
          </a:p>
          <a:p>
            <a:endParaRPr lang="en-GB" b="1" u="sng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Humanities – main focus on Religious Education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4160452"/>
            <a:ext cx="3488787" cy="2677656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solidFill>
                  <a:schemeClr val="bg1"/>
                </a:solidFill>
              </a:rPr>
              <a:t>Cefndir</a:t>
            </a:r>
            <a:r>
              <a:rPr lang="en-GB" sz="1400" b="1" u="sng" dirty="0">
                <a:solidFill>
                  <a:schemeClr val="bg1"/>
                </a:solidFill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</a:rPr>
              <a:t>academaidd</a:t>
            </a:r>
            <a:endParaRPr lang="en-GB" sz="1400" b="1" u="sng" dirty="0">
              <a:solidFill>
                <a:schemeClr val="bg1"/>
              </a:solidFill>
            </a:endParaRPr>
          </a:p>
          <a:p>
            <a:r>
              <a:rPr lang="en-GB" sz="1400" b="1" u="sng" dirty="0">
                <a:solidFill>
                  <a:schemeClr val="bg1"/>
                </a:solidFill>
              </a:rPr>
              <a:t>Academic history</a:t>
            </a:r>
          </a:p>
          <a:p>
            <a:endParaRPr lang="en-GB" sz="1400" b="1" u="sng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BSc 2:1 Degree in Criminology and Criminal Justice with Swansea University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A Levels including History, Law and Psychology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11 GCSE’s including English Lit/Lang, Maths and Double Science</a:t>
            </a:r>
          </a:p>
          <a:p>
            <a:endParaRPr lang="en-GB" sz="1200" dirty="0"/>
          </a:p>
          <a:p>
            <a:r>
              <a:rPr lang="en-GB" sz="1200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736059"/>
      </a:dk2>
      <a:lt2>
        <a:srgbClr val="E7E0C7"/>
      </a:lt2>
      <a:accent1>
        <a:srgbClr val="92B0C8"/>
      </a:accent1>
      <a:accent2>
        <a:srgbClr val="E37C3D"/>
      </a:accent2>
      <a:accent3>
        <a:srgbClr val="A5AB81"/>
      </a:accent3>
      <a:accent4>
        <a:srgbClr val="E9B635"/>
      </a:accent4>
      <a:accent5>
        <a:srgbClr val="7BA79D"/>
      </a:accent5>
      <a:accent6>
        <a:srgbClr val="968C8C"/>
      </a:accent6>
      <a:hlink>
        <a:srgbClr val="F7A115"/>
      </a:hlink>
      <a:folHlink>
        <a:srgbClr val="969696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3F20CFC1-E34F-405B-AA49-5BE0E194F1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{A445080E-B930-1348-B102-B846428C9B51}tf10001067</Template>
  <TotalTime>68</TotalTime>
  <Words>334</Words>
  <Application>Microsoft Macintosh PowerPoint</Application>
  <PresentationFormat>Widescreen</PresentationFormat>
  <Paragraphs>39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Garamond</vt:lpstr>
      <vt:lpstr>Savon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Nicole Heal (1906535)</cp:lastModifiedBy>
  <cp:revision>8</cp:revision>
  <dcterms:created xsi:type="dcterms:W3CDTF">2019-09-05T20:58:34Z</dcterms:created>
  <dcterms:modified xsi:type="dcterms:W3CDTF">2019-09-24T19:36:39Z</dcterms:modified>
</cp:coreProperties>
</file>