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7" r:id="rId2"/>
    <p:sldId id="262" r:id="rId3"/>
    <p:sldId id="264" r:id="rId4"/>
    <p:sldId id="266" r:id="rId5"/>
    <p:sldId id="276" r:id="rId6"/>
    <p:sldId id="267" r:id="rId7"/>
    <p:sldId id="268" r:id="rId8"/>
    <p:sldId id="269" r:id="rId9"/>
    <p:sldId id="270" r:id="rId10"/>
    <p:sldId id="271" r:id="rId11"/>
    <p:sldId id="275" r:id="rId12"/>
    <p:sldId id="273" r:id="rId13"/>
    <p:sldId id="274" r:id="rId14"/>
    <p:sldId id="277" r:id="rId15"/>
    <p:sldId id="272" r:id="rId16"/>
  </p:sldIdLst>
  <p:sldSz cx="12192000" cy="6858000"/>
  <p:notesSz cx="6889750" cy="100218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B230C46-C446-4F43-BA0B-E0B5F347D23F}"/>
              </a:ext>
            </a:extLst>
          </p:cNvPr>
          <p:cNvSpPr txBox="1">
            <a:spLocks noGrp="1"/>
          </p:cNvSpPr>
          <p:nvPr>
            <p:ph type="hdr" sz="quarter"/>
          </p:nvPr>
        </p:nvSpPr>
        <p:spPr>
          <a:xfrm>
            <a:off x="0" y="0"/>
            <a:ext cx="2985561" cy="502837"/>
          </a:xfrm>
          <a:prstGeom prst="rect">
            <a:avLst/>
          </a:prstGeom>
          <a:noFill/>
          <a:ln>
            <a:noFill/>
          </a:ln>
        </p:spPr>
        <p:txBody>
          <a:bodyPr vert="horz" wrap="square" lIns="96633" tIns="48316" rIns="96633" bIns="48316" anchor="t" anchorCtr="0" compatLnSpc="1">
            <a:noAutofit/>
          </a:bodyPr>
          <a:lstStyle>
            <a:lvl1pPr marL="0" marR="0" lvl="0" indent="0" algn="l" defTabSz="966337" rtl="0" fontAlgn="auto" hangingPunct="1">
              <a:lnSpc>
                <a:spcPct val="100000"/>
              </a:lnSpc>
              <a:spcBef>
                <a:spcPts val="0"/>
              </a:spcBef>
              <a:spcAft>
                <a:spcPts val="0"/>
              </a:spcAft>
              <a:buNone/>
              <a:tabLst/>
              <a:defRPr lang="en-GB" sz="13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C24FEE5E-7B6C-4702-9406-87CD93C65901}"/>
              </a:ext>
            </a:extLst>
          </p:cNvPr>
          <p:cNvSpPr txBox="1">
            <a:spLocks noGrp="1"/>
          </p:cNvSpPr>
          <p:nvPr>
            <p:ph type="dt" idx="1"/>
          </p:nvPr>
        </p:nvSpPr>
        <p:spPr>
          <a:xfrm>
            <a:off x="3902595" y="0"/>
            <a:ext cx="2985561" cy="502837"/>
          </a:xfrm>
          <a:prstGeom prst="rect">
            <a:avLst/>
          </a:prstGeom>
          <a:noFill/>
          <a:ln>
            <a:noFill/>
          </a:ln>
        </p:spPr>
        <p:txBody>
          <a:bodyPr vert="horz" wrap="square" lIns="96633" tIns="48316" rIns="96633" bIns="48316" anchor="t" anchorCtr="0" compatLnSpc="1">
            <a:noAutofit/>
          </a:bodyPr>
          <a:lstStyle>
            <a:lvl1pPr marL="0" marR="0" lvl="0" indent="0" algn="r" defTabSz="966337" rtl="0" fontAlgn="auto" hangingPunct="1">
              <a:lnSpc>
                <a:spcPct val="100000"/>
              </a:lnSpc>
              <a:spcBef>
                <a:spcPts val="0"/>
              </a:spcBef>
              <a:spcAft>
                <a:spcPts val="0"/>
              </a:spcAft>
              <a:buNone/>
              <a:tabLst/>
              <a:defRPr lang="en-GB" sz="1300" b="0" i="0" u="none" strike="noStrike" kern="1200" cap="none" spc="0" baseline="0">
                <a:solidFill>
                  <a:srgbClr val="000000"/>
                </a:solidFill>
                <a:uFillTx/>
                <a:latin typeface="Calibri"/>
              </a:defRPr>
            </a:lvl1pPr>
          </a:lstStyle>
          <a:p>
            <a:pPr lvl="0"/>
            <a:fld id="{F05022F9-C09A-428F-A7B6-FA6E90E8B827}" type="datetime1">
              <a:rPr lang="en-GB"/>
              <a:pPr lvl="0"/>
              <a:t>18/11/2020</a:t>
            </a:fld>
            <a:endParaRPr lang="en-GB"/>
          </a:p>
        </p:txBody>
      </p:sp>
      <p:sp>
        <p:nvSpPr>
          <p:cNvPr id="4" name="Slide Image Placeholder 3">
            <a:extLst>
              <a:ext uri="{FF2B5EF4-FFF2-40B4-BE49-F238E27FC236}">
                <a16:creationId xmlns:a16="http://schemas.microsoft.com/office/drawing/2014/main" id="{DAEDFA60-E249-4C3A-A11E-D7E028205ABC}"/>
              </a:ext>
            </a:extLst>
          </p:cNvPr>
          <p:cNvSpPr>
            <a:spLocks noGrp="1" noRot="1" noChangeAspect="1"/>
          </p:cNvSpPr>
          <p:nvPr>
            <p:ph type="sldImg" idx="2"/>
          </p:nvPr>
        </p:nvSpPr>
        <p:spPr>
          <a:xfrm>
            <a:off x="438153" y="1252535"/>
            <a:ext cx="6013451" cy="338295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5C90F97B-0FDA-4FC6-B4E3-8B79769BA454}"/>
              </a:ext>
            </a:extLst>
          </p:cNvPr>
          <p:cNvSpPr txBox="1">
            <a:spLocks noGrp="1"/>
          </p:cNvSpPr>
          <p:nvPr>
            <p:ph type="body" sz="quarter" idx="3"/>
          </p:nvPr>
        </p:nvSpPr>
        <p:spPr>
          <a:xfrm>
            <a:off x="688972" y="4823030"/>
            <a:ext cx="5511802" cy="3946120"/>
          </a:xfrm>
          <a:prstGeom prst="rect">
            <a:avLst/>
          </a:prstGeom>
          <a:noFill/>
          <a:ln>
            <a:noFill/>
          </a:ln>
        </p:spPr>
        <p:txBody>
          <a:bodyPr vert="horz" wrap="square" lIns="96633" tIns="48316" rIns="96633" bIns="48316"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5C64456B-F0AA-4E42-8C36-E5D4D8E71B80}"/>
              </a:ext>
            </a:extLst>
          </p:cNvPr>
          <p:cNvSpPr txBox="1">
            <a:spLocks noGrp="1"/>
          </p:cNvSpPr>
          <p:nvPr>
            <p:ph type="ftr" sz="quarter" idx="4"/>
          </p:nvPr>
        </p:nvSpPr>
        <p:spPr>
          <a:xfrm>
            <a:off x="0" y="9519050"/>
            <a:ext cx="2985561" cy="502837"/>
          </a:xfrm>
          <a:prstGeom prst="rect">
            <a:avLst/>
          </a:prstGeom>
          <a:noFill/>
          <a:ln>
            <a:noFill/>
          </a:ln>
        </p:spPr>
        <p:txBody>
          <a:bodyPr vert="horz" wrap="square" lIns="96633" tIns="48316" rIns="96633" bIns="48316" anchor="b" anchorCtr="0" compatLnSpc="1">
            <a:noAutofit/>
          </a:bodyPr>
          <a:lstStyle>
            <a:lvl1pPr marL="0" marR="0" lvl="0" indent="0" algn="l" defTabSz="966337" rtl="0" fontAlgn="auto" hangingPunct="1">
              <a:lnSpc>
                <a:spcPct val="100000"/>
              </a:lnSpc>
              <a:spcBef>
                <a:spcPts val="0"/>
              </a:spcBef>
              <a:spcAft>
                <a:spcPts val="0"/>
              </a:spcAft>
              <a:buNone/>
              <a:tabLst/>
              <a:defRPr lang="en-GB" sz="13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D7564035-5927-4BCF-9E97-BEF97D34AAC3}"/>
              </a:ext>
            </a:extLst>
          </p:cNvPr>
          <p:cNvSpPr txBox="1">
            <a:spLocks noGrp="1"/>
          </p:cNvSpPr>
          <p:nvPr>
            <p:ph type="sldNum" sz="quarter" idx="5"/>
          </p:nvPr>
        </p:nvSpPr>
        <p:spPr>
          <a:xfrm>
            <a:off x="3902595" y="9519050"/>
            <a:ext cx="2985561" cy="502837"/>
          </a:xfrm>
          <a:prstGeom prst="rect">
            <a:avLst/>
          </a:prstGeom>
          <a:noFill/>
          <a:ln>
            <a:noFill/>
          </a:ln>
        </p:spPr>
        <p:txBody>
          <a:bodyPr vert="horz" wrap="square" lIns="96633" tIns="48316" rIns="96633" bIns="48316" anchor="b" anchorCtr="0" compatLnSpc="1">
            <a:noAutofit/>
          </a:bodyPr>
          <a:lstStyle>
            <a:lvl1pPr marL="0" marR="0" lvl="0" indent="0" algn="r" defTabSz="966337" rtl="0" fontAlgn="auto" hangingPunct="1">
              <a:lnSpc>
                <a:spcPct val="100000"/>
              </a:lnSpc>
              <a:spcBef>
                <a:spcPts val="0"/>
              </a:spcBef>
              <a:spcAft>
                <a:spcPts val="0"/>
              </a:spcAft>
              <a:buNone/>
              <a:tabLst/>
              <a:defRPr lang="en-GB" sz="1300" b="0" i="0" u="none" strike="noStrike" kern="1200" cap="none" spc="0" baseline="0">
                <a:solidFill>
                  <a:srgbClr val="000000"/>
                </a:solidFill>
                <a:uFillTx/>
                <a:latin typeface="Calibri"/>
              </a:defRPr>
            </a:lvl1pPr>
          </a:lstStyle>
          <a:p>
            <a:pPr lvl="0"/>
            <a:fld id="{B791BBAC-4F19-4D4A-9BBF-E54F172E6C26}" type="slidenum">
              <a:t>‹#›</a:t>
            </a:fld>
            <a:endParaRPr lang="en-GB"/>
          </a:p>
        </p:txBody>
      </p:sp>
    </p:spTree>
    <p:extLst>
      <p:ext uri="{BB962C8B-B14F-4D97-AF65-F5344CB8AC3E}">
        <p14:creationId xmlns:p14="http://schemas.microsoft.com/office/powerpoint/2010/main" val="3597432402"/>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545CDC4B-B149-4D5E-8D4A-8787D7D25270}"/>
              </a:ext>
            </a:extLst>
          </p:cNvPr>
          <p:cNvSpPr/>
          <p:nvPr/>
        </p:nvSpPr>
        <p:spPr>
          <a:xfrm>
            <a:off x="0" y="0"/>
            <a:ext cx="12191996" cy="6858000"/>
          </a:xfrm>
          <a:prstGeom prst="rect">
            <a:avLst/>
          </a:prstGeom>
          <a:solidFill>
            <a:srgbClr val="59595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3A991AB8-0B78-4B4A-97FB-1AFFF57CC514}"/>
              </a:ext>
            </a:extLst>
          </p:cNvPr>
          <p:cNvSpPr/>
          <p:nvPr/>
        </p:nvSpPr>
        <p:spPr>
          <a:xfrm>
            <a:off x="1307866" y="1267733"/>
            <a:ext cx="9576264" cy="4307948"/>
          </a:xfrm>
          <a:prstGeom prst="rect">
            <a:avLst/>
          </a:prstGeom>
          <a:solidFill>
            <a:srgbClr val="FFFFFF"/>
          </a:solidFill>
          <a:ln cap="flat">
            <a:noFill/>
            <a:prstDash val="solid"/>
          </a:ln>
          <a:effectLst>
            <a:outerShdw dir="16200000" algn="tl">
              <a:srgbClr val="000000">
                <a:alpha val="66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10">
            <a:extLst>
              <a:ext uri="{FF2B5EF4-FFF2-40B4-BE49-F238E27FC236}">
                <a16:creationId xmlns:a16="http://schemas.microsoft.com/office/drawing/2014/main" id="{2C187E18-855A-46B6-B232-18A56163A3A1}"/>
              </a:ext>
            </a:extLst>
          </p:cNvPr>
          <p:cNvSpPr/>
          <p:nvPr/>
        </p:nvSpPr>
        <p:spPr>
          <a:xfrm>
            <a:off x="1447796" y="1411614"/>
            <a:ext cx="9296403" cy="4034771"/>
          </a:xfrm>
          <a:prstGeom prst="rect">
            <a:avLst/>
          </a:prstGeom>
          <a:noFill/>
          <a:ln w="6345" cap="sq">
            <a:solidFill>
              <a:srgbClr val="40404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14">
            <a:extLst>
              <a:ext uri="{FF2B5EF4-FFF2-40B4-BE49-F238E27FC236}">
                <a16:creationId xmlns:a16="http://schemas.microsoft.com/office/drawing/2014/main" id="{BAF6750F-53C1-41AD-B9E2-99140C8367FA}"/>
              </a:ext>
            </a:extLst>
          </p:cNvPr>
          <p:cNvSpPr/>
          <p:nvPr/>
        </p:nvSpPr>
        <p:spPr>
          <a:xfrm>
            <a:off x="5135883" y="1267733"/>
            <a:ext cx="1920240" cy="731520"/>
          </a:xfrm>
          <a:prstGeom prst="rect">
            <a:avLst/>
          </a:prstGeom>
          <a:solidFill>
            <a:srgbClr val="57903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nvGrpSpPr>
          <p:cNvPr id="6" name="Group 6">
            <a:extLst>
              <a:ext uri="{FF2B5EF4-FFF2-40B4-BE49-F238E27FC236}">
                <a16:creationId xmlns:a16="http://schemas.microsoft.com/office/drawing/2014/main" id="{23EBBC58-B02B-4F5E-B386-F3DDD9EB5F74}"/>
              </a:ext>
            </a:extLst>
          </p:cNvPr>
          <p:cNvGrpSpPr/>
          <p:nvPr/>
        </p:nvGrpSpPr>
        <p:grpSpPr>
          <a:xfrm>
            <a:off x="5250183" y="1267733"/>
            <a:ext cx="1691640" cy="615931"/>
            <a:chOff x="5250183" y="1267733"/>
            <a:chExt cx="1691640" cy="615931"/>
          </a:xfrm>
        </p:grpSpPr>
        <p:cxnSp>
          <p:nvCxnSpPr>
            <p:cNvPr id="7" name="Straight Connector 16">
              <a:extLst>
                <a:ext uri="{FF2B5EF4-FFF2-40B4-BE49-F238E27FC236}">
                  <a16:creationId xmlns:a16="http://schemas.microsoft.com/office/drawing/2014/main" id="{D7B2A5F5-0D58-4447-BC1C-218CE04FE6CD}"/>
                </a:ext>
              </a:extLst>
            </p:cNvPr>
            <p:cNvCxnSpPr/>
            <p:nvPr/>
          </p:nvCxnSpPr>
          <p:spPr>
            <a:xfrm>
              <a:off x="5250183" y="1267733"/>
              <a:ext cx="0" cy="612648"/>
            </a:xfrm>
            <a:prstGeom prst="straightConnector1">
              <a:avLst/>
            </a:prstGeom>
            <a:noFill/>
            <a:ln w="6345" cap="flat">
              <a:solidFill>
                <a:srgbClr val="FFFFFF"/>
              </a:solidFill>
              <a:prstDash val="solid"/>
              <a:miter/>
            </a:ln>
          </p:spPr>
        </p:cxnSp>
        <p:cxnSp>
          <p:nvCxnSpPr>
            <p:cNvPr id="8" name="Straight Connector 17">
              <a:extLst>
                <a:ext uri="{FF2B5EF4-FFF2-40B4-BE49-F238E27FC236}">
                  <a16:creationId xmlns:a16="http://schemas.microsoft.com/office/drawing/2014/main" id="{A6F43E7A-2692-411D-83DD-B2531C8554E0}"/>
                </a:ext>
              </a:extLst>
            </p:cNvPr>
            <p:cNvCxnSpPr/>
            <p:nvPr/>
          </p:nvCxnSpPr>
          <p:spPr>
            <a:xfrm>
              <a:off x="6941823" y="1267733"/>
              <a:ext cx="0" cy="612648"/>
            </a:xfrm>
            <a:prstGeom prst="straightConnector1">
              <a:avLst/>
            </a:prstGeom>
            <a:noFill/>
            <a:ln w="6345" cap="flat">
              <a:solidFill>
                <a:srgbClr val="FFFFFF"/>
              </a:solidFill>
              <a:prstDash val="solid"/>
              <a:miter/>
            </a:ln>
          </p:spPr>
        </p:cxnSp>
        <p:cxnSp>
          <p:nvCxnSpPr>
            <p:cNvPr id="9" name="Straight Connector 18">
              <a:extLst>
                <a:ext uri="{FF2B5EF4-FFF2-40B4-BE49-F238E27FC236}">
                  <a16:creationId xmlns:a16="http://schemas.microsoft.com/office/drawing/2014/main" id="{E34BEFEB-3218-4320-AEF3-3B4185AC2CA5}"/>
                </a:ext>
              </a:extLst>
            </p:cNvPr>
            <p:cNvCxnSpPr/>
            <p:nvPr/>
          </p:nvCxnSpPr>
          <p:spPr>
            <a:xfrm>
              <a:off x="5250183" y="1883664"/>
              <a:ext cx="1691640" cy="0"/>
            </a:xfrm>
            <a:prstGeom prst="straightConnector1">
              <a:avLst/>
            </a:prstGeom>
            <a:noFill/>
            <a:ln w="6345" cap="flat">
              <a:solidFill>
                <a:srgbClr val="FFFFFF"/>
              </a:solidFill>
              <a:prstDash val="solid"/>
              <a:miter/>
            </a:ln>
          </p:spPr>
        </p:cxnSp>
      </p:grpSp>
      <p:sp>
        <p:nvSpPr>
          <p:cNvPr id="10" name="Title 1">
            <a:extLst>
              <a:ext uri="{FF2B5EF4-FFF2-40B4-BE49-F238E27FC236}">
                <a16:creationId xmlns:a16="http://schemas.microsoft.com/office/drawing/2014/main" id="{C0386A3E-D5CA-43B3-AAEB-C518C506B415}"/>
              </a:ext>
            </a:extLst>
          </p:cNvPr>
          <p:cNvSpPr txBox="1">
            <a:spLocks noGrp="1"/>
          </p:cNvSpPr>
          <p:nvPr>
            <p:ph type="ctrTitle"/>
          </p:nvPr>
        </p:nvSpPr>
        <p:spPr>
          <a:xfrm>
            <a:off x="1629104" y="2244833"/>
            <a:ext cx="8933797" cy="2437232"/>
          </a:xfrm>
        </p:spPr>
        <p:txBody>
          <a:bodyPr anchorCtr="1"/>
          <a:lstStyle>
            <a:lvl1pPr algn="ctr">
              <a:lnSpc>
                <a:spcPct val="83000"/>
              </a:lnSpc>
              <a:defRPr sz="6800" cap="all" spc="-100"/>
            </a:lvl1pPr>
          </a:lstStyle>
          <a:p>
            <a:pPr lvl="0"/>
            <a:r>
              <a:rPr lang="en-US"/>
              <a:t>Click to edit Master title style</a:t>
            </a:r>
          </a:p>
        </p:txBody>
      </p:sp>
      <p:sp>
        <p:nvSpPr>
          <p:cNvPr id="11" name="Subtitle 2">
            <a:extLst>
              <a:ext uri="{FF2B5EF4-FFF2-40B4-BE49-F238E27FC236}">
                <a16:creationId xmlns:a16="http://schemas.microsoft.com/office/drawing/2014/main" id="{B850B816-BB6C-48F6-AA56-B19CEF5AF9CC}"/>
              </a:ext>
            </a:extLst>
          </p:cNvPr>
          <p:cNvSpPr txBox="1">
            <a:spLocks noGrp="1"/>
          </p:cNvSpPr>
          <p:nvPr>
            <p:ph type="subTitle" idx="1"/>
          </p:nvPr>
        </p:nvSpPr>
        <p:spPr>
          <a:xfrm>
            <a:off x="1629104" y="4682066"/>
            <a:ext cx="8936842" cy="457200"/>
          </a:xfrm>
        </p:spPr>
        <p:txBody>
          <a:bodyPr anchorCtr="1"/>
          <a:lstStyle>
            <a:lvl1pPr marL="0" indent="0" algn="ctr">
              <a:spcBef>
                <a:spcPts val="0"/>
              </a:spcBef>
              <a:buNone/>
              <a:defRPr sz="1800" spc="80">
                <a:solidFill>
                  <a:srgbClr val="0D0D0D"/>
                </a:solidFill>
              </a:defRPr>
            </a:lvl1pPr>
          </a:lstStyle>
          <a:p>
            <a:pPr lvl="0"/>
            <a:r>
              <a:rPr lang="en-US"/>
              <a:t>Click to edit Master subtitle style</a:t>
            </a:r>
          </a:p>
        </p:txBody>
      </p:sp>
      <p:sp>
        <p:nvSpPr>
          <p:cNvPr id="12" name="Date Placeholder 19">
            <a:extLst>
              <a:ext uri="{FF2B5EF4-FFF2-40B4-BE49-F238E27FC236}">
                <a16:creationId xmlns:a16="http://schemas.microsoft.com/office/drawing/2014/main" id="{DBC3A56E-81D1-4376-A6CB-E478CD4569FB}"/>
              </a:ext>
            </a:extLst>
          </p:cNvPr>
          <p:cNvSpPr txBox="1">
            <a:spLocks noGrp="1"/>
          </p:cNvSpPr>
          <p:nvPr>
            <p:ph type="dt" sz="half" idx="7"/>
          </p:nvPr>
        </p:nvSpPr>
        <p:spPr>
          <a:xfrm>
            <a:off x="5318763" y="1341260"/>
            <a:ext cx="1554480" cy="485546"/>
          </a:xfrm>
        </p:spPr>
        <p:txBody>
          <a:bodyPr anchorCtr="1"/>
          <a:lstStyle>
            <a:lvl1pPr algn="ctr">
              <a:defRPr sz="1300">
                <a:solidFill>
                  <a:srgbClr val="FFFFFF"/>
                </a:solidFill>
              </a:defRPr>
            </a:lvl1pPr>
          </a:lstStyle>
          <a:p>
            <a:pPr lvl="0"/>
            <a:fld id="{7F1C549D-810F-4C83-B8C2-41186F271670}" type="datetime1">
              <a:rPr lang="en-US"/>
              <a:pPr lvl="0"/>
              <a:t>11/18/2020</a:t>
            </a:fld>
            <a:endParaRPr lang="en-US"/>
          </a:p>
        </p:txBody>
      </p:sp>
      <p:sp>
        <p:nvSpPr>
          <p:cNvPr id="13" name="Footer Placeholder 20">
            <a:extLst>
              <a:ext uri="{FF2B5EF4-FFF2-40B4-BE49-F238E27FC236}">
                <a16:creationId xmlns:a16="http://schemas.microsoft.com/office/drawing/2014/main" id="{E201F420-C332-4C32-A34A-8E11EEA3ACCF}"/>
              </a:ext>
            </a:extLst>
          </p:cNvPr>
          <p:cNvSpPr txBox="1">
            <a:spLocks noGrp="1"/>
          </p:cNvSpPr>
          <p:nvPr>
            <p:ph type="ftr" sz="quarter" idx="9"/>
          </p:nvPr>
        </p:nvSpPr>
        <p:spPr>
          <a:xfrm>
            <a:off x="1629104" y="5177405"/>
            <a:ext cx="5730297" cy="228600"/>
          </a:xfrm>
        </p:spPr>
        <p:txBody>
          <a:bodyPr/>
          <a:lstStyle>
            <a:lvl1pPr>
              <a:defRPr/>
            </a:lvl1pPr>
          </a:lstStyle>
          <a:p>
            <a:pPr lvl="0"/>
            <a:endParaRPr lang="en-US"/>
          </a:p>
        </p:txBody>
      </p:sp>
      <p:sp>
        <p:nvSpPr>
          <p:cNvPr id="14" name="Slide Number Placeholder 21">
            <a:extLst>
              <a:ext uri="{FF2B5EF4-FFF2-40B4-BE49-F238E27FC236}">
                <a16:creationId xmlns:a16="http://schemas.microsoft.com/office/drawing/2014/main" id="{C7A09D14-76DA-47F0-8B26-26BAC8AE88E4}"/>
              </a:ext>
            </a:extLst>
          </p:cNvPr>
          <p:cNvSpPr txBox="1">
            <a:spLocks noGrp="1"/>
          </p:cNvSpPr>
          <p:nvPr>
            <p:ph type="sldNum" sz="quarter" idx="8"/>
          </p:nvPr>
        </p:nvSpPr>
        <p:spPr>
          <a:xfrm>
            <a:off x="8606918" y="5177405"/>
            <a:ext cx="1955983" cy="228600"/>
          </a:xfrm>
        </p:spPr>
        <p:txBody>
          <a:bodyPr/>
          <a:lstStyle>
            <a:lvl1pPr>
              <a:defRPr>
                <a:solidFill>
                  <a:srgbClr val="262626"/>
                </a:solidFill>
              </a:defRPr>
            </a:lvl1pPr>
          </a:lstStyle>
          <a:p>
            <a:pPr lvl="0"/>
            <a:fld id="{6B3F5EDA-EDAE-4222-B501-DB23295462B8}" type="slidenum">
              <a:t>‹#›</a:t>
            </a:fld>
            <a:endParaRPr lang="en-US"/>
          </a:p>
        </p:txBody>
      </p:sp>
    </p:spTree>
    <p:extLst>
      <p:ext uri="{BB962C8B-B14F-4D97-AF65-F5344CB8AC3E}">
        <p14:creationId xmlns:p14="http://schemas.microsoft.com/office/powerpoint/2010/main" val="294351273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79F9F-D8D1-4CE9-8336-929F28C0E271}"/>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B0E6B7C3-9228-4E9B-A66F-2BD698A8B316}"/>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60D683D-5AB1-40EA-A609-355208ABE8C8}"/>
              </a:ext>
            </a:extLst>
          </p:cNvPr>
          <p:cNvSpPr txBox="1">
            <a:spLocks noGrp="1"/>
          </p:cNvSpPr>
          <p:nvPr>
            <p:ph type="dt" sz="half" idx="7"/>
          </p:nvPr>
        </p:nvSpPr>
        <p:spPr/>
        <p:txBody>
          <a:bodyPr/>
          <a:lstStyle>
            <a:lvl1pPr>
              <a:defRPr/>
            </a:lvl1pPr>
          </a:lstStyle>
          <a:p>
            <a:pPr lvl="0"/>
            <a:fld id="{EDEC79EF-E72C-4209-A832-A41458D0DD26}" type="datetime1">
              <a:rPr lang="en-US"/>
              <a:pPr lvl="0"/>
              <a:t>11/18/2020</a:t>
            </a:fld>
            <a:endParaRPr lang="en-US"/>
          </a:p>
        </p:txBody>
      </p:sp>
      <p:sp>
        <p:nvSpPr>
          <p:cNvPr id="5" name="Footer Placeholder 4">
            <a:extLst>
              <a:ext uri="{FF2B5EF4-FFF2-40B4-BE49-F238E27FC236}">
                <a16:creationId xmlns:a16="http://schemas.microsoft.com/office/drawing/2014/main" id="{3FD6C80D-5D9C-4632-B6D1-3AA7E5171EC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54F86C2-DB5B-4DD4-BA46-A28CB4F3CC1E}"/>
              </a:ext>
            </a:extLst>
          </p:cNvPr>
          <p:cNvSpPr txBox="1">
            <a:spLocks noGrp="1"/>
          </p:cNvSpPr>
          <p:nvPr>
            <p:ph type="sldNum" sz="quarter" idx="8"/>
          </p:nvPr>
        </p:nvSpPr>
        <p:spPr/>
        <p:txBody>
          <a:bodyPr/>
          <a:lstStyle>
            <a:lvl1pPr>
              <a:defRPr/>
            </a:lvl1pPr>
          </a:lstStyle>
          <a:p>
            <a:pPr lvl="0"/>
            <a:fld id="{0B85E7E1-34D5-4284-BBBB-4030CC934262}" type="slidenum">
              <a:t>‹#›</a:t>
            </a:fld>
            <a:endParaRPr lang="en-US"/>
          </a:p>
        </p:txBody>
      </p:sp>
    </p:spTree>
    <p:extLst>
      <p:ext uri="{BB962C8B-B14F-4D97-AF65-F5344CB8AC3E}">
        <p14:creationId xmlns:p14="http://schemas.microsoft.com/office/powerpoint/2010/main" val="292674935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Rectangle 14">
            <a:extLst>
              <a:ext uri="{FF2B5EF4-FFF2-40B4-BE49-F238E27FC236}">
                <a16:creationId xmlns:a16="http://schemas.microsoft.com/office/drawing/2014/main" id="{9A068463-1533-4F52-9499-1EC6900211BD}"/>
              </a:ext>
            </a:extLst>
          </p:cNvPr>
          <p:cNvSpPr/>
          <p:nvPr/>
        </p:nvSpPr>
        <p:spPr>
          <a:xfrm>
            <a:off x="0" y="0"/>
            <a:ext cx="12191996" cy="6858000"/>
          </a:xfrm>
          <a:prstGeom prst="rect">
            <a:avLst/>
          </a:prstGeom>
          <a:solidFill>
            <a:srgbClr val="59595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22">
            <a:extLst>
              <a:ext uri="{FF2B5EF4-FFF2-40B4-BE49-F238E27FC236}">
                <a16:creationId xmlns:a16="http://schemas.microsoft.com/office/drawing/2014/main" id="{401A3ABC-3ABE-4E4F-A6D5-FB6EB5F3F63D}"/>
              </a:ext>
            </a:extLst>
          </p:cNvPr>
          <p:cNvSpPr/>
          <p:nvPr/>
        </p:nvSpPr>
        <p:spPr>
          <a:xfrm>
            <a:off x="1307866" y="1267733"/>
            <a:ext cx="9576264" cy="4307948"/>
          </a:xfrm>
          <a:prstGeom prst="rect">
            <a:avLst/>
          </a:prstGeom>
          <a:solidFill>
            <a:srgbClr val="FFFFFF"/>
          </a:solidFill>
          <a:ln cap="flat">
            <a:noFill/>
            <a:prstDash val="solid"/>
          </a:ln>
          <a:effectLst>
            <a:outerShdw dir="16200000" algn="tl">
              <a:srgbClr val="000000">
                <a:alpha val="66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23">
            <a:extLst>
              <a:ext uri="{FF2B5EF4-FFF2-40B4-BE49-F238E27FC236}">
                <a16:creationId xmlns:a16="http://schemas.microsoft.com/office/drawing/2014/main" id="{8AF111FF-E454-411A-9D39-9216CCDA3718}"/>
              </a:ext>
            </a:extLst>
          </p:cNvPr>
          <p:cNvSpPr/>
          <p:nvPr/>
        </p:nvSpPr>
        <p:spPr>
          <a:xfrm>
            <a:off x="1447796" y="1411614"/>
            <a:ext cx="9296403" cy="4034771"/>
          </a:xfrm>
          <a:prstGeom prst="rect">
            <a:avLst/>
          </a:prstGeom>
          <a:noFill/>
          <a:ln w="6345" cap="sq">
            <a:solidFill>
              <a:srgbClr val="40404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29">
            <a:extLst>
              <a:ext uri="{FF2B5EF4-FFF2-40B4-BE49-F238E27FC236}">
                <a16:creationId xmlns:a16="http://schemas.microsoft.com/office/drawing/2014/main" id="{DB296504-158D-43C3-A0C6-CF38420505D9}"/>
              </a:ext>
            </a:extLst>
          </p:cNvPr>
          <p:cNvSpPr/>
          <p:nvPr/>
        </p:nvSpPr>
        <p:spPr>
          <a:xfrm>
            <a:off x="5135883" y="1267733"/>
            <a:ext cx="1920240" cy="731520"/>
          </a:xfrm>
          <a:prstGeom prst="rect">
            <a:avLst/>
          </a:prstGeom>
          <a:solidFill>
            <a:srgbClr val="F03F2B"/>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Title 1">
            <a:extLst>
              <a:ext uri="{FF2B5EF4-FFF2-40B4-BE49-F238E27FC236}">
                <a16:creationId xmlns:a16="http://schemas.microsoft.com/office/drawing/2014/main" id="{636783ED-CE0E-4334-B790-BAAD2F0E3E1B}"/>
              </a:ext>
            </a:extLst>
          </p:cNvPr>
          <p:cNvSpPr txBox="1">
            <a:spLocks noGrp="1"/>
          </p:cNvSpPr>
          <p:nvPr>
            <p:ph type="title"/>
          </p:nvPr>
        </p:nvSpPr>
        <p:spPr>
          <a:xfrm>
            <a:off x="1629159" y="2275164"/>
            <a:ext cx="8933688" cy="2406892"/>
          </a:xfrm>
        </p:spPr>
        <p:txBody>
          <a:bodyPr anchorCtr="1"/>
          <a:lstStyle>
            <a:lvl1pPr algn="ctr">
              <a:lnSpc>
                <a:spcPct val="83000"/>
              </a:lnSpc>
              <a:defRPr sz="6800" cap="all" spc="-100"/>
            </a:lvl1pPr>
          </a:lstStyle>
          <a:p>
            <a:pPr lvl="0"/>
            <a:r>
              <a:rPr lang="en-US"/>
              <a:t>Click to edit Master title style</a:t>
            </a:r>
          </a:p>
        </p:txBody>
      </p:sp>
      <p:grpSp>
        <p:nvGrpSpPr>
          <p:cNvPr id="7" name="Group 15">
            <a:extLst>
              <a:ext uri="{FF2B5EF4-FFF2-40B4-BE49-F238E27FC236}">
                <a16:creationId xmlns:a16="http://schemas.microsoft.com/office/drawing/2014/main" id="{30873C91-AE9B-45D8-8C90-A34BBD7D0C6A}"/>
              </a:ext>
            </a:extLst>
          </p:cNvPr>
          <p:cNvGrpSpPr/>
          <p:nvPr/>
        </p:nvGrpSpPr>
        <p:grpSpPr>
          <a:xfrm>
            <a:off x="5250183" y="1267733"/>
            <a:ext cx="1691640" cy="615931"/>
            <a:chOff x="5250183" y="1267733"/>
            <a:chExt cx="1691640" cy="615931"/>
          </a:xfrm>
        </p:grpSpPr>
        <p:cxnSp>
          <p:nvCxnSpPr>
            <p:cNvPr id="8" name="Straight Connector 16">
              <a:extLst>
                <a:ext uri="{FF2B5EF4-FFF2-40B4-BE49-F238E27FC236}">
                  <a16:creationId xmlns:a16="http://schemas.microsoft.com/office/drawing/2014/main" id="{E68A4EA4-3D5E-4E5C-8846-26327559E9D5}"/>
                </a:ext>
              </a:extLst>
            </p:cNvPr>
            <p:cNvCxnSpPr/>
            <p:nvPr/>
          </p:nvCxnSpPr>
          <p:spPr>
            <a:xfrm>
              <a:off x="5250183" y="1267733"/>
              <a:ext cx="0" cy="612648"/>
            </a:xfrm>
            <a:prstGeom prst="straightConnector1">
              <a:avLst/>
            </a:prstGeom>
            <a:noFill/>
            <a:ln w="6345" cap="flat">
              <a:solidFill>
                <a:srgbClr val="FFFFFF"/>
              </a:solidFill>
              <a:prstDash val="solid"/>
              <a:miter/>
            </a:ln>
          </p:spPr>
        </p:cxnSp>
        <p:cxnSp>
          <p:nvCxnSpPr>
            <p:cNvPr id="9" name="Straight Connector 17">
              <a:extLst>
                <a:ext uri="{FF2B5EF4-FFF2-40B4-BE49-F238E27FC236}">
                  <a16:creationId xmlns:a16="http://schemas.microsoft.com/office/drawing/2014/main" id="{41BD6682-1B4A-422B-99C0-07EBF61DFE04}"/>
                </a:ext>
              </a:extLst>
            </p:cNvPr>
            <p:cNvCxnSpPr/>
            <p:nvPr/>
          </p:nvCxnSpPr>
          <p:spPr>
            <a:xfrm>
              <a:off x="6941823" y="1267733"/>
              <a:ext cx="0" cy="612648"/>
            </a:xfrm>
            <a:prstGeom prst="straightConnector1">
              <a:avLst/>
            </a:prstGeom>
            <a:noFill/>
            <a:ln w="6345" cap="flat">
              <a:solidFill>
                <a:srgbClr val="FFFFFF"/>
              </a:solidFill>
              <a:prstDash val="solid"/>
              <a:miter/>
            </a:ln>
          </p:spPr>
        </p:cxnSp>
        <p:cxnSp>
          <p:nvCxnSpPr>
            <p:cNvPr id="10" name="Straight Connector 18">
              <a:extLst>
                <a:ext uri="{FF2B5EF4-FFF2-40B4-BE49-F238E27FC236}">
                  <a16:creationId xmlns:a16="http://schemas.microsoft.com/office/drawing/2014/main" id="{BFD687D2-6254-4147-81CE-4313A9973E96}"/>
                </a:ext>
              </a:extLst>
            </p:cNvPr>
            <p:cNvCxnSpPr/>
            <p:nvPr/>
          </p:nvCxnSpPr>
          <p:spPr>
            <a:xfrm>
              <a:off x="5250183" y="1883664"/>
              <a:ext cx="1691640" cy="0"/>
            </a:xfrm>
            <a:prstGeom prst="straightConnector1">
              <a:avLst/>
            </a:prstGeom>
            <a:noFill/>
            <a:ln w="6345" cap="flat">
              <a:solidFill>
                <a:srgbClr val="FFFFFF"/>
              </a:solidFill>
              <a:prstDash val="solid"/>
              <a:miter/>
            </a:ln>
          </p:spPr>
        </p:cxnSp>
      </p:grpSp>
      <p:sp>
        <p:nvSpPr>
          <p:cNvPr id="11" name="Text Placeholder 2">
            <a:extLst>
              <a:ext uri="{FF2B5EF4-FFF2-40B4-BE49-F238E27FC236}">
                <a16:creationId xmlns:a16="http://schemas.microsoft.com/office/drawing/2014/main" id="{0DB362E0-8FA5-4D13-9B0F-5C908787596B}"/>
              </a:ext>
            </a:extLst>
          </p:cNvPr>
          <p:cNvSpPr txBox="1">
            <a:spLocks noGrp="1"/>
          </p:cNvSpPr>
          <p:nvPr>
            <p:ph type="body" idx="1"/>
          </p:nvPr>
        </p:nvSpPr>
        <p:spPr>
          <a:xfrm>
            <a:off x="1629159" y="4682066"/>
            <a:ext cx="8939787" cy="457200"/>
          </a:xfrm>
        </p:spPr>
        <p:txBody>
          <a:bodyPr anchorCtr="1"/>
          <a:lstStyle>
            <a:lvl1pPr marL="0" indent="0" algn="ctr">
              <a:buNone/>
              <a:tabLst>
                <a:tab pos="2633664" algn="l"/>
              </a:tabLst>
              <a:defRPr sz="1800">
                <a:solidFill>
                  <a:srgbClr val="0D0D0D"/>
                </a:solidFill>
              </a:defRPr>
            </a:lvl1pPr>
          </a:lstStyle>
          <a:p>
            <a:pPr lvl="0"/>
            <a:r>
              <a:rPr lang="en-US"/>
              <a:t>Click to edit Master text styles</a:t>
            </a:r>
          </a:p>
        </p:txBody>
      </p:sp>
      <p:sp>
        <p:nvSpPr>
          <p:cNvPr id="12" name="Date Placeholder 3">
            <a:extLst>
              <a:ext uri="{FF2B5EF4-FFF2-40B4-BE49-F238E27FC236}">
                <a16:creationId xmlns:a16="http://schemas.microsoft.com/office/drawing/2014/main" id="{91EC4959-4A49-4980-969A-A9AF81CA24C8}"/>
              </a:ext>
            </a:extLst>
          </p:cNvPr>
          <p:cNvSpPr txBox="1">
            <a:spLocks noGrp="1"/>
          </p:cNvSpPr>
          <p:nvPr>
            <p:ph type="dt" sz="half" idx="7"/>
          </p:nvPr>
        </p:nvSpPr>
        <p:spPr>
          <a:xfrm>
            <a:off x="5318763" y="1344506"/>
            <a:ext cx="1554480" cy="498777"/>
          </a:xfrm>
        </p:spPr>
        <p:txBody>
          <a:bodyPr anchorCtr="1"/>
          <a:lstStyle>
            <a:lvl1pPr algn="ctr">
              <a:defRPr sz="1300">
                <a:solidFill>
                  <a:srgbClr val="FFFFFF"/>
                </a:solidFill>
              </a:defRPr>
            </a:lvl1pPr>
          </a:lstStyle>
          <a:p>
            <a:pPr lvl="0"/>
            <a:fld id="{8B166582-8A20-45E9-8CD1-BAFD8E25F20C}" type="datetime1">
              <a:rPr lang="en-US"/>
              <a:pPr lvl="0"/>
              <a:t>11/18/2020</a:t>
            </a:fld>
            <a:endParaRPr lang="en-US"/>
          </a:p>
        </p:txBody>
      </p:sp>
      <p:sp>
        <p:nvSpPr>
          <p:cNvPr id="13" name="Footer Placeholder 4">
            <a:extLst>
              <a:ext uri="{FF2B5EF4-FFF2-40B4-BE49-F238E27FC236}">
                <a16:creationId xmlns:a16="http://schemas.microsoft.com/office/drawing/2014/main" id="{2D78F4B9-7AF4-44B3-8793-B7E9288E993F}"/>
              </a:ext>
            </a:extLst>
          </p:cNvPr>
          <p:cNvSpPr txBox="1">
            <a:spLocks noGrp="1"/>
          </p:cNvSpPr>
          <p:nvPr>
            <p:ph type="ftr" sz="quarter" idx="9"/>
          </p:nvPr>
        </p:nvSpPr>
        <p:spPr>
          <a:xfrm>
            <a:off x="1629159" y="5177405"/>
            <a:ext cx="5660136" cy="228600"/>
          </a:xfrm>
        </p:spPr>
        <p:txBody>
          <a:bodyPr/>
          <a:lstStyle>
            <a:lvl1pPr>
              <a:defRPr/>
            </a:lvl1pPr>
          </a:lstStyle>
          <a:p>
            <a:pPr lvl="0"/>
            <a:endParaRPr lang="en-US"/>
          </a:p>
        </p:txBody>
      </p:sp>
      <p:sp>
        <p:nvSpPr>
          <p:cNvPr id="14" name="Slide Number Placeholder 5">
            <a:extLst>
              <a:ext uri="{FF2B5EF4-FFF2-40B4-BE49-F238E27FC236}">
                <a16:creationId xmlns:a16="http://schemas.microsoft.com/office/drawing/2014/main" id="{95096E35-B595-43C8-A992-3771A389C708}"/>
              </a:ext>
            </a:extLst>
          </p:cNvPr>
          <p:cNvSpPr txBox="1">
            <a:spLocks noGrp="1"/>
          </p:cNvSpPr>
          <p:nvPr>
            <p:ph type="sldNum" sz="quarter" idx="8"/>
          </p:nvPr>
        </p:nvSpPr>
        <p:spPr>
          <a:xfrm>
            <a:off x="8604504" y="5177405"/>
            <a:ext cx="1958343" cy="228600"/>
          </a:xfrm>
        </p:spPr>
        <p:txBody>
          <a:bodyPr/>
          <a:lstStyle>
            <a:lvl1pPr>
              <a:defRPr>
                <a:solidFill>
                  <a:srgbClr val="262626"/>
                </a:solidFill>
              </a:defRPr>
            </a:lvl1pPr>
          </a:lstStyle>
          <a:p>
            <a:pPr lvl="0"/>
            <a:fld id="{1A23EC62-A52F-40CD-B8F2-2C78B6B98CE0}" type="slidenum">
              <a:t>‹#›</a:t>
            </a:fld>
            <a:endParaRPr lang="en-US"/>
          </a:p>
        </p:txBody>
      </p:sp>
    </p:spTree>
    <p:extLst>
      <p:ext uri="{BB962C8B-B14F-4D97-AF65-F5344CB8AC3E}">
        <p14:creationId xmlns:p14="http://schemas.microsoft.com/office/powerpoint/2010/main" val="22801961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42AFDB43-2B1F-464D-81AA-A9A40A8EE5AA}"/>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A6295306-E3F1-47F4-8D47-26EA8EAB9343}"/>
              </a:ext>
            </a:extLst>
          </p:cNvPr>
          <p:cNvSpPr txBox="1">
            <a:spLocks noGrp="1"/>
          </p:cNvSpPr>
          <p:nvPr>
            <p:ph idx="1"/>
          </p:nvPr>
        </p:nvSpPr>
        <p:spPr>
          <a:xfrm>
            <a:off x="1066803" y="2103120"/>
            <a:ext cx="4663440" cy="3749039"/>
          </a:xfrm>
        </p:spPr>
        <p:txBody>
          <a:bodyPr/>
          <a:lstStyle>
            <a:lvl1pPr>
              <a:defRPr sz="18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C28856C-487F-42C1-BA9F-1F26094F2457}"/>
              </a:ext>
            </a:extLst>
          </p:cNvPr>
          <p:cNvSpPr txBox="1">
            <a:spLocks noGrp="1"/>
          </p:cNvSpPr>
          <p:nvPr>
            <p:ph idx="2"/>
          </p:nvPr>
        </p:nvSpPr>
        <p:spPr>
          <a:xfrm>
            <a:off x="6461763" y="2103120"/>
            <a:ext cx="4663440" cy="3749039"/>
          </a:xfrm>
        </p:spPr>
        <p:txBody>
          <a:bodyPr/>
          <a:lstStyle>
            <a:lvl1pPr>
              <a:defRPr sz="18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FC3F044-8E2D-4F61-8654-C82BF95910B3}"/>
              </a:ext>
            </a:extLst>
          </p:cNvPr>
          <p:cNvSpPr txBox="1">
            <a:spLocks noGrp="1"/>
          </p:cNvSpPr>
          <p:nvPr>
            <p:ph type="dt" sz="half" idx="7"/>
          </p:nvPr>
        </p:nvSpPr>
        <p:spPr/>
        <p:txBody>
          <a:bodyPr/>
          <a:lstStyle>
            <a:lvl1pPr>
              <a:defRPr/>
            </a:lvl1pPr>
          </a:lstStyle>
          <a:p>
            <a:pPr lvl="0"/>
            <a:fld id="{237FE3D5-1A25-490D-B30B-42CB9A72FF97}" type="datetime1">
              <a:rPr lang="en-US"/>
              <a:pPr lvl="0"/>
              <a:t>11/18/2020</a:t>
            </a:fld>
            <a:endParaRPr lang="en-US"/>
          </a:p>
        </p:txBody>
      </p:sp>
      <p:sp>
        <p:nvSpPr>
          <p:cNvPr id="6" name="Footer Placeholder 5">
            <a:extLst>
              <a:ext uri="{FF2B5EF4-FFF2-40B4-BE49-F238E27FC236}">
                <a16:creationId xmlns:a16="http://schemas.microsoft.com/office/drawing/2014/main" id="{4AD88F9B-8E8A-4D44-9F56-6D3CDB78AA8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3169A749-5433-4E1E-88A6-8BAF9DA03162}"/>
              </a:ext>
            </a:extLst>
          </p:cNvPr>
          <p:cNvSpPr txBox="1">
            <a:spLocks noGrp="1"/>
          </p:cNvSpPr>
          <p:nvPr>
            <p:ph type="sldNum" sz="quarter" idx="8"/>
          </p:nvPr>
        </p:nvSpPr>
        <p:spPr/>
        <p:txBody>
          <a:bodyPr/>
          <a:lstStyle>
            <a:lvl1pPr>
              <a:defRPr/>
            </a:lvl1pPr>
          </a:lstStyle>
          <a:p>
            <a:pPr lvl="0"/>
            <a:fld id="{8580EBFD-A3E8-45F7-A982-D2AFAF7AA102}" type="slidenum">
              <a:t>‹#›</a:t>
            </a:fld>
            <a:endParaRPr lang="en-US"/>
          </a:p>
        </p:txBody>
      </p:sp>
    </p:spTree>
    <p:extLst>
      <p:ext uri="{BB962C8B-B14F-4D97-AF65-F5344CB8AC3E}">
        <p14:creationId xmlns:p14="http://schemas.microsoft.com/office/powerpoint/2010/main" val="136410718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5E847-B6C9-4344-80C0-126D2303B801}"/>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912D16C5-BB05-4C2B-93F2-A9DDC72B16F7}"/>
              </a:ext>
            </a:extLst>
          </p:cNvPr>
          <p:cNvSpPr txBox="1">
            <a:spLocks noGrp="1"/>
          </p:cNvSpPr>
          <p:nvPr>
            <p:ph type="body" idx="1"/>
          </p:nvPr>
        </p:nvSpPr>
        <p:spPr>
          <a:xfrm>
            <a:off x="1069848" y="2074334"/>
            <a:ext cx="4663440" cy="640080"/>
          </a:xfrm>
        </p:spPr>
        <p:txBody>
          <a:bodyPr anchor="ctr"/>
          <a:lstStyle>
            <a:lvl1pPr marL="0" indent="0">
              <a:spcBef>
                <a:spcPts val="0"/>
              </a:spcBef>
              <a:buNone/>
              <a:defRPr sz="1900" b="1"/>
            </a:lvl1pPr>
          </a:lstStyle>
          <a:p>
            <a:pPr lvl="0"/>
            <a:r>
              <a:rPr lang="en-US"/>
              <a:t>Click to edit Master text styles</a:t>
            </a:r>
          </a:p>
        </p:txBody>
      </p:sp>
      <p:sp>
        <p:nvSpPr>
          <p:cNvPr id="4" name="Content Placeholder 3">
            <a:extLst>
              <a:ext uri="{FF2B5EF4-FFF2-40B4-BE49-F238E27FC236}">
                <a16:creationId xmlns:a16="http://schemas.microsoft.com/office/drawing/2014/main" id="{9DF56F76-5BE7-4A0C-B376-BD1D24228A65}"/>
              </a:ext>
            </a:extLst>
          </p:cNvPr>
          <p:cNvSpPr txBox="1">
            <a:spLocks noGrp="1"/>
          </p:cNvSpPr>
          <p:nvPr>
            <p:ph idx="2"/>
          </p:nvPr>
        </p:nvSpPr>
        <p:spPr>
          <a:xfrm>
            <a:off x="1069848" y="2792467"/>
            <a:ext cx="4663440" cy="3163824"/>
          </a:xfrm>
        </p:spPr>
        <p:txBody>
          <a:bodyPr/>
          <a:lstStyle>
            <a:lvl1pPr>
              <a:defRPr sz="18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20FDEB5-C9E3-46E5-A001-852F8CFADA5B}"/>
              </a:ext>
            </a:extLst>
          </p:cNvPr>
          <p:cNvSpPr txBox="1">
            <a:spLocks noGrp="1"/>
          </p:cNvSpPr>
          <p:nvPr>
            <p:ph type="body" idx="3"/>
          </p:nvPr>
        </p:nvSpPr>
        <p:spPr>
          <a:xfrm>
            <a:off x="6458708" y="2074334"/>
            <a:ext cx="4663440" cy="640080"/>
          </a:xfrm>
        </p:spPr>
        <p:txBody>
          <a:bodyPr anchor="ctr"/>
          <a:lstStyle>
            <a:lvl1pPr marL="0" indent="0">
              <a:spcBef>
                <a:spcPts val="0"/>
              </a:spcBef>
              <a:buNone/>
              <a:defRPr sz="1900" b="1"/>
            </a:lvl1pPr>
          </a:lstStyle>
          <a:p>
            <a:pPr lvl="0"/>
            <a:r>
              <a:rPr lang="en-US"/>
              <a:t>Click to edit Master text styles</a:t>
            </a:r>
          </a:p>
        </p:txBody>
      </p:sp>
      <p:sp>
        <p:nvSpPr>
          <p:cNvPr id="6" name="Content Placeholder 5">
            <a:extLst>
              <a:ext uri="{FF2B5EF4-FFF2-40B4-BE49-F238E27FC236}">
                <a16:creationId xmlns:a16="http://schemas.microsoft.com/office/drawing/2014/main" id="{1569BA85-69DA-40B9-AA03-581216BAEF6F}"/>
              </a:ext>
            </a:extLst>
          </p:cNvPr>
          <p:cNvSpPr txBox="1">
            <a:spLocks noGrp="1"/>
          </p:cNvSpPr>
          <p:nvPr>
            <p:ph idx="4"/>
          </p:nvPr>
        </p:nvSpPr>
        <p:spPr>
          <a:xfrm>
            <a:off x="6458708" y="2792467"/>
            <a:ext cx="4663440" cy="3164509"/>
          </a:xfrm>
        </p:spPr>
        <p:txBody>
          <a:bodyPr/>
          <a:lstStyle>
            <a:lvl1pPr>
              <a:defRPr sz="18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F206C69-00E2-42BF-8A6B-DCA777499598}"/>
              </a:ext>
            </a:extLst>
          </p:cNvPr>
          <p:cNvSpPr txBox="1">
            <a:spLocks noGrp="1"/>
          </p:cNvSpPr>
          <p:nvPr>
            <p:ph type="dt" sz="half" idx="7"/>
          </p:nvPr>
        </p:nvSpPr>
        <p:spPr/>
        <p:txBody>
          <a:bodyPr/>
          <a:lstStyle>
            <a:lvl1pPr>
              <a:defRPr/>
            </a:lvl1pPr>
          </a:lstStyle>
          <a:p>
            <a:pPr lvl="0"/>
            <a:fld id="{F0004430-FD07-44DC-BF19-37763FC46D2B}" type="datetime1">
              <a:rPr lang="en-US"/>
              <a:pPr lvl="0"/>
              <a:t>11/18/2020</a:t>
            </a:fld>
            <a:endParaRPr lang="en-US"/>
          </a:p>
        </p:txBody>
      </p:sp>
      <p:sp>
        <p:nvSpPr>
          <p:cNvPr id="8" name="Footer Placeholder 7">
            <a:extLst>
              <a:ext uri="{FF2B5EF4-FFF2-40B4-BE49-F238E27FC236}">
                <a16:creationId xmlns:a16="http://schemas.microsoft.com/office/drawing/2014/main" id="{634B8CC1-FCB7-47A1-9A75-DF226C132B9B}"/>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4AA5E52D-C83E-40D0-9656-83A9E44A2B7E}"/>
              </a:ext>
            </a:extLst>
          </p:cNvPr>
          <p:cNvSpPr txBox="1">
            <a:spLocks noGrp="1"/>
          </p:cNvSpPr>
          <p:nvPr>
            <p:ph type="sldNum" sz="quarter" idx="8"/>
          </p:nvPr>
        </p:nvSpPr>
        <p:spPr/>
        <p:txBody>
          <a:bodyPr/>
          <a:lstStyle>
            <a:lvl1pPr>
              <a:defRPr/>
            </a:lvl1pPr>
          </a:lstStyle>
          <a:p>
            <a:pPr lvl="0"/>
            <a:fld id="{ED088904-5F51-4CD3-BD62-57642CFD5038}" type="slidenum">
              <a:t>‹#›</a:t>
            </a:fld>
            <a:endParaRPr lang="en-US"/>
          </a:p>
        </p:txBody>
      </p:sp>
    </p:spTree>
    <p:extLst>
      <p:ext uri="{BB962C8B-B14F-4D97-AF65-F5344CB8AC3E}">
        <p14:creationId xmlns:p14="http://schemas.microsoft.com/office/powerpoint/2010/main" val="822139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777AF-DF12-41AF-AE1F-C7396C667348}"/>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373CFC29-39D7-431B-AD65-F9F1D5EC76ED}"/>
              </a:ext>
            </a:extLst>
          </p:cNvPr>
          <p:cNvSpPr txBox="1">
            <a:spLocks noGrp="1"/>
          </p:cNvSpPr>
          <p:nvPr>
            <p:ph type="dt" sz="half" idx="7"/>
          </p:nvPr>
        </p:nvSpPr>
        <p:spPr/>
        <p:txBody>
          <a:bodyPr/>
          <a:lstStyle>
            <a:lvl1pPr>
              <a:defRPr/>
            </a:lvl1pPr>
          </a:lstStyle>
          <a:p>
            <a:pPr lvl="0"/>
            <a:fld id="{29A2FBFB-70BE-4848-B686-B34C27EA8CAA}" type="datetime1">
              <a:rPr lang="en-US"/>
              <a:pPr lvl="0"/>
              <a:t>11/18/2020</a:t>
            </a:fld>
            <a:endParaRPr lang="en-US"/>
          </a:p>
        </p:txBody>
      </p:sp>
      <p:sp>
        <p:nvSpPr>
          <p:cNvPr id="4" name="Footer Placeholder 3">
            <a:extLst>
              <a:ext uri="{FF2B5EF4-FFF2-40B4-BE49-F238E27FC236}">
                <a16:creationId xmlns:a16="http://schemas.microsoft.com/office/drawing/2014/main" id="{C3329181-1CB9-4C75-B370-D3C5BAF1EE5B}"/>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10A3E223-4180-4260-8618-B9066F23B033}"/>
              </a:ext>
            </a:extLst>
          </p:cNvPr>
          <p:cNvSpPr txBox="1">
            <a:spLocks noGrp="1"/>
          </p:cNvSpPr>
          <p:nvPr>
            <p:ph type="sldNum" sz="quarter" idx="8"/>
          </p:nvPr>
        </p:nvSpPr>
        <p:spPr/>
        <p:txBody>
          <a:bodyPr/>
          <a:lstStyle>
            <a:lvl1pPr>
              <a:defRPr/>
            </a:lvl1pPr>
          </a:lstStyle>
          <a:p>
            <a:pPr lvl="0"/>
            <a:fld id="{6AE80DB4-7700-4DB5-8BC8-77D1EA0A7ED2}" type="slidenum">
              <a:t>‹#›</a:t>
            </a:fld>
            <a:endParaRPr lang="en-US"/>
          </a:p>
        </p:txBody>
      </p:sp>
    </p:spTree>
    <p:extLst>
      <p:ext uri="{BB962C8B-B14F-4D97-AF65-F5344CB8AC3E}">
        <p14:creationId xmlns:p14="http://schemas.microsoft.com/office/powerpoint/2010/main" val="2934110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0F2870D-F875-483B-9D38-29549CC010BF}"/>
              </a:ext>
            </a:extLst>
          </p:cNvPr>
          <p:cNvSpPr txBox="1">
            <a:spLocks noGrp="1"/>
          </p:cNvSpPr>
          <p:nvPr>
            <p:ph type="dt" sz="half" idx="7"/>
          </p:nvPr>
        </p:nvSpPr>
        <p:spPr/>
        <p:txBody>
          <a:bodyPr/>
          <a:lstStyle>
            <a:lvl1pPr>
              <a:defRPr/>
            </a:lvl1pPr>
          </a:lstStyle>
          <a:p>
            <a:pPr lvl="0"/>
            <a:fld id="{69415B17-ED28-498D-AECD-2F3E02ABA78C}" type="datetime1">
              <a:rPr lang="en-US"/>
              <a:pPr lvl="0"/>
              <a:t>11/18/2020</a:t>
            </a:fld>
            <a:endParaRPr lang="en-US"/>
          </a:p>
        </p:txBody>
      </p:sp>
      <p:sp>
        <p:nvSpPr>
          <p:cNvPr id="3" name="Footer Placeholder 2">
            <a:extLst>
              <a:ext uri="{FF2B5EF4-FFF2-40B4-BE49-F238E27FC236}">
                <a16:creationId xmlns:a16="http://schemas.microsoft.com/office/drawing/2014/main" id="{8902319E-0C0D-4F4B-B516-B0E770699688}"/>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B569788C-7BB5-4145-84C4-F3483666E065}"/>
              </a:ext>
            </a:extLst>
          </p:cNvPr>
          <p:cNvSpPr txBox="1">
            <a:spLocks noGrp="1"/>
          </p:cNvSpPr>
          <p:nvPr>
            <p:ph type="sldNum" sz="quarter" idx="8"/>
          </p:nvPr>
        </p:nvSpPr>
        <p:spPr/>
        <p:txBody>
          <a:bodyPr/>
          <a:lstStyle>
            <a:lvl1pPr>
              <a:defRPr/>
            </a:lvl1pPr>
          </a:lstStyle>
          <a:p>
            <a:pPr lvl="0"/>
            <a:fld id="{4A418901-5A45-494A-B45D-84D0A6B690CA}" type="slidenum">
              <a:t>‹#›</a:t>
            </a:fld>
            <a:endParaRPr lang="en-US"/>
          </a:p>
        </p:txBody>
      </p:sp>
    </p:spTree>
    <p:extLst>
      <p:ext uri="{BB962C8B-B14F-4D97-AF65-F5344CB8AC3E}">
        <p14:creationId xmlns:p14="http://schemas.microsoft.com/office/powerpoint/2010/main" val="4040016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69CDBAA1-35E4-499C-82D8-61F00CF3CFEE}"/>
              </a:ext>
            </a:extLst>
          </p:cNvPr>
          <p:cNvSpPr/>
          <p:nvPr/>
        </p:nvSpPr>
        <p:spPr>
          <a:xfrm>
            <a:off x="8119872" y="237744"/>
            <a:ext cx="3826599" cy="6382512"/>
          </a:xfrm>
          <a:prstGeom prst="rect">
            <a:avLst/>
          </a:prstGeom>
          <a:solidFill>
            <a:srgbClr val="D9D9D9">
              <a:alpha val="6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12">
            <a:extLst>
              <a:ext uri="{FF2B5EF4-FFF2-40B4-BE49-F238E27FC236}">
                <a16:creationId xmlns:a16="http://schemas.microsoft.com/office/drawing/2014/main" id="{A13B622E-1137-4633-B4EF-62B191F5091E}"/>
              </a:ext>
            </a:extLst>
          </p:cNvPr>
          <p:cNvSpPr/>
          <p:nvPr/>
        </p:nvSpPr>
        <p:spPr>
          <a:xfrm>
            <a:off x="8254663" y="374904"/>
            <a:ext cx="3557015" cy="6108192"/>
          </a:xfrm>
          <a:prstGeom prst="rect">
            <a:avLst/>
          </a:prstGeom>
          <a:noFill/>
          <a:ln w="6345" cap="sq">
            <a:solidFill>
              <a:srgbClr val="40404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56BC88B8-1CC6-4B89-9D2F-9F06B0A0F363}"/>
              </a:ext>
            </a:extLst>
          </p:cNvPr>
          <p:cNvSpPr txBox="1">
            <a:spLocks noGrp="1"/>
          </p:cNvSpPr>
          <p:nvPr>
            <p:ph type="title"/>
          </p:nvPr>
        </p:nvSpPr>
        <p:spPr>
          <a:xfrm>
            <a:off x="8458200" y="607390"/>
            <a:ext cx="3161958" cy="1645920"/>
          </a:xfrm>
        </p:spPr>
        <p:txBody>
          <a:bodyPr anchor="b"/>
          <a:lstStyle>
            <a:lvl1pPr>
              <a:lnSpc>
                <a:spcPct val="100000"/>
              </a:lnSpc>
              <a:defRPr sz="3200">
                <a:solidFill>
                  <a:srgbClr val="000000"/>
                </a:solidFill>
              </a:defRPr>
            </a:lvl1pPr>
          </a:lstStyle>
          <a:p>
            <a:pPr lvl="0"/>
            <a:r>
              <a:rPr lang="en-US"/>
              <a:t>Click to edit Master title style</a:t>
            </a:r>
          </a:p>
        </p:txBody>
      </p:sp>
      <p:sp>
        <p:nvSpPr>
          <p:cNvPr id="5" name="Content Placeholder 2">
            <a:extLst>
              <a:ext uri="{FF2B5EF4-FFF2-40B4-BE49-F238E27FC236}">
                <a16:creationId xmlns:a16="http://schemas.microsoft.com/office/drawing/2014/main" id="{2090940A-A427-4B54-920A-DC5FAC190D2F}"/>
              </a:ext>
            </a:extLst>
          </p:cNvPr>
          <p:cNvSpPr txBox="1">
            <a:spLocks noGrp="1"/>
          </p:cNvSpPr>
          <p:nvPr>
            <p:ph idx="1"/>
          </p:nvPr>
        </p:nvSpPr>
        <p:spPr>
          <a:xfrm>
            <a:off x="685800" y="609603"/>
            <a:ext cx="6858000" cy="5333996"/>
          </a:xfrm>
        </p:spPr>
        <p:txBody>
          <a:bodyPr/>
          <a:lstStyle>
            <a:lvl1pPr>
              <a:defRPr sz="19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7895912F-B4B0-40B1-AAD9-F0129C8E2AD3}"/>
              </a:ext>
            </a:extLst>
          </p:cNvPr>
          <p:cNvSpPr txBox="1">
            <a:spLocks noGrp="1"/>
          </p:cNvSpPr>
          <p:nvPr>
            <p:ph type="body" idx="2"/>
          </p:nvPr>
        </p:nvSpPr>
        <p:spPr>
          <a:xfrm>
            <a:off x="8458200" y="2336804"/>
            <a:ext cx="3161958" cy="3606795"/>
          </a:xfrm>
        </p:spPr>
        <p:txBody>
          <a:bodyPr/>
          <a:lstStyle>
            <a:lvl1pPr marL="0" indent="0">
              <a:spcBef>
                <a:spcPts val="800"/>
              </a:spcBef>
              <a:buNone/>
              <a:defRPr sz="1800"/>
            </a:lvl1pPr>
          </a:lstStyle>
          <a:p>
            <a:pPr lvl="0"/>
            <a:r>
              <a:rPr lang="en-US"/>
              <a:t>Click to edit Master text styles</a:t>
            </a:r>
          </a:p>
        </p:txBody>
      </p:sp>
      <p:sp>
        <p:nvSpPr>
          <p:cNvPr id="7" name="Date Placeholder 7">
            <a:extLst>
              <a:ext uri="{FF2B5EF4-FFF2-40B4-BE49-F238E27FC236}">
                <a16:creationId xmlns:a16="http://schemas.microsoft.com/office/drawing/2014/main" id="{E16F4914-B94D-45AC-888C-F4C612E8FF71}"/>
              </a:ext>
            </a:extLst>
          </p:cNvPr>
          <p:cNvSpPr txBox="1">
            <a:spLocks noGrp="1"/>
          </p:cNvSpPr>
          <p:nvPr>
            <p:ph type="dt" sz="half" idx="7"/>
          </p:nvPr>
        </p:nvSpPr>
        <p:spPr>
          <a:xfrm>
            <a:off x="5587998" y="6035040"/>
            <a:ext cx="1955801" cy="365760"/>
          </a:xfrm>
        </p:spPr>
        <p:txBody>
          <a:bodyPr/>
          <a:lstStyle>
            <a:lvl1pPr>
              <a:defRPr>
                <a:solidFill>
                  <a:srgbClr val="262626"/>
                </a:solidFill>
              </a:defRPr>
            </a:lvl1pPr>
          </a:lstStyle>
          <a:p>
            <a:pPr lvl="0"/>
            <a:fld id="{F7763D3D-47EF-4ACA-9E7A-2E5D828EF8F3}" type="datetime1">
              <a:rPr lang="en-US"/>
              <a:pPr lvl="0"/>
              <a:t>11/18/2020</a:t>
            </a:fld>
            <a:endParaRPr lang="en-US"/>
          </a:p>
        </p:txBody>
      </p:sp>
      <p:sp>
        <p:nvSpPr>
          <p:cNvPr id="8" name="Footer Placeholder 8">
            <a:extLst>
              <a:ext uri="{FF2B5EF4-FFF2-40B4-BE49-F238E27FC236}">
                <a16:creationId xmlns:a16="http://schemas.microsoft.com/office/drawing/2014/main" id="{15D927F6-511E-40D8-91AF-5A1BD941FAD9}"/>
              </a:ext>
            </a:extLst>
          </p:cNvPr>
          <p:cNvSpPr txBox="1">
            <a:spLocks noGrp="1"/>
          </p:cNvSpPr>
          <p:nvPr>
            <p:ph type="ftr" sz="quarter" idx="9"/>
          </p:nvPr>
        </p:nvSpPr>
        <p:spPr>
          <a:xfrm>
            <a:off x="685800" y="6035040"/>
            <a:ext cx="4584701" cy="365760"/>
          </a:xfrm>
        </p:spPr>
        <p:txBody>
          <a:bodyPr/>
          <a:lstStyle>
            <a:lvl1pPr>
              <a:defRPr/>
            </a:lvl1pPr>
          </a:lstStyle>
          <a:p>
            <a:pPr lvl="0"/>
            <a:endParaRPr lang="en-US"/>
          </a:p>
        </p:txBody>
      </p:sp>
      <p:sp>
        <p:nvSpPr>
          <p:cNvPr id="9" name="Slide Number Placeholder 10">
            <a:extLst>
              <a:ext uri="{FF2B5EF4-FFF2-40B4-BE49-F238E27FC236}">
                <a16:creationId xmlns:a16="http://schemas.microsoft.com/office/drawing/2014/main" id="{4B179485-9738-465B-AF74-33FE15330F9B}"/>
              </a:ext>
            </a:extLst>
          </p:cNvPr>
          <p:cNvSpPr txBox="1">
            <a:spLocks noGrp="1"/>
          </p:cNvSpPr>
          <p:nvPr>
            <p:ph type="sldNum" sz="quarter" idx="8"/>
          </p:nvPr>
        </p:nvSpPr>
        <p:spPr>
          <a:xfrm>
            <a:off x="10396728" y="6035040"/>
            <a:ext cx="1223430" cy="365760"/>
          </a:xfrm>
        </p:spPr>
        <p:txBody>
          <a:bodyPr/>
          <a:lstStyle>
            <a:lvl1pPr>
              <a:defRPr>
                <a:solidFill>
                  <a:srgbClr val="262626"/>
                </a:solidFill>
              </a:defRPr>
            </a:lvl1pPr>
          </a:lstStyle>
          <a:p>
            <a:pPr lvl="0"/>
            <a:fld id="{52BEE836-2E78-455C-8B51-2F4E84377BB8}" type="slidenum">
              <a:t>‹#›</a:t>
            </a:fld>
            <a:endParaRPr lang="en-US"/>
          </a:p>
        </p:txBody>
      </p:sp>
    </p:spTree>
    <p:extLst>
      <p:ext uri="{BB962C8B-B14F-4D97-AF65-F5344CB8AC3E}">
        <p14:creationId xmlns:p14="http://schemas.microsoft.com/office/powerpoint/2010/main" val="810133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A958E6D6-9709-49F8-9245-A94DDF27D0DC}"/>
              </a:ext>
            </a:extLst>
          </p:cNvPr>
          <p:cNvSpPr/>
          <p:nvPr/>
        </p:nvSpPr>
        <p:spPr>
          <a:xfrm>
            <a:off x="8119872" y="237744"/>
            <a:ext cx="3826599" cy="6382512"/>
          </a:xfrm>
          <a:prstGeom prst="rect">
            <a:avLst/>
          </a:prstGeom>
          <a:solidFill>
            <a:srgbClr val="D9D9D9">
              <a:alpha val="6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Picture Placeholder 2">
            <a:extLst>
              <a:ext uri="{FF2B5EF4-FFF2-40B4-BE49-F238E27FC236}">
                <a16:creationId xmlns:a16="http://schemas.microsoft.com/office/drawing/2014/main" id="{BB28C5BE-99DF-464B-BC48-B0AE58669EC2}"/>
              </a:ext>
            </a:extLst>
          </p:cNvPr>
          <p:cNvSpPr txBox="1">
            <a:spLocks noGrp="1"/>
          </p:cNvSpPr>
          <p:nvPr>
            <p:ph type="pic" idx="1"/>
          </p:nvPr>
        </p:nvSpPr>
        <p:spPr>
          <a:xfrm>
            <a:off x="228600" y="237744"/>
            <a:ext cx="7696203" cy="6382512"/>
          </a:xfrm>
          <a:solidFill>
            <a:srgbClr val="96C881"/>
          </a:solidFill>
        </p:spPr>
        <p:txBody>
          <a:bodyPr/>
          <a:lstStyle>
            <a:lvl1pPr marL="0" indent="0">
              <a:buNone/>
              <a:defRPr sz="3200"/>
            </a:lvl1pPr>
          </a:lstStyle>
          <a:p>
            <a:pPr lvl="0"/>
            <a:r>
              <a:rPr lang="en-US"/>
              <a:t>Click icon to add picture</a:t>
            </a:r>
          </a:p>
        </p:txBody>
      </p:sp>
      <p:sp>
        <p:nvSpPr>
          <p:cNvPr id="4" name="Date Placeholder 4">
            <a:extLst>
              <a:ext uri="{FF2B5EF4-FFF2-40B4-BE49-F238E27FC236}">
                <a16:creationId xmlns:a16="http://schemas.microsoft.com/office/drawing/2014/main" id="{A53AC754-6E1F-4B65-B3E5-19F856F8FF51}"/>
              </a:ext>
            </a:extLst>
          </p:cNvPr>
          <p:cNvSpPr txBox="1">
            <a:spLocks noGrp="1"/>
          </p:cNvSpPr>
          <p:nvPr>
            <p:ph type="dt" sz="half" idx="7"/>
          </p:nvPr>
        </p:nvSpPr>
        <p:spPr>
          <a:xfrm>
            <a:off x="5662339" y="6035040"/>
            <a:ext cx="2071966" cy="365760"/>
          </a:xfrm>
        </p:spPr>
        <p:txBody>
          <a:bodyPr/>
          <a:lstStyle>
            <a:lvl1pPr>
              <a:defRPr b="1">
                <a:solidFill>
                  <a:srgbClr val="FFFFFF"/>
                </a:solidFill>
                <a:effectLst>
                  <a:outerShdw dist="6348" dir="2700000">
                    <a:srgbClr val="000000"/>
                  </a:outerShdw>
                </a:effectLst>
              </a:defRPr>
            </a:lvl1pPr>
          </a:lstStyle>
          <a:p>
            <a:pPr lvl="0"/>
            <a:fld id="{269F1F77-6973-4962-86F1-CD190D005FE0}" type="datetime1">
              <a:rPr lang="en-US"/>
              <a:pPr lvl="0"/>
              <a:t>11/18/2020</a:t>
            </a:fld>
            <a:endParaRPr lang="en-US"/>
          </a:p>
        </p:txBody>
      </p:sp>
      <p:sp>
        <p:nvSpPr>
          <p:cNvPr id="5" name="Footer Placeholder 5">
            <a:extLst>
              <a:ext uri="{FF2B5EF4-FFF2-40B4-BE49-F238E27FC236}">
                <a16:creationId xmlns:a16="http://schemas.microsoft.com/office/drawing/2014/main" id="{A975C831-F075-4CFD-BBA2-C827A512C397}"/>
              </a:ext>
            </a:extLst>
          </p:cNvPr>
          <p:cNvSpPr txBox="1">
            <a:spLocks noGrp="1"/>
          </p:cNvSpPr>
          <p:nvPr>
            <p:ph type="ftr" sz="quarter" idx="9"/>
          </p:nvPr>
        </p:nvSpPr>
        <p:spPr>
          <a:xfrm>
            <a:off x="612648" y="6035040"/>
            <a:ext cx="4588001" cy="365760"/>
          </a:xfrm>
        </p:spPr>
        <p:txBody>
          <a:bodyPr/>
          <a:lstStyle>
            <a:lvl1pPr>
              <a:defRPr sz="1000" b="1">
                <a:solidFill>
                  <a:srgbClr val="FFFFFF"/>
                </a:solidFill>
                <a:effectLst>
                  <a:outerShdw dist="6348" dir="2700000">
                    <a:srgbClr val="000000"/>
                  </a:outerShdw>
                </a:effectLst>
              </a:defRPr>
            </a:lvl1pPr>
          </a:lstStyle>
          <a:p>
            <a:pPr lvl="0"/>
            <a:endParaRPr lang="en-US"/>
          </a:p>
        </p:txBody>
      </p:sp>
      <p:sp>
        <p:nvSpPr>
          <p:cNvPr id="6" name="Slide Number Placeholder 6">
            <a:extLst>
              <a:ext uri="{FF2B5EF4-FFF2-40B4-BE49-F238E27FC236}">
                <a16:creationId xmlns:a16="http://schemas.microsoft.com/office/drawing/2014/main" id="{4A426D66-D562-4AB8-9744-61FA6ED269EF}"/>
              </a:ext>
            </a:extLst>
          </p:cNvPr>
          <p:cNvSpPr txBox="1">
            <a:spLocks noGrp="1"/>
          </p:cNvSpPr>
          <p:nvPr>
            <p:ph type="sldNum" sz="quarter" idx="8"/>
          </p:nvPr>
        </p:nvSpPr>
        <p:spPr>
          <a:xfrm>
            <a:off x="10396728" y="6035040"/>
            <a:ext cx="1225296" cy="365760"/>
          </a:xfrm>
        </p:spPr>
        <p:txBody>
          <a:bodyPr/>
          <a:lstStyle>
            <a:lvl1pPr>
              <a:defRPr/>
            </a:lvl1pPr>
          </a:lstStyle>
          <a:p>
            <a:pPr lvl="0"/>
            <a:fld id="{DA2B3901-A6D8-4307-8638-37FF68DC04E4}" type="slidenum">
              <a:t>‹#›</a:t>
            </a:fld>
            <a:endParaRPr lang="en-US"/>
          </a:p>
        </p:txBody>
      </p:sp>
      <p:sp>
        <p:nvSpPr>
          <p:cNvPr id="7" name="Rectangle 11">
            <a:extLst>
              <a:ext uri="{FF2B5EF4-FFF2-40B4-BE49-F238E27FC236}">
                <a16:creationId xmlns:a16="http://schemas.microsoft.com/office/drawing/2014/main" id="{34775478-EC9C-4E7E-9D70-CAAB317BC19B}"/>
              </a:ext>
            </a:extLst>
          </p:cNvPr>
          <p:cNvSpPr/>
          <p:nvPr/>
        </p:nvSpPr>
        <p:spPr>
          <a:xfrm>
            <a:off x="8254663" y="374904"/>
            <a:ext cx="3557015" cy="6108192"/>
          </a:xfrm>
          <a:prstGeom prst="rect">
            <a:avLst/>
          </a:prstGeom>
          <a:noFill/>
          <a:ln w="6345" cap="sq">
            <a:solidFill>
              <a:srgbClr val="40404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Title 1">
            <a:extLst>
              <a:ext uri="{FF2B5EF4-FFF2-40B4-BE49-F238E27FC236}">
                <a16:creationId xmlns:a16="http://schemas.microsoft.com/office/drawing/2014/main" id="{A3598DE2-A3CA-4E40-BA3B-EBBB064B522A}"/>
              </a:ext>
            </a:extLst>
          </p:cNvPr>
          <p:cNvSpPr txBox="1">
            <a:spLocks noGrp="1"/>
          </p:cNvSpPr>
          <p:nvPr>
            <p:ph type="title"/>
          </p:nvPr>
        </p:nvSpPr>
        <p:spPr>
          <a:xfrm>
            <a:off x="8477246" y="603504"/>
            <a:ext cx="3144777" cy="1645920"/>
          </a:xfrm>
        </p:spPr>
        <p:txBody>
          <a:bodyPr anchor="b">
            <a:noAutofit/>
          </a:bodyPr>
          <a:lstStyle>
            <a:lvl1pPr>
              <a:lnSpc>
                <a:spcPct val="100000"/>
              </a:lnSpc>
              <a:defRPr sz="3200">
                <a:solidFill>
                  <a:srgbClr val="000000"/>
                </a:solidFill>
              </a:defRPr>
            </a:lvl1pPr>
          </a:lstStyle>
          <a:p>
            <a:pPr lvl="0"/>
            <a:r>
              <a:rPr lang="en-US"/>
              <a:t>Click to edit Master title style</a:t>
            </a:r>
          </a:p>
        </p:txBody>
      </p:sp>
      <p:sp>
        <p:nvSpPr>
          <p:cNvPr id="9" name="Text Placeholder 3">
            <a:extLst>
              <a:ext uri="{FF2B5EF4-FFF2-40B4-BE49-F238E27FC236}">
                <a16:creationId xmlns:a16="http://schemas.microsoft.com/office/drawing/2014/main" id="{BD4E6DB6-32A8-4918-A6C0-FF18B44C7962}"/>
              </a:ext>
            </a:extLst>
          </p:cNvPr>
          <p:cNvSpPr txBox="1">
            <a:spLocks noGrp="1"/>
          </p:cNvSpPr>
          <p:nvPr>
            <p:ph type="body" idx="2"/>
          </p:nvPr>
        </p:nvSpPr>
        <p:spPr>
          <a:xfrm>
            <a:off x="8477246" y="2386584"/>
            <a:ext cx="3144777" cy="3511296"/>
          </a:xfrm>
        </p:spPr>
        <p:txBody>
          <a:bodyPr/>
          <a:lstStyle>
            <a:lvl1pPr marL="0" indent="0">
              <a:spcBef>
                <a:spcPts val="800"/>
              </a:spcBef>
              <a:buNone/>
              <a:defRPr sz="1800"/>
            </a:lvl1pPr>
          </a:lstStyle>
          <a:p>
            <a:pPr lvl="0"/>
            <a:r>
              <a:rPr lang="en-US"/>
              <a:t>Click to edit Master text styles</a:t>
            </a:r>
          </a:p>
        </p:txBody>
      </p:sp>
    </p:spTree>
    <p:extLst>
      <p:ext uri="{BB962C8B-B14F-4D97-AF65-F5344CB8AC3E}">
        <p14:creationId xmlns:p14="http://schemas.microsoft.com/office/powerpoint/2010/main" val="4005859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AB359B86-DAF9-4055-B06F-D1CC2DDDB8E4}"/>
              </a:ext>
            </a:extLst>
          </p:cNvPr>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6">
            <a:extLst>
              <a:ext uri="{FF2B5EF4-FFF2-40B4-BE49-F238E27FC236}">
                <a16:creationId xmlns:a16="http://schemas.microsoft.com/office/drawing/2014/main" id="{EFE6410E-E59A-4C7C-A64E-EEA03EDAADF4}"/>
              </a:ext>
            </a:extLst>
          </p:cNvPr>
          <p:cNvSpPr/>
          <p:nvPr/>
        </p:nvSpPr>
        <p:spPr>
          <a:xfrm>
            <a:off x="234699" y="237744"/>
            <a:ext cx="11722608" cy="6382512"/>
          </a:xfrm>
          <a:prstGeom prst="rect">
            <a:avLst/>
          </a:prstGeom>
          <a:solidFill>
            <a:srgbClr val="BFBFBF">
              <a:alpha val="6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7">
            <a:extLst>
              <a:ext uri="{FF2B5EF4-FFF2-40B4-BE49-F238E27FC236}">
                <a16:creationId xmlns:a16="http://schemas.microsoft.com/office/drawing/2014/main" id="{8A279678-9B5C-49B2-BDD0-CE528CEE520D}"/>
              </a:ext>
            </a:extLst>
          </p:cNvPr>
          <p:cNvSpPr/>
          <p:nvPr/>
        </p:nvSpPr>
        <p:spPr>
          <a:xfrm>
            <a:off x="371859" y="374904"/>
            <a:ext cx="11448288" cy="6108192"/>
          </a:xfrm>
          <a:prstGeom prst="rect">
            <a:avLst/>
          </a:prstGeom>
          <a:noFill/>
          <a:ln w="6345" cap="sq">
            <a:solidFill>
              <a:srgbClr val="262626"/>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Title Placeholder 1">
            <a:extLst>
              <a:ext uri="{FF2B5EF4-FFF2-40B4-BE49-F238E27FC236}">
                <a16:creationId xmlns:a16="http://schemas.microsoft.com/office/drawing/2014/main" id="{CE6923AA-9275-4410-A7B7-DEDE7CC05C40}"/>
              </a:ext>
            </a:extLst>
          </p:cNvPr>
          <p:cNvSpPr txBox="1">
            <a:spLocks noGrp="1"/>
          </p:cNvSpPr>
          <p:nvPr>
            <p:ph type="title"/>
          </p:nvPr>
        </p:nvSpPr>
        <p:spPr>
          <a:xfrm>
            <a:off x="1066803" y="642594"/>
            <a:ext cx="10058400" cy="1371600"/>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6" name="Text Placeholder 2">
            <a:extLst>
              <a:ext uri="{FF2B5EF4-FFF2-40B4-BE49-F238E27FC236}">
                <a16:creationId xmlns:a16="http://schemas.microsoft.com/office/drawing/2014/main" id="{2084E3E7-25C0-407D-B2E4-4917996096CB}"/>
              </a:ext>
            </a:extLst>
          </p:cNvPr>
          <p:cNvSpPr txBox="1">
            <a:spLocks noGrp="1"/>
          </p:cNvSpPr>
          <p:nvPr>
            <p:ph type="body" idx="1"/>
          </p:nvPr>
        </p:nvSpPr>
        <p:spPr>
          <a:xfrm>
            <a:off x="1066803" y="2103120"/>
            <a:ext cx="10058400" cy="3849624"/>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E1B1EC49-5877-4428-AA71-959080FB194E}"/>
              </a:ext>
            </a:extLst>
          </p:cNvPr>
          <p:cNvSpPr txBox="1">
            <a:spLocks noGrp="1"/>
          </p:cNvSpPr>
          <p:nvPr>
            <p:ph type="dt" sz="half" idx="2"/>
          </p:nvPr>
        </p:nvSpPr>
        <p:spPr>
          <a:xfrm>
            <a:off x="7256797" y="6035040"/>
            <a:ext cx="2893042" cy="365760"/>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none" spc="0" baseline="0">
                <a:solidFill>
                  <a:srgbClr val="404040"/>
                </a:solidFill>
                <a:uFillTx/>
                <a:latin typeface="Century Gothic"/>
              </a:defRPr>
            </a:lvl1pPr>
          </a:lstStyle>
          <a:p>
            <a:pPr lvl="0"/>
            <a:fld id="{AF5FF402-ABFA-4405-9170-DDB5714F858E}" type="datetime1">
              <a:rPr lang="en-US"/>
              <a:pPr lvl="0"/>
              <a:t>11/18/2020</a:t>
            </a:fld>
            <a:endParaRPr lang="en-US"/>
          </a:p>
        </p:txBody>
      </p:sp>
      <p:sp>
        <p:nvSpPr>
          <p:cNvPr id="8" name="Footer Placeholder 4">
            <a:extLst>
              <a:ext uri="{FF2B5EF4-FFF2-40B4-BE49-F238E27FC236}">
                <a16:creationId xmlns:a16="http://schemas.microsoft.com/office/drawing/2014/main" id="{BD532F07-141D-4D65-9216-4BFC06B624AF}"/>
              </a:ext>
            </a:extLst>
          </p:cNvPr>
          <p:cNvSpPr txBox="1">
            <a:spLocks noGrp="1"/>
          </p:cNvSpPr>
          <p:nvPr>
            <p:ph type="ftr" sz="quarter" idx="3"/>
          </p:nvPr>
        </p:nvSpPr>
        <p:spPr>
          <a:xfrm>
            <a:off x="1066803" y="6035040"/>
            <a:ext cx="5816598" cy="365760"/>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800" b="0" i="0" u="none" strike="noStrike" kern="1200" cap="none" spc="0" baseline="0">
                <a:solidFill>
                  <a:srgbClr val="262626"/>
                </a:solidFill>
                <a:uFillTx/>
                <a:latin typeface="Century Gothic"/>
              </a:defRPr>
            </a:lvl1pPr>
          </a:lstStyle>
          <a:p>
            <a:pPr lvl="0"/>
            <a:endParaRPr lang="en-US"/>
          </a:p>
        </p:txBody>
      </p:sp>
      <p:sp>
        <p:nvSpPr>
          <p:cNvPr id="9" name="Slide Number Placeholder 5">
            <a:extLst>
              <a:ext uri="{FF2B5EF4-FFF2-40B4-BE49-F238E27FC236}">
                <a16:creationId xmlns:a16="http://schemas.microsoft.com/office/drawing/2014/main" id="{A1A937B6-2247-4CC5-8F48-7C981CB28906}"/>
              </a:ext>
            </a:extLst>
          </p:cNvPr>
          <p:cNvSpPr txBox="1">
            <a:spLocks noGrp="1"/>
          </p:cNvSpPr>
          <p:nvPr>
            <p:ph type="sldNum" sz="quarter" idx="4"/>
          </p:nvPr>
        </p:nvSpPr>
        <p:spPr>
          <a:xfrm>
            <a:off x="10287000" y="6035040"/>
            <a:ext cx="838203" cy="365760"/>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none" spc="0" baseline="0">
                <a:solidFill>
                  <a:srgbClr val="404040"/>
                </a:solidFill>
                <a:uFillTx/>
                <a:latin typeface="Century Gothic"/>
              </a:defRPr>
            </a:lvl1pPr>
          </a:lstStyle>
          <a:p>
            <a:pPr lvl="0"/>
            <a:fld id="{3A5E8C19-741C-458C-B181-97B35B8746A8}"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xStyles>
    <p:titleStyle>
      <a:lvl1pPr marL="0" marR="0" lvl="0" indent="0" algn="l" defTabSz="914400" rtl="0" fontAlgn="auto" hangingPunct="1">
        <a:lnSpc>
          <a:spcPct val="90000"/>
        </a:lnSpc>
        <a:spcBef>
          <a:spcPts val="0"/>
        </a:spcBef>
        <a:spcAft>
          <a:spcPts val="0"/>
        </a:spcAft>
        <a:buNone/>
        <a:tabLst/>
        <a:defRPr lang="en-US" sz="4000" b="0" i="0" u="none" strike="noStrike" kern="1200" cap="none" spc="0" baseline="0">
          <a:solidFill>
            <a:srgbClr val="262626"/>
          </a:solidFill>
          <a:uFillTx/>
          <a:latin typeface="Century Gothic"/>
        </a:defRPr>
      </a:lvl1pPr>
    </p:titleStyle>
    <p:bodyStyle>
      <a:lvl1pPr marL="182880" marR="0" lvl="0" indent="-182880" algn="l" defTabSz="914400" rtl="0" fontAlgn="auto" hangingPunct="1">
        <a:lnSpc>
          <a:spcPct val="110000"/>
        </a:lnSpc>
        <a:spcBef>
          <a:spcPts val="900"/>
        </a:spcBef>
        <a:spcAft>
          <a:spcPts val="0"/>
        </a:spcAft>
        <a:buClr>
          <a:srgbClr val="262626"/>
        </a:buClr>
        <a:buSzPct val="100000"/>
        <a:buFont typeface="Garamond" pitchFamily="18"/>
        <a:buChar char="◦"/>
        <a:tabLst/>
        <a:defRPr lang="en-US" sz="1500" b="0" i="0" u="none" strike="noStrike" kern="1200" cap="none" spc="0" baseline="0">
          <a:solidFill>
            <a:srgbClr val="000000"/>
          </a:solidFill>
          <a:uFillTx/>
          <a:latin typeface="Century Gothic"/>
        </a:defRPr>
      </a:lvl1pPr>
      <a:lvl2pPr marL="457200" marR="0" lvl="1"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300" b="0" i="0" u="none" strike="noStrike" kern="1200" cap="none" spc="0" baseline="0">
          <a:solidFill>
            <a:srgbClr val="000000"/>
          </a:solidFill>
          <a:uFillTx/>
          <a:latin typeface="Century Gothic"/>
        </a:defRPr>
      </a:lvl2pPr>
      <a:lvl3pPr marL="731520" marR="0" lvl="2"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200" b="0" i="0" u="none" strike="noStrike" kern="1200" cap="none" spc="0" baseline="0">
          <a:solidFill>
            <a:srgbClr val="000000"/>
          </a:solidFill>
          <a:uFillTx/>
          <a:latin typeface="Century Gothic"/>
        </a:defRPr>
      </a:lvl3pPr>
      <a:lvl4pPr marL="1005840" marR="0" lvl="3"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200" b="0" i="0" u="none" strike="noStrike" kern="1200" cap="none" spc="0" baseline="0">
          <a:solidFill>
            <a:srgbClr val="000000"/>
          </a:solidFill>
          <a:uFillTx/>
          <a:latin typeface="Century Gothic"/>
        </a:defRPr>
      </a:lvl4pPr>
      <a:lvl5pPr marL="1280160" marR="0" lvl="4"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200" b="0" i="0" u="none" strike="noStrike" kern="1200" cap="none" spc="0" baseline="0">
          <a:solidFill>
            <a:srgbClr val="00000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9.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10.jp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12.jp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13.jpg"/></Relationships>
</file>

<file path=ppt/slides/_rels/slide15.xml.rels><?xml version="1.0" encoding="UTF-8" standalone="yes"?>
<Relationships xmlns="http://schemas.openxmlformats.org/package/2006/relationships"><Relationship Id="rId3" Type="http://schemas.openxmlformats.org/officeDocument/2006/relationships/hyperlink" Target="https://www.verywellmind.com/alfred-adler-2795502" TargetMode="External"/><Relationship Id="rId2" Type="http://schemas.openxmlformats.org/officeDocument/2006/relationships/hyperlink" Target="https://alfredadler.edu/about/alfred-adler-theory-application" TargetMode="External"/><Relationship Id="rId1" Type="http://schemas.openxmlformats.org/officeDocument/2006/relationships/slideLayout" Target="../slideLayouts/slideLayout6.xml"/><Relationship Id="rId5" Type="http://schemas.openxmlformats.org/officeDocument/2006/relationships/hyperlink" Target="https://www.healthyplace.com/other-info/mental-illness-overview/adlerian-therapy-what-is-it-and-how-does-it-work" TargetMode="External"/><Relationship Id="rId4" Type="http://schemas.openxmlformats.org/officeDocument/2006/relationships/hyperlink" Target="https://healthresearchfunding.org/alfred-adler-birth-order-theory-explain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2">
    <p:bg>
      <p:bgPr>
        <a:solidFill>
          <a:srgbClr val="000000"/>
        </a:solidFill>
        <a:effectLst/>
      </p:bgPr>
    </p:bg>
    <p:spTree>
      <p:nvGrpSpPr>
        <p:cNvPr id="1" name=""/>
        <p:cNvGrpSpPr/>
        <p:nvPr/>
      </p:nvGrpSpPr>
      <p:grpSpPr>
        <a:xfrm>
          <a:off x="0" y="0"/>
          <a:ext cx="0" cy="0"/>
          <a:chOff x="0" y="0"/>
          <a:chExt cx="0" cy="0"/>
        </a:xfrm>
      </p:grpSpPr>
      <p:pic>
        <p:nvPicPr>
          <p:cNvPr id="2" name="Picture 5" descr="abstract image">
            <a:extLst>
              <a:ext uri="{FF2B5EF4-FFF2-40B4-BE49-F238E27FC236}">
                <a16:creationId xmlns:a16="http://schemas.microsoft.com/office/drawing/2014/main" id="{7F4D8A11-C5D2-4E7F-8A07-4BD781E13658}"/>
              </a:ext>
            </a:extLst>
          </p:cNvPr>
          <p:cNvPicPr>
            <a:picLocks noChangeAspect="1"/>
          </p:cNvPicPr>
          <p:nvPr/>
        </p:nvPicPr>
        <p:blipFill>
          <a:blip r:embed="rId4"/>
          <a:srcRect/>
          <a:stretch>
            <a:fillRect/>
          </a:stretch>
        </p:blipFill>
        <p:spPr>
          <a:xfrm>
            <a:off x="18" y="9"/>
            <a:ext cx="12191978" cy="6857990"/>
          </a:xfrm>
          <a:prstGeom prst="rect">
            <a:avLst/>
          </a:prstGeom>
          <a:noFill/>
          <a:ln cap="flat">
            <a:noFill/>
          </a:ln>
        </p:spPr>
      </p:pic>
      <p:sp>
        <p:nvSpPr>
          <p:cNvPr id="3" name="Rectangle 81">
            <a:extLst>
              <a:ext uri="{FF2B5EF4-FFF2-40B4-BE49-F238E27FC236}">
                <a16:creationId xmlns:a16="http://schemas.microsoft.com/office/drawing/2014/main" id="{163A9FBF-E6EE-4254-91EF-E8BA8F7C6CC1}"/>
              </a:ext>
            </a:extLst>
          </p:cNvPr>
          <p:cNvSpPr>
            <a:spLocks noMove="1" noResize="1"/>
          </p:cNvSpPr>
          <p:nvPr/>
        </p:nvSpPr>
        <p:spPr>
          <a:xfrm>
            <a:off x="5695066" y="1808527"/>
            <a:ext cx="5452530" cy="3240935"/>
          </a:xfrm>
          <a:prstGeom prst="rect">
            <a:avLst/>
          </a:pr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83">
            <a:extLst>
              <a:ext uri="{FF2B5EF4-FFF2-40B4-BE49-F238E27FC236}">
                <a16:creationId xmlns:a16="http://schemas.microsoft.com/office/drawing/2014/main" id="{862E043E-813E-4E24-BEA4-4F97146E3B9F}"/>
              </a:ext>
            </a:extLst>
          </p:cNvPr>
          <p:cNvSpPr>
            <a:spLocks noMove="1" noResize="1"/>
          </p:cNvSpPr>
          <p:nvPr/>
        </p:nvSpPr>
        <p:spPr>
          <a:xfrm>
            <a:off x="5861011" y="1975104"/>
            <a:ext cx="5120640" cy="2907792"/>
          </a:xfrm>
          <a:prstGeom prst="rect">
            <a:avLst/>
          </a:prstGeom>
          <a:noFill/>
          <a:ln w="6345" cap="sq">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Title 1">
            <a:extLst>
              <a:ext uri="{FF2B5EF4-FFF2-40B4-BE49-F238E27FC236}">
                <a16:creationId xmlns:a16="http://schemas.microsoft.com/office/drawing/2014/main" id="{7C23D91A-456F-4A94-8023-ED628E029898}"/>
              </a:ext>
            </a:extLst>
          </p:cNvPr>
          <p:cNvSpPr txBox="1">
            <a:spLocks noGrp="1"/>
          </p:cNvSpPr>
          <p:nvPr>
            <p:ph type="ctrTitle"/>
          </p:nvPr>
        </p:nvSpPr>
        <p:spPr>
          <a:xfrm>
            <a:off x="6033796" y="2355457"/>
            <a:ext cx="4775079" cy="1630905"/>
          </a:xfrm>
        </p:spPr>
        <p:txBody>
          <a:bodyPr/>
          <a:lstStyle/>
          <a:p>
            <a:pPr lvl="0"/>
            <a:r>
              <a:rPr lang="en-US" sz="4400">
                <a:solidFill>
                  <a:srgbClr val="FFFFFF"/>
                </a:solidFill>
              </a:rPr>
              <a:t>Adler's Theory of birth order</a:t>
            </a:r>
          </a:p>
        </p:txBody>
      </p:sp>
      <p:sp>
        <p:nvSpPr>
          <p:cNvPr id="6" name="Subtitle 2">
            <a:extLst>
              <a:ext uri="{FF2B5EF4-FFF2-40B4-BE49-F238E27FC236}">
                <a16:creationId xmlns:a16="http://schemas.microsoft.com/office/drawing/2014/main" id="{445D17C6-5B46-4C7C-AD7B-F48D7D24DD22}"/>
              </a:ext>
            </a:extLst>
          </p:cNvPr>
          <p:cNvSpPr txBox="1">
            <a:spLocks noGrp="1"/>
          </p:cNvSpPr>
          <p:nvPr>
            <p:ph type="subTitle" idx="1"/>
          </p:nvPr>
        </p:nvSpPr>
        <p:spPr>
          <a:xfrm>
            <a:off x="6033796" y="3995992"/>
            <a:ext cx="4775079" cy="559658"/>
          </a:xfrm>
        </p:spPr>
        <p:txBody>
          <a:bodyPr/>
          <a:lstStyle/>
          <a:p>
            <a:pPr lvl="0">
              <a:spcAft>
                <a:spcPts val="600"/>
              </a:spcAft>
            </a:pPr>
            <a:r>
              <a:rPr lang="en-US">
                <a:solidFill>
                  <a:srgbClr val="FFFFFF"/>
                </a:solidFill>
              </a:rPr>
              <a:t>Lauren Stephens</a:t>
            </a:r>
          </a:p>
        </p:txBody>
      </p:sp>
      <p:pic>
        <p:nvPicPr>
          <p:cNvPr id="7" name="Audio 19">
            <a:extLst>
              <a:ext uri="{FF2B5EF4-FFF2-40B4-BE49-F238E27FC236}">
                <a16:creationId xmlns:a16="http://schemas.microsoft.com/office/drawing/2014/main" id="{80E524F8-8BBF-4337-992D-0678EEF336F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2" y="6235695"/>
            <a:ext cx="406395" cy="406395"/>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7882"/>
    </mc:Choice>
    <mc:Fallback>
      <p:transition spd="slow" advTm="7882"/>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48DC4EF-F9B1-487D-8E8B-84121B947B24}"/>
              </a:ext>
            </a:extLst>
          </p:cNvPr>
          <p:cNvSpPr txBox="1">
            <a:spLocks noGrp="1"/>
          </p:cNvSpPr>
          <p:nvPr>
            <p:ph idx="1"/>
          </p:nvPr>
        </p:nvSpPr>
        <p:spPr>
          <a:xfrm>
            <a:off x="1066803" y="1818522"/>
            <a:ext cx="10058400" cy="4853406"/>
          </a:xfrm>
        </p:spPr>
        <p:txBody>
          <a:bodyPr/>
          <a:lstStyle/>
          <a:p>
            <a:pPr lvl="0"/>
            <a:r>
              <a:rPr lang="en-GB" sz="2400" b="1">
                <a:solidFill>
                  <a:srgbClr val="ED7D31"/>
                </a:solidFill>
              </a:rPr>
              <a:t>In this presentation I will look briefly at who Alferd Alder was.</a:t>
            </a:r>
          </a:p>
          <a:p>
            <a:pPr lvl="0"/>
            <a:r>
              <a:rPr lang="en-GB" sz="2400" b="1">
                <a:solidFill>
                  <a:srgbClr val="ED7D31"/>
                </a:solidFill>
              </a:rPr>
              <a:t>What his birth order theory was.</a:t>
            </a:r>
          </a:p>
          <a:p>
            <a:pPr lvl="0"/>
            <a:r>
              <a:rPr lang="en-GB" sz="2400" b="1">
                <a:solidFill>
                  <a:srgbClr val="ED7D31"/>
                </a:solidFill>
              </a:rPr>
              <a:t>How he believed this theory affects children, how children develop and how it may impact their </a:t>
            </a:r>
          </a:p>
          <a:p>
            <a:pPr marL="0" lvl="0" indent="0">
              <a:buNone/>
            </a:pPr>
            <a:r>
              <a:rPr lang="en-GB" sz="2400" b="1">
                <a:solidFill>
                  <a:srgbClr val="ED7D31"/>
                </a:solidFill>
              </a:rPr>
              <a:t>adult lives.</a:t>
            </a:r>
          </a:p>
          <a:p>
            <a:pPr lvl="0"/>
            <a:r>
              <a:rPr lang="en-GB" sz="2400" b="1">
                <a:solidFill>
                  <a:srgbClr val="ED7D31"/>
                </a:solidFill>
              </a:rPr>
              <a:t>Look at therapies that have been </a:t>
            </a:r>
          </a:p>
          <a:p>
            <a:pPr marL="0" lvl="0" indent="0">
              <a:buNone/>
            </a:pPr>
            <a:r>
              <a:rPr lang="en-GB" sz="2400" b="1">
                <a:solidFill>
                  <a:srgbClr val="ED7D31"/>
                </a:solidFill>
              </a:rPr>
              <a:t>developed. </a:t>
            </a:r>
          </a:p>
        </p:txBody>
      </p:sp>
      <p:sp>
        <p:nvSpPr>
          <p:cNvPr id="3" name="Rectangle 3">
            <a:extLst>
              <a:ext uri="{FF2B5EF4-FFF2-40B4-BE49-F238E27FC236}">
                <a16:creationId xmlns:a16="http://schemas.microsoft.com/office/drawing/2014/main" id="{68509484-AB01-4B24-9351-D7CA38A948ED}"/>
              </a:ext>
            </a:extLst>
          </p:cNvPr>
          <p:cNvSpPr/>
          <p:nvPr/>
        </p:nvSpPr>
        <p:spPr>
          <a:xfrm>
            <a:off x="3808878" y="642594"/>
            <a:ext cx="4420721" cy="923333"/>
          </a:xfrm>
          <a:prstGeom prst="rect">
            <a:avLst/>
          </a:prstGeom>
          <a:noFill/>
          <a:ln cap="flat">
            <a:noFill/>
            <a:prstDash val="solid"/>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1" i="0" u="none" strike="noStrike" kern="1200" cap="none" spc="0" baseline="0">
                <a:solidFill>
                  <a:srgbClr val="ED7D31"/>
                </a:solidFill>
                <a:uFillTx/>
                <a:latin typeface="Calibri"/>
              </a:rPr>
              <a:t>Introduction</a:t>
            </a:r>
          </a:p>
        </p:txBody>
      </p:sp>
      <p:pic>
        <p:nvPicPr>
          <p:cNvPr id="4" name="Picture 5" descr="A baby lying on a bed&#10;&#10;Description automatically generated">
            <a:extLst>
              <a:ext uri="{FF2B5EF4-FFF2-40B4-BE49-F238E27FC236}">
                <a16:creationId xmlns:a16="http://schemas.microsoft.com/office/drawing/2014/main" id="{DEB2FF06-0CC5-4C13-82E6-E85AD50FE920}"/>
              </a:ext>
            </a:extLst>
          </p:cNvPr>
          <p:cNvPicPr>
            <a:picLocks noChangeAspect="1"/>
          </p:cNvPicPr>
          <p:nvPr/>
        </p:nvPicPr>
        <p:blipFill>
          <a:blip r:embed="rId4"/>
          <a:stretch>
            <a:fillRect/>
          </a:stretch>
        </p:blipFill>
        <p:spPr>
          <a:xfrm>
            <a:off x="7073578" y="3429000"/>
            <a:ext cx="4051624" cy="2700762"/>
          </a:xfrm>
          <a:prstGeom prst="rect">
            <a:avLst/>
          </a:prstGeom>
          <a:noFill/>
          <a:ln cap="flat">
            <a:noFill/>
          </a:ln>
        </p:spPr>
      </p:pic>
      <p:pic>
        <p:nvPicPr>
          <p:cNvPr id="5" name="Audio 13">
            <a:extLst>
              <a:ext uri="{FF2B5EF4-FFF2-40B4-BE49-F238E27FC236}">
                <a16:creationId xmlns:a16="http://schemas.microsoft.com/office/drawing/2014/main" id="{0F93400E-1446-498F-8A61-041B645D989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2" y="6235695"/>
            <a:ext cx="406395" cy="406395"/>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19126"/>
    </mc:Choice>
    <mc:Fallback>
      <p:transition spd="slow" advTm="19126"/>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EEC2B-4BD7-4107-A624-CDFAED81B532}"/>
              </a:ext>
            </a:extLst>
          </p:cNvPr>
          <p:cNvSpPr txBox="1">
            <a:spLocks noGrp="1"/>
          </p:cNvSpPr>
          <p:nvPr>
            <p:ph type="title"/>
          </p:nvPr>
        </p:nvSpPr>
        <p:spPr/>
        <p:txBody>
          <a:bodyPr anchorCtr="1"/>
          <a:lstStyle/>
          <a:p>
            <a:pPr lvl="0" algn="ctr"/>
            <a:r>
              <a:rPr lang="en-US" sz="4800" b="1">
                <a:solidFill>
                  <a:srgbClr val="70AD47"/>
                </a:solidFill>
              </a:rPr>
              <a:t>Alfred Adler</a:t>
            </a:r>
          </a:p>
        </p:txBody>
      </p:sp>
      <p:sp>
        <p:nvSpPr>
          <p:cNvPr id="3" name="TextBox 3">
            <a:extLst>
              <a:ext uri="{FF2B5EF4-FFF2-40B4-BE49-F238E27FC236}">
                <a16:creationId xmlns:a16="http://schemas.microsoft.com/office/drawing/2014/main" id="{E79A97DE-D472-4E46-9E87-EE553A7832BC}"/>
              </a:ext>
            </a:extLst>
          </p:cNvPr>
          <p:cNvSpPr txBox="1"/>
          <p:nvPr/>
        </p:nvSpPr>
        <p:spPr>
          <a:xfrm>
            <a:off x="739740" y="2014194"/>
            <a:ext cx="4990502" cy="4296226"/>
          </a:xfrm>
          <a:prstGeom prst="rect">
            <a:avLst/>
          </a:prstGeom>
          <a:noFill/>
          <a:ln cap="flat">
            <a:noFill/>
          </a:ln>
        </p:spPr>
        <p:txBody>
          <a:bodyPr vert="horz" wrap="square" lIns="91440" tIns="45720" rIns="91440" bIns="45720" anchor="t" anchorCtr="0" compatLnSpc="1">
            <a:normAutofit/>
          </a:bodyPr>
          <a:lstStyle/>
          <a:p>
            <a:pPr marL="285750" marR="0" lvl="0" indent="-182880" algn="l" defTabSz="914400" rtl="0" fontAlgn="auto" hangingPunct="1">
              <a:lnSpc>
                <a:spcPct val="80000"/>
              </a:lnSpc>
              <a:spcBef>
                <a:spcPts val="0"/>
              </a:spcBef>
              <a:spcAft>
                <a:spcPts val="600"/>
              </a:spcAft>
              <a:buClr>
                <a:srgbClr val="262626"/>
              </a:buClr>
              <a:buSzPct val="100000"/>
              <a:buFont typeface="Garamond" pitchFamily="18"/>
              <a:buChar char="◦"/>
              <a:tabLst/>
              <a:defRPr sz="1800" b="0" i="0" u="none" strike="noStrike" kern="0" cap="none" spc="0" baseline="0">
                <a:solidFill>
                  <a:srgbClr val="000000"/>
                </a:solidFill>
                <a:uFillTx/>
              </a:defRPr>
            </a:pPr>
            <a:r>
              <a:rPr lang="en-GB" sz="2000" b="1" i="0" u="none" strike="noStrike" kern="1200" cap="none" spc="0" baseline="0">
                <a:solidFill>
                  <a:srgbClr val="548235"/>
                </a:solidFill>
                <a:uFillTx/>
                <a:latin typeface="Century Gothic"/>
              </a:rPr>
              <a:t>Alfred Adler was born February 7, 1870. He died May 28, 1937. (Very Well Mind 2020)</a:t>
            </a:r>
            <a:endParaRPr lang="en-US" sz="2000" b="1" i="0" u="none" strike="noStrike" kern="1200" cap="none" spc="0" baseline="0">
              <a:solidFill>
                <a:srgbClr val="548235"/>
              </a:solidFill>
              <a:uFillTx/>
              <a:latin typeface="Century Gothic"/>
            </a:endParaRPr>
          </a:p>
          <a:p>
            <a:pPr marL="388620" marR="0" lvl="0" indent="-285750" algn="l" defTabSz="914400" rtl="0" fontAlgn="auto" hangingPunct="1">
              <a:lnSpc>
                <a:spcPct val="80000"/>
              </a:lnSpc>
              <a:spcBef>
                <a:spcPts val="0"/>
              </a:spcBef>
              <a:spcAft>
                <a:spcPts val="600"/>
              </a:spcAft>
              <a:buClr>
                <a:srgbClr val="262626"/>
              </a:buClr>
              <a:buSzPct val="100000"/>
              <a:buFont typeface="Arial" pitchFamily="34"/>
              <a:buChar char="•"/>
              <a:tabLst/>
              <a:defRPr sz="1800" b="0" i="0" u="none" strike="noStrike" kern="0" cap="none" spc="0" baseline="0">
                <a:solidFill>
                  <a:srgbClr val="000000"/>
                </a:solidFill>
                <a:uFillTx/>
              </a:defRPr>
            </a:pPr>
            <a:r>
              <a:rPr lang="en-US" sz="2000" b="1" i="0" u="none" strike="noStrike" kern="1200" cap="none" spc="0" baseline="0">
                <a:solidFill>
                  <a:srgbClr val="548235"/>
                </a:solidFill>
                <a:uFillTx/>
                <a:latin typeface="Century Gothic"/>
              </a:rPr>
              <a:t>Alfred Adler (1870-1937), was a world renowned philosopher and psychiatrist. </a:t>
            </a:r>
          </a:p>
          <a:p>
            <a:pPr marL="285750" marR="0" lvl="0" indent="-182880" algn="l" defTabSz="914400" rtl="0" fontAlgn="auto" hangingPunct="1">
              <a:lnSpc>
                <a:spcPct val="80000"/>
              </a:lnSpc>
              <a:spcBef>
                <a:spcPts val="0"/>
              </a:spcBef>
              <a:spcAft>
                <a:spcPts val="600"/>
              </a:spcAft>
              <a:buClr>
                <a:srgbClr val="262626"/>
              </a:buClr>
              <a:buSzPct val="100000"/>
              <a:buFont typeface="Garamond" pitchFamily="18"/>
              <a:buChar char="◦"/>
              <a:tabLst/>
              <a:defRPr sz="1800" b="0" i="0" u="none" strike="noStrike" kern="0" cap="none" spc="0" baseline="0">
                <a:solidFill>
                  <a:srgbClr val="000000"/>
                </a:solidFill>
                <a:uFillTx/>
              </a:defRPr>
            </a:pPr>
            <a:r>
              <a:rPr lang="en-US" sz="2000" b="1" i="0" u="none" strike="noStrike" kern="1200" cap="none" spc="0" baseline="0">
                <a:solidFill>
                  <a:srgbClr val="548235"/>
                </a:solidFill>
                <a:uFillTx/>
                <a:latin typeface="Century Gothic"/>
              </a:rPr>
              <a:t>During the early 1900's, Adler began addressing such crucial and contemporary issues as equality, parent education, the influence of birth order and life style.</a:t>
            </a:r>
          </a:p>
          <a:p>
            <a:pPr marL="285750" marR="0" lvl="0" indent="-182880" algn="l" defTabSz="914400" rtl="0" fontAlgn="auto" hangingPunct="1">
              <a:lnSpc>
                <a:spcPct val="80000"/>
              </a:lnSpc>
              <a:spcBef>
                <a:spcPts val="0"/>
              </a:spcBef>
              <a:spcAft>
                <a:spcPts val="600"/>
              </a:spcAft>
              <a:buClr>
                <a:srgbClr val="262626"/>
              </a:buClr>
              <a:buSzPct val="100000"/>
              <a:buFont typeface="Garamond" pitchFamily="18"/>
              <a:buChar char="◦"/>
              <a:tabLst/>
              <a:defRPr sz="1800" b="0" i="0" u="none" strike="noStrike" kern="0" cap="none" spc="0" baseline="0">
                <a:solidFill>
                  <a:srgbClr val="000000"/>
                </a:solidFill>
                <a:uFillTx/>
              </a:defRPr>
            </a:pPr>
            <a:r>
              <a:rPr lang="en-US" sz="2000" b="1" i="0" u="none" strike="noStrike" kern="1200" cap="none" spc="0" baseline="0">
                <a:solidFill>
                  <a:srgbClr val="548235"/>
                </a:solidFill>
                <a:uFillTx/>
                <a:latin typeface="Century Gothic"/>
              </a:rPr>
              <a:t>Adler believed that we all have one basic desire and goal: to belong and to feel significant.</a:t>
            </a:r>
          </a:p>
          <a:p>
            <a:pPr marL="102870" marR="0" lvl="0" indent="0" algn="l" defTabSz="914400" rtl="0" fontAlgn="auto" hangingPunct="1">
              <a:lnSpc>
                <a:spcPct val="80000"/>
              </a:lnSpc>
              <a:spcBef>
                <a:spcPts val="0"/>
              </a:spcBef>
              <a:spcAft>
                <a:spcPts val="600"/>
              </a:spcAft>
              <a:buNone/>
              <a:tabLst/>
              <a:defRPr sz="1800" b="0" i="0" u="none" strike="noStrike" kern="0" cap="none" spc="0" baseline="0">
                <a:solidFill>
                  <a:srgbClr val="000000"/>
                </a:solidFill>
                <a:uFillTx/>
              </a:defRPr>
            </a:pPr>
            <a:r>
              <a:rPr lang="en-US" sz="2000" b="1" i="0" u="none" strike="noStrike" kern="1200" cap="none" spc="0" baseline="0">
                <a:solidFill>
                  <a:srgbClr val="548235"/>
                </a:solidFill>
                <a:uFillTx/>
                <a:latin typeface="Century Gothic"/>
              </a:rPr>
              <a:t>   (Adler Graduate School, 2020)</a:t>
            </a:r>
          </a:p>
        </p:txBody>
      </p:sp>
      <p:pic>
        <p:nvPicPr>
          <p:cNvPr id="4" name="Picture 5" descr="A person in a suit and tie&#10;&#10;Description automatically generated">
            <a:extLst>
              <a:ext uri="{FF2B5EF4-FFF2-40B4-BE49-F238E27FC236}">
                <a16:creationId xmlns:a16="http://schemas.microsoft.com/office/drawing/2014/main" id="{ACC7282A-E1D6-4210-8EBB-B9417EA8BD84}"/>
              </a:ext>
            </a:extLst>
          </p:cNvPr>
          <p:cNvPicPr>
            <a:picLocks noChangeAspect="1"/>
          </p:cNvPicPr>
          <p:nvPr/>
        </p:nvPicPr>
        <p:blipFill>
          <a:blip r:embed="rId4"/>
          <a:srcRect r="4124" b="2"/>
          <a:stretch>
            <a:fillRect/>
          </a:stretch>
        </p:blipFill>
        <p:spPr>
          <a:xfrm>
            <a:off x="6461763" y="2103120"/>
            <a:ext cx="4663440" cy="3749039"/>
          </a:xfrm>
          <a:prstGeom prst="rect">
            <a:avLst/>
          </a:prstGeom>
          <a:noFill/>
          <a:ln cap="flat">
            <a:noFill/>
          </a:ln>
        </p:spPr>
      </p:pic>
      <p:sp>
        <p:nvSpPr>
          <p:cNvPr id="5" name="TextBox 6">
            <a:extLst>
              <a:ext uri="{FF2B5EF4-FFF2-40B4-BE49-F238E27FC236}">
                <a16:creationId xmlns:a16="http://schemas.microsoft.com/office/drawing/2014/main" id="{0E425E0E-795D-4639-BE2B-73556119DF31}"/>
              </a:ext>
            </a:extLst>
          </p:cNvPr>
          <p:cNvSpPr txBox="1"/>
          <p:nvPr/>
        </p:nvSpPr>
        <p:spPr>
          <a:xfrm>
            <a:off x="5638803" y="2971800"/>
            <a:ext cx="914400" cy="91440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6" name="TextBox 7">
            <a:extLst>
              <a:ext uri="{FF2B5EF4-FFF2-40B4-BE49-F238E27FC236}">
                <a16:creationId xmlns:a16="http://schemas.microsoft.com/office/drawing/2014/main" id="{303DCEE4-752F-470B-B26C-0694398363B0}"/>
              </a:ext>
            </a:extLst>
          </p:cNvPr>
          <p:cNvSpPr txBox="1"/>
          <p:nvPr/>
        </p:nvSpPr>
        <p:spPr>
          <a:xfrm>
            <a:off x="8839203" y="5941085"/>
            <a:ext cx="275335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(Verywell Mind 2020)</a:t>
            </a:r>
          </a:p>
        </p:txBody>
      </p:sp>
      <p:pic>
        <p:nvPicPr>
          <p:cNvPr id="7" name="Audio 6">
            <a:extLst>
              <a:ext uri="{FF2B5EF4-FFF2-40B4-BE49-F238E27FC236}">
                <a16:creationId xmlns:a16="http://schemas.microsoft.com/office/drawing/2014/main" id="{D643826C-142D-4C6A-BF3A-E8146973E1B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2" y="6235695"/>
            <a:ext cx="406395" cy="406395"/>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47800"/>
    </mc:Choice>
    <mc:Fallback>
      <p:transition spd="slow" advTm="47800"/>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1A5BB-87EF-4A84-B911-C8D77BAD0C10}"/>
              </a:ext>
            </a:extLst>
          </p:cNvPr>
          <p:cNvSpPr txBox="1">
            <a:spLocks noGrp="1"/>
          </p:cNvSpPr>
          <p:nvPr>
            <p:ph type="title"/>
          </p:nvPr>
        </p:nvSpPr>
        <p:spPr>
          <a:xfrm>
            <a:off x="1066803" y="400690"/>
            <a:ext cx="10058400" cy="1397285"/>
          </a:xfrm>
        </p:spPr>
        <p:txBody>
          <a:bodyPr anchorCtr="1"/>
          <a:lstStyle/>
          <a:p>
            <a:pPr lvl="0" algn="ctr"/>
            <a:r>
              <a:rPr lang="en-GB" sz="4800" b="1">
                <a:solidFill>
                  <a:srgbClr val="385723"/>
                </a:solidFill>
              </a:rPr>
              <a:t>Adler’s Theory of Birth Order</a:t>
            </a:r>
          </a:p>
        </p:txBody>
      </p:sp>
      <p:sp>
        <p:nvSpPr>
          <p:cNvPr id="3" name="TextBox 3">
            <a:extLst>
              <a:ext uri="{FF2B5EF4-FFF2-40B4-BE49-F238E27FC236}">
                <a16:creationId xmlns:a16="http://schemas.microsoft.com/office/drawing/2014/main" id="{A33942B7-1124-4D46-87B7-DD991E15D096}"/>
              </a:ext>
            </a:extLst>
          </p:cNvPr>
          <p:cNvSpPr txBox="1"/>
          <p:nvPr/>
        </p:nvSpPr>
        <p:spPr>
          <a:xfrm>
            <a:off x="9573694" y="5845996"/>
            <a:ext cx="2282689" cy="70788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385723"/>
                </a:solidFill>
                <a:uFillTx/>
                <a:latin typeface="Segoe UI" pitchFamily="34"/>
                <a:ea typeface="Calibri" pitchFamily="34"/>
                <a:cs typeface="Times New Roman" pitchFamily="18"/>
              </a:rPr>
              <a:t>(Better Help 2020)</a:t>
            </a:r>
            <a:endParaRPr lang="en-GB" sz="2000" b="0" i="0" u="none" strike="noStrike" kern="1200" cap="none" spc="0" baseline="0">
              <a:solidFill>
                <a:srgbClr val="385723"/>
              </a:solidFill>
              <a:uFillTx/>
              <a:latin typeface="Calibri" pitchFamily="34"/>
              <a:ea typeface="Calibri" pitchFamily="34"/>
              <a:cs typeface="Times New Roman"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Century Gothic"/>
            </a:endParaRPr>
          </a:p>
        </p:txBody>
      </p:sp>
      <p:pic>
        <p:nvPicPr>
          <p:cNvPr id="4" name="Picture 6" descr="A close up of a logo&#10;&#10;Description automatically generated">
            <a:extLst>
              <a:ext uri="{FF2B5EF4-FFF2-40B4-BE49-F238E27FC236}">
                <a16:creationId xmlns:a16="http://schemas.microsoft.com/office/drawing/2014/main" id="{932E8147-A2C3-45C1-B291-F5187E1EE96E}"/>
              </a:ext>
            </a:extLst>
          </p:cNvPr>
          <p:cNvPicPr>
            <a:picLocks noChangeAspect="1"/>
          </p:cNvPicPr>
          <p:nvPr/>
        </p:nvPicPr>
        <p:blipFill>
          <a:blip r:embed="rId4"/>
          <a:stretch>
            <a:fillRect/>
          </a:stretch>
        </p:blipFill>
        <p:spPr>
          <a:xfrm>
            <a:off x="7969270" y="2537716"/>
            <a:ext cx="3887114" cy="3318549"/>
          </a:xfrm>
          <a:prstGeom prst="rect">
            <a:avLst/>
          </a:prstGeom>
          <a:noFill/>
          <a:ln cap="flat">
            <a:noFill/>
          </a:ln>
        </p:spPr>
      </p:pic>
      <p:sp>
        <p:nvSpPr>
          <p:cNvPr id="5" name="TextBox 4">
            <a:extLst>
              <a:ext uri="{FF2B5EF4-FFF2-40B4-BE49-F238E27FC236}">
                <a16:creationId xmlns:a16="http://schemas.microsoft.com/office/drawing/2014/main" id="{C8B3B3FB-779E-4059-AD1F-81F5FE218E5F}"/>
              </a:ext>
            </a:extLst>
          </p:cNvPr>
          <p:cNvSpPr txBox="1"/>
          <p:nvPr/>
        </p:nvSpPr>
        <p:spPr>
          <a:xfrm>
            <a:off x="832204" y="2106201"/>
            <a:ext cx="6729572" cy="341631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548235"/>
                </a:solidFill>
                <a:uFillTx/>
                <a:latin typeface="Calibri"/>
              </a:rPr>
              <a:t>Adler's Theory of birth order consisted of 4 parts. He believed that every child and every family situation would result in the child having a different personality, having different responsibilities and having a different outcome in later life when it came to relationships and career prospects.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548235"/>
                </a:solidFill>
                <a:uFillTx/>
                <a:latin typeface="Calibri"/>
              </a:rPr>
              <a:t>The four parts of alders birth order theory were the first born child, the middle child, the youngest child and the only child.</a:t>
            </a:r>
          </a:p>
        </p:txBody>
      </p:sp>
      <p:pic>
        <p:nvPicPr>
          <p:cNvPr id="6" name="Audio 7">
            <a:extLst>
              <a:ext uri="{FF2B5EF4-FFF2-40B4-BE49-F238E27FC236}">
                <a16:creationId xmlns:a16="http://schemas.microsoft.com/office/drawing/2014/main" id="{EE36125A-B3F7-4AB1-80DA-192CF1A0569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2" y="6235695"/>
            <a:ext cx="406395" cy="406395"/>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29711"/>
    </mc:Choice>
    <mc:Fallback>
      <p:transition spd="slow" advTm="29711"/>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E59C3-966D-45DC-9734-02BB25535D3F}"/>
              </a:ext>
            </a:extLst>
          </p:cNvPr>
          <p:cNvSpPr txBox="1">
            <a:spLocks noGrp="1"/>
          </p:cNvSpPr>
          <p:nvPr>
            <p:ph type="title"/>
          </p:nvPr>
        </p:nvSpPr>
        <p:spPr/>
        <p:txBody>
          <a:bodyPr anchorCtr="1"/>
          <a:lstStyle/>
          <a:p>
            <a:pPr lvl="0" algn="ctr"/>
            <a:r>
              <a:rPr lang="en-GB" sz="4300" b="1">
                <a:solidFill>
                  <a:srgbClr val="4472C4"/>
                </a:solidFill>
              </a:rPr>
              <a:t>Personality effects of Birth Order Theory</a:t>
            </a:r>
          </a:p>
        </p:txBody>
      </p:sp>
      <p:pic>
        <p:nvPicPr>
          <p:cNvPr id="3" name="Picture 5" descr="Company name&#10;&#10;Description automatically generated">
            <a:extLst>
              <a:ext uri="{FF2B5EF4-FFF2-40B4-BE49-F238E27FC236}">
                <a16:creationId xmlns:a16="http://schemas.microsoft.com/office/drawing/2014/main" id="{B6E79AAE-44A0-4EDB-B6A4-C655FE936EAC}"/>
              </a:ext>
            </a:extLst>
          </p:cNvPr>
          <p:cNvPicPr>
            <a:picLocks noChangeAspect="1"/>
          </p:cNvPicPr>
          <p:nvPr/>
        </p:nvPicPr>
        <p:blipFill>
          <a:blip r:embed="rId4"/>
          <a:stretch>
            <a:fillRect/>
          </a:stretch>
        </p:blipFill>
        <p:spPr>
          <a:xfrm>
            <a:off x="2147294" y="1885959"/>
            <a:ext cx="8255495" cy="4255270"/>
          </a:xfrm>
          <a:prstGeom prst="rect">
            <a:avLst/>
          </a:prstGeom>
          <a:noFill/>
          <a:ln cap="flat">
            <a:noFill/>
          </a:ln>
        </p:spPr>
      </p:pic>
      <p:sp>
        <p:nvSpPr>
          <p:cNvPr id="4" name="TextBox 7">
            <a:extLst>
              <a:ext uri="{FF2B5EF4-FFF2-40B4-BE49-F238E27FC236}">
                <a16:creationId xmlns:a16="http://schemas.microsoft.com/office/drawing/2014/main" id="{C5944F7B-9EE3-4FAA-8D4F-5AC7CF7E4575}"/>
              </a:ext>
            </a:extLst>
          </p:cNvPr>
          <p:cNvSpPr txBox="1"/>
          <p:nvPr/>
        </p:nvSpPr>
        <p:spPr>
          <a:xfrm>
            <a:off x="9390577" y="6141220"/>
            <a:ext cx="2287719"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(Wititudes (2020)</a:t>
            </a:r>
          </a:p>
        </p:txBody>
      </p:sp>
      <p:pic>
        <p:nvPicPr>
          <p:cNvPr id="5" name="Audio 7">
            <a:extLst>
              <a:ext uri="{FF2B5EF4-FFF2-40B4-BE49-F238E27FC236}">
                <a16:creationId xmlns:a16="http://schemas.microsoft.com/office/drawing/2014/main" id="{37D527C7-6534-4E25-ACB5-C4F85DF599F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2" y="6235695"/>
            <a:ext cx="406395" cy="406395"/>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108472"/>
    </mc:Choice>
    <mc:Fallback>
      <p:transition spd="slow" advTm="108472"/>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30E40-0B38-49A3-9966-FC00BEECE8F7}"/>
              </a:ext>
            </a:extLst>
          </p:cNvPr>
          <p:cNvSpPr txBox="1">
            <a:spLocks noGrp="1"/>
          </p:cNvSpPr>
          <p:nvPr>
            <p:ph type="title"/>
          </p:nvPr>
        </p:nvSpPr>
        <p:spPr/>
        <p:txBody>
          <a:bodyPr anchorCtr="1"/>
          <a:lstStyle/>
          <a:p>
            <a:pPr lvl="0" algn="ctr"/>
            <a:r>
              <a:rPr lang="en-GB" sz="6000" b="1">
                <a:solidFill>
                  <a:srgbClr val="7030A0"/>
                </a:solidFill>
              </a:rPr>
              <a:t>The First Born</a:t>
            </a:r>
          </a:p>
        </p:txBody>
      </p:sp>
      <p:sp>
        <p:nvSpPr>
          <p:cNvPr id="3" name="TextBox 2">
            <a:extLst>
              <a:ext uri="{FF2B5EF4-FFF2-40B4-BE49-F238E27FC236}">
                <a16:creationId xmlns:a16="http://schemas.microsoft.com/office/drawing/2014/main" id="{17738B12-55B9-4A56-AD65-7CED5C374185}"/>
              </a:ext>
            </a:extLst>
          </p:cNvPr>
          <p:cNvSpPr txBox="1"/>
          <p:nvPr/>
        </p:nvSpPr>
        <p:spPr>
          <a:xfrm>
            <a:off x="1066803" y="2014194"/>
            <a:ext cx="6022366" cy="341631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7030A0"/>
                </a:solidFill>
                <a:uFillTx/>
                <a:latin typeface="&amp;quot"/>
                <a:ea typeface="Times New Roman" pitchFamily="18"/>
                <a:cs typeface="Times New Roman" pitchFamily="18"/>
              </a:rPr>
              <a:t>The eldest child in a family goes from being an only child to the oldest child. That requires the child to learn how to share. Expectations are usually very high, which includes the need for the child to set an example for other siblings. This causes the child to trend toward authoritarian and strict approaches. They feel powerful and often require encouragement to be helpful.(Health Research Funding, 2020)</a:t>
            </a:r>
            <a:endParaRPr lang="en-GB" sz="2400" b="0" i="0" u="none" strike="noStrike" kern="1200" cap="none" spc="0" baseline="0">
              <a:solidFill>
                <a:srgbClr val="7030A0"/>
              </a:solidFill>
              <a:uFillTx/>
              <a:latin typeface="Century Gothic"/>
            </a:endParaRPr>
          </a:p>
        </p:txBody>
      </p:sp>
      <p:pic>
        <p:nvPicPr>
          <p:cNvPr id="4" name="Picture 4" descr="A person holding a baby&#10;&#10;Description automatically generated">
            <a:extLst>
              <a:ext uri="{FF2B5EF4-FFF2-40B4-BE49-F238E27FC236}">
                <a16:creationId xmlns:a16="http://schemas.microsoft.com/office/drawing/2014/main" id="{F666B300-1FB0-46AD-AB0A-5931CFA5B323}"/>
              </a:ext>
            </a:extLst>
          </p:cNvPr>
          <p:cNvPicPr>
            <a:picLocks noChangeAspect="1"/>
          </p:cNvPicPr>
          <p:nvPr/>
        </p:nvPicPr>
        <p:blipFill>
          <a:blip r:embed="rId4"/>
          <a:stretch>
            <a:fillRect/>
          </a:stretch>
        </p:blipFill>
        <p:spPr>
          <a:xfrm>
            <a:off x="7271107" y="2178978"/>
            <a:ext cx="3672157" cy="3672157"/>
          </a:xfrm>
          <a:prstGeom prst="rect">
            <a:avLst/>
          </a:prstGeom>
          <a:noFill/>
          <a:ln cap="flat">
            <a:noFill/>
          </a:ln>
        </p:spPr>
      </p:pic>
      <p:pic>
        <p:nvPicPr>
          <p:cNvPr id="5" name="Audio 7">
            <a:extLst>
              <a:ext uri="{FF2B5EF4-FFF2-40B4-BE49-F238E27FC236}">
                <a16:creationId xmlns:a16="http://schemas.microsoft.com/office/drawing/2014/main" id="{2D7A1AD6-7946-4BFD-A140-B9CEF95881B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2" y="6235695"/>
            <a:ext cx="406395" cy="406395"/>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38045"/>
    </mc:Choice>
    <mc:Fallback>
      <p:transition spd="slow" advTm="38045"/>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5752C-026D-4AEF-85C3-57B5E500F475}"/>
              </a:ext>
            </a:extLst>
          </p:cNvPr>
          <p:cNvSpPr txBox="1">
            <a:spLocks noGrp="1"/>
          </p:cNvSpPr>
          <p:nvPr>
            <p:ph type="title"/>
          </p:nvPr>
        </p:nvSpPr>
        <p:spPr/>
        <p:txBody>
          <a:bodyPr anchorCtr="1"/>
          <a:lstStyle/>
          <a:p>
            <a:pPr lvl="0" algn="ctr"/>
            <a:r>
              <a:rPr lang="en-GB" sz="4800" b="1">
                <a:solidFill>
                  <a:srgbClr val="00B050"/>
                </a:solidFill>
              </a:rPr>
              <a:t>Middle Child</a:t>
            </a:r>
          </a:p>
        </p:txBody>
      </p:sp>
      <p:sp>
        <p:nvSpPr>
          <p:cNvPr id="3" name="TextBox 3">
            <a:extLst>
              <a:ext uri="{FF2B5EF4-FFF2-40B4-BE49-F238E27FC236}">
                <a16:creationId xmlns:a16="http://schemas.microsoft.com/office/drawing/2014/main" id="{1FBAC66B-2B9E-45ED-AA6F-F614925D442C}"/>
              </a:ext>
            </a:extLst>
          </p:cNvPr>
          <p:cNvSpPr txBox="1"/>
          <p:nvPr/>
        </p:nvSpPr>
        <p:spPr>
          <a:xfrm>
            <a:off x="780833" y="2276471"/>
            <a:ext cx="10859780" cy="267765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B050"/>
                </a:solidFill>
                <a:uFillTx/>
                <a:latin typeface="&amp;quot"/>
                <a:ea typeface="Times New Roman" pitchFamily="18"/>
                <a:cs typeface="Times New Roman" pitchFamily="18"/>
              </a:rPr>
              <a:t>Because the oldest receives responsibility and the youngest can be spoiled, children in the middle can feel like they don’t receive any attention at all. They fight for significance and privilege. This causes</a:t>
            </a:r>
            <a:br>
              <a:rPr lang="en-GB" sz="2400" b="0" i="0" u="none" strike="noStrike" kern="1200" cap="none" spc="0" baseline="0">
                <a:solidFill>
                  <a:srgbClr val="00B050"/>
                </a:solidFill>
                <a:uFillTx/>
                <a:latin typeface="&amp;quot"/>
                <a:ea typeface="Times New Roman" pitchFamily="18"/>
                <a:cs typeface="Times New Roman" pitchFamily="18"/>
              </a:rPr>
            </a:br>
            <a:r>
              <a:rPr lang="en-GB" sz="2400" b="0" i="0" u="none" strike="noStrike" kern="1200" cap="none" spc="0" baseline="0">
                <a:solidFill>
                  <a:srgbClr val="00B050"/>
                </a:solidFill>
                <a:uFillTx/>
                <a:latin typeface="&amp;quot"/>
                <a:ea typeface="Times New Roman" pitchFamily="18"/>
                <a:cs typeface="Times New Roman" pitchFamily="18"/>
              </a:rPr>
              <a:t> the child to develop an attitude that is very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B050"/>
                </a:solidFill>
                <a:uFillTx/>
                <a:latin typeface="&amp;quot"/>
                <a:ea typeface="Times New Roman" pitchFamily="18"/>
                <a:cs typeface="Times New Roman" pitchFamily="18"/>
              </a:rPr>
              <a:t> black-and-white. They tend to be even-tempered and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B050"/>
                </a:solidFill>
                <a:uFillTx/>
                <a:latin typeface="&amp;quot"/>
                <a:ea typeface="Times New Roman" pitchFamily="18"/>
                <a:cs typeface="Times New Roman" pitchFamily="18"/>
              </a:rPr>
              <a:t> fight to protect the social justice of others, but can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B050"/>
                </a:solidFill>
                <a:uFillTx/>
                <a:latin typeface="&amp;quot"/>
                <a:ea typeface="Times New Roman" pitchFamily="18"/>
                <a:cs typeface="Times New Roman" pitchFamily="18"/>
              </a:rPr>
              <a:t>also feel very lonely. (Health Research Funding, 2020)</a:t>
            </a:r>
            <a:endParaRPr lang="en-GB" sz="2400" b="0" i="0" u="none" strike="noStrike" kern="1200" cap="none" spc="0" baseline="0">
              <a:solidFill>
                <a:srgbClr val="00B050"/>
              </a:solidFill>
              <a:uFillTx/>
              <a:latin typeface="Century Gothic"/>
            </a:endParaRPr>
          </a:p>
        </p:txBody>
      </p:sp>
      <p:pic>
        <p:nvPicPr>
          <p:cNvPr id="4" name="Picture 6" descr="A group of people sitting posing for the camera&#10;&#10;Description automatically generated">
            <a:extLst>
              <a:ext uri="{FF2B5EF4-FFF2-40B4-BE49-F238E27FC236}">
                <a16:creationId xmlns:a16="http://schemas.microsoft.com/office/drawing/2014/main" id="{F46FF69F-8BBF-4111-8B11-AC80BF5324D3}"/>
              </a:ext>
            </a:extLst>
          </p:cNvPr>
          <p:cNvPicPr>
            <a:picLocks noChangeAspect="1"/>
          </p:cNvPicPr>
          <p:nvPr/>
        </p:nvPicPr>
        <p:blipFill>
          <a:blip r:embed="rId4"/>
          <a:stretch>
            <a:fillRect/>
          </a:stretch>
        </p:blipFill>
        <p:spPr>
          <a:xfrm>
            <a:off x="7873432" y="3174714"/>
            <a:ext cx="3941850" cy="3040690"/>
          </a:xfrm>
          <a:prstGeom prst="rect">
            <a:avLst/>
          </a:prstGeom>
          <a:noFill/>
          <a:ln cap="flat">
            <a:noFill/>
          </a:ln>
        </p:spPr>
      </p:pic>
      <p:pic>
        <p:nvPicPr>
          <p:cNvPr id="5" name="Audio 4">
            <a:extLst>
              <a:ext uri="{FF2B5EF4-FFF2-40B4-BE49-F238E27FC236}">
                <a16:creationId xmlns:a16="http://schemas.microsoft.com/office/drawing/2014/main" id="{5104D414-EC8E-40A5-8605-A2310B4440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2" y="6235695"/>
            <a:ext cx="406395" cy="406395"/>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59503"/>
    </mc:Choice>
    <mc:Fallback>
      <p:transition spd="slow" advTm="59503"/>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04B9D-6021-496F-86B5-BC32D30224E5}"/>
              </a:ext>
            </a:extLst>
          </p:cNvPr>
          <p:cNvSpPr txBox="1">
            <a:spLocks noGrp="1"/>
          </p:cNvSpPr>
          <p:nvPr>
            <p:ph type="title"/>
          </p:nvPr>
        </p:nvSpPr>
        <p:spPr/>
        <p:txBody>
          <a:bodyPr anchorCtr="1"/>
          <a:lstStyle/>
          <a:p>
            <a:pPr lvl="0" algn="ctr"/>
            <a:r>
              <a:rPr lang="en-GB" sz="4800" b="1">
                <a:solidFill>
                  <a:srgbClr val="5B9BD5"/>
                </a:solidFill>
              </a:rPr>
              <a:t>Youngest Child</a:t>
            </a:r>
          </a:p>
        </p:txBody>
      </p:sp>
      <p:sp>
        <p:nvSpPr>
          <p:cNvPr id="3" name="TextBox 2">
            <a:extLst>
              <a:ext uri="{FF2B5EF4-FFF2-40B4-BE49-F238E27FC236}">
                <a16:creationId xmlns:a16="http://schemas.microsoft.com/office/drawing/2014/main" id="{EC7BA32E-53BA-4F9C-85E7-7DDA4273BBAA}"/>
              </a:ext>
            </a:extLst>
          </p:cNvPr>
          <p:cNvSpPr txBox="1"/>
          <p:nvPr/>
        </p:nvSpPr>
        <p:spPr>
          <a:xfrm>
            <a:off x="685800" y="2276471"/>
            <a:ext cx="8067678" cy="2677655"/>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5B9BD5"/>
                </a:solidFill>
                <a:uFillTx/>
                <a:latin typeface="&amp;quot"/>
                <a:ea typeface="Times New Roman" pitchFamily="18"/>
                <a:cs typeface="Times New Roman" pitchFamily="18"/>
              </a:rPr>
              <a:t>The youngest child in a family often sees every</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5B9BD5"/>
                </a:solidFill>
                <a:uFillTx/>
                <a:latin typeface="&amp;quot"/>
                <a:ea typeface="Times New Roman" pitchFamily="18"/>
                <a:cs typeface="Times New Roman" pitchFamily="18"/>
              </a:rPr>
              <a:t> sibling as a potential “mother” and “father.”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5B9BD5"/>
                </a:solidFill>
                <a:uFillTx/>
                <a:latin typeface="&amp;quot"/>
                <a:ea typeface="Times New Roman" pitchFamily="18"/>
                <a:cs typeface="Times New Roman" pitchFamily="18"/>
              </a:rPr>
              <a:t>Just about everyone tells them what to do and</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5B9BD5"/>
                </a:solidFill>
                <a:uFillTx/>
                <a:latin typeface="&amp;quot"/>
                <a:ea typeface="Times New Roman" pitchFamily="18"/>
                <a:cs typeface="Times New Roman" pitchFamily="18"/>
              </a:rPr>
              <a:t> when to do it. Their role is never removed.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5B9BD5"/>
                </a:solidFill>
                <a:uFillTx/>
                <a:latin typeface="&amp;quot"/>
                <a:ea typeface="Times New Roman" pitchFamily="18"/>
                <a:cs typeface="Times New Roman" pitchFamily="18"/>
              </a:rPr>
              <a:t>This causes the child to want to grow up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5B9BD5"/>
                </a:solidFill>
                <a:uFillTx/>
                <a:latin typeface="&amp;quot"/>
                <a:ea typeface="Times New Roman" pitchFamily="18"/>
                <a:cs typeface="Times New Roman" pitchFamily="18"/>
              </a:rPr>
              <a:t>more quickly and make big plans that may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5B9BD5"/>
                </a:solidFill>
                <a:uFillTx/>
                <a:latin typeface="&amp;quot"/>
                <a:ea typeface="Times New Roman" pitchFamily="18"/>
                <a:cs typeface="Times New Roman" pitchFamily="18"/>
              </a:rPr>
              <a:t>never come true. (Health research Funding, 2020)</a:t>
            </a:r>
            <a:endParaRPr lang="en-GB" sz="2400" b="1" i="0" u="none" strike="noStrike" kern="1200" cap="none" spc="0" baseline="0">
              <a:solidFill>
                <a:srgbClr val="5B9BD5"/>
              </a:solidFill>
              <a:uFillTx/>
              <a:latin typeface="Century Gothic"/>
            </a:endParaRPr>
          </a:p>
        </p:txBody>
      </p:sp>
      <p:pic>
        <p:nvPicPr>
          <p:cNvPr id="4" name="Picture 4" descr="A hand holding a baby&#10;&#10;Description automatically generated">
            <a:extLst>
              <a:ext uri="{FF2B5EF4-FFF2-40B4-BE49-F238E27FC236}">
                <a16:creationId xmlns:a16="http://schemas.microsoft.com/office/drawing/2014/main" id="{A61612CA-98DB-4568-89AA-F69BD0E6115C}"/>
              </a:ext>
            </a:extLst>
          </p:cNvPr>
          <p:cNvPicPr>
            <a:picLocks noChangeAspect="1"/>
          </p:cNvPicPr>
          <p:nvPr/>
        </p:nvPicPr>
        <p:blipFill>
          <a:blip r:embed="rId4"/>
          <a:stretch>
            <a:fillRect/>
          </a:stretch>
        </p:blipFill>
        <p:spPr>
          <a:xfrm>
            <a:off x="7087240" y="1891180"/>
            <a:ext cx="4724613" cy="3779690"/>
          </a:xfrm>
          <a:prstGeom prst="rect">
            <a:avLst/>
          </a:prstGeom>
          <a:noFill/>
          <a:ln cap="flat">
            <a:noFill/>
          </a:ln>
        </p:spPr>
      </p:pic>
      <p:pic>
        <p:nvPicPr>
          <p:cNvPr id="5" name="Audio 10">
            <a:extLst>
              <a:ext uri="{FF2B5EF4-FFF2-40B4-BE49-F238E27FC236}">
                <a16:creationId xmlns:a16="http://schemas.microsoft.com/office/drawing/2014/main" id="{82246304-F657-4F39-8EBB-632CCC14D01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2" y="6235695"/>
            <a:ext cx="406395" cy="406395"/>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20822"/>
    </mc:Choice>
    <mc:Fallback>
      <p:transition spd="slow" advTm="20822"/>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DD515-7AC4-4AE2-B6C8-72C83B77ACBD}"/>
              </a:ext>
            </a:extLst>
          </p:cNvPr>
          <p:cNvSpPr txBox="1">
            <a:spLocks noGrp="1"/>
          </p:cNvSpPr>
          <p:nvPr>
            <p:ph type="title"/>
          </p:nvPr>
        </p:nvSpPr>
        <p:spPr/>
        <p:txBody>
          <a:bodyPr anchorCtr="1"/>
          <a:lstStyle/>
          <a:p>
            <a:pPr lvl="0" algn="ctr"/>
            <a:r>
              <a:rPr lang="en-GB" sz="4800" b="1">
                <a:solidFill>
                  <a:srgbClr val="FF0000"/>
                </a:solidFill>
              </a:rPr>
              <a:t>Only Child </a:t>
            </a:r>
          </a:p>
        </p:txBody>
      </p:sp>
      <p:sp>
        <p:nvSpPr>
          <p:cNvPr id="3" name="TextBox 2">
            <a:extLst>
              <a:ext uri="{FF2B5EF4-FFF2-40B4-BE49-F238E27FC236}">
                <a16:creationId xmlns:a16="http://schemas.microsoft.com/office/drawing/2014/main" id="{6373581B-E26B-4A9E-9AB2-63D950A6A8CA}"/>
              </a:ext>
            </a:extLst>
          </p:cNvPr>
          <p:cNvSpPr txBox="1"/>
          <p:nvPr/>
        </p:nvSpPr>
        <p:spPr>
          <a:xfrm>
            <a:off x="780833" y="1890448"/>
            <a:ext cx="10510461" cy="22127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7000"/>
              </a:lnSpc>
              <a:spcBef>
                <a:spcPts val="0"/>
              </a:spcBef>
              <a:spcAft>
                <a:spcPts val="1950"/>
              </a:spcAft>
              <a:buNone/>
              <a:tabLst/>
              <a:defRPr sz="1800" b="0" i="0" u="none" strike="noStrike" kern="0" cap="none" spc="0" baseline="0">
                <a:solidFill>
                  <a:srgbClr val="000000"/>
                </a:solidFill>
                <a:uFillTx/>
              </a:defRPr>
            </a:pPr>
            <a:r>
              <a:rPr lang="en-GB" sz="2400" b="1" i="0" u="none" strike="noStrike" kern="1200" cap="none" spc="0" baseline="0">
                <a:solidFill>
                  <a:srgbClr val="FF0000"/>
                </a:solidFill>
                <a:uFillTx/>
                <a:latin typeface="&amp;quot"/>
                <a:ea typeface="Times New Roman" pitchFamily="18"/>
                <a:cs typeface="Times New Roman" pitchFamily="18"/>
              </a:rPr>
              <a:t>Only Child:</a:t>
            </a:r>
            <a:r>
              <a:rPr lang="en-GB" sz="2400" b="0" i="0" u="none" strike="noStrike" kern="1200" cap="none" spc="0" baseline="0">
                <a:solidFill>
                  <a:srgbClr val="FF0000"/>
                </a:solidFill>
                <a:uFillTx/>
                <a:latin typeface="&amp;quot"/>
                <a:ea typeface="Times New Roman" pitchFamily="18"/>
                <a:cs typeface="Times New Roman" pitchFamily="18"/>
              </a:rPr>
              <a:t> An only child tends to receive the full attention of both parents. They can be over-protected, but they can also be spoiled. This causes the child to like being the centre of attention, prefer adult company, and have difficulty sharing with others. (Health Research Funding, 2020)</a:t>
            </a:r>
          </a:p>
          <a:p>
            <a:pPr marL="0" marR="0" lvl="0" indent="0" algn="l" defTabSz="914400" rtl="0" fontAlgn="auto" hangingPunct="1">
              <a:lnSpc>
                <a:spcPct val="107000"/>
              </a:lnSpc>
              <a:spcBef>
                <a:spcPts val="0"/>
              </a:spcBef>
              <a:spcAft>
                <a:spcPts val="1950"/>
              </a:spcAft>
              <a:buNone/>
              <a:tabLst/>
              <a:defRPr sz="1800" b="0" i="0" u="none" strike="noStrike" kern="0" cap="none" spc="0" baseline="0">
                <a:solidFill>
                  <a:srgbClr val="000000"/>
                </a:solidFill>
                <a:uFillTx/>
              </a:defRPr>
            </a:pPr>
            <a:endParaRPr lang="en-GB" sz="1800" b="0" i="0" u="none" strike="noStrike" kern="1200" cap="none" spc="0" baseline="0">
              <a:solidFill>
                <a:srgbClr val="222222"/>
              </a:solidFill>
              <a:uFillTx/>
              <a:latin typeface="&amp;quot"/>
              <a:ea typeface="Calibri" pitchFamily="34"/>
              <a:cs typeface="Times New Roman" pitchFamily="18"/>
            </a:endParaRPr>
          </a:p>
        </p:txBody>
      </p:sp>
      <p:pic>
        <p:nvPicPr>
          <p:cNvPr id="4" name="Picture 4" descr="A child that is standing in a room&#10;&#10;Description automatically generated">
            <a:extLst>
              <a:ext uri="{FF2B5EF4-FFF2-40B4-BE49-F238E27FC236}">
                <a16:creationId xmlns:a16="http://schemas.microsoft.com/office/drawing/2014/main" id="{B149D89D-8E12-44AB-80B3-836047992E45}"/>
              </a:ext>
            </a:extLst>
          </p:cNvPr>
          <p:cNvPicPr>
            <a:picLocks noChangeAspect="1"/>
          </p:cNvPicPr>
          <p:nvPr/>
        </p:nvPicPr>
        <p:blipFill>
          <a:blip r:embed="rId4"/>
          <a:stretch>
            <a:fillRect/>
          </a:stretch>
        </p:blipFill>
        <p:spPr>
          <a:xfrm>
            <a:off x="6880320" y="3261582"/>
            <a:ext cx="2981163" cy="3164436"/>
          </a:xfrm>
          <a:prstGeom prst="rect">
            <a:avLst/>
          </a:prstGeom>
          <a:noFill/>
          <a:ln cap="flat">
            <a:noFill/>
          </a:ln>
        </p:spPr>
      </p:pic>
      <p:pic>
        <p:nvPicPr>
          <p:cNvPr id="5" name="Audio 4">
            <a:extLst>
              <a:ext uri="{FF2B5EF4-FFF2-40B4-BE49-F238E27FC236}">
                <a16:creationId xmlns:a16="http://schemas.microsoft.com/office/drawing/2014/main" id="{6DF90325-C276-4723-B554-62C9A383FAB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2" y="6235695"/>
            <a:ext cx="406395" cy="406395"/>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37802"/>
    </mc:Choice>
    <mc:Fallback>
      <p:transition spd="slow" advTm="37802"/>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64956-62F6-42AC-A5D5-2350CDAB3738}"/>
              </a:ext>
            </a:extLst>
          </p:cNvPr>
          <p:cNvSpPr txBox="1">
            <a:spLocks noGrp="1"/>
          </p:cNvSpPr>
          <p:nvPr>
            <p:ph type="title"/>
          </p:nvPr>
        </p:nvSpPr>
        <p:spPr/>
        <p:txBody>
          <a:bodyPr/>
          <a:lstStyle/>
          <a:p>
            <a:pPr lvl="0"/>
            <a:r>
              <a:rPr lang="en-GB" sz="4800" b="1">
                <a:solidFill>
                  <a:srgbClr val="00B0F0"/>
                </a:solidFill>
              </a:rPr>
              <a:t>Alders Theory and Application</a:t>
            </a:r>
          </a:p>
        </p:txBody>
      </p:sp>
      <p:sp>
        <p:nvSpPr>
          <p:cNvPr id="3" name="TextBox 2">
            <a:extLst>
              <a:ext uri="{FF2B5EF4-FFF2-40B4-BE49-F238E27FC236}">
                <a16:creationId xmlns:a16="http://schemas.microsoft.com/office/drawing/2014/main" id="{780DA430-4C72-4C44-99AD-C514D08795B6}"/>
              </a:ext>
            </a:extLst>
          </p:cNvPr>
          <p:cNvSpPr txBox="1"/>
          <p:nvPr/>
        </p:nvSpPr>
        <p:spPr>
          <a:xfrm>
            <a:off x="847721" y="2014194"/>
            <a:ext cx="10710705" cy="2841671"/>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2400" b="0" i="0" u="none" strike="noStrike" kern="1200" cap="none" spc="0" baseline="0">
                <a:solidFill>
                  <a:srgbClr val="00B0F0"/>
                </a:solidFill>
                <a:uFillTx/>
                <a:latin typeface="Georgia" pitchFamily="18"/>
                <a:ea typeface="Calibri" pitchFamily="34"/>
                <a:cs typeface="Times New Roman" pitchFamily="18"/>
              </a:rPr>
              <a:t>According to Adler, when we feel encouraged, we feel capable and appreciated and will generally act in a connected and cooperative way. When we are discouraged, we may act in unhealthy ways by competing, withdrawing, or giving up. It is in finding ways of expressing and accepting encouragement, respect, and social interest that help us feel fulfilled and optimistic. (Adler Graduate School, 2020)</a:t>
            </a:r>
          </a:p>
          <a:p>
            <a:pPr marL="0" marR="0" lvl="0" indent="0" algn="l" defTabSz="914400" rtl="0" fontAlgn="auto" hangingPunct="1">
              <a:lnSpc>
                <a:spcPct val="107000"/>
              </a:lnSpc>
              <a:spcBef>
                <a:spcPts val="0"/>
              </a:spcBef>
              <a:spcAft>
                <a:spcPts val="800"/>
              </a:spcAft>
              <a:buNone/>
              <a:tabLst/>
              <a:defRPr sz="1800" b="0" i="0" u="none" strike="noStrike" kern="0" cap="none" spc="0" baseline="0">
                <a:solidFill>
                  <a:srgbClr val="000000"/>
                </a:solidFill>
                <a:uFillTx/>
              </a:defRPr>
            </a:pPr>
            <a:endParaRPr lang="en-GB" sz="1800" b="0" i="0" u="none" strike="noStrike" kern="1200" cap="none" spc="0" baseline="0">
              <a:solidFill>
                <a:srgbClr val="333333"/>
              </a:solidFill>
              <a:uFillTx/>
              <a:latin typeface="Georgia" pitchFamily="18"/>
              <a:ea typeface="Calibri" pitchFamily="34"/>
              <a:cs typeface="Times New Roman" pitchFamily="18"/>
            </a:endParaRPr>
          </a:p>
        </p:txBody>
      </p:sp>
      <p:pic>
        <p:nvPicPr>
          <p:cNvPr id="4" name="Picture 2" descr="How to Praise a Child With Words (29 Examples)">
            <a:extLst>
              <a:ext uri="{FF2B5EF4-FFF2-40B4-BE49-F238E27FC236}">
                <a16:creationId xmlns:a16="http://schemas.microsoft.com/office/drawing/2014/main" id="{9EEAD3B4-1827-4B47-9C19-9D834878E17D}"/>
              </a:ext>
            </a:extLst>
          </p:cNvPr>
          <p:cNvPicPr>
            <a:picLocks noChangeAspect="1"/>
          </p:cNvPicPr>
          <p:nvPr/>
        </p:nvPicPr>
        <p:blipFill>
          <a:blip r:embed="rId4"/>
          <a:srcRect/>
          <a:stretch>
            <a:fillRect/>
          </a:stretch>
        </p:blipFill>
        <p:spPr>
          <a:xfrm>
            <a:off x="3647322" y="4451920"/>
            <a:ext cx="4633648" cy="1969425"/>
          </a:xfrm>
          <a:prstGeom prst="rect">
            <a:avLst/>
          </a:prstGeom>
          <a:noFill/>
          <a:ln cap="flat">
            <a:noFill/>
          </a:ln>
        </p:spPr>
      </p:pic>
      <p:sp>
        <p:nvSpPr>
          <p:cNvPr id="5" name="TextBox 3">
            <a:extLst>
              <a:ext uri="{FF2B5EF4-FFF2-40B4-BE49-F238E27FC236}">
                <a16:creationId xmlns:a16="http://schemas.microsoft.com/office/drawing/2014/main" id="{22B52F39-1ABA-4C9D-AE96-3208BF96A797}"/>
              </a:ext>
            </a:extLst>
          </p:cNvPr>
          <p:cNvSpPr txBox="1"/>
          <p:nvPr/>
        </p:nvSpPr>
        <p:spPr>
          <a:xfrm>
            <a:off x="8424806" y="6113120"/>
            <a:ext cx="313362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(Parenting for Brain (2020)</a:t>
            </a:r>
          </a:p>
        </p:txBody>
      </p:sp>
      <p:pic>
        <p:nvPicPr>
          <p:cNvPr id="6" name="Audio 8">
            <a:extLst>
              <a:ext uri="{FF2B5EF4-FFF2-40B4-BE49-F238E27FC236}">
                <a16:creationId xmlns:a16="http://schemas.microsoft.com/office/drawing/2014/main" id="{2FDEADF7-5ACF-4C65-B8C0-8BA61B2342C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2" y="6235695"/>
            <a:ext cx="406395" cy="406395"/>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28245"/>
    </mc:Choice>
    <mc:Fallback>
      <p:transition spd="slow" advTm="28245"/>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A757F-2C44-48C1-90C7-2C207C9A2FE5}"/>
              </a:ext>
            </a:extLst>
          </p:cNvPr>
          <p:cNvSpPr txBox="1">
            <a:spLocks noGrp="1"/>
          </p:cNvSpPr>
          <p:nvPr>
            <p:ph type="title"/>
          </p:nvPr>
        </p:nvSpPr>
        <p:spPr/>
        <p:txBody>
          <a:bodyPr anchorCtr="1"/>
          <a:lstStyle/>
          <a:p>
            <a:pPr lvl="0" algn="ctr"/>
            <a:r>
              <a:rPr lang="en-GB" sz="4800" b="1">
                <a:solidFill>
                  <a:srgbClr val="7030A0"/>
                </a:solidFill>
              </a:rPr>
              <a:t>Adlreian Theory and Application</a:t>
            </a:r>
          </a:p>
        </p:txBody>
      </p:sp>
      <p:sp>
        <p:nvSpPr>
          <p:cNvPr id="3" name="TextBox 2">
            <a:extLst>
              <a:ext uri="{FF2B5EF4-FFF2-40B4-BE49-F238E27FC236}">
                <a16:creationId xmlns:a16="http://schemas.microsoft.com/office/drawing/2014/main" id="{38514BCE-762F-47B7-817B-8D45DF3B7026}"/>
              </a:ext>
            </a:extLst>
          </p:cNvPr>
          <p:cNvSpPr txBox="1"/>
          <p:nvPr/>
        </p:nvSpPr>
        <p:spPr>
          <a:xfrm>
            <a:off x="1066803" y="2239767"/>
            <a:ext cx="10058400" cy="2443743"/>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2400" b="0" i="0" u="none" strike="noStrike" kern="1200" cap="none" spc="0" baseline="0">
                <a:solidFill>
                  <a:srgbClr val="7030A0"/>
                </a:solidFill>
                <a:uFillTx/>
                <a:latin typeface="Georgia" pitchFamily="18"/>
                <a:ea typeface="Calibri" pitchFamily="34"/>
                <a:cs typeface="Times New Roman" pitchFamily="18"/>
              </a:rPr>
              <a:t>Adlerian theory and practice have proven especially productive as applied to the growth and development of children. Adlerians believe that "a misbehaving child is a discouraged child" and that helping children to feel valued, significant, and competent is often the most effective strategy in coping with difficult child behaviors. (Alder Graduate School, 2020)</a:t>
            </a:r>
            <a:endParaRPr lang="en-GB" sz="2400" b="0" i="0" u="none" strike="noStrike" kern="1200" cap="none" spc="0" baseline="0">
              <a:solidFill>
                <a:srgbClr val="7030A0"/>
              </a:solidFill>
              <a:uFillTx/>
              <a:latin typeface="Calibri" pitchFamily="34"/>
              <a:ea typeface="Calibri" pitchFamily="34"/>
              <a:cs typeface="Times New Roman" pitchFamily="18"/>
            </a:endParaRPr>
          </a:p>
        </p:txBody>
      </p:sp>
      <p:pic>
        <p:nvPicPr>
          <p:cNvPr id="4" name="Audio 4">
            <a:extLst>
              <a:ext uri="{FF2B5EF4-FFF2-40B4-BE49-F238E27FC236}">
                <a16:creationId xmlns:a16="http://schemas.microsoft.com/office/drawing/2014/main" id="{CCAD6ED5-00BC-4E15-BD60-95CBD5BF5C0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2" y="6235695"/>
            <a:ext cx="406395" cy="406395"/>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22592"/>
    </mc:Choice>
    <mc:Fallback>
      <p:transition spd="slow" advTm="22592"/>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FCE9C-796E-4C2D-967F-6FD87688ADB4}"/>
              </a:ext>
            </a:extLst>
          </p:cNvPr>
          <p:cNvSpPr txBox="1">
            <a:spLocks noGrp="1"/>
          </p:cNvSpPr>
          <p:nvPr>
            <p:ph type="title"/>
          </p:nvPr>
        </p:nvSpPr>
        <p:spPr/>
        <p:txBody>
          <a:bodyPr anchorCtr="1"/>
          <a:lstStyle/>
          <a:p>
            <a:pPr lvl="0" algn="ctr"/>
            <a:r>
              <a:rPr lang="en-GB" sz="5400" b="1">
                <a:solidFill>
                  <a:srgbClr val="ED7D31"/>
                </a:solidFill>
              </a:rPr>
              <a:t>Adlerian Therapy</a:t>
            </a:r>
          </a:p>
        </p:txBody>
      </p:sp>
      <p:sp>
        <p:nvSpPr>
          <p:cNvPr id="3" name="TextBox 2">
            <a:extLst>
              <a:ext uri="{FF2B5EF4-FFF2-40B4-BE49-F238E27FC236}">
                <a16:creationId xmlns:a16="http://schemas.microsoft.com/office/drawing/2014/main" id="{AD355B2D-E3FC-4C7D-8B0F-83082EC64778}"/>
              </a:ext>
            </a:extLst>
          </p:cNvPr>
          <p:cNvSpPr txBox="1"/>
          <p:nvPr/>
        </p:nvSpPr>
        <p:spPr>
          <a:xfrm>
            <a:off x="571500" y="2124078"/>
            <a:ext cx="11087100" cy="317009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ED7D31"/>
                </a:solidFill>
                <a:uFillTx/>
                <a:latin typeface="Century Gothic"/>
              </a:rPr>
              <a:t>What is Adlerian Therapy?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ED7D31"/>
                </a:solidFill>
                <a:uFillTx/>
                <a:latin typeface="Century Gothic"/>
              </a:rPr>
              <a:t>Psychoeducational therapy that is put into 4 main Stages.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ED7D31"/>
                </a:solidFill>
                <a:uFillTx/>
                <a:latin typeface="Century Gothic"/>
              </a:rPr>
              <a:t>It is humanistic and goal orientatied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ED7D31"/>
                </a:solidFill>
                <a:uFillTx/>
                <a:latin typeface="Century Gothic"/>
              </a:rPr>
              <a:t>It is a positive and hopeful approach for treating many types of mental illness and mental disorders.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0" cap="none" spc="0" baseline="0">
              <a:solidFill>
                <a:srgbClr val="ED7D31"/>
              </a:solidFill>
              <a:uFillTx/>
              <a:latin typeface="Century Gothic"/>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0" cap="none" spc="0" baseline="0">
                <a:solidFill>
                  <a:srgbClr val="ED7D31"/>
                </a:solidFill>
                <a:uFillTx/>
                <a:latin typeface="Century Gothic"/>
              </a:rPr>
              <a:t>Who is it for?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ED7D31"/>
                </a:solidFill>
                <a:uFillTx/>
                <a:latin typeface="Century Gothic"/>
              </a:rPr>
              <a:t>Alderian therapy can be used for almost anyone.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ED7D31"/>
                </a:solidFill>
                <a:uFillTx/>
                <a:latin typeface="Century Gothic"/>
              </a:rPr>
              <a:t>Particulary helpful for people suffering from anxiety, and is thought to treat virtually any mental health condition. (Healthy Place, 2020)</a:t>
            </a:r>
          </a:p>
        </p:txBody>
      </p:sp>
      <p:pic>
        <p:nvPicPr>
          <p:cNvPr id="4" name="Audio 5">
            <a:extLst>
              <a:ext uri="{FF2B5EF4-FFF2-40B4-BE49-F238E27FC236}">
                <a16:creationId xmlns:a16="http://schemas.microsoft.com/office/drawing/2014/main" id="{1A53B19A-C7C9-45A3-9493-CF3BEAA5C1F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2" y="6235695"/>
            <a:ext cx="406395" cy="406395"/>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32763"/>
    </mc:Choice>
    <mc:Fallback>
      <p:transition spd="slow" advTm="32763"/>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B7FB5-4FF2-441C-A1E8-EF729E029706}"/>
              </a:ext>
            </a:extLst>
          </p:cNvPr>
          <p:cNvSpPr txBox="1">
            <a:spLocks noGrp="1"/>
          </p:cNvSpPr>
          <p:nvPr>
            <p:ph type="title"/>
          </p:nvPr>
        </p:nvSpPr>
        <p:spPr/>
        <p:txBody>
          <a:bodyPr anchorCtr="1"/>
          <a:lstStyle/>
          <a:p>
            <a:pPr lvl="0" algn="ctr"/>
            <a:r>
              <a:rPr lang="en-GB" sz="4400" b="1">
                <a:solidFill>
                  <a:srgbClr val="00B050"/>
                </a:solidFill>
                <a:latin typeface="Red Hat Display"/>
              </a:rPr>
              <a:t>The 4 Stages of Adlerian Therapy</a:t>
            </a:r>
            <a:endParaRPr lang="en-GB" sz="4400" b="1">
              <a:solidFill>
                <a:srgbClr val="00B050"/>
              </a:solidFill>
            </a:endParaRPr>
          </a:p>
        </p:txBody>
      </p:sp>
      <p:sp>
        <p:nvSpPr>
          <p:cNvPr id="3" name="TextBox 3">
            <a:extLst>
              <a:ext uri="{FF2B5EF4-FFF2-40B4-BE49-F238E27FC236}">
                <a16:creationId xmlns:a16="http://schemas.microsoft.com/office/drawing/2014/main" id="{531C0889-F90F-4BB7-A24E-DC4422FE7B4C}"/>
              </a:ext>
            </a:extLst>
          </p:cNvPr>
          <p:cNvSpPr txBox="1"/>
          <p:nvPr/>
        </p:nvSpPr>
        <p:spPr>
          <a:xfrm>
            <a:off x="1633593" y="2119862"/>
            <a:ext cx="7530961" cy="230832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600" b="1" i="0" u="none" strike="noStrike" kern="1200" cap="none" spc="0" baseline="0">
                <a:solidFill>
                  <a:srgbClr val="548235"/>
                </a:solidFill>
                <a:uFillTx/>
                <a:latin typeface="Calibri"/>
              </a:rPr>
              <a:t>Engagement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600" b="1" i="0" u="none" strike="noStrike" kern="1200" cap="none" spc="0" baseline="0">
                <a:solidFill>
                  <a:srgbClr val="548235"/>
                </a:solidFill>
                <a:uFillTx/>
                <a:latin typeface="Calibri"/>
              </a:rPr>
              <a:t>Assessment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600" b="1" i="0" u="none" strike="noStrike" kern="1200" cap="none" spc="0" baseline="0">
                <a:solidFill>
                  <a:srgbClr val="548235"/>
                </a:solidFill>
                <a:uFillTx/>
                <a:latin typeface="Calibri"/>
              </a:rPr>
              <a:t>Insight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600" b="1" i="0" u="none" strike="noStrike" kern="1200" cap="none" spc="0" baseline="0">
                <a:solidFill>
                  <a:srgbClr val="548235"/>
                </a:solidFill>
                <a:uFillTx/>
                <a:latin typeface="Calibri"/>
              </a:rPr>
              <a:t>Reorientation</a:t>
            </a:r>
          </a:p>
        </p:txBody>
      </p:sp>
      <p:pic>
        <p:nvPicPr>
          <p:cNvPr id="4" name="Picture 5" descr="A picture containing drawing&#10;&#10;Description automatically generated">
            <a:extLst>
              <a:ext uri="{FF2B5EF4-FFF2-40B4-BE49-F238E27FC236}">
                <a16:creationId xmlns:a16="http://schemas.microsoft.com/office/drawing/2014/main" id="{6CDE72B9-105A-401A-9C56-3D468B62DB28}"/>
              </a:ext>
            </a:extLst>
          </p:cNvPr>
          <p:cNvPicPr>
            <a:picLocks noChangeAspect="1"/>
          </p:cNvPicPr>
          <p:nvPr/>
        </p:nvPicPr>
        <p:blipFill>
          <a:blip r:embed="rId4"/>
          <a:stretch>
            <a:fillRect/>
          </a:stretch>
        </p:blipFill>
        <p:spPr>
          <a:xfrm>
            <a:off x="7282939" y="2014194"/>
            <a:ext cx="2898748" cy="3605771"/>
          </a:xfrm>
          <a:prstGeom prst="rect">
            <a:avLst/>
          </a:prstGeom>
          <a:noFill/>
          <a:ln cap="flat">
            <a:noFill/>
          </a:ln>
        </p:spPr>
      </p:pic>
      <p:sp>
        <p:nvSpPr>
          <p:cNvPr id="5" name="TextBox 6">
            <a:extLst>
              <a:ext uri="{FF2B5EF4-FFF2-40B4-BE49-F238E27FC236}">
                <a16:creationId xmlns:a16="http://schemas.microsoft.com/office/drawing/2014/main" id="{891A254D-E1EA-493B-B1B9-365D8DA26B7C}"/>
              </a:ext>
            </a:extLst>
          </p:cNvPr>
          <p:cNvSpPr txBox="1"/>
          <p:nvPr/>
        </p:nvSpPr>
        <p:spPr>
          <a:xfrm>
            <a:off x="9127732" y="5619966"/>
            <a:ext cx="305142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(Bing, 2020)</a:t>
            </a:r>
          </a:p>
        </p:txBody>
      </p:sp>
      <p:pic>
        <p:nvPicPr>
          <p:cNvPr id="6" name="Audio 8">
            <a:extLst>
              <a:ext uri="{FF2B5EF4-FFF2-40B4-BE49-F238E27FC236}">
                <a16:creationId xmlns:a16="http://schemas.microsoft.com/office/drawing/2014/main" id="{CD1080C9-0FDD-43E5-BFA6-087E537FD64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2" y="6235695"/>
            <a:ext cx="406395" cy="406395"/>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68233"/>
    </mc:Choice>
    <mc:Fallback>
      <p:transition spd="slow" advTm="68233"/>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4D4E2-FD1C-48F7-BDC5-34DB747F2B56}"/>
              </a:ext>
            </a:extLst>
          </p:cNvPr>
          <p:cNvSpPr txBox="1">
            <a:spLocks noGrp="1"/>
          </p:cNvSpPr>
          <p:nvPr>
            <p:ph type="title"/>
          </p:nvPr>
        </p:nvSpPr>
        <p:spPr/>
        <p:txBody>
          <a:bodyPr anchorCtr="1"/>
          <a:lstStyle/>
          <a:p>
            <a:endParaRPr lang="en-GB"/>
          </a:p>
        </p:txBody>
      </p:sp>
      <p:pic>
        <p:nvPicPr>
          <p:cNvPr id="3" name="Picture 3" descr="Text, whiteboard&#10;&#10;Description automatically generated">
            <a:extLst>
              <a:ext uri="{FF2B5EF4-FFF2-40B4-BE49-F238E27FC236}">
                <a16:creationId xmlns:a16="http://schemas.microsoft.com/office/drawing/2014/main" id="{6DEB2B73-389F-4E6B-8D87-A2373DB19841}"/>
              </a:ext>
            </a:extLst>
          </p:cNvPr>
          <p:cNvPicPr>
            <a:picLocks noChangeAspect="1"/>
          </p:cNvPicPr>
          <p:nvPr/>
        </p:nvPicPr>
        <p:blipFill>
          <a:blip r:embed="rId4"/>
          <a:stretch>
            <a:fillRect/>
          </a:stretch>
        </p:blipFill>
        <p:spPr>
          <a:xfrm>
            <a:off x="2794570" y="979185"/>
            <a:ext cx="6976149" cy="4650766"/>
          </a:xfrm>
          <a:prstGeom prst="rect">
            <a:avLst/>
          </a:prstGeom>
          <a:noFill/>
          <a:ln cap="flat">
            <a:noFill/>
          </a:ln>
        </p:spPr>
      </p:pic>
      <p:pic>
        <p:nvPicPr>
          <p:cNvPr id="4" name="Audio 5">
            <a:extLst>
              <a:ext uri="{FF2B5EF4-FFF2-40B4-BE49-F238E27FC236}">
                <a16:creationId xmlns:a16="http://schemas.microsoft.com/office/drawing/2014/main" id="{A8680A24-AED3-4B6E-AB5F-61B19823FAC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2" y="6235695"/>
            <a:ext cx="406395" cy="406395"/>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36910"/>
    </mc:Choice>
    <mc:Fallback>
      <p:transition spd="slow" advTm="36910"/>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32A3B-84C6-4BD2-BD69-ECD23CD6110F}"/>
              </a:ext>
            </a:extLst>
          </p:cNvPr>
          <p:cNvSpPr txBox="1">
            <a:spLocks noGrp="1"/>
          </p:cNvSpPr>
          <p:nvPr>
            <p:ph type="title"/>
          </p:nvPr>
        </p:nvSpPr>
        <p:spPr/>
        <p:txBody>
          <a:bodyPr/>
          <a:lstStyle/>
          <a:p>
            <a:pPr lvl="0"/>
            <a:r>
              <a:rPr lang="en-GB"/>
              <a:t>Reference Page</a:t>
            </a:r>
          </a:p>
        </p:txBody>
      </p:sp>
      <p:sp>
        <p:nvSpPr>
          <p:cNvPr id="3" name="TextBox 3">
            <a:extLst>
              <a:ext uri="{FF2B5EF4-FFF2-40B4-BE49-F238E27FC236}">
                <a16:creationId xmlns:a16="http://schemas.microsoft.com/office/drawing/2014/main" id="{1811B7F8-D8A6-4EF4-8DCB-DC709F7F8B34}"/>
              </a:ext>
            </a:extLst>
          </p:cNvPr>
          <p:cNvSpPr txBox="1"/>
          <p:nvPr/>
        </p:nvSpPr>
        <p:spPr>
          <a:xfrm>
            <a:off x="600075" y="1752603"/>
            <a:ext cx="10972800" cy="3556101"/>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7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alibri" pitchFamily="34"/>
                <a:ea typeface="Calibri" pitchFamily="34"/>
                <a:cs typeface="Times New Roman" pitchFamily="18"/>
              </a:rPr>
              <a:t>Adler Graduate School (2020), </a:t>
            </a:r>
            <a:r>
              <a:rPr lang="en-GB" sz="1600" b="0" i="1" u="none" strike="noStrike" kern="1200" cap="none" spc="0" baseline="0">
                <a:solidFill>
                  <a:srgbClr val="000000"/>
                </a:solidFill>
                <a:uFillTx/>
                <a:latin typeface="Calibri" pitchFamily="34"/>
                <a:ea typeface="Calibri" pitchFamily="34"/>
                <a:cs typeface="Times New Roman" pitchFamily="18"/>
              </a:rPr>
              <a:t>Alfred Adler: Theory and Application. </a:t>
            </a:r>
            <a:r>
              <a:rPr lang="en-GB" sz="1600" b="0" i="0" u="none" strike="noStrike" kern="1200" cap="none" spc="0" baseline="0">
                <a:solidFill>
                  <a:srgbClr val="000000"/>
                </a:solidFill>
                <a:uFillTx/>
                <a:latin typeface="Calibri" pitchFamily="34"/>
                <a:ea typeface="Calibri" pitchFamily="34"/>
                <a:cs typeface="Times New Roman" pitchFamily="18"/>
              </a:rPr>
              <a:t>Available at </a:t>
            </a:r>
            <a:r>
              <a:rPr lang="en-GB" sz="1600" b="0" i="0" u="sng" strike="noStrike" kern="1200" cap="none" spc="0" baseline="0">
                <a:solidFill>
                  <a:srgbClr val="0563C1"/>
                </a:solidFill>
                <a:uFillTx/>
                <a:latin typeface="Calibri" pitchFamily="34"/>
                <a:ea typeface="Calibri" pitchFamily="34"/>
                <a:cs typeface="Times New Roman" pitchFamily="18"/>
                <a:hlinkClick r:id="rId2"/>
              </a:rPr>
              <a:t>https://alfredadler.edu/about/alfred-adler-theory-application</a:t>
            </a:r>
            <a:r>
              <a:rPr lang="en-GB" sz="1600" b="0" i="0" u="none" strike="noStrike" kern="1200" cap="none" spc="0" baseline="0">
                <a:solidFill>
                  <a:srgbClr val="000000"/>
                </a:solidFill>
                <a:uFillTx/>
                <a:latin typeface="Calibri" pitchFamily="34"/>
                <a:ea typeface="Calibri" pitchFamily="34"/>
                <a:cs typeface="Times New Roman" pitchFamily="18"/>
              </a:rPr>
              <a:t> (Accessed on 12th November 2020)</a:t>
            </a:r>
          </a:p>
          <a:p>
            <a:pPr marL="285750" marR="0" lvl="0" indent="-285750" algn="l" defTabSz="914400" rtl="0" fontAlgn="auto" hangingPunct="1">
              <a:lnSpc>
                <a:spcPct val="107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GB" sz="1600" b="0" i="0" u="none" strike="noStrike" kern="0" cap="none" spc="0" baseline="0">
                <a:solidFill>
                  <a:srgbClr val="333333"/>
                </a:solidFill>
                <a:uFillTx/>
                <a:latin typeface="Georgia" pitchFamily="18"/>
                <a:ea typeface="Calibri" pitchFamily="34"/>
                <a:cs typeface="Times New Roman" pitchFamily="18"/>
              </a:rPr>
              <a:t>   </a:t>
            </a:r>
            <a:r>
              <a:rPr lang="en-GB" sz="1600" b="0" i="0" u="none" strike="noStrike" kern="1200" cap="none" spc="0" baseline="0">
                <a:solidFill>
                  <a:srgbClr val="000000"/>
                </a:solidFill>
                <a:uFillTx/>
                <a:latin typeface="Calibri" pitchFamily="34"/>
                <a:ea typeface="Calibri" pitchFamily="34"/>
                <a:cs typeface="Times New Roman" pitchFamily="18"/>
              </a:rPr>
              <a:t>Cherry, Kendra. (2020) Alfred Adler Biography: Career and life. Available at </a:t>
            </a:r>
            <a:r>
              <a:rPr lang="en-GB" sz="1600" b="0" i="0" u="sng" strike="noStrike" kern="1200" cap="none" spc="0" baseline="0">
                <a:solidFill>
                  <a:srgbClr val="0563C1"/>
                </a:solidFill>
                <a:uFillTx/>
                <a:latin typeface="Calibri" pitchFamily="34"/>
                <a:ea typeface="Calibri" pitchFamily="34"/>
                <a:cs typeface="Times New Roman" pitchFamily="18"/>
                <a:hlinkClick r:id="rId3"/>
              </a:rPr>
              <a:t>https://www.verywellmind.com/alfred-adler-2795502</a:t>
            </a:r>
            <a:r>
              <a:rPr lang="en-GB" sz="1600" b="0" i="0" u="none" strike="noStrike" kern="1200" cap="none" spc="0" baseline="0">
                <a:solidFill>
                  <a:srgbClr val="000000"/>
                </a:solidFill>
                <a:uFillTx/>
                <a:latin typeface="Calibri" pitchFamily="34"/>
                <a:ea typeface="Calibri" pitchFamily="34"/>
                <a:cs typeface="Times New Roman" pitchFamily="18"/>
              </a:rPr>
              <a:t> (Accessed on 12th November 2020)</a:t>
            </a:r>
          </a:p>
          <a:p>
            <a:pPr marL="285750" marR="0" lvl="0" indent="-285750" algn="l" defTabSz="914400" rtl="0" fontAlgn="auto" hangingPunct="1">
              <a:lnSpc>
                <a:spcPct val="107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alibri" pitchFamily="34"/>
                <a:ea typeface="Calibri" pitchFamily="34"/>
                <a:cs typeface="Times New Roman" pitchFamily="18"/>
              </a:rPr>
              <a:t>Health research funding (2020), </a:t>
            </a:r>
            <a:r>
              <a:rPr lang="en-GB" sz="1600" b="0" i="1" u="none" strike="noStrike" kern="1200" cap="none" spc="0" baseline="0">
                <a:solidFill>
                  <a:srgbClr val="000000"/>
                </a:solidFill>
                <a:uFillTx/>
                <a:latin typeface="Calibri" pitchFamily="34"/>
                <a:ea typeface="Calibri" pitchFamily="34"/>
                <a:cs typeface="Times New Roman" pitchFamily="18"/>
              </a:rPr>
              <a:t>Alfred Alder Birth order Theory Explained</a:t>
            </a:r>
            <a:r>
              <a:rPr lang="en-GB" sz="1600" b="0" i="0" u="none" strike="noStrike" kern="1200" cap="none" spc="0" baseline="0">
                <a:solidFill>
                  <a:srgbClr val="000000"/>
                </a:solidFill>
                <a:uFillTx/>
                <a:latin typeface="Calibri" pitchFamily="34"/>
                <a:ea typeface="Calibri" pitchFamily="34"/>
                <a:cs typeface="Times New Roman" pitchFamily="18"/>
              </a:rPr>
              <a:t>. Available on </a:t>
            </a:r>
            <a:r>
              <a:rPr lang="en-GB" sz="1600" b="0" i="0" u="sng" strike="noStrike" kern="1200" cap="none" spc="0" baseline="0">
                <a:solidFill>
                  <a:srgbClr val="0563C1"/>
                </a:solidFill>
                <a:uFillTx/>
                <a:latin typeface="Calibri" pitchFamily="34"/>
                <a:ea typeface="Calibri" pitchFamily="34"/>
                <a:cs typeface="Times New Roman" pitchFamily="18"/>
                <a:hlinkClick r:id="rId4"/>
              </a:rPr>
              <a:t>https://healthresearchfunding.org/alfred-adler-birth-order-theory-explained/</a:t>
            </a:r>
            <a:r>
              <a:rPr lang="en-GB" sz="1600" b="0" i="0" u="none" strike="noStrike" kern="1200" cap="none" spc="0" baseline="0">
                <a:solidFill>
                  <a:srgbClr val="000000"/>
                </a:solidFill>
                <a:uFillTx/>
                <a:latin typeface="Calibri" pitchFamily="34"/>
                <a:ea typeface="Calibri" pitchFamily="34"/>
                <a:cs typeface="Times New Roman" pitchFamily="18"/>
              </a:rPr>
              <a:t> Accessed on 12</a:t>
            </a:r>
            <a:r>
              <a:rPr lang="en-GB" sz="1600" b="0" i="0" u="none" strike="noStrike" kern="1200" cap="none" spc="0" baseline="30000">
                <a:solidFill>
                  <a:srgbClr val="000000"/>
                </a:solidFill>
                <a:uFillTx/>
                <a:latin typeface="Calibri" pitchFamily="34"/>
                <a:ea typeface="Calibri" pitchFamily="34"/>
                <a:cs typeface="Times New Roman" pitchFamily="18"/>
              </a:rPr>
              <a:t>th</a:t>
            </a:r>
            <a:r>
              <a:rPr lang="en-GB" sz="1600" b="0" i="0" u="none" strike="noStrike" kern="1200" cap="none" spc="0" baseline="0">
                <a:solidFill>
                  <a:srgbClr val="000000"/>
                </a:solidFill>
                <a:uFillTx/>
                <a:latin typeface="Calibri" pitchFamily="34"/>
                <a:ea typeface="Calibri" pitchFamily="34"/>
                <a:cs typeface="Times New Roman" pitchFamily="18"/>
              </a:rPr>
              <a:t> November 2020</a:t>
            </a:r>
          </a:p>
          <a:p>
            <a:pPr marL="285750" marR="0" lvl="0" indent="-285750" algn="l" defTabSz="914400" rtl="0" fontAlgn="auto" hangingPunct="1">
              <a:lnSpc>
                <a:spcPct val="107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333333"/>
                </a:solidFill>
                <a:uFillTx/>
                <a:latin typeface="Georgia" pitchFamily="18"/>
                <a:ea typeface="Calibri" pitchFamily="34"/>
                <a:cs typeface="Times New Roman" pitchFamily="18"/>
              </a:rPr>
              <a:t>Emma Marie Smith, Healthy Place (October 2019) </a:t>
            </a:r>
            <a:r>
              <a:rPr lang="en-GB" sz="1600" b="0" i="1" u="none" strike="noStrike" kern="1200" cap="none" spc="0" baseline="0">
                <a:solidFill>
                  <a:srgbClr val="333333"/>
                </a:solidFill>
                <a:uFillTx/>
                <a:latin typeface="Georgia" pitchFamily="18"/>
                <a:ea typeface="Calibri" pitchFamily="34"/>
                <a:cs typeface="Times New Roman" pitchFamily="18"/>
              </a:rPr>
              <a:t>Alderian Therapy: What is it and how does it work? </a:t>
            </a:r>
            <a:r>
              <a:rPr lang="en-GB" sz="1600" b="0" i="0" u="none" strike="noStrike" kern="1200" cap="none" spc="0" baseline="0">
                <a:solidFill>
                  <a:srgbClr val="333333"/>
                </a:solidFill>
                <a:uFillTx/>
                <a:latin typeface="Georgia" pitchFamily="18"/>
                <a:ea typeface="Calibri" pitchFamily="34"/>
                <a:cs typeface="Times New Roman" pitchFamily="18"/>
              </a:rPr>
              <a:t>Available at </a:t>
            </a:r>
            <a:r>
              <a:rPr lang="en-GB" sz="1600" b="0" i="0" u="sng" strike="noStrike" kern="1200" cap="none" spc="0" baseline="0">
                <a:solidFill>
                  <a:srgbClr val="333333"/>
                </a:solidFill>
                <a:uFillTx/>
                <a:latin typeface="Georgia" pitchFamily="18"/>
                <a:ea typeface="Calibri" pitchFamily="34"/>
                <a:cs typeface="Times New Roman" pitchFamily="18"/>
                <a:hlinkClick r:id="rId5"/>
              </a:rPr>
              <a:t>https://www.healthyplace.com/other-info/mental-illness-overview/adlerian-therapy-what-is-it-and-how-does-it-work</a:t>
            </a:r>
            <a:r>
              <a:rPr lang="en-GB" sz="1600" b="0" i="0" u="none" strike="noStrike" kern="1200" cap="none" spc="0" baseline="0">
                <a:solidFill>
                  <a:srgbClr val="333333"/>
                </a:solidFill>
                <a:uFillTx/>
                <a:latin typeface="Georgia" pitchFamily="18"/>
                <a:ea typeface="Calibri" pitchFamily="34"/>
                <a:cs typeface="Times New Roman" pitchFamily="18"/>
              </a:rPr>
              <a:t> (Accessed 10th November 2020)</a:t>
            </a:r>
            <a:endParaRPr lang="en-GB" sz="1600" b="0" i="0" u="none" strike="noStrike" kern="1200" cap="none" spc="0" baseline="0">
              <a:solidFill>
                <a:srgbClr val="000000"/>
              </a:solidFill>
              <a:uFillTx/>
              <a:latin typeface="Calibri" pitchFamily="34"/>
              <a:ea typeface="Calibri" pitchFamily="34"/>
              <a:cs typeface="Times New Roman" pitchFamily="18"/>
            </a:endParaRPr>
          </a:p>
          <a:p>
            <a:pPr marL="285750" marR="0" lvl="0" indent="-285750" algn="l" defTabSz="914400" rtl="0" fontAlgn="auto" hangingPunct="1">
              <a:lnSpc>
                <a:spcPct val="107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pitchFamily="34"/>
              <a:ea typeface="Calibri" pitchFamily="34"/>
              <a:cs typeface="Times New Roman" pitchFamily="18"/>
            </a:endParaRPr>
          </a:p>
          <a:p>
            <a:pPr marL="285750" marR="0" lvl="0" indent="-285750" algn="l" defTabSz="914400" rtl="0" fontAlgn="auto" hangingPunct="1">
              <a:lnSpc>
                <a:spcPct val="107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pitchFamily="34"/>
              <a:ea typeface="Calibri" pitchFamily="34"/>
              <a:cs typeface="Times New Roman" pitchFamily="18"/>
            </a:endParaRPr>
          </a:p>
        </p:txBody>
      </p:sp>
    </p:spTree>
  </p:cSld>
  <p:clrMapOvr>
    <a:masterClrMapping/>
  </p:clrMapOvr>
</p:sld>
</file>

<file path=ppt/theme/theme1.xml><?xml version="1.0" encoding="utf-8"?>
<a:theme xmlns:a="http://schemas.openxmlformats.org/drawingml/2006/main" name="Savon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4873</TotalTime>
  <Words>929</Words>
  <Application>Microsoft Office PowerPoint</Application>
  <PresentationFormat>Widescreen</PresentationFormat>
  <Paragraphs>64</Paragraphs>
  <Slides>15</Slides>
  <Notes>0</Notes>
  <HiddenSlides>0</HiddenSlides>
  <MMClips>14</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&amp;quot</vt:lpstr>
      <vt:lpstr>Arial</vt:lpstr>
      <vt:lpstr>Calibri</vt:lpstr>
      <vt:lpstr>Century Gothic</vt:lpstr>
      <vt:lpstr>Garamond</vt:lpstr>
      <vt:lpstr>Georgia</vt:lpstr>
      <vt:lpstr>Red Hat Display</vt:lpstr>
      <vt:lpstr>Segoe UI</vt:lpstr>
      <vt:lpstr>SavonVTI</vt:lpstr>
      <vt:lpstr>Adler's Theory of birth order</vt:lpstr>
      <vt:lpstr>PowerPoint Presentation</vt:lpstr>
      <vt:lpstr>Alfred Adler</vt:lpstr>
      <vt:lpstr>Adler’s Theory of Birth Order</vt:lpstr>
      <vt:lpstr>Personality effects of Birth Order Theory</vt:lpstr>
      <vt:lpstr>The First Born</vt:lpstr>
      <vt:lpstr>Middle Child</vt:lpstr>
      <vt:lpstr>Youngest Child</vt:lpstr>
      <vt:lpstr>Only Child </vt:lpstr>
      <vt:lpstr>Alders Theory and Application</vt:lpstr>
      <vt:lpstr>Adlreian Theory and Application</vt:lpstr>
      <vt:lpstr>Adlerian Therapy</vt:lpstr>
      <vt:lpstr>The 4 Stages of Adlerian Therapy</vt:lpstr>
      <vt:lpstr>PowerPoint Presentation</vt:lpstr>
      <vt:lpstr>Reference Page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Adler's Theory of birth order</dc:title>
  <dc:creator>lauren stephens</dc:creator>
  <cp:lastModifiedBy>lauren stephens</cp:lastModifiedBy>
  <cp:revision>16</cp:revision>
  <cp:lastPrinted>2020-11-15T14:23:24Z</cp:lastPrinted>
  <dcterms:created xsi:type="dcterms:W3CDTF">2020-11-12T15:23:00Z</dcterms:created>
  <dcterms:modified xsi:type="dcterms:W3CDTF">2020-11-18T21:13:25Z</dcterms:modified>
</cp:coreProperties>
</file>