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369" r:id="rId11"/>
    <p:sldId id="370" r:id="rId1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1A24"/>
    <a:srgbClr val="CC0000"/>
    <a:srgbClr val="FF0066"/>
    <a:srgbClr val="0000FF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ACB7E7-3B97-47E4-9EF2-DB37F76B541F}" v="5" dt="2025-02-22T16:38:10.5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5628" autoAdjust="0"/>
  </p:normalViewPr>
  <p:slideViewPr>
    <p:cSldViewPr>
      <p:cViewPr varScale="1">
        <p:scale>
          <a:sx n="85" d="100"/>
          <a:sy n="85" d="100"/>
        </p:scale>
        <p:origin x="42" y="4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2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LCBB6015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5 – Seminar 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Business Strategy and Corporate Strategy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Explore strategic dimensions and competitive advantages through real-world scenarios.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Description: Analy</a:t>
            </a:r>
            <a:r>
              <a:rPr lang="en-GB" dirty="0"/>
              <a:t>s</a:t>
            </a:r>
            <a:r>
              <a:rPr dirty="0"/>
              <a:t>e how distinct companies leverage unique strategies for competitive advantage.</a:t>
            </a:r>
          </a:p>
          <a:p>
            <a:r>
              <a:rPr dirty="0"/>
              <a:t>Duration: 1-hour session</a:t>
            </a:r>
          </a:p>
          <a:p>
            <a:r>
              <a:rPr dirty="0"/>
              <a:t>Method: Group activity with presentations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1: Apple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Evaluate Apple's integration of design and technology.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Apple maintain its brand loyalty through product design?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role does innovation play in Apple's market position?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sustainable is Apple's competitive advantage in the technology sector?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challenges does Apple face with its high price strategy?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2: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Discuss Google's dominance in search and advertising.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Google's data capabilities provide a competitive edge?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strategic moves has Google made to maintain its market dominance?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Assess the sustainability of Google's business model in a privacy-focused future.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Google manage regulatory challenges across different regions?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3: Starbucks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Starbucks' global expansion and brand strategy.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Starbucks tailor its products to different global markets?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role does sustainability play in Starbucks' competitive strategy?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Starbucks ensure customer loyalty?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are the challenges of maintaining quality across a global chain?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4: Amazon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Examine Amazon's strategies for e-commerce dominance.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Amazon integrate technology and logistics to enhance customer experience?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competitive advantages has Amazon built through AWS?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Assess the impact of Amazon's scale on its competitors.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Amazon handle competition from niche e-commerce players?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5: Patagonia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Discuss Patagonia’s commitment to environmental sustainability as a competitive advantage.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Patagonia's ethical stance influence consumer perception?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challenges does Patagonia face in maintaining its commitment to sustainability?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Patagonia balance profitability and sustainability?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marketing strategies does Patagonia use to differentiate itself from competitors?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Wrap-Up and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Each group will present their findings, followed by a class discussion on the various strategies and competitive advantages observed.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26876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Grant, R. M., 2018. Contemporary Strategy Analysis. 10 ed. NJ : John Wiley &amp; Sons, Inc.</a:t>
            </a:r>
          </a:p>
          <a:p>
            <a:r>
              <a:rPr lang="en-GB" sz="2400" dirty="0"/>
              <a:t>Hill, C. W. L., Schilling, M. A. &amp; Jones, G. R., 2017. Strategic Management, Theory. 12 ed. Boston: Cengage Learning.</a:t>
            </a:r>
          </a:p>
          <a:p>
            <a:r>
              <a:rPr lang="en-GB" sz="2400" dirty="0"/>
              <a:t>Johnson, G. et al., 2017. Exploring Corporate: Text and Cases. 11 ed. Harlow: Pearson Education Limited.</a:t>
            </a:r>
          </a:p>
          <a:p>
            <a:r>
              <a:rPr lang="en-GB" sz="2400" dirty="0"/>
              <a:t>Lynch, R., 2015. Strategic Management. 7 ed. Harlow: Pearson Education Limited.</a:t>
            </a:r>
          </a:p>
          <a:p>
            <a:r>
              <a:rPr lang="en-GB" sz="2400" dirty="0"/>
              <a:t>Whittington, R. et al., 2020. Exploring Strategy. 12 ed. Harlow: Pearson Education Limited.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 algn="just"/>
            <a:endParaRPr lang="en-GB" sz="4400" dirty="0"/>
          </a:p>
          <a:p>
            <a:endParaRPr lang="en-US" sz="40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504</Words>
  <Application>Microsoft Office PowerPoint</Application>
  <PresentationFormat>Widescreen</PresentationFormat>
  <Paragraphs>62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Aharoni</vt:lpstr>
      <vt:lpstr>Arial</vt:lpstr>
      <vt:lpstr>Myriad Pro</vt:lpstr>
      <vt:lpstr>Symbol</vt:lpstr>
      <vt:lpstr>Verdana</vt:lpstr>
      <vt:lpstr>Wingdings</vt:lpstr>
      <vt:lpstr>20140311PresentationUWTSDTemplate</vt:lpstr>
      <vt:lpstr>LCBB6015 </vt:lpstr>
      <vt:lpstr>Objective</vt:lpstr>
      <vt:lpstr>Activity Overview</vt:lpstr>
      <vt:lpstr>Group 1: Apple</vt:lpstr>
      <vt:lpstr>Group 2: Google</vt:lpstr>
      <vt:lpstr>Group 3: Starbucks</vt:lpstr>
      <vt:lpstr>Group 4: Amazon</vt:lpstr>
      <vt:lpstr>Group 5: Patagonia</vt:lpstr>
      <vt:lpstr>Wrap-Up and Discussion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Nadeem Mirza</cp:lastModifiedBy>
  <cp:revision>345</cp:revision>
  <cp:lastPrinted>2018-07-09T15:27:01Z</cp:lastPrinted>
  <dcterms:created xsi:type="dcterms:W3CDTF">2002-10-07T19:43:58Z</dcterms:created>
  <dcterms:modified xsi:type="dcterms:W3CDTF">2026-02-02T10:59:17Z</dcterms:modified>
</cp:coreProperties>
</file>