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notesMasterIdLst>
    <p:notesMasterId r:id="rId14"/>
  </p:notesMasterIdLst>
  <p:sldIdLst>
    <p:sldId id="256" r:id="rId5"/>
    <p:sldId id="257" r:id="rId6"/>
    <p:sldId id="258" r:id="rId7"/>
    <p:sldId id="259" r:id="rId8"/>
    <p:sldId id="260" r:id="rId9"/>
    <p:sldId id="262" r:id="rId10"/>
    <p:sldId id="267" r:id="rId11"/>
    <p:sldId id="269"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46" d="100"/>
          <a:sy n="46" d="100"/>
        </p:scale>
        <p:origin x="38" y="4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75009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581832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557476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99397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86738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40934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86883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5587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12375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84128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08443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C18859-9320-47B1-B84A-5AD18E8F8F05}" type="datetimeFigureOut">
              <a:rPr lang="en-GB" smtClean="0"/>
              <a:t>07/03/2026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349164517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uturelearn.com/info/courses/introduction-to-business-improvement/0/steps/225225"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Decision-Making Module </a:t>
            </a:r>
            <a:br>
              <a:rPr lang="en-GB" sz="3200" dirty="0">
                <a:latin typeface="A"/>
              </a:rPr>
            </a:br>
            <a:r>
              <a:rPr lang="en-GB" sz="3200" dirty="0">
                <a:latin typeface="A"/>
              </a:rPr>
              <a:t>MODULE CODE LCLM4004_LON</a:t>
            </a:r>
            <a:br>
              <a:rPr lang="en-GB" sz="3200" dirty="0">
                <a:latin typeface="A"/>
              </a:rPr>
            </a:br>
            <a:r>
              <a:rPr lang="en-GB" sz="3200" dirty="0">
                <a:latin typeface="A"/>
              </a:rPr>
              <a:t>STUDENT NAME Allin Jalloh </a:t>
            </a:r>
            <a:br>
              <a:rPr lang="en-GB" sz="3200" dirty="0">
                <a:latin typeface="A"/>
              </a:rPr>
            </a:br>
            <a:r>
              <a:rPr lang="en-GB" sz="3200" dirty="0">
                <a:latin typeface="A"/>
              </a:rPr>
              <a:t>STUDENT ID 2516125</a:t>
            </a:r>
            <a:br>
              <a:rPr lang="en-GB" sz="3200" dirty="0">
                <a:latin typeface="A"/>
              </a:rPr>
            </a:br>
            <a:r>
              <a:rPr lang="en-GB" sz="3200" dirty="0">
                <a:latin typeface="A"/>
              </a:rPr>
              <a:t>LECTURER DR FAIZU EDU</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normAutofit fontScale="90000"/>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p>
          <a:p>
            <a:r>
              <a:rPr lang="en-GB" dirty="0">
                <a:solidFill>
                  <a:srgbClr val="111111"/>
                </a:solidFill>
                <a:latin typeface="+mj-lt"/>
                <a:ea typeface="Roboto"/>
                <a:cs typeface="Roboto"/>
              </a:rPr>
              <a:t>Green Haven Florists is a small independent flower shop business located in Norwich Uk founded in 2016 by </a:t>
            </a:r>
            <a:r>
              <a:rPr lang="en-GB" dirty="0">
                <a:solidFill>
                  <a:schemeClr val="tx1">
                    <a:lumMod val="95000"/>
                    <a:lumOff val="5000"/>
                  </a:schemeClr>
                </a:solidFill>
              </a:rPr>
              <a:t>partners Liam and Priya Patel, the business is goining through a lot of problems one of it is Foot traffic. What is foot traffic? Foot traffic is the number of people who physically walk past or enter a shop or business location. If a business have a low foot traffic it might be the cost of fewer impulse purchases and reduced daily income fewer people discovering the businesses naturally, how can we fix this we can by creating or improve an e-commerce website or by using social media (Instagram, TikTok, and Facebook) and offer online ordering and delivery.</a:t>
            </a:r>
            <a:endParaRPr lang="en-GB" dirty="0">
              <a:solidFill>
                <a:schemeClr val="tx1">
                  <a:lumMod val="95000"/>
                  <a:lumOff val="5000"/>
                </a:schemeClr>
              </a:solidFill>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normAutofit fontScale="90000"/>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dirty="0">
                <a:latin typeface="Bahnschrift" panose="020B0502040204020203" pitchFamily="34" charset="0"/>
              </a:rPr>
              <a:t>Green Haven Florists is a small independent flower shop located in Norwich Uk </a:t>
            </a:r>
            <a:r>
              <a:rPr lang="en-GB" dirty="0">
                <a:latin typeface="Bahnschrift" panose="020B0502040204020203" pitchFamily="34" charset="0"/>
              </a:rPr>
              <a:t>.Founded in 2016 by Liam and Priya Patel they are partners and the owners. Sells in the last 12 months 30% decline in the store sales. The shop quickly gained a reputation for its bespoke floral arrangements from walk-in client buying bouquets to corporate clients and weddings. The business thrived on its personal touch and sustainable ethos which resonated with environmentally conscious consumers </a:t>
            </a:r>
            <a:endParaRPr lang="en-GB" dirty="0">
              <a:latin typeface="Bahnschrift" panose="020B0502040204020203" pitchFamily="34" charset="0"/>
              <a:ea typeface="+mn-lt"/>
              <a:cs typeface="+mn-lt"/>
            </a:endParaRPr>
          </a:p>
          <a:p>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normAutofit fontScale="90000"/>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2800" dirty="0">
                <a:solidFill>
                  <a:schemeClr val="tx1"/>
                </a:solidFill>
              </a:rPr>
              <a:t> </a:t>
            </a:r>
            <a:r>
              <a:rPr lang="en-GB" sz="2800" dirty="0">
                <a:solidFill>
                  <a:schemeClr val="tx1"/>
                </a:solidFill>
                <a:ea typeface="+mn-lt"/>
                <a:cs typeface="+mn-lt"/>
              </a:rPr>
              <a:t>Liam and Priya Patel are the owners; Green haven florists has seen 30% decline in the store sales while online orders have increased slightly, they have not compensated for the loss of foot traffic. The shop location once a bustling high street has seen reduced activity due to the closure of nearby businesses and a general shift toward online shopping many long-time customers now prefer the convenience and lower prices of large online flower retailers which offer same day delivery and frequent discounts.</a:t>
            </a: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dirty="0"/>
              <a:t>POLITICAL</a:t>
            </a:r>
          </a:p>
          <a:p>
            <a:r>
              <a:rPr lang="en-GB" b="1" dirty="0"/>
              <a:t>Government support for small businesses</a:t>
            </a:r>
          </a:p>
          <a:p>
            <a:endParaRPr lang="en-GB" b="1" dirty="0">
              <a:solidFill>
                <a:srgbClr val="FF0000"/>
              </a:solidFill>
            </a:endParaRPr>
          </a:p>
          <a:p>
            <a:endParaRPr lang="en-GB" b="1" dirty="0"/>
          </a:p>
          <a:p>
            <a:r>
              <a:rPr lang="en-GB" b="1" dirty="0"/>
              <a:t>ECONOMIC</a:t>
            </a:r>
          </a:p>
          <a:p>
            <a:r>
              <a:rPr lang="en-GB" b="1" dirty="0"/>
              <a:t>Inflation affecting flower and supply costs</a:t>
            </a:r>
          </a:p>
          <a:p>
            <a:endParaRPr lang="en-GB" b="1" dirty="0"/>
          </a:p>
          <a:p>
            <a:endParaRPr lang="en-GB" b="1" dirty="0"/>
          </a:p>
          <a:p>
            <a:r>
              <a:rPr lang="en-GB" b="1" dirty="0"/>
              <a:t>SOCIAL</a:t>
            </a:r>
          </a:p>
          <a:p>
            <a:r>
              <a:rPr lang="en-GB" b="1" dirty="0"/>
              <a:t>Competition from supermarkets and online florists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normAutofit fontScale="90000"/>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77500" lnSpcReduction="20000"/>
          </a:bodyPr>
          <a:lstStyle/>
          <a:p>
            <a:r>
              <a:rPr lang="en-GB" b="1" dirty="0"/>
              <a:t>TECHNOLOGICAL</a:t>
            </a:r>
          </a:p>
          <a:p>
            <a:pPr marL="0" indent="0">
              <a:buNone/>
            </a:pPr>
            <a:r>
              <a:rPr lang="en-GB" b="1" dirty="0"/>
              <a:t>     Growth of online ordering and e-commerce platforms </a:t>
            </a:r>
          </a:p>
          <a:p>
            <a:pPr marL="0" indent="0">
              <a:buNone/>
            </a:pPr>
            <a:r>
              <a:rPr lang="en-GB" b="1" dirty="0"/>
              <a:t>       Use of Social Media Marketing (Instagram) </a:t>
            </a:r>
          </a:p>
          <a:p>
            <a:endParaRPr lang="en-GB" b="1" dirty="0"/>
          </a:p>
          <a:p>
            <a:r>
              <a:rPr lang="en-GB" b="1" dirty="0"/>
              <a:t>LEGAL</a:t>
            </a:r>
          </a:p>
          <a:p>
            <a:pPr marL="0" indent="0">
              <a:buNone/>
            </a:pPr>
            <a:r>
              <a:rPr lang="en-GB" b="1" dirty="0"/>
              <a:t>     Consumer protection laws (refunds, product, quality Standards.</a:t>
            </a:r>
          </a:p>
          <a:p>
            <a:endParaRPr lang="en-GB" b="1" dirty="0"/>
          </a:p>
          <a:p>
            <a:endParaRPr lang="en-GB" b="1" dirty="0"/>
          </a:p>
          <a:p>
            <a:r>
              <a:rPr lang="en-GB" b="1" dirty="0"/>
              <a:t>ENVIRONMENTAL </a:t>
            </a:r>
          </a:p>
          <a:p>
            <a:pPr marL="0" indent="0">
              <a:buNone/>
            </a:pPr>
            <a:r>
              <a:rPr lang="en-GB" b="1" dirty="0"/>
              <a:t>     Increasing consumer preference for locally grown flowers</a:t>
            </a:r>
          </a:p>
          <a:p>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Fishbone Diagram">
            <a:extLst>
              <a:ext uri="{FF2B5EF4-FFF2-40B4-BE49-F238E27FC236}">
                <a16:creationId xmlns:a16="http://schemas.microsoft.com/office/drawing/2014/main" id="{31397921-F754-D618-D747-9C591E59BC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640291" cy="53061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4BD5B63-13DC-F261-BBEF-F1564B095A85}"/>
              </a:ext>
            </a:extLst>
          </p:cNvPr>
          <p:cNvSpPr txBox="1"/>
          <p:nvPr/>
        </p:nvSpPr>
        <p:spPr>
          <a:xfrm>
            <a:off x="0" y="5308850"/>
            <a:ext cx="6093228" cy="369332"/>
          </a:xfrm>
          <a:prstGeom prst="rect">
            <a:avLst/>
          </a:prstGeom>
          <a:noFill/>
        </p:spPr>
        <p:txBody>
          <a:bodyPr wrap="square">
            <a:spAutoFit/>
          </a:bodyPr>
          <a:lstStyle/>
          <a:p>
            <a:r>
              <a:rPr lang="en-GB" dirty="0">
                <a:hlinkClick r:id="rId3"/>
              </a:rPr>
              <a:t>Fishbone Diagram</a:t>
            </a:r>
            <a:endParaRPr lang="en-GB" dirty="0"/>
          </a:p>
        </p:txBody>
      </p:sp>
    </p:spTree>
    <p:extLst>
      <p:ext uri="{BB962C8B-B14F-4D97-AF65-F5344CB8AC3E}">
        <p14:creationId xmlns:p14="http://schemas.microsoft.com/office/powerpoint/2010/main" val="732163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282bf6d7b6996f4e3432a1b65c546205">
  <xsd:schema xmlns:xsd="http://www.w3.org/2001/XMLSchema" xmlns:xs="http://www.w3.org/2001/XMLSchema" xmlns:p="http://schemas.microsoft.com/office/2006/metadata/properties" xmlns:ns3="b4f9f7ee-5770-4a14-8925-17f3d16e50b7" targetNamespace="http://schemas.microsoft.com/office/2006/metadata/properties" ma:root="true" ma:fieldsID="63381523ff6bfa9c1e5e1da657816b29"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0F9808F2-AA2E-4684-AAA6-0AF5823814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5348AC9-A26D-4A5D-89D3-B300877814E8}">
  <ds:schemaRefs>
    <ds:schemaRef ds:uri="http://schemas.microsoft.com/sharepoint/v3/contenttype/forms"/>
  </ds:schemaRefs>
</ds:datastoreItem>
</file>

<file path=customXml/itemProps3.xml><?xml version="1.0" encoding="utf-8"?>
<ds:datastoreItem xmlns:ds="http://schemas.openxmlformats.org/officeDocument/2006/customXml" ds:itemID="{663BC70C-EFFC-448D-9510-BD59DBCDD9A3}">
  <ds:schemaRefs>
    <ds:schemaRef ds:uri="http://schemas.microsoft.com/office/infopath/2007/PartnerControls"/>
    <ds:schemaRef ds:uri="http://purl.org/dc/terms/"/>
    <ds:schemaRef ds:uri="http://purl.org/dc/elements/1.1/"/>
    <ds:schemaRef ds:uri="http://schemas.microsoft.com/office/2006/documentManagement/types"/>
    <ds:schemaRef ds:uri="http://schemas.openxmlformats.org/package/2006/metadata/core-properties"/>
    <ds:schemaRef ds:uri="http://schemas.microsoft.com/office/2006/metadata/properties"/>
    <ds:schemaRef ds:uri="b4f9f7ee-5770-4a14-8925-17f3d16e50b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1855</TotalTime>
  <Words>465</Words>
  <Application>Microsoft Office PowerPoint</Application>
  <PresentationFormat>Widescreen</PresentationFormat>
  <Paragraphs>42</Paragraphs>
  <Slides>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vt:lpstr>
      <vt:lpstr>Aptos</vt:lpstr>
      <vt:lpstr>Arial</vt:lpstr>
      <vt:lpstr>Bahnschrift</vt:lpstr>
      <vt:lpstr>Calibri</vt:lpstr>
      <vt:lpstr>Calibri Light</vt:lpstr>
      <vt:lpstr>Roboto</vt:lpstr>
      <vt:lpstr>Office 2013 - 2022 Theme</vt:lpstr>
      <vt:lpstr>MODULE NAME Problem Solving And Decision-Making Module  MODULE CODE LCLM4004_LON STUDENT NAME Allin Jalloh  STUDENT ID 2516125 LECTURER DR FAIZU EDU Assignment 1: Presentation</vt:lpstr>
      <vt:lpstr>OVERVIEW</vt:lpstr>
      <vt:lpstr>Introduction</vt:lpstr>
      <vt:lpstr>Company background</vt:lpstr>
      <vt:lpstr>Problem: nature and scope</vt:lpstr>
      <vt:lpstr>PESTLE ANALYSIS: Green Haven Florists </vt:lpstr>
      <vt:lpstr>PESTLE ANALYSIS: Green Haven Florists </vt:lpstr>
      <vt:lpstr>PowerPoint Presentation</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Allin Ronald Jalloh (2516125)</cp:lastModifiedBy>
  <cp:revision>94</cp:revision>
  <dcterms:created xsi:type="dcterms:W3CDTF">2024-10-08T15:58:04Z</dcterms:created>
  <dcterms:modified xsi:type="dcterms:W3CDTF">2026-03-08T15:11:47Z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