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74" d="100"/>
          <a:sy n="74" d="100"/>
        </p:scale>
        <p:origin x="37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68B7C-EF81-9AD8-6ED1-D666600D3A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1A501B-5DD0-93D5-610B-F68CAFF143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252769-BE00-A720-3425-A955AD2A65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33B17-A089-4212-A52C-671599DECDBD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00ACFB-BBE2-BDB0-8E0C-38C01A1A0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B08E73-E1F3-A40D-8EE3-CED8B2B1C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580C4-1157-46E3-981D-68434C3FD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3600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C230C-D748-9FD9-C44F-9403922B65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25E937-1ABB-F8C1-4F44-2EB644AD9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738CD3-33FD-48FF-1460-2AB736D40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33B17-A089-4212-A52C-671599DECDBD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16DDE1-21C1-C0A5-0103-C62A3CB50E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9B5FC0-359B-0D47-2EAA-C0D9FEE3DE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580C4-1157-46E3-981D-68434C3FD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5801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14A1F4-0D9B-6CCC-F237-1D7CD47B24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53C433-C70D-0B98-69D2-BC264D0537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C31C8C-3EC9-0EF2-C167-F36EE48A96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33B17-A089-4212-A52C-671599DECDBD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306FF5-1EA1-0561-79A4-6E17150005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E2278E-15DE-660C-EDE8-7E1778C460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580C4-1157-46E3-981D-68434C3FD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1843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5CF37A-0A8C-D9EB-5C87-471A6CBFEF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684265-3509-42FE-7AF2-E914205977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FEFE65-2578-2CBB-41E5-08D6B03D49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E56D00-14CA-0A05-1C88-B7305B96AA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33B17-A089-4212-A52C-671599DECDBD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149178-C7E4-B8F6-7ECB-58A7C64B0A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B163A6-9919-DAF8-3D50-2EE6EBD04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580C4-1157-46E3-981D-68434C3FD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1032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BA017-644C-2CA4-A4E7-4105F40BA3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418677-3575-5E4A-D84E-C5F128E252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DB8D0B-251B-2CDB-FB7B-6E39DE91F8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3C96240-C5EC-1D15-5694-52DB7B9F0B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5FF7B79-41C6-B059-8FC2-55D871359F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19677A3-23FC-41E5-12A5-3C04D82072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33B17-A089-4212-A52C-671599DECDBD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1433CDB-DF69-096B-8B75-E2D8834EF5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42FE331-EA61-99B1-7384-2594D1A058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580C4-1157-46E3-981D-68434C3FD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3338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481174-01CB-794E-E8A2-22942CE56D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E376CAF-8D20-CA19-593C-4195500011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33B17-A089-4212-A52C-671599DECDBD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C0B0F8-05A8-E9B7-1FF8-5B734DFD73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A783FA-B9D6-7E54-D74E-08EE2F4CD4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580C4-1157-46E3-981D-68434C3FD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235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E2BD386-3C3C-4485-C30C-197E2AC4BA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33B17-A089-4212-A52C-671599DECDBD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100D3F-7CBE-B890-FBBB-58408D447E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E8C0F8-0DF7-074F-0AE9-50A4374D45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580C4-1157-46E3-981D-68434C3FD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6010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25FB7D-10C4-EB4D-B9F9-8F51434DF0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80EE38-B9CD-E2B3-C762-4E802FAB88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E9E2B8-B892-8A7D-8B1A-18F981BAA3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A66DD9-77EB-613C-26EB-19418D41DF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33B17-A089-4212-A52C-671599DECDBD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681B75-DB7B-6414-8BA3-D1F86367A4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B41DC5-8CD4-08AD-736C-969932B4BB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580C4-1157-46E3-981D-68434C3FD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82844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1CEB7-8779-1918-E5DC-79162F5D81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B9D91D9-5E97-12A1-FB5B-1B73294F20F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E2C873-AD3E-6520-E558-3B54127E0B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89E14F-AA26-7282-7CBF-0F5B026CBA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33B17-A089-4212-A52C-671599DECDBD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764D77-6D59-0635-DBA9-3088D2EDEA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CCE927-E29E-BB1F-00F8-DC05DCCDD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580C4-1157-46E3-981D-68434C3FD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4341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1A0FC6-C6D2-7378-A947-D36E197921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692C92-072D-6335-49D4-018B81D634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37ED95-B227-B8EA-C316-4E91CC8A03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33B17-A089-4212-A52C-671599DECDBD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702E8C-3F2B-0A9A-3186-65BECF625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A9834A-F203-DE87-81BD-69910AC4AB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580C4-1157-46E3-981D-68434C3FD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1225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63713BA-DC02-CD8C-7DD1-8B85A1C002A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C71E8C-F155-70A1-82D2-47F48842F4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59144F-7128-6177-1D1A-15BE41DF5C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33B17-A089-4212-A52C-671599DECDBD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FDA82E-6C6E-0545-2EE2-3E304DF932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38527C-25D5-20B1-DA4D-6E9E966122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580C4-1157-46E3-981D-68434C3FD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5575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B8688B-60A6-92D7-56E7-09CA4A2FF5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AF755A-6275-25AD-F34E-6CE5EFA9FF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B85DC5-7619-FEAF-0A4A-C5526611329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C33B17-A089-4212-A52C-671599DECDBD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3C58D5-1ED5-C994-F8EC-D9FB64CCB8D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FB7906-3325-28C7-E207-6904657D65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1580C4-1157-46E3-981D-68434C3FDB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1328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4714483-7072-431F-9DBE-87F44E4D4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95892E1-F4A5-4991-AC52-4F417B14A2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CF597F8-76AA-44FA-8E6A-06223B66C0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A6E12753-0A63-43EE-B28A-C989D033EA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B26FA385-76DA-40E9-9257-AA3E07FF6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262D75CA-F374-4878-8106-3EA5E970D6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938667A5-74E3-4EFD-8C45-F48F47427C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31512EE2-F4CC-4E18-9CDA-B92C111224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B99E503B-9B4D-4EE3-A50F-15AC374F61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E2683E3F-F855-4549-84F8-42064EC0F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8FC90B1E-0223-4440-AF22-8F32F6F0C7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A2D2E879-0004-4D84-8137-1C09334038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43BE75A2-0D83-4F8E-84CC-D3BCD565B1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E90F7F49-1039-49EF-A9BD-153DB590B6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9E85F508-9EA4-4B4D-8171-648670650E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Rectangle 29">
            <a:extLst>
              <a:ext uri="{FF2B5EF4-FFF2-40B4-BE49-F238E27FC236}">
                <a16:creationId xmlns:a16="http://schemas.microsoft.com/office/drawing/2014/main" id="{832F3179-0CD5-40C8-9939-D8355006F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11CE155D-684B-4F5E-B835-C52765E310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04F84AF8-E1A7-41D4-A102-8F87CAE37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4ED126F1-DB23-4314-B6C7-FE89E3C58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8ACB2B6F-8883-4A00-88DD-98CDDD46B8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3B9A2180-808A-4423-BB2B-6464B290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7" name="Video 66">
            <a:hlinkClick r:id="" action="ppaction://media"/>
            <a:extLst>
              <a:ext uri="{FF2B5EF4-FFF2-40B4-BE49-F238E27FC236}">
                <a16:creationId xmlns:a16="http://schemas.microsoft.com/office/drawing/2014/main" id="{7C97B9AC-9020-3E71-21BF-5113D91654D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735013" y="357188"/>
            <a:ext cx="5356225" cy="5356225"/>
          </a:xfrm>
          <a:prstGeom prst="ellipse">
            <a:avLst/>
          </a:prstGeom>
        </p:spPr>
      </p:pic>
      <p:pic>
        <p:nvPicPr>
          <p:cNvPr id="68" name="Video 67">
            <a:hlinkClick r:id="" action="ppaction://media"/>
            <a:extLst>
              <a:ext uri="{FF2B5EF4-FFF2-40B4-BE49-F238E27FC236}">
                <a16:creationId xmlns:a16="http://schemas.microsoft.com/office/drawing/2014/main" id="{B636B860-C6D0-B14C-62D8-E9597F67062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6164263" y="357188"/>
            <a:ext cx="5356225" cy="5356225"/>
          </a:xfrm>
          <a:prstGeom prst="ellipse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7DA7B03-F235-B0BA-735F-1AF91ADFC7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18173" y="630936"/>
            <a:ext cx="7315200" cy="2702018"/>
          </a:xfrm>
          <a:noFill/>
        </p:spPr>
        <p:txBody>
          <a:bodyPr anchor="b">
            <a:normAutofit/>
          </a:bodyPr>
          <a:lstStyle/>
          <a:p>
            <a:r>
              <a:rPr lang="en-US" sz="3000" dirty="0">
                <a:solidFill>
                  <a:schemeClr val="bg1"/>
                </a:solidFill>
              </a:rPr>
              <a:t>INTRODUCTION VIDEO</a:t>
            </a:r>
            <a:br>
              <a:rPr lang="en-US" sz="3000" dirty="0">
                <a:solidFill>
                  <a:schemeClr val="bg1"/>
                </a:solidFill>
              </a:rPr>
            </a:br>
            <a:r>
              <a:rPr lang="en-US" sz="3000" dirty="0">
                <a:solidFill>
                  <a:schemeClr val="bg1"/>
                </a:solidFill>
              </a:rPr>
              <a:t>Module:BMIH5003Foreign </a:t>
            </a:r>
            <a:r>
              <a:rPr lang="en-US" sz="3000" dirty="0" err="1">
                <a:solidFill>
                  <a:schemeClr val="bg1"/>
                </a:solidFill>
              </a:rPr>
              <a:t>Languages&amp;Cultural</a:t>
            </a:r>
            <a:r>
              <a:rPr lang="en-US" sz="3000" dirty="0">
                <a:solidFill>
                  <a:schemeClr val="bg1"/>
                </a:solidFill>
              </a:rPr>
              <a:t> Awareness</a:t>
            </a:r>
            <a:br>
              <a:rPr lang="en-US" sz="3000" dirty="0">
                <a:solidFill>
                  <a:schemeClr val="bg1"/>
                </a:solidFill>
              </a:rPr>
            </a:br>
            <a:r>
              <a:rPr lang="en-US" sz="3000" dirty="0" err="1">
                <a:solidFill>
                  <a:schemeClr val="bg1"/>
                </a:solidFill>
              </a:rPr>
              <a:t>Student:Elena</a:t>
            </a:r>
            <a:r>
              <a:rPr lang="en-US" sz="3000" dirty="0">
                <a:solidFill>
                  <a:schemeClr val="bg1"/>
                </a:solidFill>
              </a:rPr>
              <a:t> Claudia Pasare -2131347</a:t>
            </a:r>
            <a:br>
              <a:rPr lang="en-US" sz="3000" dirty="0">
                <a:solidFill>
                  <a:schemeClr val="bg1"/>
                </a:solidFill>
              </a:rPr>
            </a:br>
            <a:br>
              <a:rPr lang="en-US" sz="3000" dirty="0">
                <a:solidFill>
                  <a:schemeClr val="bg1"/>
                </a:solidFill>
              </a:rPr>
            </a:br>
            <a:endParaRPr lang="en-GB" sz="3000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B239D2-9214-2824-6F4B-EBDEB67830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18174" y="3427487"/>
            <a:ext cx="7315200" cy="2615906"/>
          </a:xfrm>
          <a:noFill/>
        </p:spPr>
        <p:txBody>
          <a:bodyPr anchor="t">
            <a:normAutofit/>
          </a:bodyPr>
          <a:lstStyle/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9" name="Video 68">
            <a:hlinkClick r:id="" action="ppaction://media"/>
            <a:extLst>
              <a:ext uri="{FF2B5EF4-FFF2-40B4-BE49-F238E27FC236}">
                <a16:creationId xmlns:a16="http://schemas.microsoft.com/office/drawing/2014/main" id="{4F63A80D-8078-EB2B-F2DF-D3A8342D7E5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288111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719"/>
    </mc:Choice>
    <mc:Fallback>
      <p:transition spd="slow" advTm="377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6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" fill="hold"/>
                                        <p:tgtEl>
                                          <p:spTgt spid="6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67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6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video>
              <p:cMediaNode vol="80000">
                <p:cTn id="19" fill="hold" display="0">
                  <p:stCondLst>
                    <p:cond delay="indefinite"/>
                  </p:stCondLst>
                </p:cTn>
                <p:tgtEl>
                  <p:spTgt spid="68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6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video>
              <p:cMediaNode vol="80000">
                <p:cTn id="25" fill="hold" display="0">
                  <p:stCondLst>
                    <p:cond delay="indefinite"/>
                  </p:stCondLst>
                </p:cTn>
                <p:tgtEl>
                  <p:spTgt spid="69"/>
                </p:tgtEl>
              </p:cMediaNode>
            </p:vide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0" dur="1" fill="hold"/>
                                        <p:tgtEl>
                                          <p:spTgt spid="6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20</Words>
  <Application>Microsoft Office PowerPoint</Application>
  <PresentationFormat>Widescreen</PresentationFormat>
  <Paragraphs>1</Paragraphs>
  <Slides>1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INTRODUCTION VIDEO Module:BMIH5003Foreign Languages&amp;Cultural Awareness Student:Elena Claudia Pasare -2131347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VIDEO Module:BMIH5003Foreign Languages&amp;Cultural Awareness Student:Elena Claudia Pasare -2131347</dc:title>
  <dc:creator>elena pasare</dc:creator>
  <cp:lastModifiedBy>elena pasare</cp:lastModifiedBy>
  <cp:revision>2</cp:revision>
  <dcterms:created xsi:type="dcterms:W3CDTF">2023-05-18T19:27:56Z</dcterms:created>
  <dcterms:modified xsi:type="dcterms:W3CDTF">2023-05-18T20:44:19Z</dcterms:modified>
</cp:coreProperties>
</file>