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diagrams/data17.xml" ContentType="application/vnd.openxmlformats-officedocument.drawingml.diagramData+xml"/>
  <Override PartName="/ppt/diagrams/layout17.xml" ContentType="application/vnd.openxmlformats-officedocument.drawingml.diagramLayout+xml"/>
  <Override PartName="/ppt/diagrams/quickStyle17.xml" ContentType="application/vnd.openxmlformats-officedocument.drawingml.diagramStyle+xml"/>
  <Override PartName="/ppt/diagrams/colors17.xml" ContentType="application/vnd.openxmlformats-officedocument.drawingml.diagramColors+xml"/>
  <Override PartName="/ppt/diagrams/drawing17.xml" ContentType="application/vnd.ms-office.drawingml.diagramDrawing+xml"/>
  <Override PartName="/ppt/diagrams/data18.xml" ContentType="application/vnd.openxmlformats-officedocument.drawingml.diagramData+xml"/>
  <Override PartName="/ppt/diagrams/layout18.xml" ContentType="application/vnd.openxmlformats-officedocument.drawingml.diagramLayout+xml"/>
  <Override PartName="/ppt/diagrams/quickStyle18.xml" ContentType="application/vnd.openxmlformats-officedocument.drawingml.diagramStyle+xml"/>
  <Override PartName="/ppt/diagrams/colors18.xml" ContentType="application/vnd.openxmlformats-officedocument.drawingml.diagramColors+xml"/>
  <Override PartName="/ppt/diagrams/drawing18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794" r:id="rId1"/>
  </p:sldMasterIdLst>
  <p:notesMasterIdLst>
    <p:notesMasterId r:id="rId37"/>
  </p:notesMasterIdLst>
  <p:handoutMasterIdLst>
    <p:handoutMasterId r:id="rId38"/>
  </p:handoutMasterIdLst>
  <p:sldIdLst>
    <p:sldId id="256" r:id="rId2"/>
    <p:sldId id="257" r:id="rId3"/>
    <p:sldId id="267" r:id="rId4"/>
    <p:sldId id="268" r:id="rId5"/>
    <p:sldId id="269" r:id="rId6"/>
    <p:sldId id="270" r:id="rId7"/>
    <p:sldId id="271" r:id="rId8"/>
    <p:sldId id="272" r:id="rId9"/>
    <p:sldId id="273" r:id="rId10"/>
    <p:sldId id="274" r:id="rId11"/>
    <p:sldId id="275" r:id="rId12"/>
    <p:sldId id="276" r:id="rId13"/>
    <p:sldId id="277" r:id="rId14"/>
    <p:sldId id="278" r:id="rId15"/>
    <p:sldId id="279" r:id="rId16"/>
    <p:sldId id="280" r:id="rId17"/>
    <p:sldId id="281" r:id="rId18"/>
    <p:sldId id="282" r:id="rId19"/>
    <p:sldId id="283" r:id="rId20"/>
    <p:sldId id="284" r:id="rId21"/>
    <p:sldId id="285" r:id="rId22"/>
    <p:sldId id="286" r:id="rId23"/>
    <p:sldId id="287" r:id="rId24"/>
    <p:sldId id="288" r:id="rId25"/>
    <p:sldId id="289" r:id="rId26"/>
    <p:sldId id="290" r:id="rId27"/>
    <p:sldId id="291" r:id="rId28"/>
    <p:sldId id="258" r:id="rId29"/>
    <p:sldId id="259" r:id="rId30"/>
    <p:sldId id="260" r:id="rId31"/>
    <p:sldId id="261" r:id="rId32"/>
    <p:sldId id="262" r:id="rId33"/>
    <p:sldId id="263" r:id="rId34"/>
    <p:sldId id="264" r:id="rId35"/>
    <p:sldId id="266" r:id="rId36"/>
  </p:sldIdLst>
  <p:sldSz cx="12192000" cy="6858000"/>
  <p:notesSz cx="6858000" cy="9144000"/>
  <p:defaultTextStyle>
    <a:defPPr rtl="0">
      <a:defRPr lang="en-GB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ABAC7AD-1945-6EBE-A461-3303F7B94925}" v="3973" dt="2024-03-13T08:17:25.59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84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108" y="3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96" d="100"/>
          <a:sy n="96" d="100"/>
        </p:scale>
        <p:origin x="3558" y="9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presProps" Target="presProp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notesMaster" Target="notesMasters/notesMaster1.xml"/><Relationship Id="rId40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microsoft.com/office/2016/11/relationships/changesInfo" Target="changesInfos/changesInfo1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handoutMaster" Target="handoutMasters/handout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ebecca Francis-Davies" userId="S::r.francis-davies@uwtsd.ac.uk::caf69e2c-2198-47a4-8268-c57958bd4ca9" providerId="AD" clId="Web-{EABAC7AD-1945-6EBE-A461-3303F7B94925}"/>
    <pc:docChg chg="addSld delSld modSld">
      <pc:chgData name="Rebecca Francis-Davies" userId="S::r.francis-davies@uwtsd.ac.uk::caf69e2c-2198-47a4-8268-c57958bd4ca9" providerId="AD" clId="Web-{EABAC7AD-1945-6EBE-A461-3303F7B94925}" dt="2024-03-13T08:17:33.096" v="3996"/>
      <pc:docMkLst>
        <pc:docMk/>
      </pc:docMkLst>
      <pc:sldChg chg="modSp">
        <pc:chgData name="Rebecca Francis-Davies" userId="S::r.francis-davies@uwtsd.ac.uk::caf69e2c-2198-47a4-8268-c57958bd4ca9" providerId="AD" clId="Web-{EABAC7AD-1945-6EBE-A461-3303F7B94925}" dt="2024-03-13T07:27:53.806" v="2922" actId="20577"/>
        <pc:sldMkLst>
          <pc:docMk/>
          <pc:sldMk cId="2299734367" sldId="256"/>
        </pc:sldMkLst>
        <pc:spChg chg="mod">
          <ac:chgData name="Rebecca Francis-Davies" userId="S::r.francis-davies@uwtsd.ac.uk::caf69e2c-2198-47a4-8268-c57958bd4ca9" providerId="AD" clId="Web-{EABAC7AD-1945-6EBE-A461-3303F7B94925}" dt="2024-03-13T07:27:53.806" v="2922" actId="20577"/>
          <ac:spMkLst>
            <pc:docMk/>
            <pc:sldMk cId="2299734367" sldId="256"/>
            <ac:spMk id="2" creationId="{00000000-0000-0000-0000-000000000000}"/>
          </ac:spMkLst>
        </pc:spChg>
      </pc:sldChg>
      <pc:sldChg chg="del">
        <pc:chgData name="Rebecca Francis-Davies" userId="S::r.francis-davies@uwtsd.ac.uk::caf69e2c-2198-47a4-8268-c57958bd4ca9" providerId="AD" clId="Web-{EABAC7AD-1945-6EBE-A461-3303F7B94925}" dt="2024-03-13T07:44:05.313" v="3691"/>
        <pc:sldMkLst>
          <pc:docMk/>
          <pc:sldMk cId="1371865564" sldId="265"/>
        </pc:sldMkLst>
      </pc:sldChg>
      <pc:sldChg chg="addSp delSp modSp mod setBg">
        <pc:chgData name="Rebecca Francis-Davies" userId="S::r.francis-davies@uwtsd.ac.uk::caf69e2c-2198-47a4-8268-c57958bd4ca9" providerId="AD" clId="Web-{EABAC7AD-1945-6EBE-A461-3303F7B94925}" dt="2024-03-13T08:17:33.096" v="3996"/>
        <pc:sldMkLst>
          <pc:docMk/>
          <pc:sldMk cId="97258047" sldId="266"/>
        </pc:sldMkLst>
        <pc:spChg chg="mod">
          <ac:chgData name="Rebecca Francis-Davies" userId="S::r.francis-davies@uwtsd.ac.uk::caf69e2c-2198-47a4-8268-c57958bd4ca9" providerId="AD" clId="Web-{EABAC7AD-1945-6EBE-A461-3303F7B94925}" dt="2024-03-13T08:17:33.096" v="3996"/>
          <ac:spMkLst>
            <pc:docMk/>
            <pc:sldMk cId="97258047" sldId="266"/>
            <ac:spMk id="2" creationId="{81997B21-B80B-3AE6-5738-8DA8F94DD5D6}"/>
          </ac:spMkLst>
        </pc:spChg>
        <pc:spChg chg="del">
          <ac:chgData name="Rebecca Francis-Davies" userId="S::r.francis-davies@uwtsd.ac.uk::caf69e2c-2198-47a4-8268-c57958bd4ca9" providerId="AD" clId="Web-{EABAC7AD-1945-6EBE-A461-3303F7B94925}" dt="2024-03-13T08:15:42.794" v="3711"/>
          <ac:spMkLst>
            <pc:docMk/>
            <pc:sldMk cId="97258047" sldId="266"/>
            <ac:spMk id="3" creationId="{0A7FCB9A-B2B6-D40F-51D3-47CAAB0B1CB2}"/>
          </ac:spMkLst>
        </pc:spChg>
        <pc:spChg chg="add del">
          <ac:chgData name="Rebecca Francis-Davies" userId="S::r.francis-davies@uwtsd.ac.uk::caf69e2c-2198-47a4-8268-c57958bd4ca9" providerId="AD" clId="Web-{EABAC7AD-1945-6EBE-A461-3303F7B94925}" dt="2024-03-13T08:17:33.096" v="3996"/>
          <ac:spMkLst>
            <pc:docMk/>
            <pc:sldMk cId="97258047" sldId="266"/>
            <ac:spMk id="15" creationId="{1FD0F0B6-5415-4254-9E66-BE9C2FB05B27}"/>
          </ac:spMkLst>
        </pc:spChg>
        <pc:spChg chg="add">
          <ac:chgData name="Rebecca Francis-Davies" userId="S::r.francis-davies@uwtsd.ac.uk::caf69e2c-2198-47a4-8268-c57958bd4ca9" providerId="AD" clId="Web-{EABAC7AD-1945-6EBE-A461-3303F7B94925}" dt="2024-03-13T08:17:33.096" v="3996"/>
          <ac:spMkLst>
            <pc:docMk/>
            <pc:sldMk cId="97258047" sldId="266"/>
            <ac:spMk id="25" creationId="{FC3832AD-7B28-8CA8-A7C4-24BAB471CF88}"/>
          </ac:spMkLst>
        </pc:spChg>
        <pc:spChg chg="add">
          <ac:chgData name="Rebecca Francis-Davies" userId="S::r.francis-davies@uwtsd.ac.uk::caf69e2c-2198-47a4-8268-c57958bd4ca9" providerId="AD" clId="Web-{EABAC7AD-1945-6EBE-A461-3303F7B94925}" dt="2024-03-13T08:17:33.096" v="3996"/>
          <ac:spMkLst>
            <pc:docMk/>
            <pc:sldMk cId="97258047" sldId="266"/>
            <ac:spMk id="28" creationId="{5D28D120-1389-4B3F-BECB-0949DCCAC752}"/>
          </ac:spMkLst>
        </pc:spChg>
        <pc:picChg chg="add mod ord">
          <ac:chgData name="Rebecca Francis-Davies" userId="S::r.francis-davies@uwtsd.ac.uk::caf69e2c-2198-47a4-8268-c57958bd4ca9" providerId="AD" clId="Web-{EABAC7AD-1945-6EBE-A461-3303F7B94925}" dt="2024-03-13T08:17:33.096" v="3996"/>
          <ac:picMkLst>
            <pc:docMk/>
            <pc:sldMk cId="97258047" sldId="266"/>
            <ac:picMk id="4" creationId="{58CA6E26-CAD5-509F-737F-F2A534A42C5D}"/>
          </ac:picMkLst>
        </pc:picChg>
        <pc:cxnChg chg="add del">
          <ac:chgData name="Rebecca Francis-Davies" userId="S::r.francis-davies@uwtsd.ac.uk::caf69e2c-2198-47a4-8268-c57958bd4ca9" providerId="AD" clId="Web-{EABAC7AD-1945-6EBE-A461-3303F7B94925}" dt="2024-03-13T08:17:33.096" v="3996"/>
          <ac:cxnSpMkLst>
            <pc:docMk/>
            <pc:sldMk cId="97258047" sldId="266"/>
            <ac:cxnSpMk id="9" creationId="{A240FCEE-B6E2-46D0-9BB0-F45F79545E9D}"/>
          </ac:cxnSpMkLst>
        </pc:cxnChg>
        <pc:cxnChg chg="add del">
          <ac:chgData name="Rebecca Francis-Davies" userId="S::r.francis-davies@uwtsd.ac.uk::caf69e2c-2198-47a4-8268-c57958bd4ca9" providerId="AD" clId="Web-{EABAC7AD-1945-6EBE-A461-3303F7B94925}" dt="2024-03-13T08:17:33.096" v="3996"/>
          <ac:cxnSpMkLst>
            <pc:docMk/>
            <pc:sldMk cId="97258047" sldId="266"/>
            <ac:cxnSpMk id="11" creationId="{3BD2FB83-3783-4477-80B5-DA5BF10BAF57}"/>
          </ac:cxnSpMkLst>
        </pc:cxnChg>
        <pc:cxnChg chg="add del">
          <ac:chgData name="Rebecca Francis-Davies" userId="S::r.francis-davies@uwtsd.ac.uk::caf69e2c-2198-47a4-8268-c57958bd4ca9" providerId="AD" clId="Web-{EABAC7AD-1945-6EBE-A461-3303F7B94925}" dt="2024-03-13T08:17:33.096" v="3996"/>
          <ac:cxnSpMkLst>
            <pc:docMk/>
            <pc:sldMk cId="97258047" sldId="266"/>
            <ac:cxnSpMk id="13" creationId="{E83EA203-71D5-49C0-9626-FFA8E46787B0}"/>
          </ac:cxnSpMkLst>
        </pc:cxnChg>
        <pc:cxnChg chg="add del">
          <ac:chgData name="Rebecca Francis-Davies" userId="S::r.francis-davies@uwtsd.ac.uk::caf69e2c-2198-47a4-8268-c57958bd4ca9" providerId="AD" clId="Web-{EABAC7AD-1945-6EBE-A461-3303F7B94925}" dt="2024-03-13T08:17:33.096" v="3996"/>
          <ac:cxnSpMkLst>
            <pc:docMk/>
            <pc:sldMk cId="97258047" sldId="266"/>
            <ac:cxnSpMk id="17" creationId="{8D66FEA8-8B71-461B-95A4-855374AB4C28}"/>
          </ac:cxnSpMkLst>
        </pc:cxnChg>
        <pc:cxnChg chg="add del">
          <ac:chgData name="Rebecca Francis-Davies" userId="S::r.francis-davies@uwtsd.ac.uk::caf69e2c-2198-47a4-8268-c57958bd4ca9" providerId="AD" clId="Web-{EABAC7AD-1945-6EBE-A461-3303F7B94925}" dt="2024-03-13T08:17:33.096" v="3996"/>
          <ac:cxnSpMkLst>
            <pc:docMk/>
            <pc:sldMk cId="97258047" sldId="266"/>
            <ac:cxnSpMk id="19" creationId="{7A4B168A-A51F-4C91-A9E4-A2F203CB9DAA}"/>
          </ac:cxnSpMkLst>
        </pc:cxnChg>
        <pc:cxnChg chg="add del">
          <ac:chgData name="Rebecca Francis-Davies" userId="S::r.francis-davies@uwtsd.ac.uk::caf69e2c-2198-47a4-8268-c57958bd4ca9" providerId="AD" clId="Web-{EABAC7AD-1945-6EBE-A461-3303F7B94925}" dt="2024-03-13T08:17:33.096" v="3996"/>
          <ac:cxnSpMkLst>
            <pc:docMk/>
            <pc:sldMk cId="97258047" sldId="266"/>
            <ac:cxnSpMk id="21" creationId="{A5407E01-913B-484C-A03C-2C64028471C8}"/>
          </ac:cxnSpMkLst>
        </pc:cxnChg>
        <pc:cxnChg chg="add">
          <ac:chgData name="Rebecca Francis-Davies" userId="S::r.francis-davies@uwtsd.ac.uk::caf69e2c-2198-47a4-8268-c57958bd4ca9" providerId="AD" clId="Web-{EABAC7AD-1945-6EBE-A461-3303F7B94925}" dt="2024-03-13T08:17:33.096" v="3996"/>
          <ac:cxnSpMkLst>
            <pc:docMk/>
            <pc:sldMk cId="97258047" sldId="266"/>
            <ac:cxnSpMk id="30" creationId="{D927055D-9ECF-487E-91DD-FFA84AB92DB8}"/>
          </ac:cxnSpMkLst>
        </pc:cxnChg>
        <pc:cxnChg chg="add">
          <ac:chgData name="Rebecca Francis-Davies" userId="S::r.francis-davies@uwtsd.ac.uk::caf69e2c-2198-47a4-8268-c57958bd4ca9" providerId="AD" clId="Web-{EABAC7AD-1945-6EBE-A461-3303F7B94925}" dt="2024-03-13T08:17:33.096" v="3996"/>
          <ac:cxnSpMkLst>
            <pc:docMk/>
            <pc:sldMk cId="97258047" sldId="266"/>
            <ac:cxnSpMk id="32" creationId="{F0DC1883-8AF7-483D-9074-3C6D8AF57596}"/>
          </ac:cxnSpMkLst>
        </pc:cxnChg>
        <pc:cxnChg chg="add">
          <ac:chgData name="Rebecca Francis-Davies" userId="S::r.francis-davies@uwtsd.ac.uk::caf69e2c-2198-47a4-8268-c57958bd4ca9" providerId="AD" clId="Web-{EABAC7AD-1945-6EBE-A461-3303F7B94925}" dt="2024-03-13T08:17:33.096" v="3996"/>
          <ac:cxnSpMkLst>
            <pc:docMk/>
            <pc:sldMk cId="97258047" sldId="266"/>
            <ac:cxnSpMk id="34" creationId="{1CF89D75-E5AC-4C45-9D87-228849A4C7A5}"/>
          </ac:cxnSpMkLst>
        </pc:cxnChg>
      </pc:sldChg>
      <pc:sldChg chg="addSp delSp modSp new mod setBg">
        <pc:chgData name="Rebecca Francis-Davies" userId="S::r.francis-davies@uwtsd.ac.uk::caf69e2c-2198-47a4-8268-c57958bd4ca9" providerId="AD" clId="Web-{EABAC7AD-1945-6EBE-A461-3303F7B94925}" dt="2024-03-13T06:29:47.079" v="80"/>
        <pc:sldMkLst>
          <pc:docMk/>
          <pc:sldMk cId="1245353759" sldId="267"/>
        </pc:sldMkLst>
        <pc:spChg chg="mod">
          <ac:chgData name="Rebecca Francis-Davies" userId="S::r.francis-davies@uwtsd.ac.uk::caf69e2c-2198-47a4-8268-c57958bd4ca9" providerId="AD" clId="Web-{EABAC7AD-1945-6EBE-A461-3303F7B94925}" dt="2024-03-13T06:29:47.079" v="80"/>
          <ac:spMkLst>
            <pc:docMk/>
            <pc:sldMk cId="1245353759" sldId="267"/>
            <ac:spMk id="2" creationId="{D2AA0CEE-C4F0-1E4D-65D9-E9477A2F629B}"/>
          </ac:spMkLst>
        </pc:spChg>
        <pc:spChg chg="del mod">
          <ac:chgData name="Rebecca Francis-Davies" userId="S::r.francis-davies@uwtsd.ac.uk::caf69e2c-2198-47a4-8268-c57958bd4ca9" providerId="AD" clId="Web-{EABAC7AD-1945-6EBE-A461-3303F7B94925}" dt="2024-03-13T06:29:47.079" v="80"/>
          <ac:spMkLst>
            <pc:docMk/>
            <pc:sldMk cId="1245353759" sldId="267"/>
            <ac:spMk id="3" creationId="{6D4A3E2B-EFF5-3287-CB51-95CE5E140667}"/>
          </ac:spMkLst>
        </pc:spChg>
        <pc:spChg chg="add">
          <ac:chgData name="Rebecca Francis-Davies" userId="S::r.francis-davies@uwtsd.ac.uk::caf69e2c-2198-47a4-8268-c57958bd4ca9" providerId="AD" clId="Web-{EABAC7AD-1945-6EBE-A461-3303F7B94925}" dt="2024-03-13T06:29:47.079" v="80"/>
          <ac:spMkLst>
            <pc:docMk/>
            <pc:sldMk cId="1245353759" sldId="267"/>
            <ac:spMk id="9" creationId="{7B4314D2-D2A1-4CD8-AC61-D3A8624096DF}"/>
          </ac:spMkLst>
        </pc:spChg>
        <pc:graphicFrameChg chg="add">
          <ac:chgData name="Rebecca Francis-Davies" userId="S::r.francis-davies@uwtsd.ac.uk::caf69e2c-2198-47a4-8268-c57958bd4ca9" providerId="AD" clId="Web-{EABAC7AD-1945-6EBE-A461-3303F7B94925}" dt="2024-03-13T06:29:47.079" v="80"/>
          <ac:graphicFrameMkLst>
            <pc:docMk/>
            <pc:sldMk cId="1245353759" sldId="267"/>
            <ac:graphicFrameMk id="5" creationId="{F02838E1-3745-1389-5654-01420A30D336}"/>
          </ac:graphicFrameMkLst>
        </pc:graphicFrameChg>
        <pc:cxnChg chg="add">
          <ac:chgData name="Rebecca Francis-Davies" userId="S::r.francis-davies@uwtsd.ac.uk::caf69e2c-2198-47a4-8268-c57958bd4ca9" providerId="AD" clId="Web-{EABAC7AD-1945-6EBE-A461-3303F7B94925}" dt="2024-03-13T06:29:47.079" v="80"/>
          <ac:cxnSpMkLst>
            <pc:docMk/>
            <pc:sldMk cId="1245353759" sldId="267"/>
            <ac:cxnSpMk id="11" creationId="{989C9033-50A6-4C0D-A434-1DA417B55CA3}"/>
          </ac:cxnSpMkLst>
        </pc:cxnChg>
        <pc:cxnChg chg="add">
          <ac:chgData name="Rebecca Francis-Davies" userId="S::r.francis-davies@uwtsd.ac.uk::caf69e2c-2198-47a4-8268-c57958bd4ca9" providerId="AD" clId="Web-{EABAC7AD-1945-6EBE-A461-3303F7B94925}" dt="2024-03-13T06:29:47.079" v="80"/>
          <ac:cxnSpMkLst>
            <pc:docMk/>
            <pc:sldMk cId="1245353759" sldId="267"/>
            <ac:cxnSpMk id="13" creationId="{6E77119D-632B-44FE-918A-65D2788D0094}"/>
          </ac:cxnSpMkLst>
        </pc:cxnChg>
      </pc:sldChg>
      <pc:sldChg chg="addSp delSp modSp new mod setBg">
        <pc:chgData name="Rebecca Francis-Davies" userId="S::r.francis-davies@uwtsd.ac.uk::caf69e2c-2198-47a4-8268-c57958bd4ca9" providerId="AD" clId="Web-{EABAC7AD-1945-6EBE-A461-3303F7B94925}" dt="2024-03-13T06:33:01.352" v="263"/>
        <pc:sldMkLst>
          <pc:docMk/>
          <pc:sldMk cId="442257454" sldId="268"/>
        </pc:sldMkLst>
        <pc:spChg chg="mod">
          <ac:chgData name="Rebecca Francis-Davies" userId="S::r.francis-davies@uwtsd.ac.uk::caf69e2c-2198-47a4-8268-c57958bd4ca9" providerId="AD" clId="Web-{EABAC7AD-1945-6EBE-A461-3303F7B94925}" dt="2024-03-13T06:33:01.352" v="263"/>
          <ac:spMkLst>
            <pc:docMk/>
            <pc:sldMk cId="442257454" sldId="268"/>
            <ac:spMk id="2" creationId="{618283F7-BFA2-16F7-8F4A-237F79F65E80}"/>
          </ac:spMkLst>
        </pc:spChg>
        <pc:spChg chg="mod">
          <ac:chgData name="Rebecca Francis-Davies" userId="S::r.francis-davies@uwtsd.ac.uk::caf69e2c-2198-47a4-8268-c57958bd4ca9" providerId="AD" clId="Web-{EABAC7AD-1945-6EBE-A461-3303F7B94925}" dt="2024-03-13T06:33:01.352" v="263"/>
          <ac:spMkLst>
            <pc:docMk/>
            <pc:sldMk cId="442257454" sldId="268"/>
            <ac:spMk id="3" creationId="{57788D3E-5EC3-8312-4D6C-90B1AB12F02D}"/>
          </ac:spMkLst>
        </pc:spChg>
        <pc:spChg chg="add del">
          <ac:chgData name="Rebecca Francis-Davies" userId="S::r.francis-davies@uwtsd.ac.uk::caf69e2c-2198-47a4-8268-c57958bd4ca9" providerId="AD" clId="Web-{EABAC7AD-1945-6EBE-A461-3303F7B94925}" dt="2024-03-13T06:30:59.754" v="131"/>
          <ac:spMkLst>
            <pc:docMk/>
            <pc:sldMk cId="442257454" sldId="268"/>
            <ac:spMk id="8" creationId="{5889F449-A8C1-4223-8D3F-453A7C93038E}"/>
          </ac:spMkLst>
        </pc:spChg>
        <pc:spChg chg="add del">
          <ac:chgData name="Rebecca Francis-Davies" userId="S::r.francis-davies@uwtsd.ac.uk::caf69e2c-2198-47a4-8268-c57958bd4ca9" providerId="AD" clId="Web-{EABAC7AD-1945-6EBE-A461-3303F7B94925}" dt="2024-03-13T06:33:01.352" v="263"/>
          <ac:spMkLst>
            <pc:docMk/>
            <pc:sldMk cId="442257454" sldId="268"/>
            <ac:spMk id="19" creationId="{5889F449-A8C1-4223-8D3F-453A7C93038E}"/>
          </ac:spMkLst>
        </pc:spChg>
        <pc:spChg chg="add">
          <ac:chgData name="Rebecca Francis-Davies" userId="S::r.francis-davies@uwtsd.ac.uk::caf69e2c-2198-47a4-8268-c57958bd4ca9" providerId="AD" clId="Web-{EABAC7AD-1945-6EBE-A461-3303F7B94925}" dt="2024-03-13T06:33:01.352" v="263"/>
          <ac:spMkLst>
            <pc:docMk/>
            <pc:sldMk cId="442257454" sldId="268"/>
            <ac:spMk id="30" creationId="{5889F449-A8C1-4223-8D3F-453A7C93038E}"/>
          </ac:spMkLst>
        </pc:spChg>
        <pc:cxnChg chg="add del">
          <ac:chgData name="Rebecca Francis-Davies" userId="S::r.francis-davies@uwtsd.ac.uk::caf69e2c-2198-47a4-8268-c57958bd4ca9" providerId="AD" clId="Web-{EABAC7AD-1945-6EBE-A461-3303F7B94925}" dt="2024-03-13T06:30:59.754" v="131"/>
          <ac:cxnSpMkLst>
            <pc:docMk/>
            <pc:sldMk cId="442257454" sldId="268"/>
            <ac:cxnSpMk id="10" creationId="{9B483DE6-F425-4CA0-9983-0778A131FA7B}"/>
          </ac:cxnSpMkLst>
        </pc:cxnChg>
        <pc:cxnChg chg="add del">
          <ac:chgData name="Rebecca Francis-Davies" userId="S::r.francis-davies@uwtsd.ac.uk::caf69e2c-2198-47a4-8268-c57958bd4ca9" providerId="AD" clId="Web-{EABAC7AD-1945-6EBE-A461-3303F7B94925}" dt="2024-03-13T06:30:59.754" v="131"/>
          <ac:cxnSpMkLst>
            <pc:docMk/>
            <pc:sldMk cId="442257454" sldId="268"/>
            <ac:cxnSpMk id="12" creationId="{C8F3C27F-5DD1-4734-BC17-6CA44602646E}"/>
          </ac:cxnSpMkLst>
        </pc:cxnChg>
        <pc:cxnChg chg="add del">
          <ac:chgData name="Rebecca Francis-Davies" userId="S::r.francis-davies@uwtsd.ac.uk::caf69e2c-2198-47a4-8268-c57958bd4ca9" providerId="AD" clId="Web-{EABAC7AD-1945-6EBE-A461-3303F7B94925}" dt="2024-03-13T06:30:59.754" v="131"/>
          <ac:cxnSpMkLst>
            <pc:docMk/>
            <pc:sldMk cId="442257454" sldId="268"/>
            <ac:cxnSpMk id="14" creationId="{61F67967-936C-4D11-B434-DEBD15F2B7EA}"/>
          </ac:cxnSpMkLst>
        </pc:cxnChg>
        <pc:cxnChg chg="add del">
          <ac:chgData name="Rebecca Francis-Davies" userId="S::r.francis-davies@uwtsd.ac.uk::caf69e2c-2198-47a4-8268-c57958bd4ca9" providerId="AD" clId="Web-{EABAC7AD-1945-6EBE-A461-3303F7B94925}" dt="2024-03-13T06:33:01.352" v="263"/>
          <ac:cxnSpMkLst>
            <pc:docMk/>
            <pc:sldMk cId="442257454" sldId="268"/>
            <ac:cxnSpMk id="21" creationId="{9B483DE6-F425-4CA0-9983-0778A131FA7B}"/>
          </ac:cxnSpMkLst>
        </pc:cxnChg>
        <pc:cxnChg chg="add del">
          <ac:chgData name="Rebecca Francis-Davies" userId="S::r.francis-davies@uwtsd.ac.uk::caf69e2c-2198-47a4-8268-c57958bd4ca9" providerId="AD" clId="Web-{EABAC7AD-1945-6EBE-A461-3303F7B94925}" dt="2024-03-13T06:33:01.352" v="263"/>
          <ac:cxnSpMkLst>
            <pc:docMk/>
            <pc:sldMk cId="442257454" sldId="268"/>
            <ac:cxnSpMk id="23" creationId="{C8F3C27F-5DD1-4734-BC17-6CA44602646E}"/>
          </ac:cxnSpMkLst>
        </pc:cxnChg>
        <pc:cxnChg chg="add del">
          <ac:chgData name="Rebecca Francis-Davies" userId="S::r.francis-davies@uwtsd.ac.uk::caf69e2c-2198-47a4-8268-c57958bd4ca9" providerId="AD" clId="Web-{EABAC7AD-1945-6EBE-A461-3303F7B94925}" dt="2024-03-13T06:33:01.352" v="263"/>
          <ac:cxnSpMkLst>
            <pc:docMk/>
            <pc:sldMk cId="442257454" sldId="268"/>
            <ac:cxnSpMk id="25" creationId="{61F67967-936C-4D11-B434-DEBD15F2B7EA}"/>
          </ac:cxnSpMkLst>
        </pc:cxnChg>
        <pc:cxnChg chg="add">
          <ac:chgData name="Rebecca Francis-Davies" userId="S::r.francis-davies@uwtsd.ac.uk::caf69e2c-2198-47a4-8268-c57958bd4ca9" providerId="AD" clId="Web-{EABAC7AD-1945-6EBE-A461-3303F7B94925}" dt="2024-03-13T06:33:01.352" v="263"/>
          <ac:cxnSpMkLst>
            <pc:docMk/>
            <pc:sldMk cId="442257454" sldId="268"/>
            <ac:cxnSpMk id="32" creationId="{C8F3C27F-5DD1-4734-BC17-6CA44602646E}"/>
          </ac:cxnSpMkLst>
        </pc:cxnChg>
        <pc:cxnChg chg="add">
          <ac:chgData name="Rebecca Francis-Davies" userId="S::r.francis-davies@uwtsd.ac.uk::caf69e2c-2198-47a4-8268-c57958bd4ca9" providerId="AD" clId="Web-{EABAC7AD-1945-6EBE-A461-3303F7B94925}" dt="2024-03-13T06:33:01.352" v="263"/>
          <ac:cxnSpMkLst>
            <pc:docMk/>
            <pc:sldMk cId="442257454" sldId="268"/>
            <ac:cxnSpMk id="34" creationId="{3F090CEE-42FF-4CEE-ABF8-11F35C29084E}"/>
          </ac:cxnSpMkLst>
        </pc:cxnChg>
        <pc:cxnChg chg="add">
          <ac:chgData name="Rebecca Francis-Davies" userId="S::r.francis-davies@uwtsd.ac.uk::caf69e2c-2198-47a4-8268-c57958bd4ca9" providerId="AD" clId="Web-{EABAC7AD-1945-6EBE-A461-3303F7B94925}" dt="2024-03-13T06:33:01.352" v="263"/>
          <ac:cxnSpMkLst>
            <pc:docMk/>
            <pc:sldMk cId="442257454" sldId="268"/>
            <ac:cxnSpMk id="36" creationId="{9B483DE6-F425-4CA0-9983-0778A131FA7B}"/>
          </ac:cxnSpMkLst>
        </pc:cxnChg>
      </pc:sldChg>
      <pc:sldChg chg="addSp delSp modSp new mod setBg">
        <pc:chgData name="Rebecca Francis-Davies" userId="S::r.francis-davies@uwtsd.ac.uk::caf69e2c-2198-47a4-8268-c57958bd4ca9" providerId="AD" clId="Web-{EABAC7AD-1945-6EBE-A461-3303F7B94925}" dt="2024-03-13T06:35:41.999" v="361"/>
        <pc:sldMkLst>
          <pc:docMk/>
          <pc:sldMk cId="3210992515" sldId="269"/>
        </pc:sldMkLst>
        <pc:spChg chg="mod">
          <ac:chgData name="Rebecca Francis-Davies" userId="S::r.francis-davies@uwtsd.ac.uk::caf69e2c-2198-47a4-8268-c57958bd4ca9" providerId="AD" clId="Web-{EABAC7AD-1945-6EBE-A461-3303F7B94925}" dt="2024-03-13T06:35:41.999" v="361"/>
          <ac:spMkLst>
            <pc:docMk/>
            <pc:sldMk cId="3210992515" sldId="269"/>
            <ac:spMk id="2" creationId="{99650C4F-C4C0-8BF3-0867-C8D4DC315C46}"/>
          </ac:spMkLst>
        </pc:spChg>
        <pc:spChg chg="del mod">
          <ac:chgData name="Rebecca Francis-Davies" userId="S::r.francis-davies@uwtsd.ac.uk::caf69e2c-2198-47a4-8268-c57958bd4ca9" providerId="AD" clId="Web-{EABAC7AD-1945-6EBE-A461-3303F7B94925}" dt="2024-03-13T06:35:41.999" v="361"/>
          <ac:spMkLst>
            <pc:docMk/>
            <pc:sldMk cId="3210992515" sldId="269"/>
            <ac:spMk id="3" creationId="{8B174720-1111-7114-D658-D48DCB4B8743}"/>
          </ac:spMkLst>
        </pc:spChg>
        <pc:spChg chg="add del">
          <ac:chgData name="Rebecca Francis-Davies" userId="S::r.francis-davies@uwtsd.ac.uk::caf69e2c-2198-47a4-8268-c57958bd4ca9" providerId="AD" clId="Web-{EABAC7AD-1945-6EBE-A461-3303F7B94925}" dt="2024-03-13T06:34:49.684" v="346"/>
          <ac:spMkLst>
            <pc:docMk/>
            <pc:sldMk cId="3210992515" sldId="269"/>
            <ac:spMk id="8" creationId="{5889F449-A8C1-4223-8D3F-453A7C93038E}"/>
          </ac:spMkLst>
        </pc:spChg>
        <pc:spChg chg="add del">
          <ac:chgData name="Rebecca Francis-Davies" userId="S::r.francis-davies@uwtsd.ac.uk::caf69e2c-2198-47a4-8268-c57958bd4ca9" providerId="AD" clId="Web-{EABAC7AD-1945-6EBE-A461-3303F7B94925}" dt="2024-03-13T06:35:41.999" v="361"/>
          <ac:spMkLst>
            <pc:docMk/>
            <pc:sldMk cId="3210992515" sldId="269"/>
            <ac:spMk id="16" creationId="{5889F449-A8C1-4223-8D3F-453A7C93038E}"/>
          </ac:spMkLst>
        </pc:spChg>
        <pc:spChg chg="add">
          <ac:chgData name="Rebecca Francis-Davies" userId="S::r.francis-davies@uwtsd.ac.uk::caf69e2c-2198-47a4-8268-c57958bd4ca9" providerId="AD" clId="Web-{EABAC7AD-1945-6EBE-A461-3303F7B94925}" dt="2024-03-13T06:35:41.999" v="361"/>
          <ac:spMkLst>
            <pc:docMk/>
            <pc:sldMk cId="3210992515" sldId="269"/>
            <ac:spMk id="25" creationId="{9F0B1846-6CE5-47AE-B0D0-7202A39CEF64}"/>
          </ac:spMkLst>
        </pc:spChg>
        <pc:graphicFrameChg chg="add">
          <ac:chgData name="Rebecca Francis-Davies" userId="S::r.francis-davies@uwtsd.ac.uk::caf69e2c-2198-47a4-8268-c57958bd4ca9" providerId="AD" clId="Web-{EABAC7AD-1945-6EBE-A461-3303F7B94925}" dt="2024-03-13T06:35:41.999" v="361"/>
          <ac:graphicFrameMkLst>
            <pc:docMk/>
            <pc:sldMk cId="3210992515" sldId="269"/>
            <ac:graphicFrameMk id="21" creationId="{7C54ECA2-2CB2-F323-2E36-3ACF88B89D13}"/>
          </ac:graphicFrameMkLst>
        </pc:graphicFrameChg>
        <pc:cxnChg chg="add del">
          <ac:chgData name="Rebecca Francis-Davies" userId="S::r.francis-davies@uwtsd.ac.uk::caf69e2c-2198-47a4-8268-c57958bd4ca9" providerId="AD" clId="Web-{EABAC7AD-1945-6EBE-A461-3303F7B94925}" dt="2024-03-13T06:34:49.684" v="346"/>
          <ac:cxnSpMkLst>
            <pc:docMk/>
            <pc:sldMk cId="3210992515" sldId="269"/>
            <ac:cxnSpMk id="10" creationId="{9B483DE6-F425-4CA0-9983-0778A131FA7B}"/>
          </ac:cxnSpMkLst>
        </pc:cxnChg>
        <pc:cxnChg chg="add del">
          <ac:chgData name="Rebecca Francis-Davies" userId="S::r.francis-davies@uwtsd.ac.uk::caf69e2c-2198-47a4-8268-c57958bd4ca9" providerId="AD" clId="Web-{EABAC7AD-1945-6EBE-A461-3303F7B94925}" dt="2024-03-13T06:34:49.684" v="346"/>
          <ac:cxnSpMkLst>
            <pc:docMk/>
            <pc:sldMk cId="3210992515" sldId="269"/>
            <ac:cxnSpMk id="12" creationId="{C8F3C27F-5DD1-4734-BC17-6CA44602646E}"/>
          </ac:cxnSpMkLst>
        </pc:cxnChg>
        <pc:cxnChg chg="add del">
          <ac:chgData name="Rebecca Francis-Davies" userId="S::r.francis-davies@uwtsd.ac.uk::caf69e2c-2198-47a4-8268-c57958bd4ca9" providerId="AD" clId="Web-{EABAC7AD-1945-6EBE-A461-3303F7B94925}" dt="2024-03-13T06:34:49.684" v="346"/>
          <ac:cxnSpMkLst>
            <pc:docMk/>
            <pc:sldMk cId="3210992515" sldId="269"/>
            <ac:cxnSpMk id="14" creationId="{61F67967-936C-4D11-B434-DEBD15F2B7EA}"/>
          </ac:cxnSpMkLst>
        </pc:cxnChg>
        <pc:cxnChg chg="add del">
          <ac:chgData name="Rebecca Francis-Davies" userId="S::r.francis-davies@uwtsd.ac.uk::caf69e2c-2198-47a4-8268-c57958bd4ca9" providerId="AD" clId="Web-{EABAC7AD-1945-6EBE-A461-3303F7B94925}" dt="2024-03-13T06:35:41.999" v="361"/>
          <ac:cxnSpMkLst>
            <pc:docMk/>
            <pc:sldMk cId="3210992515" sldId="269"/>
            <ac:cxnSpMk id="17" creationId="{C8F3C27F-5DD1-4734-BC17-6CA44602646E}"/>
          </ac:cxnSpMkLst>
        </pc:cxnChg>
        <pc:cxnChg chg="add del">
          <ac:chgData name="Rebecca Francis-Davies" userId="S::r.francis-davies@uwtsd.ac.uk::caf69e2c-2198-47a4-8268-c57958bd4ca9" providerId="AD" clId="Web-{EABAC7AD-1945-6EBE-A461-3303F7B94925}" dt="2024-03-13T06:35:41.999" v="361"/>
          <ac:cxnSpMkLst>
            <pc:docMk/>
            <pc:sldMk cId="3210992515" sldId="269"/>
            <ac:cxnSpMk id="18" creationId="{3F090CEE-42FF-4CEE-ABF8-11F35C29084E}"/>
          </ac:cxnSpMkLst>
        </pc:cxnChg>
        <pc:cxnChg chg="add del">
          <ac:chgData name="Rebecca Francis-Davies" userId="S::r.francis-davies@uwtsd.ac.uk::caf69e2c-2198-47a4-8268-c57958bd4ca9" providerId="AD" clId="Web-{EABAC7AD-1945-6EBE-A461-3303F7B94925}" dt="2024-03-13T06:35:41.999" v="361"/>
          <ac:cxnSpMkLst>
            <pc:docMk/>
            <pc:sldMk cId="3210992515" sldId="269"/>
            <ac:cxnSpMk id="19" creationId="{9B483DE6-F425-4CA0-9983-0778A131FA7B}"/>
          </ac:cxnSpMkLst>
        </pc:cxnChg>
        <pc:cxnChg chg="add">
          <ac:chgData name="Rebecca Francis-Davies" userId="S::r.francis-davies@uwtsd.ac.uk::caf69e2c-2198-47a4-8268-c57958bd4ca9" providerId="AD" clId="Web-{EABAC7AD-1945-6EBE-A461-3303F7B94925}" dt="2024-03-13T06:35:41.999" v="361"/>
          <ac:cxnSpMkLst>
            <pc:docMk/>
            <pc:sldMk cId="3210992515" sldId="269"/>
            <ac:cxnSpMk id="27" creationId="{4B706659-8817-44F5-87F5-B7804F1CBE94}"/>
          </ac:cxnSpMkLst>
        </pc:cxnChg>
        <pc:cxnChg chg="add">
          <ac:chgData name="Rebecca Francis-Davies" userId="S::r.francis-davies@uwtsd.ac.uk::caf69e2c-2198-47a4-8268-c57958bd4ca9" providerId="AD" clId="Web-{EABAC7AD-1945-6EBE-A461-3303F7B94925}" dt="2024-03-13T06:35:41.999" v="361"/>
          <ac:cxnSpMkLst>
            <pc:docMk/>
            <pc:sldMk cId="3210992515" sldId="269"/>
            <ac:cxnSpMk id="29" creationId="{CE7E0E66-59D6-4A3A-B1A2-84B907843286}"/>
          </ac:cxnSpMkLst>
        </pc:cxnChg>
        <pc:cxnChg chg="add">
          <ac:chgData name="Rebecca Francis-Davies" userId="S::r.francis-davies@uwtsd.ac.uk::caf69e2c-2198-47a4-8268-c57958bd4ca9" providerId="AD" clId="Web-{EABAC7AD-1945-6EBE-A461-3303F7B94925}" dt="2024-03-13T06:35:41.999" v="361"/>
          <ac:cxnSpMkLst>
            <pc:docMk/>
            <pc:sldMk cId="3210992515" sldId="269"/>
            <ac:cxnSpMk id="31" creationId="{C64F6F91-27E3-4BF5-9BD7-E5923D27CC56}"/>
          </ac:cxnSpMkLst>
        </pc:cxnChg>
      </pc:sldChg>
      <pc:sldChg chg="addSp delSp modSp new mod setBg">
        <pc:chgData name="Rebecca Francis-Davies" userId="S::r.francis-davies@uwtsd.ac.uk::caf69e2c-2198-47a4-8268-c57958bd4ca9" providerId="AD" clId="Web-{EABAC7AD-1945-6EBE-A461-3303F7B94925}" dt="2024-03-13T06:36:13.516" v="373"/>
        <pc:sldMkLst>
          <pc:docMk/>
          <pc:sldMk cId="4108953881" sldId="270"/>
        </pc:sldMkLst>
        <pc:spChg chg="mod">
          <ac:chgData name="Rebecca Francis-Davies" userId="S::r.francis-davies@uwtsd.ac.uk::caf69e2c-2198-47a4-8268-c57958bd4ca9" providerId="AD" clId="Web-{EABAC7AD-1945-6EBE-A461-3303F7B94925}" dt="2024-03-13T06:36:13.516" v="373"/>
          <ac:spMkLst>
            <pc:docMk/>
            <pc:sldMk cId="4108953881" sldId="270"/>
            <ac:spMk id="2" creationId="{D3225552-DD6F-9A52-120D-39AAA94C83BD}"/>
          </ac:spMkLst>
        </pc:spChg>
        <pc:spChg chg="del">
          <ac:chgData name="Rebecca Francis-Davies" userId="S::r.francis-davies@uwtsd.ac.uk::caf69e2c-2198-47a4-8268-c57958bd4ca9" providerId="AD" clId="Web-{EABAC7AD-1945-6EBE-A461-3303F7B94925}" dt="2024-03-13T06:36:13.516" v="373"/>
          <ac:spMkLst>
            <pc:docMk/>
            <pc:sldMk cId="4108953881" sldId="270"/>
            <ac:spMk id="3" creationId="{6B6A94A9-2126-F03B-38BA-71B9BB25CEF0}"/>
          </ac:spMkLst>
        </pc:spChg>
        <pc:spChg chg="add">
          <ac:chgData name="Rebecca Francis-Davies" userId="S::r.francis-davies@uwtsd.ac.uk::caf69e2c-2198-47a4-8268-c57958bd4ca9" providerId="AD" clId="Web-{EABAC7AD-1945-6EBE-A461-3303F7B94925}" dt="2024-03-13T06:36:13.516" v="373"/>
          <ac:spMkLst>
            <pc:docMk/>
            <pc:sldMk cId="4108953881" sldId="270"/>
            <ac:spMk id="15" creationId="{60220DBA-8988-4873-8FCD-3FFAC3CF13F6}"/>
          </ac:spMkLst>
        </pc:spChg>
        <pc:picChg chg="add">
          <ac:chgData name="Rebecca Francis-Davies" userId="S::r.francis-davies@uwtsd.ac.uk::caf69e2c-2198-47a4-8268-c57958bd4ca9" providerId="AD" clId="Web-{EABAC7AD-1945-6EBE-A461-3303F7B94925}" dt="2024-03-13T06:36:13.516" v="373"/>
          <ac:picMkLst>
            <pc:docMk/>
            <pc:sldMk cId="4108953881" sldId="270"/>
            <ac:picMk id="5" creationId="{4C382E3C-214B-2547-6A2F-4CFB8A8AE100}"/>
          </ac:picMkLst>
        </pc:picChg>
        <pc:cxnChg chg="add">
          <ac:chgData name="Rebecca Francis-Davies" userId="S::r.francis-davies@uwtsd.ac.uk::caf69e2c-2198-47a4-8268-c57958bd4ca9" providerId="AD" clId="Web-{EABAC7AD-1945-6EBE-A461-3303F7B94925}" dt="2024-03-13T06:36:13.516" v="373"/>
          <ac:cxnSpMkLst>
            <pc:docMk/>
            <pc:sldMk cId="4108953881" sldId="270"/>
            <ac:cxnSpMk id="9" creationId="{A240FCEE-B6E2-46D0-9BB0-F45F79545E9D}"/>
          </ac:cxnSpMkLst>
        </pc:cxnChg>
        <pc:cxnChg chg="add">
          <ac:chgData name="Rebecca Francis-Davies" userId="S::r.francis-davies@uwtsd.ac.uk::caf69e2c-2198-47a4-8268-c57958bd4ca9" providerId="AD" clId="Web-{EABAC7AD-1945-6EBE-A461-3303F7B94925}" dt="2024-03-13T06:36:13.516" v="373"/>
          <ac:cxnSpMkLst>
            <pc:docMk/>
            <pc:sldMk cId="4108953881" sldId="270"/>
            <ac:cxnSpMk id="11" creationId="{3BD2FB83-3783-4477-80B5-DA5BF10BAF57}"/>
          </ac:cxnSpMkLst>
        </pc:cxnChg>
        <pc:cxnChg chg="add">
          <ac:chgData name="Rebecca Francis-Davies" userId="S::r.francis-davies@uwtsd.ac.uk::caf69e2c-2198-47a4-8268-c57958bd4ca9" providerId="AD" clId="Web-{EABAC7AD-1945-6EBE-A461-3303F7B94925}" dt="2024-03-13T06:36:13.516" v="373"/>
          <ac:cxnSpMkLst>
            <pc:docMk/>
            <pc:sldMk cId="4108953881" sldId="270"/>
            <ac:cxnSpMk id="13" creationId="{E83EA203-71D5-49C0-9626-FFA8E46787B0}"/>
          </ac:cxnSpMkLst>
        </pc:cxnChg>
        <pc:cxnChg chg="add">
          <ac:chgData name="Rebecca Francis-Davies" userId="S::r.francis-davies@uwtsd.ac.uk::caf69e2c-2198-47a4-8268-c57958bd4ca9" providerId="AD" clId="Web-{EABAC7AD-1945-6EBE-A461-3303F7B94925}" dt="2024-03-13T06:36:13.516" v="373"/>
          <ac:cxnSpMkLst>
            <pc:docMk/>
            <pc:sldMk cId="4108953881" sldId="270"/>
            <ac:cxnSpMk id="17" creationId="{F1981B13-F880-47D1-BA19-C2C84FC75451}"/>
          </ac:cxnSpMkLst>
        </pc:cxnChg>
        <pc:cxnChg chg="add">
          <ac:chgData name="Rebecca Francis-Davies" userId="S::r.francis-davies@uwtsd.ac.uk::caf69e2c-2198-47a4-8268-c57958bd4ca9" providerId="AD" clId="Web-{EABAC7AD-1945-6EBE-A461-3303F7B94925}" dt="2024-03-13T06:36:13.516" v="373"/>
          <ac:cxnSpMkLst>
            <pc:docMk/>
            <pc:sldMk cId="4108953881" sldId="270"/>
            <ac:cxnSpMk id="19" creationId="{D9889C86-81F5-4E2B-A1BF-3DC57716B53F}"/>
          </ac:cxnSpMkLst>
        </pc:cxnChg>
        <pc:cxnChg chg="add">
          <ac:chgData name="Rebecca Francis-Davies" userId="S::r.francis-davies@uwtsd.ac.uk::caf69e2c-2198-47a4-8268-c57958bd4ca9" providerId="AD" clId="Web-{EABAC7AD-1945-6EBE-A461-3303F7B94925}" dt="2024-03-13T06:36:13.516" v="373"/>
          <ac:cxnSpMkLst>
            <pc:docMk/>
            <pc:sldMk cId="4108953881" sldId="270"/>
            <ac:cxnSpMk id="21" creationId="{0D1651B2-663F-4ED2-A7D2-9D74A5DFD19E}"/>
          </ac:cxnSpMkLst>
        </pc:cxnChg>
      </pc:sldChg>
      <pc:sldChg chg="addSp modSp new mod setBg">
        <pc:chgData name="Rebecca Francis-Davies" userId="S::r.francis-davies@uwtsd.ac.uk::caf69e2c-2198-47a4-8268-c57958bd4ca9" providerId="AD" clId="Web-{EABAC7AD-1945-6EBE-A461-3303F7B94925}" dt="2024-03-13T06:46:20.687" v="537"/>
        <pc:sldMkLst>
          <pc:docMk/>
          <pc:sldMk cId="2197548639" sldId="271"/>
        </pc:sldMkLst>
        <pc:spChg chg="mod">
          <ac:chgData name="Rebecca Francis-Davies" userId="S::r.francis-davies@uwtsd.ac.uk::caf69e2c-2198-47a4-8268-c57958bd4ca9" providerId="AD" clId="Web-{EABAC7AD-1945-6EBE-A461-3303F7B94925}" dt="2024-03-13T06:46:20.687" v="537"/>
          <ac:spMkLst>
            <pc:docMk/>
            <pc:sldMk cId="2197548639" sldId="271"/>
            <ac:spMk id="2" creationId="{FC81C152-9936-1FE3-DE70-8A58855F248C}"/>
          </ac:spMkLst>
        </pc:spChg>
        <pc:spChg chg="mod">
          <ac:chgData name="Rebecca Francis-Davies" userId="S::r.francis-davies@uwtsd.ac.uk::caf69e2c-2198-47a4-8268-c57958bd4ca9" providerId="AD" clId="Web-{EABAC7AD-1945-6EBE-A461-3303F7B94925}" dt="2024-03-13T06:46:20.687" v="537"/>
          <ac:spMkLst>
            <pc:docMk/>
            <pc:sldMk cId="2197548639" sldId="271"/>
            <ac:spMk id="3" creationId="{AC3A5BBA-2A84-A6C2-BC35-C7E520DC8AC3}"/>
          </ac:spMkLst>
        </pc:spChg>
        <pc:spChg chg="add">
          <ac:chgData name="Rebecca Francis-Davies" userId="S::r.francis-davies@uwtsd.ac.uk::caf69e2c-2198-47a4-8268-c57958bd4ca9" providerId="AD" clId="Web-{EABAC7AD-1945-6EBE-A461-3303F7B94925}" dt="2024-03-13T06:46:20.687" v="537"/>
          <ac:spMkLst>
            <pc:docMk/>
            <pc:sldMk cId="2197548639" sldId="271"/>
            <ac:spMk id="10" creationId="{5D28D120-1389-4B3F-BECB-0949DCCAC752}"/>
          </ac:spMkLst>
        </pc:spChg>
        <pc:picChg chg="add">
          <ac:chgData name="Rebecca Francis-Davies" userId="S::r.francis-davies@uwtsd.ac.uk::caf69e2c-2198-47a4-8268-c57958bd4ca9" providerId="AD" clId="Web-{EABAC7AD-1945-6EBE-A461-3303F7B94925}" dt="2024-03-13T06:46:20.687" v="537"/>
          <ac:picMkLst>
            <pc:docMk/>
            <pc:sldMk cId="2197548639" sldId="271"/>
            <ac:picMk id="7" creationId="{9381B76C-B124-6F0B-8895-94685E58ABD4}"/>
          </ac:picMkLst>
        </pc:picChg>
        <pc:cxnChg chg="add">
          <ac:chgData name="Rebecca Francis-Davies" userId="S::r.francis-davies@uwtsd.ac.uk::caf69e2c-2198-47a4-8268-c57958bd4ca9" providerId="AD" clId="Web-{EABAC7AD-1945-6EBE-A461-3303F7B94925}" dt="2024-03-13T06:46:20.687" v="537"/>
          <ac:cxnSpMkLst>
            <pc:docMk/>
            <pc:sldMk cId="2197548639" sldId="271"/>
            <ac:cxnSpMk id="12" creationId="{D927055D-9ECF-487E-91DD-FFA84AB92DB8}"/>
          </ac:cxnSpMkLst>
        </pc:cxnChg>
        <pc:cxnChg chg="add">
          <ac:chgData name="Rebecca Francis-Davies" userId="S::r.francis-davies@uwtsd.ac.uk::caf69e2c-2198-47a4-8268-c57958bd4ca9" providerId="AD" clId="Web-{EABAC7AD-1945-6EBE-A461-3303F7B94925}" dt="2024-03-13T06:46:20.687" v="537"/>
          <ac:cxnSpMkLst>
            <pc:docMk/>
            <pc:sldMk cId="2197548639" sldId="271"/>
            <ac:cxnSpMk id="14" creationId="{F0DC1883-8AF7-483D-9074-3C6D8AF57596}"/>
          </ac:cxnSpMkLst>
        </pc:cxnChg>
        <pc:cxnChg chg="add">
          <ac:chgData name="Rebecca Francis-Davies" userId="S::r.francis-davies@uwtsd.ac.uk::caf69e2c-2198-47a4-8268-c57958bd4ca9" providerId="AD" clId="Web-{EABAC7AD-1945-6EBE-A461-3303F7B94925}" dt="2024-03-13T06:46:20.687" v="537"/>
          <ac:cxnSpMkLst>
            <pc:docMk/>
            <pc:sldMk cId="2197548639" sldId="271"/>
            <ac:cxnSpMk id="16" creationId="{1CF89D75-E5AC-4C45-9D87-228849A4C7A5}"/>
          </ac:cxnSpMkLst>
        </pc:cxnChg>
      </pc:sldChg>
      <pc:sldChg chg="addSp delSp modSp new mod setBg">
        <pc:chgData name="Rebecca Francis-Davies" userId="S::r.francis-davies@uwtsd.ac.uk::caf69e2c-2198-47a4-8268-c57958bd4ca9" providerId="AD" clId="Web-{EABAC7AD-1945-6EBE-A461-3303F7B94925}" dt="2024-03-13T06:48:24.866" v="619"/>
        <pc:sldMkLst>
          <pc:docMk/>
          <pc:sldMk cId="718100157" sldId="272"/>
        </pc:sldMkLst>
        <pc:spChg chg="mod">
          <ac:chgData name="Rebecca Francis-Davies" userId="S::r.francis-davies@uwtsd.ac.uk::caf69e2c-2198-47a4-8268-c57958bd4ca9" providerId="AD" clId="Web-{EABAC7AD-1945-6EBE-A461-3303F7B94925}" dt="2024-03-13T06:48:24.866" v="619"/>
          <ac:spMkLst>
            <pc:docMk/>
            <pc:sldMk cId="718100157" sldId="272"/>
            <ac:spMk id="2" creationId="{4708F0B8-AD59-A965-8227-009FA4B68C3A}"/>
          </ac:spMkLst>
        </pc:spChg>
        <pc:spChg chg="del mod">
          <ac:chgData name="Rebecca Francis-Davies" userId="S::r.francis-davies@uwtsd.ac.uk::caf69e2c-2198-47a4-8268-c57958bd4ca9" providerId="AD" clId="Web-{EABAC7AD-1945-6EBE-A461-3303F7B94925}" dt="2024-03-13T06:48:24.866" v="619"/>
          <ac:spMkLst>
            <pc:docMk/>
            <pc:sldMk cId="718100157" sldId="272"/>
            <ac:spMk id="3" creationId="{32A92F2B-0658-7BA9-F4ED-5001FB0F9D72}"/>
          </ac:spMkLst>
        </pc:spChg>
        <pc:spChg chg="add">
          <ac:chgData name="Rebecca Francis-Davies" userId="S::r.francis-davies@uwtsd.ac.uk::caf69e2c-2198-47a4-8268-c57958bd4ca9" providerId="AD" clId="Web-{EABAC7AD-1945-6EBE-A461-3303F7B94925}" dt="2024-03-13T06:48:24.866" v="619"/>
          <ac:spMkLst>
            <pc:docMk/>
            <pc:sldMk cId="718100157" sldId="272"/>
            <ac:spMk id="9" creationId="{9F0B1846-6CE5-47AE-B0D0-7202A39CEF64}"/>
          </ac:spMkLst>
        </pc:spChg>
        <pc:graphicFrameChg chg="add">
          <ac:chgData name="Rebecca Francis-Davies" userId="S::r.francis-davies@uwtsd.ac.uk::caf69e2c-2198-47a4-8268-c57958bd4ca9" providerId="AD" clId="Web-{EABAC7AD-1945-6EBE-A461-3303F7B94925}" dt="2024-03-13T06:48:24.866" v="619"/>
          <ac:graphicFrameMkLst>
            <pc:docMk/>
            <pc:sldMk cId="718100157" sldId="272"/>
            <ac:graphicFrameMk id="5" creationId="{50CBBEE8-69D2-9A68-B0E6-738B142AF880}"/>
          </ac:graphicFrameMkLst>
        </pc:graphicFrameChg>
        <pc:cxnChg chg="add">
          <ac:chgData name="Rebecca Francis-Davies" userId="S::r.francis-davies@uwtsd.ac.uk::caf69e2c-2198-47a4-8268-c57958bd4ca9" providerId="AD" clId="Web-{EABAC7AD-1945-6EBE-A461-3303F7B94925}" dt="2024-03-13T06:48:24.866" v="619"/>
          <ac:cxnSpMkLst>
            <pc:docMk/>
            <pc:sldMk cId="718100157" sldId="272"/>
            <ac:cxnSpMk id="11" creationId="{4B706659-8817-44F5-87F5-B7804F1CBE94}"/>
          </ac:cxnSpMkLst>
        </pc:cxnChg>
        <pc:cxnChg chg="add">
          <ac:chgData name="Rebecca Francis-Davies" userId="S::r.francis-davies@uwtsd.ac.uk::caf69e2c-2198-47a4-8268-c57958bd4ca9" providerId="AD" clId="Web-{EABAC7AD-1945-6EBE-A461-3303F7B94925}" dt="2024-03-13T06:48:24.866" v="619"/>
          <ac:cxnSpMkLst>
            <pc:docMk/>
            <pc:sldMk cId="718100157" sldId="272"/>
            <ac:cxnSpMk id="13" creationId="{CE7E0E66-59D6-4A3A-B1A2-84B907843286}"/>
          </ac:cxnSpMkLst>
        </pc:cxnChg>
        <pc:cxnChg chg="add">
          <ac:chgData name="Rebecca Francis-Davies" userId="S::r.francis-davies@uwtsd.ac.uk::caf69e2c-2198-47a4-8268-c57958bd4ca9" providerId="AD" clId="Web-{EABAC7AD-1945-6EBE-A461-3303F7B94925}" dt="2024-03-13T06:48:24.866" v="619"/>
          <ac:cxnSpMkLst>
            <pc:docMk/>
            <pc:sldMk cId="718100157" sldId="272"/>
            <ac:cxnSpMk id="15" creationId="{C64F6F91-27E3-4BF5-9BD7-E5923D27CC56}"/>
          </ac:cxnSpMkLst>
        </pc:cxnChg>
      </pc:sldChg>
      <pc:sldChg chg="addSp delSp modSp new mod setBg">
        <pc:chgData name="Rebecca Francis-Davies" userId="S::r.francis-davies@uwtsd.ac.uk::caf69e2c-2198-47a4-8268-c57958bd4ca9" providerId="AD" clId="Web-{EABAC7AD-1945-6EBE-A461-3303F7B94925}" dt="2024-03-13T06:50:09.558" v="678"/>
        <pc:sldMkLst>
          <pc:docMk/>
          <pc:sldMk cId="1878502183" sldId="273"/>
        </pc:sldMkLst>
        <pc:spChg chg="mod">
          <ac:chgData name="Rebecca Francis-Davies" userId="S::r.francis-davies@uwtsd.ac.uk::caf69e2c-2198-47a4-8268-c57958bd4ca9" providerId="AD" clId="Web-{EABAC7AD-1945-6EBE-A461-3303F7B94925}" dt="2024-03-13T06:50:09.558" v="678"/>
          <ac:spMkLst>
            <pc:docMk/>
            <pc:sldMk cId="1878502183" sldId="273"/>
            <ac:spMk id="2" creationId="{1627505F-6D7E-23D2-EEF5-9D2FA2B4EA69}"/>
          </ac:spMkLst>
        </pc:spChg>
        <pc:spChg chg="del mod">
          <ac:chgData name="Rebecca Francis-Davies" userId="S::r.francis-davies@uwtsd.ac.uk::caf69e2c-2198-47a4-8268-c57958bd4ca9" providerId="AD" clId="Web-{EABAC7AD-1945-6EBE-A461-3303F7B94925}" dt="2024-03-13T06:50:09.558" v="678"/>
          <ac:spMkLst>
            <pc:docMk/>
            <pc:sldMk cId="1878502183" sldId="273"/>
            <ac:spMk id="3" creationId="{45A2214B-64E2-EED6-EB2A-003F5327B270}"/>
          </ac:spMkLst>
        </pc:spChg>
        <pc:spChg chg="add">
          <ac:chgData name="Rebecca Francis-Davies" userId="S::r.francis-davies@uwtsd.ac.uk::caf69e2c-2198-47a4-8268-c57958bd4ca9" providerId="AD" clId="Web-{EABAC7AD-1945-6EBE-A461-3303F7B94925}" dt="2024-03-13T06:50:09.558" v="678"/>
          <ac:spMkLst>
            <pc:docMk/>
            <pc:sldMk cId="1878502183" sldId="273"/>
            <ac:spMk id="9" creationId="{9F0B1846-6CE5-47AE-B0D0-7202A39CEF64}"/>
          </ac:spMkLst>
        </pc:spChg>
        <pc:graphicFrameChg chg="add">
          <ac:chgData name="Rebecca Francis-Davies" userId="S::r.francis-davies@uwtsd.ac.uk::caf69e2c-2198-47a4-8268-c57958bd4ca9" providerId="AD" clId="Web-{EABAC7AD-1945-6EBE-A461-3303F7B94925}" dt="2024-03-13T06:50:09.558" v="678"/>
          <ac:graphicFrameMkLst>
            <pc:docMk/>
            <pc:sldMk cId="1878502183" sldId="273"/>
            <ac:graphicFrameMk id="5" creationId="{2D32E2E8-72DD-F41A-7718-95D55BD48DB5}"/>
          </ac:graphicFrameMkLst>
        </pc:graphicFrameChg>
        <pc:cxnChg chg="add">
          <ac:chgData name="Rebecca Francis-Davies" userId="S::r.francis-davies@uwtsd.ac.uk::caf69e2c-2198-47a4-8268-c57958bd4ca9" providerId="AD" clId="Web-{EABAC7AD-1945-6EBE-A461-3303F7B94925}" dt="2024-03-13T06:50:09.558" v="678"/>
          <ac:cxnSpMkLst>
            <pc:docMk/>
            <pc:sldMk cId="1878502183" sldId="273"/>
            <ac:cxnSpMk id="11" creationId="{4B706659-8817-44F5-87F5-B7804F1CBE94}"/>
          </ac:cxnSpMkLst>
        </pc:cxnChg>
        <pc:cxnChg chg="add">
          <ac:chgData name="Rebecca Francis-Davies" userId="S::r.francis-davies@uwtsd.ac.uk::caf69e2c-2198-47a4-8268-c57958bd4ca9" providerId="AD" clId="Web-{EABAC7AD-1945-6EBE-A461-3303F7B94925}" dt="2024-03-13T06:50:09.558" v="678"/>
          <ac:cxnSpMkLst>
            <pc:docMk/>
            <pc:sldMk cId="1878502183" sldId="273"/>
            <ac:cxnSpMk id="13" creationId="{CE7E0E66-59D6-4A3A-B1A2-84B907843286}"/>
          </ac:cxnSpMkLst>
        </pc:cxnChg>
        <pc:cxnChg chg="add">
          <ac:chgData name="Rebecca Francis-Davies" userId="S::r.francis-davies@uwtsd.ac.uk::caf69e2c-2198-47a4-8268-c57958bd4ca9" providerId="AD" clId="Web-{EABAC7AD-1945-6EBE-A461-3303F7B94925}" dt="2024-03-13T06:50:09.558" v="678"/>
          <ac:cxnSpMkLst>
            <pc:docMk/>
            <pc:sldMk cId="1878502183" sldId="273"/>
            <ac:cxnSpMk id="15" creationId="{C64F6F91-27E3-4BF5-9BD7-E5923D27CC56}"/>
          </ac:cxnSpMkLst>
        </pc:cxnChg>
      </pc:sldChg>
      <pc:sldChg chg="addSp delSp modSp new mod setBg">
        <pc:chgData name="Rebecca Francis-Davies" userId="S::r.francis-davies@uwtsd.ac.uk::caf69e2c-2198-47a4-8268-c57958bd4ca9" providerId="AD" clId="Web-{EABAC7AD-1945-6EBE-A461-3303F7B94925}" dt="2024-03-13T06:52:31.923" v="880"/>
        <pc:sldMkLst>
          <pc:docMk/>
          <pc:sldMk cId="2477343886" sldId="274"/>
        </pc:sldMkLst>
        <pc:spChg chg="mod">
          <ac:chgData name="Rebecca Francis-Davies" userId="S::r.francis-davies@uwtsd.ac.uk::caf69e2c-2198-47a4-8268-c57958bd4ca9" providerId="AD" clId="Web-{EABAC7AD-1945-6EBE-A461-3303F7B94925}" dt="2024-03-13T06:52:31.923" v="880"/>
          <ac:spMkLst>
            <pc:docMk/>
            <pc:sldMk cId="2477343886" sldId="274"/>
            <ac:spMk id="2" creationId="{799A56D6-BB51-93EC-ED97-9133BE6FC1CF}"/>
          </ac:spMkLst>
        </pc:spChg>
        <pc:spChg chg="del mod">
          <ac:chgData name="Rebecca Francis-Davies" userId="S::r.francis-davies@uwtsd.ac.uk::caf69e2c-2198-47a4-8268-c57958bd4ca9" providerId="AD" clId="Web-{EABAC7AD-1945-6EBE-A461-3303F7B94925}" dt="2024-03-13T06:52:31.923" v="880"/>
          <ac:spMkLst>
            <pc:docMk/>
            <pc:sldMk cId="2477343886" sldId="274"/>
            <ac:spMk id="3" creationId="{4B07CB38-788D-3E80-DCEC-C65DB8FEB3E4}"/>
          </ac:spMkLst>
        </pc:spChg>
        <pc:spChg chg="add">
          <ac:chgData name="Rebecca Francis-Davies" userId="S::r.francis-davies@uwtsd.ac.uk::caf69e2c-2198-47a4-8268-c57958bd4ca9" providerId="AD" clId="Web-{EABAC7AD-1945-6EBE-A461-3303F7B94925}" dt="2024-03-13T06:52:31.923" v="880"/>
          <ac:spMkLst>
            <pc:docMk/>
            <pc:sldMk cId="2477343886" sldId="274"/>
            <ac:spMk id="9" creationId="{B593B728-EF8E-4747-9825-F8D7FEEE0751}"/>
          </ac:spMkLst>
        </pc:spChg>
        <pc:graphicFrameChg chg="add">
          <ac:chgData name="Rebecca Francis-Davies" userId="S::r.francis-davies@uwtsd.ac.uk::caf69e2c-2198-47a4-8268-c57958bd4ca9" providerId="AD" clId="Web-{EABAC7AD-1945-6EBE-A461-3303F7B94925}" dt="2024-03-13T06:52:31.923" v="880"/>
          <ac:graphicFrameMkLst>
            <pc:docMk/>
            <pc:sldMk cId="2477343886" sldId="274"/>
            <ac:graphicFrameMk id="5" creationId="{8DAC49EA-D46F-60A3-E996-0EF83E9B6366}"/>
          </ac:graphicFrameMkLst>
        </pc:graphicFrameChg>
        <pc:cxnChg chg="add">
          <ac:chgData name="Rebecca Francis-Davies" userId="S::r.francis-davies@uwtsd.ac.uk::caf69e2c-2198-47a4-8268-c57958bd4ca9" providerId="AD" clId="Web-{EABAC7AD-1945-6EBE-A461-3303F7B94925}" dt="2024-03-13T06:52:31.923" v="880"/>
          <ac:cxnSpMkLst>
            <pc:docMk/>
            <pc:sldMk cId="2477343886" sldId="274"/>
            <ac:cxnSpMk id="11" creationId="{D138B8C1-129C-418D-BEA5-984B1F6A32C2}"/>
          </ac:cxnSpMkLst>
        </pc:cxnChg>
        <pc:cxnChg chg="add">
          <ac:chgData name="Rebecca Francis-Davies" userId="S::r.francis-davies@uwtsd.ac.uk::caf69e2c-2198-47a4-8268-c57958bd4ca9" providerId="AD" clId="Web-{EABAC7AD-1945-6EBE-A461-3303F7B94925}" dt="2024-03-13T06:52:31.923" v="880"/>
          <ac:cxnSpMkLst>
            <pc:docMk/>
            <pc:sldMk cId="2477343886" sldId="274"/>
            <ac:cxnSpMk id="13" creationId="{EEE0F901-22C5-405D-919A-D48167CEADF3}"/>
          </ac:cxnSpMkLst>
        </pc:cxnChg>
        <pc:cxnChg chg="add">
          <ac:chgData name="Rebecca Francis-Davies" userId="S::r.francis-davies@uwtsd.ac.uk::caf69e2c-2198-47a4-8268-c57958bd4ca9" providerId="AD" clId="Web-{EABAC7AD-1945-6EBE-A461-3303F7B94925}" dt="2024-03-13T06:52:31.923" v="880"/>
          <ac:cxnSpMkLst>
            <pc:docMk/>
            <pc:sldMk cId="2477343886" sldId="274"/>
            <ac:cxnSpMk id="15" creationId="{587C62E1-2E42-4DD6-9ECF-39FB001D5B2D}"/>
          </ac:cxnSpMkLst>
        </pc:cxnChg>
      </pc:sldChg>
      <pc:sldChg chg="addSp modSp new mod setBg">
        <pc:chgData name="Rebecca Francis-Davies" userId="S::r.francis-davies@uwtsd.ac.uk::caf69e2c-2198-47a4-8268-c57958bd4ca9" providerId="AD" clId="Web-{EABAC7AD-1945-6EBE-A461-3303F7B94925}" dt="2024-03-13T06:57:28.576" v="1246"/>
        <pc:sldMkLst>
          <pc:docMk/>
          <pc:sldMk cId="2389678260" sldId="275"/>
        </pc:sldMkLst>
        <pc:spChg chg="mod">
          <ac:chgData name="Rebecca Francis-Davies" userId="S::r.francis-davies@uwtsd.ac.uk::caf69e2c-2198-47a4-8268-c57958bd4ca9" providerId="AD" clId="Web-{EABAC7AD-1945-6EBE-A461-3303F7B94925}" dt="2024-03-13T06:57:28.576" v="1246"/>
          <ac:spMkLst>
            <pc:docMk/>
            <pc:sldMk cId="2389678260" sldId="275"/>
            <ac:spMk id="2" creationId="{9F8C7883-F397-0ACA-F0B6-02EC67206B6D}"/>
          </ac:spMkLst>
        </pc:spChg>
        <pc:spChg chg="mod">
          <ac:chgData name="Rebecca Francis-Davies" userId="S::r.francis-davies@uwtsd.ac.uk::caf69e2c-2198-47a4-8268-c57958bd4ca9" providerId="AD" clId="Web-{EABAC7AD-1945-6EBE-A461-3303F7B94925}" dt="2024-03-13T06:57:28.576" v="1246"/>
          <ac:spMkLst>
            <pc:docMk/>
            <pc:sldMk cId="2389678260" sldId="275"/>
            <ac:spMk id="3" creationId="{4C77B659-FF71-7574-1827-6F73750AF7C7}"/>
          </ac:spMkLst>
        </pc:spChg>
        <pc:spChg chg="add">
          <ac:chgData name="Rebecca Francis-Davies" userId="S::r.francis-davies@uwtsd.ac.uk::caf69e2c-2198-47a4-8268-c57958bd4ca9" providerId="AD" clId="Web-{EABAC7AD-1945-6EBE-A461-3303F7B94925}" dt="2024-03-13T06:57:28.576" v="1246"/>
          <ac:spMkLst>
            <pc:docMk/>
            <pc:sldMk cId="2389678260" sldId="275"/>
            <ac:spMk id="8" creationId="{5889F449-A8C1-4223-8D3F-453A7C93038E}"/>
          </ac:spMkLst>
        </pc:spChg>
        <pc:cxnChg chg="add">
          <ac:chgData name="Rebecca Francis-Davies" userId="S::r.francis-davies@uwtsd.ac.uk::caf69e2c-2198-47a4-8268-c57958bd4ca9" providerId="AD" clId="Web-{EABAC7AD-1945-6EBE-A461-3303F7B94925}" dt="2024-03-13T06:57:28.576" v="1246"/>
          <ac:cxnSpMkLst>
            <pc:docMk/>
            <pc:sldMk cId="2389678260" sldId="275"/>
            <ac:cxnSpMk id="10" creationId="{C8F3C27F-5DD1-4734-BC17-6CA44602646E}"/>
          </ac:cxnSpMkLst>
        </pc:cxnChg>
        <pc:cxnChg chg="add">
          <ac:chgData name="Rebecca Francis-Davies" userId="S::r.francis-davies@uwtsd.ac.uk::caf69e2c-2198-47a4-8268-c57958bd4ca9" providerId="AD" clId="Web-{EABAC7AD-1945-6EBE-A461-3303F7B94925}" dt="2024-03-13T06:57:28.576" v="1246"/>
          <ac:cxnSpMkLst>
            <pc:docMk/>
            <pc:sldMk cId="2389678260" sldId="275"/>
            <ac:cxnSpMk id="12" creationId="{3F090CEE-42FF-4CEE-ABF8-11F35C29084E}"/>
          </ac:cxnSpMkLst>
        </pc:cxnChg>
        <pc:cxnChg chg="add">
          <ac:chgData name="Rebecca Francis-Davies" userId="S::r.francis-davies@uwtsd.ac.uk::caf69e2c-2198-47a4-8268-c57958bd4ca9" providerId="AD" clId="Web-{EABAC7AD-1945-6EBE-A461-3303F7B94925}" dt="2024-03-13T06:57:28.576" v="1246"/>
          <ac:cxnSpMkLst>
            <pc:docMk/>
            <pc:sldMk cId="2389678260" sldId="275"/>
            <ac:cxnSpMk id="14" creationId="{9B483DE6-F425-4CA0-9983-0778A131FA7B}"/>
          </ac:cxnSpMkLst>
        </pc:cxnChg>
      </pc:sldChg>
      <pc:sldChg chg="addSp modSp new mod setBg">
        <pc:chgData name="Rebecca Francis-Davies" userId="S::r.francis-davies@uwtsd.ac.uk::caf69e2c-2198-47a4-8268-c57958bd4ca9" providerId="AD" clId="Web-{EABAC7AD-1945-6EBE-A461-3303F7B94925}" dt="2024-03-13T06:58:07.702" v="1274"/>
        <pc:sldMkLst>
          <pc:docMk/>
          <pc:sldMk cId="2765375221" sldId="276"/>
        </pc:sldMkLst>
        <pc:spChg chg="mod">
          <ac:chgData name="Rebecca Francis-Davies" userId="S::r.francis-davies@uwtsd.ac.uk::caf69e2c-2198-47a4-8268-c57958bd4ca9" providerId="AD" clId="Web-{EABAC7AD-1945-6EBE-A461-3303F7B94925}" dt="2024-03-13T06:58:07.702" v="1274"/>
          <ac:spMkLst>
            <pc:docMk/>
            <pc:sldMk cId="2765375221" sldId="276"/>
            <ac:spMk id="2" creationId="{13622D00-8111-21BB-4B0B-23DA3049CD27}"/>
          </ac:spMkLst>
        </pc:spChg>
        <pc:spChg chg="mod">
          <ac:chgData name="Rebecca Francis-Davies" userId="S::r.francis-davies@uwtsd.ac.uk::caf69e2c-2198-47a4-8268-c57958bd4ca9" providerId="AD" clId="Web-{EABAC7AD-1945-6EBE-A461-3303F7B94925}" dt="2024-03-13T06:58:07.702" v="1274"/>
          <ac:spMkLst>
            <pc:docMk/>
            <pc:sldMk cId="2765375221" sldId="276"/>
            <ac:spMk id="3" creationId="{7362E437-A185-6B88-F0AB-3AF1891A2EC4}"/>
          </ac:spMkLst>
        </pc:spChg>
        <pc:spChg chg="add">
          <ac:chgData name="Rebecca Francis-Davies" userId="S::r.francis-davies@uwtsd.ac.uk::caf69e2c-2198-47a4-8268-c57958bd4ca9" providerId="AD" clId="Web-{EABAC7AD-1945-6EBE-A461-3303F7B94925}" dt="2024-03-13T06:58:07.702" v="1274"/>
          <ac:spMkLst>
            <pc:docMk/>
            <pc:sldMk cId="2765375221" sldId="276"/>
            <ac:spMk id="15" creationId="{60220DBA-8988-4873-8FCD-3FFAC3CF13F6}"/>
          </ac:spMkLst>
        </pc:spChg>
        <pc:spChg chg="add">
          <ac:chgData name="Rebecca Francis-Davies" userId="S::r.francis-davies@uwtsd.ac.uk::caf69e2c-2198-47a4-8268-c57958bd4ca9" providerId="AD" clId="Web-{EABAC7AD-1945-6EBE-A461-3303F7B94925}" dt="2024-03-13T06:58:07.702" v="1274"/>
          <ac:spMkLst>
            <pc:docMk/>
            <pc:sldMk cId="2765375221" sldId="276"/>
            <ac:spMk id="17" creationId="{0201E0F5-610E-4FD9-AB5E-070695DB1072}"/>
          </ac:spMkLst>
        </pc:spChg>
        <pc:spChg chg="add">
          <ac:chgData name="Rebecca Francis-Davies" userId="S::r.francis-davies@uwtsd.ac.uk::caf69e2c-2198-47a4-8268-c57958bd4ca9" providerId="AD" clId="Web-{EABAC7AD-1945-6EBE-A461-3303F7B94925}" dt="2024-03-13T06:58:07.702" v="1274"/>
          <ac:spMkLst>
            <pc:docMk/>
            <pc:sldMk cId="2765375221" sldId="276"/>
            <ac:spMk id="19" creationId="{E7BCAA0D-5EB2-4E14-BDFE-07A3F3504FDA}"/>
          </ac:spMkLst>
        </pc:spChg>
        <pc:picChg chg="add">
          <ac:chgData name="Rebecca Francis-Davies" userId="S::r.francis-davies@uwtsd.ac.uk::caf69e2c-2198-47a4-8268-c57958bd4ca9" providerId="AD" clId="Web-{EABAC7AD-1945-6EBE-A461-3303F7B94925}" dt="2024-03-13T06:58:07.702" v="1274"/>
          <ac:picMkLst>
            <pc:docMk/>
            <pc:sldMk cId="2765375221" sldId="276"/>
            <ac:picMk id="5" creationId="{5B5AEBBF-FBCD-F004-D75D-B226408B1DDB}"/>
          </ac:picMkLst>
        </pc:picChg>
        <pc:cxnChg chg="add">
          <ac:chgData name="Rebecca Francis-Davies" userId="S::r.francis-davies@uwtsd.ac.uk::caf69e2c-2198-47a4-8268-c57958bd4ca9" providerId="AD" clId="Web-{EABAC7AD-1945-6EBE-A461-3303F7B94925}" dt="2024-03-13T06:58:07.702" v="1274"/>
          <ac:cxnSpMkLst>
            <pc:docMk/>
            <pc:sldMk cId="2765375221" sldId="276"/>
            <ac:cxnSpMk id="9" creationId="{A240FCEE-B6E2-46D0-9BB0-F45F79545E9D}"/>
          </ac:cxnSpMkLst>
        </pc:cxnChg>
        <pc:cxnChg chg="add">
          <ac:chgData name="Rebecca Francis-Davies" userId="S::r.francis-davies@uwtsd.ac.uk::caf69e2c-2198-47a4-8268-c57958bd4ca9" providerId="AD" clId="Web-{EABAC7AD-1945-6EBE-A461-3303F7B94925}" dt="2024-03-13T06:58:07.702" v="1274"/>
          <ac:cxnSpMkLst>
            <pc:docMk/>
            <pc:sldMk cId="2765375221" sldId="276"/>
            <ac:cxnSpMk id="11" creationId="{3BD2FB83-3783-4477-80B5-DA5BF10BAF57}"/>
          </ac:cxnSpMkLst>
        </pc:cxnChg>
        <pc:cxnChg chg="add">
          <ac:chgData name="Rebecca Francis-Davies" userId="S::r.francis-davies@uwtsd.ac.uk::caf69e2c-2198-47a4-8268-c57958bd4ca9" providerId="AD" clId="Web-{EABAC7AD-1945-6EBE-A461-3303F7B94925}" dt="2024-03-13T06:58:07.702" v="1274"/>
          <ac:cxnSpMkLst>
            <pc:docMk/>
            <pc:sldMk cId="2765375221" sldId="276"/>
            <ac:cxnSpMk id="13" creationId="{E83EA203-71D5-49C0-9626-FFA8E46787B0}"/>
          </ac:cxnSpMkLst>
        </pc:cxnChg>
        <pc:cxnChg chg="add">
          <ac:chgData name="Rebecca Francis-Davies" userId="S::r.francis-davies@uwtsd.ac.uk::caf69e2c-2198-47a4-8268-c57958bd4ca9" providerId="AD" clId="Web-{EABAC7AD-1945-6EBE-A461-3303F7B94925}" dt="2024-03-13T06:58:07.702" v="1274"/>
          <ac:cxnSpMkLst>
            <pc:docMk/>
            <pc:sldMk cId="2765375221" sldId="276"/>
            <ac:cxnSpMk id="21" creationId="{3A8CB1B5-064D-4590-A7F2-70C604854D32}"/>
          </ac:cxnSpMkLst>
        </pc:cxnChg>
        <pc:cxnChg chg="add">
          <ac:chgData name="Rebecca Francis-Davies" userId="S::r.francis-davies@uwtsd.ac.uk::caf69e2c-2198-47a4-8268-c57958bd4ca9" providerId="AD" clId="Web-{EABAC7AD-1945-6EBE-A461-3303F7B94925}" dt="2024-03-13T06:58:07.702" v="1274"/>
          <ac:cxnSpMkLst>
            <pc:docMk/>
            <pc:sldMk cId="2765375221" sldId="276"/>
            <ac:cxnSpMk id="23" creationId="{95C0F619-4F98-49B2-B92F-39B242F38F5D}"/>
          </ac:cxnSpMkLst>
        </pc:cxnChg>
      </pc:sldChg>
      <pc:sldChg chg="addSp modSp new mod setBg">
        <pc:chgData name="Rebecca Francis-Davies" userId="S::r.francis-davies@uwtsd.ac.uk::caf69e2c-2198-47a4-8268-c57958bd4ca9" providerId="AD" clId="Web-{EABAC7AD-1945-6EBE-A461-3303F7B94925}" dt="2024-03-13T07:00:25.817" v="1389"/>
        <pc:sldMkLst>
          <pc:docMk/>
          <pc:sldMk cId="819195140" sldId="277"/>
        </pc:sldMkLst>
        <pc:spChg chg="mod">
          <ac:chgData name="Rebecca Francis-Davies" userId="S::r.francis-davies@uwtsd.ac.uk::caf69e2c-2198-47a4-8268-c57958bd4ca9" providerId="AD" clId="Web-{EABAC7AD-1945-6EBE-A461-3303F7B94925}" dt="2024-03-13T07:00:25.817" v="1389"/>
          <ac:spMkLst>
            <pc:docMk/>
            <pc:sldMk cId="819195140" sldId="277"/>
            <ac:spMk id="2" creationId="{A1ED71F0-7338-E674-303E-606549C2E8E5}"/>
          </ac:spMkLst>
        </pc:spChg>
        <pc:spChg chg="mod">
          <ac:chgData name="Rebecca Francis-Davies" userId="S::r.francis-davies@uwtsd.ac.uk::caf69e2c-2198-47a4-8268-c57958bd4ca9" providerId="AD" clId="Web-{EABAC7AD-1945-6EBE-A461-3303F7B94925}" dt="2024-03-13T07:00:25.817" v="1389"/>
          <ac:spMkLst>
            <pc:docMk/>
            <pc:sldMk cId="819195140" sldId="277"/>
            <ac:spMk id="3" creationId="{A0A3D4D1-A9A0-9907-1182-8C0067845A14}"/>
          </ac:spMkLst>
        </pc:spChg>
        <pc:spChg chg="add">
          <ac:chgData name="Rebecca Francis-Davies" userId="S::r.francis-davies@uwtsd.ac.uk::caf69e2c-2198-47a4-8268-c57958bd4ca9" providerId="AD" clId="Web-{EABAC7AD-1945-6EBE-A461-3303F7B94925}" dt="2024-03-13T07:00:25.817" v="1389"/>
          <ac:spMkLst>
            <pc:docMk/>
            <pc:sldMk cId="819195140" sldId="277"/>
            <ac:spMk id="10" creationId="{EBAF395E-7D52-496C-ACDD-468AEC1ADF0A}"/>
          </ac:spMkLst>
        </pc:spChg>
        <pc:picChg chg="add">
          <ac:chgData name="Rebecca Francis-Davies" userId="S::r.francis-davies@uwtsd.ac.uk::caf69e2c-2198-47a4-8268-c57958bd4ca9" providerId="AD" clId="Web-{EABAC7AD-1945-6EBE-A461-3303F7B94925}" dt="2024-03-13T07:00:25.817" v="1389"/>
          <ac:picMkLst>
            <pc:docMk/>
            <pc:sldMk cId="819195140" sldId="277"/>
            <ac:picMk id="7" creationId="{ABE6BA44-2BA0-704D-E5D8-F74144F1FFAA}"/>
          </ac:picMkLst>
        </pc:picChg>
        <pc:cxnChg chg="add">
          <ac:chgData name="Rebecca Francis-Davies" userId="S::r.francis-davies@uwtsd.ac.uk::caf69e2c-2198-47a4-8268-c57958bd4ca9" providerId="AD" clId="Web-{EABAC7AD-1945-6EBE-A461-3303F7B94925}" dt="2024-03-13T07:00:25.817" v="1389"/>
          <ac:cxnSpMkLst>
            <pc:docMk/>
            <pc:sldMk cId="819195140" sldId="277"/>
            <ac:cxnSpMk id="12" creationId="{56BAADB1-054E-4A82-8D07-643BD1F433EF}"/>
          </ac:cxnSpMkLst>
        </pc:cxnChg>
        <pc:cxnChg chg="add">
          <ac:chgData name="Rebecca Francis-Davies" userId="S::r.francis-davies@uwtsd.ac.uk::caf69e2c-2198-47a4-8268-c57958bd4ca9" providerId="AD" clId="Web-{EABAC7AD-1945-6EBE-A461-3303F7B94925}" dt="2024-03-13T07:00:25.817" v="1389"/>
          <ac:cxnSpMkLst>
            <pc:docMk/>
            <pc:sldMk cId="819195140" sldId="277"/>
            <ac:cxnSpMk id="14" creationId="{B3121654-FB13-441C-AB60-76710D9170C9}"/>
          </ac:cxnSpMkLst>
        </pc:cxnChg>
        <pc:cxnChg chg="add">
          <ac:chgData name="Rebecca Francis-Davies" userId="S::r.francis-davies@uwtsd.ac.uk::caf69e2c-2198-47a4-8268-c57958bd4ca9" providerId="AD" clId="Web-{EABAC7AD-1945-6EBE-A461-3303F7B94925}" dt="2024-03-13T07:00:25.817" v="1389"/>
          <ac:cxnSpMkLst>
            <pc:docMk/>
            <pc:sldMk cId="819195140" sldId="277"/>
            <ac:cxnSpMk id="16" creationId="{C58D2D3E-B980-4D6F-BBFB-DF7A3A947292}"/>
          </ac:cxnSpMkLst>
        </pc:cxnChg>
      </pc:sldChg>
      <pc:sldChg chg="addSp delSp modSp new mod setBg">
        <pc:chgData name="Rebecca Francis-Davies" userId="S::r.francis-davies@uwtsd.ac.uk::caf69e2c-2198-47a4-8268-c57958bd4ca9" providerId="AD" clId="Web-{EABAC7AD-1945-6EBE-A461-3303F7B94925}" dt="2024-03-13T07:04:58.312" v="1689"/>
        <pc:sldMkLst>
          <pc:docMk/>
          <pc:sldMk cId="689857697" sldId="278"/>
        </pc:sldMkLst>
        <pc:spChg chg="mod">
          <ac:chgData name="Rebecca Francis-Davies" userId="S::r.francis-davies@uwtsd.ac.uk::caf69e2c-2198-47a4-8268-c57958bd4ca9" providerId="AD" clId="Web-{EABAC7AD-1945-6EBE-A461-3303F7B94925}" dt="2024-03-13T07:04:58.312" v="1689"/>
          <ac:spMkLst>
            <pc:docMk/>
            <pc:sldMk cId="689857697" sldId="278"/>
            <ac:spMk id="2" creationId="{9517FA63-1B84-970C-E285-5E7DEE4268DB}"/>
          </ac:spMkLst>
        </pc:spChg>
        <pc:spChg chg="mod ord">
          <ac:chgData name="Rebecca Francis-Davies" userId="S::r.francis-davies@uwtsd.ac.uk::caf69e2c-2198-47a4-8268-c57958bd4ca9" providerId="AD" clId="Web-{EABAC7AD-1945-6EBE-A461-3303F7B94925}" dt="2024-03-13T07:04:58.312" v="1689"/>
          <ac:spMkLst>
            <pc:docMk/>
            <pc:sldMk cId="689857697" sldId="278"/>
            <ac:spMk id="3" creationId="{AFF120EB-A5DE-401D-7853-03BDBA43EB26}"/>
          </ac:spMkLst>
        </pc:spChg>
        <pc:spChg chg="add del">
          <ac:chgData name="Rebecca Francis-Davies" userId="S::r.francis-davies@uwtsd.ac.uk::caf69e2c-2198-47a4-8268-c57958bd4ca9" providerId="AD" clId="Web-{EABAC7AD-1945-6EBE-A461-3303F7B94925}" dt="2024-03-13T07:04:58.312" v="1689"/>
          <ac:spMkLst>
            <pc:docMk/>
            <pc:sldMk cId="689857697" sldId="278"/>
            <ac:spMk id="10" creationId="{EBAF395E-7D52-496C-ACDD-468AEC1ADF0A}"/>
          </ac:spMkLst>
        </pc:spChg>
        <pc:spChg chg="add">
          <ac:chgData name="Rebecca Francis-Davies" userId="S::r.francis-davies@uwtsd.ac.uk::caf69e2c-2198-47a4-8268-c57958bd4ca9" providerId="AD" clId="Web-{EABAC7AD-1945-6EBE-A461-3303F7B94925}" dt="2024-03-13T07:04:58.312" v="1689"/>
          <ac:spMkLst>
            <pc:docMk/>
            <pc:sldMk cId="689857697" sldId="278"/>
            <ac:spMk id="21" creationId="{5D28D120-1389-4B3F-BECB-0949DCCAC752}"/>
          </ac:spMkLst>
        </pc:spChg>
        <pc:picChg chg="add mod">
          <ac:chgData name="Rebecca Francis-Davies" userId="S::r.francis-davies@uwtsd.ac.uk::caf69e2c-2198-47a4-8268-c57958bd4ca9" providerId="AD" clId="Web-{EABAC7AD-1945-6EBE-A461-3303F7B94925}" dt="2024-03-13T07:04:58.312" v="1689"/>
          <ac:picMkLst>
            <pc:docMk/>
            <pc:sldMk cId="689857697" sldId="278"/>
            <ac:picMk id="7" creationId="{FF99664B-E04F-87F9-5313-39A512E7A18D}"/>
          </ac:picMkLst>
        </pc:picChg>
        <pc:cxnChg chg="add del">
          <ac:chgData name="Rebecca Francis-Davies" userId="S::r.francis-davies@uwtsd.ac.uk::caf69e2c-2198-47a4-8268-c57958bd4ca9" providerId="AD" clId="Web-{EABAC7AD-1945-6EBE-A461-3303F7B94925}" dt="2024-03-13T07:04:58.312" v="1689"/>
          <ac:cxnSpMkLst>
            <pc:docMk/>
            <pc:sldMk cId="689857697" sldId="278"/>
            <ac:cxnSpMk id="12" creationId="{56BAADB1-054E-4A82-8D07-643BD1F433EF}"/>
          </ac:cxnSpMkLst>
        </pc:cxnChg>
        <pc:cxnChg chg="add del">
          <ac:chgData name="Rebecca Francis-Davies" userId="S::r.francis-davies@uwtsd.ac.uk::caf69e2c-2198-47a4-8268-c57958bd4ca9" providerId="AD" clId="Web-{EABAC7AD-1945-6EBE-A461-3303F7B94925}" dt="2024-03-13T07:04:58.312" v="1689"/>
          <ac:cxnSpMkLst>
            <pc:docMk/>
            <pc:sldMk cId="689857697" sldId="278"/>
            <ac:cxnSpMk id="14" creationId="{B3121654-FB13-441C-AB60-76710D9170C9}"/>
          </ac:cxnSpMkLst>
        </pc:cxnChg>
        <pc:cxnChg chg="add del">
          <ac:chgData name="Rebecca Francis-Davies" userId="S::r.francis-davies@uwtsd.ac.uk::caf69e2c-2198-47a4-8268-c57958bd4ca9" providerId="AD" clId="Web-{EABAC7AD-1945-6EBE-A461-3303F7B94925}" dt="2024-03-13T07:04:58.312" v="1689"/>
          <ac:cxnSpMkLst>
            <pc:docMk/>
            <pc:sldMk cId="689857697" sldId="278"/>
            <ac:cxnSpMk id="16" creationId="{C58D2D3E-B980-4D6F-BBFB-DF7A3A947292}"/>
          </ac:cxnSpMkLst>
        </pc:cxnChg>
        <pc:cxnChg chg="add">
          <ac:chgData name="Rebecca Francis-Davies" userId="S::r.francis-davies@uwtsd.ac.uk::caf69e2c-2198-47a4-8268-c57958bd4ca9" providerId="AD" clId="Web-{EABAC7AD-1945-6EBE-A461-3303F7B94925}" dt="2024-03-13T07:04:58.312" v="1689"/>
          <ac:cxnSpMkLst>
            <pc:docMk/>
            <pc:sldMk cId="689857697" sldId="278"/>
            <ac:cxnSpMk id="23" creationId="{D927055D-9ECF-487E-91DD-FFA84AB92DB8}"/>
          </ac:cxnSpMkLst>
        </pc:cxnChg>
        <pc:cxnChg chg="add">
          <ac:chgData name="Rebecca Francis-Davies" userId="S::r.francis-davies@uwtsd.ac.uk::caf69e2c-2198-47a4-8268-c57958bd4ca9" providerId="AD" clId="Web-{EABAC7AD-1945-6EBE-A461-3303F7B94925}" dt="2024-03-13T07:04:58.312" v="1689"/>
          <ac:cxnSpMkLst>
            <pc:docMk/>
            <pc:sldMk cId="689857697" sldId="278"/>
            <ac:cxnSpMk id="25" creationId="{F0DC1883-8AF7-483D-9074-3C6D8AF57596}"/>
          </ac:cxnSpMkLst>
        </pc:cxnChg>
        <pc:cxnChg chg="add">
          <ac:chgData name="Rebecca Francis-Davies" userId="S::r.francis-davies@uwtsd.ac.uk::caf69e2c-2198-47a4-8268-c57958bd4ca9" providerId="AD" clId="Web-{EABAC7AD-1945-6EBE-A461-3303F7B94925}" dt="2024-03-13T07:04:58.312" v="1689"/>
          <ac:cxnSpMkLst>
            <pc:docMk/>
            <pc:sldMk cId="689857697" sldId="278"/>
            <ac:cxnSpMk id="27" creationId="{1CF89D75-E5AC-4C45-9D87-228849A4C7A5}"/>
          </ac:cxnSpMkLst>
        </pc:cxnChg>
      </pc:sldChg>
      <pc:sldChg chg="addSp delSp modSp new mod setBg">
        <pc:chgData name="Rebecca Francis-Davies" userId="S::r.francis-davies@uwtsd.ac.uk::caf69e2c-2198-47a4-8268-c57958bd4ca9" providerId="AD" clId="Web-{EABAC7AD-1945-6EBE-A461-3303F7B94925}" dt="2024-03-13T07:06:16.893" v="1746"/>
        <pc:sldMkLst>
          <pc:docMk/>
          <pc:sldMk cId="3301926667" sldId="279"/>
        </pc:sldMkLst>
        <pc:spChg chg="mod">
          <ac:chgData name="Rebecca Francis-Davies" userId="S::r.francis-davies@uwtsd.ac.uk::caf69e2c-2198-47a4-8268-c57958bd4ca9" providerId="AD" clId="Web-{EABAC7AD-1945-6EBE-A461-3303F7B94925}" dt="2024-03-13T07:06:16.893" v="1746"/>
          <ac:spMkLst>
            <pc:docMk/>
            <pc:sldMk cId="3301926667" sldId="279"/>
            <ac:spMk id="2" creationId="{0A785A4D-4520-5CA7-F0D4-0737B1AE0E28}"/>
          </ac:spMkLst>
        </pc:spChg>
        <pc:spChg chg="del mod">
          <ac:chgData name="Rebecca Francis-Davies" userId="S::r.francis-davies@uwtsd.ac.uk::caf69e2c-2198-47a4-8268-c57958bd4ca9" providerId="AD" clId="Web-{EABAC7AD-1945-6EBE-A461-3303F7B94925}" dt="2024-03-13T07:06:16.893" v="1746"/>
          <ac:spMkLst>
            <pc:docMk/>
            <pc:sldMk cId="3301926667" sldId="279"/>
            <ac:spMk id="3" creationId="{7DB9D328-C1E6-B966-A4B0-71EBD1FD9839}"/>
          </ac:spMkLst>
        </pc:spChg>
        <pc:spChg chg="add">
          <ac:chgData name="Rebecca Francis-Davies" userId="S::r.francis-davies@uwtsd.ac.uk::caf69e2c-2198-47a4-8268-c57958bd4ca9" providerId="AD" clId="Web-{EABAC7AD-1945-6EBE-A461-3303F7B94925}" dt="2024-03-13T07:06:16.893" v="1746"/>
          <ac:spMkLst>
            <pc:docMk/>
            <pc:sldMk cId="3301926667" sldId="279"/>
            <ac:spMk id="9" creationId="{7B4314D2-D2A1-4CD8-AC61-D3A8624096DF}"/>
          </ac:spMkLst>
        </pc:spChg>
        <pc:graphicFrameChg chg="add">
          <ac:chgData name="Rebecca Francis-Davies" userId="S::r.francis-davies@uwtsd.ac.uk::caf69e2c-2198-47a4-8268-c57958bd4ca9" providerId="AD" clId="Web-{EABAC7AD-1945-6EBE-A461-3303F7B94925}" dt="2024-03-13T07:06:16.893" v="1746"/>
          <ac:graphicFrameMkLst>
            <pc:docMk/>
            <pc:sldMk cId="3301926667" sldId="279"/>
            <ac:graphicFrameMk id="5" creationId="{578DA0BE-9FFC-AB15-037B-B8F45984B8B4}"/>
          </ac:graphicFrameMkLst>
        </pc:graphicFrameChg>
        <pc:cxnChg chg="add">
          <ac:chgData name="Rebecca Francis-Davies" userId="S::r.francis-davies@uwtsd.ac.uk::caf69e2c-2198-47a4-8268-c57958bd4ca9" providerId="AD" clId="Web-{EABAC7AD-1945-6EBE-A461-3303F7B94925}" dt="2024-03-13T07:06:16.893" v="1746"/>
          <ac:cxnSpMkLst>
            <pc:docMk/>
            <pc:sldMk cId="3301926667" sldId="279"/>
            <ac:cxnSpMk id="11" creationId="{989C9033-50A6-4C0D-A434-1DA417B55CA3}"/>
          </ac:cxnSpMkLst>
        </pc:cxnChg>
        <pc:cxnChg chg="add">
          <ac:chgData name="Rebecca Francis-Davies" userId="S::r.francis-davies@uwtsd.ac.uk::caf69e2c-2198-47a4-8268-c57958bd4ca9" providerId="AD" clId="Web-{EABAC7AD-1945-6EBE-A461-3303F7B94925}" dt="2024-03-13T07:06:16.893" v="1746"/>
          <ac:cxnSpMkLst>
            <pc:docMk/>
            <pc:sldMk cId="3301926667" sldId="279"/>
            <ac:cxnSpMk id="13" creationId="{6E77119D-632B-44FE-918A-65D2788D0094}"/>
          </ac:cxnSpMkLst>
        </pc:cxnChg>
      </pc:sldChg>
      <pc:sldChg chg="addSp delSp modSp new mod setBg">
        <pc:chgData name="Rebecca Francis-Davies" userId="S::r.francis-davies@uwtsd.ac.uk::caf69e2c-2198-47a4-8268-c57958bd4ca9" providerId="AD" clId="Web-{EABAC7AD-1945-6EBE-A461-3303F7B94925}" dt="2024-03-13T07:08:33.274" v="1843"/>
        <pc:sldMkLst>
          <pc:docMk/>
          <pc:sldMk cId="1597687145" sldId="280"/>
        </pc:sldMkLst>
        <pc:spChg chg="mod">
          <ac:chgData name="Rebecca Francis-Davies" userId="S::r.francis-davies@uwtsd.ac.uk::caf69e2c-2198-47a4-8268-c57958bd4ca9" providerId="AD" clId="Web-{EABAC7AD-1945-6EBE-A461-3303F7B94925}" dt="2024-03-13T07:08:33.274" v="1843"/>
          <ac:spMkLst>
            <pc:docMk/>
            <pc:sldMk cId="1597687145" sldId="280"/>
            <ac:spMk id="2" creationId="{5C1A0009-06DC-C5FE-3D21-E3A45628F479}"/>
          </ac:spMkLst>
        </pc:spChg>
        <pc:spChg chg="del mod">
          <ac:chgData name="Rebecca Francis-Davies" userId="S::r.francis-davies@uwtsd.ac.uk::caf69e2c-2198-47a4-8268-c57958bd4ca9" providerId="AD" clId="Web-{EABAC7AD-1945-6EBE-A461-3303F7B94925}" dt="2024-03-13T07:08:33.274" v="1843"/>
          <ac:spMkLst>
            <pc:docMk/>
            <pc:sldMk cId="1597687145" sldId="280"/>
            <ac:spMk id="3" creationId="{8F7A9A1F-2383-2111-8E3A-2F0AEA7E81DF}"/>
          </ac:spMkLst>
        </pc:spChg>
        <pc:spChg chg="add">
          <ac:chgData name="Rebecca Francis-Davies" userId="S::r.francis-davies@uwtsd.ac.uk::caf69e2c-2198-47a4-8268-c57958bd4ca9" providerId="AD" clId="Web-{EABAC7AD-1945-6EBE-A461-3303F7B94925}" dt="2024-03-13T07:08:33.274" v="1843"/>
          <ac:spMkLst>
            <pc:docMk/>
            <pc:sldMk cId="1597687145" sldId="280"/>
            <ac:spMk id="9" creationId="{7B4314D2-D2A1-4CD8-AC61-D3A8624096DF}"/>
          </ac:spMkLst>
        </pc:spChg>
        <pc:graphicFrameChg chg="add">
          <ac:chgData name="Rebecca Francis-Davies" userId="S::r.francis-davies@uwtsd.ac.uk::caf69e2c-2198-47a4-8268-c57958bd4ca9" providerId="AD" clId="Web-{EABAC7AD-1945-6EBE-A461-3303F7B94925}" dt="2024-03-13T07:08:33.274" v="1843"/>
          <ac:graphicFrameMkLst>
            <pc:docMk/>
            <pc:sldMk cId="1597687145" sldId="280"/>
            <ac:graphicFrameMk id="5" creationId="{C99D49F0-0B64-E20E-AA7E-41C65F031FF4}"/>
          </ac:graphicFrameMkLst>
        </pc:graphicFrameChg>
        <pc:cxnChg chg="add">
          <ac:chgData name="Rebecca Francis-Davies" userId="S::r.francis-davies@uwtsd.ac.uk::caf69e2c-2198-47a4-8268-c57958bd4ca9" providerId="AD" clId="Web-{EABAC7AD-1945-6EBE-A461-3303F7B94925}" dt="2024-03-13T07:08:33.274" v="1843"/>
          <ac:cxnSpMkLst>
            <pc:docMk/>
            <pc:sldMk cId="1597687145" sldId="280"/>
            <ac:cxnSpMk id="11" creationId="{989C9033-50A6-4C0D-A434-1DA417B55CA3}"/>
          </ac:cxnSpMkLst>
        </pc:cxnChg>
        <pc:cxnChg chg="add">
          <ac:chgData name="Rebecca Francis-Davies" userId="S::r.francis-davies@uwtsd.ac.uk::caf69e2c-2198-47a4-8268-c57958bd4ca9" providerId="AD" clId="Web-{EABAC7AD-1945-6EBE-A461-3303F7B94925}" dt="2024-03-13T07:08:33.274" v="1843"/>
          <ac:cxnSpMkLst>
            <pc:docMk/>
            <pc:sldMk cId="1597687145" sldId="280"/>
            <ac:cxnSpMk id="13" creationId="{6E77119D-632B-44FE-918A-65D2788D0094}"/>
          </ac:cxnSpMkLst>
        </pc:cxnChg>
      </pc:sldChg>
      <pc:sldChg chg="addSp delSp modSp new mod setBg">
        <pc:chgData name="Rebecca Francis-Davies" userId="S::r.francis-davies@uwtsd.ac.uk::caf69e2c-2198-47a4-8268-c57958bd4ca9" providerId="AD" clId="Web-{EABAC7AD-1945-6EBE-A461-3303F7B94925}" dt="2024-03-13T07:10:05.637" v="1975"/>
        <pc:sldMkLst>
          <pc:docMk/>
          <pc:sldMk cId="929964512" sldId="281"/>
        </pc:sldMkLst>
        <pc:spChg chg="mod">
          <ac:chgData name="Rebecca Francis-Davies" userId="S::r.francis-davies@uwtsd.ac.uk::caf69e2c-2198-47a4-8268-c57958bd4ca9" providerId="AD" clId="Web-{EABAC7AD-1945-6EBE-A461-3303F7B94925}" dt="2024-03-13T07:10:05.637" v="1975"/>
          <ac:spMkLst>
            <pc:docMk/>
            <pc:sldMk cId="929964512" sldId="281"/>
            <ac:spMk id="2" creationId="{690E8FA0-E465-1FD0-FA65-C602953078BC}"/>
          </ac:spMkLst>
        </pc:spChg>
        <pc:spChg chg="del mod">
          <ac:chgData name="Rebecca Francis-Davies" userId="S::r.francis-davies@uwtsd.ac.uk::caf69e2c-2198-47a4-8268-c57958bd4ca9" providerId="AD" clId="Web-{EABAC7AD-1945-6EBE-A461-3303F7B94925}" dt="2024-03-13T07:10:05.637" v="1975"/>
          <ac:spMkLst>
            <pc:docMk/>
            <pc:sldMk cId="929964512" sldId="281"/>
            <ac:spMk id="3" creationId="{AADDE64E-32DC-8D1A-E044-CCCB15DE63B8}"/>
          </ac:spMkLst>
        </pc:spChg>
        <pc:spChg chg="add">
          <ac:chgData name="Rebecca Francis-Davies" userId="S::r.francis-davies@uwtsd.ac.uk::caf69e2c-2198-47a4-8268-c57958bd4ca9" providerId="AD" clId="Web-{EABAC7AD-1945-6EBE-A461-3303F7B94925}" dt="2024-03-13T07:10:05.637" v="1975"/>
          <ac:spMkLst>
            <pc:docMk/>
            <pc:sldMk cId="929964512" sldId="281"/>
            <ac:spMk id="9" creationId="{7B4314D2-D2A1-4CD8-AC61-D3A8624096DF}"/>
          </ac:spMkLst>
        </pc:spChg>
        <pc:graphicFrameChg chg="add">
          <ac:chgData name="Rebecca Francis-Davies" userId="S::r.francis-davies@uwtsd.ac.uk::caf69e2c-2198-47a4-8268-c57958bd4ca9" providerId="AD" clId="Web-{EABAC7AD-1945-6EBE-A461-3303F7B94925}" dt="2024-03-13T07:10:05.637" v="1975"/>
          <ac:graphicFrameMkLst>
            <pc:docMk/>
            <pc:sldMk cId="929964512" sldId="281"/>
            <ac:graphicFrameMk id="5" creationId="{9A304A7C-6D9F-3694-87D4-DE6146C4A567}"/>
          </ac:graphicFrameMkLst>
        </pc:graphicFrameChg>
        <pc:cxnChg chg="add">
          <ac:chgData name="Rebecca Francis-Davies" userId="S::r.francis-davies@uwtsd.ac.uk::caf69e2c-2198-47a4-8268-c57958bd4ca9" providerId="AD" clId="Web-{EABAC7AD-1945-6EBE-A461-3303F7B94925}" dt="2024-03-13T07:10:05.637" v="1975"/>
          <ac:cxnSpMkLst>
            <pc:docMk/>
            <pc:sldMk cId="929964512" sldId="281"/>
            <ac:cxnSpMk id="11" creationId="{989C9033-50A6-4C0D-A434-1DA417B55CA3}"/>
          </ac:cxnSpMkLst>
        </pc:cxnChg>
        <pc:cxnChg chg="add">
          <ac:chgData name="Rebecca Francis-Davies" userId="S::r.francis-davies@uwtsd.ac.uk::caf69e2c-2198-47a4-8268-c57958bd4ca9" providerId="AD" clId="Web-{EABAC7AD-1945-6EBE-A461-3303F7B94925}" dt="2024-03-13T07:10:05.637" v="1975"/>
          <ac:cxnSpMkLst>
            <pc:docMk/>
            <pc:sldMk cId="929964512" sldId="281"/>
            <ac:cxnSpMk id="13" creationId="{6E77119D-632B-44FE-918A-65D2788D0094}"/>
          </ac:cxnSpMkLst>
        </pc:cxnChg>
      </pc:sldChg>
      <pc:sldChg chg="addSp modSp new mod setBg">
        <pc:chgData name="Rebecca Francis-Davies" userId="S::r.francis-davies@uwtsd.ac.uk::caf69e2c-2198-47a4-8268-c57958bd4ca9" providerId="AD" clId="Web-{EABAC7AD-1945-6EBE-A461-3303F7B94925}" dt="2024-03-13T07:12:13.566" v="2094"/>
        <pc:sldMkLst>
          <pc:docMk/>
          <pc:sldMk cId="3463863970" sldId="282"/>
        </pc:sldMkLst>
        <pc:spChg chg="mod">
          <ac:chgData name="Rebecca Francis-Davies" userId="S::r.francis-davies@uwtsd.ac.uk::caf69e2c-2198-47a4-8268-c57958bd4ca9" providerId="AD" clId="Web-{EABAC7AD-1945-6EBE-A461-3303F7B94925}" dt="2024-03-13T07:12:13.566" v="2094"/>
          <ac:spMkLst>
            <pc:docMk/>
            <pc:sldMk cId="3463863970" sldId="282"/>
            <ac:spMk id="2" creationId="{E37545B5-184F-1146-76CF-2124483A5AFD}"/>
          </ac:spMkLst>
        </pc:spChg>
        <pc:spChg chg="mod">
          <ac:chgData name="Rebecca Francis-Davies" userId="S::r.francis-davies@uwtsd.ac.uk::caf69e2c-2198-47a4-8268-c57958bd4ca9" providerId="AD" clId="Web-{EABAC7AD-1945-6EBE-A461-3303F7B94925}" dt="2024-03-13T07:12:13.566" v="2094"/>
          <ac:spMkLst>
            <pc:docMk/>
            <pc:sldMk cId="3463863970" sldId="282"/>
            <ac:spMk id="3" creationId="{E7E73D40-EEE3-0F86-5D34-47E0EAED6847}"/>
          </ac:spMkLst>
        </pc:spChg>
        <pc:spChg chg="add">
          <ac:chgData name="Rebecca Francis-Davies" userId="S::r.francis-davies@uwtsd.ac.uk::caf69e2c-2198-47a4-8268-c57958bd4ca9" providerId="AD" clId="Web-{EABAC7AD-1945-6EBE-A461-3303F7B94925}" dt="2024-03-13T07:12:13.566" v="2094"/>
          <ac:spMkLst>
            <pc:docMk/>
            <pc:sldMk cId="3463863970" sldId="282"/>
            <ac:spMk id="8" creationId="{5889F449-A8C1-4223-8D3F-453A7C93038E}"/>
          </ac:spMkLst>
        </pc:spChg>
        <pc:cxnChg chg="add">
          <ac:chgData name="Rebecca Francis-Davies" userId="S::r.francis-davies@uwtsd.ac.uk::caf69e2c-2198-47a4-8268-c57958bd4ca9" providerId="AD" clId="Web-{EABAC7AD-1945-6EBE-A461-3303F7B94925}" dt="2024-03-13T07:12:13.566" v="2094"/>
          <ac:cxnSpMkLst>
            <pc:docMk/>
            <pc:sldMk cId="3463863970" sldId="282"/>
            <ac:cxnSpMk id="10" creationId="{C8F3C27F-5DD1-4734-BC17-6CA44602646E}"/>
          </ac:cxnSpMkLst>
        </pc:cxnChg>
        <pc:cxnChg chg="add">
          <ac:chgData name="Rebecca Francis-Davies" userId="S::r.francis-davies@uwtsd.ac.uk::caf69e2c-2198-47a4-8268-c57958bd4ca9" providerId="AD" clId="Web-{EABAC7AD-1945-6EBE-A461-3303F7B94925}" dt="2024-03-13T07:12:13.566" v="2094"/>
          <ac:cxnSpMkLst>
            <pc:docMk/>
            <pc:sldMk cId="3463863970" sldId="282"/>
            <ac:cxnSpMk id="12" creationId="{3F090CEE-42FF-4CEE-ABF8-11F35C29084E}"/>
          </ac:cxnSpMkLst>
        </pc:cxnChg>
        <pc:cxnChg chg="add">
          <ac:chgData name="Rebecca Francis-Davies" userId="S::r.francis-davies@uwtsd.ac.uk::caf69e2c-2198-47a4-8268-c57958bd4ca9" providerId="AD" clId="Web-{EABAC7AD-1945-6EBE-A461-3303F7B94925}" dt="2024-03-13T07:12:13.566" v="2094"/>
          <ac:cxnSpMkLst>
            <pc:docMk/>
            <pc:sldMk cId="3463863970" sldId="282"/>
            <ac:cxnSpMk id="14" creationId="{9B483DE6-F425-4CA0-9983-0778A131FA7B}"/>
          </ac:cxnSpMkLst>
        </pc:cxnChg>
      </pc:sldChg>
      <pc:sldChg chg="addSp delSp modSp new mod setBg">
        <pc:chgData name="Rebecca Francis-Davies" userId="S::r.francis-davies@uwtsd.ac.uk::caf69e2c-2198-47a4-8268-c57958bd4ca9" providerId="AD" clId="Web-{EABAC7AD-1945-6EBE-A461-3303F7B94925}" dt="2024-03-13T07:12:55.599" v="2105"/>
        <pc:sldMkLst>
          <pc:docMk/>
          <pc:sldMk cId="1675212754" sldId="283"/>
        </pc:sldMkLst>
        <pc:spChg chg="mod">
          <ac:chgData name="Rebecca Francis-Davies" userId="S::r.francis-davies@uwtsd.ac.uk::caf69e2c-2198-47a4-8268-c57958bd4ca9" providerId="AD" clId="Web-{EABAC7AD-1945-6EBE-A461-3303F7B94925}" dt="2024-03-13T07:12:55.599" v="2105"/>
          <ac:spMkLst>
            <pc:docMk/>
            <pc:sldMk cId="1675212754" sldId="283"/>
            <ac:spMk id="2" creationId="{A6FD77F6-00FC-9A8F-18DF-E3C336F476A4}"/>
          </ac:spMkLst>
        </pc:spChg>
        <pc:spChg chg="del">
          <ac:chgData name="Rebecca Francis-Davies" userId="S::r.francis-davies@uwtsd.ac.uk::caf69e2c-2198-47a4-8268-c57958bd4ca9" providerId="AD" clId="Web-{EABAC7AD-1945-6EBE-A461-3303F7B94925}" dt="2024-03-13T07:12:55.599" v="2105"/>
          <ac:spMkLst>
            <pc:docMk/>
            <pc:sldMk cId="1675212754" sldId="283"/>
            <ac:spMk id="3" creationId="{68101DFB-6916-1B3E-FDEB-AE45E8CA2C08}"/>
          </ac:spMkLst>
        </pc:spChg>
        <pc:spChg chg="add">
          <ac:chgData name="Rebecca Francis-Davies" userId="S::r.francis-davies@uwtsd.ac.uk::caf69e2c-2198-47a4-8268-c57958bd4ca9" providerId="AD" clId="Web-{EABAC7AD-1945-6EBE-A461-3303F7B94925}" dt="2024-03-13T07:12:55.599" v="2105"/>
          <ac:spMkLst>
            <pc:docMk/>
            <pc:sldMk cId="1675212754" sldId="283"/>
            <ac:spMk id="15" creationId="{60220DBA-8988-4873-8FCD-3FFAC3CF13F6}"/>
          </ac:spMkLst>
        </pc:spChg>
        <pc:picChg chg="add">
          <ac:chgData name="Rebecca Francis-Davies" userId="S::r.francis-davies@uwtsd.ac.uk::caf69e2c-2198-47a4-8268-c57958bd4ca9" providerId="AD" clId="Web-{EABAC7AD-1945-6EBE-A461-3303F7B94925}" dt="2024-03-13T07:12:55.599" v="2105"/>
          <ac:picMkLst>
            <pc:docMk/>
            <pc:sldMk cId="1675212754" sldId="283"/>
            <ac:picMk id="5" creationId="{13B09035-B267-ECD1-C132-ECEBD93DA54D}"/>
          </ac:picMkLst>
        </pc:picChg>
        <pc:cxnChg chg="add">
          <ac:chgData name="Rebecca Francis-Davies" userId="S::r.francis-davies@uwtsd.ac.uk::caf69e2c-2198-47a4-8268-c57958bd4ca9" providerId="AD" clId="Web-{EABAC7AD-1945-6EBE-A461-3303F7B94925}" dt="2024-03-13T07:12:55.599" v="2105"/>
          <ac:cxnSpMkLst>
            <pc:docMk/>
            <pc:sldMk cId="1675212754" sldId="283"/>
            <ac:cxnSpMk id="9" creationId="{A240FCEE-B6E2-46D0-9BB0-F45F79545E9D}"/>
          </ac:cxnSpMkLst>
        </pc:cxnChg>
        <pc:cxnChg chg="add">
          <ac:chgData name="Rebecca Francis-Davies" userId="S::r.francis-davies@uwtsd.ac.uk::caf69e2c-2198-47a4-8268-c57958bd4ca9" providerId="AD" clId="Web-{EABAC7AD-1945-6EBE-A461-3303F7B94925}" dt="2024-03-13T07:12:55.599" v="2105"/>
          <ac:cxnSpMkLst>
            <pc:docMk/>
            <pc:sldMk cId="1675212754" sldId="283"/>
            <ac:cxnSpMk id="11" creationId="{3BD2FB83-3783-4477-80B5-DA5BF10BAF57}"/>
          </ac:cxnSpMkLst>
        </pc:cxnChg>
        <pc:cxnChg chg="add">
          <ac:chgData name="Rebecca Francis-Davies" userId="S::r.francis-davies@uwtsd.ac.uk::caf69e2c-2198-47a4-8268-c57958bd4ca9" providerId="AD" clId="Web-{EABAC7AD-1945-6EBE-A461-3303F7B94925}" dt="2024-03-13T07:12:55.599" v="2105"/>
          <ac:cxnSpMkLst>
            <pc:docMk/>
            <pc:sldMk cId="1675212754" sldId="283"/>
            <ac:cxnSpMk id="13" creationId="{E83EA203-71D5-49C0-9626-FFA8E46787B0}"/>
          </ac:cxnSpMkLst>
        </pc:cxnChg>
        <pc:cxnChg chg="add">
          <ac:chgData name="Rebecca Francis-Davies" userId="S::r.francis-davies@uwtsd.ac.uk::caf69e2c-2198-47a4-8268-c57958bd4ca9" providerId="AD" clId="Web-{EABAC7AD-1945-6EBE-A461-3303F7B94925}" dt="2024-03-13T07:12:55.599" v="2105"/>
          <ac:cxnSpMkLst>
            <pc:docMk/>
            <pc:sldMk cId="1675212754" sldId="283"/>
            <ac:cxnSpMk id="17" creationId="{F1981B13-F880-47D1-BA19-C2C84FC75451}"/>
          </ac:cxnSpMkLst>
        </pc:cxnChg>
        <pc:cxnChg chg="add">
          <ac:chgData name="Rebecca Francis-Davies" userId="S::r.francis-davies@uwtsd.ac.uk::caf69e2c-2198-47a4-8268-c57958bd4ca9" providerId="AD" clId="Web-{EABAC7AD-1945-6EBE-A461-3303F7B94925}" dt="2024-03-13T07:12:55.599" v="2105"/>
          <ac:cxnSpMkLst>
            <pc:docMk/>
            <pc:sldMk cId="1675212754" sldId="283"/>
            <ac:cxnSpMk id="19" creationId="{D9889C86-81F5-4E2B-A1BF-3DC57716B53F}"/>
          </ac:cxnSpMkLst>
        </pc:cxnChg>
        <pc:cxnChg chg="add">
          <ac:chgData name="Rebecca Francis-Davies" userId="S::r.francis-davies@uwtsd.ac.uk::caf69e2c-2198-47a4-8268-c57958bd4ca9" providerId="AD" clId="Web-{EABAC7AD-1945-6EBE-A461-3303F7B94925}" dt="2024-03-13T07:12:55.599" v="2105"/>
          <ac:cxnSpMkLst>
            <pc:docMk/>
            <pc:sldMk cId="1675212754" sldId="283"/>
            <ac:cxnSpMk id="21" creationId="{0D1651B2-663F-4ED2-A7D2-9D74A5DFD19E}"/>
          </ac:cxnSpMkLst>
        </pc:cxnChg>
      </pc:sldChg>
      <pc:sldChg chg="addSp delSp modSp new mod setBg">
        <pc:chgData name="Rebecca Francis-Davies" userId="S::r.francis-davies@uwtsd.ac.uk::caf69e2c-2198-47a4-8268-c57958bd4ca9" providerId="AD" clId="Web-{EABAC7AD-1945-6EBE-A461-3303F7B94925}" dt="2024-03-13T07:15:12.683" v="2348"/>
        <pc:sldMkLst>
          <pc:docMk/>
          <pc:sldMk cId="478109263" sldId="284"/>
        </pc:sldMkLst>
        <pc:spChg chg="mod">
          <ac:chgData name="Rebecca Francis-Davies" userId="S::r.francis-davies@uwtsd.ac.uk::caf69e2c-2198-47a4-8268-c57958bd4ca9" providerId="AD" clId="Web-{EABAC7AD-1945-6EBE-A461-3303F7B94925}" dt="2024-03-13T07:15:12.683" v="2348"/>
          <ac:spMkLst>
            <pc:docMk/>
            <pc:sldMk cId="478109263" sldId="284"/>
            <ac:spMk id="2" creationId="{8A4A706F-DA32-B53B-1BF3-D4EC9325B936}"/>
          </ac:spMkLst>
        </pc:spChg>
        <pc:spChg chg="del mod">
          <ac:chgData name="Rebecca Francis-Davies" userId="S::r.francis-davies@uwtsd.ac.uk::caf69e2c-2198-47a4-8268-c57958bd4ca9" providerId="AD" clId="Web-{EABAC7AD-1945-6EBE-A461-3303F7B94925}" dt="2024-03-13T07:15:12.683" v="2348"/>
          <ac:spMkLst>
            <pc:docMk/>
            <pc:sldMk cId="478109263" sldId="284"/>
            <ac:spMk id="3" creationId="{D43B486E-286D-C093-6369-072A9BB7C38E}"/>
          </ac:spMkLst>
        </pc:spChg>
        <pc:spChg chg="add">
          <ac:chgData name="Rebecca Francis-Davies" userId="S::r.francis-davies@uwtsd.ac.uk::caf69e2c-2198-47a4-8268-c57958bd4ca9" providerId="AD" clId="Web-{EABAC7AD-1945-6EBE-A461-3303F7B94925}" dt="2024-03-13T07:15:12.683" v="2348"/>
          <ac:spMkLst>
            <pc:docMk/>
            <pc:sldMk cId="478109263" sldId="284"/>
            <ac:spMk id="9" creationId="{B593B728-EF8E-4747-9825-F8D7FEEE0751}"/>
          </ac:spMkLst>
        </pc:spChg>
        <pc:graphicFrameChg chg="add">
          <ac:chgData name="Rebecca Francis-Davies" userId="S::r.francis-davies@uwtsd.ac.uk::caf69e2c-2198-47a4-8268-c57958bd4ca9" providerId="AD" clId="Web-{EABAC7AD-1945-6EBE-A461-3303F7B94925}" dt="2024-03-13T07:15:12.683" v="2348"/>
          <ac:graphicFrameMkLst>
            <pc:docMk/>
            <pc:sldMk cId="478109263" sldId="284"/>
            <ac:graphicFrameMk id="5" creationId="{A87CADFC-7363-3A92-D576-9B0A720438CA}"/>
          </ac:graphicFrameMkLst>
        </pc:graphicFrameChg>
        <pc:cxnChg chg="add">
          <ac:chgData name="Rebecca Francis-Davies" userId="S::r.francis-davies@uwtsd.ac.uk::caf69e2c-2198-47a4-8268-c57958bd4ca9" providerId="AD" clId="Web-{EABAC7AD-1945-6EBE-A461-3303F7B94925}" dt="2024-03-13T07:15:12.683" v="2348"/>
          <ac:cxnSpMkLst>
            <pc:docMk/>
            <pc:sldMk cId="478109263" sldId="284"/>
            <ac:cxnSpMk id="11" creationId="{D138B8C1-129C-418D-BEA5-984B1F6A32C2}"/>
          </ac:cxnSpMkLst>
        </pc:cxnChg>
        <pc:cxnChg chg="add">
          <ac:chgData name="Rebecca Francis-Davies" userId="S::r.francis-davies@uwtsd.ac.uk::caf69e2c-2198-47a4-8268-c57958bd4ca9" providerId="AD" clId="Web-{EABAC7AD-1945-6EBE-A461-3303F7B94925}" dt="2024-03-13T07:15:12.683" v="2348"/>
          <ac:cxnSpMkLst>
            <pc:docMk/>
            <pc:sldMk cId="478109263" sldId="284"/>
            <ac:cxnSpMk id="13" creationId="{EEE0F901-22C5-405D-919A-D48167CEADF3}"/>
          </ac:cxnSpMkLst>
        </pc:cxnChg>
        <pc:cxnChg chg="add">
          <ac:chgData name="Rebecca Francis-Davies" userId="S::r.francis-davies@uwtsd.ac.uk::caf69e2c-2198-47a4-8268-c57958bd4ca9" providerId="AD" clId="Web-{EABAC7AD-1945-6EBE-A461-3303F7B94925}" dt="2024-03-13T07:15:12.683" v="2348"/>
          <ac:cxnSpMkLst>
            <pc:docMk/>
            <pc:sldMk cId="478109263" sldId="284"/>
            <ac:cxnSpMk id="15" creationId="{587C62E1-2E42-4DD6-9ECF-39FB001D5B2D}"/>
          </ac:cxnSpMkLst>
        </pc:cxnChg>
      </pc:sldChg>
      <pc:sldChg chg="addSp delSp modSp new mod setBg">
        <pc:chgData name="Rebecca Francis-Davies" userId="S::r.francis-davies@uwtsd.ac.uk::caf69e2c-2198-47a4-8268-c57958bd4ca9" providerId="AD" clId="Web-{EABAC7AD-1945-6EBE-A461-3303F7B94925}" dt="2024-03-13T07:19:06.411" v="2653"/>
        <pc:sldMkLst>
          <pc:docMk/>
          <pc:sldMk cId="4138657144" sldId="285"/>
        </pc:sldMkLst>
        <pc:spChg chg="mod">
          <ac:chgData name="Rebecca Francis-Davies" userId="S::r.francis-davies@uwtsd.ac.uk::caf69e2c-2198-47a4-8268-c57958bd4ca9" providerId="AD" clId="Web-{EABAC7AD-1945-6EBE-A461-3303F7B94925}" dt="2024-03-13T07:19:06.411" v="2653"/>
          <ac:spMkLst>
            <pc:docMk/>
            <pc:sldMk cId="4138657144" sldId="285"/>
            <ac:spMk id="2" creationId="{8EED3E58-F660-1472-E59F-CBEC63880233}"/>
          </ac:spMkLst>
        </pc:spChg>
        <pc:spChg chg="del mod">
          <ac:chgData name="Rebecca Francis-Davies" userId="S::r.francis-davies@uwtsd.ac.uk::caf69e2c-2198-47a4-8268-c57958bd4ca9" providerId="AD" clId="Web-{EABAC7AD-1945-6EBE-A461-3303F7B94925}" dt="2024-03-13T07:19:06.411" v="2653"/>
          <ac:spMkLst>
            <pc:docMk/>
            <pc:sldMk cId="4138657144" sldId="285"/>
            <ac:spMk id="3" creationId="{4178A6C1-24AE-2CFF-D7A5-249554761820}"/>
          </ac:spMkLst>
        </pc:spChg>
        <pc:spChg chg="add">
          <ac:chgData name="Rebecca Francis-Davies" userId="S::r.francis-davies@uwtsd.ac.uk::caf69e2c-2198-47a4-8268-c57958bd4ca9" providerId="AD" clId="Web-{EABAC7AD-1945-6EBE-A461-3303F7B94925}" dt="2024-03-13T07:19:06.411" v="2653"/>
          <ac:spMkLst>
            <pc:docMk/>
            <pc:sldMk cId="4138657144" sldId="285"/>
            <ac:spMk id="9" creationId="{B593B728-EF8E-4747-9825-F8D7FEEE0751}"/>
          </ac:spMkLst>
        </pc:spChg>
        <pc:graphicFrameChg chg="add">
          <ac:chgData name="Rebecca Francis-Davies" userId="S::r.francis-davies@uwtsd.ac.uk::caf69e2c-2198-47a4-8268-c57958bd4ca9" providerId="AD" clId="Web-{EABAC7AD-1945-6EBE-A461-3303F7B94925}" dt="2024-03-13T07:19:06.411" v="2653"/>
          <ac:graphicFrameMkLst>
            <pc:docMk/>
            <pc:sldMk cId="4138657144" sldId="285"/>
            <ac:graphicFrameMk id="5" creationId="{BF4CF650-6230-53DB-2A63-FE673B943F69}"/>
          </ac:graphicFrameMkLst>
        </pc:graphicFrameChg>
        <pc:cxnChg chg="add">
          <ac:chgData name="Rebecca Francis-Davies" userId="S::r.francis-davies@uwtsd.ac.uk::caf69e2c-2198-47a4-8268-c57958bd4ca9" providerId="AD" clId="Web-{EABAC7AD-1945-6EBE-A461-3303F7B94925}" dt="2024-03-13T07:19:06.411" v="2653"/>
          <ac:cxnSpMkLst>
            <pc:docMk/>
            <pc:sldMk cId="4138657144" sldId="285"/>
            <ac:cxnSpMk id="11" creationId="{D138B8C1-129C-418D-BEA5-984B1F6A32C2}"/>
          </ac:cxnSpMkLst>
        </pc:cxnChg>
        <pc:cxnChg chg="add">
          <ac:chgData name="Rebecca Francis-Davies" userId="S::r.francis-davies@uwtsd.ac.uk::caf69e2c-2198-47a4-8268-c57958bd4ca9" providerId="AD" clId="Web-{EABAC7AD-1945-6EBE-A461-3303F7B94925}" dt="2024-03-13T07:19:06.411" v="2653"/>
          <ac:cxnSpMkLst>
            <pc:docMk/>
            <pc:sldMk cId="4138657144" sldId="285"/>
            <ac:cxnSpMk id="13" creationId="{EEE0F901-22C5-405D-919A-D48167CEADF3}"/>
          </ac:cxnSpMkLst>
        </pc:cxnChg>
        <pc:cxnChg chg="add">
          <ac:chgData name="Rebecca Francis-Davies" userId="S::r.francis-davies@uwtsd.ac.uk::caf69e2c-2198-47a4-8268-c57958bd4ca9" providerId="AD" clId="Web-{EABAC7AD-1945-6EBE-A461-3303F7B94925}" dt="2024-03-13T07:19:06.411" v="2653"/>
          <ac:cxnSpMkLst>
            <pc:docMk/>
            <pc:sldMk cId="4138657144" sldId="285"/>
            <ac:cxnSpMk id="15" creationId="{587C62E1-2E42-4DD6-9ECF-39FB001D5B2D}"/>
          </ac:cxnSpMkLst>
        </pc:cxnChg>
      </pc:sldChg>
      <pc:sldChg chg="modSp new del">
        <pc:chgData name="Rebecca Francis-Davies" userId="S::r.francis-davies@uwtsd.ac.uk::caf69e2c-2198-47a4-8268-c57958bd4ca9" providerId="AD" clId="Web-{EABAC7AD-1945-6EBE-A461-3303F7B94925}" dt="2024-03-13T07:24:42.158" v="2906"/>
        <pc:sldMkLst>
          <pc:docMk/>
          <pc:sldMk cId="2512124038" sldId="286"/>
        </pc:sldMkLst>
        <pc:spChg chg="mod">
          <ac:chgData name="Rebecca Francis-Davies" userId="S::r.francis-davies@uwtsd.ac.uk::caf69e2c-2198-47a4-8268-c57958bd4ca9" providerId="AD" clId="Web-{EABAC7AD-1945-6EBE-A461-3303F7B94925}" dt="2024-03-13T07:20:16.835" v="2661" actId="20577"/>
          <ac:spMkLst>
            <pc:docMk/>
            <pc:sldMk cId="2512124038" sldId="286"/>
            <ac:spMk id="2" creationId="{61B98F24-57AE-F050-E5F9-03C923DE835A}"/>
          </ac:spMkLst>
        </pc:spChg>
        <pc:spChg chg="mod">
          <ac:chgData name="Rebecca Francis-Davies" userId="S::r.francis-davies@uwtsd.ac.uk::caf69e2c-2198-47a4-8268-c57958bd4ca9" providerId="AD" clId="Web-{EABAC7AD-1945-6EBE-A461-3303F7B94925}" dt="2024-03-13T07:24:40.893" v="2905" actId="20577"/>
          <ac:spMkLst>
            <pc:docMk/>
            <pc:sldMk cId="2512124038" sldId="286"/>
            <ac:spMk id="3" creationId="{F5CD16F9-A0C3-EAE7-93FA-60B350F3C4C6}"/>
          </ac:spMkLst>
        </pc:spChg>
      </pc:sldChg>
      <pc:sldChg chg="addSp delSp modSp new mod setBg">
        <pc:chgData name="Rebecca Francis-Davies" userId="S::r.francis-davies@uwtsd.ac.uk::caf69e2c-2198-47a4-8268-c57958bd4ca9" providerId="AD" clId="Web-{EABAC7AD-1945-6EBE-A461-3303F7B94925}" dt="2024-03-13T07:27:28.259" v="2914"/>
        <pc:sldMkLst>
          <pc:docMk/>
          <pc:sldMk cId="3271284717" sldId="286"/>
        </pc:sldMkLst>
        <pc:spChg chg="mod">
          <ac:chgData name="Rebecca Francis-Davies" userId="S::r.francis-davies@uwtsd.ac.uk::caf69e2c-2198-47a4-8268-c57958bd4ca9" providerId="AD" clId="Web-{EABAC7AD-1945-6EBE-A461-3303F7B94925}" dt="2024-03-13T07:27:28.259" v="2914"/>
          <ac:spMkLst>
            <pc:docMk/>
            <pc:sldMk cId="3271284717" sldId="286"/>
            <ac:spMk id="2" creationId="{2F28119F-71E6-7079-46D7-E57DD097D6F2}"/>
          </ac:spMkLst>
        </pc:spChg>
        <pc:spChg chg="del">
          <ac:chgData name="Rebecca Francis-Davies" userId="S::r.francis-davies@uwtsd.ac.uk::caf69e2c-2198-47a4-8268-c57958bd4ca9" providerId="AD" clId="Web-{EABAC7AD-1945-6EBE-A461-3303F7B94925}" dt="2024-03-13T07:27:28.259" v="2914"/>
          <ac:spMkLst>
            <pc:docMk/>
            <pc:sldMk cId="3271284717" sldId="286"/>
            <ac:spMk id="3" creationId="{9D45A0DA-EE66-A056-1FF2-420DA2BD5438}"/>
          </ac:spMkLst>
        </pc:spChg>
        <pc:spChg chg="add">
          <ac:chgData name="Rebecca Francis-Davies" userId="S::r.francis-davies@uwtsd.ac.uk::caf69e2c-2198-47a4-8268-c57958bd4ca9" providerId="AD" clId="Web-{EABAC7AD-1945-6EBE-A461-3303F7B94925}" dt="2024-03-13T07:27:28.259" v="2914"/>
          <ac:spMkLst>
            <pc:docMk/>
            <pc:sldMk cId="3271284717" sldId="286"/>
            <ac:spMk id="15" creationId="{60220DBA-8988-4873-8FCD-3FFAC3CF13F6}"/>
          </ac:spMkLst>
        </pc:spChg>
        <pc:picChg chg="add">
          <ac:chgData name="Rebecca Francis-Davies" userId="S::r.francis-davies@uwtsd.ac.uk::caf69e2c-2198-47a4-8268-c57958bd4ca9" providerId="AD" clId="Web-{EABAC7AD-1945-6EBE-A461-3303F7B94925}" dt="2024-03-13T07:27:28.259" v="2914"/>
          <ac:picMkLst>
            <pc:docMk/>
            <pc:sldMk cId="3271284717" sldId="286"/>
            <ac:picMk id="5" creationId="{BC7D7352-5042-8C4A-33C8-68C80578136E}"/>
          </ac:picMkLst>
        </pc:picChg>
        <pc:cxnChg chg="add">
          <ac:chgData name="Rebecca Francis-Davies" userId="S::r.francis-davies@uwtsd.ac.uk::caf69e2c-2198-47a4-8268-c57958bd4ca9" providerId="AD" clId="Web-{EABAC7AD-1945-6EBE-A461-3303F7B94925}" dt="2024-03-13T07:27:28.259" v="2914"/>
          <ac:cxnSpMkLst>
            <pc:docMk/>
            <pc:sldMk cId="3271284717" sldId="286"/>
            <ac:cxnSpMk id="9" creationId="{A240FCEE-B6E2-46D0-9BB0-F45F79545E9D}"/>
          </ac:cxnSpMkLst>
        </pc:cxnChg>
        <pc:cxnChg chg="add">
          <ac:chgData name="Rebecca Francis-Davies" userId="S::r.francis-davies@uwtsd.ac.uk::caf69e2c-2198-47a4-8268-c57958bd4ca9" providerId="AD" clId="Web-{EABAC7AD-1945-6EBE-A461-3303F7B94925}" dt="2024-03-13T07:27:28.259" v="2914"/>
          <ac:cxnSpMkLst>
            <pc:docMk/>
            <pc:sldMk cId="3271284717" sldId="286"/>
            <ac:cxnSpMk id="11" creationId="{3BD2FB83-3783-4477-80B5-DA5BF10BAF57}"/>
          </ac:cxnSpMkLst>
        </pc:cxnChg>
        <pc:cxnChg chg="add">
          <ac:chgData name="Rebecca Francis-Davies" userId="S::r.francis-davies@uwtsd.ac.uk::caf69e2c-2198-47a4-8268-c57958bd4ca9" providerId="AD" clId="Web-{EABAC7AD-1945-6EBE-A461-3303F7B94925}" dt="2024-03-13T07:27:28.259" v="2914"/>
          <ac:cxnSpMkLst>
            <pc:docMk/>
            <pc:sldMk cId="3271284717" sldId="286"/>
            <ac:cxnSpMk id="13" creationId="{E83EA203-71D5-49C0-9626-FFA8E46787B0}"/>
          </ac:cxnSpMkLst>
        </pc:cxnChg>
        <pc:cxnChg chg="add">
          <ac:chgData name="Rebecca Francis-Davies" userId="S::r.francis-davies@uwtsd.ac.uk::caf69e2c-2198-47a4-8268-c57958bd4ca9" providerId="AD" clId="Web-{EABAC7AD-1945-6EBE-A461-3303F7B94925}" dt="2024-03-13T07:27:28.259" v="2914"/>
          <ac:cxnSpMkLst>
            <pc:docMk/>
            <pc:sldMk cId="3271284717" sldId="286"/>
            <ac:cxnSpMk id="17" creationId="{F1981B13-F880-47D1-BA19-C2C84FC75451}"/>
          </ac:cxnSpMkLst>
        </pc:cxnChg>
        <pc:cxnChg chg="add">
          <ac:chgData name="Rebecca Francis-Davies" userId="S::r.francis-davies@uwtsd.ac.uk::caf69e2c-2198-47a4-8268-c57958bd4ca9" providerId="AD" clId="Web-{EABAC7AD-1945-6EBE-A461-3303F7B94925}" dt="2024-03-13T07:27:28.259" v="2914"/>
          <ac:cxnSpMkLst>
            <pc:docMk/>
            <pc:sldMk cId="3271284717" sldId="286"/>
            <ac:cxnSpMk id="19" creationId="{D9889C86-81F5-4E2B-A1BF-3DC57716B53F}"/>
          </ac:cxnSpMkLst>
        </pc:cxnChg>
        <pc:cxnChg chg="add">
          <ac:chgData name="Rebecca Francis-Davies" userId="S::r.francis-davies@uwtsd.ac.uk::caf69e2c-2198-47a4-8268-c57958bd4ca9" providerId="AD" clId="Web-{EABAC7AD-1945-6EBE-A461-3303F7B94925}" dt="2024-03-13T07:27:28.259" v="2914"/>
          <ac:cxnSpMkLst>
            <pc:docMk/>
            <pc:sldMk cId="3271284717" sldId="286"/>
            <ac:cxnSpMk id="21" creationId="{0D1651B2-663F-4ED2-A7D2-9D74A5DFD19E}"/>
          </ac:cxnSpMkLst>
        </pc:cxnChg>
      </pc:sldChg>
      <pc:sldChg chg="addSp delSp modSp new mod setBg">
        <pc:chgData name="Rebecca Francis-Davies" userId="S::r.francis-davies@uwtsd.ac.uk::caf69e2c-2198-47a4-8268-c57958bd4ca9" providerId="AD" clId="Web-{EABAC7AD-1945-6EBE-A461-3303F7B94925}" dt="2024-03-13T07:29:31.920" v="3058"/>
        <pc:sldMkLst>
          <pc:docMk/>
          <pc:sldMk cId="1956195845" sldId="287"/>
        </pc:sldMkLst>
        <pc:spChg chg="mod">
          <ac:chgData name="Rebecca Francis-Davies" userId="S::r.francis-davies@uwtsd.ac.uk::caf69e2c-2198-47a4-8268-c57958bd4ca9" providerId="AD" clId="Web-{EABAC7AD-1945-6EBE-A461-3303F7B94925}" dt="2024-03-13T07:29:31.920" v="3058"/>
          <ac:spMkLst>
            <pc:docMk/>
            <pc:sldMk cId="1956195845" sldId="287"/>
            <ac:spMk id="2" creationId="{707C85BD-1904-37C1-6E16-4EFA8A66939A}"/>
          </ac:spMkLst>
        </pc:spChg>
        <pc:spChg chg="add del mod">
          <ac:chgData name="Rebecca Francis-Davies" userId="S::r.francis-davies@uwtsd.ac.uk::caf69e2c-2198-47a4-8268-c57958bd4ca9" providerId="AD" clId="Web-{EABAC7AD-1945-6EBE-A461-3303F7B94925}" dt="2024-03-13T07:29:31.920" v="3058"/>
          <ac:spMkLst>
            <pc:docMk/>
            <pc:sldMk cId="1956195845" sldId="287"/>
            <ac:spMk id="3" creationId="{A8023237-230A-893B-8660-0B07786060FA}"/>
          </ac:spMkLst>
        </pc:spChg>
        <pc:spChg chg="add">
          <ac:chgData name="Rebecca Francis-Davies" userId="S::r.francis-davies@uwtsd.ac.uk::caf69e2c-2198-47a4-8268-c57958bd4ca9" providerId="AD" clId="Web-{EABAC7AD-1945-6EBE-A461-3303F7B94925}" dt="2024-03-13T07:29:31.920" v="3058"/>
          <ac:spMkLst>
            <pc:docMk/>
            <pc:sldMk cId="1956195845" sldId="287"/>
            <ac:spMk id="8" creationId="{5889F449-A8C1-4223-8D3F-453A7C93038E}"/>
          </ac:spMkLst>
        </pc:spChg>
        <pc:spChg chg="add del">
          <ac:chgData name="Rebecca Francis-Davies" userId="S::r.francis-davies@uwtsd.ac.uk::caf69e2c-2198-47a4-8268-c57958bd4ca9" providerId="AD" clId="Web-{EABAC7AD-1945-6EBE-A461-3303F7B94925}" dt="2024-03-13T07:29:31.920" v="3057"/>
          <ac:spMkLst>
            <pc:docMk/>
            <pc:sldMk cId="1956195845" sldId="287"/>
            <ac:spMk id="9" creationId="{9F0B1846-6CE5-47AE-B0D0-7202A39CEF64}"/>
          </ac:spMkLst>
        </pc:spChg>
        <pc:spChg chg="add">
          <ac:chgData name="Rebecca Francis-Davies" userId="S::r.francis-davies@uwtsd.ac.uk::caf69e2c-2198-47a4-8268-c57958bd4ca9" providerId="AD" clId="Web-{EABAC7AD-1945-6EBE-A461-3303F7B94925}" dt="2024-03-13T07:29:31.920" v="3058"/>
          <ac:spMkLst>
            <pc:docMk/>
            <pc:sldMk cId="1956195845" sldId="287"/>
            <ac:spMk id="17" creationId="{A8023237-230A-893B-8660-0B07786060FA}"/>
          </ac:spMkLst>
        </pc:spChg>
        <pc:graphicFrameChg chg="add del">
          <ac:chgData name="Rebecca Francis-Davies" userId="S::r.francis-davies@uwtsd.ac.uk::caf69e2c-2198-47a4-8268-c57958bd4ca9" providerId="AD" clId="Web-{EABAC7AD-1945-6EBE-A461-3303F7B94925}" dt="2024-03-13T07:29:31.920" v="3057"/>
          <ac:graphicFrameMkLst>
            <pc:docMk/>
            <pc:sldMk cId="1956195845" sldId="287"/>
            <ac:graphicFrameMk id="5" creationId="{CB48A8CE-5E76-C63A-E75B-CFB3F3ADE08F}"/>
          </ac:graphicFrameMkLst>
        </pc:graphicFrameChg>
        <pc:cxnChg chg="add">
          <ac:chgData name="Rebecca Francis-Davies" userId="S::r.francis-davies@uwtsd.ac.uk::caf69e2c-2198-47a4-8268-c57958bd4ca9" providerId="AD" clId="Web-{EABAC7AD-1945-6EBE-A461-3303F7B94925}" dt="2024-03-13T07:29:31.920" v="3058"/>
          <ac:cxnSpMkLst>
            <pc:docMk/>
            <pc:sldMk cId="1956195845" sldId="287"/>
            <ac:cxnSpMk id="10" creationId="{9B483DE6-F425-4CA0-9983-0778A131FA7B}"/>
          </ac:cxnSpMkLst>
        </pc:cxnChg>
        <pc:cxnChg chg="add del">
          <ac:chgData name="Rebecca Francis-Davies" userId="S::r.francis-davies@uwtsd.ac.uk::caf69e2c-2198-47a4-8268-c57958bd4ca9" providerId="AD" clId="Web-{EABAC7AD-1945-6EBE-A461-3303F7B94925}" dt="2024-03-13T07:29:31.920" v="3057"/>
          <ac:cxnSpMkLst>
            <pc:docMk/>
            <pc:sldMk cId="1956195845" sldId="287"/>
            <ac:cxnSpMk id="11" creationId="{4B706659-8817-44F5-87F5-B7804F1CBE94}"/>
          </ac:cxnSpMkLst>
        </pc:cxnChg>
        <pc:cxnChg chg="add">
          <ac:chgData name="Rebecca Francis-Davies" userId="S::r.francis-davies@uwtsd.ac.uk::caf69e2c-2198-47a4-8268-c57958bd4ca9" providerId="AD" clId="Web-{EABAC7AD-1945-6EBE-A461-3303F7B94925}" dt="2024-03-13T07:29:31.920" v="3058"/>
          <ac:cxnSpMkLst>
            <pc:docMk/>
            <pc:sldMk cId="1956195845" sldId="287"/>
            <ac:cxnSpMk id="12" creationId="{C8F3C27F-5DD1-4734-BC17-6CA44602646E}"/>
          </ac:cxnSpMkLst>
        </pc:cxnChg>
        <pc:cxnChg chg="add del">
          <ac:chgData name="Rebecca Francis-Davies" userId="S::r.francis-davies@uwtsd.ac.uk::caf69e2c-2198-47a4-8268-c57958bd4ca9" providerId="AD" clId="Web-{EABAC7AD-1945-6EBE-A461-3303F7B94925}" dt="2024-03-13T07:29:31.920" v="3057"/>
          <ac:cxnSpMkLst>
            <pc:docMk/>
            <pc:sldMk cId="1956195845" sldId="287"/>
            <ac:cxnSpMk id="13" creationId="{CE7E0E66-59D6-4A3A-B1A2-84B907843286}"/>
          </ac:cxnSpMkLst>
        </pc:cxnChg>
        <pc:cxnChg chg="add">
          <ac:chgData name="Rebecca Francis-Davies" userId="S::r.francis-davies@uwtsd.ac.uk::caf69e2c-2198-47a4-8268-c57958bd4ca9" providerId="AD" clId="Web-{EABAC7AD-1945-6EBE-A461-3303F7B94925}" dt="2024-03-13T07:29:31.920" v="3058"/>
          <ac:cxnSpMkLst>
            <pc:docMk/>
            <pc:sldMk cId="1956195845" sldId="287"/>
            <ac:cxnSpMk id="14" creationId="{61F67967-936C-4D11-B434-DEBD15F2B7EA}"/>
          </ac:cxnSpMkLst>
        </pc:cxnChg>
        <pc:cxnChg chg="add del">
          <ac:chgData name="Rebecca Francis-Davies" userId="S::r.francis-davies@uwtsd.ac.uk::caf69e2c-2198-47a4-8268-c57958bd4ca9" providerId="AD" clId="Web-{EABAC7AD-1945-6EBE-A461-3303F7B94925}" dt="2024-03-13T07:29:31.920" v="3057"/>
          <ac:cxnSpMkLst>
            <pc:docMk/>
            <pc:sldMk cId="1956195845" sldId="287"/>
            <ac:cxnSpMk id="15" creationId="{C64F6F91-27E3-4BF5-9BD7-E5923D27CC56}"/>
          </ac:cxnSpMkLst>
        </pc:cxnChg>
      </pc:sldChg>
      <pc:sldChg chg="addSp delSp modSp new mod setBg">
        <pc:chgData name="Rebecca Francis-Davies" userId="S::r.francis-davies@uwtsd.ac.uk::caf69e2c-2198-47a4-8268-c57958bd4ca9" providerId="AD" clId="Web-{EABAC7AD-1945-6EBE-A461-3303F7B94925}" dt="2024-03-13T07:31:48.487" v="3075"/>
        <pc:sldMkLst>
          <pc:docMk/>
          <pc:sldMk cId="4069302727" sldId="288"/>
        </pc:sldMkLst>
        <pc:spChg chg="mod">
          <ac:chgData name="Rebecca Francis-Davies" userId="S::r.francis-davies@uwtsd.ac.uk::caf69e2c-2198-47a4-8268-c57958bd4ca9" providerId="AD" clId="Web-{EABAC7AD-1945-6EBE-A461-3303F7B94925}" dt="2024-03-13T07:31:48.487" v="3075"/>
          <ac:spMkLst>
            <pc:docMk/>
            <pc:sldMk cId="4069302727" sldId="288"/>
            <ac:spMk id="2" creationId="{D7CFF8B4-E4E6-DF7F-E39C-BF759D709BDC}"/>
          </ac:spMkLst>
        </pc:spChg>
        <pc:spChg chg="del">
          <ac:chgData name="Rebecca Francis-Davies" userId="S::r.francis-davies@uwtsd.ac.uk::caf69e2c-2198-47a4-8268-c57958bd4ca9" providerId="AD" clId="Web-{EABAC7AD-1945-6EBE-A461-3303F7B94925}" dt="2024-03-13T07:31:44.300" v="3073"/>
          <ac:spMkLst>
            <pc:docMk/>
            <pc:sldMk cId="4069302727" sldId="288"/>
            <ac:spMk id="3" creationId="{C998ED34-18E9-F0B5-3CDE-5007B68C48BC}"/>
          </ac:spMkLst>
        </pc:spChg>
        <pc:spChg chg="add">
          <ac:chgData name="Rebecca Francis-Davies" userId="S::r.francis-davies@uwtsd.ac.uk::caf69e2c-2198-47a4-8268-c57958bd4ca9" providerId="AD" clId="Web-{EABAC7AD-1945-6EBE-A461-3303F7B94925}" dt="2024-03-13T07:31:48.487" v="3075"/>
          <ac:spMkLst>
            <pc:docMk/>
            <pc:sldMk cId="4069302727" sldId="288"/>
            <ac:spMk id="15" creationId="{1FD0F0B6-5415-4254-9E66-BE9C2FB05B27}"/>
          </ac:spMkLst>
        </pc:spChg>
        <pc:picChg chg="add mod ord">
          <ac:chgData name="Rebecca Francis-Davies" userId="S::r.francis-davies@uwtsd.ac.uk::caf69e2c-2198-47a4-8268-c57958bd4ca9" providerId="AD" clId="Web-{EABAC7AD-1945-6EBE-A461-3303F7B94925}" dt="2024-03-13T07:31:48.487" v="3075"/>
          <ac:picMkLst>
            <pc:docMk/>
            <pc:sldMk cId="4069302727" sldId="288"/>
            <ac:picMk id="4" creationId="{EC49C3CC-21BD-AEB7-C38E-C56DC0E3245A}"/>
          </ac:picMkLst>
        </pc:picChg>
        <pc:cxnChg chg="add">
          <ac:chgData name="Rebecca Francis-Davies" userId="S::r.francis-davies@uwtsd.ac.uk::caf69e2c-2198-47a4-8268-c57958bd4ca9" providerId="AD" clId="Web-{EABAC7AD-1945-6EBE-A461-3303F7B94925}" dt="2024-03-13T07:31:48.487" v="3075"/>
          <ac:cxnSpMkLst>
            <pc:docMk/>
            <pc:sldMk cId="4069302727" sldId="288"/>
            <ac:cxnSpMk id="9" creationId="{A240FCEE-B6E2-46D0-9BB0-F45F79545E9D}"/>
          </ac:cxnSpMkLst>
        </pc:cxnChg>
        <pc:cxnChg chg="add">
          <ac:chgData name="Rebecca Francis-Davies" userId="S::r.francis-davies@uwtsd.ac.uk::caf69e2c-2198-47a4-8268-c57958bd4ca9" providerId="AD" clId="Web-{EABAC7AD-1945-6EBE-A461-3303F7B94925}" dt="2024-03-13T07:31:48.487" v="3075"/>
          <ac:cxnSpMkLst>
            <pc:docMk/>
            <pc:sldMk cId="4069302727" sldId="288"/>
            <ac:cxnSpMk id="11" creationId="{3BD2FB83-3783-4477-80B5-DA5BF10BAF57}"/>
          </ac:cxnSpMkLst>
        </pc:cxnChg>
        <pc:cxnChg chg="add">
          <ac:chgData name="Rebecca Francis-Davies" userId="S::r.francis-davies@uwtsd.ac.uk::caf69e2c-2198-47a4-8268-c57958bd4ca9" providerId="AD" clId="Web-{EABAC7AD-1945-6EBE-A461-3303F7B94925}" dt="2024-03-13T07:31:48.487" v="3075"/>
          <ac:cxnSpMkLst>
            <pc:docMk/>
            <pc:sldMk cId="4069302727" sldId="288"/>
            <ac:cxnSpMk id="13" creationId="{E83EA203-71D5-49C0-9626-FFA8E46787B0}"/>
          </ac:cxnSpMkLst>
        </pc:cxnChg>
        <pc:cxnChg chg="add">
          <ac:chgData name="Rebecca Francis-Davies" userId="S::r.francis-davies@uwtsd.ac.uk::caf69e2c-2198-47a4-8268-c57958bd4ca9" providerId="AD" clId="Web-{EABAC7AD-1945-6EBE-A461-3303F7B94925}" dt="2024-03-13T07:31:48.487" v="3075"/>
          <ac:cxnSpMkLst>
            <pc:docMk/>
            <pc:sldMk cId="4069302727" sldId="288"/>
            <ac:cxnSpMk id="17" creationId="{8D66FEA8-8B71-461B-95A4-855374AB4C28}"/>
          </ac:cxnSpMkLst>
        </pc:cxnChg>
        <pc:cxnChg chg="add">
          <ac:chgData name="Rebecca Francis-Davies" userId="S::r.francis-davies@uwtsd.ac.uk::caf69e2c-2198-47a4-8268-c57958bd4ca9" providerId="AD" clId="Web-{EABAC7AD-1945-6EBE-A461-3303F7B94925}" dt="2024-03-13T07:31:48.487" v="3075"/>
          <ac:cxnSpMkLst>
            <pc:docMk/>
            <pc:sldMk cId="4069302727" sldId="288"/>
            <ac:cxnSpMk id="19" creationId="{7A4B168A-A51F-4C91-A9E4-A2F203CB9DAA}"/>
          </ac:cxnSpMkLst>
        </pc:cxnChg>
        <pc:cxnChg chg="add">
          <ac:chgData name="Rebecca Francis-Davies" userId="S::r.francis-davies@uwtsd.ac.uk::caf69e2c-2198-47a4-8268-c57958bd4ca9" providerId="AD" clId="Web-{EABAC7AD-1945-6EBE-A461-3303F7B94925}" dt="2024-03-13T07:31:48.487" v="3075"/>
          <ac:cxnSpMkLst>
            <pc:docMk/>
            <pc:sldMk cId="4069302727" sldId="288"/>
            <ac:cxnSpMk id="21" creationId="{A5407E01-913B-484C-A03C-2C64028471C8}"/>
          </ac:cxnSpMkLst>
        </pc:cxnChg>
      </pc:sldChg>
      <pc:sldChg chg="addSp delSp modSp new mod setBg">
        <pc:chgData name="Rebecca Francis-Davies" userId="S::r.francis-davies@uwtsd.ac.uk::caf69e2c-2198-47a4-8268-c57958bd4ca9" providerId="AD" clId="Web-{EABAC7AD-1945-6EBE-A461-3303F7B94925}" dt="2024-03-13T07:37:30.641" v="3255"/>
        <pc:sldMkLst>
          <pc:docMk/>
          <pc:sldMk cId="3975104945" sldId="289"/>
        </pc:sldMkLst>
        <pc:spChg chg="mod">
          <ac:chgData name="Rebecca Francis-Davies" userId="S::r.francis-davies@uwtsd.ac.uk::caf69e2c-2198-47a4-8268-c57958bd4ca9" providerId="AD" clId="Web-{EABAC7AD-1945-6EBE-A461-3303F7B94925}" dt="2024-03-13T07:37:30.641" v="3255"/>
          <ac:spMkLst>
            <pc:docMk/>
            <pc:sldMk cId="3975104945" sldId="289"/>
            <ac:spMk id="2" creationId="{62E046E6-B0DC-3DBB-4A21-7F56EBD5AEB7}"/>
          </ac:spMkLst>
        </pc:spChg>
        <pc:spChg chg="del mod">
          <ac:chgData name="Rebecca Francis-Davies" userId="S::r.francis-davies@uwtsd.ac.uk::caf69e2c-2198-47a4-8268-c57958bd4ca9" providerId="AD" clId="Web-{EABAC7AD-1945-6EBE-A461-3303F7B94925}" dt="2024-03-13T07:37:30.641" v="3255"/>
          <ac:spMkLst>
            <pc:docMk/>
            <pc:sldMk cId="3975104945" sldId="289"/>
            <ac:spMk id="3" creationId="{99C4789B-26FB-F556-616A-98666C95FACF}"/>
          </ac:spMkLst>
        </pc:spChg>
        <pc:spChg chg="add">
          <ac:chgData name="Rebecca Francis-Davies" userId="S::r.francis-davies@uwtsd.ac.uk::caf69e2c-2198-47a4-8268-c57958bd4ca9" providerId="AD" clId="Web-{EABAC7AD-1945-6EBE-A461-3303F7B94925}" dt="2024-03-13T07:37:30.641" v="3255"/>
          <ac:spMkLst>
            <pc:docMk/>
            <pc:sldMk cId="3975104945" sldId="289"/>
            <ac:spMk id="9" creationId="{9F0B1846-6CE5-47AE-B0D0-7202A39CEF64}"/>
          </ac:spMkLst>
        </pc:spChg>
        <pc:graphicFrameChg chg="add">
          <ac:chgData name="Rebecca Francis-Davies" userId="S::r.francis-davies@uwtsd.ac.uk::caf69e2c-2198-47a4-8268-c57958bd4ca9" providerId="AD" clId="Web-{EABAC7AD-1945-6EBE-A461-3303F7B94925}" dt="2024-03-13T07:37:30.641" v="3255"/>
          <ac:graphicFrameMkLst>
            <pc:docMk/>
            <pc:sldMk cId="3975104945" sldId="289"/>
            <ac:graphicFrameMk id="5" creationId="{A78CA09F-3433-6B53-026E-97AC82F5A0AA}"/>
          </ac:graphicFrameMkLst>
        </pc:graphicFrameChg>
        <pc:cxnChg chg="add">
          <ac:chgData name="Rebecca Francis-Davies" userId="S::r.francis-davies@uwtsd.ac.uk::caf69e2c-2198-47a4-8268-c57958bd4ca9" providerId="AD" clId="Web-{EABAC7AD-1945-6EBE-A461-3303F7B94925}" dt="2024-03-13T07:37:30.641" v="3255"/>
          <ac:cxnSpMkLst>
            <pc:docMk/>
            <pc:sldMk cId="3975104945" sldId="289"/>
            <ac:cxnSpMk id="11" creationId="{4B706659-8817-44F5-87F5-B7804F1CBE94}"/>
          </ac:cxnSpMkLst>
        </pc:cxnChg>
        <pc:cxnChg chg="add">
          <ac:chgData name="Rebecca Francis-Davies" userId="S::r.francis-davies@uwtsd.ac.uk::caf69e2c-2198-47a4-8268-c57958bd4ca9" providerId="AD" clId="Web-{EABAC7AD-1945-6EBE-A461-3303F7B94925}" dt="2024-03-13T07:37:30.641" v="3255"/>
          <ac:cxnSpMkLst>
            <pc:docMk/>
            <pc:sldMk cId="3975104945" sldId="289"/>
            <ac:cxnSpMk id="13" creationId="{CE7E0E66-59D6-4A3A-B1A2-84B907843286}"/>
          </ac:cxnSpMkLst>
        </pc:cxnChg>
        <pc:cxnChg chg="add">
          <ac:chgData name="Rebecca Francis-Davies" userId="S::r.francis-davies@uwtsd.ac.uk::caf69e2c-2198-47a4-8268-c57958bd4ca9" providerId="AD" clId="Web-{EABAC7AD-1945-6EBE-A461-3303F7B94925}" dt="2024-03-13T07:37:30.641" v="3255"/>
          <ac:cxnSpMkLst>
            <pc:docMk/>
            <pc:sldMk cId="3975104945" sldId="289"/>
            <ac:cxnSpMk id="15" creationId="{C64F6F91-27E3-4BF5-9BD7-E5923D27CC56}"/>
          </ac:cxnSpMkLst>
        </pc:cxnChg>
      </pc:sldChg>
      <pc:sldChg chg="addSp delSp modSp new mod setBg">
        <pc:chgData name="Rebecca Francis-Davies" userId="S::r.francis-davies@uwtsd.ac.uk::caf69e2c-2198-47a4-8268-c57958bd4ca9" providerId="AD" clId="Web-{EABAC7AD-1945-6EBE-A461-3303F7B94925}" dt="2024-03-13T07:39:48.584" v="3518"/>
        <pc:sldMkLst>
          <pc:docMk/>
          <pc:sldMk cId="1755720470" sldId="290"/>
        </pc:sldMkLst>
        <pc:spChg chg="mod">
          <ac:chgData name="Rebecca Francis-Davies" userId="S::r.francis-davies@uwtsd.ac.uk::caf69e2c-2198-47a4-8268-c57958bd4ca9" providerId="AD" clId="Web-{EABAC7AD-1945-6EBE-A461-3303F7B94925}" dt="2024-03-13T07:39:48.584" v="3518"/>
          <ac:spMkLst>
            <pc:docMk/>
            <pc:sldMk cId="1755720470" sldId="290"/>
            <ac:spMk id="2" creationId="{338E6ECE-F4F8-7CBD-3CFB-614B8FC5EE9A}"/>
          </ac:spMkLst>
        </pc:spChg>
        <pc:spChg chg="del mod">
          <ac:chgData name="Rebecca Francis-Davies" userId="S::r.francis-davies@uwtsd.ac.uk::caf69e2c-2198-47a4-8268-c57958bd4ca9" providerId="AD" clId="Web-{EABAC7AD-1945-6EBE-A461-3303F7B94925}" dt="2024-03-13T07:39:48.584" v="3518"/>
          <ac:spMkLst>
            <pc:docMk/>
            <pc:sldMk cId="1755720470" sldId="290"/>
            <ac:spMk id="3" creationId="{23600E3A-5999-5D20-14B3-840E9E2029D5}"/>
          </ac:spMkLst>
        </pc:spChg>
        <pc:spChg chg="add">
          <ac:chgData name="Rebecca Francis-Davies" userId="S::r.francis-davies@uwtsd.ac.uk::caf69e2c-2198-47a4-8268-c57958bd4ca9" providerId="AD" clId="Web-{EABAC7AD-1945-6EBE-A461-3303F7B94925}" dt="2024-03-13T07:39:48.584" v="3518"/>
          <ac:spMkLst>
            <pc:docMk/>
            <pc:sldMk cId="1755720470" sldId="290"/>
            <ac:spMk id="9" creationId="{B593B728-EF8E-4747-9825-F8D7FEEE0751}"/>
          </ac:spMkLst>
        </pc:spChg>
        <pc:graphicFrameChg chg="add">
          <ac:chgData name="Rebecca Francis-Davies" userId="S::r.francis-davies@uwtsd.ac.uk::caf69e2c-2198-47a4-8268-c57958bd4ca9" providerId="AD" clId="Web-{EABAC7AD-1945-6EBE-A461-3303F7B94925}" dt="2024-03-13T07:39:48.584" v="3518"/>
          <ac:graphicFrameMkLst>
            <pc:docMk/>
            <pc:sldMk cId="1755720470" sldId="290"/>
            <ac:graphicFrameMk id="5" creationId="{BCD86A0B-FC34-C191-54D8-089E0DBC8A31}"/>
          </ac:graphicFrameMkLst>
        </pc:graphicFrameChg>
        <pc:cxnChg chg="add">
          <ac:chgData name="Rebecca Francis-Davies" userId="S::r.francis-davies@uwtsd.ac.uk::caf69e2c-2198-47a4-8268-c57958bd4ca9" providerId="AD" clId="Web-{EABAC7AD-1945-6EBE-A461-3303F7B94925}" dt="2024-03-13T07:39:48.584" v="3518"/>
          <ac:cxnSpMkLst>
            <pc:docMk/>
            <pc:sldMk cId="1755720470" sldId="290"/>
            <ac:cxnSpMk id="11" creationId="{D138B8C1-129C-418D-BEA5-984B1F6A32C2}"/>
          </ac:cxnSpMkLst>
        </pc:cxnChg>
        <pc:cxnChg chg="add">
          <ac:chgData name="Rebecca Francis-Davies" userId="S::r.francis-davies@uwtsd.ac.uk::caf69e2c-2198-47a4-8268-c57958bd4ca9" providerId="AD" clId="Web-{EABAC7AD-1945-6EBE-A461-3303F7B94925}" dt="2024-03-13T07:39:48.584" v="3518"/>
          <ac:cxnSpMkLst>
            <pc:docMk/>
            <pc:sldMk cId="1755720470" sldId="290"/>
            <ac:cxnSpMk id="13" creationId="{EEE0F901-22C5-405D-919A-D48167CEADF3}"/>
          </ac:cxnSpMkLst>
        </pc:cxnChg>
        <pc:cxnChg chg="add">
          <ac:chgData name="Rebecca Francis-Davies" userId="S::r.francis-davies@uwtsd.ac.uk::caf69e2c-2198-47a4-8268-c57958bd4ca9" providerId="AD" clId="Web-{EABAC7AD-1945-6EBE-A461-3303F7B94925}" dt="2024-03-13T07:39:48.584" v="3518"/>
          <ac:cxnSpMkLst>
            <pc:docMk/>
            <pc:sldMk cId="1755720470" sldId="290"/>
            <ac:cxnSpMk id="15" creationId="{587C62E1-2E42-4DD6-9ECF-39FB001D5B2D}"/>
          </ac:cxnSpMkLst>
        </pc:cxnChg>
      </pc:sldChg>
      <pc:sldChg chg="addSp modSp new mod setBg">
        <pc:chgData name="Rebecca Francis-Davies" userId="S::r.francis-davies@uwtsd.ac.uk::caf69e2c-2198-47a4-8268-c57958bd4ca9" providerId="AD" clId="Web-{EABAC7AD-1945-6EBE-A461-3303F7B94925}" dt="2024-03-13T07:43:06.655" v="3690"/>
        <pc:sldMkLst>
          <pc:docMk/>
          <pc:sldMk cId="1510184447" sldId="291"/>
        </pc:sldMkLst>
        <pc:spChg chg="mod">
          <ac:chgData name="Rebecca Francis-Davies" userId="S::r.francis-davies@uwtsd.ac.uk::caf69e2c-2198-47a4-8268-c57958bd4ca9" providerId="AD" clId="Web-{EABAC7AD-1945-6EBE-A461-3303F7B94925}" dt="2024-03-13T07:43:06.655" v="3690"/>
          <ac:spMkLst>
            <pc:docMk/>
            <pc:sldMk cId="1510184447" sldId="291"/>
            <ac:spMk id="2" creationId="{66BBCA8E-5BCD-429D-B382-B0C7B8523CEC}"/>
          </ac:spMkLst>
        </pc:spChg>
        <pc:spChg chg="mod">
          <ac:chgData name="Rebecca Francis-Davies" userId="S::r.francis-davies@uwtsd.ac.uk::caf69e2c-2198-47a4-8268-c57958bd4ca9" providerId="AD" clId="Web-{EABAC7AD-1945-6EBE-A461-3303F7B94925}" dt="2024-03-13T07:43:06.655" v="3690"/>
          <ac:spMkLst>
            <pc:docMk/>
            <pc:sldMk cId="1510184447" sldId="291"/>
            <ac:spMk id="3" creationId="{EBFABB53-9BDB-7B67-5F34-C4D921C59FDE}"/>
          </ac:spMkLst>
        </pc:spChg>
        <pc:spChg chg="add">
          <ac:chgData name="Rebecca Francis-Davies" userId="S::r.francis-davies@uwtsd.ac.uk::caf69e2c-2198-47a4-8268-c57958bd4ca9" providerId="AD" clId="Web-{EABAC7AD-1945-6EBE-A461-3303F7B94925}" dt="2024-03-13T07:43:06.655" v="3690"/>
          <ac:spMkLst>
            <pc:docMk/>
            <pc:sldMk cId="1510184447" sldId="291"/>
            <ac:spMk id="8" creationId="{5889F449-A8C1-4223-8D3F-453A7C93038E}"/>
          </ac:spMkLst>
        </pc:spChg>
        <pc:cxnChg chg="add">
          <ac:chgData name="Rebecca Francis-Davies" userId="S::r.francis-davies@uwtsd.ac.uk::caf69e2c-2198-47a4-8268-c57958bd4ca9" providerId="AD" clId="Web-{EABAC7AD-1945-6EBE-A461-3303F7B94925}" dt="2024-03-13T07:43:06.655" v="3690"/>
          <ac:cxnSpMkLst>
            <pc:docMk/>
            <pc:sldMk cId="1510184447" sldId="291"/>
            <ac:cxnSpMk id="10" creationId="{9B483DE6-F425-4CA0-9983-0778A131FA7B}"/>
          </ac:cxnSpMkLst>
        </pc:cxnChg>
        <pc:cxnChg chg="add">
          <ac:chgData name="Rebecca Francis-Davies" userId="S::r.francis-davies@uwtsd.ac.uk::caf69e2c-2198-47a4-8268-c57958bd4ca9" providerId="AD" clId="Web-{EABAC7AD-1945-6EBE-A461-3303F7B94925}" dt="2024-03-13T07:43:06.655" v="3690"/>
          <ac:cxnSpMkLst>
            <pc:docMk/>
            <pc:sldMk cId="1510184447" sldId="291"/>
            <ac:cxnSpMk id="12" creationId="{C8F3C27F-5DD1-4734-BC17-6CA44602646E}"/>
          </ac:cxnSpMkLst>
        </pc:cxnChg>
        <pc:cxnChg chg="add">
          <ac:chgData name="Rebecca Francis-Davies" userId="S::r.francis-davies@uwtsd.ac.uk::caf69e2c-2198-47a4-8268-c57958bd4ca9" providerId="AD" clId="Web-{EABAC7AD-1945-6EBE-A461-3303F7B94925}" dt="2024-03-13T07:43:06.655" v="3690"/>
          <ac:cxnSpMkLst>
            <pc:docMk/>
            <pc:sldMk cId="1510184447" sldId="291"/>
            <ac:cxnSpMk id="14" creationId="{61F67967-936C-4D11-B434-DEBD15F2B7EA}"/>
          </ac:cxnSpMkLst>
        </pc:cxnChg>
      </pc:sldChg>
    </pc:docChg>
  </pc:docChgLst>
  <pc:docChgLst>
    <pc:chgData name="Rebecca Francis-Davies" userId="S::r.francis-davies@uwtsd.ac.uk::caf69e2c-2198-47a4-8268-c57958bd4ca9" providerId="AD" clId="Web-{83611BD9-7B52-48EB-A215-A95DF70F8449}"/>
    <pc:docChg chg="addSld modSld addMainMaster delMainMaster">
      <pc:chgData name="Rebecca Francis-Davies" userId="S::r.francis-davies@uwtsd.ac.uk::caf69e2c-2198-47a4-8268-c57958bd4ca9" providerId="AD" clId="Web-{83611BD9-7B52-48EB-A215-A95DF70F8449}" dt="2024-02-28T10:12:36.648" v="1001"/>
      <pc:docMkLst>
        <pc:docMk/>
      </pc:docMkLst>
      <pc:sldChg chg="addSp delSp modSp mod setBg modClrScheme setClrOvrMap chgLayout">
        <pc:chgData name="Rebecca Francis-Davies" userId="S::r.francis-davies@uwtsd.ac.uk::caf69e2c-2198-47a4-8268-c57958bd4ca9" providerId="AD" clId="Web-{83611BD9-7B52-48EB-A215-A95DF70F8449}" dt="2024-02-28T09:51:35.183" v="19"/>
        <pc:sldMkLst>
          <pc:docMk/>
          <pc:sldMk cId="2299734367" sldId="256"/>
        </pc:sldMkLst>
        <pc:spChg chg="mod">
          <ac:chgData name="Rebecca Francis-Davies" userId="S::r.francis-davies@uwtsd.ac.uk::caf69e2c-2198-47a4-8268-c57958bd4ca9" providerId="AD" clId="Web-{83611BD9-7B52-48EB-A215-A95DF70F8449}" dt="2024-02-28T09:51:35.183" v="19"/>
          <ac:spMkLst>
            <pc:docMk/>
            <pc:sldMk cId="2299734367" sldId="256"/>
            <ac:spMk id="2" creationId="{00000000-0000-0000-0000-000000000000}"/>
          </ac:spMkLst>
        </pc:spChg>
        <pc:spChg chg="mod">
          <ac:chgData name="Rebecca Francis-Davies" userId="S::r.francis-davies@uwtsd.ac.uk::caf69e2c-2198-47a4-8268-c57958bd4ca9" providerId="AD" clId="Web-{83611BD9-7B52-48EB-A215-A95DF70F8449}" dt="2024-02-28T09:51:35.183" v="19"/>
          <ac:spMkLst>
            <pc:docMk/>
            <pc:sldMk cId="2299734367" sldId="256"/>
            <ac:spMk id="3" creationId="{00000000-0000-0000-0000-000000000000}"/>
          </ac:spMkLst>
        </pc:spChg>
        <pc:spChg chg="add del">
          <ac:chgData name="Rebecca Francis-Davies" userId="S::r.francis-davies@uwtsd.ac.uk::caf69e2c-2198-47a4-8268-c57958bd4ca9" providerId="AD" clId="Web-{83611BD9-7B52-48EB-A215-A95DF70F8449}" dt="2024-02-28T09:51:15.464" v="16"/>
          <ac:spMkLst>
            <pc:docMk/>
            <pc:sldMk cId="2299734367" sldId="256"/>
            <ac:spMk id="5" creationId="{9B37791B-B040-4694-BFDC-8DD132D86E8E}"/>
          </ac:spMkLst>
        </pc:spChg>
        <pc:spChg chg="add del">
          <ac:chgData name="Rebecca Francis-Davies" userId="S::r.francis-davies@uwtsd.ac.uk::caf69e2c-2198-47a4-8268-c57958bd4ca9" providerId="AD" clId="Web-{83611BD9-7B52-48EB-A215-A95DF70F8449}" dt="2024-02-28T09:50:26.041" v="10"/>
          <ac:spMkLst>
            <pc:docMk/>
            <pc:sldMk cId="2299734367" sldId="256"/>
            <ac:spMk id="9" creationId="{F1314C34-F582-4EEF-86CE-F88761E52434}"/>
          </ac:spMkLst>
        </pc:spChg>
        <pc:spChg chg="add del">
          <ac:chgData name="Rebecca Francis-Davies" userId="S::r.francis-davies@uwtsd.ac.uk::caf69e2c-2198-47a4-8268-c57958bd4ca9" providerId="AD" clId="Web-{83611BD9-7B52-48EB-A215-A95DF70F8449}" dt="2024-02-28T09:50:26.041" v="10"/>
          <ac:spMkLst>
            <pc:docMk/>
            <pc:sldMk cId="2299734367" sldId="256"/>
            <ac:spMk id="11" creationId="{7319A1DD-F557-4EC6-8A8C-F7617B4CD678}"/>
          </ac:spMkLst>
        </pc:spChg>
        <pc:spChg chg="add del">
          <ac:chgData name="Rebecca Francis-Davies" userId="S::r.francis-davies@uwtsd.ac.uk::caf69e2c-2198-47a4-8268-c57958bd4ca9" providerId="AD" clId="Web-{83611BD9-7B52-48EB-A215-A95DF70F8449}" dt="2024-02-28T09:51:35.183" v="19"/>
          <ac:spMkLst>
            <pc:docMk/>
            <pc:sldMk cId="2299734367" sldId="256"/>
            <ac:spMk id="14" creationId="{FED3E28F-E990-4EB1-BDE1-DEF2B7F98CF4}"/>
          </ac:spMkLst>
        </pc:spChg>
        <pc:spChg chg="add del">
          <ac:chgData name="Rebecca Francis-Davies" userId="S::r.francis-davies@uwtsd.ac.uk::caf69e2c-2198-47a4-8268-c57958bd4ca9" providerId="AD" clId="Web-{83611BD9-7B52-48EB-A215-A95DF70F8449}" dt="2024-02-28T09:50:26.041" v="10"/>
          <ac:spMkLst>
            <pc:docMk/>
            <pc:sldMk cId="2299734367" sldId="256"/>
            <ac:spMk id="15" creationId="{C390A367-0330-4E03-9D5F-40308A7975C8}"/>
          </ac:spMkLst>
        </pc:spChg>
        <pc:spChg chg="add del">
          <ac:chgData name="Rebecca Francis-Davies" userId="S::r.francis-davies@uwtsd.ac.uk::caf69e2c-2198-47a4-8268-c57958bd4ca9" providerId="AD" clId="Web-{83611BD9-7B52-48EB-A215-A95DF70F8449}" dt="2024-02-28T09:51:35.183" v="19"/>
          <ac:spMkLst>
            <pc:docMk/>
            <pc:sldMk cId="2299734367" sldId="256"/>
            <ac:spMk id="17" creationId="{3FCBF8AE-1318-4240-B3C3-A276ADFA57B5}"/>
          </ac:spMkLst>
        </pc:spChg>
        <pc:spChg chg="add del">
          <ac:chgData name="Rebecca Francis-Davies" userId="S::r.francis-davies@uwtsd.ac.uk::caf69e2c-2198-47a4-8268-c57958bd4ca9" providerId="AD" clId="Web-{83611BD9-7B52-48EB-A215-A95DF70F8449}" dt="2024-02-28T09:51:35.183" v="19"/>
          <ac:spMkLst>
            <pc:docMk/>
            <pc:sldMk cId="2299734367" sldId="256"/>
            <ac:spMk id="18" creationId="{F5CA07C1-041F-475C-9FC6-2E431653212E}"/>
          </ac:spMkLst>
        </pc:spChg>
        <pc:spChg chg="add del">
          <ac:chgData name="Rebecca Francis-Davies" userId="S::r.francis-davies@uwtsd.ac.uk::caf69e2c-2198-47a4-8268-c57958bd4ca9" providerId="AD" clId="Web-{83611BD9-7B52-48EB-A215-A95DF70F8449}" dt="2024-02-28T09:51:35.183" v="19"/>
          <ac:spMkLst>
            <pc:docMk/>
            <pc:sldMk cId="2299734367" sldId="256"/>
            <ac:spMk id="19" creationId="{82749E47-91E3-4256-A517-9E7E684EB4DF}"/>
          </ac:spMkLst>
        </pc:spChg>
        <pc:spChg chg="add del">
          <ac:chgData name="Rebecca Francis-Davies" userId="S::r.francis-davies@uwtsd.ac.uk::caf69e2c-2198-47a4-8268-c57958bd4ca9" providerId="AD" clId="Web-{83611BD9-7B52-48EB-A215-A95DF70F8449}" dt="2024-02-28T09:51:35.183" v="19"/>
          <ac:spMkLst>
            <pc:docMk/>
            <pc:sldMk cId="2299734367" sldId="256"/>
            <ac:spMk id="20" creationId="{5A54E502-E41E-47D5-8AB9-683E3D3EEDC7}"/>
          </ac:spMkLst>
        </pc:spChg>
        <pc:spChg chg="add">
          <ac:chgData name="Rebecca Francis-Davies" userId="S::r.francis-davies@uwtsd.ac.uk::caf69e2c-2198-47a4-8268-c57958bd4ca9" providerId="AD" clId="Web-{83611BD9-7B52-48EB-A215-A95DF70F8449}" dt="2024-02-28T09:51:35.183" v="19"/>
          <ac:spMkLst>
            <pc:docMk/>
            <pc:sldMk cId="2299734367" sldId="256"/>
            <ac:spMk id="25" creationId="{60220DBA-8988-4873-8FCD-3FFAC3CF13F6}"/>
          </ac:spMkLst>
        </pc:spChg>
        <pc:grpChg chg="add del">
          <ac:chgData name="Rebecca Francis-Davies" userId="S::r.francis-davies@uwtsd.ac.uk::caf69e2c-2198-47a4-8268-c57958bd4ca9" providerId="AD" clId="Web-{83611BD9-7B52-48EB-A215-A95DF70F8449}" dt="2024-02-28T09:51:15.464" v="16"/>
          <ac:grpSpMkLst>
            <pc:docMk/>
            <pc:sldMk cId="2299734367" sldId="256"/>
            <ac:grpSpMk id="7" creationId="{A7900967-84CA-47B4-9F1C-E787BAC1496A}"/>
          </ac:grpSpMkLst>
        </pc:grpChg>
        <pc:picChg chg="add del">
          <ac:chgData name="Rebecca Francis-Davies" userId="S::r.francis-davies@uwtsd.ac.uk::caf69e2c-2198-47a4-8268-c57958bd4ca9" providerId="AD" clId="Web-{83611BD9-7B52-48EB-A215-A95DF70F8449}" dt="2024-02-28T09:50:26.041" v="10"/>
          <ac:picMkLst>
            <pc:docMk/>
            <pc:sldMk cId="2299734367" sldId="256"/>
            <ac:picMk id="4" creationId="{217FEC8D-9EA8-FE49-76E5-285AC99576E7}"/>
          </ac:picMkLst>
        </pc:picChg>
        <pc:picChg chg="add del">
          <ac:chgData name="Rebecca Francis-Davies" userId="S::r.francis-davies@uwtsd.ac.uk::caf69e2c-2198-47a4-8268-c57958bd4ca9" providerId="AD" clId="Web-{83611BD9-7B52-48EB-A215-A95DF70F8449}" dt="2024-02-28T09:51:15.464" v="16"/>
          <ac:picMkLst>
            <pc:docMk/>
            <pc:sldMk cId="2299734367" sldId="256"/>
            <ac:picMk id="6" creationId="{1A29C3E9-62BA-809B-A35F-371E540BB372}"/>
          </ac:picMkLst>
        </pc:picChg>
        <pc:picChg chg="add mod">
          <ac:chgData name="Rebecca Francis-Davies" userId="S::r.francis-davies@uwtsd.ac.uk::caf69e2c-2198-47a4-8268-c57958bd4ca9" providerId="AD" clId="Web-{83611BD9-7B52-48EB-A215-A95DF70F8449}" dt="2024-02-28T09:51:35.183" v="19"/>
          <ac:picMkLst>
            <pc:docMk/>
            <pc:sldMk cId="2299734367" sldId="256"/>
            <ac:picMk id="16" creationId="{2AAFB020-B1B8-3821-585E-89D42FC07BD5}"/>
          </ac:picMkLst>
        </pc:picChg>
        <pc:cxnChg chg="add del">
          <ac:chgData name="Rebecca Francis-Davies" userId="S::r.francis-davies@uwtsd.ac.uk::caf69e2c-2198-47a4-8268-c57958bd4ca9" providerId="AD" clId="Web-{83611BD9-7B52-48EB-A215-A95DF70F8449}" dt="2024-02-28T09:50:26.041" v="10"/>
          <ac:cxnSpMkLst>
            <pc:docMk/>
            <pc:sldMk cId="2299734367" sldId="256"/>
            <ac:cxnSpMk id="13" creationId="{D28A9C89-B313-458F-9C85-515930A51A93}"/>
          </ac:cxnSpMkLst>
        </pc:cxnChg>
        <pc:cxnChg chg="add">
          <ac:chgData name="Rebecca Francis-Davies" userId="S::r.francis-davies@uwtsd.ac.uk::caf69e2c-2198-47a4-8268-c57958bd4ca9" providerId="AD" clId="Web-{83611BD9-7B52-48EB-A215-A95DF70F8449}" dt="2024-02-28T09:51:35.183" v="19"/>
          <ac:cxnSpMkLst>
            <pc:docMk/>
            <pc:sldMk cId="2299734367" sldId="256"/>
            <ac:cxnSpMk id="27" creationId="{F1981B13-F880-47D1-BA19-C2C84FC75451}"/>
          </ac:cxnSpMkLst>
        </pc:cxnChg>
        <pc:cxnChg chg="add">
          <ac:chgData name="Rebecca Francis-Davies" userId="S::r.francis-davies@uwtsd.ac.uk::caf69e2c-2198-47a4-8268-c57958bd4ca9" providerId="AD" clId="Web-{83611BD9-7B52-48EB-A215-A95DF70F8449}" dt="2024-02-28T09:51:35.183" v="19"/>
          <ac:cxnSpMkLst>
            <pc:docMk/>
            <pc:sldMk cId="2299734367" sldId="256"/>
            <ac:cxnSpMk id="29" creationId="{D9889C86-81F5-4E2B-A1BF-3DC57716B53F}"/>
          </ac:cxnSpMkLst>
        </pc:cxnChg>
        <pc:cxnChg chg="add">
          <ac:chgData name="Rebecca Francis-Davies" userId="S::r.francis-davies@uwtsd.ac.uk::caf69e2c-2198-47a4-8268-c57958bd4ca9" providerId="AD" clId="Web-{83611BD9-7B52-48EB-A215-A95DF70F8449}" dt="2024-02-28T09:51:35.183" v="19"/>
          <ac:cxnSpMkLst>
            <pc:docMk/>
            <pc:sldMk cId="2299734367" sldId="256"/>
            <ac:cxnSpMk id="31" creationId="{0D1651B2-663F-4ED2-A7D2-9D74A5DFD19E}"/>
          </ac:cxnSpMkLst>
        </pc:cxnChg>
      </pc:sldChg>
      <pc:sldChg chg="addSp delSp modSp new mod setBg">
        <pc:chgData name="Rebecca Francis-Davies" userId="S::r.francis-davies@uwtsd.ac.uk::caf69e2c-2198-47a4-8268-c57958bd4ca9" providerId="AD" clId="Web-{83611BD9-7B52-48EB-A215-A95DF70F8449}" dt="2024-02-28T09:52:50.060" v="78"/>
        <pc:sldMkLst>
          <pc:docMk/>
          <pc:sldMk cId="745779403" sldId="257"/>
        </pc:sldMkLst>
        <pc:spChg chg="mod">
          <ac:chgData name="Rebecca Francis-Davies" userId="S::r.francis-davies@uwtsd.ac.uk::caf69e2c-2198-47a4-8268-c57958bd4ca9" providerId="AD" clId="Web-{83611BD9-7B52-48EB-A215-A95DF70F8449}" dt="2024-02-28T09:52:50.060" v="78"/>
          <ac:spMkLst>
            <pc:docMk/>
            <pc:sldMk cId="745779403" sldId="257"/>
            <ac:spMk id="2" creationId="{52B72DE4-06E3-747D-FAC0-156D3A2AC187}"/>
          </ac:spMkLst>
        </pc:spChg>
        <pc:spChg chg="del mod">
          <ac:chgData name="Rebecca Francis-Davies" userId="S::r.francis-davies@uwtsd.ac.uk::caf69e2c-2198-47a4-8268-c57958bd4ca9" providerId="AD" clId="Web-{83611BD9-7B52-48EB-A215-A95DF70F8449}" dt="2024-02-28T09:52:50.060" v="78"/>
          <ac:spMkLst>
            <pc:docMk/>
            <pc:sldMk cId="745779403" sldId="257"/>
            <ac:spMk id="3" creationId="{AB8DD872-AC5F-27A6-2EDB-74C9BA3BA472}"/>
          </ac:spMkLst>
        </pc:spChg>
        <pc:spChg chg="add">
          <ac:chgData name="Rebecca Francis-Davies" userId="S::r.francis-davies@uwtsd.ac.uk::caf69e2c-2198-47a4-8268-c57958bd4ca9" providerId="AD" clId="Web-{83611BD9-7B52-48EB-A215-A95DF70F8449}" dt="2024-02-28T09:52:50.060" v="78"/>
          <ac:spMkLst>
            <pc:docMk/>
            <pc:sldMk cId="745779403" sldId="257"/>
            <ac:spMk id="9" creationId="{B593B728-EF8E-4747-9825-F8D7FEEE0751}"/>
          </ac:spMkLst>
        </pc:spChg>
        <pc:graphicFrameChg chg="add">
          <ac:chgData name="Rebecca Francis-Davies" userId="S::r.francis-davies@uwtsd.ac.uk::caf69e2c-2198-47a4-8268-c57958bd4ca9" providerId="AD" clId="Web-{83611BD9-7B52-48EB-A215-A95DF70F8449}" dt="2024-02-28T09:52:50.060" v="78"/>
          <ac:graphicFrameMkLst>
            <pc:docMk/>
            <pc:sldMk cId="745779403" sldId="257"/>
            <ac:graphicFrameMk id="5" creationId="{E2CFC276-06C2-E7A5-9B8F-7439F71EEB88}"/>
          </ac:graphicFrameMkLst>
        </pc:graphicFrameChg>
        <pc:cxnChg chg="add">
          <ac:chgData name="Rebecca Francis-Davies" userId="S::r.francis-davies@uwtsd.ac.uk::caf69e2c-2198-47a4-8268-c57958bd4ca9" providerId="AD" clId="Web-{83611BD9-7B52-48EB-A215-A95DF70F8449}" dt="2024-02-28T09:52:50.060" v="78"/>
          <ac:cxnSpMkLst>
            <pc:docMk/>
            <pc:sldMk cId="745779403" sldId="257"/>
            <ac:cxnSpMk id="11" creationId="{D138B8C1-129C-418D-BEA5-984B1F6A32C2}"/>
          </ac:cxnSpMkLst>
        </pc:cxnChg>
        <pc:cxnChg chg="add">
          <ac:chgData name="Rebecca Francis-Davies" userId="S::r.francis-davies@uwtsd.ac.uk::caf69e2c-2198-47a4-8268-c57958bd4ca9" providerId="AD" clId="Web-{83611BD9-7B52-48EB-A215-A95DF70F8449}" dt="2024-02-28T09:52:50.060" v="78"/>
          <ac:cxnSpMkLst>
            <pc:docMk/>
            <pc:sldMk cId="745779403" sldId="257"/>
            <ac:cxnSpMk id="13" creationId="{EEE0F901-22C5-405D-919A-D48167CEADF3}"/>
          </ac:cxnSpMkLst>
        </pc:cxnChg>
        <pc:cxnChg chg="add">
          <ac:chgData name="Rebecca Francis-Davies" userId="S::r.francis-davies@uwtsd.ac.uk::caf69e2c-2198-47a4-8268-c57958bd4ca9" providerId="AD" clId="Web-{83611BD9-7B52-48EB-A215-A95DF70F8449}" dt="2024-02-28T09:52:50.060" v="78"/>
          <ac:cxnSpMkLst>
            <pc:docMk/>
            <pc:sldMk cId="745779403" sldId="257"/>
            <ac:cxnSpMk id="15" creationId="{587C62E1-2E42-4DD6-9ECF-39FB001D5B2D}"/>
          </ac:cxnSpMkLst>
        </pc:cxnChg>
      </pc:sldChg>
      <pc:sldChg chg="addSp delSp modSp new mod setBg">
        <pc:chgData name="Rebecca Francis-Davies" userId="S::r.francis-davies@uwtsd.ac.uk::caf69e2c-2198-47a4-8268-c57958bd4ca9" providerId="AD" clId="Web-{83611BD9-7B52-48EB-A215-A95DF70F8449}" dt="2024-02-28T09:55:24.313" v="224"/>
        <pc:sldMkLst>
          <pc:docMk/>
          <pc:sldMk cId="2301152214" sldId="258"/>
        </pc:sldMkLst>
        <pc:spChg chg="mod">
          <ac:chgData name="Rebecca Francis-Davies" userId="S::r.francis-davies@uwtsd.ac.uk::caf69e2c-2198-47a4-8268-c57958bd4ca9" providerId="AD" clId="Web-{83611BD9-7B52-48EB-A215-A95DF70F8449}" dt="2024-02-28T09:55:24.313" v="224"/>
          <ac:spMkLst>
            <pc:docMk/>
            <pc:sldMk cId="2301152214" sldId="258"/>
            <ac:spMk id="2" creationId="{64800F38-32EF-7A75-8943-7B6CD3FE640E}"/>
          </ac:spMkLst>
        </pc:spChg>
        <pc:spChg chg="del mod">
          <ac:chgData name="Rebecca Francis-Davies" userId="S::r.francis-davies@uwtsd.ac.uk::caf69e2c-2198-47a4-8268-c57958bd4ca9" providerId="AD" clId="Web-{83611BD9-7B52-48EB-A215-A95DF70F8449}" dt="2024-02-28T09:55:24.313" v="224"/>
          <ac:spMkLst>
            <pc:docMk/>
            <pc:sldMk cId="2301152214" sldId="258"/>
            <ac:spMk id="3" creationId="{2FB9AE33-0AA2-C3F7-3D21-A727400F42CE}"/>
          </ac:spMkLst>
        </pc:spChg>
        <pc:spChg chg="add del">
          <ac:chgData name="Rebecca Francis-Davies" userId="S::r.francis-davies@uwtsd.ac.uk::caf69e2c-2198-47a4-8268-c57958bd4ca9" providerId="AD" clId="Web-{83611BD9-7B52-48EB-A215-A95DF70F8449}" dt="2024-02-28T09:55:24.313" v="224"/>
          <ac:spMkLst>
            <pc:docMk/>
            <pc:sldMk cId="2301152214" sldId="258"/>
            <ac:spMk id="8" creationId="{5889F449-A8C1-4223-8D3F-453A7C93038E}"/>
          </ac:spMkLst>
        </pc:spChg>
        <pc:spChg chg="add">
          <ac:chgData name="Rebecca Francis-Davies" userId="S::r.francis-davies@uwtsd.ac.uk::caf69e2c-2198-47a4-8268-c57958bd4ca9" providerId="AD" clId="Web-{83611BD9-7B52-48EB-A215-A95DF70F8449}" dt="2024-02-28T09:55:24.313" v="224"/>
          <ac:spMkLst>
            <pc:docMk/>
            <pc:sldMk cId="2301152214" sldId="258"/>
            <ac:spMk id="20" creationId="{9F0B1846-6CE5-47AE-B0D0-7202A39CEF64}"/>
          </ac:spMkLst>
        </pc:spChg>
        <pc:graphicFrameChg chg="add">
          <ac:chgData name="Rebecca Francis-Davies" userId="S::r.francis-davies@uwtsd.ac.uk::caf69e2c-2198-47a4-8268-c57958bd4ca9" providerId="AD" clId="Web-{83611BD9-7B52-48EB-A215-A95DF70F8449}" dt="2024-02-28T09:55:24.313" v="224"/>
          <ac:graphicFrameMkLst>
            <pc:docMk/>
            <pc:sldMk cId="2301152214" sldId="258"/>
            <ac:graphicFrameMk id="16" creationId="{BE648CC2-3051-3A84-81B8-F8CDAAF66ADF}"/>
          </ac:graphicFrameMkLst>
        </pc:graphicFrameChg>
        <pc:cxnChg chg="add del">
          <ac:chgData name="Rebecca Francis-Davies" userId="S::r.francis-davies@uwtsd.ac.uk::caf69e2c-2198-47a4-8268-c57958bd4ca9" providerId="AD" clId="Web-{83611BD9-7B52-48EB-A215-A95DF70F8449}" dt="2024-02-28T09:55:24.313" v="224"/>
          <ac:cxnSpMkLst>
            <pc:docMk/>
            <pc:sldMk cId="2301152214" sldId="258"/>
            <ac:cxnSpMk id="10" creationId="{C8F3C27F-5DD1-4734-BC17-6CA44602646E}"/>
          </ac:cxnSpMkLst>
        </pc:cxnChg>
        <pc:cxnChg chg="add del">
          <ac:chgData name="Rebecca Francis-Davies" userId="S::r.francis-davies@uwtsd.ac.uk::caf69e2c-2198-47a4-8268-c57958bd4ca9" providerId="AD" clId="Web-{83611BD9-7B52-48EB-A215-A95DF70F8449}" dt="2024-02-28T09:55:24.313" v="224"/>
          <ac:cxnSpMkLst>
            <pc:docMk/>
            <pc:sldMk cId="2301152214" sldId="258"/>
            <ac:cxnSpMk id="12" creationId="{3F090CEE-42FF-4CEE-ABF8-11F35C29084E}"/>
          </ac:cxnSpMkLst>
        </pc:cxnChg>
        <pc:cxnChg chg="add del">
          <ac:chgData name="Rebecca Francis-Davies" userId="S::r.francis-davies@uwtsd.ac.uk::caf69e2c-2198-47a4-8268-c57958bd4ca9" providerId="AD" clId="Web-{83611BD9-7B52-48EB-A215-A95DF70F8449}" dt="2024-02-28T09:55:24.313" v="224"/>
          <ac:cxnSpMkLst>
            <pc:docMk/>
            <pc:sldMk cId="2301152214" sldId="258"/>
            <ac:cxnSpMk id="14" creationId="{9B483DE6-F425-4CA0-9983-0778A131FA7B}"/>
          </ac:cxnSpMkLst>
        </pc:cxnChg>
        <pc:cxnChg chg="add">
          <ac:chgData name="Rebecca Francis-Davies" userId="S::r.francis-davies@uwtsd.ac.uk::caf69e2c-2198-47a4-8268-c57958bd4ca9" providerId="AD" clId="Web-{83611BD9-7B52-48EB-A215-A95DF70F8449}" dt="2024-02-28T09:55:24.313" v="224"/>
          <ac:cxnSpMkLst>
            <pc:docMk/>
            <pc:sldMk cId="2301152214" sldId="258"/>
            <ac:cxnSpMk id="22" creationId="{4B706659-8817-44F5-87F5-B7804F1CBE94}"/>
          </ac:cxnSpMkLst>
        </pc:cxnChg>
        <pc:cxnChg chg="add">
          <ac:chgData name="Rebecca Francis-Davies" userId="S::r.francis-davies@uwtsd.ac.uk::caf69e2c-2198-47a4-8268-c57958bd4ca9" providerId="AD" clId="Web-{83611BD9-7B52-48EB-A215-A95DF70F8449}" dt="2024-02-28T09:55:24.313" v="224"/>
          <ac:cxnSpMkLst>
            <pc:docMk/>
            <pc:sldMk cId="2301152214" sldId="258"/>
            <ac:cxnSpMk id="24" creationId="{CE7E0E66-59D6-4A3A-B1A2-84B907843286}"/>
          </ac:cxnSpMkLst>
        </pc:cxnChg>
        <pc:cxnChg chg="add">
          <ac:chgData name="Rebecca Francis-Davies" userId="S::r.francis-davies@uwtsd.ac.uk::caf69e2c-2198-47a4-8268-c57958bd4ca9" providerId="AD" clId="Web-{83611BD9-7B52-48EB-A215-A95DF70F8449}" dt="2024-02-28T09:55:24.313" v="224"/>
          <ac:cxnSpMkLst>
            <pc:docMk/>
            <pc:sldMk cId="2301152214" sldId="258"/>
            <ac:cxnSpMk id="26" creationId="{C64F6F91-27E3-4BF5-9BD7-E5923D27CC56}"/>
          </ac:cxnSpMkLst>
        </pc:cxnChg>
      </pc:sldChg>
      <pc:sldChg chg="addSp modSp new mod setBg">
        <pc:chgData name="Rebecca Francis-Davies" userId="S::r.francis-davies@uwtsd.ac.uk::caf69e2c-2198-47a4-8268-c57958bd4ca9" providerId="AD" clId="Web-{83611BD9-7B52-48EB-A215-A95DF70F8449}" dt="2024-02-28T09:58:31.364" v="414"/>
        <pc:sldMkLst>
          <pc:docMk/>
          <pc:sldMk cId="4275184137" sldId="259"/>
        </pc:sldMkLst>
        <pc:spChg chg="mod">
          <ac:chgData name="Rebecca Francis-Davies" userId="S::r.francis-davies@uwtsd.ac.uk::caf69e2c-2198-47a4-8268-c57958bd4ca9" providerId="AD" clId="Web-{83611BD9-7B52-48EB-A215-A95DF70F8449}" dt="2024-02-28T09:58:31.364" v="414"/>
          <ac:spMkLst>
            <pc:docMk/>
            <pc:sldMk cId="4275184137" sldId="259"/>
            <ac:spMk id="2" creationId="{9DD2482F-E0E4-398C-2382-3D11C1D15570}"/>
          </ac:spMkLst>
        </pc:spChg>
        <pc:spChg chg="mod">
          <ac:chgData name="Rebecca Francis-Davies" userId="S::r.francis-davies@uwtsd.ac.uk::caf69e2c-2198-47a4-8268-c57958bd4ca9" providerId="AD" clId="Web-{83611BD9-7B52-48EB-A215-A95DF70F8449}" dt="2024-02-28T09:58:31.364" v="414"/>
          <ac:spMkLst>
            <pc:docMk/>
            <pc:sldMk cId="4275184137" sldId="259"/>
            <ac:spMk id="3" creationId="{F78C77B5-4D15-FB54-C43D-1EAC4E2087A6}"/>
          </ac:spMkLst>
        </pc:spChg>
        <pc:spChg chg="add">
          <ac:chgData name="Rebecca Francis-Davies" userId="S::r.francis-davies@uwtsd.ac.uk::caf69e2c-2198-47a4-8268-c57958bd4ca9" providerId="AD" clId="Web-{83611BD9-7B52-48EB-A215-A95DF70F8449}" dt="2024-02-28T09:58:31.364" v="414"/>
          <ac:spMkLst>
            <pc:docMk/>
            <pc:sldMk cId="4275184137" sldId="259"/>
            <ac:spMk id="8" creationId="{5889F449-A8C1-4223-8D3F-453A7C93038E}"/>
          </ac:spMkLst>
        </pc:spChg>
        <pc:cxnChg chg="add">
          <ac:chgData name="Rebecca Francis-Davies" userId="S::r.francis-davies@uwtsd.ac.uk::caf69e2c-2198-47a4-8268-c57958bd4ca9" providerId="AD" clId="Web-{83611BD9-7B52-48EB-A215-A95DF70F8449}" dt="2024-02-28T09:58:31.364" v="414"/>
          <ac:cxnSpMkLst>
            <pc:docMk/>
            <pc:sldMk cId="4275184137" sldId="259"/>
            <ac:cxnSpMk id="10" creationId="{9B483DE6-F425-4CA0-9983-0778A131FA7B}"/>
          </ac:cxnSpMkLst>
        </pc:cxnChg>
        <pc:cxnChg chg="add">
          <ac:chgData name="Rebecca Francis-Davies" userId="S::r.francis-davies@uwtsd.ac.uk::caf69e2c-2198-47a4-8268-c57958bd4ca9" providerId="AD" clId="Web-{83611BD9-7B52-48EB-A215-A95DF70F8449}" dt="2024-02-28T09:58:31.364" v="414"/>
          <ac:cxnSpMkLst>
            <pc:docMk/>
            <pc:sldMk cId="4275184137" sldId="259"/>
            <ac:cxnSpMk id="12" creationId="{C8F3C27F-5DD1-4734-BC17-6CA44602646E}"/>
          </ac:cxnSpMkLst>
        </pc:cxnChg>
        <pc:cxnChg chg="add">
          <ac:chgData name="Rebecca Francis-Davies" userId="S::r.francis-davies@uwtsd.ac.uk::caf69e2c-2198-47a4-8268-c57958bd4ca9" providerId="AD" clId="Web-{83611BD9-7B52-48EB-A215-A95DF70F8449}" dt="2024-02-28T09:58:31.364" v="414"/>
          <ac:cxnSpMkLst>
            <pc:docMk/>
            <pc:sldMk cId="4275184137" sldId="259"/>
            <ac:cxnSpMk id="14" creationId="{61F67967-936C-4D11-B434-DEBD15F2B7EA}"/>
          </ac:cxnSpMkLst>
        </pc:cxnChg>
      </pc:sldChg>
      <pc:sldChg chg="modSp new mod setBg">
        <pc:chgData name="Rebecca Francis-Davies" userId="S::r.francis-davies@uwtsd.ac.uk::caf69e2c-2198-47a4-8268-c57958bd4ca9" providerId="AD" clId="Web-{83611BD9-7B52-48EB-A215-A95DF70F8449}" dt="2024-02-28T10:01:36.524" v="436"/>
        <pc:sldMkLst>
          <pc:docMk/>
          <pc:sldMk cId="1130188739" sldId="260"/>
        </pc:sldMkLst>
        <pc:spChg chg="mod">
          <ac:chgData name="Rebecca Francis-Davies" userId="S::r.francis-davies@uwtsd.ac.uk::caf69e2c-2198-47a4-8268-c57958bd4ca9" providerId="AD" clId="Web-{83611BD9-7B52-48EB-A215-A95DF70F8449}" dt="2024-02-28T09:59:45.163" v="421" actId="20577"/>
          <ac:spMkLst>
            <pc:docMk/>
            <pc:sldMk cId="1130188739" sldId="260"/>
            <ac:spMk id="2" creationId="{EF11F978-F4E0-B47C-1B0C-D99290CB4D9A}"/>
          </ac:spMkLst>
        </pc:spChg>
        <pc:spChg chg="mod">
          <ac:chgData name="Rebecca Francis-Davies" userId="S::r.francis-davies@uwtsd.ac.uk::caf69e2c-2198-47a4-8268-c57958bd4ca9" providerId="AD" clId="Web-{83611BD9-7B52-48EB-A215-A95DF70F8449}" dt="2024-02-28T10:00:24.054" v="435" actId="20577"/>
          <ac:spMkLst>
            <pc:docMk/>
            <pc:sldMk cId="1130188739" sldId="260"/>
            <ac:spMk id="3" creationId="{B74E1B89-E4BA-C3D1-BCD9-D35ABCF71671}"/>
          </ac:spMkLst>
        </pc:spChg>
      </pc:sldChg>
      <pc:sldChg chg="addSp delSp modSp new mod setBg">
        <pc:chgData name="Rebecca Francis-Davies" userId="S::r.francis-davies@uwtsd.ac.uk::caf69e2c-2198-47a4-8268-c57958bd4ca9" providerId="AD" clId="Web-{83611BD9-7B52-48EB-A215-A95DF70F8449}" dt="2024-02-28T10:04:21.340" v="604"/>
        <pc:sldMkLst>
          <pc:docMk/>
          <pc:sldMk cId="3458152303" sldId="261"/>
        </pc:sldMkLst>
        <pc:spChg chg="mod">
          <ac:chgData name="Rebecca Francis-Davies" userId="S::r.francis-davies@uwtsd.ac.uk::caf69e2c-2198-47a4-8268-c57958bd4ca9" providerId="AD" clId="Web-{83611BD9-7B52-48EB-A215-A95DF70F8449}" dt="2024-02-28T10:04:21.340" v="604"/>
          <ac:spMkLst>
            <pc:docMk/>
            <pc:sldMk cId="3458152303" sldId="261"/>
            <ac:spMk id="2" creationId="{ECF3A1AF-1645-6604-47E5-334D925BECE2}"/>
          </ac:spMkLst>
        </pc:spChg>
        <pc:spChg chg="del mod">
          <ac:chgData name="Rebecca Francis-Davies" userId="S::r.francis-davies@uwtsd.ac.uk::caf69e2c-2198-47a4-8268-c57958bd4ca9" providerId="AD" clId="Web-{83611BD9-7B52-48EB-A215-A95DF70F8449}" dt="2024-02-28T10:04:21.340" v="604"/>
          <ac:spMkLst>
            <pc:docMk/>
            <pc:sldMk cId="3458152303" sldId="261"/>
            <ac:spMk id="3" creationId="{7F9DA9EF-AEA6-BCDF-335A-4C2B8D34AD10}"/>
          </ac:spMkLst>
        </pc:spChg>
        <pc:spChg chg="add">
          <ac:chgData name="Rebecca Francis-Davies" userId="S::r.francis-davies@uwtsd.ac.uk::caf69e2c-2198-47a4-8268-c57958bd4ca9" providerId="AD" clId="Web-{83611BD9-7B52-48EB-A215-A95DF70F8449}" dt="2024-02-28T10:04:21.340" v="604"/>
          <ac:spMkLst>
            <pc:docMk/>
            <pc:sldMk cId="3458152303" sldId="261"/>
            <ac:spMk id="9" creationId="{B593B728-EF8E-4747-9825-F8D7FEEE0751}"/>
          </ac:spMkLst>
        </pc:spChg>
        <pc:graphicFrameChg chg="add">
          <ac:chgData name="Rebecca Francis-Davies" userId="S::r.francis-davies@uwtsd.ac.uk::caf69e2c-2198-47a4-8268-c57958bd4ca9" providerId="AD" clId="Web-{83611BD9-7B52-48EB-A215-A95DF70F8449}" dt="2024-02-28T10:04:21.340" v="604"/>
          <ac:graphicFrameMkLst>
            <pc:docMk/>
            <pc:sldMk cId="3458152303" sldId="261"/>
            <ac:graphicFrameMk id="5" creationId="{D6515931-AF83-91B2-FB55-0ED0A299FFD0}"/>
          </ac:graphicFrameMkLst>
        </pc:graphicFrameChg>
        <pc:cxnChg chg="add">
          <ac:chgData name="Rebecca Francis-Davies" userId="S::r.francis-davies@uwtsd.ac.uk::caf69e2c-2198-47a4-8268-c57958bd4ca9" providerId="AD" clId="Web-{83611BD9-7B52-48EB-A215-A95DF70F8449}" dt="2024-02-28T10:04:21.340" v="604"/>
          <ac:cxnSpMkLst>
            <pc:docMk/>
            <pc:sldMk cId="3458152303" sldId="261"/>
            <ac:cxnSpMk id="11" creationId="{D138B8C1-129C-418D-BEA5-984B1F6A32C2}"/>
          </ac:cxnSpMkLst>
        </pc:cxnChg>
        <pc:cxnChg chg="add">
          <ac:chgData name="Rebecca Francis-Davies" userId="S::r.francis-davies@uwtsd.ac.uk::caf69e2c-2198-47a4-8268-c57958bd4ca9" providerId="AD" clId="Web-{83611BD9-7B52-48EB-A215-A95DF70F8449}" dt="2024-02-28T10:04:21.340" v="604"/>
          <ac:cxnSpMkLst>
            <pc:docMk/>
            <pc:sldMk cId="3458152303" sldId="261"/>
            <ac:cxnSpMk id="13" creationId="{EEE0F901-22C5-405D-919A-D48167CEADF3}"/>
          </ac:cxnSpMkLst>
        </pc:cxnChg>
        <pc:cxnChg chg="add">
          <ac:chgData name="Rebecca Francis-Davies" userId="S::r.francis-davies@uwtsd.ac.uk::caf69e2c-2198-47a4-8268-c57958bd4ca9" providerId="AD" clId="Web-{83611BD9-7B52-48EB-A215-A95DF70F8449}" dt="2024-02-28T10:04:21.340" v="604"/>
          <ac:cxnSpMkLst>
            <pc:docMk/>
            <pc:sldMk cId="3458152303" sldId="261"/>
            <ac:cxnSpMk id="15" creationId="{587C62E1-2E42-4DD6-9ECF-39FB001D5B2D}"/>
          </ac:cxnSpMkLst>
        </pc:cxnChg>
      </pc:sldChg>
      <pc:sldChg chg="addSp delSp modSp new mod setBg">
        <pc:chgData name="Rebecca Francis-Davies" userId="S::r.francis-davies@uwtsd.ac.uk::caf69e2c-2198-47a4-8268-c57958bd4ca9" providerId="AD" clId="Web-{83611BD9-7B52-48EB-A215-A95DF70F8449}" dt="2024-02-28T10:06:52.437" v="726"/>
        <pc:sldMkLst>
          <pc:docMk/>
          <pc:sldMk cId="2903883261" sldId="262"/>
        </pc:sldMkLst>
        <pc:spChg chg="mod">
          <ac:chgData name="Rebecca Francis-Davies" userId="S::r.francis-davies@uwtsd.ac.uk::caf69e2c-2198-47a4-8268-c57958bd4ca9" providerId="AD" clId="Web-{83611BD9-7B52-48EB-A215-A95DF70F8449}" dt="2024-02-28T10:06:52.437" v="726"/>
          <ac:spMkLst>
            <pc:docMk/>
            <pc:sldMk cId="2903883261" sldId="262"/>
            <ac:spMk id="2" creationId="{1645353A-1741-6341-CFF3-7A5527A0A8A5}"/>
          </ac:spMkLst>
        </pc:spChg>
        <pc:spChg chg="del mod">
          <ac:chgData name="Rebecca Francis-Davies" userId="S::r.francis-davies@uwtsd.ac.uk::caf69e2c-2198-47a4-8268-c57958bd4ca9" providerId="AD" clId="Web-{83611BD9-7B52-48EB-A215-A95DF70F8449}" dt="2024-02-28T10:06:52.437" v="726"/>
          <ac:spMkLst>
            <pc:docMk/>
            <pc:sldMk cId="2903883261" sldId="262"/>
            <ac:spMk id="3" creationId="{D338F457-2AB3-A45C-2C98-071739A6A68D}"/>
          </ac:spMkLst>
        </pc:spChg>
        <pc:spChg chg="add">
          <ac:chgData name="Rebecca Francis-Davies" userId="S::r.francis-davies@uwtsd.ac.uk::caf69e2c-2198-47a4-8268-c57958bd4ca9" providerId="AD" clId="Web-{83611BD9-7B52-48EB-A215-A95DF70F8449}" dt="2024-02-28T10:06:52.437" v="726"/>
          <ac:spMkLst>
            <pc:docMk/>
            <pc:sldMk cId="2903883261" sldId="262"/>
            <ac:spMk id="9" creationId="{7B4314D2-D2A1-4CD8-AC61-D3A8624096DF}"/>
          </ac:spMkLst>
        </pc:spChg>
        <pc:graphicFrameChg chg="add">
          <ac:chgData name="Rebecca Francis-Davies" userId="S::r.francis-davies@uwtsd.ac.uk::caf69e2c-2198-47a4-8268-c57958bd4ca9" providerId="AD" clId="Web-{83611BD9-7B52-48EB-A215-A95DF70F8449}" dt="2024-02-28T10:06:52.437" v="726"/>
          <ac:graphicFrameMkLst>
            <pc:docMk/>
            <pc:sldMk cId="2903883261" sldId="262"/>
            <ac:graphicFrameMk id="5" creationId="{5ED6DAC5-ADF9-9B87-EB60-268D97564448}"/>
          </ac:graphicFrameMkLst>
        </pc:graphicFrameChg>
        <pc:cxnChg chg="add">
          <ac:chgData name="Rebecca Francis-Davies" userId="S::r.francis-davies@uwtsd.ac.uk::caf69e2c-2198-47a4-8268-c57958bd4ca9" providerId="AD" clId="Web-{83611BD9-7B52-48EB-A215-A95DF70F8449}" dt="2024-02-28T10:06:52.437" v="726"/>
          <ac:cxnSpMkLst>
            <pc:docMk/>
            <pc:sldMk cId="2903883261" sldId="262"/>
            <ac:cxnSpMk id="11" creationId="{989C9033-50A6-4C0D-A434-1DA417B55CA3}"/>
          </ac:cxnSpMkLst>
        </pc:cxnChg>
        <pc:cxnChg chg="add">
          <ac:chgData name="Rebecca Francis-Davies" userId="S::r.francis-davies@uwtsd.ac.uk::caf69e2c-2198-47a4-8268-c57958bd4ca9" providerId="AD" clId="Web-{83611BD9-7B52-48EB-A215-A95DF70F8449}" dt="2024-02-28T10:06:52.437" v="726"/>
          <ac:cxnSpMkLst>
            <pc:docMk/>
            <pc:sldMk cId="2903883261" sldId="262"/>
            <ac:cxnSpMk id="13" creationId="{6E77119D-632B-44FE-918A-65D2788D0094}"/>
          </ac:cxnSpMkLst>
        </pc:cxnChg>
      </pc:sldChg>
      <pc:sldChg chg="addSp delSp modSp new mod setBg">
        <pc:chgData name="Rebecca Francis-Davies" userId="S::r.francis-davies@uwtsd.ac.uk::caf69e2c-2198-47a4-8268-c57958bd4ca9" providerId="AD" clId="Web-{83611BD9-7B52-48EB-A215-A95DF70F8449}" dt="2024-02-28T10:07:54.501" v="865"/>
        <pc:sldMkLst>
          <pc:docMk/>
          <pc:sldMk cId="1407118266" sldId="263"/>
        </pc:sldMkLst>
        <pc:spChg chg="mod">
          <ac:chgData name="Rebecca Francis-Davies" userId="S::r.francis-davies@uwtsd.ac.uk::caf69e2c-2198-47a4-8268-c57958bd4ca9" providerId="AD" clId="Web-{83611BD9-7B52-48EB-A215-A95DF70F8449}" dt="2024-02-28T10:07:54.501" v="865"/>
          <ac:spMkLst>
            <pc:docMk/>
            <pc:sldMk cId="1407118266" sldId="263"/>
            <ac:spMk id="2" creationId="{79FAA63F-732D-CBCB-8492-327B32BEF5C9}"/>
          </ac:spMkLst>
        </pc:spChg>
        <pc:spChg chg="del mod">
          <ac:chgData name="Rebecca Francis-Davies" userId="S::r.francis-davies@uwtsd.ac.uk::caf69e2c-2198-47a4-8268-c57958bd4ca9" providerId="AD" clId="Web-{83611BD9-7B52-48EB-A215-A95DF70F8449}" dt="2024-02-28T10:07:54.501" v="865"/>
          <ac:spMkLst>
            <pc:docMk/>
            <pc:sldMk cId="1407118266" sldId="263"/>
            <ac:spMk id="3" creationId="{FAF2221A-70B2-63E5-B714-B25CF6161E00}"/>
          </ac:spMkLst>
        </pc:spChg>
        <pc:spChg chg="add">
          <ac:chgData name="Rebecca Francis-Davies" userId="S::r.francis-davies@uwtsd.ac.uk::caf69e2c-2198-47a4-8268-c57958bd4ca9" providerId="AD" clId="Web-{83611BD9-7B52-48EB-A215-A95DF70F8449}" dt="2024-02-28T10:07:54.501" v="865"/>
          <ac:spMkLst>
            <pc:docMk/>
            <pc:sldMk cId="1407118266" sldId="263"/>
            <ac:spMk id="9" creationId="{B593B728-EF8E-4747-9825-F8D7FEEE0751}"/>
          </ac:spMkLst>
        </pc:spChg>
        <pc:graphicFrameChg chg="add">
          <ac:chgData name="Rebecca Francis-Davies" userId="S::r.francis-davies@uwtsd.ac.uk::caf69e2c-2198-47a4-8268-c57958bd4ca9" providerId="AD" clId="Web-{83611BD9-7B52-48EB-A215-A95DF70F8449}" dt="2024-02-28T10:07:54.501" v="865"/>
          <ac:graphicFrameMkLst>
            <pc:docMk/>
            <pc:sldMk cId="1407118266" sldId="263"/>
            <ac:graphicFrameMk id="5" creationId="{EAFFD76E-27C1-0532-E4D3-A09960E1E2F2}"/>
          </ac:graphicFrameMkLst>
        </pc:graphicFrameChg>
        <pc:cxnChg chg="add">
          <ac:chgData name="Rebecca Francis-Davies" userId="S::r.francis-davies@uwtsd.ac.uk::caf69e2c-2198-47a4-8268-c57958bd4ca9" providerId="AD" clId="Web-{83611BD9-7B52-48EB-A215-A95DF70F8449}" dt="2024-02-28T10:07:54.501" v="865"/>
          <ac:cxnSpMkLst>
            <pc:docMk/>
            <pc:sldMk cId="1407118266" sldId="263"/>
            <ac:cxnSpMk id="11" creationId="{D138B8C1-129C-418D-BEA5-984B1F6A32C2}"/>
          </ac:cxnSpMkLst>
        </pc:cxnChg>
        <pc:cxnChg chg="add">
          <ac:chgData name="Rebecca Francis-Davies" userId="S::r.francis-davies@uwtsd.ac.uk::caf69e2c-2198-47a4-8268-c57958bd4ca9" providerId="AD" clId="Web-{83611BD9-7B52-48EB-A215-A95DF70F8449}" dt="2024-02-28T10:07:54.501" v="865"/>
          <ac:cxnSpMkLst>
            <pc:docMk/>
            <pc:sldMk cId="1407118266" sldId="263"/>
            <ac:cxnSpMk id="13" creationId="{EEE0F901-22C5-405D-919A-D48167CEADF3}"/>
          </ac:cxnSpMkLst>
        </pc:cxnChg>
        <pc:cxnChg chg="add">
          <ac:chgData name="Rebecca Francis-Davies" userId="S::r.francis-davies@uwtsd.ac.uk::caf69e2c-2198-47a4-8268-c57958bd4ca9" providerId="AD" clId="Web-{83611BD9-7B52-48EB-A215-A95DF70F8449}" dt="2024-02-28T10:07:54.501" v="865"/>
          <ac:cxnSpMkLst>
            <pc:docMk/>
            <pc:sldMk cId="1407118266" sldId="263"/>
            <ac:cxnSpMk id="15" creationId="{587C62E1-2E42-4DD6-9ECF-39FB001D5B2D}"/>
          </ac:cxnSpMkLst>
        </pc:cxnChg>
      </pc:sldChg>
      <pc:sldChg chg="addSp delSp modSp new mod setBg">
        <pc:chgData name="Rebecca Francis-Davies" userId="S::r.francis-davies@uwtsd.ac.uk::caf69e2c-2198-47a4-8268-c57958bd4ca9" providerId="AD" clId="Web-{83611BD9-7B52-48EB-A215-A95DF70F8449}" dt="2024-02-28T10:10:18.458" v="980"/>
        <pc:sldMkLst>
          <pc:docMk/>
          <pc:sldMk cId="12298421" sldId="264"/>
        </pc:sldMkLst>
        <pc:spChg chg="mod">
          <ac:chgData name="Rebecca Francis-Davies" userId="S::r.francis-davies@uwtsd.ac.uk::caf69e2c-2198-47a4-8268-c57958bd4ca9" providerId="AD" clId="Web-{83611BD9-7B52-48EB-A215-A95DF70F8449}" dt="2024-02-28T10:10:18.458" v="980"/>
          <ac:spMkLst>
            <pc:docMk/>
            <pc:sldMk cId="12298421" sldId="264"/>
            <ac:spMk id="2" creationId="{1F3F9479-0051-492B-AFCA-0C344AB7356B}"/>
          </ac:spMkLst>
        </pc:spChg>
        <pc:spChg chg="del mod">
          <ac:chgData name="Rebecca Francis-Davies" userId="S::r.francis-davies@uwtsd.ac.uk::caf69e2c-2198-47a4-8268-c57958bd4ca9" providerId="AD" clId="Web-{83611BD9-7B52-48EB-A215-A95DF70F8449}" dt="2024-02-28T10:10:18.458" v="980"/>
          <ac:spMkLst>
            <pc:docMk/>
            <pc:sldMk cId="12298421" sldId="264"/>
            <ac:spMk id="3" creationId="{437DBA0A-D34F-D0C8-89DB-50ADB0EF4262}"/>
          </ac:spMkLst>
        </pc:spChg>
        <pc:spChg chg="add">
          <ac:chgData name="Rebecca Francis-Davies" userId="S::r.francis-davies@uwtsd.ac.uk::caf69e2c-2198-47a4-8268-c57958bd4ca9" providerId="AD" clId="Web-{83611BD9-7B52-48EB-A215-A95DF70F8449}" dt="2024-02-28T10:10:18.458" v="980"/>
          <ac:spMkLst>
            <pc:docMk/>
            <pc:sldMk cId="12298421" sldId="264"/>
            <ac:spMk id="9" creationId="{9F0B1846-6CE5-47AE-B0D0-7202A39CEF64}"/>
          </ac:spMkLst>
        </pc:spChg>
        <pc:graphicFrameChg chg="add">
          <ac:chgData name="Rebecca Francis-Davies" userId="S::r.francis-davies@uwtsd.ac.uk::caf69e2c-2198-47a4-8268-c57958bd4ca9" providerId="AD" clId="Web-{83611BD9-7B52-48EB-A215-A95DF70F8449}" dt="2024-02-28T10:10:18.458" v="980"/>
          <ac:graphicFrameMkLst>
            <pc:docMk/>
            <pc:sldMk cId="12298421" sldId="264"/>
            <ac:graphicFrameMk id="5" creationId="{56F18E68-4A7B-0E0D-9505-894E636B2D26}"/>
          </ac:graphicFrameMkLst>
        </pc:graphicFrameChg>
        <pc:cxnChg chg="add">
          <ac:chgData name="Rebecca Francis-Davies" userId="S::r.francis-davies@uwtsd.ac.uk::caf69e2c-2198-47a4-8268-c57958bd4ca9" providerId="AD" clId="Web-{83611BD9-7B52-48EB-A215-A95DF70F8449}" dt="2024-02-28T10:10:18.458" v="980"/>
          <ac:cxnSpMkLst>
            <pc:docMk/>
            <pc:sldMk cId="12298421" sldId="264"/>
            <ac:cxnSpMk id="11" creationId="{4B706659-8817-44F5-87F5-B7804F1CBE94}"/>
          </ac:cxnSpMkLst>
        </pc:cxnChg>
        <pc:cxnChg chg="add">
          <ac:chgData name="Rebecca Francis-Davies" userId="S::r.francis-davies@uwtsd.ac.uk::caf69e2c-2198-47a4-8268-c57958bd4ca9" providerId="AD" clId="Web-{83611BD9-7B52-48EB-A215-A95DF70F8449}" dt="2024-02-28T10:10:18.458" v="980"/>
          <ac:cxnSpMkLst>
            <pc:docMk/>
            <pc:sldMk cId="12298421" sldId="264"/>
            <ac:cxnSpMk id="13" creationId="{CE7E0E66-59D6-4A3A-B1A2-84B907843286}"/>
          </ac:cxnSpMkLst>
        </pc:cxnChg>
        <pc:cxnChg chg="add">
          <ac:chgData name="Rebecca Francis-Davies" userId="S::r.francis-davies@uwtsd.ac.uk::caf69e2c-2198-47a4-8268-c57958bd4ca9" providerId="AD" clId="Web-{83611BD9-7B52-48EB-A215-A95DF70F8449}" dt="2024-02-28T10:10:18.458" v="980"/>
          <ac:cxnSpMkLst>
            <pc:docMk/>
            <pc:sldMk cId="12298421" sldId="264"/>
            <ac:cxnSpMk id="15" creationId="{C64F6F91-27E3-4BF5-9BD7-E5923D27CC56}"/>
          </ac:cxnSpMkLst>
        </pc:cxnChg>
      </pc:sldChg>
      <pc:sldChg chg="modSp new">
        <pc:chgData name="Rebecca Francis-Davies" userId="S::r.francis-davies@uwtsd.ac.uk::caf69e2c-2198-47a4-8268-c57958bd4ca9" providerId="AD" clId="Web-{83611BD9-7B52-48EB-A215-A95DF70F8449}" dt="2024-02-28T10:12:33.648" v="1000" actId="20577"/>
        <pc:sldMkLst>
          <pc:docMk/>
          <pc:sldMk cId="1371865564" sldId="265"/>
        </pc:sldMkLst>
        <pc:spChg chg="mod">
          <ac:chgData name="Rebecca Francis-Davies" userId="S::r.francis-davies@uwtsd.ac.uk::caf69e2c-2198-47a4-8268-c57958bd4ca9" providerId="AD" clId="Web-{83611BD9-7B52-48EB-A215-A95DF70F8449}" dt="2024-02-28T10:12:33.648" v="1000" actId="20577"/>
          <ac:spMkLst>
            <pc:docMk/>
            <pc:sldMk cId="1371865564" sldId="265"/>
            <ac:spMk id="2" creationId="{0A23716C-56C7-2933-8A19-FE1ABB209826}"/>
          </ac:spMkLst>
        </pc:spChg>
      </pc:sldChg>
      <pc:sldChg chg="new">
        <pc:chgData name="Rebecca Francis-Davies" userId="S::r.francis-davies@uwtsd.ac.uk::caf69e2c-2198-47a4-8268-c57958bd4ca9" providerId="AD" clId="Web-{83611BD9-7B52-48EB-A215-A95DF70F8449}" dt="2024-02-28T10:12:36.648" v="1001"/>
        <pc:sldMkLst>
          <pc:docMk/>
          <pc:sldMk cId="97258047" sldId="266"/>
        </pc:sldMkLst>
      </pc:sldChg>
      <pc:sldMasterChg chg="add del addSldLayout delSldLayout">
        <pc:chgData name="Rebecca Francis-Davies" userId="S::r.francis-davies@uwtsd.ac.uk::caf69e2c-2198-47a4-8268-c57958bd4ca9" providerId="AD" clId="Web-{83611BD9-7B52-48EB-A215-A95DF70F8449}" dt="2024-02-28T09:51:15.605" v="17"/>
        <pc:sldMasterMkLst>
          <pc:docMk/>
          <pc:sldMasterMk cId="0" sldId="2147483648"/>
        </pc:sldMasterMkLst>
        <pc:sldLayoutChg chg="add del">
          <pc:chgData name="Rebecca Francis-Davies" userId="S::r.francis-davies@uwtsd.ac.uk::caf69e2c-2198-47a4-8268-c57958bd4ca9" providerId="AD" clId="Web-{83611BD9-7B52-48EB-A215-A95DF70F8449}" dt="2024-02-28T09:51:15.605" v="17"/>
          <pc:sldLayoutMkLst>
            <pc:docMk/>
            <pc:sldMasterMk cId="0" sldId="2147483648"/>
            <pc:sldLayoutMk cId="0" sldId="2147483649"/>
          </pc:sldLayoutMkLst>
        </pc:sldLayoutChg>
        <pc:sldLayoutChg chg="add del">
          <pc:chgData name="Rebecca Francis-Davies" userId="S::r.francis-davies@uwtsd.ac.uk::caf69e2c-2198-47a4-8268-c57958bd4ca9" providerId="AD" clId="Web-{83611BD9-7B52-48EB-A215-A95DF70F8449}" dt="2024-02-28T09:51:15.605" v="17"/>
          <pc:sldLayoutMkLst>
            <pc:docMk/>
            <pc:sldMasterMk cId="0" sldId="2147483648"/>
            <pc:sldLayoutMk cId="0" sldId="2147483650"/>
          </pc:sldLayoutMkLst>
        </pc:sldLayoutChg>
        <pc:sldLayoutChg chg="add del">
          <pc:chgData name="Rebecca Francis-Davies" userId="S::r.francis-davies@uwtsd.ac.uk::caf69e2c-2198-47a4-8268-c57958bd4ca9" providerId="AD" clId="Web-{83611BD9-7B52-48EB-A215-A95DF70F8449}" dt="2024-02-28T09:51:15.605" v="17"/>
          <pc:sldLayoutMkLst>
            <pc:docMk/>
            <pc:sldMasterMk cId="0" sldId="2147483648"/>
            <pc:sldLayoutMk cId="0" sldId="2147483651"/>
          </pc:sldLayoutMkLst>
        </pc:sldLayoutChg>
        <pc:sldLayoutChg chg="add del">
          <pc:chgData name="Rebecca Francis-Davies" userId="S::r.francis-davies@uwtsd.ac.uk::caf69e2c-2198-47a4-8268-c57958bd4ca9" providerId="AD" clId="Web-{83611BD9-7B52-48EB-A215-A95DF70F8449}" dt="2024-02-28T09:51:15.605" v="17"/>
          <pc:sldLayoutMkLst>
            <pc:docMk/>
            <pc:sldMasterMk cId="0" sldId="2147483648"/>
            <pc:sldLayoutMk cId="0" sldId="2147483652"/>
          </pc:sldLayoutMkLst>
        </pc:sldLayoutChg>
        <pc:sldLayoutChg chg="add del">
          <pc:chgData name="Rebecca Francis-Davies" userId="S::r.francis-davies@uwtsd.ac.uk::caf69e2c-2198-47a4-8268-c57958bd4ca9" providerId="AD" clId="Web-{83611BD9-7B52-48EB-A215-A95DF70F8449}" dt="2024-02-28T09:51:15.605" v="17"/>
          <pc:sldLayoutMkLst>
            <pc:docMk/>
            <pc:sldMasterMk cId="0" sldId="2147483648"/>
            <pc:sldLayoutMk cId="0" sldId="2147483653"/>
          </pc:sldLayoutMkLst>
        </pc:sldLayoutChg>
        <pc:sldLayoutChg chg="add del">
          <pc:chgData name="Rebecca Francis-Davies" userId="S::r.francis-davies@uwtsd.ac.uk::caf69e2c-2198-47a4-8268-c57958bd4ca9" providerId="AD" clId="Web-{83611BD9-7B52-48EB-A215-A95DF70F8449}" dt="2024-02-28T09:51:15.605" v="17"/>
          <pc:sldLayoutMkLst>
            <pc:docMk/>
            <pc:sldMasterMk cId="0" sldId="2147483648"/>
            <pc:sldLayoutMk cId="0" sldId="2147483654"/>
          </pc:sldLayoutMkLst>
        </pc:sldLayoutChg>
        <pc:sldLayoutChg chg="add del">
          <pc:chgData name="Rebecca Francis-Davies" userId="S::r.francis-davies@uwtsd.ac.uk::caf69e2c-2198-47a4-8268-c57958bd4ca9" providerId="AD" clId="Web-{83611BD9-7B52-48EB-A215-A95DF70F8449}" dt="2024-02-28T09:51:15.605" v="17"/>
          <pc:sldLayoutMkLst>
            <pc:docMk/>
            <pc:sldMasterMk cId="0" sldId="2147483648"/>
            <pc:sldLayoutMk cId="0" sldId="2147483655"/>
          </pc:sldLayoutMkLst>
        </pc:sldLayoutChg>
        <pc:sldLayoutChg chg="add del">
          <pc:chgData name="Rebecca Francis-Davies" userId="S::r.francis-davies@uwtsd.ac.uk::caf69e2c-2198-47a4-8268-c57958bd4ca9" providerId="AD" clId="Web-{83611BD9-7B52-48EB-A215-A95DF70F8449}" dt="2024-02-28T09:51:15.605" v="17"/>
          <pc:sldLayoutMkLst>
            <pc:docMk/>
            <pc:sldMasterMk cId="0" sldId="2147483648"/>
            <pc:sldLayoutMk cId="0" sldId="2147483656"/>
          </pc:sldLayoutMkLst>
        </pc:sldLayoutChg>
        <pc:sldLayoutChg chg="add del">
          <pc:chgData name="Rebecca Francis-Davies" userId="S::r.francis-davies@uwtsd.ac.uk::caf69e2c-2198-47a4-8268-c57958bd4ca9" providerId="AD" clId="Web-{83611BD9-7B52-48EB-A215-A95DF70F8449}" dt="2024-02-28T09:51:15.605" v="17"/>
          <pc:sldLayoutMkLst>
            <pc:docMk/>
            <pc:sldMasterMk cId="0" sldId="2147483648"/>
            <pc:sldLayoutMk cId="0" sldId="2147483658"/>
          </pc:sldLayoutMkLst>
        </pc:sldLayoutChg>
        <pc:sldLayoutChg chg="add del">
          <pc:chgData name="Rebecca Francis-Davies" userId="S::r.francis-davies@uwtsd.ac.uk::caf69e2c-2198-47a4-8268-c57958bd4ca9" providerId="AD" clId="Web-{83611BD9-7B52-48EB-A215-A95DF70F8449}" dt="2024-02-28T09:51:15.605" v="17"/>
          <pc:sldLayoutMkLst>
            <pc:docMk/>
            <pc:sldMasterMk cId="0" sldId="2147483648"/>
            <pc:sldLayoutMk cId="0" sldId="2147483659"/>
          </pc:sldLayoutMkLst>
        </pc:sldLayoutChg>
        <pc:sldLayoutChg chg="add del">
          <pc:chgData name="Rebecca Francis-Davies" userId="S::r.francis-davies@uwtsd.ac.uk::caf69e2c-2198-47a4-8268-c57958bd4ca9" providerId="AD" clId="Web-{83611BD9-7B52-48EB-A215-A95DF70F8449}" dt="2024-02-28T09:51:15.605" v="17"/>
          <pc:sldLayoutMkLst>
            <pc:docMk/>
            <pc:sldMasterMk cId="0" sldId="2147483648"/>
            <pc:sldLayoutMk cId="0" sldId="2147483661"/>
          </pc:sldLayoutMkLst>
        </pc:sldLayoutChg>
        <pc:sldLayoutChg chg="add del">
          <pc:chgData name="Rebecca Francis-Davies" userId="S::r.francis-davies@uwtsd.ac.uk::caf69e2c-2198-47a4-8268-c57958bd4ca9" providerId="AD" clId="Web-{83611BD9-7B52-48EB-A215-A95DF70F8449}" dt="2024-02-28T09:51:15.605" v="17"/>
          <pc:sldLayoutMkLst>
            <pc:docMk/>
            <pc:sldMasterMk cId="0" sldId="2147483648"/>
            <pc:sldLayoutMk cId="0" sldId="2147483662"/>
          </pc:sldLayoutMkLst>
        </pc:sldLayoutChg>
        <pc:sldLayoutChg chg="add del">
          <pc:chgData name="Rebecca Francis-Davies" userId="S::r.francis-davies@uwtsd.ac.uk::caf69e2c-2198-47a4-8268-c57958bd4ca9" providerId="AD" clId="Web-{83611BD9-7B52-48EB-A215-A95DF70F8449}" dt="2024-02-28T09:51:15.605" v="17"/>
          <pc:sldLayoutMkLst>
            <pc:docMk/>
            <pc:sldMasterMk cId="0" sldId="2147483648"/>
            <pc:sldLayoutMk cId="0" sldId="2147483664"/>
          </pc:sldLayoutMkLst>
        </pc:sldLayoutChg>
        <pc:sldLayoutChg chg="add del">
          <pc:chgData name="Rebecca Francis-Davies" userId="S::r.francis-davies@uwtsd.ac.uk::caf69e2c-2198-47a4-8268-c57958bd4ca9" providerId="AD" clId="Web-{83611BD9-7B52-48EB-A215-A95DF70F8449}" dt="2024-02-28T09:51:15.605" v="17"/>
          <pc:sldLayoutMkLst>
            <pc:docMk/>
            <pc:sldMasterMk cId="0" sldId="2147483648"/>
            <pc:sldLayoutMk cId="0" sldId="2147483667"/>
          </pc:sldLayoutMkLst>
        </pc:sldLayoutChg>
        <pc:sldLayoutChg chg="add del">
          <pc:chgData name="Rebecca Francis-Davies" userId="S::r.francis-davies@uwtsd.ac.uk::caf69e2c-2198-47a4-8268-c57958bd4ca9" providerId="AD" clId="Web-{83611BD9-7B52-48EB-A215-A95DF70F8449}" dt="2024-02-28T09:51:15.605" v="17"/>
          <pc:sldLayoutMkLst>
            <pc:docMk/>
            <pc:sldMasterMk cId="0" sldId="2147483648"/>
            <pc:sldLayoutMk cId="0" sldId="2147483668"/>
          </pc:sldLayoutMkLst>
        </pc:sldLayoutChg>
        <pc:sldLayoutChg chg="add del">
          <pc:chgData name="Rebecca Francis-Davies" userId="S::r.francis-davies@uwtsd.ac.uk::caf69e2c-2198-47a4-8268-c57958bd4ca9" providerId="AD" clId="Web-{83611BD9-7B52-48EB-A215-A95DF70F8449}" dt="2024-02-28T09:51:15.605" v="17"/>
          <pc:sldLayoutMkLst>
            <pc:docMk/>
            <pc:sldMasterMk cId="0" sldId="2147483648"/>
            <pc:sldLayoutMk cId="0" sldId="2147483669"/>
          </pc:sldLayoutMkLst>
        </pc:sldLayoutChg>
        <pc:sldLayoutChg chg="add del">
          <pc:chgData name="Rebecca Francis-Davies" userId="S::r.francis-davies@uwtsd.ac.uk::caf69e2c-2198-47a4-8268-c57958bd4ca9" providerId="AD" clId="Web-{83611BD9-7B52-48EB-A215-A95DF70F8449}" dt="2024-02-28T09:51:15.605" v="17"/>
          <pc:sldLayoutMkLst>
            <pc:docMk/>
            <pc:sldMasterMk cId="0" sldId="2147483648"/>
            <pc:sldLayoutMk cId="0" sldId="2147483670"/>
          </pc:sldLayoutMkLst>
        </pc:sldLayoutChg>
      </pc:sldMasterChg>
      <pc:sldMasterChg chg="add del replId addSldLayout delSldLayout">
        <pc:chgData name="Rebecca Francis-Davies" userId="S::r.francis-davies@uwtsd.ac.uk::caf69e2c-2198-47a4-8268-c57958bd4ca9" providerId="AD" clId="Web-{83611BD9-7B52-48EB-A215-A95DF70F8449}" dt="2024-02-28T09:50:26.041" v="10"/>
        <pc:sldMasterMkLst>
          <pc:docMk/>
          <pc:sldMasterMk cId="2066405527" sldId="2147483671"/>
        </pc:sldMasterMkLst>
        <pc:sldLayoutChg chg="add del">
          <pc:chgData name="Rebecca Francis-Davies" userId="S::r.francis-davies@uwtsd.ac.uk::caf69e2c-2198-47a4-8268-c57958bd4ca9" providerId="AD" clId="Web-{83611BD9-7B52-48EB-A215-A95DF70F8449}" dt="2024-02-28T09:50:26.041" v="10"/>
          <pc:sldLayoutMkLst>
            <pc:docMk/>
            <pc:sldMasterMk cId="2066405527" sldId="2147483671"/>
            <pc:sldLayoutMk cId="3687782724" sldId="2147483657"/>
          </pc:sldLayoutMkLst>
        </pc:sldLayoutChg>
        <pc:sldLayoutChg chg="add del">
          <pc:chgData name="Rebecca Francis-Davies" userId="S::r.francis-davies@uwtsd.ac.uk::caf69e2c-2198-47a4-8268-c57958bd4ca9" providerId="AD" clId="Web-{83611BD9-7B52-48EB-A215-A95DF70F8449}" dt="2024-02-28T09:50:26.041" v="10"/>
          <pc:sldLayoutMkLst>
            <pc:docMk/>
            <pc:sldMasterMk cId="2066405527" sldId="2147483671"/>
            <pc:sldLayoutMk cId="3175173764" sldId="2147483660"/>
          </pc:sldLayoutMkLst>
        </pc:sldLayoutChg>
        <pc:sldLayoutChg chg="add del replId">
          <pc:chgData name="Rebecca Francis-Davies" userId="S::r.francis-davies@uwtsd.ac.uk::caf69e2c-2198-47a4-8268-c57958bd4ca9" providerId="AD" clId="Web-{83611BD9-7B52-48EB-A215-A95DF70F8449}" dt="2024-02-28T09:50:26.041" v="10"/>
          <pc:sldLayoutMkLst>
            <pc:docMk/>
            <pc:sldMasterMk cId="2066405527" sldId="2147483671"/>
            <pc:sldLayoutMk cId="472733247" sldId="2147483672"/>
          </pc:sldLayoutMkLst>
        </pc:sldLayoutChg>
        <pc:sldLayoutChg chg="add del replId">
          <pc:chgData name="Rebecca Francis-Davies" userId="S::r.francis-davies@uwtsd.ac.uk::caf69e2c-2198-47a4-8268-c57958bd4ca9" providerId="AD" clId="Web-{83611BD9-7B52-48EB-A215-A95DF70F8449}" dt="2024-02-28T09:50:26.041" v="10"/>
          <pc:sldLayoutMkLst>
            <pc:docMk/>
            <pc:sldMasterMk cId="2066405527" sldId="2147483671"/>
            <pc:sldLayoutMk cId="19447767" sldId="2147483673"/>
          </pc:sldLayoutMkLst>
        </pc:sldLayoutChg>
        <pc:sldLayoutChg chg="add del replId">
          <pc:chgData name="Rebecca Francis-Davies" userId="S::r.francis-davies@uwtsd.ac.uk::caf69e2c-2198-47a4-8268-c57958bd4ca9" providerId="AD" clId="Web-{83611BD9-7B52-48EB-A215-A95DF70F8449}" dt="2024-02-28T09:50:26.041" v="10"/>
          <pc:sldLayoutMkLst>
            <pc:docMk/>
            <pc:sldMasterMk cId="2066405527" sldId="2147483671"/>
            <pc:sldLayoutMk cId="3435667427" sldId="2147483674"/>
          </pc:sldLayoutMkLst>
        </pc:sldLayoutChg>
        <pc:sldLayoutChg chg="add del replId">
          <pc:chgData name="Rebecca Francis-Davies" userId="S::r.francis-davies@uwtsd.ac.uk::caf69e2c-2198-47a4-8268-c57958bd4ca9" providerId="AD" clId="Web-{83611BD9-7B52-48EB-A215-A95DF70F8449}" dt="2024-02-28T09:50:26.041" v="10"/>
          <pc:sldLayoutMkLst>
            <pc:docMk/>
            <pc:sldMasterMk cId="2066405527" sldId="2147483671"/>
            <pc:sldLayoutMk cId="3109512594" sldId="2147483675"/>
          </pc:sldLayoutMkLst>
        </pc:sldLayoutChg>
        <pc:sldLayoutChg chg="add del replId">
          <pc:chgData name="Rebecca Francis-Davies" userId="S::r.francis-davies@uwtsd.ac.uk::caf69e2c-2198-47a4-8268-c57958bd4ca9" providerId="AD" clId="Web-{83611BD9-7B52-48EB-A215-A95DF70F8449}" dt="2024-02-28T09:50:26.041" v="10"/>
          <pc:sldLayoutMkLst>
            <pc:docMk/>
            <pc:sldMasterMk cId="2066405527" sldId="2147483671"/>
            <pc:sldLayoutMk cId="1073471453" sldId="2147483676"/>
          </pc:sldLayoutMkLst>
        </pc:sldLayoutChg>
        <pc:sldLayoutChg chg="add del replId">
          <pc:chgData name="Rebecca Francis-Davies" userId="S::r.francis-davies@uwtsd.ac.uk::caf69e2c-2198-47a4-8268-c57958bd4ca9" providerId="AD" clId="Web-{83611BD9-7B52-48EB-A215-A95DF70F8449}" dt="2024-02-28T09:50:26.041" v="10"/>
          <pc:sldLayoutMkLst>
            <pc:docMk/>
            <pc:sldMasterMk cId="2066405527" sldId="2147483671"/>
            <pc:sldLayoutMk cId="1560375577" sldId="2147483677"/>
          </pc:sldLayoutMkLst>
        </pc:sldLayoutChg>
        <pc:sldLayoutChg chg="add del replId">
          <pc:chgData name="Rebecca Francis-Davies" userId="S::r.francis-davies@uwtsd.ac.uk::caf69e2c-2198-47a4-8268-c57958bd4ca9" providerId="AD" clId="Web-{83611BD9-7B52-48EB-A215-A95DF70F8449}" dt="2024-02-28T09:50:26.041" v="10"/>
          <pc:sldLayoutMkLst>
            <pc:docMk/>
            <pc:sldMasterMk cId="2066405527" sldId="2147483671"/>
            <pc:sldLayoutMk cId="3700802624" sldId="2147483678"/>
          </pc:sldLayoutMkLst>
        </pc:sldLayoutChg>
        <pc:sldLayoutChg chg="add del replId">
          <pc:chgData name="Rebecca Francis-Davies" userId="S::r.francis-davies@uwtsd.ac.uk::caf69e2c-2198-47a4-8268-c57958bd4ca9" providerId="AD" clId="Web-{83611BD9-7B52-48EB-A215-A95DF70F8449}" dt="2024-02-28T09:50:26.041" v="10"/>
          <pc:sldLayoutMkLst>
            <pc:docMk/>
            <pc:sldMasterMk cId="2066405527" sldId="2147483671"/>
            <pc:sldLayoutMk cId="3869721202" sldId="2147483679"/>
          </pc:sldLayoutMkLst>
        </pc:sldLayoutChg>
        <pc:sldLayoutChg chg="add del replId">
          <pc:chgData name="Rebecca Francis-Davies" userId="S::r.francis-davies@uwtsd.ac.uk::caf69e2c-2198-47a4-8268-c57958bd4ca9" providerId="AD" clId="Web-{83611BD9-7B52-48EB-A215-A95DF70F8449}" dt="2024-02-28T09:50:26.041" v="10"/>
          <pc:sldLayoutMkLst>
            <pc:docMk/>
            <pc:sldMasterMk cId="2066405527" sldId="2147483671"/>
            <pc:sldLayoutMk cId="1694063976" sldId="2147483680"/>
          </pc:sldLayoutMkLst>
        </pc:sldLayoutChg>
      </pc:sldMasterChg>
      <pc:sldMasterChg chg="add del addSldLayout delSldLayout">
        <pc:chgData name="Rebecca Francis-Davies" userId="S::r.francis-davies@uwtsd.ac.uk::caf69e2c-2198-47a4-8268-c57958bd4ca9" providerId="AD" clId="Web-{83611BD9-7B52-48EB-A215-A95DF70F8449}" dt="2024-02-28T09:51:15.464" v="16"/>
        <pc:sldMasterMkLst>
          <pc:docMk/>
          <pc:sldMasterMk cId="1648844237" sldId="2147483686"/>
        </pc:sldMasterMkLst>
        <pc:sldLayoutChg chg="add del">
          <pc:chgData name="Rebecca Francis-Davies" userId="S::r.francis-davies@uwtsd.ac.uk::caf69e2c-2198-47a4-8268-c57958bd4ca9" providerId="AD" clId="Web-{83611BD9-7B52-48EB-A215-A95DF70F8449}" dt="2024-02-28T09:51:15.464" v="16"/>
          <pc:sldLayoutMkLst>
            <pc:docMk/>
            <pc:sldMasterMk cId="1648844237" sldId="2147483686"/>
            <pc:sldLayoutMk cId="719242429" sldId="2147483675"/>
          </pc:sldLayoutMkLst>
        </pc:sldLayoutChg>
        <pc:sldLayoutChg chg="add del">
          <pc:chgData name="Rebecca Francis-Davies" userId="S::r.francis-davies@uwtsd.ac.uk::caf69e2c-2198-47a4-8268-c57958bd4ca9" providerId="AD" clId="Web-{83611BD9-7B52-48EB-A215-A95DF70F8449}" dt="2024-02-28T09:51:15.464" v="16"/>
          <pc:sldLayoutMkLst>
            <pc:docMk/>
            <pc:sldMasterMk cId="1648844237" sldId="2147483686"/>
            <pc:sldLayoutMk cId="240628505" sldId="2147483676"/>
          </pc:sldLayoutMkLst>
        </pc:sldLayoutChg>
        <pc:sldLayoutChg chg="add del">
          <pc:chgData name="Rebecca Francis-Davies" userId="S::r.francis-davies@uwtsd.ac.uk::caf69e2c-2198-47a4-8268-c57958bd4ca9" providerId="AD" clId="Web-{83611BD9-7B52-48EB-A215-A95DF70F8449}" dt="2024-02-28T09:51:15.464" v="16"/>
          <pc:sldLayoutMkLst>
            <pc:docMk/>
            <pc:sldMasterMk cId="1648844237" sldId="2147483686"/>
            <pc:sldLayoutMk cId="303100774" sldId="2147483677"/>
          </pc:sldLayoutMkLst>
        </pc:sldLayoutChg>
        <pc:sldLayoutChg chg="add del">
          <pc:chgData name="Rebecca Francis-Davies" userId="S::r.francis-davies@uwtsd.ac.uk::caf69e2c-2198-47a4-8268-c57958bd4ca9" providerId="AD" clId="Web-{83611BD9-7B52-48EB-A215-A95DF70F8449}" dt="2024-02-28T09:51:15.464" v="16"/>
          <pc:sldLayoutMkLst>
            <pc:docMk/>
            <pc:sldMasterMk cId="1648844237" sldId="2147483686"/>
            <pc:sldLayoutMk cId="1845061656" sldId="2147483678"/>
          </pc:sldLayoutMkLst>
        </pc:sldLayoutChg>
        <pc:sldLayoutChg chg="add del">
          <pc:chgData name="Rebecca Francis-Davies" userId="S::r.francis-davies@uwtsd.ac.uk::caf69e2c-2198-47a4-8268-c57958bd4ca9" providerId="AD" clId="Web-{83611BD9-7B52-48EB-A215-A95DF70F8449}" dt="2024-02-28T09:51:15.464" v="16"/>
          <pc:sldLayoutMkLst>
            <pc:docMk/>
            <pc:sldMasterMk cId="1648844237" sldId="2147483686"/>
            <pc:sldLayoutMk cId="943065315" sldId="2147483679"/>
          </pc:sldLayoutMkLst>
        </pc:sldLayoutChg>
        <pc:sldLayoutChg chg="add del">
          <pc:chgData name="Rebecca Francis-Davies" userId="S::r.francis-davies@uwtsd.ac.uk::caf69e2c-2198-47a4-8268-c57958bd4ca9" providerId="AD" clId="Web-{83611BD9-7B52-48EB-A215-A95DF70F8449}" dt="2024-02-28T09:51:15.464" v="16"/>
          <pc:sldLayoutMkLst>
            <pc:docMk/>
            <pc:sldMasterMk cId="1648844237" sldId="2147483686"/>
            <pc:sldLayoutMk cId="106081033" sldId="2147483680"/>
          </pc:sldLayoutMkLst>
        </pc:sldLayoutChg>
        <pc:sldLayoutChg chg="add del">
          <pc:chgData name="Rebecca Francis-Davies" userId="S::r.francis-davies@uwtsd.ac.uk::caf69e2c-2198-47a4-8268-c57958bd4ca9" providerId="AD" clId="Web-{83611BD9-7B52-48EB-A215-A95DF70F8449}" dt="2024-02-28T09:51:15.464" v="16"/>
          <pc:sldLayoutMkLst>
            <pc:docMk/>
            <pc:sldMasterMk cId="1648844237" sldId="2147483686"/>
            <pc:sldLayoutMk cId="3338001144" sldId="2147483681"/>
          </pc:sldLayoutMkLst>
        </pc:sldLayoutChg>
        <pc:sldLayoutChg chg="add del">
          <pc:chgData name="Rebecca Francis-Davies" userId="S::r.francis-davies@uwtsd.ac.uk::caf69e2c-2198-47a4-8268-c57958bd4ca9" providerId="AD" clId="Web-{83611BD9-7B52-48EB-A215-A95DF70F8449}" dt="2024-02-28T09:51:15.464" v="16"/>
          <pc:sldLayoutMkLst>
            <pc:docMk/>
            <pc:sldMasterMk cId="1648844237" sldId="2147483686"/>
            <pc:sldLayoutMk cId="1411350466" sldId="2147483682"/>
          </pc:sldLayoutMkLst>
        </pc:sldLayoutChg>
        <pc:sldLayoutChg chg="add del">
          <pc:chgData name="Rebecca Francis-Davies" userId="S::r.francis-davies@uwtsd.ac.uk::caf69e2c-2198-47a4-8268-c57958bd4ca9" providerId="AD" clId="Web-{83611BD9-7B52-48EB-A215-A95DF70F8449}" dt="2024-02-28T09:51:15.464" v="16"/>
          <pc:sldLayoutMkLst>
            <pc:docMk/>
            <pc:sldMasterMk cId="1648844237" sldId="2147483686"/>
            <pc:sldLayoutMk cId="431236541" sldId="2147483683"/>
          </pc:sldLayoutMkLst>
        </pc:sldLayoutChg>
        <pc:sldLayoutChg chg="add del">
          <pc:chgData name="Rebecca Francis-Davies" userId="S::r.francis-davies@uwtsd.ac.uk::caf69e2c-2198-47a4-8268-c57958bd4ca9" providerId="AD" clId="Web-{83611BD9-7B52-48EB-A215-A95DF70F8449}" dt="2024-02-28T09:51:15.464" v="16"/>
          <pc:sldLayoutMkLst>
            <pc:docMk/>
            <pc:sldMasterMk cId="1648844237" sldId="2147483686"/>
            <pc:sldLayoutMk cId="551449857" sldId="2147483684"/>
          </pc:sldLayoutMkLst>
        </pc:sldLayoutChg>
        <pc:sldLayoutChg chg="add del">
          <pc:chgData name="Rebecca Francis-Davies" userId="S::r.francis-davies@uwtsd.ac.uk::caf69e2c-2198-47a4-8268-c57958bd4ca9" providerId="AD" clId="Web-{83611BD9-7B52-48EB-A215-A95DF70F8449}" dt="2024-02-28T09:51:15.464" v="16"/>
          <pc:sldLayoutMkLst>
            <pc:docMk/>
            <pc:sldMasterMk cId="1648844237" sldId="2147483686"/>
            <pc:sldLayoutMk cId="627260383" sldId="2147483685"/>
          </pc:sldLayoutMkLst>
        </pc:sldLayoutChg>
      </pc:sldMasterChg>
      <pc:sldMasterChg chg="add del addSldLayout delSldLayout">
        <pc:chgData name="Rebecca Francis-Davies" userId="S::r.francis-davies@uwtsd.ac.uk::caf69e2c-2198-47a4-8268-c57958bd4ca9" providerId="AD" clId="Web-{83611BD9-7B52-48EB-A215-A95DF70F8449}" dt="2024-02-28T09:51:35.183" v="19"/>
        <pc:sldMasterMkLst>
          <pc:docMk/>
          <pc:sldMasterMk cId="332206922" sldId="2147483757"/>
        </pc:sldMasterMkLst>
        <pc:sldLayoutChg chg="add del">
          <pc:chgData name="Rebecca Francis-Davies" userId="S::r.francis-davies@uwtsd.ac.uk::caf69e2c-2198-47a4-8268-c57958bd4ca9" providerId="AD" clId="Web-{83611BD9-7B52-48EB-A215-A95DF70F8449}" dt="2024-02-28T09:51:35.183" v="19"/>
          <pc:sldLayoutMkLst>
            <pc:docMk/>
            <pc:sldMasterMk cId="332206922" sldId="2147483757"/>
            <pc:sldLayoutMk cId="99617857" sldId="2147483746"/>
          </pc:sldLayoutMkLst>
        </pc:sldLayoutChg>
        <pc:sldLayoutChg chg="add del">
          <pc:chgData name="Rebecca Francis-Davies" userId="S::r.francis-davies@uwtsd.ac.uk::caf69e2c-2198-47a4-8268-c57958bd4ca9" providerId="AD" clId="Web-{83611BD9-7B52-48EB-A215-A95DF70F8449}" dt="2024-02-28T09:51:35.183" v="19"/>
          <pc:sldLayoutMkLst>
            <pc:docMk/>
            <pc:sldMasterMk cId="332206922" sldId="2147483757"/>
            <pc:sldLayoutMk cId="3647326978" sldId="2147483747"/>
          </pc:sldLayoutMkLst>
        </pc:sldLayoutChg>
        <pc:sldLayoutChg chg="add del">
          <pc:chgData name="Rebecca Francis-Davies" userId="S::r.francis-davies@uwtsd.ac.uk::caf69e2c-2198-47a4-8268-c57958bd4ca9" providerId="AD" clId="Web-{83611BD9-7B52-48EB-A215-A95DF70F8449}" dt="2024-02-28T09:51:35.183" v="19"/>
          <pc:sldLayoutMkLst>
            <pc:docMk/>
            <pc:sldMasterMk cId="332206922" sldId="2147483757"/>
            <pc:sldLayoutMk cId="1032294573" sldId="2147483748"/>
          </pc:sldLayoutMkLst>
        </pc:sldLayoutChg>
        <pc:sldLayoutChg chg="add del">
          <pc:chgData name="Rebecca Francis-Davies" userId="S::r.francis-davies@uwtsd.ac.uk::caf69e2c-2198-47a4-8268-c57958bd4ca9" providerId="AD" clId="Web-{83611BD9-7B52-48EB-A215-A95DF70F8449}" dt="2024-02-28T09:51:35.183" v="19"/>
          <pc:sldLayoutMkLst>
            <pc:docMk/>
            <pc:sldMasterMk cId="332206922" sldId="2147483757"/>
            <pc:sldLayoutMk cId="4082645576" sldId="2147483749"/>
          </pc:sldLayoutMkLst>
        </pc:sldLayoutChg>
        <pc:sldLayoutChg chg="add del">
          <pc:chgData name="Rebecca Francis-Davies" userId="S::r.francis-davies@uwtsd.ac.uk::caf69e2c-2198-47a4-8268-c57958bd4ca9" providerId="AD" clId="Web-{83611BD9-7B52-48EB-A215-A95DF70F8449}" dt="2024-02-28T09:51:35.183" v="19"/>
          <pc:sldLayoutMkLst>
            <pc:docMk/>
            <pc:sldMasterMk cId="332206922" sldId="2147483757"/>
            <pc:sldLayoutMk cId="2360557550" sldId="2147483750"/>
          </pc:sldLayoutMkLst>
        </pc:sldLayoutChg>
        <pc:sldLayoutChg chg="add del">
          <pc:chgData name="Rebecca Francis-Davies" userId="S::r.francis-davies@uwtsd.ac.uk::caf69e2c-2198-47a4-8268-c57958bd4ca9" providerId="AD" clId="Web-{83611BD9-7B52-48EB-A215-A95DF70F8449}" dt="2024-02-28T09:51:35.183" v="19"/>
          <pc:sldLayoutMkLst>
            <pc:docMk/>
            <pc:sldMasterMk cId="332206922" sldId="2147483757"/>
            <pc:sldLayoutMk cId="2335265805" sldId="2147483751"/>
          </pc:sldLayoutMkLst>
        </pc:sldLayoutChg>
        <pc:sldLayoutChg chg="add del">
          <pc:chgData name="Rebecca Francis-Davies" userId="S::r.francis-davies@uwtsd.ac.uk::caf69e2c-2198-47a4-8268-c57958bd4ca9" providerId="AD" clId="Web-{83611BD9-7B52-48EB-A215-A95DF70F8449}" dt="2024-02-28T09:51:35.183" v="19"/>
          <pc:sldLayoutMkLst>
            <pc:docMk/>
            <pc:sldMasterMk cId="332206922" sldId="2147483757"/>
            <pc:sldLayoutMk cId="4127078771" sldId="2147483752"/>
          </pc:sldLayoutMkLst>
        </pc:sldLayoutChg>
        <pc:sldLayoutChg chg="add del">
          <pc:chgData name="Rebecca Francis-Davies" userId="S::r.francis-davies@uwtsd.ac.uk::caf69e2c-2198-47a4-8268-c57958bd4ca9" providerId="AD" clId="Web-{83611BD9-7B52-48EB-A215-A95DF70F8449}" dt="2024-02-28T09:51:35.183" v="19"/>
          <pc:sldLayoutMkLst>
            <pc:docMk/>
            <pc:sldMasterMk cId="332206922" sldId="2147483757"/>
            <pc:sldLayoutMk cId="3269771896" sldId="2147483753"/>
          </pc:sldLayoutMkLst>
        </pc:sldLayoutChg>
        <pc:sldLayoutChg chg="add del">
          <pc:chgData name="Rebecca Francis-Davies" userId="S::r.francis-davies@uwtsd.ac.uk::caf69e2c-2198-47a4-8268-c57958bd4ca9" providerId="AD" clId="Web-{83611BD9-7B52-48EB-A215-A95DF70F8449}" dt="2024-02-28T09:51:35.183" v="19"/>
          <pc:sldLayoutMkLst>
            <pc:docMk/>
            <pc:sldMasterMk cId="332206922" sldId="2147483757"/>
            <pc:sldLayoutMk cId="210805191" sldId="2147483754"/>
          </pc:sldLayoutMkLst>
        </pc:sldLayoutChg>
        <pc:sldLayoutChg chg="add del">
          <pc:chgData name="Rebecca Francis-Davies" userId="S::r.francis-davies@uwtsd.ac.uk::caf69e2c-2198-47a4-8268-c57958bd4ca9" providerId="AD" clId="Web-{83611BD9-7B52-48EB-A215-A95DF70F8449}" dt="2024-02-28T09:51:35.183" v="19"/>
          <pc:sldLayoutMkLst>
            <pc:docMk/>
            <pc:sldMasterMk cId="332206922" sldId="2147483757"/>
            <pc:sldLayoutMk cId="2765382700" sldId="2147483755"/>
          </pc:sldLayoutMkLst>
        </pc:sldLayoutChg>
        <pc:sldLayoutChg chg="add del">
          <pc:chgData name="Rebecca Francis-Davies" userId="S::r.francis-davies@uwtsd.ac.uk::caf69e2c-2198-47a4-8268-c57958bd4ca9" providerId="AD" clId="Web-{83611BD9-7B52-48EB-A215-A95DF70F8449}" dt="2024-02-28T09:51:35.183" v="19"/>
          <pc:sldLayoutMkLst>
            <pc:docMk/>
            <pc:sldMasterMk cId="332206922" sldId="2147483757"/>
            <pc:sldLayoutMk cId="4041746949" sldId="2147483756"/>
          </pc:sldLayoutMkLst>
        </pc:sldLayoutChg>
      </pc:sldMasterChg>
      <pc:sldMasterChg chg="add addSldLayout">
        <pc:chgData name="Rebecca Francis-Davies" userId="S::r.francis-davies@uwtsd.ac.uk::caf69e2c-2198-47a4-8268-c57958bd4ca9" providerId="AD" clId="Web-{83611BD9-7B52-48EB-A215-A95DF70F8449}" dt="2024-02-28T09:51:35.183" v="19"/>
        <pc:sldMasterMkLst>
          <pc:docMk/>
          <pc:sldMasterMk cId="2526325301" sldId="2147483794"/>
        </pc:sldMasterMkLst>
        <pc:sldLayoutChg chg="add">
          <pc:chgData name="Rebecca Francis-Davies" userId="S::r.francis-davies@uwtsd.ac.uk::caf69e2c-2198-47a4-8268-c57958bd4ca9" providerId="AD" clId="Web-{83611BD9-7B52-48EB-A215-A95DF70F8449}" dt="2024-02-28T09:51:35.183" v="19"/>
          <pc:sldLayoutMkLst>
            <pc:docMk/>
            <pc:sldMasterMk cId="2526325301" sldId="2147483794"/>
            <pc:sldLayoutMk cId="3216511814" sldId="2147483783"/>
          </pc:sldLayoutMkLst>
        </pc:sldLayoutChg>
        <pc:sldLayoutChg chg="add">
          <pc:chgData name="Rebecca Francis-Davies" userId="S::r.francis-davies@uwtsd.ac.uk::caf69e2c-2198-47a4-8268-c57958bd4ca9" providerId="AD" clId="Web-{83611BD9-7B52-48EB-A215-A95DF70F8449}" dt="2024-02-28T09:51:35.183" v="19"/>
          <pc:sldLayoutMkLst>
            <pc:docMk/>
            <pc:sldMasterMk cId="2526325301" sldId="2147483794"/>
            <pc:sldLayoutMk cId="582449810" sldId="2147483784"/>
          </pc:sldLayoutMkLst>
        </pc:sldLayoutChg>
        <pc:sldLayoutChg chg="add">
          <pc:chgData name="Rebecca Francis-Davies" userId="S::r.francis-davies@uwtsd.ac.uk::caf69e2c-2198-47a4-8268-c57958bd4ca9" providerId="AD" clId="Web-{83611BD9-7B52-48EB-A215-A95DF70F8449}" dt="2024-02-28T09:51:35.183" v="19"/>
          <pc:sldLayoutMkLst>
            <pc:docMk/>
            <pc:sldMasterMk cId="2526325301" sldId="2147483794"/>
            <pc:sldLayoutMk cId="2381510273" sldId="2147483785"/>
          </pc:sldLayoutMkLst>
        </pc:sldLayoutChg>
        <pc:sldLayoutChg chg="add">
          <pc:chgData name="Rebecca Francis-Davies" userId="S::r.francis-davies@uwtsd.ac.uk::caf69e2c-2198-47a4-8268-c57958bd4ca9" providerId="AD" clId="Web-{83611BD9-7B52-48EB-A215-A95DF70F8449}" dt="2024-02-28T09:51:35.183" v="19"/>
          <pc:sldLayoutMkLst>
            <pc:docMk/>
            <pc:sldMasterMk cId="2526325301" sldId="2147483794"/>
            <pc:sldLayoutMk cId="3583876419" sldId="2147483786"/>
          </pc:sldLayoutMkLst>
        </pc:sldLayoutChg>
        <pc:sldLayoutChg chg="add">
          <pc:chgData name="Rebecca Francis-Davies" userId="S::r.francis-davies@uwtsd.ac.uk::caf69e2c-2198-47a4-8268-c57958bd4ca9" providerId="AD" clId="Web-{83611BD9-7B52-48EB-A215-A95DF70F8449}" dt="2024-02-28T09:51:35.183" v="19"/>
          <pc:sldLayoutMkLst>
            <pc:docMk/>
            <pc:sldMasterMk cId="2526325301" sldId="2147483794"/>
            <pc:sldLayoutMk cId="242791548" sldId="2147483787"/>
          </pc:sldLayoutMkLst>
        </pc:sldLayoutChg>
        <pc:sldLayoutChg chg="add">
          <pc:chgData name="Rebecca Francis-Davies" userId="S::r.francis-davies@uwtsd.ac.uk::caf69e2c-2198-47a4-8268-c57958bd4ca9" providerId="AD" clId="Web-{83611BD9-7B52-48EB-A215-A95DF70F8449}" dt="2024-02-28T09:51:35.183" v="19"/>
          <pc:sldLayoutMkLst>
            <pc:docMk/>
            <pc:sldMasterMk cId="2526325301" sldId="2147483794"/>
            <pc:sldLayoutMk cId="3377498678" sldId="2147483788"/>
          </pc:sldLayoutMkLst>
        </pc:sldLayoutChg>
        <pc:sldLayoutChg chg="add">
          <pc:chgData name="Rebecca Francis-Davies" userId="S::r.francis-davies@uwtsd.ac.uk::caf69e2c-2198-47a4-8268-c57958bd4ca9" providerId="AD" clId="Web-{83611BD9-7B52-48EB-A215-A95DF70F8449}" dt="2024-02-28T09:51:35.183" v="19"/>
          <pc:sldLayoutMkLst>
            <pc:docMk/>
            <pc:sldMasterMk cId="2526325301" sldId="2147483794"/>
            <pc:sldLayoutMk cId="1807598346" sldId="2147483789"/>
          </pc:sldLayoutMkLst>
        </pc:sldLayoutChg>
        <pc:sldLayoutChg chg="add">
          <pc:chgData name="Rebecca Francis-Davies" userId="S::r.francis-davies@uwtsd.ac.uk::caf69e2c-2198-47a4-8268-c57958bd4ca9" providerId="AD" clId="Web-{83611BD9-7B52-48EB-A215-A95DF70F8449}" dt="2024-02-28T09:51:35.183" v="19"/>
          <pc:sldLayoutMkLst>
            <pc:docMk/>
            <pc:sldMasterMk cId="2526325301" sldId="2147483794"/>
            <pc:sldLayoutMk cId="3430185253" sldId="2147483790"/>
          </pc:sldLayoutMkLst>
        </pc:sldLayoutChg>
        <pc:sldLayoutChg chg="add">
          <pc:chgData name="Rebecca Francis-Davies" userId="S::r.francis-davies@uwtsd.ac.uk::caf69e2c-2198-47a4-8268-c57958bd4ca9" providerId="AD" clId="Web-{83611BD9-7B52-48EB-A215-A95DF70F8449}" dt="2024-02-28T09:51:35.183" v="19"/>
          <pc:sldLayoutMkLst>
            <pc:docMk/>
            <pc:sldMasterMk cId="2526325301" sldId="2147483794"/>
            <pc:sldLayoutMk cId="76563285" sldId="2147483791"/>
          </pc:sldLayoutMkLst>
        </pc:sldLayoutChg>
        <pc:sldLayoutChg chg="add">
          <pc:chgData name="Rebecca Francis-Davies" userId="S::r.francis-davies@uwtsd.ac.uk::caf69e2c-2198-47a4-8268-c57958bd4ca9" providerId="AD" clId="Web-{83611BD9-7B52-48EB-A215-A95DF70F8449}" dt="2024-02-28T09:51:35.183" v="19"/>
          <pc:sldLayoutMkLst>
            <pc:docMk/>
            <pc:sldMasterMk cId="2526325301" sldId="2147483794"/>
            <pc:sldLayoutMk cId="2036783032" sldId="2147483792"/>
          </pc:sldLayoutMkLst>
        </pc:sldLayoutChg>
        <pc:sldLayoutChg chg="add">
          <pc:chgData name="Rebecca Francis-Davies" userId="S::r.francis-davies@uwtsd.ac.uk::caf69e2c-2198-47a4-8268-c57958bd4ca9" providerId="AD" clId="Web-{83611BD9-7B52-48EB-A215-A95DF70F8449}" dt="2024-02-28T09:51:35.183" v="19"/>
          <pc:sldLayoutMkLst>
            <pc:docMk/>
            <pc:sldMasterMk cId="2526325301" sldId="2147483794"/>
            <pc:sldLayoutMk cId="1750065618" sldId="2147483793"/>
          </pc:sldLayoutMkLst>
        </pc:sldLayoutChg>
      </pc:sldMaster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6" Type="http://schemas.openxmlformats.org/officeDocument/2006/relationships/image" Target="../media/image22.svg"/><Relationship Id="rId5" Type="http://schemas.openxmlformats.org/officeDocument/2006/relationships/image" Target="../media/image21.png"/><Relationship Id="rId4" Type="http://schemas.openxmlformats.org/officeDocument/2006/relationships/image" Target="../media/image20.sv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svg"/><Relationship Id="rId1" Type="http://schemas.openxmlformats.org/officeDocument/2006/relationships/image" Target="../media/image23.png"/><Relationship Id="rId6" Type="http://schemas.openxmlformats.org/officeDocument/2006/relationships/image" Target="../media/image28.svg"/><Relationship Id="rId5" Type="http://schemas.openxmlformats.org/officeDocument/2006/relationships/image" Target="../media/image27.png"/><Relationship Id="rId4" Type="http://schemas.openxmlformats.org/officeDocument/2006/relationships/image" Target="../media/image26.svg"/></Relationships>
</file>

<file path=ppt/diagrams/_rels/data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svg"/><Relationship Id="rId3" Type="http://schemas.openxmlformats.org/officeDocument/2006/relationships/image" Target="../media/image10.png"/><Relationship Id="rId7" Type="http://schemas.openxmlformats.org/officeDocument/2006/relationships/image" Target="../media/image33.png"/><Relationship Id="rId2" Type="http://schemas.openxmlformats.org/officeDocument/2006/relationships/image" Target="../media/image30.svg"/><Relationship Id="rId1" Type="http://schemas.openxmlformats.org/officeDocument/2006/relationships/image" Target="../media/image29.png"/><Relationship Id="rId6" Type="http://schemas.openxmlformats.org/officeDocument/2006/relationships/image" Target="../media/image32.svg"/><Relationship Id="rId5" Type="http://schemas.openxmlformats.org/officeDocument/2006/relationships/image" Target="../media/image31.png"/><Relationship Id="rId4" Type="http://schemas.openxmlformats.org/officeDocument/2006/relationships/image" Target="../media/image11.svg"/></Relationships>
</file>

<file path=ppt/diagrams/_rels/data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26.svg"/><Relationship Id="rId1" Type="http://schemas.openxmlformats.org/officeDocument/2006/relationships/image" Target="../media/image25.png"/><Relationship Id="rId6" Type="http://schemas.openxmlformats.org/officeDocument/2006/relationships/image" Target="../media/image43.svg"/><Relationship Id="rId5" Type="http://schemas.openxmlformats.org/officeDocument/2006/relationships/image" Target="../media/image42.png"/><Relationship Id="rId4" Type="http://schemas.openxmlformats.org/officeDocument/2006/relationships/image" Target="../media/image41.svg"/></Relationships>
</file>

<file path=ppt/diagrams/_rels/data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image" Target="../media/image45.svg"/><Relationship Id="rId1" Type="http://schemas.openxmlformats.org/officeDocument/2006/relationships/image" Target="../media/image44.png"/><Relationship Id="rId6" Type="http://schemas.openxmlformats.org/officeDocument/2006/relationships/image" Target="../media/image49.svg"/><Relationship Id="rId5" Type="http://schemas.openxmlformats.org/officeDocument/2006/relationships/image" Target="../media/image48.png"/><Relationship Id="rId4" Type="http://schemas.openxmlformats.org/officeDocument/2006/relationships/image" Target="../media/image47.svg"/></Relationships>
</file>

<file path=ppt/diagrams/_rels/data9.xml.rels><?xml version="1.0" encoding="UTF-8" standalone="yes"?>
<Relationships xmlns="http://schemas.openxmlformats.org/package/2006/relationships"><Relationship Id="rId8" Type="http://schemas.openxmlformats.org/officeDocument/2006/relationships/image" Target="../media/image57.svg"/><Relationship Id="rId13" Type="http://schemas.openxmlformats.org/officeDocument/2006/relationships/image" Target="../media/image62.png"/><Relationship Id="rId3" Type="http://schemas.openxmlformats.org/officeDocument/2006/relationships/image" Target="../media/image52.png"/><Relationship Id="rId7" Type="http://schemas.openxmlformats.org/officeDocument/2006/relationships/image" Target="../media/image56.png"/><Relationship Id="rId12" Type="http://schemas.openxmlformats.org/officeDocument/2006/relationships/image" Target="../media/image61.svg"/><Relationship Id="rId2" Type="http://schemas.openxmlformats.org/officeDocument/2006/relationships/image" Target="../media/image51.svg"/><Relationship Id="rId1" Type="http://schemas.openxmlformats.org/officeDocument/2006/relationships/image" Target="../media/image50.png"/><Relationship Id="rId6" Type="http://schemas.openxmlformats.org/officeDocument/2006/relationships/image" Target="../media/image55.svg"/><Relationship Id="rId11" Type="http://schemas.openxmlformats.org/officeDocument/2006/relationships/image" Target="../media/image60.png"/><Relationship Id="rId5" Type="http://schemas.openxmlformats.org/officeDocument/2006/relationships/image" Target="../media/image54.png"/><Relationship Id="rId10" Type="http://schemas.openxmlformats.org/officeDocument/2006/relationships/image" Target="../media/image59.svg"/><Relationship Id="rId4" Type="http://schemas.openxmlformats.org/officeDocument/2006/relationships/image" Target="../media/image53.svg"/><Relationship Id="rId9" Type="http://schemas.openxmlformats.org/officeDocument/2006/relationships/image" Target="../media/image58.png"/><Relationship Id="rId14" Type="http://schemas.openxmlformats.org/officeDocument/2006/relationships/image" Target="../media/image63.svg"/></Relationships>
</file>

<file path=ppt/diagrams/_rels/data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png"/><Relationship Id="rId2" Type="http://schemas.openxmlformats.org/officeDocument/2006/relationships/image" Target="../media/image66.svg"/><Relationship Id="rId1" Type="http://schemas.openxmlformats.org/officeDocument/2006/relationships/image" Target="../media/image65.png"/><Relationship Id="rId6" Type="http://schemas.openxmlformats.org/officeDocument/2006/relationships/image" Target="../media/image22.svg"/><Relationship Id="rId5" Type="http://schemas.openxmlformats.org/officeDocument/2006/relationships/image" Target="../media/image21.png"/><Relationship Id="rId4" Type="http://schemas.openxmlformats.org/officeDocument/2006/relationships/image" Target="../media/image68.svg"/></Relationships>
</file>

<file path=ppt/diagrams/_rels/data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6.svg"/><Relationship Id="rId3" Type="http://schemas.openxmlformats.org/officeDocument/2006/relationships/image" Target="../media/image71.png"/><Relationship Id="rId7" Type="http://schemas.openxmlformats.org/officeDocument/2006/relationships/image" Target="../media/image75.png"/><Relationship Id="rId12" Type="http://schemas.openxmlformats.org/officeDocument/2006/relationships/image" Target="../media/image80.svg"/><Relationship Id="rId2" Type="http://schemas.openxmlformats.org/officeDocument/2006/relationships/image" Target="../media/image70.svg"/><Relationship Id="rId1" Type="http://schemas.openxmlformats.org/officeDocument/2006/relationships/image" Target="../media/image69.png"/><Relationship Id="rId6" Type="http://schemas.openxmlformats.org/officeDocument/2006/relationships/image" Target="../media/image74.svg"/><Relationship Id="rId11" Type="http://schemas.openxmlformats.org/officeDocument/2006/relationships/image" Target="../media/image79.png"/><Relationship Id="rId5" Type="http://schemas.openxmlformats.org/officeDocument/2006/relationships/image" Target="../media/image73.png"/><Relationship Id="rId10" Type="http://schemas.openxmlformats.org/officeDocument/2006/relationships/image" Target="../media/image78.svg"/><Relationship Id="rId4" Type="http://schemas.openxmlformats.org/officeDocument/2006/relationships/image" Target="../media/image72.svg"/><Relationship Id="rId9" Type="http://schemas.openxmlformats.org/officeDocument/2006/relationships/image" Target="../media/image77.png"/></Relationships>
</file>

<file path=ppt/diagrams/_rels/data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0.svg"/><Relationship Id="rId3" Type="http://schemas.openxmlformats.org/officeDocument/2006/relationships/image" Target="../media/image85.png"/><Relationship Id="rId7" Type="http://schemas.openxmlformats.org/officeDocument/2006/relationships/image" Target="../media/image89.png"/><Relationship Id="rId2" Type="http://schemas.openxmlformats.org/officeDocument/2006/relationships/image" Target="../media/image84.svg"/><Relationship Id="rId1" Type="http://schemas.openxmlformats.org/officeDocument/2006/relationships/image" Target="../media/image83.png"/><Relationship Id="rId6" Type="http://schemas.openxmlformats.org/officeDocument/2006/relationships/image" Target="../media/image88.svg"/><Relationship Id="rId5" Type="http://schemas.openxmlformats.org/officeDocument/2006/relationships/image" Target="../media/image87.png"/><Relationship Id="rId10" Type="http://schemas.openxmlformats.org/officeDocument/2006/relationships/image" Target="../media/image92.svg"/><Relationship Id="rId4" Type="http://schemas.openxmlformats.org/officeDocument/2006/relationships/image" Target="../media/image86.svg"/><Relationship Id="rId9" Type="http://schemas.openxmlformats.org/officeDocument/2006/relationships/image" Target="../media/image91.png"/></Relationships>
</file>

<file path=ppt/diagrams/_rels/data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8.svg"/><Relationship Id="rId3" Type="http://schemas.openxmlformats.org/officeDocument/2006/relationships/image" Target="../media/image93.png"/><Relationship Id="rId7" Type="http://schemas.openxmlformats.org/officeDocument/2006/relationships/image" Target="../media/image97.png"/><Relationship Id="rId2" Type="http://schemas.openxmlformats.org/officeDocument/2006/relationships/image" Target="../media/image84.svg"/><Relationship Id="rId1" Type="http://schemas.openxmlformats.org/officeDocument/2006/relationships/image" Target="../media/image83.png"/><Relationship Id="rId6" Type="http://schemas.openxmlformats.org/officeDocument/2006/relationships/image" Target="../media/image96.svg"/><Relationship Id="rId5" Type="http://schemas.openxmlformats.org/officeDocument/2006/relationships/image" Target="../media/image95.png"/><Relationship Id="rId10" Type="http://schemas.openxmlformats.org/officeDocument/2006/relationships/image" Target="../media/image100.svg"/><Relationship Id="rId4" Type="http://schemas.openxmlformats.org/officeDocument/2006/relationships/image" Target="../media/image94.svg"/><Relationship Id="rId9" Type="http://schemas.openxmlformats.org/officeDocument/2006/relationships/image" Target="../media/image99.png"/></Relationships>
</file>

<file path=ppt/diagrams/_rels/data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8.svg"/><Relationship Id="rId3" Type="http://schemas.openxmlformats.org/officeDocument/2006/relationships/image" Target="../media/image103.png"/><Relationship Id="rId7" Type="http://schemas.openxmlformats.org/officeDocument/2006/relationships/image" Target="../media/image107.png"/><Relationship Id="rId2" Type="http://schemas.openxmlformats.org/officeDocument/2006/relationships/image" Target="../media/image102.svg"/><Relationship Id="rId1" Type="http://schemas.openxmlformats.org/officeDocument/2006/relationships/image" Target="../media/image101.png"/><Relationship Id="rId6" Type="http://schemas.openxmlformats.org/officeDocument/2006/relationships/image" Target="../media/image106.svg"/><Relationship Id="rId5" Type="http://schemas.openxmlformats.org/officeDocument/2006/relationships/image" Target="../media/image105.png"/><Relationship Id="rId4" Type="http://schemas.openxmlformats.org/officeDocument/2006/relationships/image" Target="../media/image104.svg"/></Relationships>
</file>

<file path=ppt/diagrams/_rels/data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3.svg"/><Relationship Id="rId3" Type="http://schemas.openxmlformats.org/officeDocument/2006/relationships/image" Target="../media/image23.png"/><Relationship Id="rId7" Type="http://schemas.openxmlformats.org/officeDocument/2006/relationships/image" Target="../media/image42.png"/><Relationship Id="rId2" Type="http://schemas.openxmlformats.org/officeDocument/2006/relationships/image" Target="../media/image110.svg"/><Relationship Id="rId1" Type="http://schemas.openxmlformats.org/officeDocument/2006/relationships/image" Target="../media/image109.png"/><Relationship Id="rId6" Type="http://schemas.openxmlformats.org/officeDocument/2006/relationships/image" Target="../media/image112.svg"/><Relationship Id="rId5" Type="http://schemas.openxmlformats.org/officeDocument/2006/relationships/image" Target="../media/image111.png"/><Relationship Id="rId4" Type="http://schemas.openxmlformats.org/officeDocument/2006/relationships/image" Target="../media/image24.svg"/></Relationships>
</file>

<file path=ppt/diagrams/_rels/data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8.svg"/><Relationship Id="rId3" Type="http://schemas.openxmlformats.org/officeDocument/2006/relationships/image" Target="../media/image71.png"/><Relationship Id="rId7" Type="http://schemas.openxmlformats.org/officeDocument/2006/relationships/image" Target="../media/image117.png"/><Relationship Id="rId2" Type="http://schemas.openxmlformats.org/officeDocument/2006/relationships/image" Target="../media/image114.svg"/><Relationship Id="rId1" Type="http://schemas.openxmlformats.org/officeDocument/2006/relationships/image" Target="../media/image113.png"/><Relationship Id="rId6" Type="http://schemas.openxmlformats.org/officeDocument/2006/relationships/image" Target="../media/image116.svg"/><Relationship Id="rId5" Type="http://schemas.openxmlformats.org/officeDocument/2006/relationships/image" Target="../media/image115.png"/><Relationship Id="rId10" Type="http://schemas.openxmlformats.org/officeDocument/2006/relationships/image" Target="../media/image120.svg"/><Relationship Id="rId4" Type="http://schemas.openxmlformats.org/officeDocument/2006/relationships/image" Target="../media/image72.svg"/><Relationship Id="rId9" Type="http://schemas.openxmlformats.org/officeDocument/2006/relationships/image" Target="../media/image119.png"/></Relationships>
</file>

<file path=ppt/diagrams/_rels/data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90.svg"/><Relationship Id="rId3" Type="http://schemas.openxmlformats.org/officeDocument/2006/relationships/image" Target="../media/image10.png"/><Relationship Id="rId7" Type="http://schemas.openxmlformats.org/officeDocument/2006/relationships/image" Target="../media/image89.png"/><Relationship Id="rId2" Type="http://schemas.openxmlformats.org/officeDocument/2006/relationships/image" Target="../media/image114.svg"/><Relationship Id="rId1" Type="http://schemas.openxmlformats.org/officeDocument/2006/relationships/image" Target="../media/image113.png"/><Relationship Id="rId6" Type="http://schemas.openxmlformats.org/officeDocument/2006/relationships/image" Target="../media/image122.svg"/><Relationship Id="rId5" Type="http://schemas.openxmlformats.org/officeDocument/2006/relationships/image" Target="../media/image121.png"/><Relationship Id="rId4" Type="http://schemas.openxmlformats.org/officeDocument/2006/relationships/image" Target="../media/image11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6" Type="http://schemas.openxmlformats.org/officeDocument/2006/relationships/image" Target="../media/image22.svg"/><Relationship Id="rId5" Type="http://schemas.openxmlformats.org/officeDocument/2006/relationships/image" Target="../media/image21.png"/><Relationship Id="rId4" Type="http://schemas.openxmlformats.org/officeDocument/2006/relationships/image" Target="../media/image20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svg"/><Relationship Id="rId1" Type="http://schemas.openxmlformats.org/officeDocument/2006/relationships/image" Target="../media/image23.png"/><Relationship Id="rId6" Type="http://schemas.openxmlformats.org/officeDocument/2006/relationships/image" Target="../media/image28.svg"/><Relationship Id="rId5" Type="http://schemas.openxmlformats.org/officeDocument/2006/relationships/image" Target="../media/image27.png"/><Relationship Id="rId4" Type="http://schemas.openxmlformats.org/officeDocument/2006/relationships/image" Target="../media/image26.svg"/></Relationships>
</file>

<file path=ppt/diagrams/_rels/drawing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svg"/><Relationship Id="rId3" Type="http://schemas.openxmlformats.org/officeDocument/2006/relationships/image" Target="../media/image10.png"/><Relationship Id="rId7" Type="http://schemas.openxmlformats.org/officeDocument/2006/relationships/image" Target="../media/image33.png"/><Relationship Id="rId2" Type="http://schemas.openxmlformats.org/officeDocument/2006/relationships/image" Target="../media/image30.svg"/><Relationship Id="rId1" Type="http://schemas.openxmlformats.org/officeDocument/2006/relationships/image" Target="../media/image29.png"/><Relationship Id="rId6" Type="http://schemas.openxmlformats.org/officeDocument/2006/relationships/image" Target="../media/image32.svg"/><Relationship Id="rId5" Type="http://schemas.openxmlformats.org/officeDocument/2006/relationships/image" Target="../media/image31.png"/><Relationship Id="rId4" Type="http://schemas.openxmlformats.org/officeDocument/2006/relationships/image" Target="../media/image11.svg"/></Relationships>
</file>

<file path=ppt/diagrams/_rels/drawing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26.svg"/><Relationship Id="rId1" Type="http://schemas.openxmlformats.org/officeDocument/2006/relationships/image" Target="../media/image25.png"/><Relationship Id="rId6" Type="http://schemas.openxmlformats.org/officeDocument/2006/relationships/image" Target="../media/image43.svg"/><Relationship Id="rId5" Type="http://schemas.openxmlformats.org/officeDocument/2006/relationships/image" Target="../media/image42.png"/><Relationship Id="rId4" Type="http://schemas.openxmlformats.org/officeDocument/2006/relationships/image" Target="../media/image41.svg"/></Relationships>
</file>

<file path=ppt/diagrams/_rels/drawing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image" Target="../media/image45.svg"/><Relationship Id="rId1" Type="http://schemas.openxmlformats.org/officeDocument/2006/relationships/image" Target="../media/image44.png"/><Relationship Id="rId6" Type="http://schemas.openxmlformats.org/officeDocument/2006/relationships/image" Target="../media/image49.svg"/><Relationship Id="rId5" Type="http://schemas.openxmlformats.org/officeDocument/2006/relationships/image" Target="../media/image48.png"/><Relationship Id="rId4" Type="http://schemas.openxmlformats.org/officeDocument/2006/relationships/image" Target="../media/image47.svg"/></Relationships>
</file>

<file path=ppt/diagrams/_rels/drawing9.xml.rels><?xml version="1.0" encoding="UTF-8" standalone="yes"?>
<Relationships xmlns="http://schemas.openxmlformats.org/package/2006/relationships"><Relationship Id="rId8" Type="http://schemas.openxmlformats.org/officeDocument/2006/relationships/image" Target="../media/image57.svg"/><Relationship Id="rId13" Type="http://schemas.openxmlformats.org/officeDocument/2006/relationships/image" Target="../media/image62.png"/><Relationship Id="rId3" Type="http://schemas.openxmlformats.org/officeDocument/2006/relationships/image" Target="../media/image52.png"/><Relationship Id="rId7" Type="http://schemas.openxmlformats.org/officeDocument/2006/relationships/image" Target="../media/image56.png"/><Relationship Id="rId12" Type="http://schemas.openxmlformats.org/officeDocument/2006/relationships/image" Target="../media/image61.svg"/><Relationship Id="rId2" Type="http://schemas.openxmlformats.org/officeDocument/2006/relationships/image" Target="../media/image51.svg"/><Relationship Id="rId1" Type="http://schemas.openxmlformats.org/officeDocument/2006/relationships/image" Target="../media/image50.png"/><Relationship Id="rId6" Type="http://schemas.openxmlformats.org/officeDocument/2006/relationships/image" Target="../media/image55.svg"/><Relationship Id="rId11" Type="http://schemas.openxmlformats.org/officeDocument/2006/relationships/image" Target="../media/image60.png"/><Relationship Id="rId5" Type="http://schemas.openxmlformats.org/officeDocument/2006/relationships/image" Target="../media/image54.png"/><Relationship Id="rId10" Type="http://schemas.openxmlformats.org/officeDocument/2006/relationships/image" Target="../media/image59.svg"/><Relationship Id="rId4" Type="http://schemas.openxmlformats.org/officeDocument/2006/relationships/image" Target="../media/image53.svg"/><Relationship Id="rId9" Type="http://schemas.openxmlformats.org/officeDocument/2006/relationships/image" Target="../media/image58.png"/><Relationship Id="rId14" Type="http://schemas.openxmlformats.org/officeDocument/2006/relationships/image" Target="../media/image63.svg"/></Relationships>
</file>

<file path=ppt/diagrams/_rels/drawing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png"/><Relationship Id="rId2" Type="http://schemas.openxmlformats.org/officeDocument/2006/relationships/image" Target="../media/image66.svg"/><Relationship Id="rId1" Type="http://schemas.openxmlformats.org/officeDocument/2006/relationships/image" Target="../media/image65.png"/><Relationship Id="rId6" Type="http://schemas.openxmlformats.org/officeDocument/2006/relationships/image" Target="../media/image22.svg"/><Relationship Id="rId5" Type="http://schemas.openxmlformats.org/officeDocument/2006/relationships/image" Target="../media/image21.png"/><Relationship Id="rId4" Type="http://schemas.openxmlformats.org/officeDocument/2006/relationships/image" Target="../media/image68.svg"/></Relationships>
</file>

<file path=ppt/diagrams/_rels/drawing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6.svg"/><Relationship Id="rId3" Type="http://schemas.openxmlformats.org/officeDocument/2006/relationships/image" Target="../media/image71.png"/><Relationship Id="rId7" Type="http://schemas.openxmlformats.org/officeDocument/2006/relationships/image" Target="../media/image75.png"/><Relationship Id="rId12" Type="http://schemas.openxmlformats.org/officeDocument/2006/relationships/image" Target="../media/image80.svg"/><Relationship Id="rId2" Type="http://schemas.openxmlformats.org/officeDocument/2006/relationships/image" Target="../media/image70.svg"/><Relationship Id="rId1" Type="http://schemas.openxmlformats.org/officeDocument/2006/relationships/image" Target="../media/image69.png"/><Relationship Id="rId6" Type="http://schemas.openxmlformats.org/officeDocument/2006/relationships/image" Target="../media/image74.svg"/><Relationship Id="rId11" Type="http://schemas.openxmlformats.org/officeDocument/2006/relationships/image" Target="../media/image79.png"/><Relationship Id="rId5" Type="http://schemas.openxmlformats.org/officeDocument/2006/relationships/image" Target="../media/image73.png"/><Relationship Id="rId10" Type="http://schemas.openxmlformats.org/officeDocument/2006/relationships/image" Target="../media/image78.svg"/><Relationship Id="rId4" Type="http://schemas.openxmlformats.org/officeDocument/2006/relationships/image" Target="../media/image72.svg"/><Relationship Id="rId9" Type="http://schemas.openxmlformats.org/officeDocument/2006/relationships/image" Target="../media/image77.png"/></Relationships>
</file>

<file path=ppt/diagrams/_rels/drawing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0.svg"/><Relationship Id="rId3" Type="http://schemas.openxmlformats.org/officeDocument/2006/relationships/image" Target="../media/image85.png"/><Relationship Id="rId7" Type="http://schemas.openxmlformats.org/officeDocument/2006/relationships/image" Target="../media/image89.png"/><Relationship Id="rId2" Type="http://schemas.openxmlformats.org/officeDocument/2006/relationships/image" Target="../media/image84.svg"/><Relationship Id="rId1" Type="http://schemas.openxmlformats.org/officeDocument/2006/relationships/image" Target="../media/image83.png"/><Relationship Id="rId6" Type="http://schemas.openxmlformats.org/officeDocument/2006/relationships/image" Target="../media/image88.svg"/><Relationship Id="rId5" Type="http://schemas.openxmlformats.org/officeDocument/2006/relationships/image" Target="../media/image87.png"/><Relationship Id="rId10" Type="http://schemas.openxmlformats.org/officeDocument/2006/relationships/image" Target="../media/image92.svg"/><Relationship Id="rId4" Type="http://schemas.openxmlformats.org/officeDocument/2006/relationships/image" Target="../media/image86.svg"/><Relationship Id="rId9" Type="http://schemas.openxmlformats.org/officeDocument/2006/relationships/image" Target="../media/image91.png"/></Relationships>
</file>

<file path=ppt/diagrams/_rels/drawing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8.svg"/><Relationship Id="rId3" Type="http://schemas.openxmlformats.org/officeDocument/2006/relationships/image" Target="../media/image93.png"/><Relationship Id="rId7" Type="http://schemas.openxmlformats.org/officeDocument/2006/relationships/image" Target="../media/image97.png"/><Relationship Id="rId2" Type="http://schemas.openxmlformats.org/officeDocument/2006/relationships/image" Target="../media/image84.svg"/><Relationship Id="rId1" Type="http://schemas.openxmlformats.org/officeDocument/2006/relationships/image" Target="../media/image83.png"/><Relationship Id="rId6" Type="http://schemas.openxmlformats.org/officeDocument/2006/relationships/image" Target="../media/image96.svg"/><Relationship Id="rId5" Type="http://schemas.openxmlformats.org/officeDocument/2006/relationships/image" Target="../media/image95.png"/><Relationship Id="rId10" Type="http://schemas.openxmlformats.org/officeDocument/2006/relationships/image" Target="../media/image100.svg"/><Relationship Id="rId4" Type="http://schemas.openxmlformats.org/officeDocument/2006/relationships/image" Target="../media/image94.svg"/><Relationship Id="rId9" Type="http://schemas.openxmlformats.org/officeDocument/2006/relationships/image" Target="../media/image99.png"/></Relationships>
</file>

<file path=ppt/diagrams/_rels/drawing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8.svg"/><Relationship Id="rId3" Type="http://schemas.openxmlformats.org/officeDocument/2006/relationships/image" Target="../media/image103.png"/><Relationship Id="rId7" Type="http://schemas.openxmlformats.org/officeDocument/2006/relationships/image" Target="../media/image107.png"/><Relationship Id="rId2" Type="http://schemas.openxmlformats.org/officeDocument/2006/relationships/image" Target="../media/image102.svg"/><Relationship Id="rId1" Type="http://schemas.openxmlformats.org/officeDocument/2006/relationships/image" Target="../media/image101.png"/><Relationship Id="rId6" Type="http://schemas.openxmlformats.org/officeDocument/2006/relationships/image" Target="../media/image106.svg"/><Relationship Id="rId5" Type="http://schemas.openxmlformats.org/officeDocument/2006/relationships/image" Target="../media/image105.png"/><Relationship Id="rId4" Type="http://schemas.openxmlformats.org/officeDocument/2006/relationships/image" Target="../media/image104.svg"/></Relationships>
</file>

<file path=ppt/diagrams/_rels/drawing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3.svg"/><Relationship Id="rId3" Type="http://schemas.openxmlformats.org/officeDocument/2006/relationships/image" Target="../media/image23.png"/><Relationship Id="rId7" Type="http://schemas.openxmlformats.org/officeDocument/2006/relationships/image" Target="../media/image42.png"/><Relationship Id="rId2" Type="http://schemas.openxmlformats.org/officeDocument/2006/relationships/image" Target="../media/image110.svg"/><Relationship Id="rId1" Type="http://schemas.openxmlformats.org/officeDocument/2006/relationships/image" Target="../media/image109.png"/><Relationship Id="rId6" Type="http://schemas.openxmlformats.org/officeDocument/2006/relationships/image" Target="../media/image112.svg"/><Relationship Id="rId5" Type="http://schemas.openxmlformats.org/officeDocument/2006/relationships/image" Target="../media/image111.png"/><Relationship Id="rId4" Type="http://schemas.openxmlformats.org/officeDocument/2006/relationships/image" Target="../media/image24.svg"/></Relationships>
</file>

<file path=ppt/diagrams/_rels/drawing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8.svg"/><Relationship Id="rId3" Type="http://schemas.openxmlformats.org/officeDocument/2006/relationships/image" Target="../media/image71.png"/><Relationship Id="rId7" Type="http://schemas.openxmlformats.org/officeDocument/2006/relationships/image" Target="../media/image117.png"/><Relationship Id="rId2" Type="http://schemas.openxmlformats.org/officeDocument/2006/relationships/image" Target="../media/image114.svg"/><Relationship Id="rId1" Type="http://schemas.openxmlformats.org/officeDocument/2006/relationships/image" Target="../media/image113.png"/><Relationship Id="rId6" Type="http://schemas.openxmlformats.org/officeDocument/2006/relationships/image" Target="../media/image116.svg"/><Relationship Id="rId5" Type="http://schemas.openxmlformats.org/officeDocument/2006/relationships/image" Target="../media/image115.png"/><Relationship Id="rId10" Type="http://schemas.openxmlformats.org/officeDocument/2006/relationships/image" Target="../media/image120.svg"/><Relationship Id="rId4" Type="http://schemas.openxmlformats.org/officeDocument/2006/relationships/image" Target="../media/image72.svg"/><Relationship Id="rId9" Type="http://schemas.openxmlformats.org/officeDocument/2006/relationships/image" Target="../media/image119.png"/></Relationships>
</file>

<file path=ppt/diagrams/_rels/drawing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90.svg"/><Relationship Id="rId3" Type="http://schemas.openxmlformats.org/officeDocument/2006/relationships/image" Target="../media/image10.png"/><Relationship Id="rId7" Type="http://schemas.openxmlformats.org/officeDocument/2006/relationships/image" Target="../media/image89.png"/><Relationship Id="rId2" Type="http://schemas.openxmlformats.org/officeDocument/2006/relationships/image" Target="../media/image114.svg"/><Relationship Id="rId1" Type="http://schemas.openxmlformats.org/officeDocument/2006/relationships/image" Target="../media/image113.png"/><Relationship Id="rId6" Type="http://schemas.openxmlformats.org/officeDocument/2006/relationships/image" Target="../media/image122.svg"/><Relationship Id="rId5" Type="http://schemas.openxmlformats.org/officeDocument/2006/relationships/image" Target="../media/image121.png"/><Relationship Id="rId4" Type="http://schemas.openxmlformats.org/officeDocument/2006/relationships/image" Target="../media/image1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17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8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589D396-18E9-42C4-8444-EF4C3CC769D0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D8571E1C-5D3C-4C43-8681-772D741E1BD0}">
      <dgm:prSet/>
      <dgm:spPr/>
      <dgm:t>
        <a:bodyPr/>
        <a:lstStyle/>
        <a:p>
          <a:r>
            <a:rPr lang="en-GB"/>
            <a:t>Learning cultures</a:t>
          </a:r>
          <a:endParaRPr lang="en-US"/>
        </a:p>
      </dgm:t>
    </dgm:pt>
    <dgm:pt modelId="{684532EC-5262-44F8-B074-983F013CB008}" type="parTrans" cxnId="{C06B6847-2A68-4E63-81D4-A4B6AB216921}">
      <dgm:prSet/>
      <dgm:spPr/>
      <dgm:t>
        <a:bodyPr/>
        <a:lstStyle/>
        <a:p>
          <a:endParaRPr lang="en-US"/>
        </a:p>
      </dgm:t>
    </dgm:pt>
    <dgm:pt modelId="{BEA1AE2D-9537-4094-B0F0-735CF394737C}" type="sibTrans" cxnId="{C06B6847-2A68-4E63-81D4-A4B6AB216921}">
      <dgm:prSet/>
      <dgm:spPr/>
      <dgm:t>
        <a:bodyPr/>
        <a:lstStyle/>
        <a:p>
          <a:endParaRPr lang="en-US"/>
        </a:p>
      </dgm:t>
    </dgm:pt>
    <dgm:pt modelId="{BFEE0F26-43BA-4D46-B03B-3D5A8C03C9BB}">
      <dgm:prSet/>
      <dgm:spPr/>
      <dgm:t>
        <a:bodyPr/>
        <a:lstStyle/>
        <a:p>
          <a:r>
            <a:rPr lang="en-GB"/>
            <a:t>Coaching &amp; Mentoring important part of a learning culture</a:t>
          </a:r>
          <a:endParaRPr lang="en-US"/>
        </a:p>
      </dgm:t>
    </dgm:pt>
    <dgm:pt modelId="{A84AB89E-44A8-41D0-86EB-20885EA0D606}" type="parTrans" cxnId="{449A922D-5277-4693-AB42-99C5CE9EE12C}">
      <dgm:prSet/>
      <dgm:spPr/>
      <dgm:t>
        <a:bodyPr/>
        <a:lstStyle/>
        <a:p>
          <a:endParaRPr lang="en-US"/>
        </a:p>
      </dgm:t>
    </dgm:pt>
    <dgm:pt modelId="{4D68947D-3FC4-4472-9FD3-D6578D80F44D}" type="sibTrans" cxnId="{449A922D-5277-4693-AB42-99C5CE9EE12C}">
      <dgm:prSet/>
      <dgm:spPr/>
      <dgm:t>
        <a:bodyPr/>
        <a:lstStyle/>
        <a:p>
          <a:endParaRPr lang="en-US"/>
        </a:p>
      </dgm:t>
    </dgm:pt>
    <dgm:pt modelId="{92278D33-43F6-41A4-8800-9DDB6D789A5E}">
      <dgm:prSet/>
      <dgm:spPr/>
      <dgm:t>
        <a:bodyPr/>
        <a:lstStyle/>
        <a:p>
          <a:r>
            <a:rPr lang="en-GB"/>
            <a:t>We will discuss this in more detail today</a:t>
          </a:r>
          <a:endParaRPr lang="en-US"/>
        </a:p>
      </dgm:t>
    </dgm:pt>
    <dgm:pt modelId="{53202D6F-7CF7-405A-B314-924101BE6C01}" type="parTrans" cxnId="{6838E6B6-AFA0-454A-A380-3F3BF0D6E986}">
      <dgm:prSet/>
      <dgm:spPr/>
      <dgm:t>
        <a:bodyPr/>
        <a:lstStyle/>
        <a:p>
          <a:endParaRPr lang="en-US"/>
        </a:p>
      </dgm:t>
    </dgm:pt>
    <dgm:pt modelId="{24B138F3-D6A4-4F63-A631-32EAE26BD49D}" type="sibTrans" cxnId="{6838E6B6-AFA0-454A-A380-3F3BF0D6E986}">
      <dgm:prSet/>
      <dgm:spPr/>
      <dgm:t>
        <a:bodyPr/>
        <a:lstStyle/>
        <a:p>
          <a:endParaRPr lang="en-US"/>
        </a:p>
      </dgm:t>
    </dgm:pt>
    <dgm:pt modelId="{329F4358-A34B-46BA-8260-35FBF501DC60}" type="pres">
      <dgm:prSet presAssocID="{D589D396-18E9-42C4-8444-EF4C3CC769D0}" presName="root" presStyleCnt="0">
        <dgm:presLayoutVars>
          <dgm:dir/>
          <dgm:resizeHandles val="exact"/>
        </dgm:presLayoutVars>
      </dgm:prSet>
      <dgm:spPr/>
    </dgm:pt>
    <dgm:pt modelId="{7FBE6720-B699-4E15-BD58-A824F2A16FA7}" type="pres">
      <dgm:prSet presAssocID="{D8571E1C-5D3C-4C43-8681-772D741E1BD0}" presName="compNode" presStyleCnt="0"/>
      <dgm:spPr/>
    </dgm:pt>
    <dgm:pt modelId="{67904FFE-6958-4BA6-961D-6F32CE4389A7}" type="pres">
      <dgm:prSet presAssocID="{D8571E1C-5D3C-4C43-8681-772D741E1BD0}" presName="bgRect" presStyleLbl="bgShp" presStyleIdx="0" presStyleCnt="3"/>
      <dgm:spPr/>
    </dgm:pt>
    <dgm:pt modelId="{B7B2D70E-7B39-4F66-9897-D85FA57EC439}" type="pres">
      <dgm:prSet presAssocID="{D8571E1C-5D3C-4C43-8681-772D741E1BD0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arth Globe Americas"/>
        </a:ext>
      </dgm:extLst>
    </dgm:pt>
    <dgm:pt modelId="{5755B6E3-58D5-4495-B964-6795118F0DFC}" type="pres">
      <dgm:prSet presAssocID="{D8571E1C-5D3C-4C43-8681-772D741E1BD0}" presName="spaceRect" presStyleCnt="0"/>
      <dgm:spPr/>
    </dgm:pt>
    <dgm:pt modelId="{C092ED39-F814-48BA-99C2-2CA1DA937B32}" type="pres">
      <dgm:prSet presAssocID="{D8571E1C-5D3C-4C43-8681-772D741E1BD0}" presName="parTx" presStyleLbl="revTx" presStyleIdx="0" presStyleCnt="3">
        <dgm:presLayoutVars>
          <dgm:chMax val="0"/>
          <dgm:chPref val="0"/>
        </dgm:presLayoutVars>
      </dgm:prSet>
      <dgm:spPr/>
    </dgm:pt>
    <dgm:pt modelId="{5D87127C-4E88-4FE4-9A26-707C28F19B10}" type="pres">
      <dgm:prSet presAssocID="{BEA1AE2D-9537-4094-B0F0-735CF394737C}" presName="sibTrans" presStyleCnt="0"/>
      <dgm:spPr/>
    </dgm:pt>
    <dgm:pt modelId="{AA228F44-F107-485A-ABC4-C79D1C1F56E2}" type="pres">
      <dgm:prSet presAssocID="{BFEE0F26-43BA-4D46-B03B-3D5A8C03C9BB}" presName="compNode" presStyleCnt="0"/>
      <dgm:spPr/>
    </dgm:pt>
    <dgm:pt modelId="{842D9C40-B8CC-4272-8D81-250594D7A4CB}" type="pres">
      <dgm:prSet presAssocID="{BFEE0F26-43BA-4D46-B03B-3D5A8C03C9BB}" presName="bgRect" presStyleLbl="bgShp" presStyleIdx="1" presStyleCnt="3"/>
      <dgm:spPr/>
    </dgm:pt>
    <dgm:pt modelId="{07F21E11-DFB3-4B9C-8493-D0AA4720983E}" type="pres">
      <dgm:prSet presAssocID="{BFEE0F26-43BA-4D46-B03B-3D5A8C03C9BB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056F24D1-1B08-457A-AA0B-E20671BD547A}" type="pres">
      <dgm:prSet presAssocID="{BFEE0F26-43BA-4D46-B03B-3D5A8C03C9BB}" presName="spaceRect" presStyleCnt="0"/>
      <dgm:spPr/>
    </dgm:pt>
    <dgm:pt modelId="{D27EF64E-68AA-4A2F-A491-B1CE35B76894}" type="pres">
      <dgm:prSet presAssocID="{BFEE0F26-43BA-4D46-B03B-3D5A8C03C9BB}" presName="parTx" presStyleLbl="revTx" presStyleIdx="1" presStyleCnt="3">
        <dgm:presLayoutVars>
          <dgm:chMax val="0"/>
          <dgm:chPref val="0"/>
        </dgm:presLayoutVars>
      </dgm:prSet>
      <dgm:spPr/>
    </dgm:pt>
    <dgm:pt modelId="{BBAE5DC2-E665-4B1D-BD46-64D6440CAE30}" type="pres">
      <dgm:prSet presAssocID="{4D68947D-3FC4-4472-9FD3-D6578D80F44D}" presName="sibTrans" presStyleCnt="0"/>
      <dgm:spPr/>
    </dgm:pt>
    <dgm:pt modelId="{7DE31267-D041-406D-8A5D-5773967DB3CA}" type="pres">
      <dgm:prSet presAssocID="{92278D33-43F6-41A4-8800-9DDB6D789A5E}" presName="compNode" presStyleCnt="0"/>
      <dgm:spPr/>
    </dgm:pt>
    <dgm:pt modelId="{6556E164-98E7-4319-A69A-86E3DA93AB94}" type="pres">
      <dgm:prSet presAssocID="{92278D33-43F6-41A4-8800-9DDB6D789A5E}" presName="bgRect" presStyleLbl="bgShp" presStyleIdx="2" presStyleCnt="3"/>
      <dgm:spPr/>
    </dgm:pt>
    <dgm:pt modelId="{634CB018-299B-4AB7-AC9B-C521C448F164}" type="pres">
      <dgm:prSet presAssocID="{92278D33-43F6-41A4-8800-9DDB6D789A5E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BFE5C82F-EEB5-44F8-87BB-4219F80A0AE3}" type="pres">
      <dgm:prSet presAssocID="{92278D33-43F6-41A4-8800-9DDB6D789A5E}" presName="spaceRect" presStyleCnt="0"/>
      <dgm:spPr/>
    </dgm:pt>
    <dgm:pt modelId="{ABFCF872-C915-4A09-BE40-AD8AD8685145}" type="pres">
      <dgm:prSet presAssocID="{92278D33-43F6-41A4-8800-9DDB6D789A5E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449A922D-5277-4693-AB42-99C5CE9EE12C}" srcId="{D589D396-18E9-42C4-8444-EF4C3CC769D0}" destId="{BFEE0F26-43BA-4D46-B03B-3D5A8C03C9BB}" srcOrd="1" destOrd="0" parTransId="{A84AB89E-44A8-41D0-86EB-20885EA0D606}" sibTransId="{4D68947D-3FC4-4472-9FD3-D6578D80F44D}"/>
    <dgm:cxn modelId="{E6404940-956C-468E-887B-AC722563BA90}" type="presOf" srcId="{D589D396-18E9-42C4-8444-EF4C3CC769D0}" destId="{329F4358-A34B-46BA-8260-35FBF501DC60}" srcOrd="0" destOrd="0" presId="urn:microsoft.com/office/officeart/2018/2/layout/IconVerticalSolidList"/>
    <dgm:cxn modelId="{C06B6847-2A68-4E63-81D4-A4B6AB216921}" srcId="{D589D396-18E9-42C4-8444-EF4C3CC769D0}" destId="{D8571E1C-5D3C-4C43-8681-772D741E1BD0}" srcOrd="0" destOrd="0" parTransId="{684532EC-5262-44F8-B074-983F013CB008}" sibTransId="{BEA1AE2D-9537-4094-B0F0-735CF394737C}"/>
    <dgm:cxn modelId="{CE708793-B286-4B23-BD5F-9DE85CC3E59A}" type="presOf" srcId="{92278D33-43F6-41A4-8800-9DDB6D789A5E}" destId="{ABFCF872-C915-4A09-BE40-AD8AD8685145}" srcOrd="0" destOrd="0" presId="urn:microsoft.com/office/officeart/2018/2/layout/IconVerticalSolidList"/>
    <dgm:cxn modelId="{6838E6B6-AFA0-454A-A380-3F3BF0D6E986}" srcId="{D589D396-18E9-42C4-8444-EF4C3CC769D0}" destId="{92278D33-43F6-41A4-8800-9DDB6D789A5E}" srcOrd="2" destOrd="0" parTransId="{53202D6F-7CF7-405A-B314-924101BE6C01}" sibTransId="{24B138F3-D6A4-4F63-A631-32EAE26BD49D}"/>
    <dgm:cxn modelId="{FAA17BC5-D343-4359-950C-91B7B95F2AD7}" type="presOf" srcId="{BFEE0F26-43BA-4D46-B03B-3D5A8C03C9BB}" destId="{D27EF64E-68AA-4A2F-A491-B1CE35B76894}" srcOrd="0" destOrd="0" presId="urn:microsoft.com/office/officeart/2018/2/layout/IconVerticalSolidList"/>
    <dgm:cxn modelId="{ADBEDBDD-1D92-4257-926D-86B6B4E60611}" type="presOf" srcId="{D8571E1C-5D3C-4C43-8681-772D741E1BD0}" destId="{C092ED39-F814-48BA-99C2-2CA1DA937B32}" srcOrd="0" destOrd="0" presId="urn:microsoft.com/office/officeart/2018/2/layout/IconVerticalSolidList"/>
    <dgm:cxn modelId="{FAA20C1E-A88E-4E15-AAE1-2784F5771385}" type="presParOf" srcId="{329F4358-A34B-46BA-8260-35FBF501DC60}" destId="{7FBE6720-B699-4E15-BD58-A824F2A16FA7}" srcOrd="0" destOrd="0" presId="urn:microsoft.com/office/officeart/2018/2/layout/IconVerticalSolidList"/>
    <dgm:cxn modelId="{1F340E8A-8FF4-4495-B808-C77B30623E33}" type="presParOf" srcId="{7FBE6720-B699-4E15-BD58-A824F2A16FA7}" destId="{67904FFE-6958-4BA6-961D-6F32CE4389A7}" srcOrd="0" destOrd="0" presId="urn:microsoft.com/office/officeart/2018/2/layout/IconVerticalSolidList"/>
    <dgm:cxn modelId="{1033BDB5-2789-437A-9B9C-7CA4540BC18A}" type="presParOf" srcId="{7FBE6720-B699-4E15-BD58-A824F2A16FA7}" destId="{B7B2D70E-7B39-4F66-9897-D85FA57EC439}" srcOrd="1" destOrd="0" presId="urn:microsoft.com/office/officeart/2018/2/layout/IconVerticalSolidList"/>
    <dgm:cxn modelId="{6FF89134-57A7-4102-934E-C6FE624C029B}" type="presParOf" srcId="{7FBE6720-B699-4E15-BD58-A824F2A16FA7}" destId="{5755B6E3-58D5-4495-B964-6795118F0DFC}" srcOrd="2" destOrd="0" presId="urn:microsoft.com/office/officeart/2018/2/layout/IconVerticalSolidList"/>
    <dgm:cxn modelId="{70C04622-AD18-4C4A-BBFB-405EF95AE8E9}" type="presParOf" srcId="{7FBE6720-B699-4E15-BD58-A824F2A16FA7}" destId="{C092ED39-F814-48BA-99C2-2CA1DA937B32}" srcOrd="3" destOrd="0" presId="urn:microsoft.com/office/officeart/2018/2/layout/IconVerticalSolidList"/>
    <dgm:cxn modelId="{4AC350AF-CB13-4E23-BADF-FCE4E914658F}" type="presParOf" srcId="{329F4358-A34B-46BA-8260-35FBF501DC60}" destId="{5D87127C-4E88-4FE4-9A26-707C28F19B10}" srcOrd="1" destOrd="0" presId="urn:microsoft.com/office/officeart/2018/2/layout/IconVerticalSolidList"/>
    <dgm:cxn modelId="{D2D66D48-E5DA-48C0-9D90-DF49EDFE4A31}" type="presParOf" srcId="{329F4358-A34B-46BA-8260-35FBF501DC60}" destId="{AA228F44-F107-485A-ABC4-C79D1C1F56E2}" srcOrd="2" destOrd="0" presId="urn:microsoft.com/office/officeart/2018/2/layout/IconVerticalSolidList"/>
    <dgm:cxn modelId="{75881826-B0F4-4D2E-9068-1BB2FBD8B087}" type="presParOf" srcId="{AA228F44-F107-485A-ABC4-C79D1C1F56E2}" destId="{842D9C40-B8CC-4272-8D81-250594D7A4CB}" srcOrd="0" destOrd="0" presId="urn:microsoft.com/office/officeart/2018/2/layout/IconVerticalSolidList"/>
    <dgm:cxn modelId="{890642F9-767D-4D3B-84D4-B02E660A32D8}" type="presParOf" srcId="{AA228F44-F107-485A-ABC4-C79D1C1F56E2}" destId="{07F21E11-DFB3-4B9C-8493-D0AA4720983E}" srcOrd="1" destOrd="0" presId="urn:microsoft.com/office/officeart/2018/2/layout/IconVerticalSolidList"/>
    <dgm:cxn modelId="{37E88FA3-5171-406D-96A9-1F69EF61FF19}" type="presParOf" srcId="{AA228F44-F107-485A-ABC4-C79D1C1F56E2}" destId="{056F24D1-1B08-457A-AA0B-E20671BD547A}" srcOrd="2" destOrd="0" presId="urn:microsoft.com/office/officeart/2018/2/layout/IconVerticalSolidList"/>
    <dgm:cxn modelId="{85F70AE9-6D66-47C1-9807-E4C03E67E101}" type="presParOf" srcId="{AA228F44-F107-485A-ABC4-C79D1C1F56E2}" destId="{D27EF64E-68AA-4A2F-A491-B1CE35B76894}" srcOrd="3" destOrd="0" presId="urn:microsoft.com/office/officeart/2018/2/layout/IconVerticalSolidList"/>
    <dgm:cxn modelId="{85EF7FE8-9B73-4AE4-A605-6025333353C1}" type="presParOf" srcId="{329F4358-A34B-46BA-8260-35FBF501DC60}" destId="{BBAE5DC2-E665-4B1D-BD46-64D6440CAE30}" srcOrd="3" destOrd="0" presId="urn:microsoft.com/office/officeart/2018/2/layout/IconVerticalSolidList"/>
    <dgm:cxn modelId="{E85490CF-29BD-4735-8D88-675BEE0B9A2D}" type="presParOf" srcId="{329F4358-A34B-46BA-8260-35FBF501DC60}" destId="{7DE31267-D041-406D-8A5D-5773967DB3CA}" srcOrd="4" destOrd="0" presId="urn:microsoft.com/office/officeart/2018/2/layout/IconVerticalSolidList"/>
    <dgm:cxn modelId="{DCB2B256-512A-49EC-912D-A609D9883A51}" type="presParOf" srcId="{7DE31267-D041-406D-8A5D-5773967DB3CA}" destId="{6556E164-98E7-4319-A69A-86E3DA93AB94}" srcOrd="0" destOrd="0" presId="urn:microsoft.com/office/officeart/2018/2/layout/IconVerticalSolidList"/>
    <dgm:cxn modelId="{EB582364-6650-441D-A996-6E66BE8A32E4}" type="presParOf" srcId="{7DE31267-D041-406D-8A5D-5773967DB3CA}" destId="{634CB018-299B-4AB7-AC9B-C521C448F164}" srcOrd="1" destOrd="0" presId="urn:microsoft.com/office/officeart/2018/2/layout/IconVerticalSolidList"/>
    <dgm:cxn modelId="{5F987460-F9DF-4F23-ADCE-FF788F43980F}" type="presParOf" srcId="{7DE31267-D041-406D-8A5D-5773967DB3CA}" destId="{BFE5C82F-EEB5-44F8-87BB-4219F80A0AE3}" srcOrd="2" destOrd="0" presId="urn:microsoft.com/office/officeart/2018/2/layout/IconVerticalSolidList"/>
    <dgm:cxn modelId="{24D60BEB-1BBC-4587-87A5-BB2EF08B06A6}" type="presParOf" srcId="{7DE31267-D041-406D-8A5D-5773967DB3CA}" destId="{ABFCF872-C915-4A09-BE40-AD8AD8685145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FFCD40E-7C04-431D-91F5-1E4F9BBCEF50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34C7C53F-DDFB-4436-B391-7C46FF099C06}">
      <dgm:prSet/>
      <dgm:spPr/>
      <dgm:t>
        <a:bodyPr/>
        <a:lstStyle/>
        <a:p>
          <a:r>
            <a:rPr lang="en-GB"/>
            <a:t>What employees do to help them acquire knowledge, skills and abilities</a:t>
          </a:r>
          <a:endParaRPr lang="en-US"/>
        </a:p>
      </dgm:t>
    </dgm:pt>
    <dgm:pt modelId="{F90BD58B-61C0-4D9A-B35F-B5307827A956}" type="parTrans" cxnId="{EE16478B-41D1-4782-B25A-F2A1503F0860}">
      <dgm:prSet/>
      <dgm:spPr/>
      <dgm:t>
        <a:bodyPr/>
        <a:lstStyle/>
        <a:p>
          <a:endParaRPr lang="en-US"/>
        </a:p>
      </dgm:t>
    </dgm:pt>
    <dgm:pt modelId="{0545FD90-F796-4ECE-92FA-FAE67A73F370}" type="sibTrans" cxnId="{EE16478B-41D1-4782-B25A-F2A1503F0860}">
      <dgm:prSet/>
      <dgm:spPr/>
      <dgm:t>
        <a:bodyPr/>
        <a:lstStyle/>
        <a:p>
          <a:endParaRPr lang="en-US"/>
        </a:p>
      </dgm:t>
    </dgm:pt>
    <dgm:pt modelId="{E6BCC221-FB0F-477B-9927-26CC04355AC4}">
      <dgm:prSet/>
      <dgm:spPr/>
      <dgm:t>
        <a:bodyPr/>
        <a:lstStyle/>
        <a:p>
          <a:r>
            <a:rPr lang="en-GB"/>
            <a:t>Will focus on some of the theories of individual learning </a:t>
          </a:r>
          <a:endParaRPr lang="en-US"/>
        </a:p>
      </dgm:t>
    </dgm:pt>
    <dgm:pt modelId="{43247036-9B8C-483F-B7E9-CDABB1EFAB99}" type="parTrans" cxnId="{F365C72F-BA89-42D5-A52C-202A78F20216}">
      <dgm:prSet/>
      <dgm:spPr/>
      <dgm:t>
        <a:bodyPr/>
        <a:lstStyle/>
        <a:p>
          <a:endParaRPr lang="en-US"/>
        </a:p>
      </dgm:t>
    </dgm:pt>
    <dgm:pt modelId="{72A4758C-B585-49F4-AFE1-B28690EE11FE}" type="sibTrans" cxnId="{F365C72F-BA89-42D5-A52C-202A78F20216}">
      <dgm:prSet/>
      <dgm:spPr/>
      <dgm:t>
        <a:bodyPr/>
        <a:lstStyle/>
        <a:p>
          <a:endParaRPr lang="en-US"/>
        </a:p>
      </dgm:t>
    </dgm:pt>
    <dgm:pt modelId="{64071E50-6654-4E96-98A7-106D82FE7785}">
      <dgm:prSet/>
      <dgm:spPr/>
      <dgm:t>
        <a:bodyPr/>
        <a:lstStyle/>
        <a:p>
          <a:r>
            <a:rPr lang="en-GB"/>
            <a:t>Then we will focus on the things people can do to promote their own learning</a:t>
          </a:r>
          <a:endParaRPr lang="en-US"/>
        </a:p>
      </dgm:t>
    </dgm:pt>
    <dgm:pt modelId="{4DD0EDE4-530D-49AC-9DC5-E88D900AED5A}" type="parTrans" cxnId="{738B0DD2-E6E9-4E31-B114-E88C56CBC1D6}">
      <dgm:prSet/>
      <dgm:spPr/>
      <dgm:t>
        <a:bodyPr/>
        <a:lstStyle/>
        <a:p>
          <a:endParaRPr lang="en-US"/>
        </a:p>
      </dgm:t>
    </dgm:pt>
    <dgm:pt modelId="{8B77750A-3723-49E8-A6F4-E34301173000}" type="sibTrans" cxnId="{738B0DD2-E6E9-4E31-B114-E88C56CBC1D6}">
      <dgm:prSet/>
      <dgm:spPr/>
      <dgm:t>
        <a:bodyPr/>
        <a:lstStyle/>
        <a:p>
          <a:endParaRPr lang="en-US"/>
        </a:p>
      </dgm:t>
    </dgm:pt>
    <dgm:pt modelId="{67F0DC20-89E9-4279-B9F9-24FD475F3B90}" type="pres">
      <dgm:prSet presAssocID="{6FFCD40E-7C04-431D-91F5-1E4F9BBCEF50}" presName="root" presStyleCnt="0">
        <dgm:presLayoutVars>
          <dgm:dir/>
          <dgm:resizeHandles val="exact"/>
        </dgm:presLayoutVars>
      </dgm:prSet>
      <dgm:spPr/>
    </dgm:pt>
    <dgm:pt modelId="{536ADFE3-8503-4170-93FC-E84F81C8455C}" type="pres">
      <dgm:prSet presAssocID="{34C7C53F-DDFB-4436-B391-7C46FF099C06}" presName="compNode" presStyleCnt="0"/>
      <dgm:spPr/>
    </dgm:pt>
    <dgm:pt modelId="{CAA317B1-1384-4AC5-847C-6CAB9CF9517D}" type="pres">
      <dgm:prSet presAssocID="{34C7C53F-DDFB-4436-B391-7C46FF099C06}" presName="bgRect" presStyleLbl="bgShp" presStyleIdx="0" presStyleCnt="3"/>
      <dgm:spPr/>
    </dgm:pt>
    <dgm:pt modelId="{78D75774-C55A-4095-A84D-3147373DDD7C}" type="pres">
      <dgm:prSet presAssocID="{34C7C53F-DDFB-4436-B391-7C46FF099C06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CB1E33B7-3B4B-46A9-BF02-24A7E093B679}" type="pres">
      <dgm:prSet presAssocID="{34C7C53F-DDFB-4436-B391-7C46FF099C06}" presName="spaceRect" presStyleCnt="0"/>
      <dgm:spPr/>
    </dgm:pt>
    <dgm:pt modelId="{7B8A5B82-F101-4D06-8493-9ACF928F670E}" type="pres">
      <dgm:prSet presAssocID="{34C7C53F-DDFB-4436-B391-7C46FF099C06}" presName="parTx" presStyleLbl="revTx" presStyleIdx="0" presStyleCnt="3">
        <dgm:presLayoutVars>
          <dgm:chMax val="0"/>
          <dgm:chPref val="0"/>
        </dgm:presLayoutVars>
      </dgm:prSet>
      <dgm:spPr/>
    </dgm:pt>
    <dgm:pt modelId="{29DB8DC9-19C9-46E5-BE83-202780941DB8}" type="pres">
      <dgm:prSet presAssocID="{0545FD90-F796-4ECE-92FA-FAE67A73F370}" presName="sibTrans" presStyleCnt="0"/>
      <dgm:spPr/>
    </dgm:pt>
    <dgm:pt modelId="{D77214E2-43B7-46A6-BC2F-5F227C9E03BB}" type="pres">
      <dgm:prSet presAssocID="{E6BCC221-FB0F-477B-9927-26CC04355AC4}" presName="compNode" presStyleCnt="0"/>
      <dgm:spPr/>
    </dgm:pt>
    <dgm:pt modelId="{BD343C90-4EFC-4770-9247-7F538BBFFB96}" type="pres">
      <dgm:prSet presAssocID="{E6BCC221-FB0F-477B-9927-26CC04355AC4}" presName="bgRect" presStyleLbl="bgShp" presStyleIdx="1" presStyleCnt="3"/>
      <dgm:spPr/>
    </dgm:pt>
    <dgm:pt modelId="{2A7689E7-B247-45C9-A187-FF484402AE27}" type="pres">
      <dgm:prSet presAssocID="{E6BCC221-FB0F-477B-9927-26CC04355AC4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810624DE-00A2-44E0-8213-A5C00868B5FA}" type="pres">
      <dgm:prSet presAssocID="{E6BCC221-FB0F-477B-9927-26CC04355AC4}" presName="spaceRect" presStyleCnt="0"/>
      <dgm:spPr/>
    </dgm:pt>
    <dgm:pt modelId="{42C2B5AD-A69C-4B4E-B8C5-797C2C890AFA}" type="pres">
      <dgm:prSet presAssocID="{E6BCC221-FB0F-477B-9927-26CC04355AC4}" presName="parTx" presStyleLbl="revTx" presStyleIdx="1" presStyleCnt="3">
        <dgm:presLayoutVars>
          <dgm:chMax val="0"/>
          <dgm:chPref val="0"/>
        </dgm:presLayoutVars>
      </dgm:prSet>
      <dgm:spPr/>
    </dgm:pt>
    <dgm:pt modelId="{23F9FFBF-5781-40B8-9BD4-0EDF0014348C}" type="pres">
      <dgm:prSet presAssocID="{72A4758C-B585-49F4-AFE1-B28690EE11FE}" presName="sibTrans" presStyleCnt="0"/>
      <dgm:spPr/>
    </dgm:pt>
    <dgm:pt modelId="{8ECAE24A-93CA-443A-A2AB-2DF652FC6770}" type="pres">
      <dgm:prSet presAssocID="{64071E50-6654-4E96-98A7-106D82FE7785}" presName="compNode" presStyleCnt="0"/>
      <dgm:spPr/>
    </dgm:pt>
    <dgm:pt modelId="{29FC13D1-1C67-4314-8223-2DCBA438B26F}" type="pres">
      <dgm:prSet presAssocID="{64071E50-6654-4E96-98A7-106D82FE7785}" presName="bgRect" presStyleLbl="bgShp" presStyleIdx="2" presStyleCnt="3"/>
      <dgm:spPr/>
    </dgm:pt>
    <dgm:pt modelId="{8692E83D-7045-42D0-A19B-33BC8F167E73}" type="pres">
      <dgm:prSet presAssocID="{64071E50-6654-4E96-98A7-106D82FE7785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7D3A3ED9-B135-4ED9-BD32-794D2B1B72A9}" type="pres">
      <dgm:prSet presAssocID="{64071E50-6654-4E96-98A7-106D82FE7785}" presName="spaceRect" presStyleCnt="0"/>
      <dgm:spPr/>
    </dgm:pt>
    <dgm:pt modelId="{85473B27-9E55-47F5-9187-4E6190409845}" type="pres">
      <dgm:prSet presAssocID="{64071E50-6654-4E96-98A7-106D82FE7785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F365C72F-BA89-42D5-A52C-202A78F20216}" srcId="{6FFCD40E-7C04-431D-91F5-1E4F9BBCEF50}" destId="{E6BCC221-FB0F-477B-9927-26CC04355AC4}" srcOrd="1" destOrd="0" parTransId="{43247036-9B8C-483F-B7E9-CDABB1EFAB99}" sibTransId="{72A4758C-B585-49F4-AFE1-B28690EE11FE}"/>
    <dgm:cxn modelId="{C2209441-625A-4748-AF42-D983628EB4EF}" type="presOf" srcId="{6FFCD40E-7C04-431D-91F5-1E4F9BBCEF50}" destId="{67F0DC20-89E9-4279-B9F9-24FD475F3B90}" srcOrd="0" destOrd="0" presId="urn:microsoft.com/office/officeart/2018/2/layout/IconVerticalSolidList"/>
    <dgm:cxn modelId="{841F6F63-759C-4FA0-8892-BA33C43E1493}" type="presOf" srcId="{E6BCC221-FB0F-477B-9927-26CC04355AC4}" destId="{42C2B5AD-A69C-4B4E-B8C5-797C2C890AFA}" srcOrd="0" destOrd="0" presId="urn:microsoft.com/office/officeart/2018/2/layout/IconVerticalSolidList"/>
    <dgm:cxn modelId="{EE16478B-41D1-4782-B25A-F2A1503F0860}" srcId="{6FFCD40E-7C04-431D-91F5-1E4F9BBCEF50}" destId="{34C7C53F-DDFB-4436-B391-7C46FF099C06}" srcOrd="0" destOrd="0" parTransId="{F90BD58B-61C0-4D9A-B35F-B5307827A956}" sibTransId="{0545FD90-F796-4ECE-92FA-FAE67A73F370}"/>
    <dgm:cxn modelId="{372064B9-F343-4A33-825D-C943140AAA65}" type="presOf" srcId="{34C7C53F-DDFB-4436-B391-7C46FF099C06}" destId="{7B8A5B82-F101-4D06-8493-9ACF928F670E}" srcOrd="0" destOrd="0" presId="urn:microsoft.com/office/officeart/2018/2/layout/IconVerticalSolidList"/>
    <dgm:cxn modelId="{73604FBD-A9F0-49F3-A0CA-9A26148C4FD7}" type="presOf" srcId="{64071E50-6654-4E96-98A7-106D82FE7785}" destId="{85473B27-9E55-47F5-9187-4E6190409845}" srcOrd="0" destOrd="0" presId="urn:microsoft.com/office/officeart/2018/2/layout/IconVerticalSolidList"/>
    <dgm:cxn modelId="{738B0DD2-E6E9-4E31-B114-E88C56CBC1D6}" srcId="{6FFCD40E-7C04-431D-91F5-1E4F9BBCEF50}" destId="{64071E50-6654-4E96-98A7-106D82FE7785}" srcOrd="2" destOrd="0" parTransId="{4DD0EDE4-530D-49AC-9DC5-E88D900AED5A}" sibTransId="{8B77750A-3723-49E8-A6F4-E34301173000}"/>
    <dgm:cxn modelId="{75442E61-2AE3-4CF5-8865-8F634271AAA6}" type="presParOf" srcId="{67F0DC20-89E9-4279-B9F9-24FD475F3B90}" destId="{536ADFE3-8503-4170-93FC-E84F81C8455C}" srcOrd="0" destOrd="0" presId="urn:microsoft.com/office/officeart/2018/2/layout/IconVerticalSolidList"/>
    <dgm:cxn modelId="{26EFB7C5-D31B-4799-BA37-32F63ECB8408}" type="presParOf" srcId="{536ADFE3-8503-4170-93FC-E84F81C8455C}" destId="{CAA317B1-1384-4AC5-847C-6CAB9CF9517D}" srcOrd="0" destOrd="0" presId="urn:microsoft.com/office/officeart/2018/2/layout/IconVerticalSolidList"/>
    <dgm:cxn modelId="{E115CBF5-96CD-415C-A39C-7CDBE2A32165}" type="presParOf" srcId="{536ADFE3-8503-4170-93FC-E84F81C8455C}" destId="{78D75774-C55A-4095-A84D-3147373DDD7C}" srcOrd="1" destOrd="0" presId="urn:microsoft.com/office/officeart/2018/2/layout/IconVerticalSolidList"/>
    <dgm:cxn modelId="{6D7A9DA4-1E08-4987-BCED-3234D9D8EACF}" type="presParOf" srcId="{536ADFE3-8503-4170-93FC-E84F81C8455C}" destId="{CB1E33B7-3B4B-46A9-BF02-24A7E093B679}" srcOrd="2" destOrd="0" presId="urn:microsoft.com/office/officeart/2018/2/layout/IconVerticalSolidList"/>
    <dgm:cxn modelId="{A6B7CFA9-03E2-4516-A615-823E6229A263}" type="presParOf" srcId="{536ADFE3-8503-4170-93FC-E84F81C8455C}" destId="{7B8A5B82-F101-4D06-8493-9ACF928F670E}" srcOrd="3" destOrd="0" presId="urn:microsoft.com/office/officeart/2018/2/layout/IconVerticalSolidList"/>
    <dgm:cxn modelId="{AE3A364D-E502-4318-8523-F9D88430EE2A}" type="presParOf" srcId="{67F0DC20-89E9-4279-B9F9-24FD475F3B90}" destId="{29DB8DC9-19C9-46E5-BE83-202780941DB8}" srcOrd="1" destOrd="0" presId="urn:microsoft.com/office/officeart/2018/2/layout/IconVerticalSolidList"/>
    <dgm:cxn modelId="{936AF7BF-F4F4-45F8-9342-019DCE83911B}" type="presParOf" srcId="{67F0DC20-89E9-4279-B9F9-24FD475F3B90}" destId="{D77214E2-43B7-46A6-BC2F-5F227C9E03BB}" srcOrd="2" destOrd="0" presId="urn:microsoft.com/office/officeart/2018/2/layout/IconVerticalSolidList"/>
    <dgm:cxn modelId="{95D78B41-75D0-4B82-ABB0-3163C93260B0}" type="presParOf" srcId="{D77214E2-43B7-46A6-BC2F-5F227C9E03BB}" destId="{BD343C90-4EFC-4770-9247-7F538BBFFB96}" srcOrd="0" destOrd="0" presId="urn:microsoft.com/office/officeart/2018/2/layout/IconVerticalSolidList"/>
    <dgm:cxn modelId="{B43C3176-D747-4020-B7B4-1311881130F1}" type="presParOf" srcId="{D77214E2-43B7-46A6-BC2F-5F227C9E03BB}" destId="{2A7689E7-B247-45C9-A187-FF484402AE27}" srcOrd="1" destOrd="0" presId="urn:microsoft.com/office/officeart/2018/2/layout/IconVerticalSolidList"/>
    <dgm:cxn modelId="{1872B3B1-CCDB-453A-B0A8-A51A220933A3}" type="presParOf" srcId="{D77214E2-43B7-46A6-BC2F-5F227C9E03BB}" destId="{810624DE-00A2-44E0-8213-A5C00868B5FA}" srcOrd="2" destOrd="0" presId="urn:microsoft.com/office/officeart/2018/2/layout/IconVerticalSolidList"/>
    <dgm:cxn modelId="{BA04742F-36DD-4F8C-987F-0D59BBEBF244}" type="presParOf" srcId="{D77214E2-43B7-46A6-BC2F-5F227C9E03BB}" destId="{42C2B5AD-A69C-4B4E-B8C5-797C2C890AFA}" srcOrd="3" destOrd="0" presId="urn:microsoft.com/office/officeart/2018/2/layout/IconVerticalSolidList"/>
    <dgm:cxn modelId="{DF89D030-B4A2-4E93-A7C1-3FA74BBE604C}" type="presParOf" srcId="{67F0DC20-89E9-4279-B9F9-24FD475F3B90}" destId="{23F9FFBF-5781-40B8-9BD4-0EDF0014348C}" srcOrd="3" destOrd="0" presId="urn:microsoft.com/office/officeart/2018/2/layout/IconVerticalSolidList"/>
    <dgm:cxn modelId="{52670005-8C0E-4284-9863-E9B64AB4A4FE}" type="presParOf" srcId="{67F0DC20-89E9-4279-B9F9-24FD475F3B90}" destId="{8ECAE24A-93CA-443A-A2AB-2DF652FC6770}" srcOrd="4" destOrd="0" presId="urn:microsoft.com/office/officeart/2018/2/layout/IconVerticalSolidList"/>
    <dgm:cxn modelId="{06601EDE-A44E-45D0-A3A4-E0CC25C4507A}" type="presParOf" srcId="{8ECAE24A-93CA-443A-A2AB-2DF652FC6770}" destId="{29FC13D1-1C67-4314-8223-2DCBA438B26F}" srcOrd="0" destOrd="0" presId="urn:microsoft.com/office/officeart/2018/2/layout/IconVerticalSolidList"/>
    <dgm:cxn modelId="{64AE016E-4E3B-49B9-8A1B-946C431F5616}" type="presParOf" srcId="{8ECAE24A-93CA-443A-A2AB-2DF652FC6770}" destId="{8692E83D-7045-42D0-A19B-33BC8F167E73}" srcOrd="1" destOrd="0" presId="urn:microsoft.com/office/officeart/2018/2/layout/IconVerticalSolidList"/>
    <dgm:cxn modelId="{FDE756AB-2E0A-4BB5-AECE-93E8513A16F1}" type="presParOf" srcId="{8ECAE24A-93CA-443A-A2AB-2DF652FC6770}" destId="{7D3A3ED9-B135-4ED9-BD32-794D2B1B72A9}" srcOrd="2" destOrd="0" presId="urn:microsoft.com/office/officeart/2018/2/layout/IconVerticalSolidList"/>
    <dgm:cxn modelId="{5C5D5435-AF98-4521-B1BC-8BADFBA0AF3F}" type="presParOf" srcId="{8ECAE24A-93CA-443A-A2AB-2DF652FC6770}" destId="{85473B27-9E55-47F5-9187-4E6190409845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C30A571-623D-4031-B358-25E5DCD23257}" type="doc">
      <dgm:prSet loTypeId="urn:microsoft.com/office/officeart/2005/8/layout/process4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7342E6BA-9CAF-4833-A0B4-0A13331DA0B4}">
      <dgm:prSet/>
      <dgm:spPr/>
      <dgm:t>
        <a:bodyPr/>
        <a:lstStyle/>
        <a:p>
          <a:r>
            <a:rPr lang="en-GB"/>
            <a:t>This happens when adults are motivated to learn </a:t>
          </a:r>
          <a:endParaRPr lang="en-US"/>
        </a:p>
      </dgm:t>
    </dgm:pt>
    <dgm:pt modelId="{19029C94-E52A-4A40-9604-15CE6D23CC65}" type="parTrans" cxnId="{98927135-E08D-4468-967C-64BF4E56AC3F}">
      <dgm:prSet/>
      <dgm:spPr/>
      <dgm:t>
        <a:bodyPr/>
        <a:lstStyle/>
        <a:p>
          <a:endParaRPr lang="en-US"/>
        </a:p>
      </dgm:t>
    </dgm:pt>
    <dgm:pt modelId="{4CC90264-1597-4127-90F3-5CB42F44F735}" type="sibTrans" cxnId="{98927135-E08D-4468-967C-64BF4E56AC3F}">
      <dgm:prSet/>
      <dgm:spPr/>
      <dgm:t>
        <a:bodyPr/>
        <a:lstStyle/>
        <a:p>
          <a:endParaRPr lang="en-US"/>
        </a:p>
      </dgm:t>
    </dgm:pt>
    <dgm:pt modelId="{ABD84B63-5B30-445C-8020-CD242D1BA325}">
      <dgm:prSet/>
      <dgm:spPr/>
      <dgm:t>
        <a:bodyPr/>
        <a:lstStyle/>
        <a:p>
          <a:r>
            <a:rPr lang="en-GB"/>
            <a:t>They decide for themselves what they want to learn</a:t>
          </a:r>
          <a:endParaRPr lang="en-US"/>
        </a:p>
      </dgm:t>
    </dgm:pt>
    <dgm:pt modelId="{961C1718-CF29-4B00-A26D-1A44587E59F0}" type="parTrans" cxnId="{9DED9A39-253D-46B0-98F4-A828981A237F}">
      <dgm:prSet/>
      <dgm:spPr/>
      <dgm:t>
        <a:bodyPr/>
        <a:lstStyle/>
        <a:p>
          <a:endParaRPr lang="en-US"/>
        </a:p>
      </dgm:t>
    </dgm:pt>
    <dgm:pt modelId="{B80695AB-62EF-4282-BF9B-F70D8D960771}" type="sibTrans" cxnId="{9DED9A39-253D-46B0-98F4-A828981A237F}">
      <dgm:prSet/>
      <dgm:spPr/>
      <dgm:t>
        <a:bodyPr/>
        <a:lstStyle/>
        <a:p>
          <a:endParaRPr lang="en-US"/>
        </a:p>
      </dgm:t>
    </dgm:pt>
    <dgm:pt modelId="{B57ECE05-3A7F-41EF-BE39-A4E43A05C786}">
      <dgm:prSet/>
      <dgm:spPr/>
      <dgm:t>
        <a:bodyPr/>
        <a:lstStyle/>
        <a:p>
          <a:r>
            <a:rPr lang="en-GB"/>
            <a:t>This has become a major feature of the learner-centric approach</a:t>
          </a:r>
          <a:endParaRPr lang="en-US"/>
        </a:p>
      </dgm:t>
    </dgm:pt>
    <dgm:pt modelId="{8D8E12DD-FCC9-4638-B98C-4152AF2788CA}" type="parTrans" cxnId="{9369B490-07F8-4C72-94D1-ED9ADC0871EB}">
      <dgm:prSet/>
      <dgm:spPr/>
      <dgm:t>
        <a:bodyPr/>
        <a:lstStyle/>
        <a:p>
          <a:endParaRPr lang="en-US"/>
        </a:p>
      </dgm:t>
    </dgm:pt>
    <dgm:pt modelId="{F391BFB2-50E8-4221-AD02-E2003230085A}" type="sibTrans" cxnId="{9369B490-07F8-4C72-94D1-ED9ADC0871EB}">
      <dgm:prSet/>
      <dgm:spPr/>
      <dgm:t>
        <a:bodyPr/>
        <a:lstStyle/>
        <a:p>
          <a:endParaRPr lang="en-US"/>
        </a:p>
      </dgm:t>
    </dgm:pt>
    <dgm:pt modelId="{7113BC33-0FE2-49F0-BD38-58108A4D1125}">
      <dgm:prSet/>
      <dgm:spPr/>
      <dgm:t>
        <a:bodyPr/>
        <a:lstStyle/>
        <a:p>
          <a:r>
            <a:rPr lang="en-GB"/>
            <a:t>On the job training </a:t>
          </a:r>
          <a:endParaRPr lang="en-US"/>
        </a:p>
      </dgm:t>
    </dgm:pt>
    <dgm:pt modelId="{2CC704F5-1F70-442B-AD88-F2DD705CA592}" type="parTrans" cxnId="{3B4E39AF-C4A6-446A-9345-FA0059D24BE0}">
      <dgm:prSet/>
      <dgm:spPr/>
      <dgm:t>
        <a:bodyPr/>
        <a:lstStyle/>
        <a:p>
          <a:endParaRPr lang="en-US"/>
        </a:p>
      </dgm:t>
    </dgm:pt>
    <dgm:pt modelId="{C6306628-7EF7-4F46-B34E-2DDB636DFDB6}" type="sibTrans" cxnId="{3B4E39AF-C4A6-446A-9345-FA0059D24BE0}">
      <dgm:prSet/>
      <dgm:spPr/>
      <dgm:t>
        <a:bodyPr/>
        <a:lstStyle/>
        <a:p>
          <a:endParaRPr lang="en-US"/>
        </a:p>
      </dgm:t>
    </dgm:pt>
    <dgm:pt modelId="{2D1F563B-5107-41A3-B9C2-BEC1A8C83DC3}">
      <dgm:prSet/>
      <dgm:spPr/>
      <dgm:t>
        <a:bodyPr/>
        <a:lstStyle/>
        <a:p>
          <a:r>
            <a:rPr lang="en-GB"/>
            <a:t>Off the job </a:t>
          </a:r>
          <a:endParaRPr lang="en-US"/>
        </a:p>
      </dgm:t>
    </dgm:pt>
    <dgm:pt modelId="{64649ECC-06CE-4EA6-9DD1-061E36CCCB13}" type="parTrans" cxnId="{C389F343-6155-4E80-ADE6-48D450501BB3}">
      <dgm:prSet/>
      <dgm:spPr/>
      <dgm:t>
        <a:bodyPr/>
        <a:lstStyle/>
        <a:p>
          <a:endParaRPr lang="en-US"/>
        </a:p>
      </dgm:t>
    </dgm:pt>
    <dgm:pt modelId="{617CEEDB-2A83-4C2B-BBE4-4E4CF69B79CE}" type="sibTrans" cxnId="{C389F343-6155-4E80-ADE6-48D450501BB3}">
      <dgm:prSet/>
      <dgm:spPr/>
      <dgm:t>
        <a:bodyPr/>
        <a:lstStyle/>
        <a:p>
          <a:endParaRPr lang="en-US"/>
        </a:p>
      </dgm:t>
    </dgm:pt>
    <dgm:pt modelId="{E7F51A8A-ECE6-46E8-9DD4-F1E0352658E3}" type="pres">
      <dgm:prSet presAssocID="{3C30A571-623D-4031-B358-25E5DCD23257}" presName="Name0" presStyleCnt="0">
        <dgm:presLayoutVars>
          <dgm:dir/>
          <dgm:animLvl val="lvl"/>
          <dgm:resizeHandles val="exact"/>
        </dgm:presLayoutVars>
      </dgm:prSet>
      <dgm:spPr/>
    </dgm:pt>
    <dgm:pt modelId="{9E7CB976-88B3-479F-B9BA-4F5034474AE0}" type="pres">
      <dgm:prSet presAssocID="{B57ECE05-3A7F-41EF-BE39-A4E43A05C786}" presName="boxAndChildren" presStyleCnt="0"/>
      <dgm:spPr/>
    </dgm:pt>
    <dgm:pt modelId="{1557A536-4836-413A-93BC-D760BC2A3E61}" type="pres">
      <dgm:prSet presAssocID="{B57ECE05-3A7F-41EF-BE39-A4E43A05C786}" presName="parentTextBox" presStyleLbl="node1" presStyleIdx="0" presStyleCnt="3"/>
      <dgm:spPr/>
    </dgm:pt>
    <dgm:pt modelId="{290AF331-5C9D-4EA1-BD7F-5E459CD5D6F1}" type="pres">
      <dgm:prSet presAssocID="{B57ECE05-3A7F-41EF-BE39-A4E43A05C786}" presName="entireBox" presStyleLbl="node1" presStyleIdx="0" presStyleCnt="3"/>
      <dgm:spPr/>
    </dgm:pt>
    <dgm:pt modelId="{B2033061-79FF-4251-BD01-65BF280D02E4}" type="pres">
      <dgm:prSet presAssocID="{B57ECE05-3A7F-41EF-BE39-A4E43A05C786}" presName="descendantBox" presStyleCnt="0"/>
      <dgm:spPr/>
    </dgm:pt>
    <dgm:pt modelId="{96BF0352-7B3E-4CF3-82E1-BCA223CE3607}" type="pres">
      <dgm:prSet presAssocID="{7113BC33-0FE2-49F0-BD38-58108A4D1125}" presName="childTextBox" presStyleLbl="fgAccFollowNode1" presStyleIdx="0" presStyleCnt="2">
        <dgm:presLayoutVars>
          <dgm:bulletEnabled val="1"/>
        </dgm:presLayoutVars>
      </dgm:prSet>
      <dgm:spPr/>
    </dgm:pt>
    <dgm:pt modelId="{EA5C7B94-1678-4BC5-988F-E75EA39658C4}" type="pres">
      <dgm:prSet presAssocID="{2D1F563B-5107-41A3-B9C2-BEC1A8C83DC3}" presName="childTextBox" presStyleLbl="fgAccFollowNode1" presStyleIdx="1" presStyleCnt="2">
        <dgm:presLayoutVars>
          <dgm:bulletEnabled val="1"/>
        </dgm:presLayoutVars>
      </dgm:prSet>
      <dgm:spPr/>
    </dgm:pt>
    <dgm:pt modelId="{38AC31A9-81D5-432B-BA61-98C452AA3E1B}" type="pres">
      <dgm:prSet presAssocID="{B80695AB-62EF-4282-BF9B-F70D8D960771}" presName="sp" presStyleCnt="0"/>
      <dgm:spPr/>
    </dgm:pt>
    <dgm:pt modelId="{6CF94631-2AD3-4ED8-A67B-291F8AE80E36}" type="pres">
      <dgm:prSet presAssocID="{ABD84B63-5B30-445C-8020-CD242D1BA325}" presName="arrowAndChildren" presStyleCnt="0"/>
      <dgm:spPr/>
    </dgm:pt>
    <dgm:pt modelId="{EAA8EAFF-4063-4CD0-BDA0-A23D618DFE66}" type="pres">
      <dgm:prSet presAssocID="{ABD84B63-5B30-445C-8020-CD242D1BA325}" presName="parentTextArrow" presStyleLbl="node1" presStyleIdx="1" presStyleCnt="3"/>
      <dgm:spPr/>
    </dgm:pt>
    <dgm:pt modelId="{B0145DFB-EF2E-470C-A2B0-2F013164BAE3}" type="pres">
      <dgm:prSet presAssocID="{4CC90264-1597-4127-90F3-5CB42F44F735}" presName="sp" presStyleCnt="0"/>
      <dgm:spPr/>
    </dgm:pt>
    <dgm:pt modelId="{38FF4C2D-B321-4A49-BC89-AFC5F2FFB62B}" type="pres">
      <dgm:prSet presAssocID="{7342E6BA-9CAF-4833-A0B4-0A13331DA0B4}" presName="arrowAndChildren" presStyleCnt="0"/>
      <dgm:spPr/>
    </dgm:pt>
    <dgm:pt modelId="{A7789F79-2094-406E-864E-B779B459B5E8}" type="pres">
      <dgm:prSet presAssocID="{7342E6BA-9CAF-4833-A0B4-0A13331DA0B4}" presName="parentTextArrow" presStyleLbl="node1" presStyleIdx="2" presStyleCnt="3"/>
      <dgm:spPr/>
    </dgm:pt>
  </dgm:ptLst>
  <dgm:cxnLst>
    <dgm:cxn modelId="{43C20E07-7E65-4E1E-8C0F-9673979B902F}" type="presOf" srcId="{7342E6BA-9CAF-4833-A0B4-0A13331DA0B4}" destId="{A7789F79-2094-406E-864E-B779B459B5E8}" srcOrd="0" destOrd="0" presId="urn:microsoft.com/office/officeart/2005/8/layout/process4"/>
    <dgm:cxn modelId="{98927135-E08D-4468-967C-64BF4E56AC3F}" srcId="{3C30A571-623D-4031-B358-25E5DCD23257}" destId="{7342E6BA-9CAF-4833-A0B4-0A13331DA0B4}" srcOrd="0" destOrd="0" parTransId="{19029C94-E52A-4A40-9604-15CE6D23CC65}" sibTransId="{4CC90264-1597-4127-90F3-5CB42F44F735}"/>
    <dgm:cxn modelId="{9DED9A39-253D-46B0-98F4-A828981A237F}" srcId="{3C30A571-623D-4031-B358-25E5DCD23257}" destId="{ABD84B63-5B30-445C-8020-CD242D1BA325}" srcOrd="1" destOrd="0" parTransId="{961C1718-CF29-4B00-A26D-1A44587E59F0}" sibTransId="{B80695AB-62EF-4282-BF9B-F70D8D960771}"/>
    <dgm:cxn modelId="{0CF8343F-6992-46BD-A3AE-FF22A80A9187}" type="presOf" srcId="{B57ECE05-3A7F-41EF-BE39-A4E43A05C786}" destId="{1557A536-4836-413A-93BC-D760BC2A3E61}" srcOrd="0" destOrd="0" presId="urn:microsoft.com/office/officeart/2005/8/layout/process4"/>
    <dgm:cxn modelId="{962A6C40-ECA7-45AE-971E-5EA2F86150BF}" type="presOf" srcId="{7113BC33-0FE2-49F0-BD38-58108A4D1125}" destId="{96BF0352-7B3E-4CF3-82E1-BCA223CE3607}" srcOrd="0" destOrd="0" presId="urn:microsoft.com/office/officeart/2005/8/layout/process4"/>
    <dgm:cxn modelId="{C389F343-6155-4E80-ADE6-48D450501BB3}" srcId="{B57ECE05-3A7F-41EF-BE39-A4E43A05C786}" destId="{2D1F563B-5107-41A3-B9C2-BEC1A8C83DC3}" srcOrd="1" destOrd="0" parTransId="{64649ECC-06CE-4EA6-9DD1-061E36CCCB13}" sibTransId="{617CEEDB-2A83-4C2B-BBE4-4E4CF69B79CE}"/>
    <dgm:cxn modelId="{45D6ED8E-EFF2-47A3-A0A5-E11666E83BDE}" type="presOf" srcId="{3C30A571-623D-4031-B358-25E5DCD23257}" destId="{E7F51A8A-ECE6-46E8-9DD4-F1E0352658E3}" srcOrd="0" destOrd="0" presId="urn:microsoft.com/office/officeart/2005/8/layout/process4"/>
    <dgm:cxn modelId="{9369B490-07F8-4C72-94D1-ED9ADC0871EB}" srcId="{3C30A571-623D-4031-B358-25E5DCD23257}" destId="{B57ECE05-3A7F-41EF-BE39-A4E43A05C786}" srcOrd="2" destOrd="0" parTransId="{8D8E12DD-FCC9-4638-B98C-4152AF2788CA}" sibTransId="{F391BFB2-50E8-4221-AD02-E2003230085A}"/>
    <dgm:cxn modelId="{3B4E39AF-C4A6-446A-9345-FA0059D24BE0}" srcId="{B57ECE05-3A7F-41EF-BE39-A4E43A05C786}" destId="{7113BC33-0FE2-49F0-BD38-58108A4D1125}" srcOrd="0" destOrd="0" parTransId="{2CC704F5-1F70-442B-AD88-F2DD705CA592}" sibTransId="{C6306628-7EF7-4F46-B34E-2DDB636DFDB6}"/>
    <dgm:cxn modelId="{DE0630D2-87FA-4C28-93E5-BB3E819707C7}" type="presOf" srcId="{2D1F563B-5107-41A3-B9C2-BEC1A8C83DC3}" destId="{EA5C7B94-1678-4BC5-988F-E75EA39658C4}" srcOrd="0" destOrd="0" presId="urn:microsoft.com/office/officeart/2005/8/layout/process4"/>
    <dgm:cxn modelId="{DC5E12F0-D7D6-433C-B79F-475B607C2165}" type="presOf" srcId="{ABD84B63-5B30-445C-8020-CD242D1BA325}" destId="{EAA8EAFF-4063-4CD0-BDA0-A23D618DFE66}" srcOrd="0" destOrd="0" presId="urn:microsoft.com/office/officeart/2005/8/layout/process4"/>
    <dgm:cxn modelId="{E123B9FF-2211-4C04-88DC-AF6B5F92EA3A}" type="presOf" srcId="{B57ECE05-3A7F-41EF-BE39-A4E43A05C786}" destId="{290AF331-5C9D-4EA1-BD7F-5E459CD5D6F1}" srcOrd="1" destOrd="0" presId="urn:microsoft.com/office/officeart/2005/8/layout/process4"/>
    <dgm:cxn modelId="{89FB5151-C926-400C-AED7-D04DF34183EA}" type="presParOf" srcId="{E7F51A8A-ECE6-46E8-9DD4-F1E0352658E3}" destId="{9E7CB976-88B3-479F-B9BA-4F5034474AE0}" srcOrd="0" destOrd="0" presId="urn:microsoft.com/office/officeart/2005/8/layout/process4"/>
    <dgm:cxn modelId="{9F33111B-425E-4BCD-95E5-37CDBECB63F1}" type="presParOf" srcId="{9E7CB976-88B3-479F-B9BA-4F5034474AE0}" destId="{1557A536-4836-413A-93BC-D760BC2A3E61}" srcOrd="0" destOrd="0" presId="urn:microsoft.com/office/officeart/2005/8/layout/process4"/>
    <dgm:cxn modelId="{983BED96-7590-4612-8801-61C52487950C}" type="presParOf" srcId="{9E7CB976-88B3-479F-B9BA-4F5034474AE0}" destId="{290AF331-5C9D-4EA1-BD7F-5E459CD5D6F1}" srcOrd="1" destOrd="0" presId="urn:microsoft.com/office/officeart/2005/8/layout/process4"/>
    <dgm:cxn modelId="{260A45AE-6801-4156-A73A-0652684C47D2}" type="presParOf" srcId="{9E7CB976-88B3-479F-B9BA-4F5034474AE0}" destId="{B2033061-79FF-4251-BD01-65BF280D02E4}" srcOrd="2" destOrd="0" presId="urn:microsoft.com/office/officeart/2005/8/layout/process4"/>
    <dgm:cxn modelId="{823D1AC9-CA1C-4125-8927-EB942D8AB998}" type="presParOf" srcId="{B2033061-79FF-4251-BD01-65BF280D02E4}" destId="{96BF0352-7B3E-4CF3-82E1-BCA223CE3607}" srcOrd="0" destOrd="0" presId="urn:microsoft.com/office/officeart/2005/8/layout/process4"/>
    <dgm:cxn modelId="{77041ECC-99B8-4AC2-8644-F55206E03D36}" type="presParOf" srcId="{B2033061-79FF-4251-BD01-65BF280D02E4}" destId="{EA5C7B94-1678-4BC5-988F-E75EA39658C4}" srcOrd="1" destOrd="0" presId="urn:microsoft.com/office/officeart/2005/8/layout/process4"/>
    <dgm:cxn modelId="{55B41AFA-0BCF-4B62-814C-4F08750A0908}" type="presParOf" srcId="{E7F51A8A-ECE6-46E8-9DD4-F1E0352658E3}" destId="{38AC31A9-81D5-432B-BA61-98C452AA3E1B}" srcOrd="1" destOrd="0" presId="urn:microsoft.com/office/officeart/2005/8/layout/process4"/>
    <dgm:cxn modelId="{12C56BCC-0377-4372-B736-B2A0FB5EDC5E}" type="presParOf" srcId="{E7F51A8A-ECE6-46E8-9DD4-F1E0352658E3}" destId="{6CF94631-2AD3-4ED8-A67B-291F8AE80E36}" srcOrd="2" destOrd="0" presId="urn:microsoft.com/office/officeart/2005/8/layout/process4"/>
    <dgm:cxn modelId="{E6BB605E-AF51-40C6-934E-B56C6477CF3D}" type="presParOf" srcId="{6CF94631-2AD3-4ED8-A67B-291F8AE80E36}" destId="{EAA8EAFF-4063-4CD0-BDA0-A23D618DFE66}" srcOrd="0" destOrd="0" presId="urn:microsoft.com/office/officeart/2005/8/layout/process4"/>
    <dgm:cxn modelId="{C0D62C28-7CA1-4D19-831A-D865EE872A08}" type="presParOf" srcId="{E7F51A8A-ECE6-46E8-9DD4-F1E0352658E3}" destId="{B0145DFB-EF2E-470C-A2B0-2F013164BAE3}" srcOrd="3" destOrd="0" presId="urn:microsoft.com/office/officeart/2005/8/layout/process4"/>
    <dgm:cxn modelId="{55FF020C-ED37-41B8-A480-DB25DDA34ED9}" type="presParOf" srcId="{E7F51A8A-ECE6-46E8-9DD4-F1E0352658E3}" destId="{38FF4C2D-B321-4A49-BC89-AFC5F2FFB62B}" srcOrd="4" destOrd="0" presId="urn:microsoft.com/office/officeart/2005/8/layout/process4"/>
    <dgm:cxn modelId="{60514975-C486-4E97-A47F-713948FC54C0}" type="presParOf" srcId="{38FF4C2D-B321-4A49-BC89-AFC5F2FFB62B}" destId="{A7789F79-2094-406E-864E-B779B459B5E8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69778A19-BD55-4703-9D76-14ABADC2C377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4C563601-C4CC-4A34-BEA5-0E55AEEAAE79}">
      <dgm:prSet/>
      <dgm:spPr/>
      <dgm:t>
        <a:bodyPr/>
        <a:lstStyle/>
        <a:p>
          <a:r>
            <a:rPr lang="en-GB"/>
            <a:t>Concerned with behaviour of people and how they can change behaviour</a:t>
          </a:r>
          <a:endParaRPr lang="en-US"/>
        </a:p>
      </dgm:t>
    </dgm:pt>
    <dgm:pt modelId="{5433489F-91B0-481B-B1BB-7C254AFD90C5}" type="parTrans" cxnId="{5C3449CE-E81F-43C4-AC3B-542DCC0B51A9}">
      <dgm:prSet/>
      <dgm:spPr/>
      <dgm:t>
        <a:bodyPr/>
        <a:lstStyle/>
        <a:p>
          <a:endParaRPr lang="en-US"/>
        </a:p>
      </dgm:t>
    </dgm:pt>
    <dgm:pt modelId="{81D0E18B-A1CF-435A-8DE9-B08303302459}" type="sibTrans" cxnId="{5C3449CE-E81F-43C4-AC3B-542DCC0B51A9}">
      <dgm:prSet/>
      <dgm:spPr/>
      <dgm:t>
        <a:bodyPr/>
        <a:lstStyle/>
        <a:p>
          <a:endParaRPr lang="en-US"/>
        </a:p>
      </dgm:t>
    </dgm:pt>
    <dgm:pt modelId="{EC87045A-1443-4EA4-9683-0CDB067CF9CD}">
      <dgm:prSet/>
      <dgm:spPr/>
      <dgm:t>
        <a:bodyPr/>
        <a:lstStyle/>
        <a:p>
          <a:r>
            <a:rPr lang="en-GB"/>
            <a:t>Based on the idea of "stimulus-response"</a:t>
          </a:r>
          <a:endParaRPr lang="en-US"/>
        </a:p>
      </dgm:t>
    </dgm:pt>
    <dgm:pt modelId="{2EB5E3F1-4440-4551-B003-B9F077110AB2}" type="parTrans" cxnId="{667BE18E-D9D0-4BD3-BF6E-AFC786C7DABD}">
      <dgm:prSet/>
      <dgm:spPr/>
      <dgm:t>
        <a:bodyPr/>
        <a:lstStyle/>
        <a:p>
          <a:endParaRPr lang="en-US"/>
        </a:p>
      </dgm:t>
    </dgm:pt>
    <dgm:pt modelId="{1D1D9353-BEF3-41D5-8894-F0AA22CB42AD}" type="sibTrans" cxnId="{667BE18E-D9D0-4BD3-BF6E-AFC786C7DABD}">
      <dgm:prSet/>
      <dgm:spPr/>
      <dgm:t>
        <a:bodyPr/>
        <a:lstStyle/>
        <a:p>
          <a:endParaRPr lang="en-US"/>
        </a:p>
      </dgm:t>
    </dgm:pt>
    <dgm:pt modelId="{410A767B-D5DF-4CEB-A398-4D2B7C0568D7}">
      <dgm:prSet/>
      <dgm:spPr/>
      <dgm:t>
        <a:bodyPr/>
        <a:lstStyle/>
        <a:p>
          <a:r>
            <a:rPr lang="en-GB"/>
            <a:t>Changes in behaviour take place as a response to an event </a:t>
          </a:r>
          <a:endParaRPr lang="en-US"/>
        </a:p>
      </dgm:t>
    </dgm:pt>
    <dgm:pt modelId="{6B358959-2D5E-47E9-9030-86E98B4AD40C}" type="parTrans" cxnId="{93BEF061-8EBF-4CA5-9A30-9F4711A7389A}">
      <dgm:prSet/>
      <dgm:spPr/>
      <dgm:t>
        <a:bodyPr/>
        <a:lstStyle/>
        <a:p>
          <a:endParaRPr lang="en-US"/>
        </a:p>
      </dgm:t>
    </dgm:pt>
    <dgm:pt modelId="{B57855F2-33E2-453F-B55C-681F23127780}" type="sibTrans" cxnId="{93BEF061-8EBF-4CA5-9A30-9F4711A7389A}">
      <dgm:prSet/>
      <dgm:spPr/>
      <dgm:t>
        <a:bodyPr/>
        <a:lstStyle/>
        <a:p>
          <a:endParaRPr lang="en-US"/>
        </a:p>
      </dgm:t>
    </dgm:pt>
    <dgm:pt modelId="{F8317EEE-E6E0-4FC4-B839-3820B0E6826A}" type="pres">
      <dgm:prSet presAssocID="{69778A19-BD55-4703-9D76-14ABADC2C377}" presName="root" presStyleCnt="0">
        <dgm:presLayoutVars>
          <dgm:dir/>
          <dgm:resizeHandles val="exact"/>
        </dgm:presLayoutVars>
      </dgm:prSet>
      <dgm:spPr/>
    </dgm:pt>
    <dgm:pt modelId="{EED3DD7E-BD80-45E3-A356-6BA4BF5119DD}" type="pres">
      <dgm:prSet presAssocID="{4C563601-C4CC-4A34-BEA5-0E55AEEAAE79}" presName="compNode" presStyleCnt="0"/>
      <dgm:spPr/>
    </dgm:pt>
    <dgm:pt modelId="{AA80EA37-ADF7-4236-AF80-33776EAB4F13}" type="pres">
      <dgm:prSet presAssocID="{4C563601-C4CC-4A34-BEA5-0E55AEEAAE79}" presName="bgRect" presStyleLbl="bgShp" presStyleIdx="0" presStyleCnt="3"/>
      <dgm:spPr/>
    </dgm:pt>
    <dgm:pt modelId="{388FD2EA-A2A0-4E98-AF8E-1B2B9E34BAC3}" type="pres">
      <dgm:prSet presAssocID="{4C563601-C4CC-4A34-BEA5-0E55AEEAAE79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3C17B7E6-87AB-44EB-8847-AC7F7424CC03}" type="pres">
      <dgm:prSet presAssocID="{4C563601-C4CC-4A34-BEA5-0E55AEEAAE79}" presName="spaceRect" presStyleCnt="0"/>
      <dgm:spPr/>
    </dgm:pt>
    <dgm:pt modelId="{8DC6CB47-1389-40CA-BD26-EA136E3C21E2}" type="pres">
      <dgm:prSet presAssocID="{4C563601-C4CC-4A34-BEA5-0E55AEEAAE79}" presName="parTx" presStyleLbl="revTx" presStyleIdx="0" presStyleCnt="3">
        <dgm:presLayoutVars>
          <dgm:chMax val="0"/>
          <dgm:chPref val="0"/>
        </dgm:presLayoutVars>
      </dgm:prSet>
      <dgm:spPr/>
    </dgm:pt>
    <dgm:pt modelId="{E8DF6910-9F4A-44B5-BEE5-8ACD390D8C37}" type="pres">
      <dgm:prSet presAssocID="{81D0E18B-A1CF-435A-8DE9-B08303302459}" presName="sibTrans" presStyleCnt="0"/>
      <dgm:spPr/>
    </dgm:pt>
    <dgm:pt modelId="{B9541B97-139E-4B65-8F20-442DD16D429C}" type="pres">
      <dgm:prSet presAssocID="{EC87045A-1443-4EA4-9683-0CDB067CF9CD}" presName="compNode" presStyleCnt="0"/>
      <dgm:spPr/>
    </dgm:pt>
    <dgm:pt modelId="{6BA25045-99B1-4130-BBE5-77E2CA36A807}" type="pres">
      <dgm:prSet presAssocID="{EC87045A-1443-4EA4-9683-0CDB067CF9CD}" presName="bgRect" presStyleLbl="bgShp" presStyleIdx="1" presStyleCnt="3"/>
      <dgm:spPr/>
    </dgm:pt>
    <dgm:pt modelId="{E3BEE040-BFBE-4A5B-A5C3-23A4F2809999}" type="pres">
      <dgm:prSet presAssocID="{EC87045A-1443-4EA4-9683-0CDB067CF9CD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rson with Idea"/>
        </a:ext>
      </dgm:extLst>
    </dgm:pt>
    <dgm:pt modelId="{8511582B-2420-4946-996E-2F857618BFAC}" type="pres">
      <dgm:prSet presAssocID="{EC87045A-1443-4EA4-9683-0CDB067CF9CD}" presName="spaceRect" presStyleCnt="0"/>
      <dgm:spPr/>
    </dgm:pt>
    <dgm:pt modelId="{2258062C-A435-4C98-B47D-B4C995393F61}" type="pres">
      <dgm:prSet presAssocID="{EC87045A-1443-4EA4-9683-0CDB067CF9CD}" presName="parTx" presStyleLbl="revTx" presStyleIdx="1" presStyleCnt="3">
        <dgm:presLayoutVars>
          <dgm:chMax val="0"/>
          <dgm:chPref val="0"/>
        </dgm:presLayoutVars>
      </dgm:prSet>
      <dgm:spPr/>
    </dgm:pt>
    <dgm:pt modelId="{220434FC-301F-4446-B236-D0CB591ED6AB}" type="pres">
      <dgm:prSet presAssocID="{1D1D9353-BEF3-41D5-8894-F0AA22CB42AD}" presName="sibTrans" presStyleCnt="0"/>
      <dgm:spPr/>
    </dgm:pt>
    <dgm:pt modelId="{727C7A9E-5D3F-4FC2-9333-26C7917DE20E}" type="pres">
      <dgm:prSet presAssocID="{410A767B-D5DF-4CEB-A398-4D2B7C0568D7}" presName="compNode" presStyleCnt="0"/>
      <dgm:spPr/>
    </dgm:pt>
    <dgm:pt modelId="{38D3C161-8C11-49B8-8DF3-CBA999087CC5}" type="pres">
      <dgm:prSet presAssocID="{410A767B-D5DF-4CEB-A398-4D2B7C0568D7}" presName="bgRect" presStyleLbl="bgShp" presStyleIdx="2" presStyleCnt="3"/>
      <dgm:spPr/>
    </dgm:pt>
    <dgm:pt modelId="{77AAD4BF-2345-450C-AA4E-748196A06701}" type="pres">
      <dgm:prSet presAssocID="{410A767B-D5DF-4CEB-A398-4D2B7C0568D7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6AA8A8A5-2BA1-4685-88D7-27C50FCB86CB}" type="pres">
      <dgm:prSet presAssocID="{410A767B-D5DF-4CEB-A398-4D2B7C0568D7}" presName="spaceRect" presStyleCnt="0"/>
      <dgm:spPr/>
    </dgm:pt>
    <dgm:pt modelId="{2EE8E365-7D7A-42A2-990D-1AD6DC6C2141}" type="pres">
      <dgm:prSet presAssocID="{410A767B-D5DF-4CEB-A398-4D2B7C0568D7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523BAA10-DC97-409F-864B-F253AF07E4ED}" type="presOf" srcId="{410A767B-D5DF-4CEB-A398-4D2B7C0568D7}" destId="{2EE8E365-7D7A-42A2-990D-1AD6DC6C2141}" srcOrd="0" destOrd="0" presId="urn:microsoft.com/office/officeart/2018/2/layout/IconVerticalSolidList"/>
    <dgm:cxn modelId="{F844A739-78DB-4B3C-9B52-20ED5D6E1D38}" type="presOf" srcId="{69778A19-BD55-4703-9D76-14ABADC2C377}" destId="{F8317EEE-E6E0-4FC4-B839-3820B0E6826A}" srcOrd="0" destOrd="0" presId="urn:microsoft.com/office/officeart/2018/2/layout/IconVerticalSolidList"/>
    <dgm:cxn modelId="{93BEF061-8EBF-4CA5-9A30-9F4711A7389A}" srcId="{69778A19-BD55-4703-9D76-14ABADC2C377}" destId="{410A767B-D5DF-4CEB-A398-4D2B7C0568D7}" srcOrd="2" destOrd="0" parTransId="{6B358959-2D5E-47E9-9030-86E98B4AD40C}" sibTransId="{B57855F2-33E2-453F-B55C-681F23127780}"/>
    <dgm:cxn modelId="{667BE18E-D9D0-4BD3-BF6E-AFC786C7DABD}" srcId="{69778A19-BD55-4703-9D76-14ABADC2C377}" destId="{EC87045A-1443-4EA4-9683-0CDB067CF9CD}" srcOrd="1" destOrd="0" parTransId="{2EB5E3F1-4440-4551-B003-B9F077110AB2}" sibTransId="{1D1D9353-BEF3-41D5-8894-F0AA22CB42AD}"/>
    <dgm:cxn modelId="{5C3449CE-E81F-43C4-AC3B-542DCC0B51A9}" srcId="{69778A19-BD55-4703-9D76-14ABADC2C377}" destId="{4C563601-C4CC-4A34-BEA5-0E55AEEAAE79}" srcOrd="0" destOrd="0" parTransId="{5433489F-91B0-481B-B1BB-7C254AFD90C5}" sibTransId="{81D0E18B-A1CF-435A-8DE9-B08303302459}"/>
    <dgm:cxn modelId="{5D26BDF1-B426-49D2-8260-9905AC8EAEB1}" type="presOf" srcId="{4C563601-C4CC-4A34-BEA5-0E55AEEAAE79}" destId="{8DC6CB47-1389-40CA-BD26-EA136E3C21E2}" srcOrd="0" destOrd="0" presId="urn:microsoft.com/office/officeart/2018/2/layout/IconVerticalSolidList"/>
    <dgm:cxn modelId="{F8058DF4-81F4-4DA8-8301-0E487A21AD2F}" type="presOf" srcId="{EC87045A-1443-4EA4-9683-0CDB067CF9CD}" destId="{2258062C-A435-4C98-B47D-B4C995393F61}" srcOrd="0" destOrd="0" presId="urn:microsoft.com/office/officeart/2018/2/layout/IconVerticalSolidList"/>
    <dgm:cxn modelId="{19D56F48-6959-4AC7-A016-AFCADAFD2EBD}" type="presParOf" srcId="{F8317EEE-E6E0-4FC4-B839-3820B0E6826A}" destId="{EED3DD7E-BD80-45E3-A356-6BA4BF5119DD}" srcOrd="0" destOrd="0" presId="urn:microsoft.com/office/officeart/2018/2/layout/IconVerticalSolidList"/>
    <dgm:cxn modelId="{F20F18DC-0A5E-4D31-9F48-1263714D7D7B}" type="presParOf" srcId="{EED3DD7E-BD80-45E3-A356-6BA4BF5119DD}" destId="{AA80EA37-ADF7-4236-AF80-33776EAB4F13}" srcOrd="0" destOrd="0" presId="urn:microsoft.com/office/officeart/2018/2/layout/IconVerticalSolidList"/>
    <dgm:cxn modelId="{4CC8B932-8212-4E94-A8CF-CD570BF89898}" type="presParOf" srcId="{EED3DD7E-BD80-45E3-A356-6BA4BF5119DD}" destId="{388FD2EA-A2A0-4E98-AF8E-1B2B9E34BAC3}" srcOrd="1" destOrd="0" presId="urn:microsoft.com/office/officeart/2018/2/layout/IconVerticalSolidList"/>
    <dgm:cxn modelId="{E916A843-DAFF-452D-9983-A08AEA6BEDEB}" type="presParOf" srcId="{EED3DD7E-BD80-45E3-A356-6BA4BF5119DD}" destId="{3C17B7E6-87AB-44EB-8847-AC7F7424CC03}" srcOrd="2" destOrd="0" presId="urn:microsoft.com/office/officeart/2018/2/layout/IconVerticalSolidList"/>
    <dgm:cxn modelId="{D1890858-B6B3-49DA-A875-6E1BF1009A15}" type="presParOf" srcId="{EED3DD7E-BD80-45E3-A356-6BA4BF5119DD}" destId="{8DC6CB47-1389-40CA-BD26-EA136E3C21E2}" srcOrd="3" destOrd="0" presId="urn:microsoft.com/office/officeart/2018/2/layout/IconVerticalSolidList"/>
    <dgm:cxn modelId="{5FAAA590-601E-47C2-AB06-A82FD9D562FD}" type="presParOf" srcId="{F8317EEE-E6E0-4FC4-B839-3820B0E6826A}" destId="{E8DF6910-9F4A-44B5-BEE5-8ACD390D8C37}" srcOrd="1" destOrd="0" presId="urn:microsoft.com/office/officeart/2018/2/layout/IconVerticalSolidList"/>
    <dgm:cxn modelId="{5B3C992F-BA8F-4AA8-A25E-649DA5A7AA40}" type="presParOf" srcId="{F8317EEE-E6E0-4FC4-B839-3820B0E6826A}" destId="{B9541B97-139E-4B65-8F20-442DD16D429C}" srcOrd="2" destOrd="0" presId="urn:microsoft.com/office/officeart/2018/2/layout/IconVerticalSolidList"/>
    <dgm:cxn modelId="{367219C7-E9AF-45AB-82D0-0C97C0BC1EC5}" type="presParOf" srcId="{B9541B97-139E-4B65-8F20-442DD16D429C}" destId="{6BA25045-99B1-4130-BBE5-77E2CA36A807}" srcOrd="0" destOrd="0" presId="urn:microsoft.com/office/officeart/2018/2/layout/IconVerticalSolidList"/>
    <dgm:cxn modelId="{B733FE2C-724F-4667-BE21-1504173F1A5A}" type="presParOf" srcId="{B9541B97-139E-4B65-8F20-442DD16D429C}" destId="{E3BEE040-BFBE-4A5B-A5C3-23A4F2809999}" srcOrd="1" destOrd="0" presId="urn:microsoft.com/office/officeart/2018/2/layout/IconVerticalSolidList"/>
    <dgm:cxn modelId="{2D9E0778-1B17-4E7C-8469-10C295427F82}" type="presParOf" srcId="{B9541B97-139E-4B65-8F20-442DD16D429C}" destId="{8511582B-2420-4946-996E-2F857618BFAC}" srcOrd="2" destOrd="0" presId="urn:microsoft.com/office/officeart/2018/2/layout/IconVerticalSolidList"/>
    <dgm:cxn modelId="{D5225BC6-382A-4C78-80CE-64E0DFCF273A}" type="presParOf" srcId="{B9541B97-139E-4B65-8F20-442DD16D429C}" destId="{2258062C-A435-4C98-B47D-B4C995393F61}" srcOrd="3" destOrd="0" presId="urn:microsoft.com/office/officeart/2018/2/layout/IconVerticalSolidList"/>
    <dgm:cxn modelId="{A2FE6F95-98E0-4D7F-9E78-D49E1A5E4C3B}" type="presParOf" srcId="{F8317EEE-E6E0-4FC4-B839-3820B0E6826A}" destId="{220434FC-301F-4446-B236-D0CB591ED6AB}" srcOrd="3" destOrd="0" presId="urn:microsoft.com/office/officeart/2018/2/layout/IconVerticalSolidList"/>
    <dgm:cxn modelId="{821EAE01-6D03-47E2-AC9B-6AC239DBA0FD}" type="presParOf" srcId="{F8317EEE-E6E0-4FC4-B839-3820B0E6826A}" destId="{727C7A9E-5D3F-4FC2-9333-26C7917DE20E}" srcOrd="4" destOrd="0" presId="urn:microsoft.com/office/officeart/2018/2/layout/IconVerticalSolidList"/>
    <dgm:cxn modelId="{78FBEFB5-3A9D-4BD5-A8E4-D9A6A3257AF8}" type="presParOf" srcId="{727C7A9E-5D3F-4FC2-9333-26C7917DE20E}" destId="{38D3C161-8C11-49B8-8DF3-CBA999087CC5}" srcOrd="0" destOrd="0" presId="urn:microsoft.com/office/officeart/2018/2/layout/IconVerticalSolidList"/>
    <dgm:cxn modelId="{60C340D0-E230-48B3-8E8E-6C308520AC93}" type="presParOf" srcId="{727C7A9E-5D3F-4FC2-9333-26C7917DE20E}" destId="{77AAD4BF-2345-450C-AA4E-748196A06701}" srcOrd="1" destOrd="0" presId="urn:microsoft.com/office/officeart/2018/2/layout/IconVerticalSolidList"/>
    <dgm:cxn modelId="{B683FA4E-B46B-44A6-9627-170E098CB527}" type="presParOf" srcId="{727C7A9E-5D3F-4FC2-9333-26C7917DE20E}" destId="{6AA8A8A5-2BA1-4685-88D7-27C50FCB86CB}" srcOrd="2" destOrd="0" presId="urn:microsoft.com/office/officeart/2018/2/layout/IconVerticalSolidList"/>
    <dgm:cxn modelId="{E0C13D34-1A50-4E32-A295-0A67BE039DE8}" type="presParOf" srcId="{727C7A9E-5D3F-4FC2-9333-26C7917DE20E}" destId="{2EE8E365-7D7A-42A2-990D-1AD6DC6C214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AC10572F-41B0-49AB-A737-26D1BEEFFFFB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7A5D98B7-4549-4E40-AE15-292D7E32F6B9}">
      <dgm:prSet/>
      <dgm:spPr/>
      <dgm:t>
        <a:bodyPr/>
        <a:lstStyle/>
        <a:p>
          <a:pPr>
            <a:defRPr cap="all"/>
          </a:pPr>
          <a:r>
            <a:rPr lang="en-GB"/>
            <a:t>Learning in terms of how the mind works</a:t>
          </a:r>
          <a:endParaRPr lang="en-US"/>
        </a:p>
      </dgm:t>
    </dgm:pt>
    <dgm:pt modelId="{AA03AF9F-1D69-4CDB-BEE4-9F2927ECFBE4}" type="parTrans" cxnId="{DCD6C1C7-B0F4-401D-90D4-4975CBCAD142}">
      <dgm:prSet/>
      <dgm:spPr/>
      <dgm:t>
        <a:bodyPr/>
        <a:lstStyle/>
        <a:p>
          <a:endParaRPr lang="en-US"/>
        </a:p>
      </dgm:t>
    </dgm:pt>
    <dgm:pt modelId="{558785BD-A911-4BA3-8C5A-E9F4CC32D7CC}" type="sibTrans" cxnId="{DCD6C1C7-B0F4-401D-90D4-4975CBCAD142}">
      <dgm:prSet/>
      <dgm:spPr/>
      <dgm:t>
        <a:bodyPr/>
        <a:lstStyle/>
        <a:p>
          <a:endParaRPr lang="en-US"/>
        </a:p>
      </dgm:t>
    </dgm:pt>
    <dgm:pt modelId="{B5F2BEEB-4D23-492E-8182-5E141C616E85}">
      <dgm:prSet/>
      <dgm:spPr/>
      <dgm:t>
        <a:bodyPr/>
        <a:lstStyle/>
        <a:p>
          <a:pPr>
            <a:defRPr cap="all"/>
          </a:pPr>
          <a:r>
            <a:rPr lang="en-GB"/>
            <a:t>Refers to the acquisition of knowledge</a:t>
          </a:r>
          <a:endParaRPr lang="en-US"/>
        </a:p>
      </dgm:t>
    </dgm:pt>
    <dgm:pt modelId="{A8461D08-F1F9-472B-8FCF-96AE6ADFA713}" type="parTrans" cxnId="{5B890891-4196-4394-BFAA-25E06FE51312}">
      <dgm:prSet/>
      <dgm:spPr/>
      <dgm:t>
        <a:bodyPr/>
        <a:lstStyle/>
        <a:p>
          <a:endParaRPr lang="en-US"/>
        </a:p>
      </dgm:t>
    </dgm:pt>
    <dgm:pt modelId="{7D93ECA6-CE57-42E6-8B0C-FB0BAF782076}" type="sibTrans" cxnId="{5B890891-4196-4394-BFAA-25E06FE51312}">
      <dgm:prSet/>
      <dgm:spPr/>
      <dgm:t>
        <a:bodyPr/>
        <a:lstStyle/>
        <a:p>
          <a:endParaRPr lang="en-US"/>
        </a:p>
      </dgm:t>
    </dgm:pt>
    <dgm:pt modelId="{1EC195F6-1CBB-45B6-8E2A-428A9BDE3A9B}">
      <dgm:prSet/>
      <dgm:spPr/>
      <dgm:t>
        <a:bodyPr/>
        <a:lstStyle/>
        <a:p>
          <a:pPr>
            <a:defRPr cap="all"/>
          </a:pPr>
          <a:r>
            <a:rPr lang="en-GB"/>
            <a:t>Learners receive and process information (Piaget 1973)</a:t>
          </a:r>
          <a:endParaRPr lang="en-US"/>
        </a:p>
      </dgm:t>
    </dgm:pt>
    <dgm:pt modelId="{256D5BCB-3483-4528-BC60-67C245D5560B}" type="parTrans" cxnId="{A7668C20-6E0C-4FFE-9C96-064B59291E97}">
      <dgm:prSet/>
      <dgm:spPr/>
      <dgm:t>
        <a:bodyPr/>
        <a:lstStyle/>
        <a:p>
          <a:endParaRPr lang="en-US"/>
        </a:p>
      </dgm:t>
    </dgm:pt>
    <dgm:pt modelId="{826EBB69-0953-430A-A980-F74DBD17EF3C}" type="sibTrans" cxnId="{A7668C20-6E0C-4FFE-9C96-064B59291E97}">
      <dgm:prSet/>
      <dgm:spPr/>
      <dgm:t>
        <a:bodyPr/>
        <a:lstStyle/>
        <a:p>
          <a:endParaRPr lang="en-US"/>
        </a:p>
      </dgm:t>
    </dgm:pt>
    <dgm:pt modelId="{AD6D3936-3AE6-4202-9A71-A0C3F5015325}" type="pres">
      <dgm:prSet presAssocID="{AC10572F-41B0-49AB-A737-26D1BEEFFFFB}" presName="root" presStyleCnt="0">
        <dgm:presLayoutVars>
          <dgm:dir/>
          <dgm:resizeHandles val="exact"/>
        </dgm:presLayoutVars>
      </dgm:prSet>
      <dgm:spPr/>
    </dgm:pt>
    <dgm:pt modelId="{D36E7B64-3BF3-4707-A0E4-523D112BD5E9}" type="pres">
      <dgm:prSet presAssocID="{7A5D98B7-4549-4E40-AE15-292D7E32F6B9}" presName="compNode" presStyleCnt="0"/>
      <dgm:spPr/>
    </dgm:pt>
    <dgm:pt modelId="{D1E72ACA-AE39-4B42-89B8-085709DF15CE}" type="pres">
      <dgm:prSet presAssocID="{7A5D98B7-4549-4E40-AE15-292D7E32F6B9}" presName="iconBgRect" presStyleLbl="bgShp" presStyleIdx="0" presStyleCnt="3"/>
      <dgm:spPr/>
    </dgm:pt>
    <dgm:pt modelId="{FD01D3B8-A3E3-4757-8B0D-30B30507D990}" type="pres">
      <dgm:prSet presAssocID="{7A5D98B7-4549-4E40-AE15-292D7E32F6B9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F1234C8A-6DF6-45E2-81CD-79A86C851F21}" type="pres">
      <dgm:prSet presAssocID="{7A5D98B7-4549-4E40-AE15-292D7E32F6B9}" presName="spaceRect" presStyleCnt="0"/>
      <dgm:spPr/>
    </dgm:pt>
    <dgm:pt modelId="{178D2F63-C2E6-4A9D-A5BE-2ACC7DFD7A25}" type="pres">
      <dgm:prSet presAssocID="{7A5D98B7-4549-4E40-AE15-292D7E32F6B9}" presName="textRect" presStyleLbl="revTx" presStyleIdx="0" presStyleCnt="3">
        <dgm:presLayoutVars>
          <dgm:chMax val="1"/>
          <dgm:chPref val="1"/>
        </dgm:presLayoutVars>
      </dgm:prSet>
      <dgm:spPr/>
    </dgm:pt>
    <dgm:pt modelId="{E1601EC3-61C2-4211-9FAB-500E379A4C2A}" type="pres">
      <dgm:prSet presAssocID="{558785BD-A911-4BA3-8C5A-E9F4CC32D7CC}" presName="sibTrans" presStyleCnt="0"/>
      <dgm:spPr/>
    </dgm:pt>
    <dgm:pt modelId="{DAA0D986-A764-428B-9D96-611AD1271C81}" type="pres">
      <dgm:prSet presAssocID="{B5F2BEEB-4D23-492E-8182-5E141C616E85}" presName="compNode" presStyleCnt="0"/>
      <dgm:spPr/>
    </dgm:pt>
    <dgm:pt modelId="{3650AAF9-1083-4D45-AD14-71E915C35671}" type="pres">
      <dgm:prSet presAssocID="{B5F2BEEB-4D23-492E-8182-5E141C616E85}" presName="iconBgRect" presStyleLbl="bgShp" presStyleIdx="1" presStyleCnt="3"/>
      <dgm:spPr/>
    </dgm:pt>
    <dgm:pt modelId="{4AE1F282-96BF-4738-90E0-F0F8BF87B6FB}" type="pres">
      <dgm:prSet presAssocID="{B5F2BEEB-4D23-492E-8182-5E141C616E85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81AD9612-0802-4D82-9930-5C084587C8EC}" type="pres">
      <dgm:prSet presAssocID="{B5F2BEEB-4D23-492E-8182-5E141C616E85}" presName="spaceRect" presStyleCnt="0"/>
      <dgm:spPr/>
    </dgm:pt>
    <dgm:pt modelId="{53057153-63C4-4279-BC84-BAE12C26FF3D}" type="pres">
      <dgm:prSet presAssocID="{B5F2BEEB-4D23-492E-8182-5E141C616E85}" presName="textRect" presStyleLbl="revTx" presStyleIdx="1" presStyleCnt="3">
        <dgm:presLayoutVars>
          <dgm:chMax val="1"/>
          <dgm:chPref val="1"/>
        </dgm:presLayoutVars>
      </dgm:prSet>
      <dgm:spPr/>
    </dgm:pt>
    <dgm:pt modelId="{F299871B-3422-4367-B5CD-2CBC5776CEBC}" type="pres">
      <dgm:prSet presAssocID="{7D93ECA6-CE57-42E6-8B0C-FB0BAF782076}" presName="sibTrans" presStyleCnt="0"/>
      <dgm:spPr/>
    </dgm:pt>
    <dgm:pt modelId="{6F45E637-8CC8-43BB-A659-C77BAEE3A31A}" type="pres">
      <dgm:prSet presAssocID="{1EC195F6-1CBB-45B6-8E2A-428A9BDE3A9B}" presName="compNode" presStyleCnt="0"/>
      <dgm:spPr/>
    </dgm:pt>
    <dgm:pt modelId="{F3F0ECB9-0EF4-4C2D-8CCD-845E5ED166BC}" type="pres">
      <dgm:prSet presAssocID="{1EC195F6-1CBB-45B6-8E2A-428A9BDE3A9B}" presName="iconBgRect" presStyleLbl="bgShp" presStyleIdx="2" presStyleCnt="3"/>
      <dgm:spPr/>
    </dgm:pt>
    <dgm:pt modelId="{0A0D035F-B5F5-4E1C-8D15-DCA3B68D3B00}" type="pres">
      <dgm:prSet presAssocID="{1EC195F6-1CBB-45B6-8E2A-428A9BDE3A9B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obot"/>
        </a:ext>
      </dgm:extLst>
    </dgm:pt>
    <dgm:pt modelId="{14DC4024-F8F1-49C5-B05A-9BB49752EAA2}" type="pres">
      <dgm:prSet presAssocID="{1EC195F6-1CBB-45B6-8E2A-428A9BDE3A9B}" presName="spaceRect" presStyleCnt="0"/>
      <dgm:spPr/>
    </dgm:pt>
    <dgm:pt modelId="{281A304F-CA32-469F-9DAA-958BE40B8F75}" type="pres">
      <dgm:prSet presAssocID="{1EC195F6-1CBB-45B6-8E2A-428A9BDE3A9B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A7668C20-6E0C-4FFE-9C96-064B59291E97}" srcId="{AC10572F-41B0-49AB-A737-26D1BEEFFFFB}" destId="{1EC195F6-1CBB-45B6-8E2A-428A9BDE3A9B}" srcOrd="2" destOrd="0" parTransId="{256D5BCB-3483-4528-BC60-67C245D5560B}" sibTransId="{826EBB69-0953-430A-A980-F74DBD17EF3C}"/>
    <dgm:cxn modelId="{7C81974A-3511-4A1F-B454-2B180AE2F3C0}" type="presOf" srcId="{1EC195F6-1CBB-45B6-8E2A-428A9BDE3A9B}" destId="{281A304F-CA32-469F-9DAA-958BE40B8F75}" srcOrd="0" destOrd="0" presId="urn:microsoft.com/office/officeart/2018/5/layout/IconCircleLabelList"/>
    <dgm:cxn modelId="{5B890891-4196-4394-BFAA-25E06FE51312}" srcId="{AC10572F-41B0-49AB-A737-26D1BEEFFFFB}" destId="{B5F2BEEB-4D23-492E-8182-5E141C616E85}" srcOrd="1" destOrd="0" parTransId="{A8461D08-F1F9-472B-8FCF-96AE6ADFA713}" sibTransId="{7D93ECA6-CE57-42E6-8B0C-FB0BAF782076}"/>
    <dgm:cxn modelId="{5FF7EFC6-9E51-4F61-8C59-32A810A6BBD0}" type="presOf" srcId="{AC10572F-41B0-49AB-A737-26D1BEEFFFFB}" destId="{AD6D3936-3AE6-4202-9A71-A0C3F5015325}" srcOrd="0" destOrd="0" presId="urn:microsoft.com/office/officeart/2018/5/layout/IconCircleLabelList"/>
    <dgm:cxn modelId="{DCD6C1C7-B0F4-401D-90D4-4975CBCAD142}" srcId="{AC10572F-41B0-49AB-A737-26D1BEEFFFFB}" destId="{7A5D98B7-4549-4E40-AE15-292D7E32F6B9}" srcOrd="0" destOrd="0" parTransId="{AA03AF9F-1D69-4CDB-BEE4-9F2927ECFBE4}" sibTransId="{558785BD-A911-4BA3-8C5A-E9F4CC32D7CC}"/>
    <dgm:cxn modelId="{E94621D9-BDE1-4581-B35F-1B8F872BA063}" type="presOf" srcId="{B5F2BEEB-4D23-492E-8182-5E141C616E85}" destId="{53057153-63C4-4279-BC84-BAE12C26FF3D}" srcOrd="0" destOrd="0" presId="urn:microsoft.com/office/officeart/2018/5/layout/IconCircleLabelList"/>
    <dgm:cxn modelId="{745B23F7-BAF6-4F86-A1D8-AD6CF39BEFD1}" type="presOf" srcId="{7A5D98B7-4549-4E40-AE15-292D7E32F6B9}" destId="{178D2F63-C2E6-4A9D-A5BE-2ACC7DFD7A25}" srcOrd="0" destOrd="0" presId="urn:microsoft.com/office/officeart/2018/5/layout/IconCircleLabelList"/>
    <dgm:cxn modelId="{DD3D8345-2FAD-42AD-8CEA-8F6E01E745D0}" type="presParOf" srcId="{AD6D3936-3AE6-4202-9A71-A0C3F5015325}" destId="{D36E7B64-3BF3-4707-A0E4-523D112BD5E9}" srcOrd="0" destOrd="0" presId="urn:microsoft.com/office/officeart/2018/5/layout/IconCircleLabelList"/>
    <dgm:cxn modelId="{31945256-2D6D-44CC-BFFA-7A839FE494A1}" type="presParOf" srcId="{D36E7B64-3BF3-4707-A0E4-523D112BD5E9}" destId="{D1E72ACA-AE39-4B42-89B8-085709DF15CE}" srcOrd="0" destOrd="0" presId="urn:microsoft.com/office/officeart/2018/5/layout/IconCircleLabelList"/>
    <dgm:cxn modelId="{FC8D8ABB-E593-4151-A7F8-434D33ED9DF1}" type="presParOf" srcId="{D36E7B64-3BF3-4707-A0E4-523D112BD5E9}" destId="{FD01D3B8-A3E3-4757-8B0D-30B30507D990}" srcOrd="1" destOrd="0" presId="urn:microsoft.com/office/officeart/2018/5/layout/IconCircleLabelList"/>
    <dgm:cxn modelId="{4A9027A0-E057-43EF-BD0A-76E12F5D8EA6}" type="presParOf" srcId="{D36E7B64-3BF3-4707-A0E4-523D112BD5E9}" destId="{F1234C8A-6DF6-45E2-81CD-79A86C851F21}" srcOrd="2" destOrd="0" presId="urn:microsoft.com/office/officeart/2018/5/layout/IconCircleLabelList"/>
    <dgm:cxn modelId="{763C95A5-6C7F-44E9-AFDF-735FC61B31E8}" type="presParOf" srcId="{D36E7B64-3BF3-4707-A0E4-523D112BD5E9}" destId="{178D2F63-C2E6-4A9D-A5BE-2ACC7DFD7A25}" srcOrd="3" destOrd="0" presId="urn:microsoft.com/office/officeart/2018/5/layout/IconCircleLabelList"/>
    <dgm:cxn modelId="{80885363-3724-4E9D-8C24-2345D3F13F83}" type="presParOf" srcId="{AD6D3936-3AE6-4202-9A71-A0C3F5015325}" destId="{E1601EC3-61C2-4211-9FAB-500E379A4C2A}" srcOrd="1" destOrd="0" presId="urn:microsoft.com/office/officeart/2018/5/layout/IconCircleLabelList"/>
    <dgm:cxn modelId="{FE556576-83FB-40A4-97A0-4543E3BB2B33}" type="presParOf" srcId="{AD6D3936-3AE6-4202-9A71-A0C3F5015325}" destId="{DAA0D986-A764-428B-9D96-611AD1271C81}" srcOrd="2" destOrd="0" presId="urn:microsoft.com/office/officeart/2018/5/layout/IconCircleLabelList"/>
    <dgm:cxn modelId="{600A628E-5E16-415E-9513-0E1A4F9216BC}" type="presParOf" srcId="{DAA0D986-A764-428B-9D96-611AD1271C81}" destId="{3650AAF9-1083-4D45-AD14-71E915C35671}" srcOrd="0" destOrd="0" presId="urn:microsoft.com/office/officeart/2018/5/layout/IconCircleLabelList"/>
    <dgm:cxn modelId="{7CEEB44D-F585-4A6B-8F54-6DBDC841F19E}" type="presParOf" srcId="{DAA0D986-A764-428B-9D96-611AD1271C81}" destId="{4AE1F282-96BF-4738-90E0-F0F8BF87B6FB}" srcOrd="1" destOrd="0" presId="urn:microsoft.com/office/officeart/2018/5/layout/IconCircleLabelList"/>
    <dgm:cxn modelId="{1B2D0A73-5367-4733-9D88-273DF6A73FFE}" type="presParOf" srcId="{DAA0D986-A764-428B-9D96-611AD1271C81}" destId="{81AD9612-0802-4D82-9930-5C084587C8EC}" srcOrd="2" destOrd="0" presId="urn:microsoft.com/office/officeart/2018/5/layout/IconCircleLabelList"/>
    <dgm:cxn modelId="{B59D7D5C-4015-4A7E-B198-345C7A6E3D1F}" type="presParOf" srcId="{DAA0D986-A764-428B-9D96-611AD1271C81}" destId="{53057153-63C4-4279-BC84-BAE12C26FF3D}" srcOrd="3" destOrd="0" presId="urn:microsoft.com/office/officeart/2018/5/layout/IconCircleLabelList"/>
    <dgm:cxn modelId="{573882F7-2F19-4CB6-89EF-092C70CCEA23}" type="presParOf" srcId="{AD6D3936-3AE6-4202-9A71-A0C3F5015325}" destId="{F299871B-3422-4367-B5CD-2CBC5776CEBC}" srcOrd="3" destOrd="0" presId="urn:microsoft.com/office/officeart/2018/5/layout/IconCircleLabelList"/>
    <dgm:cxn modelId="{F72FDCE1-E4C0-4272-BC2B-49BB32C2D224}" type="presParOf" srcId="{AD6D3936-3AE6-4202-9A71-A0C3F5015325}" destId="{6F45E637-8CC8-43BB-A659-C77BAEE3A31A}" srcOrd="4" destOrd="0" presId="urn:microsoft.com/office/officeart/2018/5/layout/IconCircleLabelList"/>
    <dgm:cxn modelId="{9F2B4A06-6E4A-444E-A432-2446E6F912B7}" type="presParOf" srcId="{6F45E637-8CC8-43BB-A659-C77BAEE3A31A}" destId="{F3F0ECB9-0EF4-4C2D-8CCD-845E5ED166BC}" srcOrd="0" destOrd="0" presId="urn:microsoft.com/office/officeart/2018/5/layout/IconCircleLabelList"/>
    <dgm:cxn modelId="{179D67DA-68CD-441A-B41E-AD9BAF86CDEC}" type="presParOf" srcId="{6F45E637-8CC8-43BB-A659-C77BAEE3A31A}" destId="{0A0D035F-B5F5-4E1C-8D15-DCA3B68D3B00}" srcOrd="1" destOrd="0" presId="urn:microsoft.com/office/officeart/2018/5/layout/IconCircleLabelList"/>
    <dgm:cxn modelId="{CF54B302-4B45-4B06-B114-4638B8915659}" type="presParOf" srcId="{6F45E637-8CC8-43BB-A659-C77BAEE3A31A}" destId="{14DC4024-F8F1-49C5-B05A-9BB49752EAA2}" srcOrd="2" destOrd="0" presId="urn:microsoft.com/office/officeart/2018/5/layout/IconCircleLabelList"/>
    <dgm:cxn modelId="{2166320B-C8E8-4815-951C-8DD3A79E38BE}" type="presParOf" srcId="{6F45E637-8CC8-43BB-A659-C77BAEE3A31A}" destId="{281A304F-CA32-469F-9DAA-958BE40B8F75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A75C4A6B-FB28-463D-9AF1-5551BD9BF45F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FF6D05C6-43D9-404A-8000-1A3BA467DA68}">
      <dgm:prSet/>
      <dgm:spPr/>
      <dgm:t>
        <a:bodyPr/>
        <a:lstStyle/>
        <a:p>
          <a:r>
            <a:rPr lang="en-GB"/>
            <a:t>Concrete experience – which can be planned or incidental </a:t>
          </a:r>
          <a:endParaRPr lang="en-US"/>
        </a:p>
      </dgm:t>
    </dgm:pt>
    <dgm:pt modelId="{5B2322D0-E151-40DC-B968-FDEE3737A6DD}" type="parTrans" cxnId="{65F608A2-9664-4233-A2B9-4A980545D500}">
      <dgm:prSet/>
      <dgm:spPr/>
      <dgm:t>
        <a:bodyPr/>
        <a:lstStyle/>
        <a:p>
          <a:endParaRPr lang="en-US"/>
        </a:p>
      </dgm:t>
    </dgm:pt>
    <dgm:pt modelId="{54FE5C65-BFBA-4E95-8AB1-F098D0AA7E95}" type="sibTrans" cxnId="{65F608A2-9664-4233-A2B9-4A980545D500}">
      <dgm:prSet/>
      <dgm:spPr/>
      <dgm:t>
        <a:bodyPr/>
        <a:lstStyle/>
        <a:p>
          <a:endParaRPr lang="en-US"/>
        </a:p>
      </dgm:t>
    </dgm:pt>
    <dgm:pt modelId="{6734ECEE-8FF0-4D55-B755-15AC7E857222}">
      <dgm:prSet/>
      <dgm:spPr/>
      <dgm:t>
        <a:bodyPr/>
        <a:lstStyle/>
        <a:p>
          <a:r>
            <a:rPr lang="en-GB"/>
            <a:t>Reflective observation – which takes the form of actively thinking about the experience </a:t>
          </a:r>
          <a:endParaRPr lang="en-US"/>
        </a:p>
      </dgm:t>
    </dgm:pt>
    <dgm:pt modelId="{DEC07299-8DB8-4ADD-8465-B4460E465D85}" type="parTrans" cxnId="{15A21048-BEBE-4278-846D-8AD6DB50EAAE}">
      <dgm:prSet/>
      <dgm:spPr/>
      <dgm:t>
        <a:bodyPr/>
        <a:lstStyle/>
        <a:p>
          <a:endParaRPr lang="en-US"/>
        </a:p>
      </dgm:t>
    </dgm:pt>
    <dgm:pt modelId="{826BCA1E-C702-4800-98A9-092119001DDE}" type="sibTrans" cxnId="{15A21048-BEBE-4278-846D-8AD6DB50EAAE}">
      <dgm:prSet/>
      <dgm:spPr/>
      <dgm:t>
        <a:bodyPr/>
        <a:lstStyle/>
        <a:p>
          <a:endParaRPr lang="en-US"/>
        </a:p>
      </dgm:t>
    </dgm:pt>
    <dgm:pt modelId="{85B55DC6-15CB-4A03-AB6E-375BEA899BF4}">
      <dgm:prSet/>
      <dgm:spPr/>
      <dgm:t>
        <a:bodyPr/>
        <a:lstStyle/>
        <a:p>
          <a:r>
            <a:rPr lang="en-GB"/>
            <a:t>Abstract conceptualisation – developing various concepts and ideas that can be applied when similar situations are encountered</a:t>
          </a:r>
          <a:endParaRPr lang="en-US"/>
        </a:p>
      </dgm:t>
    </dgm:pt>
    <dgm:pt modelId="{B8019BEA-381E-40ED-80EC-D95AD3AF8560}" type="parTrans" cxnId="{9B8CD56D-DD80-4EDC-B4F2-265E87BACE00}">
      <dgm:prSet/>
      <dgm:spPr/>
      <dgm:t>
        <a:bodyPr/>
        <a:lstStyle/>
        <a:p>
          <a:endParaRPr lang="en-US"/>
        </a:p>
      </dgm:t>
    </dgm:pt>
    <dgm:pt modelId="{127612B0-5078-4F60-B921-115D0729AC09}" type="sibTrans" cxnId="{9B8CD56D-DD80-4EDC-B4F2-265E87BACE00}">
      <dgm:prSet/>
      <dgm:spPr/>
      <dgm:t>
        <a:bodyPr/>
        <a:lstStyle/>
        <a:p>
          <a:endParaRPr lang="en-US"/>
        </a:p>
      </dgm:t>
    </dgm:pt>
    <dgm:pt modelId="{9C5E68C9-6626-45DF-8E84-35F6903FE60B}">
      <dgm:prSet/>
      <dgm:spPr/>
      <dgm:t>
        <a:bodyPr/>
        <a:lstStyle/>
        <a:p>
          <a:r>
            <a:rPr lang="en-GB"/>
            <a:t>Active experimentation – testing the concepts or ideas in new situations </a:t>
          </a:r>
          <a:endParaRPr lang="en-US"/>
        </a:p>
      </dgm:t>
    </dgm:pt>
    <dgm:pt modelId="{F8D88291-2838-42BD-8328-CB461BDD40BA}" type="parTrans" cxnId="{45557A23-2A30-4DAB-887A-066D3C0AC68E}">
      <dgm:prSet/>
      <dgm:spPr/>
      <dgm:t>
        <a:bodyPr/>
        <a:lstStyle/>
        <a:p>
          <a:endParaRPr lang="en-US"/>
        </a:p>
      </dgm:t>
    </dgm:pt>
    <dgm:pt modelId="{705F830E-AA44-49D0-9548-D49DB3B349B6}" type="sibTrans" cxnId="{45557A23-2A30-4DAB-887A-066D3C0AC68E}">
      <dgm:prSet/>
      <dgm:spPr/>
      <dgm:t>
        <a:bodyPr/>
        <a:lstStyle/>
        <a:p>
          <a:endParaRPr lang="en-US"/>
        </a:p>
      </dgm:t>
    </dgm:pt>
    <dgm:pt modelId="{10A660F7-044E-4A8B-8949-18BE9DA4024E}" type="pres">
      <dgm:prSet presAssocID="{A75C4A6B-FB28-463D-9AF1-5551BD9BF45F}" presName="root" presStyleCnt="0">
        <dgm:presLayoutVars>
          <dgm:dir/>
          <dgm:resizeHandles val="exact"/>
        </dgm:presLayoutVars>
      </dgm:prSet>
      <dgm:spPr/>
    </dgm:pt>
    <dgm:pt modelId="{32CBFE7F-0A79-41C7-A631-E793650DD2C7}" type="pres">
      <dgm:prSet presAssocID="{FF6D05C6-43D9-404A-8000-1A3BA467DA68}" presName="compNode" presStyleCnt="0"/>
      <dgm:spPr/>
    </dgm:pt>
    <dgm:pt modelId="{70752D4E-A1E1-4AE2-8B51-741DE828A7F9}" type="pres">
      <dgm:prSet presAssocID="{FF6D05C6-43D9-404A-8000-1A3BA467DA68}" presName="bgRect" presStyleLbl="bgShp" presStyleIdx="0" presStyleCnt="4"/>
      <dgm:spPr/>
    </dgm:pt>
    <dgm:pt modelId="{DB341C11-65DA-4E43-8BFA-7FCCBB842CB9}" type="pres">
      <dgm:prSet presAssocID="{FF6D05C6-43D9-404A-8000-1A3BA467DA68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ement truck"/>
        </a:ext>
      </dgm:extLst>
    </dgm:pt>
    <dgm:pt modelId="{F096766A-EA09-400F-8F0A-C1B4773DFB27}" type="pres">
      <dgm:prSet presAssocID="{FF6D05C6-43D9-404A-8000-1A3BA467DA68}" presName="spaceRect" presStyleCnt="0"/>
      <dgm:spPr/>
    </dgm:pt>
    <dgm:pt modelId="{55F7CAB5-1713-4D70-933B-FF40885D6030}" type="pres">
      <dgm:prSet presAssocID="{FF6D05C6-43D9-404A-8000-1A3BA467DA68}" presName="parTx" presStyleLbl="revTx" presStyleIdx="0" presStyleCnt="4">
        <dgm:presLayoutVars>
          <dgm:chMax val="0"/>
          <dgm:chPref val="0"/>
        </dgm:presLayoutVars>
      </dgm:prSet>
      <dgm:spPr/>
    </dgm:pt>
    <dgm:pt modelId="{1F71C974-F7F7-4C4D-A6BA-4384F0FBA2BC}" type="pres">
      <dgm:prSet presAssocID="{54FE5C65-BFBA-4E95-8AB1-F098D0AA7E95}" presName="sibTrans" presStyleCnt="0"/>
      <dgm:spPr/>
    </dgm:pt>
    <dgm:pt modelId="{8B79F8ED-0A5D-402E-91B2-65A772FB3A54}" type="pres">
      <dgm:prSet presAssocID="{6734ECEE-8FF0-4D55-B755-15AC7E857222}" presName="compNode" presStyleCnt="0"/>
      <dgm:spPr/>
    </dgm:pt>
    <dgm:pt modelId="{BFF316E9-966C-421B-932B-156976F47178}" type="pres">
      <dgm:prSet presAssocID="{6734ECEE-8FF0-4D55-B755-15AC7E857222}" presName="bgRect" presStyleLbl="bgShp" presStyleIdx="1" presStyleCnt="4"/>
      <dgm:spPr/>
    </dgm:pt>
    <dgm:pt modelId="{203B2FB1-EEB3-4776-A027-B3AF034CCE04}" type="pres">
      <dgm:prSet presAssocID="{6734ECEE-8FF0-4D55-B755-15AC7E857222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F60D607C-366D-4A4F-952C-F1FF62D22CF7}" type="pres">
      <dgm:prSet presAssocID="{6734ECEE-8FF0-4D55-B755-15AC7E857222}" presName="spaceRect" presStyleCnt="0"/>
      <dgm:spPr/>
    </dgm:pt>
    <dgm:pt modelId="{41C46260-FDD9-4814-BC78-790C64E8AD2C}" type="pres">
      <dgm:prSet presAssocID="{6734ECEE-8FF0-4D55-B755-15AC7E857222}" presName="parTx" presStyleLbl="revTx" presStyleIdx="1" presStyleCnt="4">
        <dgm:presLayoutVars>
          <dgm:chMax val="0"/>
          <dgm:chPref val="0"/>
        </dgm:presLayoutVars>
      </dgm:prSet>
      <dgm:spPr/>
    </dgm:pt>
    <dgm:pt modelId="{4414BACC-D0B7-4411-9779-F441BEAF9FF5}" type="pres">
      <dgm:prSet presAssocID="{826BCA1E-C702-4800-98A9-092119001DDE}" presName="sibTrans" presStyleCnt="0"/>
      <dgm:spPr/>
    </dgm:pt>
    <dgm:pt modelId="{DCD284C1-A10F-4660-AF68-235A4CD25138}" type="pres">
      <dgm:prSet presAssocID="{85B55DC6-15CB-4A03-AB6E-375BEA899BF4}" presName="compNode" presStyleCnt="0"/>
      <dgm:spPr/>
    </dgm:pt>
    <dgm:pt modelId="{FABD1C85-8DC2-4139-9358-DEFA395C0984}" type="pres">
      <dgm:prSet presAssocID="{85B55DC6-15CB-4A03-AB6E-375BEA899BF4}" presName="bgRect" presStyleLbl="bgShp" presStyleIdx="2" presStyleCnt="4"/>
      <dgm:spPr/>
    </dgm:pt>
    <dgm:pt modelId="{84FA399D-2990-4CB8-8AEB-2F198E757078}" type="pres">
      <dgm:prSet presAssocID="{85B55DC6-15CB-4A03-AB6E-375BEA899BF4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 Bulb and Gear"/>
        </a:ext>
      </dgm:extLst>
    </dgm:pt>
    <dgm:pt modelId="{6CEDEEE1-608D-4BA0-AC48-7BE2B59EBAF8}" type="pres">
      <dgm:prSet presAssocID="{85B55DC6-15CB-4A03-AB6E-375BEA899BF4}" presName="spaceRect" presStyleCnt="0"/>
      <dgm:spPr/>
    </dgm:pt>
    <dgm:pt modelId="{DDB8A0C5-993E-4F76-B6C8-8DE0683A0631}" type="pres">
      <dgm:prSet presAssocID="{85B55DC6-15CB-4A03-AB6E-375BEA899BF4}" presName="parTx" presStyleLbl="revTx" presStyleIdx="2" presStyleCnt="4">
        <dgm:presLayoutVars>
          <dgm:chMax val="0"/>
          <dgm:chPref val="0"/>
        </dgm:presLayoutVars>
      </dgm:prSet>
      <dgm:spPr/>
    </dgm:pt>
    <dgm:pt modelId="{199B2BAB-4D86-438B-85F4-29D18DD8E71A}" type="pres">
      <dgm:prSet presAssocID="{127612B0-5078-4F60-B921-115D0729AC09}" presName="sibTrans" presStyleCnt="0"/>
      <dgm:spPr/>
    </dgm:pt>
    <dgm:pt modelId="{B45D5486-2E08-40F5-BC38-8B31E956EC5D}" type="pres">
      <dgm:prSet presAssocID="{9C5E68C9-6626-45DF-8E84-35F6903FE60B}" presName="compNode" presStyleCnt="0"/>
      <dgm:spPr/>
    </dgm:pt>
    <dgm:pt modelId="{CA2E229D-5FD5-4857-A9A9-8E434B9EB5DF}" type="pres">
      <dgm:prSet presAssocID="{9C5E68C9-6626-45DF-8E84-35F6903FE60B}" presName="bgRect" presStyleLbl="bgShp" presStyleIdx="3" presStyleCnt="4"/>
      <dgm:spPr/>
    </dgm:pt>
    <dgm:pt modelId="{390A4004-972D-4564-A350-774E862D2927}" type="pres">
      <dgm:prSet presAssocID="{9C5E68C9-6626-45DF-8E84-35F6903FE60B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ientist"/>
        </a:ext>
      </dgm:extLst>
    </dgm:pt>
    <dgm:pt modelId="{1A1096EF-72F7-40AD-9033-471FBD0E589E}" type="pres">
      <dgm:prSet presAssocID="{9C5E68C9-6626-45DF-8E84-35F6903FE60B}" presName="spaceRect" presStyleCnt="0"/>
      <dgm:spPr/>
    </dgm:pt>
    <dgm:pt modelId="{26646ED6-30C3-4A89-8D7F-3371D8229D3B}" type="pres">
      <dgm:prSet presAssocID="{9C5E68C9-6626-45DF-8E84-35F6903FE60B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45557A23-2A30-4DAB-887A-066D3C0AC68E}" srcId="{A75C4A6B-FB28-463D-9AF1-5551BD9BF45F}" destId="{9C5E68C9-6626-45DF-8E84-35F6903FE60B}" srcOrd="3" destOrd="0" parTransId="{F8D88291-2838-42BD-8328-CB461BDD40BA}" sibTransId="{705F830E-AA44-49D0-9548-D49DB3B349B6}"/>
    <dgm:cxn modelId="{0063E127-FC4E-45E3-8342-46242581D4AF}" type="presOf" srcId="{FF6D05C6-43D9-404A-8000-1A3BA467DA68}" destId="{55F7CAB5-1713-4D70-933B-FF40885D6030}" srcOrd="0" destOrd="0" presId="urn:microsoft.com/office/officeart/2018/2/layout/IconVerticalSolidList"/>
    <dgm:cxn modelId="{59DE332D-8FC6-45C6-9E17-0E5944DC2B19}" type="presOf" srcId="{A75C4A6B-FB28-463D-9AF1-5551BD9BF45F}" destId="{10A660F7-044E-4A8B-8949-18BE9DA4024E}" srcOrd="0" destOrd="0" presId="urn:microsoft.com/office/officeart/2018/2/layout/IconVerticalSolidList"/>
    <dgm:cxn modelId="{BEB1AE32-B10C-4DA5-BE82-CEC458BB3704}" type="presOf" srcId="{9C5E68C9-6626-45DF-8E84-35F6903FE60B}" destId="{26646ED6-30C3-4A89-8D7F-3371D8229D3B}" srcOrd="0" destOrd="0" presId="urn:microsoft.com/office/officeart/2018/2/layout/IconVerticalSolidList"/>
    <dgm:cxn modelId="{15A21048-BEBE-4278-846D-8AD6DB50EAAE}" srcId="{A75C4A6B-FB28-463D-9AF1-5551BD9BF45F}" destId="{6734ECEE-8FF0-4D55-B755-15AC7E857222}" srcOrd="1" destOrd="0" parTransId="{DEC07299-8DB8-4ADD-8465-B4460E465D85}" sibTransId="{826BCA1E-C702-4800-98A9-092119001DDE}"/>
    <dgm:cxn modelId="{A7934E6D-0881-4F16-A45E-29B451764FB5}" type="presOf" srcId="{6734ECEE-8FF0-4D55-B755-15AC7E857222}" destId="{41C46260-FDD9-4814-BC78-790C64E8AD2C}" srcOrd="0" destOrd="0" presId="urn:microsoft.com/office/officeart/2018/2/layout/IconVerticalSolidList"/>
    <dgm:cxn modelId="{9B8CD56D-DD80-4EDC-B4F2-265E87BACE00}" srcId="{A75C4A6B-FB28-463D-9AF1-5551BD9BF45F}" destId="{85B55DC6-15CB-4A03-AB6E-375BEA899BF4}" srcOrd="2" destOrd="0" parTransId="{B8019BEA-381E-40ED-80EC-D95AD3AF8560}" sibTransId="{127612B0-5078-4F60-B921-115D0729AC09}"/>
    <dgm:cxn modelId="{56B47D53-38E7-4E0D-B292-F745CD48F183}" type="presOf" srcId="{85B55DC6-15CB-4A03-AB6E-375BEA899BF4}" destId="{DDB8A0C5-993E-4F76-B6C8-8DE0683A0631}" srcOrd="0" destOrd="0" presId="urn:microsoft.com/office/officeart/2018/2/layout/IconVerticalSolidList"/>
    <dgm:cxn modelId="{65F608A2-9664-4233-A2B9-4A980545D500}" srcId="{A75C4A6B-FB28-463D-9AF1-5551BD9BF45F}" destId="{FF6D05C6-43D9-404A-8000-1A3BA467DA68}" srcOrd="0" destOrd="0" parTransId="{5B2322D0-E151-40DC-B968-FDEE3737A6DD}" sibTransId="{54FE5C65-BFBA-4E95-8AB1-F098D0AA7E95}"/>
    <dgm:cxn modelId="{8F2B7E35-FED2-4871-BB86-9E478E448FEC}" type="presParOf" srcId="{10A660F7-044E-4A8B-8949-18BE9DA4024E}" destId="{32CBFE7F-0A79-41C7-A631-E793650DD2C7}" srcOrd="0" destOrd="0" presId="urn:microsoft.com/office/officeart/2018/2/layout/IconVerticalSolidList"/>
    <dgm:cxn modelId="{A83CF9B6-D91B-4F84-B455-F94F44667334}" type="presParOf" srcId="{32CBFE7F-0A79-41C7-A631-E793650DD2C7}" destId="{70752D4E-A1E1-4AE2-8B51-741DE828A7F9}" srcOrd="0" destOrd="0" presId="urn:microsoft.com/office/officeart/2018/2/layout/IconVerticalSolidList"/>
    <dgm:cxn modelId="{2F22D49F-B496-4D1E-8B30-A04689E824E3}" type="presParOf" srcId="{32CBFE7F-0A79-41C7-A631-E793650DD2C7}" destId="{DB341C11-65DA-4E43-8BFA-7FCCBB842CB9}" srcOrd="1" destOrd="0" presId="urn:microsoft.com/office/officeart/2018/2/layout/IconVerticalSolidList"/>
    <dgm:cxn modelId="{7AD04F50-5AA0-4201-9F4B-EF9C090F9A15}" type="presParOf" srcId="{32CBFE7F-0A79-41C7-A631-E793650DD2C7}" destId="{F096766A-EA09-400F-8F0A-C1B4773DFB27}" srcOrd="2" destOrd="0" presId="urn:microsoft.com/office/officeart/2018/2/layout/IconVerticalSolidList"/>
    <dgm:cxn modelId="{23893FF7-D004-4C30-B686-D1893735F36D}" type="presParOf" srcId="{32CBFE7F-0A79-41C7-A631-E793650DD2C7}" destId="{55F7CAB5-1713-4D70-933B-FF40885D6030}" srcOrd="3" destOrd="0" presId="urn:microsoft.com/office/officeart/2018/2/layout/IconVerticalSolidList"/>
    <dgm:cxn modelId="{F7099AA4-FBEE-4B06-B99B-D722B20A3527}" type="presParOf" srcId="{10A660F7-044E-4A8B-8949-18BE9DA4024E}" destId="{1F71C974-F7F7-4C4D-A6BA-4384F0FBA2BC}" srcOrd="1" destOrd="0" presId="urn:microsoft.com/office/officeart/2018/2/layout/IconVerticalSolidList"/>
    <dgm:cxn modelId="{8698DDF6-C724-47FE-939B-8540AFDA6302}" type="presParOf" srcId="{10A660F7-044E-4A8B-8949-18BE9DA4024E}" destId="{8B79F8ED-0A5D-402E-91B2-65A772FB3A54}" srcOrd="2" destOrd="0" presId="urn:microsoft.com/office/officeart/2018/2/layout/IconVerticalSolidList"/>
    <dgm:cxn modelId="{9FF08D2F-D9A9-474E-BC95-A88430406507}" type="presParOf" srcId="{8B79F8ED-0A5D-402E-91B2-65A772FB3A54}" destId="{BFF316E9-966C-421B-932B-156976F47178}" srcOrd="0" destOrd="0" presId="urn:microsoft.com/office/officeart/2018/2/layout/IconVerticalSolidList"/>
    <dgm:cxn modelId="{0F16F071-315C-43BB-AE1D-D8264CFA7212}" type="presParOf" srcId="{8B79F8ED-0A5D-402E-91B2-65A772FB3A54}" destId="{203B2FB1-EEB3-4776-A027-B3AF034CCE04}" srcOrd="1" destOrd="0" presId="urn:microsoft.com/office/officeart/2018/2/layout/IconVerticalSolidList"/>
    <dgm:cxn modelId="{675EEBA2-8BE9-400C-BEEF-381EFF46490D}" type="presParOf" srcId="{8B79F8ED-0A5D-402E-91B2-65A772FB3A54}" destId="{F60D607C-366D-4A4F-952C-F1FF62D22CF7}" srcOrd="2" destOrd="0" presId="urn:microsoft.com/office/officeart/2018/2/layout/IconVerticalSolidList"/>
    <dgm:cxn modelId="{DA8C1EA3-4297-444D-B102-7748E62CFFE0}" type="presParOf" srcId="{8B79F8ED-0A5D-402E-91B2-65A772FB3A54}" destId="{41C46260-FDD9-4814-BC78-790C64E8AD2C}" srcOrd="3" destOrd="0" presId="urn:microsoft.com/office/officeart/2018/2/layout/IconVerticalSolidList"/>
    <dgm:cxn modelId="{3E9A0417-A468-4506-9CA5-D4E1F9180D95}" type="presParOf" srcId="{10A660F7-044E-4A8B-8949-18BE9DA4024E}" destId="{4414BACC-D0B7-4411-9779-F441BEAF9FF5}" srcOrd="3" destOrd="0" presId="urn:microsoft.com/office/officeart/2018/2/layout/IconVerticalSolidList"/>
    <dgm:cxn modelId="{2FAF72E1-4EC4-4CBA-895B-975A46B13950}" type="presParOf" srcId="{10A660F7-044E-4A8B-8949-18BE9DA4024E}" destId="{DCD284C1-A10F-4660-AF68-235A4CD25138}" srcOrd="4" destOrd="0" presId="urn:microsoft.com/office/officeart/2018/2/layout/IconVerticalSolidList"/>
    <dgm:cxn modelId="{9B55FE06-A11C-4DE9-9FD7-A0BA7C13FB54}" type="presParOf" srcId="{DCD284C1-A10F-4660-AF68-235A4CD25138}" destId="{FABD1C85-8DC2-4139-9358-DEFA395C0984}" srcOrd="0" destOrd="0" presId="urn:microsoft.com/office/officeart/2018/2/layout/IconVerticalSolidList"/>
    <dgm:cxn modelId="{C5F8DCE9-8452-40A1-96C9-11D11AC2978A}" type="presParOf" srcId="{DCD284C1-A10F-4660-AF68-235A4CD25138}" destId="{84FA399D-2990-4CB8-8AEB-2F198E757078}" srcOrd="1" destOrd="0" presId="urn:microsoft.com/office/officeart/2018/2/layout/IconVerticalSolidList"/>
    <dgm:cxn modelId="{CE9A8207-29CF-456C-A09E-B01F7D05E55F}" type="presParOf" srcId="{DCD284C1-A10F-4660-AF68-235A4CD25138}" destId="{6CEDEEE1-608D-4BA0-AC48-7BE2B59EBAF8}" srcOrd="2" destOrd="0" presId="urn:microsoft.com/office/officeart/2018/2/layout/IconVerticalSolidList"/>
    <dgm:cxn modelId="{773BB249-D7B5-4B6D-B5B8-82644B41C8BC}" type="presParOf" srcId="{DCD284C1-A10F-4660-AF68-235A4CD25138}" destId="{DDB8A0C5-993E-4F76-B6C8-8DE0683A0631}" srcOrd="3" destOrd="0" presId="urn:microsoft.com/office/officeart/2018/2/layout/IconVerticalSolidList"/>
    <dgm:cxn modelId="{D7F31BDA-DBC7-43B0-A14F-E2D86993A04E}" type="presParOf" srcId="{10A660F7-044E-4A8B-8949-18BE9DA4024E}" destId="{199B2BAB-4D86-438B-85F4-29D18DD8E71A}" srcOrd="5" destOrd="0" presId="urn:microsoft.com/office/officeart/2018/2/layout/IconVerticalSolidList"/>
    <dgm:cxn modelId="{10DB4731-4322-4FE2-80F7-4C9097CF3934}" type="presParOf" srcId="{10A660F7-044E-4A8B-8949-18BE9DA4024E}" destId="{B45D5486-2E08-40F5-BC38-8B31E956EC5D}" srcOrd="6" destOrd="0" presId="urn:microsoft.com/office/officeart/2018/2/layout/IconVerticalSolidList"/>
    <dgm:cxn modelId="{A24D7608-9F80-4039-B34B-22260389B5FB}" type="presParOf" srcId="{B45D5486-2E08-40F5-BC38-8B31E956EC5D}" destId="{CA2E229D-5FD5-4857-A9A9-8E434B9EB5DF}" srcOrd="0" destOrd="0" presId="urn:microsoft.com/office/officeart/2018/2/layout/IconVerticalSolidList"/>
    <dgm:cxn modelId="{7DA3C4A3-0103-4890-893E-957365A8C00E}" type="presParOf" srcId="{B45D5486-2E08-40F5-BC38-8B31E956EC5D}" destId="{390A4004-972D-4564-A350-774E862D2927}" srcOrd="1" destOrd="0" presId="urn:microsoft.com/office/officeart/2018/2/layout/IconVerticalSolidList"/>
    <dgm:cxn modelId="{B194D7C9-7DA0-4359-889E-26C3BB74BFC3}" type="presParOf" srcId="{B45D5486-2E08-40F5-BC38-8B31E956EC5D}" destId="{1A1096EF-72F7-40AD-9033-471FBD0E589E}" srcOrd="2" destOrd="0" presId="urn:microsoft.com/office/officeart/2018/2/layout/IconVerticalSolidList"/>
    <dgm:cxn modelId="{ECD4EF7A-9C3A-4D6D-A8CF-0D38EDCA27EA}" type="presParOf" srcId="{B45D5486-2E08-40F5-BC38-8B31E956EC5D}" destId="{26646ED6-30C3-4A89-8D7F-3371D8229D3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5BA30BC1-D7AB-4A90-B713-E27C16C29599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693D243F-D43B-480E-A18E-14F1D268D6FD}">
      <dgm:prSet/>
      <dgm:spPr/>
      <dgm:t>
        <a:bodyPr/>
        <a:lstStyle/>
        <a:p>
          <a:pPr>
            <a:defRPr cap="all"/>
          </a:pPr>
          <a:r>
            <a:rPr lang="en-GB"/>
            <a:t>Learning is 70% work experience</a:t>
          </a:r>
          <a:endParaRPr lang="en-US"/>
        </a:p>
      </dgm:t>
    </dgm:pt>
    <dgm:pt modelId="{685A67DC-5CDF-49A8-BA7F-CC4204D8C8C4}" type="parTrans" cxnId="{56DF66D4-211E-4206-A0E5-1831DCCB30A5}">
      <dgm:prSet/>
      <dgm:spPr/>
      <dgm:t>
        <a:bodyPr/>
        <a:lstStyle/>
        <a:p>
          <a:endParaRPr lang="en-US"/>
        </a:p>
      </dgm:t>
    </dgm:pt>
    <dgm:pt modelId="{39F90876-5788-4564-BDEF-0FD9B94D69F6}" type="sibTrans" cxnId="{56DF66D4-211E-4206-A0E5-1831DCCB30A5}">
      <dgm:prSet/>
      <dgm:spPr/>
      <dgm:t>
        <a:bodyPr/>
        <a:lstStyle/>
        <a:p>
          <a:endParaRPr lang="en-US"/>
        </a:p>
      </dgm:t>
    </dgm:pt>
    <dgm:pt modelId="{A787D2CD-B6B9-4C17-A94A-93B3A757C0F9}">
      <dgm:prSet/>
      <dgm:spPr/>
      <dgm:t>
        <a:bodyPr/>
        <a:lstStyle/>
        <a:p>
          <a:pPr>
            <a:defRPr cap="all"/>
          </a:pPr>
          <a:r>
            <a:rPr lang="en-GB"/>
            <a:t>20% social learning</a:t>
          </a:r>
          <a:endParaRPr lang="en-US"/>
        </a:p>
      </dgm:t>
    </dgm:pt>
    <dgm:pt modelId="{236DA4BC-35FE-4A26-BEC0-BCB48554D63C}" type="parTrans" cxnId="{F3347AA1-9F61-44DE-A56C-5661EC2DC4A2}">
      <dgm:prSet/>
      <dgm:spPr/>
      <dgm:t>
        <a:bodyPr/>
        <a:lstStyle/>
        <a:p>
          <a:endParaRPr lang="en-US"/>
        </a:p>
      </dgm:t>
    </dgm:pt>
    <dgm:pt modelId="{D5474D85-42CA-4AD5-80A0-8C3C315024F0}" type="sibTrans" cxnId="{F3347AA1-9F61-44DE-A56C-5661EC2DC4A2}">
      <dgm:prSet/>
      <dgm:spPr/>
      <dgm:t>
        <a:bodyPr/>
        <a:lstStyle/>
        <a:p>
          <a:endParaRPr lang="en-US"/>
        </a:p>
      </dgm:t>
    </dgm:pt>
    <dgm:pt modelId="{0F61861C-C262-4C1A-A410-81C0D1F33951}">
      <dgm:prSet/>
      <dgm:spPr/>
      <dgm:t>
        <a:bodyPr/>
        <a:lstStyle/>
        <a:p>
          <a:pPr>
            <a:defRPr cap="all"/>
          </a:pPr>
          <a:r>
            <a:rPr lang="en-GB"/>
            <a:t>10% formal training</a:t>
          </a:r>
          <a:endParaRPr lang="en-US"/>
        </a:p>
      </dgm:t>
    </dgm:pt>
    <dgm:pt modelId="{39FE3370-B888-467A-B37B-EFD59CD18180}" type="parTrans" cxnId="{E9CA6C1E-094F-494C-962B-05E1A890D8C6}">
      <dgm:prSet/>
      <dgm:spPr/>
      <dgm:t>
        <a:bodyPr/>
        <a:lstStyle/>
        <a:p>
          <a:endParaRPr lang="en-US"/>
        </a:p>
      </dgm:t>
    </dgm:pt>
    <dgm:pt modelId="{DF7549D2-ED9B-4170-86D0-E1FFA9589E63}" type="sibTrans" cxnId="{E9CA6C1E-094F-494C-962B-05E1A890D8C6}">
      <dgm:prSet/>
      <dgm:spPr/>
      <dgm:t>
        <a:bodyPr/>
        <a:lstStyle/>
        <a:p>
          <a:endParaRPr lang="en-US"/>
        </a:p>
      </dgm:t>
    </dgm:pt>
    <dgm:pt modelId="{00DA77E7-BD53-440E-8646-6F6215433677}" type="pres">
      <dgm:prSet presAssocID="{5BA30BC1-D7AB-4A90-B713-E27C16C29599}" presName="root" presStyleCnt="0">
        <dgm:presLayoutVars>
          <dgm:dir/>
          <dgm:resizeHandles val="exact"/>
        </dgm:presLayoutVars>
      </dgm:prSet>
      <dgm:spPr/>
    </dgm:pt>
    <dgm:pt modelId="{02A4C597-EF88-4420-8EFA-7F7EE8A2E9C3}" type="pres">
      <dgm:prSet presAssocID="{693D243F-D43B-480E-A18E-14F1D268D6FD}" presName="compNode" presStyleCnt="0"/>
      <dgm:spPr/>
    </dgm:pt>
    <dgm:pt modelId="{EAD8FB1A-BD4E-424E-919A-D8EDA8DC5615}" type="pres">
      <dgm:prSet presAssocID="{693D243F-D43B-480E-A18E-14F1D268D6FD}" presName="iconBgRect" presStyleLbl="bgShp" presStyleIdx="0" presStyleCnt="3"/>
      <dgm:spPr/>
    </dgm:pt>
    <dgm:pt modelId="{21C8F52C-F2F8-44A5-B495-02B2BA818590}" type="pres">
      <dgm:prSet presAssocID="{693D243F-D43B-480E-A18E-14F1D268D6FD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A64CA030-CB45-4153-AABD-30127EC54A98}" type="pres">
      <dgm:prSet presAssocID="{693D243F-D43B-480E-A18E-14F1D268D6FD}" presName="spaceRect" presStyleCnt="0"/>
      <dgm:spPr/>
    </dgm:pt>
    <dgm:pt modelId="{AA6E48AA-0C51-453F-A28E-AA1BA28A791D}" type="pres">
      <dgm:prSet presAssocID="{693D243F-D43B-480E-A18E-14F1D268D6FD}" presName="textRect" presStyleLbl="revTx" presStyleIdx="0" presStyleCnt="3">
        <dgm:presLayoutVars>
          <dgm:chMax val="1"/>
          <dgm:chPref val="1"/>
        </dgm:presLayoutVars>
      </dgm:prSet>
      <dgm:spPr/>
    </dgm:pt>
    <dgm:pt modelId="{A1277CB8-E1F3-4104-BE00-0713B3C62400}" type="pres">
      <dgm:prSet presAssocID="{39F90876-5788-4564-BDEF-0FD9B94D69F6}" presName="sibTrans" presStyleCnt="0"/>
      <dgm:spPr/>
    </dgm:pt>
    <dgm:pt modelId="{E6577ECC-A34E-46B8-884F-676B60BFDF56}" type="pres">
      <dgm:prSet presAssocID="{A787D2CD-B6B9-4C17-A94A-93B3A757C0F9}" presName="compNode" presStyleCnt="0"/>
      <dgm:spPr/>
    </dgm:pt>
    <dgm:pt modelId="{5B1C6C38-0B73-49EB-878C-AD49009BEA8A}" type="pres">
      <dgm:prSet presAssocID="{A787D2CD-B6B9-4C17-A94A-93B3A757C0F9}" presName="iconBgRect" presStyleLbl="bgShp" presStyleIdx="1" presStyleCnt="3"/>
      <dgm:spPr/>
    </dgm:pt>
    <dgm:pt modelId="{96FCEEAB-31B6-4A01-9819-CE9B5A207E5E}" type="pres">
      <dgm:prSet presAssocID="{A787D2CD-B6B9-4C17-A94A-93B3A757C0F9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ocial Network"/>
        </a:ext>
      </dgm:extLst>
    </dgm:pt>
    <dgm:pt modelId="{ACB678B1-1CD0-49F3-A875-A7D9DDDD77BC}" type="pres">
      <dgm:prSet presAssocID="{A787D2CD-B6B9-4C17-A94A-93B3A757C0F9}" presName="spaceRect" presStyleCnt="0"/>
      <dgm:spPr/>
    </dgm:pt>
    <dgm:pt modelId="{4210B8F8-8F14-4108-BB06-97259EDFC75C}" type="pres">
      <dgm:prSet presAssocID="{A787D2CD-B6B9-4C17-A94A-93B3A757C0F9}" presName="textRect" presStyleLbl="revTx" presStyleIdx="1" presStyleCnt="3">
        <dgm:presLayoutVars>
          <dgm:chMax val="1"/>
          <dgm:chPref val="1"/>
        </dgm:presLayoutVars>
      </dgm:prSet>
      <dgm:spPr/>
    </dgm:pt>
    <dgm:pt modelId="{6552B179-37C1-4D6D-B3FC-6A6A83305C94}" type="pres">
      <dgm:prSet presAssocID="{D5474D85-42CA-4AD5-80A0-8C3C315024F0}" presName="sibTrans" presStyleCnt="0"/>
      <dgm:spPr/>
    </dgm:pt>
    <dgm:pt modelId="{979BB5C3-EDA5-48FE-B318-67A1E249AA0C}" type="pres">
      <dgm:prSet presAssocID="{0F61861C-C262-4C1A-A410-81C0D1F33951}" presName="compNode" presStyleCnt="0"/>
      <dgm:spPr/>
    </dgm:pt>
    <dgm:pt modelId="{F6F936F0-7086-4C02-A45E-8FE09F3DD5B1}" type="pres">
      <dgm:prSet presAssocID="{0F61861C-C262-4C1A-A410-81C0D1F33951}" presName="iconBgRect" presStyleLbl="bgShp" presStyleIdx="2" presStyleCnt="3"/>
      <dgm:spPr/>
    </dgm:pt>
    <dgm:pt modelId="{818BB204-0791-4D8A-B1EE-B7E9F03315A0}" type="pres">
      <dgm:prSet presAssocID="{0F61861C-C262-4C1A-A410-81C0D1F33951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1C3AC5FD-39B3-4A18-A89F-9521ED1F0D14}" type="pres">
      <dgm:prSet presAssocID="{0F61861C-C262-4C1A-A410-81C0D1F33951}" presName="spaceRect" presStyleCnt="0"/>
      <dgm:spPr/>
    </dgm:pt>
    <dgm:pt modelId="{CC3BA598-9726-41DC-8792-8A3E2D8EC5EA}" type="pres">
      <dgm:prSet presAssocID="{0F61861C-C262-4C1A-A410-81C0D1F33951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E9CA6C1E-094F-494C-962B-05E1A890D8C6}" srcId="{5BA30BC1-D7AB-4A90-B713-E27C16C29599}" destId="{0F61861C-C262-4C1A-A410-81C0D1F33951}" srcOrd="2" destOrd="0" parTransId="{39FE3370-B888-467A-B37B-EFD59CD18180}" sibTransId="{DF7549D2-ED9B-4170-86D0-E1FFA9589E63}"/>
    <dgm:cxn modelId="{F861C049-4A4F-49F4-A8F6-6D8F54CAF702}" type="presOf" srcId="{0F61861C-C262-4C1A-A410-81C0D1F33951}" destId="{CC3BA598-9726-41DC-8792-8A3E2D8EC5EA}" srcOrd="0" destOrd="0" presId="urn:microsoft.com/office/officeart/2018/5/layout/IconCircleLabelList"/>
    <dgm:cxn modelId="{15935E51-9D93-4064-8D2A-6928CFDC5C8A}" type="presOf" srcId="{A787D2CD-B6B9-4C17-A94A-93B3A757C0F9}" destId="{4210B8F8-8F14-4108-BB06-97259EDFC75C}" srcOrd="0" destOrd="0" presId="urn:microsoft.com/office/officeart/2018/5/layout/IconCircleLabelList"/>
    <dgm:cxn modelId="{1F2DF28F-124A-46EA-BA78-680C9F3355F1}" type="presOf" srcId="{693D243F-D43B-480E-A18E-14F1D268D6FD}" destId="{AA6E48AA-0C51-453F-A28E-AA1BA28A791D}" srcOrd="0" destOrd="0" presId="urn:microsoft.com/office/officeart/2018/5/layout/IconCircleLabelList"/>
    <dgm:cxn modelId="{F3347AA1-9F61-44DE-A56C-5661EC2DC4A2}" srcId="{5BA30BC1-D7AB-4A90-B713-E27C16C29599}" destId="{A787D2CD-B6B9-4C17-A94A-93B3A757C0F9}" srcOrd="1" destOrd="0" parTransId="{236DA4BC-35FE-4A26-BEC0-BCB48554D63C}" sibTransId="{D5474D85-42CA-4AD5-80A0-8C3C315024F0}"/>
    <dgm:cxn modelId="{56DF66D4-211E-4206-A0E5-1831DCCB30A5}" srcId="{5BA30BC1-D7AB-4A90-B713-E27C16C29599}" destId="{693D243F-D43B-480E-A18E-14F1D268D6FD}" srcOrd="0" destOrd="0" parTransId="{685A67DC-5CDF-49A8-BA7F-CC4204D8C8C4}" sibTransId="{39F90876-5788-4564-BDEF-0FD9B94D69F6}"/>
    <dgm:cxn modelId="{7EDD8BF0-C012-4506-85E6-54285E706903}" type="presOf" srcId="{5BA30BC1-D7AB-4A90-B713-E27C16C29599}" destId="{00DA77E7-BD53-440E-8646-6F6215433677}" srcOrd="0" destOrd="0" presId="urn:microsoft.com/office/officeart/2018/5/layout/IconCircleLabelList"/>
    <dgm:cxn modelId="{1D972912-4193-40F4-A68F-DE9A006E06AD}" type="presParOf" srcId="{00DA77E7-BD53-440E-8646-6F6215433677}" destId="{02A4C597-EF88-4420-8EFA-7F7EE8A2E9C3}" srcOrd="0" destOrd="0" presId="urn:microsoft.com/office/officeart/2018/5/layout/IconCircleLabelList"/>
    <dgm:cxn modelId="{78C83807-AFB5-47C8-A48F-2801A232F8BD}" type="presParOf" srcId="{02A4C597-EF88-4420-8EFA-7F7EE8A2E9C3}" destId="{EAD8FB1A-BD4E-424E-919A-D8EDA8DC5615}" srcOrd="0" destOrd="0" presId="urn:microsoft.com/office/officeart/2018/5/layout/IconCircleLabelList"/>
    <dgm:cxn modelId="{8D8079AA-357C-4C71-B3C2-3E1DF4BE33E0}" type="presParOf" srcId="{02A4C597-EF88-4420-8EFA-7F7EE8A2E9C3}" destId="{21C8F52C-F2F8-44A5-B495-02B2BA818590}" srcOrd="1" destOrd="0" presId="urn:microsoft.com/office/officeart/2018/5/layout/IconCircleLabelList"/>
    <dgm:cxn modelId="{1E2BC055-9D03-4FDB-9FE0-1313AF7D548C}" type="presParOf" srcId="{02A4C597-EF88-4420-8EFA-7F7EE8A2E9C3}" destId="{A64CA030-CB45-4153-AABD-30127EC54A98}" srcOrd="2" destOrd="0" presId="urn:microsoft.com/office/officeart/2018/5/layout/IconCircleLabelList"/>
    <dgm:cxn modelId="{5E706819-0201-4600-B827-11D39C8B1508}" type="presParOf" srcId="{02A4C597-EF88-4420-8EFA-7F7EE8A2E9C3}" destId="{AA6E48AA-0C51-453F-A28E-AA1BA28A791D}" srcOrd="3" destOrd="0" presId="urn:microsoft.com/office/officeart/2018/5/layout/IconCircleLabelList"/>
    <dgm:cxn modelId="{2ABF251B-FD90-426C-85BE-96B9A563B8D7}" type="presParOf" srcId="{00DA77E7-BD53-440E-8646-6F6215433677}" destId="{A1277CB8-E1F3-4104-BE00-0713B3C62400}" srcOrd="1" destOrd="0" presId="urn:microsoft.com/office/officeart/2018/5/layout/IconCircleLabelList"/>
    <dgm:cxn modelId="{C8F33D5F-C786-411B-9677-6C6893E5D439}" type="presParOf" srcId="{00DA77E7-BD53-440E-8646-6F6215433677}" destId="{E6577ECC-A34E-46B8-884F-676B60BFDF56}" srcOrd="2" destOrd="0" presId="urn:microsoft.com/office/officeart/2018/5/layout/IconCircleLabelList"/>
    <dgm:cxn modelId="{53375D06-47A8-49FA-B73E-CBB41407B130}" type="presParOf" srcId="{E6577ECC-A34E-46B8-884F-676B60BFDF56}" destId="{5B1C6C38-0B73-49EB-878C-AD49009BEA8A}" srcOrd="0" destOrd="0" presId="urn:microsoft.com/office/officeart/2018/5/layout/IconCircleLabelList"/>
    <dgm:cxn modelId="{664E7F73-3E39-47DD-A1FE-ADD2F782859A}" type="presParOf" srcId="{E6577ECC-A34E-46B8-884F-676B60BFDF56}" destId="{96FCEEAB-31B6-4A01-9819-CE9B5A207E5E}" srcOrd="1" destOrd="0" presId="urn:microsoft.com/office/officeart/2018/5/layout/IconCircleLabelList"/>
    <dgm:cxn modelId="{C901E726-7400-4D4F-A740-5CF85ECEA5C2}" type="presParOf" srcId="{E6577ECC-A34E-46B8-884F-676B60BFDF56}" destId="{ACB678B1-1CD0-49F3-A875-A7D9DDDD77BC}" srcOrd="2" destOrd="0" presId="urn:microsoft.com/office/officeart/2018/5/layout/IconCircleLabelList"/>
    <dgm:cxn modelId="{B68B82FE-524A-4B6C-848C-359C81518A45}" type="presParOf" srcId="{E6577ECC-A34E-46B8-884F-676B60BFDF56}" destId="{4210B8F8-8F14-4108-BB06-97259EDFC75C}" srcOrd="3" destOrd="0" presId="urn:microsoft.com/office/officeart/2018/5/layout/IconCircleLabelList"/>
    <dgm:cxn modelId="{353FB872-DEA7-42DB-8AFF-FD65D7974710}" type="presParOf" srcId="{00DA77E7-BD53-440E-8646-6F6215433677}" destId="{6552B179-37C1-4D6D-B3FC-6A6A83305C94}" srcOrd="3" destOrd="0" presId="urn:microsoft.com/office/officeart/2018/5/layout/IconCircleLabelList"/>
    <dgm:cxn modelId="{369E3C2F-00A3-4C80-BC9B-FCEDFEA3F3C1}" type="presParOf" srcId="{00DA77E7-BD53-440E-8646-6F6215433677}" destId="{979BB5C3-EDA5-48FE-B318-67A1E249AA0C}" srcOrd="4" destOrd="0" presId="urn:microsoft.com/office/officeart/2018/5/layout/IconCircleLabelList"/>
    <dgm:cxn modelId="{E2FE871D-3E0C-40A6-9615-830A713BFE3E}" type="presParOf" srcId="{979BB5C3-EDA5-48FE-B318-67A1E249AA0C}" destId="{F6F936F0-7086-4C02-A45E-8FE09F3DD5B1}" srcOrd="0" destOrd="0" presId="urn:microsoft.com/office/officeart/2018/5/layout/IconCircleLabelList"/>
    <dgm:cxn modelId="{D4BBC3C7-5EC9-4E74-B851-EE666090514F}" type="presParOf" srcId="{979BB5C3-EDA5-48FE-B318-67A1E249AA0C}" destId="{818BB204-0791-4D8A-B1EE-B7E9F03315A0}" srcOrd="1" destOrd="0" presId="urn:microsoft.com/office/officeart/2018/5/layout/IconCircleLabelList"/>
    <dgm:cxn modelId="{2E716709-DBC2-4A2A-9A1A-4BF03C2C4DB2}" type="presParOf" srcId="{979BB5C3-EDA5-48FE-B318-67A1E249AA0C}" destId="{1C3AC5FD-39B3-4A18-A89F-9521ED1F0D14}" srcOrd="2" destOrd="0" presId="urn:microsoft.com/office/officeart/2018/5/layout/IconCircleLabelList"/>
    <dgm:cxn modelId="{4CB3A454-5E37-4594-811C-96091BAAC1BF}" type="presParOf" srcId="{979BB5C3-EDA5-48FE-B318-67A1E249AA0C}" destId="{CC3BA598-9726-41DC-8792-8A3E2D8EC5EA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17BFBCDD-A73A-45D1-9238-6F523F3C1791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7AE0E4EB-43CD-48EF-9A9D-88ED6D0F5A4F}">
      <dgm:prSet/>
      <dgm:spPr/>
      <dgm:t>
        <a:bodyPr/>
        <a:lstStyle/>
        <a:p>
          <a:r>
            <a:rPr lang="en-GB"/>
            <a:t>Carried out at the discretion of the learner</a:t>
          </a:r>
          <a:endParaRPr lang="en-US"/>
        </a:p>
      </dgm:t>
    </dgm:pt>
    <dgm:pt modelId="{E8E749DA-B416-4583-9DF9-92160C522A83}" type="parTrans" cxnId="{B3176132-CCA3-4DE3-BCCF-C9151B389B2B}">
      <dgm:prSet/>
      <dgm:spPr/>
      <dgm:t>
        <a:bodyPr/>
        <a:lstStyle/>
        <a:p>
          <a:endParaRPr lang="en-US"/>
        </a:p>
      </dgm:t>
    </dgm:pt>
    <dgm:pt modelId="{94E4DA4F-991D-4386-875D-C8520FCB555A}" type="sibTrans" cxnId="{B3176132-CCA3-4DE3-BCCF-C9151B389B2B}">
      <dgm:prSet/>
      <dgm:spPr/>
      <dgm:t>
        <a:bodyPr/>
        <a:lstStyle/>
        <a:p>
          <a:endParaRPr lang="en-US"/>
        </a:p>
      </dgm:t>
    </dgm:pt>
    <dgm:pt modelId="{441A8883-48BD-47DC-B506-02A228839B42}">
      <dgm:prSet/>
      <dgm:spPr/>
      <dgm:t>
        <a:bodyPr/>
        <a:lstStyle/>
        <a:p>
          <a:r>
            <a:rPr lang="en-GB"/>
            <a:t>Can involve recording achievements, reflections and goals </a:t>
          </a:r>
          <a:endParaRPr lang="en-US"/>
        </a:p>
      </dgm:t>
    </dgm:pt>
    <dgm:pt modelId="{982C6D87-1A4D-4B84-966B-8750B467B561}" type="parTrans" cxnId="{99A82DDD-8028-4333-8E95-8AA557500121}">
      <dgm:prSet/>
      <dgm:spPr/>
      <dgm:t>
        <a:bodyPr/>
        <a:lstStyle/>
        <a:p>
          <a:endParaRPr lang="en-US"/>
        </a:p>
      </dgm:t>
    </dgm:pt>
    <dgm:pt modelId="{14F70D96-DB79-40E7-B72B-E027D6D03623}" type="sibTrans" cxnId="{99A82DDD-8028-4333-8E95-8AA557500121}">
      <dgm:prSet/>
      <dgm:spPr/>
      <dgm:t>
        <a:bodyPr/>
        <a:lstStyle/>
        <a:p>
          <a:endParaRPr lang="en-US"/>
        </a:p>
      </dgm:t>
    </dgm:pt>
    <dgm:pt modelId="{57E37AFB-486B-4305-BE9F-E714260C2358}">
      <dgm:prSet/>
      <dgm:spPr/>
      <dgm:t>
        <a:bodyPr/>
        <a:lstStyle/>
        <a:p>
          <a:r>
            <a:rPr lang="en-GB"/>
            <a:t>CIPD (2017) it is about user choice and co-creation</a:t>
          </a:r>
          <a:endParaRPr lang="en-US"/>
        </a:p>
      </dgm:t>
    </dgm:pt>
    <dgm:pt modelId="{AC9CD2F4-CC4A-4C29-8374-6785B9532B22}" type="parTrans" cxnId="{1A94F857-AE6F-444E-A13B-546A298F421B}">
      <dgm:prSet/>
      <dgm:spPr/>
      <dgm:t>
        <a:bodyPr/>
        <a:lstStyle/>
        <a:p>
          <a:endParaRPr lang="en-US"/>
        </a:p>
      </dgm:t>
    </dgm:pt>
    <dgm:pt modelId="{2AA1AF8E-8E91-484D-B06E-73CB4344FFD2}" type="sibTrans" cxnId="{1A94F857-AE6F-444E-A13B-546A298F421B}">
      <dgm:prSet/>
      <dgm:spPr/>
      <dgm:t>
        <a:bodyPr/>
        <a:lstStyle/>
        <a:p>
          <a:endParaRPr lang="en-US"/>
        </a:p>
      </dgm:t>
    </dgm:pt>
    <dgm:pt modelId="{3B219FCD-FBD0-454E-8431-4FEB49F2FBB4}" type="pres">
      <dgm:prSet presAssocID="{17BFBCDD-A73A-45D1-9238-6F523F3C1791}" presName="root" presStyleCnt="0">
        <dgm:presLayoutVars>
          <dgm:dir/>
          <dgm:resizeHandles val="exact"/>
        </dgm:presLayoutVars>
      </dgm:prSet>
      <dgm:spPr/>
    </dgm:pt>
    <dgm:pt modelId="{180D1D1F-100C-44E9-BE78-A63713E10F0E}" type="pres">
      <dgm:prSet presAssocID="{7AE0E4EB-43CD-48EF-9A9D-88ED6D0F5A4F}" presName="compNode" presStyleCnt="0"/>
      <dgm:spPr/>
    </dgm:pt>
    <dgm:pt modelId="{44DF9D70-2998-4E73-9E01-3512DABD3F59}" type="pres">
      <dgm:prSet presAssocID="{7AE0E4EB-43CD-48EF-9A9D-88ED6D0F5A4F}" presName="bgRect" presStyleLbl="bgShp" presStyleIdx="0" presStyleCnt="3"/>
      <dgm:spPr/>
    </dgm:pt>
    <dgm:pt modelId="{B554F8D8-B894-4B0D-9C81-80D8D6F1C0B7}" type="pres">
      <dgm:prSet presAssocID="{7AE0E4EB-43CD-48EF-9A9D-88ED6D0F5A4F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ducation"/>
        </a:ext>
      </dgm:extLst>
    </dgm:pt>
    <dgm:pt modelId="{043E23C4-98B3-40E3-868E-95990911A276}" type="pres">
      <dgm:prSet presAssocID="{7AE0E4EB-43CD-48EF-9A9D-88ED6D0F5A4F}" presName="spaceRect" presStyleCnt="0"/>
      <dgm:spPr/>
    </dgm:pt>
    <dgm:pt modelId="{171DC369-7F26-486E-9E23-BAD4E436D825}" type="pres">
      <dgm:prSet presAssocID="{7AE0E4EB-43CD-48EF-9A9D-88ED6D0F5A4F}" presName="parTx" presStyleLbl="revTx" presStyleIdx="0" presStyleCnt="3">
        <dgm:presLayoutVars>
          <dgm:chMax val="0"/>
          <dgm:chPref val="0"/>
        </dgm:presLayoutVars>
      </dgm:prSet>
      <dgm:spPr/>
    </dgm:pt>
    <dgm:pt modelId="{F032177D-6BA4-4940-AFBE-C1FA1BAA7004}" type="pres">
      <dgm:prSet presAssocID="{94E4DA4F-991D-4386-875D-C8520FCB555A}" presName="sibTrans" presStyleCnt="0"/>
      <dgm:spPr/>
    </dgm:pt>
    <dgm:pt modelId="{27B78120-6D63-431D-B0A5-7AD5C0DEDD53}" type="pres">
      <dgm:prSet presAssocID="{441A8883-48BD-47DC-B506-02A228839B42}" presName="compNode" presStyleCnt="0"/>
      <dgm:spPr/>
    </dgm:pt>
    <dgm:pt modelId="{2BBA4A69-DF62-4BD3-A1A6-3139F0CDB5EF}" type="pres">
      <dgm:prSet presAssocID="{441A8883-48BD-47DC-B506-02A228839B42}" presName="bgRect" presStyleLbl="bgShp" presStyleIdx="1" presStyleCnt="3"/>
      <dgm:spPr/>
    </dgm:pt>
    <dgm:pt modelId="{5D6B43C7-6191-40BB-99E7-88B18C67BA21}" type="pres">
      <dgm:prSet presAssocID="{441A8883-48BD-47DC-B506-02A228839B42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lbum"/>
        </a:ext>
      </dgm:extLst>
    </dgm:pt>
    <dgm:pt modelId="{35741D85-AC33-4934-9B06-3C9705EE00F3}" type="pres">
      <dgm:prSet presAssocID="{441A8883-48BD-47DC-B506-02A228839B42}" presName="spaceRect" presStyleCnt="0"/>
      <dgm:spPr/>
    </dgm:pt>
    <dgm:pt modelId="{287325B6-9DB8-4623-BFB3-75215E8AE6EC}" type="pres">
      <dgm:prSet presAssocID="{441A8883-48BD-47DC-B506-02A228839B42}" presName="parTx" presStyleLbl="revTx" presStyleIdx="1" presStyleCnt="3">
        <dgm:presLayoutVars>
          <dgm:chMax val="0"/>
          <dgm:chPref val="0"/>
        </dgm:presLayoutVars>
      </dgm:prSet>
      <dgm:spPr/>
    </dgm:pt>
    <dgm:pt modelId="{964A3FAB-36D5-4FC1-8DC1-69FD42B11152}" type="pres">
      <dgm:prSet presAssocID="{14F70D96-DB79-40E7-B72B-E027D6D03623}" presName="sibTrans" presStyleCnt="0"/>
      <dgm:spPr/>
    </dgm:pt>
    <dgm:pt modelId="{7CFEA145-55D5-47B9-895C-16AF15B18F73}" type="pres">
      <dgm:prSet presAssocID="{57E37AFB-486B-4305-BE9F-E714260C2358}" presName="compNode" presStyleCnt="0"/>
      <dgm:spPr/>
    </dgm:pt>
    <dgm:pt modelId="{4CA5A4BF-7346-44D6-B04D-769E0666B9F5}" type="pres">
      <dgm:prSet presAssocID="{57E37AFB-486B-4305-BE9F-E714260C2358}" presName="bgRect" presStyleLbl="bgShp" presStyleIdx="2" presStyleCnt="3"/>
      <dgm:spPr/>
    </dgm:pt>
    <dgm:pt modelId="{88940D1F-CC78-465C-A3A7-AD8FE7DFD6A1}" type="pres">
      <dgm:prSet presAssocID="{57E37AFB-486B-4305-BE9F-E714260C2358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ingerprint"/>
        </a:ext>
      </dgm:extLst>
    </dgm:pt>
    <dgm:pt modelId="{9B773431-7F39-4F9B-BED0-CD2C35F92BD4}" type="pres">
      <dgm:prSet presAssocID="{57E37AFB-486B-4305-BE9F-E714260C2358}" presName="spaceRect" presStyleCnt="0"/>
      <dgm:spPr/>
    </dgm:pt>
    <dgm:pt modelId="{F45F723F-08E0-4174-BC6B-87A409BEDD4D}" type="pres">
      <dgm:prSet presAssocID="{57E37AFB-486B-4305-BE9F-E714260C2358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22CCE62A-F876-483A-AE86-BCDBCD3B5187}" type="presOf" srcId="{57E37AFB-486B-4305-BE9F-E714260C2358}" destId="{F45F723F-08E0-4174-BC6B-87A409BEDD4D}" srcOrd="0" destOrd="0" presId="urn:microsoft.com/office/officeart/2018/2/layout/IconVerticalSolidList"/>
    <dgm:cxn modelId="{B3176132-CCA3-4DE3-BCCF-C9151B389B2B}" srcId="{17BFBCDD-A73A-45D1-9238-6F523F3C1791}" destId="{7AE0E4EB-43CD-48EF-9A9D-88ED6D0F5A4F}" srcOrd="0" destOrd="0" parTransId="{E8E749DA-B416-4583-9DF9-92160C522A83}" sibTransId="{94E4DA4F-991D-4386-875D-C8520FCB555A}"/>
    <dgm:cxn modelId="{19021245-A327-43E3-98DA-1B09131FD070}" type="presOf" srcId="{441A8883-48BD-47DC-B506-02A228839B42}" destId="{287325B6-9DB8-4623-BFB3-75215E8AE6EC}" srcOrd="0" destOrd="0" presId="urn:microsoft.com/office/officeart/2018/2/layout/IconVerticalSolidList"/>
    <dgm:cxn modelId="{1A94F857-AE6F-444E-A13B-546A298F421B}" srcId="{17BFBCDD-A73A-45D1-9238-6F523F3C1791}" destId="{57E37AFB-486B-4305-BE9F-E714260C2358}" srcOrd="2" destOrd="0" parTransId="{AC9CD2F4-CC4A-4C29-8374-6785B9532B22}" sibTransId="{2AA1AF8E-8E91-484D-B06E-73CB4344FFD2}"/>
    <dgm:cxn modelId="{45C875A0-799E-4D2F-91BC-ED2F61803714}" type="presOf" srcId="{7AE0E4EB-43CD-48EF-9A9D-88ED6D0F5A4F}" destId="{171DC369-7F26-486E-9E23-BAD4E436D825}" srcOrd="0" destOrd="0" presId="urn:microsoft.com/office/officeart/2018/2/layout/IconVerticalSolidList"/>
    <dgm:cxn modelId="{99A82DDD-8028-4333-8E95-8AA557500121}" srcId="{17BFBCDD-A73A-45D1-9238-6F523F3C1791}" destId="{441A8883-48BD-47DC-B506-02A228839B42}" srcOrd="1" destOrd="0" parTransId="{982C6D87-1A4D-4B84-966B-8750B467B561}" sibTransId="{14F70D96-DB79-40E7-B72B-E027D6D03623}"/>
    <dgm:cxn modelId="{42FCF2E3-2935-44B3-96E5-3F8BBC31206E}" type="presOf" srcId="{17BFBCDD-A73A-45D1-9238-6F523F3C1791}" destId="{3B219FCD-FBD0-454E-8431-4FEB49F2FBB4}" srcOrd="0" destOrd="0" presId="urn:microsoft.com/office/officeart/2018/2/layout/IconVerticalSolidList"/>
    <dgm:cxn modelId="{D14B2692-56B6-49A0-805D-CB1552ABC111}" type="presParOf" srcId="{3B219FCD-FBD0-454E-8431-4FEB49F2FBB4}" destId="{180D1D1F-100C-44E9-BE78-A63713E10F0E}" srcOrd="0" destOrd="0" presId="urn:microsoft.com/office/officeart/2018/2/layout/IconVerticalSolidList"/>
    <dgm:cxn modelId="{2371FD18-A1DC-42AD-B639-5CFCBF99DCA3}" type="presParOf" srcId="{180D1D1F-100C-44E9-BE78-A63713E10F0E}" destId="{44DF9D70-2998-4E73-9E01-3512DABD3F59}" srcOrd="0" destOrd="0" presId="urn:microsoft.com/office/officeart/2018/2/layout/IconVerticalSolidList"/>
    <dgm:cxn modelId="{64690FB7-0459-41FC-8AEB-27E4A277B3C3}" type="presParOf" srcId="{180D1D1F-100C-44E9-BE78-A63713E10F0E}" destId="{B554F8D8-B894-4B0D-9C81-80D8D6F1C0B7}" srcOrd="1" destOrd="0" presId="urn:microsoft.com/office/officeart/2018/2/layout/IconVerticalSolidList"/>
    <dgm:cxn modelId="{F6FFD988-1FD1-42D5-9CCB-DE078AEEA6D1}" type="presParOf" srcId="{180D1D1F-100C-44E9-BE78-A63713E10F0E}" destId="{043E23C4-98B3-40E3-868E-95990911A276}" srcOrd="2" destOrd="0" presId="urn:microsoft.com/office/officeart/2018/2/layout/IconVerticalSolidList"/>
    <dgm:cxn modelId="{28A6C8AC-1B72-4AC8-923E-FA1238C6C1E8}" type="presParOf" srcId="{180D1D1F-100C-44E9-BE78-A63713E10F0E}" destId="{171DC369-7F26-486E-9E23-BAD4E436D825}" srcOrd="3" destOrd="0" presId="urn:microsoft.com/office/officeart/2018/2/layout/IconVerticalSolidList"/>
    <dgm:cxn modelId="{D1BD8CB2-2E6B-4DA6-B9A1-17C523744AC3}" type="presParOf" srcId="{3B219FCD-FBD0-454E-8431-4FEB49F2FBB4}" destId="{F032177D-6BA4-4940-AFBE-C1FA1BAA7004}" srcOrd="1" destOrd="0" presId="urn:microsoft.com/office/officeart/2018/2/layout/IconVerticalSolidList"/>
    <dgm:cxn modelId="{2EF3AE83-C8CD-40F4-909C-74360CFFB3CA}" type="presParOf" srcId="{3B219FCD-FBD0-454E-8431-4FEB49F2FBB4}" destId="{27B78120-6D63-431D-B0A5-7AD5C0DEDD53}" srcOrd="2" destOrd="0" presId="urn:microsoft.com/office/officeart/2018/2/layout/IconVerticalSolidList"/>
    <dgm:cxn modelId="{FE792B5E-2585-4C65-8733-8FE69B9DA442}" type="presParOf" srcId="{27B78120-6D63-431D-B0A5-7AD5C0DEDD53}" destId="{2BBA4A69-DF62-4BD3-A1A6-3139F0CDB5EF}" srcOrd="0" destOrd="0" presId="urn:microsoft.com/office/officeart/2018/2/layout/IconVerticalSolidList"/>
    <dgm:cxn modelId="{69E71FB2-FCD8-40FB-B009-8C75FCB55FD6}" type="presParOf" srcId="{27B78120-6D63-431D-B0A5-7AD5C0DEDD53}" destId="{5D6B43C7-6191-40BB-99E7-88B18C67BA21}" srcOrd="1" destOrd="0" presId="urn:microsoft.com/office/officeart/2018/2/layout/IconVerticalSolidList"/>
    <dgm:cxn modelId="{B48A3C58-D5B9-48E8-8A8C-E4DFA8B195F5}" type="presParOf" srcId="{27B78120-6D63-431D-B0A5-7AD5C0DEDD53}" destId="{35741D85-AC33-4934-9B06-3C9705EE00F3}" srcOrd="2" destOrd="0" presId="urn:microsoft.com/office/officeart/2018/2/layout/IconVerticalSolidList"/>
    <dgm:cxn modelId="{D49EC85F-DFDF-4B46-8F8A-DB7FB57748C9}" type="presParOf" srcId="{27B78120-6D63-431D-B0A5-7AD5C0DEDD53}" destId="{287325B6-9DB8-4623-BFB3-75215E8AE6EC}" srcOrd="3" destOrd="0" presId="urn:microsoft.com/office/officeart/2018/2/layout/IconVerticalSolidList"/>
    <dgm:cxn modelId="{D5003BDE-87E3-4488-8539-52C8C32D7C4E}" type="presParOf" srcId="{3B219FCD-FBD0-454E-8431-4FEB49F2FBB4}" destId="{964A3FAB-36D5-4FC1-8DC1-69FD42B11152}" srcOrd="3" destOrd="0" presId="urn:microsoft.com/office/officeart/2018/2/layout/IconVerticalSolidList"/>
    <dgm:cxn modelId="{D42E358D-3FEE-4E9D-AA7F-4E737E11FAE8}" type="presParOf" srcId="{3B219FCD-FBD0-454E-8431-4FEB49F2FBB4}" destId="{7CFEA145-55D5-47B9-895C-16AF15B18F73}" srcOrd="4" destOrd="0" presId="urn:microsoft.com/office/officeart/2018/2/layout/IconVerticalSolidList"/>
    <dgm:cxn modelId="{91C548D9-1292-4526-8602-6164906DF5D7}" type="presParOf" srcId="{7CFEA145-55D5-47B9-895C-16AF15B18F73}" destId="{4CA5A4BF-7346-44D6-B04D-769E0666B9F5}" srcOrd="0" destOrd="0" presId="urn:microsoft.com/office/officeart/2018/2/layout/IconVerticalSolidList"/>
    <dgm:cxn modelId="{7E81F4BD-0DEC-42C9-8677-630853DBAD4B}" type="presParOf" srcId="{7CFEA145-55D5-47B9-895C-16AF15B18F73}" destId="{88940D1F-CC78-465C-A3A7-AD8FE7DFD6A1}" srcOrd="1" destOrd="0" presId="urn:microsoft.com/office/officeart/2018/2/layout/IconVerticalSolidList"/>
    <dgm:cxn modelId="{D7659FBF-DAE8-4B64-BDBD-018D6B6B55A8}" type="presParOf" srcId="{7CFEA145-55D5-47B9-895C-16AF15B18F73}" destId="{9B773431-7F39-4F9B-BED0-CD2C35F92BD4}" srcOrd="2" destOrd="0" presId="urn:microsoft.com/office/officeart/2018/2/layout/IconVerticalSolidList"/>
    <dgm:cxn modelId="{D7D7F94C-B512-49A2-8772-D3A4F7CFE57D}" type="presParOf" srcId="{7CFEA145-55D5-47B9-895C-16AF15B18F73}" destId="{F45F723F-08E0-4174-BC6B-87A409BEDD4D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D7F8FE6A-F53D-4E02-BC36-9E85B0CEAB59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2520B67A-CBA5-402D-926D-471A462030D6}">
      <dgm:prSet/>
      <dgm:spPr/>
      <dgm:t>
        <a:bodyPr/>
        <a:lstStyle/>
        <a:p>
          <a:r>
            <a:rPr lang="en-GB"/>
            <a:t>Seeking out curated learning material</a:t>
          </a:r>
          <a:endParaRPr lang="en-US"/>
        </a:p>
      </dgm:t>
    </dgm:pt>
    <dgm:pt modelId="{5A02D0D5-5B93-4E1F-A045-CD206D0742F8}" type="parTrans" cxnId="{9EDCE7EA-3C84-4970-8C92-80284BAC4BEA}">
      <dgm:prSet/>
      <dgm:spPr/>
      <dgm:t>
        <a:bodyPr/>
        <a:lstStyle/>
        <a:p>
          <a:endParaRPr lang="en-US"/>
        </a:p>
      </dgm:t>
    </dgm:pt>
    <dgm:pt modelId="{42274CA7-0AC2-473C-B08E-D775B869D5A2}" type="sibTrans" cxnId="{9EDCE7EA-3C84-4970-8C92-80284BAC4BEA}">
      <dgm:prSet/>
      <dgm:spPr/>
      <dgm:t>
        <a:bodyPr/>
        <a:lstStyle/>
        <a:p>
          <a:endParaRPr lang="en-US"/>
        </a:p>
      </dgm:t>
    </dgm:pt>
    <dgm:pt modelId="{35189A62-2E9B-4252-B17A-309F2D077A81}">
      <dgm:prSet/>
      <dgm:spPr/>
      <dgm:t>
        <a:bodyPr/>
        <a:lstStyle/>
        <a:p>
          <a:r>
            <a:rPr lang="en-GB"/>
            <a:t>Trying new ways of doing things</a:t>
          </a:r>
          <a:endParaRPr lang="en-US"/>
        </a:p>
      </dgm:t>
    </dgm:pt>
    <dgm:pt modelId="{8C53BFF1-C733-40ED-A9B0-DAB897751DA4}" type="parTrans" cxnId="{8FDF8FFE-DD20-4EAC-9F22-F1ECF5E3FD13}">
      <dgm:prSet/>
      <dgm:spPr/>
      <dgm:t>
        <a:bodyPr/>
        <a:lstStyle/>
        <a:p>
          <a:endParaRPr lang="en-US"/>
        </a:p>
      </dgm:t>
    </dgm:pt>
    <dgm:pt modelId="{FD0B7092-F2F6-4BA3-9C19-E4430CACFD98}" type="sibTrans" cxnId="{8FDF8FFE-DD20-4EAC-9F22-F1ECF5E3FD13}">
      <dgm:prSet/>
      <dgm:spPr/>
      <dgm:t>
        <a:bodyPr/>
        <a:lstStyle/>
        <a:p>
          <a:endParaRPr lang="en-US"/>
        </a:p>
      </dgm:t>
    </dgm:pt>
    <dgm:pt modelId="{6190E8DD-FEA0-42F0-9F69-635A52E77B45}">
      <dgm:prSet/>
      <dgm:spPr/>
      <dgm:t>
        <a:bodyPr/>
        <a:lstStyle/>
        <a:p>
          <a:r>
            <a:rPr lang="en-GB"/>
            <a:t>Asking for help from others</a:t>
          </a:r>
          <a:endParaRPr lang="en-US"/>
        </a:p>
      </dgm:t>
    </dgm:pt>
    <dgm:pt modelId="{62D59B94-0CFD-451D-972B-256B2DA909B6}" type="parTrans" cxnId="{F5659670-8E49-4381-A652-B7DD41CCCFC3}">
      <dgm:prSet/>
      <dgm:spPr/>
      <dgm:t>
        <a:bodyPr/>
        <a:lstStyle/>
        <a:p>
          <a:endParaRPr lang="en-US"/>
        </a:p>
      </dgm:t>
    </dgm:pt>
    <dgm:pt modelId="{D21DF836-4E60-4649-AA44-CE258C5349A1}" type="sibTrans" cxnId="{F5659670-8E49-4381-A652-B7DD41CCCFC3}">
      <dgm:prSet/>
      <dgm:spPr/>
      <dgm:t>
        <a:bodyPr/>
        <a:lstStyle/>
        <a:p>
          <a:endParaRPr lang="en-US"/>
        </a:p>
      </dgm:t>
    </dgm:pt>
    <dgm:pt modelId="{E085B936-7E52-4087-859A-BA4C4D51C658}">
      <dgm:prSet/>
      <dgm:spPr/>
      <dgm:t>
        <a:bodyPr/>
        <a:lstStyle/>
        <a:p>
          <a:r>
            <a:rPr lang="en-GB"/>
            <a:t>Observing others at work</a:t>
          </a:r>
          <a:endParaRPr lang="en-US"/>
        </a:p>
      </dgm:t>
    </dgm:pt>
    <dgm:pt modelId="{4CB5E804-757A-4ECE-AE02-12A711C9747D}" type="parTrans" cxnId="{DFF5725B-CE4D-4F4B-B9A6-0DAD23E6A1AF}">
      <dgm:prSet/>
      <dgm:spPr/>
      <dgm:t>
        <a:bodyPr/>
        <a:lstStyle/>
        <a:p>
          <a:endParaRPr lang="en-US"/>
        </a:p>
      </dgm:t>
    </dgm:pt>
    <dgm:pt modelId="{F47E80E4-218A-407F-A7A1-4D1A7ED4C63D}" type="sibTrans" cxnId="{DFF5725B-CE4D-4F4B-B9A6-0DAD23E6A1AF}">
      <dgm:prSet/>
      <dgm:spPr/>
      <dgm:t>
        <a:bodyPr/>
        <a:lstStyle/>
        <a:p>
          <a:endParaRPr lang="en-US"/>
        </a:p>
      </dgm:t>
    </dgm:pt>
    <dgm:pt modelId="{EC719E8D-EDD9-48B8-94A9-B6A82E043596}">
      <dgm:prSet/>
      <dgm:spPr/>
      <dgm:t>
        <a:bodyPr/>
        <a:lstStyle/>
        <a:p>
          <a:r>
            <a:rPr lang="en-GB"/>
            <a:t>Practising new skills</a:t>
          </a:r>
          <a:endParaRPr lang="en-US"/>
        </a:p>
      </dgm:t>
    </dgm:pt>
    <dgm:pt modelId="{35DFCDE9-5D7E-42BB-BF98-C6FF0FFF4A0C}" type="parTrans" cxnId="{08E52EC7-E650-42D7-8E25-12781791DE27}">
      <dgm:prSet/>
      <dgm:spPr/>
      <dgm:t>
        <a:bodyPr/>
        <a:lstStyle/>
        <a:p>
          <a:endParaRPr lang="en-US"/>
        </a:p>
      </dgm:t>
    </dgm:pt>
    <dgm:pt modelId="{0F7EDA1D-EA4C-481F-87D3-8D3C9ACE64B6}" type="sibTrans" cxnId="{08E52EC7-E650-42D7-8E25-12781791DE27}">
      <dgm:prSet/>
      <dgm:spPr/>
      <dgm:t>
        <a:bodyPr/>
        <a:lstStyle/>
        <a:p>
          <a:endParaRPr lang="en-US"/>
        </a:p>
      </dgm:t>
    </dgm:pt>
    <dgm:pt modelId="{1B2605FC-F4BE-4F74-BDC1-1A4B3019336B}">
      <dgm:prSet/>
      <dgm:spPr/>
      <dgm:t>
        <a:bodyPr/>
        <a:lstStyle/>
        <a:p>
          <a:r>
            <a:rPr lang="en-GB"/>
            <a:t>Learning how to learn</a:t>
          </a:r>
          <a:endParaRPr lang="en-US"/>
        </a:p>
      </dgm:t>
    </dgm:pt>
    <dgm:pt modelId="{94B6FDB9-E1F7-47B6-ADDC-2BA15D305AA3}" type="parTrans" cxnId="{C0C9DAFA-BA3D-432B-8D2D-2FCBF3B68018}">
      <dgm:prSet/>
      <dgm:spPr/>
      <dgm:t>
        <a:bodyPr/>
        <a:lstStyle/>
        <a:p>
          <a:endParaRPr lang="en-US"/>
        </a:p>
      </dgm:t>
    </dgm:pt>
    <dgm:pt modelId="{2D66A340-1BB8-40E9-9F8A-D351116A2967}" type="sibTrans" cxnId="{C0C9DAFA-BA3D-432B-8D2D-2FCBF3B68018}">
      <dgm:prSet/>
      <dgm:spPr/>
      <dgm:t>
        <a:bodyPr/>
        <a:lstStyle/>
        <a:p>
          <a:endParaRPr lang="en-US"/>
        </a:p>
      </dgm:t>
    </dgm:pt>
    <dgm:pt modelId="{6A37F5CC-B7DF-48C9-BD14-99E3F7CC71D2}">
      <dgm:prSet/>
      <dgm:spPr/>
      <dgm:t>
        <a:bodyPr/>
        <a:lstStyle/>
        <a:p>
          <a:r>
            <a:rPr lang="en-GB"/>
            <a:t>Interactive learning</a:t>
          </a:r>
          <a:endParaRPr lang="en-US"/>
        </a:p>
      </dgm:t>
    </dgm:pt>
    <dgm:pt modelId="{10123CF8-7BBB-439B-AAF5-082CF46D56D5}" type="parTrans" cxnId="{0B78A4FA-ECCD-4CCE-A032-A7F1D581F5C1}">
      <dgm:prSet/>
      <dgm:spPr/>
      <dgm:t>
        <a:bodyPr/>
        <a:lstStyle/>
        <a:p>
          <a:endParaRPr lang="en-US"/>
        </a:p>
      </dgm:t>
    </dgm:pt>
    <dgm:pt modelId="{5264B222-D07E-41A8-81FC-A2F1EFAD9291}" type="sibTrans" cxnId="{0B78A4FA-ECCD-4CCE-A032-A7F1D581F5C1}">
      <dgm:prSet/>
      <dgm:spPr/>
      <dgm:t>
        <a:bodyPr/>
        <a:lstStyle/>
        <a:p>
          <a:endParaRPr lang="en-US"/>
        </a:p>
      </dgm:t>
    </dgm:pt>
    <dgm:pt modelId="{B1F70BAF-81C7-4256-8A0C-CAA220420A80}" type="pres">
      <dgm:prSet presAssocID="{D7F8FE6A-F53D-4E02-BC36-9E85B0CEAB59}" presName="root" presStyleCnt="0">
        <dgm:presLayoutVars>
          <dgm:dir/>
          <dgm:resizeHandles val="exact"/>
        </dgm:presLayoutVars>
      </dgm:prSet>
      <dgm:spPr/>
    </dgm:pt>
    <dgm:pt modelId="{3B95BD34-9CF9-4CDE-B6E1-0A3F05B530FA}" type="pres">
      <dgm:prSet presAssocID="{2520B67A-CBA5-402D-926D-471A462030D6}" presName="compNode" presStyleCnt="0"/>
      <dgm:spPr/>
    </dgm:pt>
    <dgm:pt modelId="{665474D5-F9CD-407C-8153-C0A4B388DF9C}" type="pres">
      <dgm:prSet presAssocID="{2520B67A-CBA5-402D-926D-471A462030D6}" presName="iconRect" presStyleLbl="node1" presStyleIdx="0" presStyleCnt="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AD6D81A4-2CA3-4E7F-A474-DD879A438C0C}" type="pres">
      <dgm:prSet presAssocID="{2520B67A-CBA5-402D-926D-471A462030D6}" presName="spaceRect" presStyleCnt="0"/>
      <dgm:spPr/>
    </dgm:pt>
    <dgm:pt modelId="{17E2C101-AEC4-48F6-AA04-23EF644BDB35}" type="pres">
      <dgm:prSet presAssocID="{2520B67A-CBA5-402D-926D-471A462030D6}" presName="textRect" presStyleLbl="revTx" presStyleIdx="0" presStyleCnt="7">
        <dgm:presLayoutVars>
          <dgm:chMax val="1"/>
          <dgm:chPref val="1"/>
        </dgm:presLayoutVars>
      </dgm:prSet>
      <dgm:spPr/>
    </dgm:pt>
    <dgm:pt modelId="{D59C6F99-67A3-4CBA-8372-2B7E111B2999}" type="pres">
      <dgm:prSet presAssocID="{42274CA7-0AC2-473C-B08E-D775B869D5A2}" presName="sibTrans" presStyleCnt="0"/>
      <dgm:spPr/>
    </dgm:pt>
    <dgm:pt modelId="{E7B951F1-B423-4740-9D5D-0506F1BC9B41}" type="pres">
      <dgm:prSet presAssocID="{35189A62-2E9B-4252-B17A-309F2D077A81}" presName="compNode" presStyleCnt="0"/>
      <dgm:spPr/>
    </dgm:pt>
    <dgm:pt modelId="{2B67A931-B228-4E99-975E-8B87532B3036}" type="pres">
      <dgm:prSet presAssocID="{35189A62-2E9B-4252-B17A-309F2D077A81}" presName="iconRect" presStyleLbl="node1" presStyleIdx="1" presStyleCnt="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un"/>
        </a:ext>
      </dgm:extLst>
    </dgm:pt>
    <dgm:pt modelId="{BA99A591-D543-4FC1-AFCC-DB2EFE6562FA}" type="pres">
      <dgm:prSet presAssocID="{35189A62-2E9B-4252-B17A-309F2D077A81}" presName="spaceRect" presStyleCnt="0"/>
      <dgm:spPr/>
    </dgm:pt>
    <dgm:pt modelId="{8A810633-EDE1-4BBD-A3A8-9ABFF22FE437}" type="pres">
      <dgm:prSet presAssocID="{35189A62-2E9B-4252-B17A-309F2D077A81}" presName="textRect" presStyleLbl="revTx" presStyleIdx="1" presStyleCnt="7">
        <dgm:presLayoutVars>
          <dgm:chMax val="1"/>
          <dgm:chPref val="1"/>
        </dgm:presLayoutVars>
      </dgm:prSet>
      <dgm:spPr/>
    </dgm:pt>
    <dgm:pt modelId="{747D410C-8017-4897-A9C2-C31C2BF46431}" type="pres">
      <dgm:prSet presAssocID="{FD0B7092-F2F6-4BA3-9C19-E4430CACFD98}" presName="sibTrans" presStyleCnt="0"/>
      <dgm:spPr/>
    </dgm:pt>
    <dgm:pt modelId="{C56062DD-1B94-4E3E-A055-960D06E7B5AA}" type="pres">
      <dgm:prSet presAssocID="{6190E8DD-FEA0-42F0-9F69-635A52E77B45}" presName="compNode" presStyleCnt="0"/>
      <dgm:spPr/>
    </dgm:pt>
    <dgm:pt modelId="{EB57A3F2-6C43-4DB2-95C1-E0AF5A480F7B}" type="pres">
      <dgm:prSet presAssocID="{6190E8DD-FEA0-42F0-9F69-635A52E77B45}" presName="iconRect" presStyleLbl="node1" presStyleIdx="2" presStyleCnt="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lp"/>
        </a:ext>
      </dgm:extLst>
    </dgm:pt>
    <dgm:pt modelId="{BCED68BD-AF01-4EC5-B333-4A70AEB7C1D3}" type="pres">
      <dgm:prSet presAssocID="{6190E8DD-FEA0-42F0-9F69-635A52E77B45}" presName="spaceRect" presStyleCnt="0"/>
      <dgm:spPr/>
    </dgm:pt>
    <dgm:pt modelId="{7D97FC8A-5BB0-4E58-A106-C55F21FF5C12}" type="pres">
      <dgm:prSet presAssocID="{6190E8DD-FEA0-42F0-9F69-635A52E77B45}" presName="textRect" presStyleLbl="revTx" presStyleIdx="2" presStyleCnt="7">
        <dgm:presLayoutVars>
          <dgm:chMax val="1"/>
          <dgm:chPref val="1"/>
        </dgm:presLayoutVars>
      </dgm:prSet>
      <dgm:spPr/>
    </dgm:pt>
    <dgm:pt modelId="{CF0A6517-F73B-4F1D-B552-D7E28BF90535}" type="pres">
      <dgm:prSet presAssocID="{D21DF836-4E60-4649-AA44-CE258C5349A1}" presName="sibTrans" presStyleCnt="0"/>
      <dgm:spPr/>
    </dgm:pt>
    <dgm:pt modelId="{618F436D-7412-4730-897F-40504F4A54CF}" type="pres">
      <dgm:prSet presAssocID="{E085B936-7E52-4087-859A-BA4C4D51C658}" presName="compNode" presStyleCnt="0"/>
      <dgm:spPr/>
    </dgm:pt>
    <dgm:pt modelId="{A148CB3E-A12C-4573-9691-ED752D43064E}" type="pres">
      <dgm:prSet presAssocID="{E085B936-7E52-4087-859A-BA4C4D51C658}" presName="iconRect" presStyleLbl="node1" presStyleIdx="3" presStyleCnt="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ye"/>
        </a:ext>
      </dgm:extLst>
    </dgm:pt>
    <dgm:pt modelId="{78D2BF0E-6BA8-4AA0-BFE8-B0F336698031}" type="pres">
      <dgm:prSet presAssocID="{E085B936-7E52-4087-859A-BA4C4D51C658}" presName="spaceRect" presStyleCnt="0"/>
      <dgm:spPr/>
    </dgm:pt>
    <dgm:pt modelId="{223A1BED-F93E-4E5B-84F2-DEF5A0527E5B}" type="pres">
      <dgm:prSet presAssocID="{E085B936-7E52-4087-859A-BA4C4D51C658}" presName="textRect" presStyleLbl="revTx" presStyleIdx="3" presStyleCnt="7">
        <dgm:presLayoutVars>
          <dgm:chMax val="1"/>
          <dgm:chPref val="1"/>
        </dgm:presLayoutVars>
      </dgm:prSet>
      <dgm:spPr/>
    </dgm:pt>
    <dgm:pt modelId="{CF0DDFDC-C30E-43E2-B15B-6FDC2CBE7717}" type="pres">
      <dgm:prSet presAssocID="{F47E80E4-218A-407F-A7A1-4D1A7ED4C63D}" presName="sibTrans" presStyleCnt="0"/>
      <dgm:spPr/>
    </dgm:pt>
    <dgm:pt modelId="{2A582F9D-842F-463D-9B60-18F89745657B}" type="pres">
      <dgm:prSet presAssocID="{EC719E8D-EDD9-48B8-94A9-B6A82E043596}" presName="compNode" presStyleCnt="0"/>
      <dgm:spPr/>
    </dgm:pt>
    <dgm:pt modelId="{F288A9FB-EE5C-47C2-89BA-96848D1C398A}" type="pres">
      <dgm:prSet presAssocID="{EC719E8D-EDD9-48B8-94A9-B6A82E043596}" presName="iconRect" presStyleLbl="node1" presStyleIdx="4" presStyleCnt="7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ED2B1693-D456-4442-B7B2-8C0F9DE1F43D}" type="pres">
      <dgm:prSet presAssocID="{EC719E8D-EDD9-48B8-94A9-B6A82E043596}" presName="spaceRect" presStyleCnt="0"/>
      <dgm:spPr/>
    </dgm:pt>
    <dgm:pt modelId="{F44A5042-1395-4182-BC54-9BCB943DB705}" type="pres">
      <dgm:prSet presAssocID="{EC719E8D-EDD9-48B8-94A9-B6A82E043596}" presName="textRect" presStyleLbl="revTx" presStyleIdx="4" presStyleCnt="7">
        <dgm:presLayoutVars>
          <dgm:chMax val="1"/>
          <dgm:chPref val="1"/>
        </dgm:presLayoutVars>
      </dgm:prSet>
      <dgm:spPr/>
    </dgm:pt>
    <dgm:pt modelId="{EB5BFFB5-9FFF-4749-929A-187DB3C54D58}" type="pres">
      <dgm:prSet presAssocID="{0F7EDA1D-EA4C-481F-87D3-8D3C9ACE64B6}" presName="sibTrans" presStyleCnt="0"/>
      <dgm:spPr/>
    </dgm:pt>
    <dgm:pt modelId="{8E94ABC9-9CA6-4D9D-88A5-923C267525AD}" type="pres">
      <dgm:prSet presAssocID="{1B2605FC-F4BE-4F74-BDC1-1A4B3019336B}" presName="compNode" presStyleCnt="0"/>
      <dgm:spPr/>
    </dgm:pt>
    <dgm:pt modelId="{81DE0E47-A52B-4C48-B07A-6A5E259C2F4F}" type="pres">
      <dgm:prSet presAssocID="{1B2605FC-F4BE-4F74-BDC1-1A4B3019336B}" presName="iconRect" presStyleLbl="node1" presStyleIdx="5" presStyleCnt="7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A21B1938-A328-4896-934B-80D71624DFFE}" type="pres">
      <dgm:prSet presAssocID="{1B2605FC-F4BE-4F74-BDC1-1A4B3019336B}" presName="spaceRect" presStyleCnt="0"/>
      <dgm:spPr/>
    </dgm:pt>
    <dgm:pt modelId="{F56C856B-EACB-4ACE-888F-D6892494D7E1}" type="pres">
      <dgm:prSet presAssocID="{1B2605FC-F4BE-4F74-BDC1-1A4B3019336B}" presName="textRect" presStyleLbl="revTx" presStyleIdx="5" presStyleCnt="7">
        <dgm:presLayoutVars>
          <dgm:chMax val="1"/>
          <dgm:chPref val="1"/>
        </dgm:presLayoutVars>
      </dgm:prSet>
      <dgm:spPr/>
    </dgm:pt>
    <dgm:pt modelId="{4859492F-F74C-4705-A708-395E486F1661}" type="pres">
      <dgm:prSet presAssocID="{2D66A340-1BB8-40E9-9F8A-D351116A2967}" presName="sibTrans" presStyleCnt="0"/>
      <dgm:spPr/>
    </dgm:pt>
    <dgm:pt modelId="{73B58BD7-40B7-41BB-983E-2E776620426C}" type="pres">
      <dgm:prSet presAssocID="{6A37F5CC-B7DF-48C9-BD14-99E3F7CC71D2}" presName="compNode" presStyleCnt="0"/>
      <dgm:spPr/>
    </dgm:pt>
    <dgm:pt modelId="{30D8B8C3-E0F5-414B-AC78-2D6BFCCD576C}" type="pres">
      <dgm:prSet presAssocID="{6A37F5CC-B7DF-48C9-BD14-99E3F7CC71D2}" presName="iconRect" presStyleLbl="node1" presStyleIdx="6" presStyleCnt="7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E224D965-E8DF-460C-B6F4-977C1A54950B}" type="pres">
      <dgm:prSet presAssocID="{6A37F5CC-B7DF-48C9-BD14-99E3F7CC71D2}" presName="spaceRect" presStyleCnt="0"/>
      <dgm:spPr/>
    </dgm:pt>
    <dgm:pt modelId="{247260C2-401B-4925-BF5F-37F17681FDEC}" type="pres">
      <dgm:prSet presAssocID="{6A37F5CC-B7DF-48C9-BD14-99E3F7CC71D2}" presName="textRect" presStyleLbl="revTx" presStyleIdx="6" presStyleCnt="7">
        <dgm:presLayoutVars>
          <dgm:chMax val="1"/>
          <dgm:chPref val="1"/>
        </dgm:presLayoutVars>
      </dgm:prSet>
      <dgm:spPr/>
    </dgm:pt>
  </dgm:ptLst>
  <dgm:cxnLst>
    <dgm:cxn modelId="{8623C02F-B470-40F6-8D03-CFB36D9E8034}" type="presOf" srcId="{EC719E8D-EDD9-48B8-94A9-B6A82E043596}" destId="{F44A5042-1395-4182-BC54-9BCB943DB705}" srcOrd="0" destOrd="0" presId="urn:microsoft.com/office/officeart/2018/2/layout/IconLabelList"/>
    <dgm:cxn modelId="{0B227E36-0CA5-4E7B-AF02-27C5A3D26AFB}" type="presOf" srcId="{2520B67A-CBA5-402D-926D-471A462030D6}" destId="{17E2C101-AEC4-48F6-AA04-23EF644BDB35}" srcOrd="0" destOrd="0" presId="urn:microsoft.com/office/officeart/2018/2/layout/IconLabelList"/>
    <dgm:cxn modelId="{63FE8D3F-5ABE-4960-96DE-5C5063315119}" type="presOf" srcId="{1B2605FC-F4BE-4F74-BDC1-1A4B3019336B}" destId="{F56C856B-EACB-4ACE-888F-D6892494D7E1}" srcOrd="0" destOrd="0" presId="urn:microsoft.com/office/officeart/2018/2/layout/IconLabelList"/>
    <dgm:cxn modelId="{DFF5725B-CE4D-4F4B-B9A6-0DAD23E6A1AF}" srcId="{D7F8FE6A-F53D-4E02-BC36-9E85B0CEAB59}" destId="{E085B936-7E52-4087-859A-BA4C4D51C658}" srcOrd="3" destOrd="0" parTransId="{4CB5E804-757A-4ECE-AE02-12A711C9747D}" sibTransId="{F47E80E4-218A-407F-A7A1-4D1A7ED4C63D}"/>
    <dgm:cxn modelId="{8369E148-5328-47A8-91CF-36F6B02B8BD2}" type="presOf" srcId="{6190E8DD-FEA0-42F0-9F69-635A52E77B45}" destId="{7D97FC8A-5BB0-4E58-A106-C55F21FF5C12}" srcOrd="0" destOrd="0" presId="urn:microsoft.com/office/officeart/2018/2/layout/IconLabelList"/>
    <dgm:cxn modelId="{781AD74A-D892-4B3C-8C5E-05C449E14AAC}" type="presOf" srcId="{E085B936-7E52-4087-859A-BA4C4D51C658}" destId="{223A1BED-F93E-4E5B-84F2-DEF5A0527E5B}" srcOrd="0" destOrd="0" presId="urn:microsoft.com/office/officeart/2018/2/layout/IconLabelList"/>
    <dgm:cxn modelId="{F5659670-8E49-4381-A652-B7DD41CCCFC3}" srcId="{D7F8FE6A-F53D-4E02-BC36-9E85B0CEAB59}" destId="{6190E8DD-FEA0-42F0-9F69-635A52E77B45}" srcOrd="2" destOrd="0" parTransId="{62D59B94-0CFD-451D-972B-256B2DA909B6}" sibTransId="{D21DF836-4E60-4649-AA44-CE258C5349A1}"/>
    <dgm:cxn modelId="{E1F3CB7B-0318-414D-9A0F-DEF6D2A1AE46}" type="presOf" srcId="{35189A62-2E9B-4252-B17A-309F2D077A81}" destId="{8A810633-EDE1-4BBD-A3A8-9ABFF22FE437}" srcOrd="0" destOrd="0" presId="urn:microsoft.com/office/officeart/2018/2/layout/IconLabelList"/>
    <dgm:cxn modelId="{95E25B9F-B338-49E4-884D-C2F09B39EE27}" type="presOf" srcId="{6A37F5CC-B7DF-48C9-BD14-99E3F7CC71D2}" destId="{247260C2-401B-4925-BF5F-37F17681FDEC}" srcOrd="0" destOrd="0" presId="urn:microsoft.com/office/officeart/2018/2/layout/IconLabelList"/>
    <dgm:cxn modelId="{177735B7-3F3C-409B-A9FF-6E654FEEFB22}" type="presOf" srcId="{D7F8FE6A-F53D-4E02-BC36-9E85B0CEAB59}" destId="{B1F70BAF-81C7-4256-8A0C-CAA220420A80}" srcOrd="0" destOrd="0" presId="urn:microsoft.com/office/officeart/2018/2/layout/IconLabelList"/>
    <dgm:cxn modelId="{08E52EC7-E650-42D7-8E25-12781791DE27}" srcId="{D7F8FE6A-F53D-4E02-BC36-9E85B0CEAB59}" destId="{EC719E8D-EDD9-48B8-94A9-B6A82E043596}" srcOrd="4" destOrd="0" parTransId="{35DFCDE9-5D7E-42BB-BF98-C6FF0FFF4A0C}" sibTransId="{0F7EDA1D-EA4C-481F-87D3-8D3C9ACE64B6}"/>
    <dgm:cxn modelId="{9EDCE7EA-3C84-4970-8C92-80284BAC4BEA}" srcId="{D7F8FE6A-F53D-4E02-BC36-9E85B0CEAB59}" destId="{2520B67A-CBA5-402D-926D-471A462030D6}" srcOrd="0" destOrd="0" parTransId="{5A02D0D5-5B93-4E1F-A045-CD206D0742F8}" sibTransId="{42274CA7-0AC2-473C-B08E-D775B869D5A2}"/>
    <dgm:cxn modelId="{0B78A4FA-ECCD-4CCE-A032-A7F1D581F5C1}" srcId="{D7F8FE6A-F53D-4E02-BC36-9E85B0CEAB59}" destId="{6A37F5CC-B7DF-48C9-BD14-99E3F7CC71D2}" srcOrd="6" destOrd="0" parTransId="{10123CF8-7BBB-439B-AAF5-082CF46D56D5}" sibTransId="{5264B222-D07E-41A8-81FC-A2F1EFAD9291}"/>
    <dgm:cxn modelId="{C0C9DAFA-BA3D-432B-8D2D-2FCBF3B68018}" srcId="{D7F8FE6A-F53D-4E02-BC36-9E85B0CEAB59}" destId="{1B2605FC-F4BE-4F74-BDC1-1A4B3019336B}" srcOrd="5" destOrd="0" parTransId="{94B6FDB9-E1F7-47B6-ADDC-2BA15D305AA3}" sibTransId="{2D66A340-1BB8-40E9-9F8A-D351116A2967}"/>
    <dgm:cxn modelId="{8FDF8FFE-DD20-4EAC-9F22-F1ECF5E3FD13}" srcId="{D7F8FE6A-F53D-4E02-BC36-9E85B0CEAB59}" destId="{35189A62-2E9B-4252-B17A-309F2D077A81}" srcOrd="1" destOrd="0" parTransId="{8C53BFF1-C733-40ED-A9B0-DAB897751DA4}" sibTransId="{FD0B7092-F2F6-4BA3-9C19-E4430CACFD98}"/>
    <dgm:cxn modelId="{83BF34D0-2189-4112-9442-B383773C325E}" type="presParOf" srcId="{B1F70BAF-81C7-4256-8A0C-CAA220420A80}" destId="{3B95BD34-9CF9-4CDE-B6E1-0A3F05B530FA}" srcOrd="0" destOrd="0" presId="urn:microsoft.com/office/officeart/2018/2/layout/IconLabelList"/>
    <dgm:cxn modelId="{54A6AAAD-B6CB-4A8F-BF66-14203BAC3736}" type="presParOf" srcId="{3B95BD34-9CF9-4CDE-B6E1-0A3F05B530FA}" destId="{665474D5-F9CD-407C-8153-C0A4B388DF9C}" srcOrd="0" destOrd="0" presId="urn:microsoft.com/office/officeart/2018/2/layout/IconLabelList"/>
    <dgm:cxn modelId="{A56F8D96-9AB0-403D-9925-2125E0BA2275}" type="presParOf" srcId="{3B95BD34-9CF9-4CDE-B6E1-0A3F05B530FA}" destId="{AD6D81A4-2CA3-4E7F-A474-DD879A438C0C}" srcOrd="1" destOrd="0" presId="urn:microsoft.com/office/officeart/2018/2/layout/IconLabelList"/>
    <dgm:cxn modelId="{BA104CD0-9757-4CA7-9D0C-863F792C043A}" type="presParOf" srcId="{3B95BD34-9CF9-4CDE-B6E1-0A3F05B530FA}" destId="{17E2C101-AEC4-48F6-AA04-23EF644BDB35}" srcOrd="2" destOrd="0" presId="urn:microsoft.com/office/officeart/2018/2/layout/IconLabelList"/>
    <dgm:cxn modelId="{5D4A6B97-3DA7-4C6A-9EFF-36EF82D7B159}" type="presParOf" srcId="{B1F70BAF-81C7-4256-8A0C-CAA220420A80}" destId="{D59C6F99-67A3-4CBA-8372-2B7E111B2999}" srcOrd="1" destOrd="0" presId="urn:microsoft.com/office/officeart/2018/2/layout/IconLabelList"/>
    <dgm:cxn modelId="{4451238E-A668-4252-8011-ABF9909F6030}" type="presParOf" srcId="{B1F70BAF-81C7-4256-8A0C-CAA220420A80}" destId="{E7B951F1-B423-4740-9D5D-0506F1BC9B41}" srcOrd="2" destOrd="0" presId="urn:microsoft.com/office/officeart/2018/2/layout/IconLabelList"/>
    <dgm:cxn modelId="{D8BBF1FA-BED7-4F3D-827A-07613A8D581A}" type="presParOf" srcId="{E7B951F1-B423-4740-9D5D-0506F1BC9B41}" destId="{2B67A931-B228-4E99-975E-8B87532B3036}" srcOrd="0" destOrd="0" presId="urn:microsoft.com/office/officeart/2018/2/layout/IconLabelList"/>
    <dgm:cxn modelId="{0F562A88-0382-41E8-B59E-828F87B3D9CA}" type="presParOf" srcId="{E7B951F1-B423-4740-9D5D-0506F1BC9B41}" destId="{BA99A591-D543-4FC1-AFCC-DB2EFE6562FA}" srcOrd="1" destOrd="0" presId="urn:microsoft.com/office/officeart/2018/2/layout/IconLabelList"/>
    <dgm:cxn modelId="{0CF6921E-84CE-4422-8E8F-E217A43E6AB2}" type="presParOf" srcId="{E7B951F1-B423-4740-9D5D-0506F1BC9B41}" destId="{8A810633-EDE1-4BBD-A3A8-9ABFF22FE437}" srcOrd="2" destOrd="0" presId="urn:microsoft.com/office/officeart/2018/2/layout/IconLabelList"/>
    <dgm:cxn modelId="{00AC4175-506A-4FDE-9659-0E97DAB10E7A}" type="presParOf" srcId="{B1F70BAF-81C7-4256-8A0C-CAA220420A80}" destId="{747D410C-8017-4897-A9C2-C31C2BF46431}" srcOrd="3" destOrd="0" presId="urn:microsoft.com/office/officeart/2018/2/layout/IconLabelList"/>
    <dgm:cxn modelId="{B211B5BB-444B-4E35-BF5B-FFDF2C5C060B}" type="presParOf" srcId="{B1F70BAF-81C7-4256-8A0C-CAA220420A80}" destId="{C56062DD-1B94-4E3E-A055-960D06E7B5AA}" srcOrd="4" destOrd="0" presId="urn:microsoft.com/office/officeart/2018/2/layout/IconLabelList"/>
    <dgm:cxn modelId="{0A33A914-F8CC-4C9F-9867-C1F5EB93E03E}" type="presParOf" srcId="{C56062DD-1B94-4E3E-A055-960D06E7B5AA}" destId="{EB57A3F2-6C43-4DB2-95C1-E0AF5A480F7B}" srcOrd="0" destOrd="0" presId="urn:microsoft.com/office/officeart/2018/2/layout/IconLabelList"/>
    <dgm:cxn modelId="{3F3B07F4-FAB3-4D53-B93A-E0065E94D373}" type="presParOf" srcId="{C56062DD-1B94-4E3E-A055-960D06E7B5AA}" destId="{BCED68BD-AF01-4EC5-B333-4A70AEB7C1D3}" srcOrd="1" destOrd="0" presId="urn:microsoft.com/office/officeart/2018/2/layout/IconLabelList"/>
    <dgm:cxn modelId="{630EC315-F5F3-4C1B-A810-E28E4AC78C07}" type="presParOf" srcId="{C56062DD-1B94-4E3E-A055-960D06E7B5AA}" destId="{7D97FC8A-5BB0-4E58-A106-C55F21FF5C12}" srcOrd="2" destOrd="0" presId="urn:microsoft.com/office/officeart/2018/2/layout/IconLabelList"/>
    <dgm:cxn modelId="{5D9D34E0-C63B-4620-BFA5-664BA4010384}" type="presParOf" srcId="{B1F70BAF-81C7-4256-8A0C-CAA220420A80}" destId="{CF0A6517-F73B-4F1D-B552-D7E28BF90535}" srcOrd="5" destOrd="0" presId="urn:microsoft.com/office/officeart/2018/2/layout/IconLabelList"/>
    <dgm:cxn modelId="{1711F482-74B5-4695-94A5-B85F6974EF70}" type="presParOf" srcId="{B1F70BAF-81C7-4256-8A0C-CAA220420A80}" destId="{618F436D-7412-4730-897F-40504F4A54CF}" srcOrd="6" destOrd="0" presId="urn:microsoft.com/office/officeart/2018/2/layout/IconLabelList"/>
    <dgm:cxn modelId="{7C2C9319-7C3D-45B1-BA63-0F359DFE5B36}" type="presParOf" srcId="{618F436D-7412-4730-897F-40504F4A54CF}" destId="{A148CB3E-A12C-4573-9691-ED752D43064E}" srcOrd="0" destOrd="0" presId="urn:microsoft.com/office/officeart/2018/2/layout/IconLabelList"/>
    <dgm:cxn modelId="{E3883043-84B4-4B72-A282-5DA7C1F6A7B1}" type="presParOf" srcId="{618F436D-7412-4730-897F-40504F4A54CF}" destId="{78D2BF0E-6BA8-4AA0-BFE8-B0F336698031}" srcOrd="1" destOrd="0" presId="urn:microsoft.com/office/officeart/2018/2/layout/IconLabelList"/>
    <dgm:cxn modelId="{308B5345-1CC5-48A3-A995-044BAC3BDCF2}" type="presParOf" srcId="{618F436D-7412-4730-897F-40504F4A54CF}" destId="{223A1BED-F93E-4E5B-84F2-DEF5A0527E5B}" srcOrd="2" destOrd="0" presId="urn:microsoft.com/office/officeart/2018/2/layout/IconLabelList"/>
    <dgm:cxn modelId="{BBB23817-0EC0-47FA-9E4E-5A9339E19A9C}" type="presParOf" srcId="{B1F70BAF-81C7-4256-8A0C-CAA220420A80}" destId="{CF0DDFDC-C30E-43E2-B15B-6FDC2CBE7717}" srcOrd="7" destOrd="0" presId="urn:microsoft.com/office/officeart/2018/2/layout/IconLabelList"/>
    <dgm:cxn modelId="{0A6E34F1-FFE2-4D77-9668-B56C91B87BB5}" type="presParOf" srcId="{B1F70BAF-81C7-4256-8A0C-CAA220420A80}" destId="{2A582F9D-842F-463D-9B60-18F89745657B}" srcOrd="8" destOrd="0" presId="urn:microsoft.com/office/officeart/2018/2/layout/IconLabelList"/>
    <dgm:cxn modelId="{5E73DDB7-6F47-4FEC-B015-5E417F97843F}" type="presParOf" srcId="{2A582F9D-842F-463D-9B60-18F89745657B}" destId="{F288A9FB-EE5C-47C2-89BA-96848D1C398A}" srcOrd="0" destOrd="0" presId="urn:microsoft.com/office/officeart/2018/2/layout/IconLabelList"/>
    <dgm:cxn modelId="{28A9724C-09D6-4016-AABE-72E32BF13ACD}" type="presParOf" srcId="{2A582F9D-842F-463D-9B60-18F89745657B}" destId="{ED2B1693-D456-4442-B7B2-8C0F9DE1F43D}" srcOrd="1" destOrd="0" presId="urn:microsoft.com/office/officeart/2018/2/layout/IconLabelList"/>
    <dgm:cxn modelId="{B7183ECB-4F75-40B1-B895-2C7E2025AB18}" type="presParOf" srcId="{2A582F9D-842F-463D-9B60-18F89745657B}" destId="{F44A5042-1395-4182-BC54-9BCB943DB705}" srcOrd="2" destOrd="0" presId="urn:microsoft.com/office/officeart/2018/2/layout/IconLabelList"/>
    <dgm:cxn modelId="{178C9198-6F18-434E-A4B4-7BA5DBA18B30}" type="presParOf" srcId="{B1F70BAF-81C7-4256-8A0C-CAA220420A80}" destId="{EB5BFFB5-9FFF-4749-929A-187DB3C54D58}" srcOrd="9" destOrd="0" presId="urn:microsoft.com/office/officeart/2018/2/layout/IconLabelList"/>
    <dgm:cxn modelId="{88E9D7FF-D037-49EE-9355-0FBDC2F1CF3F}" type="presParOf" srcId="{B1F70BAF-81C7-4256-8A0C-CAA220420A80}" destId="{8E94ABC9-9CA6-4D9D-88A5-923C267525AD}" srcOrd="10" destOrd="0" presId="urn:microsoft.com/office/officeart/2018/2/layout/IconLabelList"/>
    <dgm:cxn modelId="{7E012A61-6DDC-40C5-A366-A060EF584D8B}" type="presParOf" srcId="{8E94ABC9-9CA6-4D9D-88A5-923C267525AD}" destId="{81DE0E47-A52B-4C48-B07A-6A5E259C2F4F}" srcOrd="0" destOrd="0" presId="urn:microsoft.com/office/officeart/2018/2/layout/IconLabelList"/>
    <dgm:cxn modelId="{E5576EF7-4987-494D-80A3-6F34E95D341B}" type="presParOf" srcId="{8E94ABC9-9CA6-4D9D-88A5-923C267525AD}" destId="{A21B1938-A328-4896-934B-80D71624DFFE}" srcOrd="1" destOrd="0" presId="urn:microsoft.com/office/officeart/2018/2/layout/IconLabelList"/>
    <dgm:cxn modelId="{5A7B5307-D524-4FB4-AC33-139A0C23673F}" type="presParOf" srcId="{8E94ABC9-9CA6-4D9D-88A5-923C267525AD}" destId="{F56C856B-EACB-4ACE-888F-D6892494D7E1}" srcOrd="2" destOrd="0" presId="urn:microsoft.com/office/officeart/2018/2/layout/IconLabelList"/>
    <dgm:cxn modelId="{23850B22-A361-46C8-B410-0103011FC8B5}" type="presParOf" srcId="{B1F70BAF-81C7-4256-8A0C-CAA220420A80}" destId="{4859492F-F74C-4705-A708-395E486F1661}" srcOrd="11" destOrd="0" presId="urn:microsoft.com/office/officeart/2018/2/layout/IconLabelList"/>
    <dgm:cxn modelId="{59FEA8CB-8044-438D-997A-B541AB59D47D}" type="presParOf" srcId="{B1F70BAF-81C7-4256-8A0C-CAA220420A80}" destId="{73B58BD7-40B7-41BB-983E-2E776620426C}" srcOrd="12" destOrd="0" presId="urn:microsoft.com/office/officeart/2018/2/layout/IconLabelList"/>
    <dgm:cxn modelId="{C34A032A-DBC8-4588-B9A7-C9FD6E519F9C}" type="presParOf" srcId="{73B58BD7-40B7-41BB-983E-2E776620426C}" destId="{30D8B8C3-E0F5-414B-AC78-2D6BFCCD576C}" srcOrd="0" destOrd="0" presId="urn:microsoft.com/office/officeart/2018/2/layout/IconLabelList"/>
    <dgm:cxn modelId="{CDE84229-8274-4AC0-960E-8695E2C2E6DC}" type="presParOf" srcId="{73B58BD7-40B7-41BB-983E-2E776620426C}" destId="{E224D965-E8DF-460C-B6F4-977C1A54950B}" srcOrd="1" destOrd="0" presId="urn:microsoft.com/office/officeart/2018/2/layout/IconLabelList"/>
    <dgm:cxn modelId="{520B7B7A-9C2A-4BB2-960E-A5B2C414958B}" type="presParOf" srcId="{73B58BD7-40B7-41BB-983E-2E776620426C}" destId="{247260C2-401B-4925-BF5F-37F17681FDEC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41531636-6D57-4C71-93AA-525E582D8CFE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5455735C-B4A6-4105-B5BF-884C68728282}">
      <dgm:prSet/>
      <dgm:spPr/>
      <dgm:t>
        <a:bodyPr/>
        <a:lstStyle/>
        <a:p>
          <a:r>
            <a:rPr lang="en-GB"/>
            <a:t>Small groups working on real problems, taking action, and learning as individuals, as a team.  It helps organisations develop creative, flexible and successful strategies to pressing problems</a:t>
          </a:r>
          <a:endParaRPr lang="en-US"/>
        </a:p>
      </dgm:t>
    </dgm:pt>
    <dgm:pt modelId="{6B9BFF1F-0C6F-4C74-99C1-DA3B40862191}" type="parTrans" cxnId="{B61B20E6-953C-49D5-8FB3-5B0E97D69ECF}">
      <dgm:prSet/>
      <dgm:spPr/>
      <dgm:t>
        <a:bodyPr/>
        <a:lstStyle/>
        <a:p>
          <a:endParaRPr lang="en-US"/>
        </a:p>
      </dgm:t>
    </dgm:pt>
    <dgm:pt modelId="{942A4A6F-FED0-48CE-8C8B-1AA36BE9066E}" type="sibTrans" cxnId="{B61B20E6-953C-49D5-8FB3-5B0E97D69ECF}">
      <dgm:prSet/>
      <dgm:spPr/>
      <dgm:t>
        <a:bodyPr/>
        <a:lstStyle/>
        <a:p>
          <a:endParaRPr lang="en-US"/>
        </a:p>
      </dgm:t>
    </dgm:pt>
    <dgm:pt modelId="{0426DEF1-A593-4ED8-B399-8A9CE2F21E5B}">
      <dgm:prSet/>
      <dgm:spPr/>
      <dgm:t>
        <a:bodyPr/>
        <a:lstStyle/>
        <a:p>
          <a:r>
            <a:rPr lang="en-GB"/>
            <a:t>An action learning coach works with a small group, helping them reflect and advance</a:t>
          </a:r>
          <a:endParaRPr lang="en-US"/>
        </a:p>
      </dgm:t>
    </dgm:pt>
    <dgm:pt modelId="{62269D2E-0A97-48FE-81A3-1DDC302A9BC2}" type="parTrans" cxnId="{076FD69E-FE6B-4794-A77A-A7E31F3864C2}">
      <dgm:prSet/>
      <dgm:spPr/>
      <dgm:t>
        <a:bodyPr/>
        <a:lstStyle/>
        <a:p>
          <a:endParaRPr lang="en-US"/>
        </a:p>
      </dgm:t>
    </dgm:pt>
    <dgm:pt modelId="{0E483743-EB66-49D9-BFFE-78F904AD7658}" type="sibTrans" cxnId="{076FD69E-FE6B-4794-A77A-A7E31F3864C2}">
      <dgm:prSet/>
      <dgm:spPr/>
      <dgm:t>
        <a:bodyPr/>
        <a:lstStyle/>
        <a:p>
          <a:endParaRPr lang="en-US"/>
        </a:p>
      </dgm:t>
    </dgm:pt>
    <dgm:pt modelId="{0F1A473D-D43A-4E07-AC36-6D60CCBCC3A6}">
      <dgm:prSet/>
      <dgm:spPr/>
      <dgm:t>
        <a:bodyPr/>
        <a:lstStyle/>
        <a:p>
          <a:r>
            <a:rPr lang="en-GB"/>
            <a:t>Insightful questioning and reflective listening</a:t>
          </a:r>
          <a:endParaRPr lang="en-US"/>
        </a:p>
      </dgm:t>
    </dgm:pt>
    <dgm:pt modelId="{B17052D4-AAAB-4145-8588-84D16A911AA2}" type="parTrans" cxnId="{852A0393-3C0A-48A2-A51F-AB19B187F1D7}">
      <dgm:prSet/>
      <dgm:spPr/>
      <dgm:t>
        <a:bodyPr/>
        <a:lstStyle/>
        <a:p>
          <a:endParaRPr lang="en-US"/>
        </a:p>
      </dgm:t>
    </dgm:pt>
    <dgm:pt modelId="{36F32312-125F-423D-8A4C-8B24FF1ABC59}" type="sibTrans" cxnId="{852A0393-3C0A-48A2-A51F-AB19B187F1D7}">
      <dgm:prSet/>
      <dgm:spPr/>
      <dgm:t>
        <a:bodyPr/>
        <a:lstStyle/>
        <a:p>
          <a:endParaRPr lang="en-US"/>
        </a:p>
      </dgm:t>
    </dgm:pt>
    <dgm:pt modelId="{9D93140C-02E7-4A6F-ABC8-C4D4090F45F9}" type="pres">
      <dgm:prSet presAssocID="{41531636-6D57-4C71-93AA-525E582D8CFE}" presName="root" presStyleCnt="0">
        <dgm:presLayoutVars>
          <dgm:dir/>
          <dgm:resizeHandles val="exact"/>
        </dgm:presLayoutVars>
      </dgm:prSet>
      <dgm:spPr/>
    </dgm:pt>
    <dgm:pt modelId="{A3BF5807-236A-4CCC-B84A-32D521D225EC}" type="pres">
      <dgm:prSet presAssocID="{5455735C-B4A6-4105-B5BF-884C68728282}" presName="compNode" presStyleCnt="0"/>
      <dgm:spPr/>
    </dgm:pt>
    <dgm:pt modelId="{B18755D0-7915-4039-A398-241A8EA57FA9}" type="pres">
      <dgm:prSet presAssocID="{5455735C-B4A6-4105-B5BF-884C68728282}" presName="bgRect" presStyleLbl="bgShp" presStyleIdx="0" presStyleCnt="3"/>
      <dgm:spPr/>
    </dgm:pt>
    <dgm:pt modelId="{07B42C98-167D-4C18-B04D-84B00EB0E2B3}" type="pres">
      <dgm:prSet presAssocID="{5455735C-B4A6-4105-B5BF-884C68728282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laybook"/>
        </a:ext>
      </dgm:extLst>
    </dgm:pt>
    <dgm:pt modelId="{628388F4-6217-42A8-BB90-DA32D2F5A6AE}" type="pres">
      <dgm:prSet presAssocID="{5455735C-B4A6-4105-B5BF-884C68728282}" presName="spaceRect" presStyleCnt="0"/>
      <dgm:spPr/>
    </dgm:pt>
    <dgm:pt modelId="{0642CA39-6142-4A82-8422-CCE579412D08}" type="pres">
      <dgm:prSet presAssocID="{5455735C-B4A6-4105-B5BF-884C68728282}" presName="parTx" presStyleLbl="revTx" presStyleIdx="0" presStyleCnt="3">
        <dgm:presLayoutVars>
          <dgm:chMax val="0"/>
          <dgm:chPref val="0"/>
        </dgm:presLayoutVars>
      </dgm:prSet>
      <dgm:spPr/>
    </dgm:pt>
    <dgm:pt modelId="{6C6C3D19-8296-49AF-9131-7F71BBBBD282}" type="pres">
      <dgm:prSet presAssocID="{942A4A6F-FED0-48CE-8C8B-1AA36BE9066E}" presName="sibTrans" presStyleCnt="0"/>
      <dgm:spPr/>
    </dgm:pt>
    <dgm:pt modelId="{DF4E31CD-523F-4B29-AADB-757F76E23DDF}" type="pres">
      <dgm:prSet presAssocID="{0426DEF1-A593-4ED8-B399-8A9CE2F21E5B}" presName="compNode" presStyleCnt="0"/>
      <dgm:spPr/>
    </dgm:pt>
    <dgm:pt modelId="{23C24AFC-52C3-40A0-829C-0186E4A0489D}" type="pres">
      <dgm:prSet presAssocID="{0426DEF1-A593-4ED8-B399-8A9CE2F21E5B}" presName="bgRect" presStyleLbl="bgShp" presStyleIdx="1" presStyleCnt="3"/>
      <dgm:spPr/>
    </dgm:pt>
    <dgm:pt modelId="{13E05E0F-509C-4DAA-ADE7-45AFF871C391}" type="pres">
      <dgm:prSet presAssocID="{0426DEF1-A593-4ED8-B399-8A9CE2F21E5B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6D6F10D0-E246-4042-85EB-1B5436D8B3F0}" type="pres">
      <dgm:prSet presAssocID="{0426DEF1-A593-4ED8-B399-8A9CE2F21E5B}" presName="spaceRect" presStyleCnt="0"/>
      <dgm:spPr/>
    </dgm:pt>
    <dgm:pt modelId="{51D3FFD6-7EF4-47BC-B27A-411A0CE48BCA}" type="pres">
      <dgm:prSet presAssocID="{0426DEF1-A593-4ED8-B399-8A9CE2F21E5B}" presName="parTx" presStyleLbl="revTx" presStyleIdx="1" presStyleCnt="3">
        <dgm:presLayoutVars>
          <dgm:chMax val="0"/>
          <dgm:chPref val="0"/>
        </dgm:presLayoutVars>
      </dgm:prSet>
      <dgm:spPr/>
    </dgm:pt>
    <dgm:pt modelId="{B68B6555-7CC5-4975-A1D2-B3BB40D4A378}" type="pres">
      <dgm:prSet presAssocID="{0E483743-EB66-49D9-BFFE-78F904AD7658}" presName="sibTrans" presStyleCnt="0"/>
      <dgm:spPr/>
    </dgm:pt>
    <dgm:pt modelId="{84A99826-1697-4C25-B081-13819FD2E0F8}" type="pres">
      <dgm:prSet presAssocID="{0F1A473D-D43A-4E07-AC36-6D60CCBCC3A6}" presName="compNode" presStyleCnt="0"/>
      <dgm:spPr/>
    </dgm:pt>
    <dgm:pt modelId="{74BF65D4-61A4-45A5-9B08-423D0BE028A9}" type="pres">
      <dgm:prSet presAssocID="{0F1A473D-D43A-4E07-AC36-6D60CCBCC3A6}" presName="bgRect" presStyleLbl="bgShp" presStyleIdx="2" presStyleCnt="3"/>
      <dgm:spPr/>
    </dgm:pt>
    <dgm:pt modelId="{FDCFF53D-E363-4273-BE9C-6642CE98EC96}" type="pres">
      <dgm:prSet presAssocID="{0F1A473D-D43A-4E07-AC36-6D60CCBCC3A6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1CEF3131-E4E8-48BF-98A9-82C363F29ED5}" type="pres">
      <dgm:prSet presAssocID="{0F1A473D-D43A-4E07-AC36-6D60CCBCC3A6}" presName="spaceRect" presStyleCnt="0"/>
      <dgm:spPr/>
    </dgm:pt>
    <dgm:pt modelId="{BFB3B190-DD63-480E-B275-E6FADC91EE82}" type="pres">
      <dgm:prSet presAssocID="{0F1A473D-D43A-4E07-AC36-6D60CCBCC3A6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2A93B713-DE51-4729-8A61-6CD39DCF2901}" type="presOf" srcId="{0F1A473D-D43A-4E07-AC36-6D60CCBCC3A6}" destId="{BFB3B190-DD63-480E-B275-E6FADC91EE82}" srcOrd="0" destOrd="0" presId="urn:microsoft.com/office/officeart/2018/2/layout/IconVerticalSolidList"/>
    <dgm:cxn modelId="{6662D624-67C0-4067-BDB4-1E4073B508E6}" type="presOf" srcId="{0426DEF1-A593-4ED8-B399-8A9CE2F21E5B}" destId="{51D3FFD6-7EF4-47BC-B27A-411A0CE48BCA}" srcOrd="0" destOrd="0" presId="urn:microsoft.com/office/officeart/2018/2/layout/IconVerticalSolidList"/>
    <dgm:cxn modelId="{3B21E341-5D0F-45DF-8760-E68E20054D66}" type="presOf" srcId="{41531636-6D57-4C71-93AA-525E582D8CFE}" destId="{9D93140C-02E7-4A6F-ABC8-C4D4090F45F9}" srcOrd="0" destOrd="0" presId="urn:microsoft.com/office/officeart/2018/2/layout/IconVerticalSolidList"/>
    <dgm:cxn modelId="{85653D71-748E-42B1-8E7D-A7AB688EB9C7}" type="presOf" srcId="{5455735C-B4A6-4105-B5BF-884C68728282}" destId="{0642CA39-6142-4A82-8422-CCE579412D08}" srcOrd="0" destOrd="0" presId="urn:microsoft.com/office/officeart/2018/2/layout/IconVerticalSolidList"/>
    <dgm:cxn modelId="{852A0393-3C0A-48A2-A51F-AB19B187F1D7}" srcId="{41531636-6D57-4C71-93AA-525E582D8CFE}" destId="{0F1A473D-D43A-4E07-AC36-6D60CCBCC3A6}" srcOrd="2" destOrd="0" parTransId="{B17052D4-AAAB-4145-8588-84D16A911AA2}" sibTransId="{36F32312-125F-423D-8A4C-8B24FF1ABC59}"/>
    <dgm:cxn modelId="{076FD69E-FE6B-4794-A77A-A7E31F3864C2}" srcId="{41531636-6D57-4C71-93AA-525E582D8CFE}" destId="{0426DEF1-A593-4ED8-B399-8A9CE2F21E5B}" srcOrd="1" destOrd="0" parTransId="{62269D2E-0A97-48FE-81A3-1DDC302A9BC2}" sibTransId="{0E483743-EB66-49D9-BFFE-78F904AD7658}"/>
    <dgm:cxn modelId="{B61B20E6-953C-49D5-8FB3-5B0E97D69ECF}" srcId="{41531636-6D57-4C71-93AA-525E582D8CFE}" destId="{5455735C-B4A6-4105-B5BF-884C68728282}" srcOrd="0" destOrd="0" parTransId="{6B9BFF1F-0C6F-4C74-99C1-DA3B40862191}" sibTransId="{942A4A6F-FED0-48CE-8C8B-1AA36BE9066E}"/>
    <dgm:cxn modelId="{A7A89600-4F8C-4030-ADF9-73741A09BF2D}" type="presParOf" srcId="{9D93140C-02E7-4A6F-ABC8-C4D4090F45F9}" destId="{A3BF5807-236A-4CCC-B84A-32D521D225EC}" srcOrd="0" destOrd="0" presId="urn:microsoft.com/office/officeart/2018/2/layout/IconVerticalSolidList"/>
    <dgm:cxn modelId="{5A46D612-57BD-4868-A2D2-5C07B301CB29}" type="presParOf" srcId="{A3BF5807-236A-4CCC-B84A-32D521D225EC}" destId="{B18755D0-7915-4039-A398-241A8EA57FA9}" srcOrd="0" destOrd="0" presId="urn:microsoft.com/office/officeart/2018/2/layout/IconVerticalSolidList"/>
    <dgm:cxn modelId="{677DFC40-8628-4D01-AC33-6E8911F2E727}" type="presParOf" srcId="{A3BF5807-236A-4CCC-B84A-32D521D225EC}" destId="{07B42C98-167D-4C18-B04D-84B00EB0E2B3}" srcOrd="1" destOrd="0" presId="urn:microsoft.com/office/officeart/2018/2/layout/IconVerticalSolidList"/>
    <dgm:cxn modelId="{85E974EC-1281-429B-A13C-0B1C1C8D1388}" type="presParOf" srcId="{A3BF5807-236A-4CCC-B84A-32D521D225EC}" destId="{628388F4-6217-42A8-BB90-DA32D2F5A6AE}" srcOrd="2" destOrd="0" presId="urn:microsoft.com/office/officeart/2018/2/layout/IconVerticalSolidList"/>
    <dgm:cxn modelId="{34DAC059-63F8-4864-88D0-8E6F509AD9CB}" type="presParOf" srcId="{A3BF5807-236A-4CCC-B84A-32D521D225EC}" destId="{0642CA39-6142-4A82-8422-CCE579412D08}" srcOrd="3" destOrd="0" presId="urn:microsoft.com/office/officeart/2018/2/layout/IconVerticalSolidList"/>
    <dgm:cxn modelId="{6F690C72-7D69-4B63-9310-B51ADFEE7FD8}" type="presParOf" srcId="{9D93140C-02E7-4A6F-ABC8-C4D4090F45F9}" destId="{6C6C3D19-8296-49AF-9131-7F71BBBBD282}" srcOrd="1" destOrd="0" presId="urn:microsoft.com/office/officeart/2018/2/layout/IconVerticalSolidList"/>
    <dgm:cxn modelId="{10DEE225-A827-410E-872D-CB98DB15D436}" type="presParOf" srcId="{9D93140C-02E7-4A6F-ABC8-C4D4090F45F9}" destId="{DF4E31CD-523F-4B29-AADB-757F76E23DDF}" srcOrd="2" destOrd="0" presId="urn:microsoft.com/office/officeart/2018/2/layout/IconVerticalSolidList"/>
    <dgm:cxn modelId="{0A426CE9-D838-4A67-86FD-50D0DFD914DE}" type="presParOf" srcId="{DF4E31CD-523F-4B29-AADB-757F76E23DDF}" destId="{23C24AFC-52C3-40A0-829C-0186E4A0489D}" srcOrd="0" destOrd="0" presId="urn:microsoft.com/office/officeart/2018/2/layout/IconVerticalSolidList"/>
    <dgm:cxn modelId="{32895F12-A69A-4632-A220-67F074ED2115}" type="presParOf" srcId="{DF4E31CD-523F-4B29-AADB-757F76E23DDF}" destId="{13E05E0F-509C-4DAA-ADE7-45AFF871C391}" srcOrd="1" destOrd="0" presId="urn:microsoft.com/office/officeart/2018/2/layout/IconVerticalSolidList"/>
    <dgm:cxn modelId="{8577A7FF-57A6-4822-83B3-1EC932F8CE2C}" type="presParOf" srcId="{DF4E31CD-523F-4B29-AADB-757F76E23DDF}" destId="{6D6F10D0-E246-4042-85EB-1B5436D8B3F0}" srcOrd="2" destOrd="0" presId="urn:microsoft.com/office/officeart/2018/2/layout/IconVerticalSolidList"/>
    <dgm:cxn modelId="{B9AFC2EA-649C-4C2E-91CC-F485259FB658}" type="presParOf" srcId="{DF4E31CD-523F-4B29-AADB-757F76E23DDF}" destId="{51D3FFD6-7EF4-47BC-B27A-411A0CE48BCA}" srcOrd="3" destOrd="0" presId="urn:microsoft.com/office/officeart/2018/2/layout/IconVerticalSolidList"/>
    <dgm:cxn modelId="{B65C3B55-A19D-4778-83C2-FD8C7C9D1CD5}" type="presParOf" srcId="{9D93140C-02E7-4A6F-ABC8-C4D4090F45F9}" destId="{B68B6555-7CC5-4975-A1D2-B3BB40D4A378}" srcOrd="3" destOrd="0" presId="urn:microsoft.com/office/officeart/2018/2/layout/IconVerticalSolidList"/>
    <dgm:cxn modelId="{8954B6F5-D713-4404-9191-CB7D9BFC9D3D}" type="presParOf" srcId="{9D93140C-02E7-4A6F-ABC8-C4D4090F45F9}" destId="{84A99826-1697-4C25-B081-13819FD2E0F8}" srcOrd="4" destOrd="0" presId="urn:microsoft.com/office/officeart/2018/2/layout/IconVerticalSolidList"/>
    <dgm:cxn modelId="{47B4C0FE-CCF7-457B-9E38-7BC1EC3A3A18}" type="presParOf" srcId="{84A99826-1697-4C25-B081-13819FD2E0F8}" destId="{74BF65D4-61A4-45A5-9B08-423D0BE028A9}" srcOrd="0" destOrd="0" presId="urn:microsoft.com/office/officeart/2018/2/layout/IconVerticalSolidList"/>
    <dgm:cxn modelId="{FB77F197-83CA-43CD-B2CD-5A93927133C1}" type="presParOf" srcId="{84A99826-1697-4C25-B081-13819FD2E0F8}" destId="{FDCFF53D-E363-4273-BE9C-6642CE98EC96}" srcOrd="1" destOrd="0" presId="urn:microsoft.com/office/officeart/2018/2/layout/IconVerticalSolidList"/>
    <dgm:cxn modelId="{390C277D-6C77-4BC6-AF75-6407CB91E55F}" type="presParOf" srcId="{84A99826-1697-4C25-B081-13819FD2E0F8}" destId="{1CEF3131-E4E8-48BF-98A9-82C363F29ED5}" srcOrd="2" destOrd="0" presId="urn:microsoft.com/office/officeart/2018/2/layout/IconVerticalSolidList"/>
    <dgm:cxn modelId="{D04AE31F-4B8F-43DF-9917-1B4A1E825CE0}" type="presParOf" srcId="{84A99826-1697-4C25-B081-13819FD2E0F8}" destId="{BFB3B190-DD63-480E-B275-E6FADC91EE8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536661E6-8D76-477E-80F0-C2A3729CCAB8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88F2873A-314B-42D6-8DE6-706588817683}">
      <dgm:prSet/>
      <dgm:spPr/>
      <dgm:t>
        <a:bodyPr/>
        <a:lstStyle/>
        <a:p>
          <a:r>
            <a:rPr lang="en-GB"/>
            <a:t>The problem – should be urgent, significant, and the responsibility of the team to solve</a:t>
          </a:r>
          <a:endParaRPr lang="en-US"/>
        </a:p>
      </dgm:t>
    </dgm:pt>
    <dgm:pt modelId="{16A001C3-884D-4B65-A21E-A2258CE74699}" type="parTrans" cxnId="{E4EDFC6A-8AEF-4788-BBB5-5C86D96CE6FC}">
      <dgm:prSet/>
      <dgm:spPr/>
      <dgm:t>
        <a:bodyPr/>
        <a:lstStyle/>
        <a:p>
          <a:endParaRPr lang="en-US"/>
        </a:p>
      </dgm:t>
    </dgm:pt>
    <dgm:pt modelId="{20E458D8-B65C-4882-8BAC-021D9E48447D}" type="sibTrans" cxnId="{E4EDFC6A-8AEF-4788-BBB5-5C86D96CE6FC}">
      <dgm:prSet/>
      <dgm:spPr/>
      <dgm:t>
        <a:bodyPr/>
        <a:lstStyle/>
        <a:p>
          <a:endParaRPr lang="en-US"/>
        </a:p>
      </dgm:t>
    </dgm:pt>
    <dgm:pt modelId="{1788AB6A-EDC4-46F9-B5B5-8A57F2998381}">
      <dgm:prSet/>
      <dgm:spPr/>
      <dgm:t>
        <a:bodyPr/>
        <a:lstStyle/>
        <a:p>
          <a:r>
            <a:rPr lang="en-GB"/>
            <a:t>The group – ideally 4-8 people, diverse backgrounds and experiences</a:t>
          </a:r>
          <a:endParaRPr lang="en-US"/>
        </a:p>
      </dgm:t>
    </dgm:pt>
    <dgm:pt modelId="{DD42EF08-B060-4E03-BB06-1B6491BA25CC}" type="parTrans" cxnId="{5C000CF3-B564-44F6-958C-09D8132A3DF9}">
      <dgm:prSet/>
      <dgm:spPr/>
      <dgm:t>
        <a:bodyPr/>
        <a:lstStyle/>
        <a:p>
          <a:endParaRPr lang="en-US"/>
        </a:p>
      </dgm:t>
    </dgm:pt>
    <dgm:pt modelId="{4E868B91-D0BF-40FB-900F-F567AE2E1C5D}" type="sibTrans" cxnId="{5C000CF3-B564-44F6-958C-09D8132A3DF9}">
      <dgm:prSet/>
      <dgm:spPr/>
      <dgm:t>
        <a:bodyPr/>
        <a:lstStyle/>
        <a:p>
          <a:endParaRPr lang="en-US"/>
        </a:p>
      </dgm:t>
    </dgm:pt>
    <dgm:pt modelId="{3CEFE76C-5EED-4578-BAEB-5B1C5FD61483}">
      <dgm:prSet/>
      <dgm:spPr/>
      <dgm:t>
        <a:bodyPr/>
        <a:lstStyle/>
        <a:p>
          <a:r>
            <a:rPr lang="en-GB"/>
            <a:t>Insightful questioning and reflective listening – generates innovative and systems thinking</a:t>
          </a:r>
          <a:endParaRPr lang="en-US"/>
        </a:p>
      </dgm:t>
    </dgm:pt>
    <dgm:pt modelId="{B22C8AF3-87DF-4EA2-B078-A8DF17744404}" type="parTrans" cxnId="{8A0E4AEE-1CE2-4341-82CA-9B1D1B6D47C0}">
      <dgm:prSet/>
      <dgm:spPr/>
      <dgm:t>
        <a:bodyPr/>
        <a:lstStyle/>
        <a:p>
          <a:endParaRPr lang="en-US"/>
        </a:p>
      </dgm:t>
    </dgm:pt>
    <dgm:pt modelId="{29C0ABA7-6C69-440B-A9AD-B0C0782E3919}" type="sibTrans" cxnId="{8A0E4AEE-1CE2-4341-82CA-9B1D1B6D47C0}">
      <dgm:prSet/>
      <dgm:spPr/>
      <dgm:t>
        <a:bodyPr/>
        <a:lstStyle/>
        <a:p>
          <a:endParaRPr lang="en-US"/>
        </a:p>
      </dgm:t>
    </dgm:pt>
    <dgm:pt modelId="{D2FC1B6F-8C89-4F7F-8A9B-39E9848D8C0D}">
      <dgm:prSet/>
      <dgm:spPr/>
      <dgm:t>
        <a:bodyPr/>
        <a:lstStyle/>
        <a:p>
          <a:r>
            <a:rPr lang="en-GB"/>
            <a:t>Action – action learning requires the group to take action on the problem</a:t>
          </a:r>
          <a:endParaRPr lang="en-US"/>
        </a:p>
      </dgm:t>
    </dgm:pt>
    <dgm:pt modelId="{DDED2077-219B-4D89-9A27-1C1D1C8D2004}" type="parTrans" cxnId="{E3D59474-4B55-49F1-87DA-5957EC79A807}">
      <dgm:prSet/>
      <dgm:spPr/>
      <dgm:t>
        <a:bodyPr/>
        <a:lstStyle/>
        <a:p>
          <a:endParaRPr lang="en-US"/>
        </a:p>
      </dgm:t>
    </dgm:pt>
    <dgm:pt modelId="{7B310084-CBBC-46C5-B3D7-3A7ABCF0BACA}" type="sibTrans" cxnId="{E3D59474-4B55-49F1-87DA-5957EC79A807}">
      <dgm:prSet/>
      <dgm:spPr/>
      <dgm:t>
        <a:bodyPr/>
        <a:lstStyle/>
        <a:p>
          <a:endParaRPr lang="en-US"/>
        </a:p>
      </dgm:t>
    </dgm:pt>
    <dgm:pt modelId="{2645939E-D482-4021-8EA6-530F8ACEF36E}">
      <dgm:prSet/>
      <dgm:spPr/>
      <dgm:t>
        <a:bodyPr/>
        <a:lstStyle/>
        <a:p>
          <a:r>
            <a:rPr lang="en-GB"/>
            <a:t>Commitment to learning – provides short-term and long-term benefits to learning</a:t>
          </a:r>
          <a:endParaRPr lang="en-US"/>
        </a:p>
      </dgm:t>
    </dgm:pt>
    <dgm:pt modelId="{98AFEE36-4672-45E1-A84D-0B3546B49F02}" type="parTrans" cxnId="{784F3EA4-8F30-4168-A274-2977A7B873C1}">
      <dgm:prSet/>
      <dgm:spPr/>
      <dgm:t>
        <a:bodyPr/>
        <a:lstStyle/>
        <a:p>
          <a:endParaRPr lang="en-US"/>
        </a:p>
      </dgm:t>
    </dgm:pt>
    <dgm:pt modelId="{1B8A18D5-AC71-4C56-A3FB-0481BBE92A21}" type="sibTrans" cxnId="{784F3EA4-8F30-4168-A274-2977A7B873C1}">
      <dgm:prSet/>
      <dgm:spPr/>
      <dgm:t>
        <a:bodyPr/>
        <a:lstStyle/>
        <a:p>
          <a:endParaRPr lang="en-US"/>
        </a:p>
      </dgm:t>
    </dgm:pt>
    <dgm:pt modelId="{E9B9225B-B74B-4CBF-9B31-CBC53DADE90F}">
      <dgm:prSet/>
      <dgm:spPr/>
      <dgm:t>
        <a:bodyPr/>
        <a:lstStyle/>
        <a:p>
          <a:r>
            <a:rPr lang="en-GB"/>
            <a:t>The coach helps the team focus </a:t>
          </a:r>
          <a:endParaRPr lang="en-US"/>
        </a:p>
      </dgm:t>
    </dgm:pt>
    <dgm:pt modelId="{A197AA77-3357-4EC0-A16A-C208E0887614}" type="parTrans" cxnId="{76727E31-8ADE-453B-97B3-D6069E12A2EF}">
      <dgm:prSet/>
      <dgm:spPr/>
      <dgm:t>
        <a:bodyPr/>
        <a:lstStyle/>
        <a:p>
          <a:endParaRPr lang="en-US"/>
        </a:p>
      </dgm:t>
    </dgm:pt>
    <dgm:pt modelId="{2C32812F-6548-4DFC-8ED5-3E971FC95AF0}" type="sibTrans" cxnId="{76727E31-8ADE-453B-97B3-D6069E12A2EF}">
      <dgm:prSet/>
      <dgm:spPr/>
      <dgm:t>
        <a:bodyPr/>
        <a:lstStyle/>
        <a:p>
          <a:endParaRPr lang="en-US"/>
        </a:p>
      </dgm:t>
    </dgm:pt>
    <dgm:pt modelId="{F35F9C31-1E52-4F58-A98D-79B043B4DE6E}" type="pres">
      <dgm:prSet presAssocID="{536661E6-8D76-477E-80F0-C2A3729CCAB8}" presName="root" presStyleCnt="0">
        <dgm:presLayoutVars>
          <dgm:dir/>
          <dgm:resizeHandles val="exact"/>
        </dgm:presLayoutVars>
      </dgm:prSet>
      <dgm:spPr/>
    </dgm:pt>
    <dgm:pt modelId="{69F85CFF-23AD-4950-B38C-18C9ADF84816}" type="pres">
      <dgm:prSet presAssocID="{88F2873A-314B-42D6-8DE6-706588817683}" presName="compNode" presStyleCnt="0"/>
      <dgm:spPr/>
    </dgm:pt>
    <dgm:pt modelId="{7603643B-E8A6-4298-8043-45B65F9DD230}" type="pres">
      <dgm:prSet presAssocID="{88F2873A-314B-42D6-8DE6-706588817683}" presName="bgRect" presStyleLbl="bgShp" presStyleIdx="0" presStyleCnt="6"/>
      <dgm:spPr/>
    </dgm:pt>
    <dgm:pt modelId="{D43332B1-3D0A-4D89-8E7D-41B98B90C973}" type="pres">
      <dgm:prSet presAssocID="{88F2873A-314B-42D6-8DE6-706588817683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arning"/>
        </a:ext>
      </dgm:extLst>
    </dgm:pt>
    <dgm:pt modelId="{46EB4435-0411-4F12-958E-B9CCC3D6BCF5}" type="pres">
      <dgm:prSet presAssocID="{88F2873A-314B-42D6-8DE6-706588817683}" presName="spaceRect" presStyleCnt="0"/>
      <dgm:spPr/>
    </dgm:pt>
    <dgm:pt modelId="{A947C017-A2D0-4A49-B19C-A2094C48D1EC}" type="pres">
      <dgm:prSet presAssocID="{88F2873A-314B-42D6-8DE6-706588817683}" presName="parTx" presStyleLbl="revTx" presStyleIdx="0" presStyleCnt="6">
        <dgm:presLayoutVars>
          <dgm:chMax val="0"/>
          <dgm:chPref val="0"/>
        </dgm:presLayoutVars>
      </dgm:prSet>
      <dgm:spPr/>
    </dgm:pt>
    <dgm:pt modelId="{3F5B2C51-458E-4965-AB1A-397888137839}" type="pres">
      <dgm:prSet presAssocID="{20E458D8-B65C-4882-8BAC-021D9E48447D}" presName="sibTrans" presStyleCnt="0"/>
      <dgm:spPr/>
    </dgm:pt>
    <dgm:pt modelId="{54203781-895C-4C45-B429-50826E313219}" type="pres">
      <dgm:prSet presAssocID="{1788AB6A-EDC4-46F9-B5B5-8A57F2998381}" presName="compNode" presStyleCnt="0"/>
      <dgm:spPr/>
    </dgm:pt>
    <dgm:pt modelId="{371D7B8F-0D5D-46EC-89B8-285F37FF1FF9}" type="pres">
      <dgm:prSet presAssocID="{1788AB6A-EDC4-46F9-B5B5-8A57F2998381}" presName="bgRect" presStyleLbl="bgShp" presStyleIdx="1" presStyleCnt="6"/>
      <dgm:spPr/>
    </dgm:pt>
    <dgm:pt modelId="{9AE963E9-DBDB-44F6-835F-F616CA0643A4}" type="pres">
      <dgm:prSet presAssocID="{1788AB6A-EDC4-46F9-B5B5-8A57F2998381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8F315D21-313B-4C2E-B166-D9364A09652A}" type="pres">
      <dgm:prSet presAssocID="{1788AB6A-EDC4-46F9-B5B5-8A57F2998381}" presName="spaceRect" presStyleCnt="0"/>
      <dgm:spPr/>
    </dgm:pt>
    <dgm:pt modelId="{8B40D18C-14A8-4458-AA65-1C77F6ED102E}" type="pres">
      <dgm:prSet presAssocID="{1788AB6A-EDC4-46F9-B5B5-8A57F2998381}" presName="parTx" presStyleLbl="revTx" presStyleIdx="1" presStyleCnt="6">
        <dgm:presLayoutVars>
          <dgm:chMax val="0"/>
          <dgm:chPref val="0"/>
        </dgm:presLayoutVars>
      </dgm:prSet>
      <dgm:spPr/>
    </dgm:pt>
    <dgm:pt modelId="{5FDF22B9-42F5-444E-BC5D-02A2CA4A54EC}" type="pres">
      <dgm:prSet presAssocID="{4E868B91-D0BF-40FB-900F-F567AE2E1C5D}" presName="sibTrans" presStyleCnt="0"/>
      <dgm:spPr/>
    </dgm:pt>
    <dgm:pt modelId="{D00BD00B-2034-4F9C-A0DD-DF9CD3049D18}" type="pres">
      <dgm:prSet presAssocID="{3CEFE76C-5EED-4578-BAEB-5B1C5FD61483}" presName="compNode" presStyleCnt="0"/>
      <dgm:spPr/>
    </dgm:pt>
    <dgm:pt modelId="{5B7A2E00-AD55-4574-A983-CE2E80C1F088}" type="pres">
      <dgm:prSet presAssocID="{3CEFE76C-5EED-4578-BAEB-5B1C5FD61483}" presName="bgRect" presStyleLbl="bgShp" presStyleIdx="2" presStyleCnt="6"/>
      <dgm:spPr/>
    </dgm:pt>
    <dgm:pt modelId="{4C8945C9-1F45-4302-B4F8-02DF5DF1B8E9}" type="pres">
      <dgm:prSet presAssocID="{3CEFE76C-5EED-4578-BAEB-5B1C5FD61483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rson with Idea"/>
        </a:ext>
      </dgm:extLst>
    </dgm:pt>
    <dgm:pt modelId="{4943BC4D-5E33-4348-B199-BFE22CD9816D}" type="pres">
      <dgm:prSet presAssocID="{3CEFE76C-5EED-4578-BAEB-5B1C5FD61483}" presName="spaceRect" presStyleCnt="0"/>
      <dgm:spPr/>
    </dgm:pt>
    <dgm:pt modelId="{0B3EE203-F8EB-4661-9F10-03EEE18BCBE9}" type="pres">
      <dgm:prSet presAssocID="{3CEFE76C-5EED-4578-BAEB-5B1C5FD61483}" presName="parTx" presStyleLbl="revTx" presStyleIdx="2" presStyleCnt="6">
        <dgm:presLayoutVars>
          <dgm:chMax val="0"/>
          <dgm:chPref val="0"/>
        </dgm:presLayoutVars>
      </dgm:prSet>
      <dgm:spPr/>
    </dgm:pt>
    <dgm:pt modelId="{6377B081-3D24-47C1-B4DD-C0483C3D52C1}" type="pres">
      <dgm:prSet presAssocID="{29C0ABA7-6C69-440B-A9AD-B0C0782E3919}" presName="sibTrans" presStyleCnt="0"/>
      <dgm:spPr/>
    </dgm:pt>
    <dgm:pt modelId="{03CCC315-D703-4AF1-9731-F77CD903A1A5}" type="pres">
      <dgm:prSet presAssocID="{D2FC1B6F-8C89-4F7F-8A9B-39E9848D8C0D}" presName="compNode" presStyleCnt="0"/>
      <dgm:spPr/>
    </dgm:pt>
    <dgm:pt modelId="{B2A6DD84-86A3-4C40-8491-CCE54CDD5801}" type="pres">
      <dgm:prSet presAssocID="{D2FC1B6F-8C89-4F7F-8A9B-39E9848D8C0D}" presName="bgRect" presStyleLbl="bgShp" presStyleIdx="3" presStyleCnt="6"/>
      <dgm:spPr/>
    </dgm:pt>
    <dgm:pt modelId="{9334A394-9691-4BFD-A7AA-F1A5F3C634CE}" type="pres">
      <dgm:prSet presAssocID="{D2FC1B6F-8C89-4F7F-8A9B-39E9848D8C0D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pper board"/>
        </a:ext>
      </dgm:extLst>
    </dgm:pt>
    <dgm:pt modelId="{D5765CB2-4087-4272-A7F4-CB83037F917C}" type="pres">
      <dgm:prSet presAssocID="{D2FC1B6F-8C89-4F7F-8A9B-39E9848D8C0D}" presName="spaceRect" presStyleCnt="0"/>
      <dgm:spPr/>
    </dgm:pt>
    <dgm:pt modelId="{A205CAEA-D4E0-4217-95F9-5E4C3D12B6FC}" type="pres">
      <dgm:prSet presAssocID="{D2FC1B6F-8C89-4F7F-8A9B-39E9848D8C0D}" presName="parTx" presStyleLbl="revTx" presStyleIdx="3" presStyleCnt="6">
        <dgm:presLayoutVars>
          <dgm:chMax val="0"/>
          <dgm:chPref val="0"/>
        </dgm:presLayoutVars>
      </dgm:prSet>
      <dgm:spPr/>
    </dgm:pt>
    <dgm:pt modelId="{00B9530A-4668-4C70-B51E-847A9F363BF1}" type="pres">
      <dgm:prSet presAssocID="{7B310084-CBBC-46C5-B3D7-3A7ABCF0BACA}" presName="sibTrans" presStyleCnt="0"/>
      <dgm:spPr/>
    </dgm:pt>
    <dgm:pt modelId="{D9E02BC2-6F83-4FF1-A093-53486B6979EC}" type="pres">
      <dgm:prSet presAssocID="{2645939E-D482-4021-8EA6-530F8ACEF36E}" presName="compNode" presStyleCnt="0"/>
      <dgm:spPr/>
    </dgm:pt>
    <dgm:pt modelId="{DAF2DC2A-29C8-41DA-BBF2-863AC3141F24}" type="pres">
      <dgm:prSet presAssocID="{2645939E-D482-4021-8EA6-530F8ACEF36E}" presName="bgRect" presStyleLbl="bgShp" presStyleIdx="4" presStyleCnt="6"/>
      <dgm:spPr/>
    </dgm:pt>
    <dgm:pt modelId="{AED10FDC-B568-46B9-8C16-D8868D39B667}" type="pres">
      <dgm:prSet presAssocID="{2645939E-D482-4021-8EA6-530F8ACEF36E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D9EF7459-9370-4495-B0C4-2B7E1E288C32}" type="pres">
      <dgm:prSet presAssocID="{2645939E-D482-4021-8EA6-530F8ACEF36E}" presName="spaceRect" presStyleCnt="0"/>
      <dgm:spPr/>
    </dgm:pt>
    <dgm:pt modelId="{5B7E1C54-349F-4E0F-994F-1672443C683D}" type="pres">
      <dgm:prSet presAssocID="{2645939E-D482-4021-8EA6-530F8ACEF36E}" presName="parTx" presStyleLbl="revTx" presStyleIdx="4" presStyleCnt="6">
        <dgm:presLayoutVars>
          <dgm:chMax val="0"/>
          <dgm:chPref val="0"/>
        </dgm:presLayoutVars>
      </dgm:prSet>
      <dgm:spPr/>
    </dgm:pt>
    <dgm:pt modelId="{01EDDD39-74DA-4FD5-8217-13A011FDEEC4}" type="pres">
      <dgm:prSet presAssocID="{1B8A18D5-AC71-4C56-A3FB-0481BBE92A21}" presName="sibTrans" presStyleCnt="0"/>
      <dgm:spPr/>
    </dgm:pt>
    <dgm:pt modelId="{17043783-E6E0-4889-BFCE-35B7611563F2}" type="pres">
      <dgm:prSet presAssocID="{E9B9225B-B74B-4CBF-9B31-CBC53DADE90F}" presName="compNode" presStyleCnt="0"/>
      <dgm:spPr/>
    </dgm:pt>
    <dgm:pt modelId="{0AF5ADC2-9F41-4CC2-BD48-9878CFF7A555}" type="pres">
      <dgm:prSet presAssocID="{E9B9225B-B74B-4CBF-9B31-CBC53DADE90F}" presName="bgRect" presStyleLbl="bgShp" presStyleIdx="5" presStyleCnt="6"/>
      <dgm:spPr/>
    </dgm:pt>
    <dgm:pt modelId="{C2E2B2D1-2CDD-4841-8324-AA0F12C46B01}" type="pres">
      <dgm:prSet presAssocID="{E9B9225B-B74B-4CBF-9B31-CBC53DADE90F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B7CFF618-71C2-4EA9-823B-CF6F448EABB6}" type="pres">
      <dgm:prSet presAssocID="{E9B9225B-B74B-4CBF-9B31-CBC53DADE90F}" presName="spaceRect" presStyleCnt="0"/>
      <dgm:spPr/>
    </dgm:pt>
    <dgm:pt modelId="{1B711F8F-E6DD-422F-8055-31B533B29257}" type="pres">
      <dgm:prSet presAssocID="{E9B9225B-B74B-4CBF-9B31-CBC53DADE90F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76727E31-8ADE-453B-97B3-D6069E12A2EF}" srcId="{536661E6-8D76-477E-80F0-C2A3729CCAB8}" destId="{E9B9225B-B74B-4CBF-9B31-CBC53DADE90F}" srcOrd="5" destOrd="0" parTransId="{A197AA77-3357-4EC0-A16A-C208E0887614}" sibTransId="{2C32812F-6548-4DFC-8ED5-3E971FC95AF0}"/>
    <dgm:cxn modelId="{6F9C9439-7935-4D17-89AD-67BCDD29015A}" type="presOf" srcId="{E9B9225B-B74B-4CBF-9B31-CBC53DADE90F}" destId="{1B711F8F-E6DD-422F-8055-31B533B29257}" srcOrd="0" destOrd="0" presId="urn:microsoft.com/office/officeart/2018/2/layout/IconVerticalSolidList"/>
    <dgm:cxn modelId="{E4EDFC6A-8AEF-4788-BBB5-5C86D96CE6FC}" srcId="{536661E6-8D76-477E-80F0-C2A3729CCAB8}" destId="{88F2873A-314B-42D6-8DE6-706588817683}" srcOrd="0" destOrd="0" parTransId="{16A001C3-884D-4B65-A21E-A2258CE74699}" sibTransId="{20E458D8-B65C-4882-8BAC-021D9E48447D}"/>
    <dgm:cxn modelId="{5B3FD46E-3295-4522-8FF9-C687F03C8CF3}" type="presOf" srcId="{3CEFE76C-5EED-4578-BAEB-5B1C5FD61483}" destId="{0B3EE203-F8EB-4661-9F10-03EEE18BCBE9}" srcOrd="0" destOrd="0" presId="urn:microsoft.com/office/officeart/2018/2/layout/IconVerticalSolidList"/>
    <dgm:cxn modelId="{63648371-6B3C-4541-B430-989D0926EC72}" type="presOf" srcId="{536661E6-8D76-477E-80F0-C2A3729CCAB8}" destId="{F35F9C31-1E52-4F58-A98D-79B043B4DE6E}" srcOrd="0" destOrd="0" presId="urn:microsoft.com/office/officeart/2018/2/layout/IconVerticalSolidList"/>
    <dgm:cxn modelId="{E3D59474-4B55-49F1-87DA-5957EC79A807}" srcId="{536661E6-8D76-477E-80F0-C2A3729CCAB8}" destId="{D2FC1B6F-8C89-4F7F-8A9B-39E9848D8C0D}" srcOrd="3" destOrd="0" parTransId="{DDED2077-219B-4D89-9A27-1C1D1C8D2004}" sibTransId="{7B310084-CBBC-46C5-B3D7-3A7ABCF0BACA}"/>
    <dgm:cxn modelId="{30C1FA57-1EF9-4DA7-8C01-C23E4FA82918}" type="presOf" srcId="{88F2873A-314B-42D6-8DE6-706588817683}" destId="{A947C017-A2D0-4A49-B19C-A2094C48D1EC}" srcOrd="0" destOrd="0" presId="urn:microsoft.com/office/officeart/2018/2/layout/IconVerticalSolidList"/>
    <dgm:cxn modelId="{AB2AB588-6BA3-48F2-9562-DB150351BA48}" type="presOf" srcId="{2645939E-D482-4021-8EA6-530F8ACEF36E}" destId="{5B7E1C54-349F-4E0F-994F-1672443C683D}" srcOrd="0" destOrd="0" presId="urn:microsoft.com/office/officeart/2018/2/layout/IconVerticalSolidList"/>
    <dgm:cxn modelId="{784F3EA4-8F30-4168-A274-2977A7B873C1}" srcId="{536661E6-8D76-477E-80F0-C2A3729CCAB8}" destId="{2645939E-D482-4021-8EA6-530F8ACEF36E}" srcOrd="4" destOrd="0" parTransId="{98AFEE36-4672-45E1-A84D-0B3546B49F02}" sibTransId="{1B8A18D5-AC71-4C56-A3FB-0481BBE92A21}"/>
    <dgm:cxn modelId="{2F29A5AE-C8CB-46C4-AA77-6329A7D98F08}" type="presOf" srcId="{D2FC1B6F-8C89-4F7F-8A9B-39E9848D8C0D}" destId="{A205CAEA-D4E0-4217-95F9-5E4C3D12B6FC}" srcOrd="0" destOrd="0" presId="urn:microsoft.com/office/officeart/2018/2/layout/IconVerticalSolidList"/>
    <dgm:cxn modelId="{09A977E3-D6D4-4F8B-B3F5-5DF8673CDE4C}" type="presOf" srcId="{1788AB6A-EDC4-46F9-B5B5-8A57F2998381}" destId="{8B40D18C-14A8-4458-AA65-1C77F6ED102E}" srcOrd="0" destOrd="0" presId="urn:microsoft.com/office/officeart/2018/2/layout/IconVerticalSolidList"/>
    <dgm:cxn modelId="{8A0E4AEE-1CE2-4341-82CA-9B1D1B6D47C0}" srcId="{536661E6-8D76-477E-80F0-C2A3729CCAB8}" destId="{3CEFE76C-5EED-4578-BAEB-5B1C5FD61483}" srcOrd="2" destOrd="0" parTransId="{B22C8AF3-87DF-4EA2-B078-A8DF17744404}" sibTransId="{29C0ABA7-6C69-440B-A9AD-B0C0782E3919}"/>
    <dgm:cxn modelId="{5C000CF3-B564-44F6-958C-09D8132A3DF9}" srcId="{536661E6-8D76-477E-80F0-C2A3729CCAB8}" destId="{1788AB6A-EDC4-46F9-B5B5-8A57F2998381}" srcOrd="1" destOrd="0" parTransId="{DD42EF08-B060-4E03-BB06-1B6491BA25CC}" sibTransId="{4E868B91-D0BF-40FB-900F-F567AE2E1C5D}"/>
    <dgm:cxn modelId="{41FE3A66-AB44-46F2-AF01-CDE140D91A05}" type="presParOf" srcId="{F35F9C31-1E52-4F58-A98D-79B043B4DE6E}" destId="{69F85CFF-23AD-4950-B38C-18C9ADF84816}" srcOrd="0" destOrd="0" presId="urn:microsoft.com/office/officeart/2018/2/layout/IconVerticalSolidList"/>
    <dgm:cxn modelId="{ADD799CB-953A-465A-8FFC-BDF6F4FC1C1A}" type="presParOf" srcId="{69F85CFF-23AD-4950-B38C-18C9ADF84816}" destId="{7603643B-E8A6-4298-8043-45B65F9DD230}" srcOrd="0" destOrd="0" presId="urn:microsoft.com/office/officeart/2018/2/layout/IconVerticalSolidList"/>
    <dgm:cxn modelId="{BE242989-D5A8-4173-954C-A82B5D212663}" type="presParOf" srcId="{69F85CFF-23AD-4950-B38C-18C9ADF84816}" destId="{D43332B1-3D0A-4D89-8E7D-41B98B90C973}" srcOrd="1" destOrd="0" presId="urn:microsoft.com/office/officeart/2018/2/layout/IconVerticalSolidList"/>
    <dgm:cxn modelId="{7D16883C-A5F1-4D04-BBE1-056C0BE8F1F3}" type="presParOf" srcId="{69F85CFF-23AD-4950-B38C-18C9ADF84816}" destId="{46EB4435-0411-4F12-958E-B9CCC3D6BCF5}" srcOrd="2" destOrd="0" presId="urn:microsoft.com/office/officeart/2018/2/layout/IconVerticalSolidList"/>
    <dgm:cxn modelId="{0DED5AD2-88F1-48A7-B123-CFC4AF9DCE81}" type="presParOf" srcId="{69F85CFF-23AD-4950-B38C-18C9ADF84816}" destId="{A947C017-A2D0-4A49-B19C-A2094C48D1EC}" srcOrd="3" destOrd="0" presId="urn:microsoft.com/office/officeart/2018/2/layout/IconVerticalSolidList"/>
    <dgm:cxn modelId="{59F5D066-205F-40DC-9A80-A550AFED6A04}" type="presParOf" srcId="{F35F9C31-1E52-4F58-A98D-79B043B4DE6E}" destId="{3F5B2C51-458E-4965-AB1A-397888137839}" srcOrd="1" destOrd="0" presId="urn:microsoft.com/office/officeart/2018/2/layout/IconVerticalSolidList"/>
    <dgm:cxn modelId="{55337CC5-8E76-4CD7-94AC-6319F2D3924D}" type="presParOf" srcId="{F35F9C31-1E52-4F58-A98D-79B043B4DE6E}" destId="{54203781-895C-4C45-B429-50826E313219}" srcOrd="2" destOrd="0" presId="urn:microsoft.com/office/officeart/2018/2/layout/IconVerticalSolidList"/>
    <dgm:cxn modelId="{D5A69F73-CAE6-4699-839A-FE1F34BFDE5A}" type="presParOf" srcId="{54203781-895C-4C45-B429-50826E313219}" destId="{371D7B8F-0D5D-46EC-89B8-285F37FF1FF9}" srcOrd="0" destOrd="0" presId="urn:microsoft.com/office/officeart/2018/2/layout/IconVerticalSolidList"/>
    <dgm:cxn modelId="{AD145E98-C58B-471C-81E4-66CBC95DB793}" type="presParOf" srcId="{54203781-895C-4C45-B429-50826E313219}" destId="{9AE963E9-DBDB-44F6-835F-F616CA0643A4}" srcOrd="1" destOrd="0" presId="urn:microsoft.com/office/officeart/2018/2/layout/IconVerticalSolidList"/>
    <dgm:cxn modelId="{9F1B47CA-4C1D-468E-A1A5-D3896381C926}" type="presParOf" srcId="{54203781-895C-4C45-B429-50826E313219}" destId="{8F315D21-313B-4C2E-B166-D9364A09652A}" srcOrd="2" destOrd="0" presId="urn:microsoft.com/office/officeart/2018/2/layout/IconVerticalSolidList"/>
    <dgm:cxn modelId="{C162EBD5-699F-4D48-9797-4AADE9336EF3}" type="presParOf" srcId="{54203781-895C-4C45-B429-50826E313219}" destId="{8B40D18C-14A8-4458-AA65-1C77F6ED102E}" srcOrd="3" destOrd="0" presId="urn:microsoft.com/office/officeart/2018/2/layout/IconVerticalSolidList"/>
    <dgm:cxn modelId="{739ECA95-71E0-4E8F-8559-AEAD83401310}" type="presParOf" srcId="{F35F9C31-1E52-4F58-A98D-79B043B4DE6E}" destId="{5FDF22B9-42F5-444E-BC5D-02A2CA4A54EC}" srcOrd="3" destOrd="0" presId="urn:microsoft.com/office/officeart/2018/2/layout/IconVerticalSolidList"/>
    <dgm:cxn modelId="{14F89236-1DF2-455B-98DF-E7C2F1D6BDA5}" type="presParOf" srcId="{F35F9C31-1E52-4F58-A98D-79B043B4DE6E}" destId="{D00BD00B-2034-4F9C-A0DD-DF9CD3049D18}" srcOrd="4" destOrd="0" presId="urn:microsoft.com/office/officeart/2018/2/layout/IconVerticalSolidList"/>
    <dgm:cxn modelId="{362D5BAD-A0D1-4802-BE2E-FAD471D8351C}" type="presParOf" srcId="{D00BD00B-2034-4F9C-A0DD-DF9CD3049D18}" destId="{5B7A2E00-AD55-4574-A983-CE2E80C1F088}" srcOrd="0" destOrd="0" presId="urn:microsoft.com/office/officeart/2018/2/layout/IconVerticalSolidList"/>
    <dgm:cxn modelId="{06B2A530-BB9E-4940-A58C-6B35D190FC69}" type="presParOf" srcId="{D00BD00B-2034-4F9C-A0DD-DF9CD3049D18}" destId="{4C8945C9-1F45-4302-B4F8-02DF5DF1B8E9}" srcOrd="1" destOrd="0" presId="urn:microsoft.com/office/officeart/2018/2/layout/IconVerticalSolidList"/>
    <dgm:cxn modelId="{A3966229-4315-41CF-BB5B-EB175AF48972}" type="presParOf" srcId="{D00BD00B-2034-4F9C-A0DD-DF9CD3049D18}" destId="{4943BC4D-5E33-4348-B199-BFE22CD9816D}" srcOrd="2" destOrd="0" presId="urn:microsoft.com/office/officeart/2018/2/layout/IconVerticalSolidList"/>
    <dgm:cxn modelId="{68BE1A7F-F032-45E3-B742-32CE03BEAC3C}" type="presParOf" srcId="{D00BD00B-2034-4F9C-A0DD-DF9CD3049D18}" destId="{0B3EE203-F8EB-4661-9F10-03EEE18BCBE9}" srcOrd="3" destOrd="0" presId="urn:microsoft.com/office/officeart/2018/2/layout/IconVerticalSolidList"/>
    <dgm:cxn modelId="{34D84937-AED4-4DFE-8042-341DAAA4426A}" type="presParOf" srcId="{F35F9C31-1E52-4F58-A98D-79B043B4DE6E}" destId="{6377B081-3D24-47C1-B4DD-C0483C3D52C1}" srcOrd="5" destOrd="0" presId="urn:microsoft.com/office/officeart/2018/2/layout/IconVerticalSolidList"/>
    <dgm:cxn modelId="{9C4B4A98-3D6E-4A79-9589-EF8CC205A37A}" type="presParOf" srcId="{F35F9C31-1E52-4F58-A98D-79B043B4DE6E}" destId="{03CCC315-D703-4AF1-9731-F77CD903A1A5}" srcOrd="6" destOrd="0" presId="urn:microsoft.com/office/officeart/2018/2/layout/IconVerticalSolidList"/>
    <dgm:cxn modelId="{F0BC56DD-F3D3-495A-A62A-69385CA28487}" type="presParOf" srcId="{03CCC315-D703-4AF1-9731-F77CD903A1A5}" destId="{B2A6DD84-86A3-4C40-8491-CCE54CDD5801}" srcOrd="0" destOrd="0" presId="urn:microsoft.com/office/officeart/2018/2/layout/IconVerticalSolidList"/>
    <dgm:cxn modelId="{EA02B60F-0579-4623-BC1E-2E1DEA6A79C2}" type="presParOf" srcId="{03CCC315-D703-4AF1-9731-F77CD903A1A5}" destId="{9334A394-9691-4BFD-A7AA-F1A5F3C634CE}" srcOrd="1" destOrd="0" presId="urn:microsoft.com/office/officeart/2018/2/layout/IconVerticalSolidList"/>
    <dgm:cxn modelId="{2611A73F-602F-4642-AB88-90777B844D40}" type="presParOf" srcId="{03CCC315-D703-4AF1-9731-F77CD903A1A5}" destId="{D5765CB2-4087-4272-A7F4-CB83037F917C}" srcOrd="2" destOrd="0" presId="urn:microsoft.com/office/officeart/2018/2/layout/IconVerticalSolidList"/>
    <dgm:cxn modelId="{653E4993-7B3F-4997-9FEC-F6273A38BBFE}" type="presParOf" srcId="{03CCC315-D703-4AF1-9731-F77CD903A1A5}" destId="{A205CAEA-D4E0-4217-95F9-5E4C3D12B6FC}" srcOrd="3" destOrd="0" presId="urn:microsoft.com/office/officeart/2018/2/layout/IconVerticalSolidList"/>
    <dgm:cxn modelId="{F49E22C7-E4EC-4613-9355-D521A1BFC083}" type="presParOf" srcId="{F35F9C31-1E52-4F58-A98D-79B043B4DE6E}" destId="{00B9530A-4668-4C70-B51E-847A9F363BF1}" srcOrd="7" destOrd="0" presId="urn:microsoft.com/office/officeart/2018/2/layout/IconVerticalSolidList"/>
    <dgm:cxn modelId="{A1703943-C4AC-4C13-B3EA-4407F85533D4}" type="presParOf" srcId="{F35F9C31-1E52-4F58-A98D-79B043B4DE6E}" destId="{D9E02BC2-6F83-4FF1-A093-53486B6979EC}" srcOrd="8" destOrd="0" presId="urn:microsoft.com/office/officeart/2018/2/layout/IconVerticalSolidList"/>
    <dgm:cxn modelId="{7045F3C8-2E2A-40DF-9C2A-7C1FCDBD8B6C}" type="presParOf" srcId="{D9E02BC2-6F83-4FF1-A093-53486B6979EC}" destId="{DAF2DC2A-29C8-41DA-BBF2-863AC3141F24}" srcOrd="0" destOrd="0" presId="urn:microsoft.com/office/officeart/2018/2/layout/IconVerticalSolidList"/>
    <dgm:cxn modelId="{473592BE-13FB-4EA3-9D39-406A3B05E872}" type="presParOf" srcId="{D9E02BC2-6F83-4FF1-A093-53486B6979EC}" destId="{AED10FDC-B568-46B9-8C16-D8868D39B667}" srcOrd="1" destOrd="0" presId="urn:microsoft.com/office/officeart/2018/2/layout/IconVerticalSolidList"/>
    <dgm:cxn modelId="{2E9F578E-51CB-41DA-BFE8-8F59E248400C}" type="presParOf" srcId="{D9E02BC2-6F83-4FF1-A093-53486B6979EC}" destId="{D9EF7459-9370-4495-B0C4-2B7E1E288C32}" srcOrd="2" destOrd="0" presId="urn:microsoft.com/office/officeart/2018/2/layout/IconVerticalSolidList"/>
    <dgm:cxn modelId="{D3F263F1-7649-4767-B7D0-F2904C2C426E}" type="presParOf" srcId="{D9E02BC2-6F83-4FF1-A093-53486B6979EC}" destId="{5B7E1C54-349F-4E0F-994F-1672443C683D}" srcOrd="3" destOrd="0" presId="urn:microsoft.com/office/officeart/2018/2/layout/IconVerticalSolidList"/>
    <dgm:cxn modelId="{870C837C-CE96-4D64-9862-C126660FBAA9}" type="presParOf" srcId="{F35F9C31-1E52-4F58-A98D-79B043B4DE6E}" destId="{01EDDD39-74DA-4FD5-8217-13A011FDEEC4}" srcOrd="9" destOrd="0" presId="urn:microsoft.com/office/officeart/2018/2/layout/IconVerticalSolidList"/>
    <dgm:cxn modelId="{CFB86006-0ED5-4EF0-9344-7456FE599081}" type="presParOf" srcId="{F35F9C31-1E52-4F58-A98D-79B043B4DE6E}" destId="{17043783-E6E0-4889-BFCE-35B7611563F2}" srcOrd="10" destOrd="0" presId="urn:microsoft.com/office/officeart/2018/2/layout/IconVerticalSolidList"/>
    <dgm:cxn modelId="{8AA37FBD-5694-4657-9723-878D45AD9B9F}" type="presParOf" srcId="{17043783-E6E0-4889-BFCE-35B7611563F2}" destId="{0AF5ADC2-9F41-4CC2-BD48-9878CFF7A555}" srcOrd="0" destOrd="0" presId="urn:microsoft.com/office/officeart/2018/2/layout/IconVerticalSolidList"/>
    <dgm:cxn modelId="{515A4668-38FD-4292-9A19-BEB5389A8E7B}" type="presParOf" srcId="{17043783-E6E0-4889-BFCE-35B7611563F2}" destId="{C2E2B2D1-2CDD-4841-8324-AA0F12C46B01}" srcOrd="1" destOrd="0" presId="urn:microsoft.com/office/officeart/2018/2/layout/IconVerticalSolidList"/>
    <dgm:cxn modelId="{50A86D6B-180E-4147-A714-1DCF6C285E67}" type="presParOf" srcId="{17043783-E6E0-4889-BFCE-35B7611563F2}" destId="{B7CFF618-71C2-4EA9-823B-CF6F448EABB6}" srcOrd="2" destOrd="0" presId="urn:microsoft.com/office/officeart/2018/2/layout/IconVerticalSolidList"/>
    <dgm:cxn modelId="{C6A7C80E-E3C6-4DAA-827E-97456381F146}" type="presParOf" srcId="{17043783-E6E0-4889-BFCE-35B7611563F2}" destId="{1B711F8F-E6DD-422F-8055-31B533B2925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F18F0DA5-F807-4CB8-BA64-B0A430F30868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BFBC77DC-11BF-4BF9-905F-93662E5D3129}">
      <dgm:prSet/>
      <dgm:spPr/>
      <dgm:t>
        <a:bodyPr/>
        <a:lstStyle/>
        <a:p>
          <a:r>
            <a:rPr lang="en-GB"/>
            <a:t>Employees are helped and encouraged to learn new skills</a:t>
          </a:r>
          <a:endParaRPr lang="en-US"/>
        </a:p>
      </dgm:t>
    </dgm:pt>
    <dgm:pt modelId="{D7B1B25B-4CA0-4B72-BD03-72500176750D}" type="parTrans" cxnId="{3737BD70-C696-4734-98AB-23D51191EB90}">
      <dgm:prSet/>
      <dgm:spPr/>
      <dgm:t>
        <a:bodyPr/>
        <a:lstStyle/>
        <a:p>
          <a:endParaRPr lang="en-US"/>
        </a:p>
      </dgm:t>
    </dgm:pt>
    <dgm:pt modelId="{E41DF82A-690F-472B-A620-9C3E2DB7E5BC}" type="sibTrans" cxnId="{3737BD70-C696-4734-98AB-23D51191EB90}">
      <dgm:prSet/>
      <dgm:spPr/>
      <dgm:t>
        <a:bodyPr/>
        <a:lstStyle/>
        <a:p>
          <a:endParaRPr lang="en-US"/>
        </a:p>
      </dgm:t>
    </dgm:pt>
    <dgm:pt modelId="{ED549A5E-2655-4510-9973-BB79AC1C6C92}">
      <dgm:prSet/>
      <dgm:spPr/>
      <dgm:t>
        <a:bodyPr/>
        <a:lstStyle/>
        <a:p>
          <a:r>
            <a:rPr lang="en-GB"/>
            <a:t>Coaching conversations take place</a:t>
          </a:r>
          <a:endParaRPr lang="en-US"/>
        </a:p>
      </dgm:t>
    </dgm:pt>
    <dgm:pt modelId="{F8B52EA0-7201-4FE5-A3FE-BF26EE697138}" type="parTrans" cxnId="{BE19BBA2-9A73-4A19-AA26-D3F21A26C30D}">
      <dgm:prSet/>
      <dgm:spPr/>
      <dgm:t>
        <a:bodyPr/>
        <a:lstStyle/>
        <a:p>
          <a:endParaRPr lang="en-US"/>
        </a:p>
      </dgm:t>
    </dgm:pt>
    <dgm:pt modelId="{DC763DA6-48A1-40EA-B364-A46CFFAE9E0C}" type="sibTrans" cxnId="{BE19BBA2-9A73-4A19-AA26-D3F21A26C30D}">
      <dgm:prSet/>
      <dgm:spPr/>
      <dgm:t>
        <a:bodyPr/>
        <a:lstStyle/>
        <a:p>
          <a:endParaRPr lang="en-US"/>
        </a:p>
      </dgm:t>
    </dgm:pt>
    <dgm:pt modelId="{307F8548-A2C7-4781-8ED4-2677F4170F9B}">
      <dgm:prSet/>
      <dgm:spPr/>
      <dgm:t>
        <a:bodyPr/>
        <a:lstStyle/>
        <a:p>
          <a:r>
            <a:rPr lang="en-GB"/>
            <a:t>Psychological safety</a:t>
          </a:r>
          <a:endParaRPr lang="en-US"/>
        </a:p>
      </dgm:t>
    </dgm:pt>
    <dgm:pt modelId="{E89BA5B8-E166-4080-B62C-BE873117511F}" type="parTrans" cxnId="{5F778C90-B93D-418C-A7A6-90C2A69FBD7A}">
      <dgm:prSet/>
      <dgm:spPr/>
      <dgm:t>
        <a:bodyPr/>
        <a:lstStyle/>
        <a:p>
          <a:endParaRPr lang="en-US"/>
        </a:p>
      </dgm:t>
    </dgm:pt>
    <dgm:pt modelId="{9CBE2B3C-254C-4BCD-909A-BEC238DA6B94}" type="sibTrans" cxnId="{5F778C90-B93D-418C-A7A6-90C2A69FBD7A}">
      <dgm:prSet/>
      <dgm:spPr/>
      <dgm:t>
        <a:bodyPr/>
        <a:lstStyle/>
        <a:p>
          <a:endParaRPr lang="en-US"/>
        </a:p>
      </dgm:t>
    </dgm:pt>
    <dgm:pt modelId="{266F9C4B-68CB-4869-B1CA-EBFE8459C9EB}">
      <dgm:prSet/>
      <dgm:spPr/>
      <dgm:t>
        <a:bodyPr/>
        <a:lstStyle/>
        <a:p>
          <a:r>
            <a:rPr lang="en-GB"/>
            <a:t>Failure is a learning opportunity</a:t>
          </a:r>
          <a:endParaRPr lang="en-US"/>
        </a:p>
      </dgm:t>
    </dgm:pt>
    <dgm:pt modelId="{850CBBD7-6C6E-46B7-9CA1-41820C90A6D3}" type="parTrans" cxnId="{E285E6C4-3D81-4C8B-80C9-8AFC5E5B892E}">
      <dgm:prSet/>
      <dgm:spPr/>
      <dgm:t>
        <a:bodyPr/>
        <a:lstStyle/>
        <a:p>
          <a:endParaRPr lang="en-US"/>
        </a:p>
      </dgm:t>
    </dgm:pt>
    <dgm:pt modelId="{BDF54A5B-451B-4C1D-9F2F-B60F8AE5EFC5}" type="sibTrans" cxnId="{E285E6C4-3D81-4C8B-80C9-8AFC5E5B892E}">
      <dgm:prSet/>
      <dgm:spPr/>
      <dgm:t>
        <a:bodyPr/>
        <a:lstStyle/>
        <a:p>
          <a:endParaRPr lang="en-US"/>
        </a:p>
      </dgm:t>
    </dgm:pt>
    <dgm:pt modelId="{D04A9A2A-5B2E-47F8-9DE5-8DB729825EFC}">
      <dgm:prSet/>
      <dgm:spPr/>
      <dgm:t>
        <a:bodyPr/>
        <a:lstStyle/>
        <a:p>
          <a:r>
            <a:rPr lang="en-GB"/>
            <a:t>Empowering employees</a:t>
          </a:r>
          <a:endParaRPr lang="en-US"/>
        </a:p>
      </dgm:t>
    </dgm:pt>
    <dgm:pt modelId="{3513611C-4DDA-4EF4-B0B9-A70BDF671ACE}" type="parTrans" cxnId="{87A4409E-4EA8-48D1-B014-F781F87F7E2B}">
      <dgm:prSet/>
      <dgm:spPr/>
      <dgm:t>
        <a:bodyPr/>
        <a:lstStyle/>
        <a:p>
          <a:endParaRPr lang="en-US"/>
        </a:p>
      </dgm:t>
    </dgm:pt>
    <dgm:pt modelId="{A944F065-7F40-403D-B372-6A1099E96049}" type="sibTrans" cxnId="{87A4409E-4EA8-48D1-B014-F781F87F7E2B}">
      <dgm:prSet/>
      <dgm:spPr/>
      <dgm:t>
        <a:bodyPr/>
        <a:lstStyle/>
        <a:p>
          <a:endParaRPr lang="en-US"/>
        </a:p>
      </dgm:t>
    </dgm:pt>
    <dgm:pt modelId="{FE5D6D99-9445-4B69-9C52-5C7CE701E784}" type="pres">
      <dgm:prSet presAssocID="{F18F0DA5-F807-4CB8-BA64-B0A430F30868}" presName="root" presStyleCnt="0">
        <dgm:presLayoutVars>
          <dgm:dir/>
          <dgm:resizeHandles val="exact"/>
        </dgm:presLayoutVars>
      </dgm:prSet>
      <dgm:spPr/>
    </dgm:pt>
    <dgm:pt modelId="{3BA88B4D-73AD-4E35-9262-C7FC5B66F858}" type="pres">
      <dgm:prSet presAssocID="{BFBC77DC-11BF-4BF9-905F-93662E5D3129}" presName="compNode" presStyleCnt="0"/>
      <dgm:spPr/>
    </dgm:pt>
    <dgm:pt modelId="{D6140212-A26B-46CC-9467-77055F47FCB5}" type="pres">
      <dgm:prSet presAssocID="{BFBC77DC-11BF-4BF9-905F-93662E5D3129}" presName="bgRect" presStyleLbl="bgShp" presStyleIdx="0" presStyleCnt="5"/>
      <dgm:spPr/>
    </dgm:pt>
    <dgm:pt modelId="{B58C718E-5876-4E60-84BF-026C45C7224C}" type="pres">
      <dgm:prSet presAssocID="{BFBC77DC-11BF-4BF9-905F-93662E5D3129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EFBF3AF3-9EEA-47F1-A197-72BB4CDC7D0F}" type="pres">
      <dgm:prSet presAssocID="{BFBC77DC-11BF-4BF9-905F-93662E5D3129}" presName="spaceRect" presStyleCnt="0"/>
      <dgm:spPr/>
    </dgm:pt>
    <dgm:pt modelId="{BACBBC92-8AC0-49F1-BB3E-161B5E0F8A06}" type="pres">
      <dgm:prSet presAssocID="{BFBC77DC-11BF-4BF9-905F-93662E5D3129}" presName="parTx" presStyleLbl="revTx" presStyleIdx="0" presStyleCnt="5">
        <dgm:presLayoutVars>
          <dgm:chMax val="0"/>
          <dgm:chPref val="0"/>
        </dgm:presLayoutVars>
      </dgm:prSet>
      <dgm:spPr/>
    </dgm:pt>
    <dgm:pt modelId="{F3065841-A794-4B06-B9E5-A730CF1A3136}" type="pres">
      <dgm:prSet presAssocID="{E41DF82A-690F-472B-A620-9C3E2DB7E5BC}" presName="sibTrans" presStyleCnt="0"/>
      <dgm:spPr/>
    </dgm:pt>
    <dgm:pt modelId="{BBB87738-2944-4042-ADEF-088780C16AF0}" type="pres">
      <dgm:prSet presAssocID="{ED549A5E-2655-4510-9973-BB79AC1C6C92}" presName="compNode" presStyleCnt="0"/>
      <dgm:spPr/>
    </dgm:pt>
    <dgm:pt modelId="{74860A00-16F7-41C1-B105-CE889CDFEAEC}" type="pres">
      <dgm:prSet presAssocID="{ED549A5E-2655-4510-9973-BB79AC1C6C92}" presName="bgRect" presStyleLbl="bgShp" presStyleIdx="1" presStyleCnt="5"/>
      <dgm:spPr/>
    </dgm:pt>
    <dgm:pt modelId="{79FBE6E7-EBD6-4F7E-9771-6DAB6CCC0B08}" type="pres">
      <dgm:prSet presAssocID="{ED549A5E-2655-4510-9973-BB79AC1C6C92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A4A0E526-2DCE-40E8-8980-B6F9B31EB953}" type="pres">
      <dgm:prSet presAssocID="{ED549A5E-2655-4510-9973-BB79AC1C6C92}" presName="spaceRect" presStyleCnt="0"/>
      <dgm:spPr/>
    </dgm:pt>
    <dgm:pt modelId="{9A890140-97AB-460F-90C4-BE761056CEC5}" type="pres">
      <dgm:prSet presAssocID="{ED549A5E-2655-4510-9973-BB79AC1C6C92}" presName="parTx" presStyleLbl="revTx" presStyleIdx="1" presStyleCnt="5">
        <dgm:presLayoutVars>
          <dgm:chMax val="0"/>
          <dgm:chPref val="0"/>
        </dgm:presLayoutVars>
      </dgm:prSet>
      <dgm:spPr/>
    </dgm:pt>
    <dgm:pt modelId="{9F6B7576-B0B2-409D-BCCB-0669CF30FDA4}" type="pres">
      <dgm:prSet presAssocID="{DC763DA6-48A1-40EA-B364-A46CFFAE9E0C}" presName="sibTrans" presStyleCnt="0"/>
      <dgm:spPr/>
    </dgm:pt>
    <dgm:pt modelId="{55B09204-195F-4EC6-8B61-413E4220BCF9}" type="pres">
      <dgm:prSet presAssocID="{307F8548-A2C7-4781-8ED4-2677F4170F9B}" presName="compNode" presStyleCnt="0"/>
      <dgm:spPr/>
    </dgm:pt>
    <dgm:pt modelId="{1B4DFB76-07C3-4DB7-984B-DC944128E9FB}" type="pres">
      <dgm:prSet presAssocID="{307F8548-A2C7-4781-8ED4-2677F4170F9B}" presName="bgRect" presStyleLbl="bgShp" presStyleIdx="2" presStyleCnt="5"/>
      <dgm:spPr/>
    </dgm:pt>
    <dgm:pt modelId="{4C709ACE-A194-4DD5-89FD-427A89AD686C}" type="pres">
      <dgm:prSet presAssocID="{307F8548-A2C7-4781-8ED4-2677F4170F9B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767CE0A2-2807-47A3-9F05-CB47A8D5653F}" type="pres">
      <dgm:prSet presAssocID="{307F8548-A2C7-4781-8ED4-2677F4170F9B}" presName="spaceRect" presStyleCnt="0"/>
      <dgm:spPr/>
    </dgm:pt>
    <dgm:pt modelId="{67D0EAB5-E583-49F1-BD36-321DE1BF58B0}" type="pres">
      <dgm:prSet presAssocID="{307F8548-A2C7-4781-8ED4-2677F4170F9B}" presName="parTx" presStyleLbl="revTx" presStyleIdx="2" presStyleCnt="5">
        <dgm:presLayoutVars>
          <dgm:chMax val="0"/>
          <dgm:chPref val="0"/>
        </dgm:presLayoutVars>
      </dgm:prSet>
      <dgm:spPr/>
    </dgm:pt>
    <dgm:pt modelId="{040AB42D-1A99-48F1-B719-58D29CF095B5}" type="pres">
      <dgm:prSet presAssocID="{9CBE2B3C-254C-4BCD-909A-BEC238DA6B94}" presName="sibTrans" presStyleCnt="0"/>
      <dgm:spPr/>
    </dgm:pt>
    <dgm:pt modelId="{204F57C3-ACF0-4337-86C9-042C58CAA86F}" type="pres">
      <dgm:prSet presAssocID="{266F9C4B-68CB-4869-B1CA-EBFE8459C9EB}" presName="compNode" presStyleCnt="0"/>
      <dgm:spPr/>
    </dgm:pt>
    <dgm:pt modelId="{13A5222A-0716-4C80-A5C0-D91D89974DE4}" type="pres">
      <dgm:prSet presAssocID="{266F9C4B-68CB-4869-B1CA-EBFE8459C9EB}" presName="bgRect" presStyleLbl="bgShp" presStyleIdx="3" presStyleCnt="5"/>
      <dgm:spPr/>
    </dgm:pt>
    <dgm:pt modelId="{251322BF-1BD7-4271-9878-38222528591C}" type="pres">
      <dgm:prSet presAssocID="{266F9C4B-68CB-4869-B1CA-EBFE8459C9EB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FFA2240F-A403-43DD-8AC3-09FF487BA390}" type="pres">
      <dgm:prSet presAssocID="{266F9C4B-68CB-4869-B1CA-EBFE8459C9EB}" presName="spaceRect" presStyleCnt="0"/>
      <dgm:spPr/>
    </dgm:pt>
    <dgm:pt modelId="{B01641F0-C446-437B-890B-7E60C665C09F}" type="pres">
      <dgm:prSet presAssocID="{266F9C4B-68CB-4869-B1CA-EBFE8459C9EB}" presName="parTx" presStyleLbl="revTx" presStyleIdx="3" presStyleCnt="5">
        <dgm:presLayoutVars>
          <dgm:chMax val="0"/>
          <dgm:chPref val="0"/>
        </dgm:presLayoutVars>
      </dgm:prSet>
      <dgm:spPr/>
    </dgm:pt>
    <dgm:pt modelId="{714D1DC5-8677-47EC-975B-611C696BB58B}" type="pres">
      <dgm:prSet presAssocID="{BDF54A5B-451B-4C1D-9F2F-B60F8AE5EFC5}" presName="sibTrans" presStyleCnt="0"/>
      <dgm:spPr/>
    </dgm:pt>
    <dgm:pt modelId="{01B4ED67-7AFE-4875-BC4E-77A095A60C39}" type="pres">
      <dgm:prSet presAssocID="{D04A9A2A-5B2E-47F8-9DE5-8DB729825EFC}" presName="compNode" presStyleCnt="0"/>
      <dgm:spPr/>
    </dgm:pt>
    <dgm:pt modelId="{3347B14C-3620-48B1-931A-6E292209FE3D}" type="pres">
      <dgm:prSet presAssocID="{D04A9A2A-5B2E-47F8-9DE5-8DB729825EFC}" presName="bgRect" presStyleLbl="bgShp" presStyleIdx="4" presStyleCnt="5"/>
      <dgm:spPr/>
    </dgm:pt>
    <dgm:pt modelId="{1D97E284-AD95-4AB1-92CF-A1131C48566C}" type="pres">
      <dgm:prSet presAssocID="{D04A9A2A-5B2E-47F8-9DE5-8DB729825EFC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8B06B0EC-997F-4FE5-AFA4-7ADBD57E2729}" type="pres">
      <dgm:prSet presAssocID="{D04A9A2A-5B2E-47F8-9DE5-8DB729825EFC}" presName="spaceRect" presStyleCnt="0"/>
      <dgm:spPr/>
    </dgm:pt>
    <dgm:pt modelId="{278AE076-BBBE-4357-8C05-F0D9A6A6D7BC}" type="pres">
      <dgm:prSet presAssocID="{D04A9A2A-5B2E-47F8-9DE5-8DB729825EFC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3A772F29-D405-444E-9EF5-8A7BB1815AE5}" type="presOf" srcId="{ED549A5E-2655-4510-9973-BB79AC1C6C92}" destId="{9A890140-97AB-460F-90C4-BE761056CEC5}" srcOrd="0" destOrd="0" presId="urn:microsoft.com/office/officeart/2018/2/layout/IconVerticalSolidList"/>
    <dgm:cxn modelId="{7AC97A68-8681-4B5A-B7D4-910D4060573F}" type="presOf" srcId="{307F8548-A2C7-4781-8ED4-2677F4170F9B}" destId="{67D0EAB5-E583-49F1-BD36-321DE1BF58B0}" srcOrd="0" destOrd="0" presId="urn:microsoft.com/office/officeart/2018/2/layout/IconVerticalSolidList"/>
    <dgm:cxn modelId="{3737BD70-C696-4734-98AB-23D51191EB90}" srcId="{F18F0DA5-F807-4CB8-BA64-B0A430F30868}" destId="{BFBC77DC-11BF-4BF9-905F-93662E5D3129}" srcOrd="0" destOrd="0" parTransId="{D7B1B25B-4CA0-4B72-BD03-72500176750D}" sibTransId="{E41DF82A-690F-472B-A620-9C3E2DB7E5BC}"/>
    <dgm:cxn modelId="{5559C27B-D90A-4F95-90ED-F0B3BE053751}" type="presOf" srcId="{266F9C4B-68CB-4869-B1CA-EBFE8459C9EB}" destId="{B01641F0-C446-437B-890B-7E60C665C09F}" srcOrd="0" destOrd="0" presId="urn:microsoft.com/office/officeart/2018/2/layout/IconVerticalSolidList"/>
    <dgm:cxn modelId="{5F778C90-B93D-418C-A7A6-90C2A69FBD7A}" srcId="{F18F0DA5-F807-4CB8-BA64-B0A430F30868}" destId="{307F8548-A2C7-4781-8ED4-2677F4170F9B}" srcOrd="2" destOrd="0" parTransId="{E89BA5B8-E166-4080-B62C-BE873117511F}" sibTransId="{9CBE2B3C-254C-4BCD-909A-BEC238DA6B94}"/>
    <dgm:cxn modelId="{87A4409E-4EA8-48D1-B014-F781F87F7E2B}" srcId="{F18F0DA5-F807-4CB8-BA64-B0A430F30868}" destId="{D04A9A2A-5B2E-47F8-9DE5-8DB729825EFC}" srcOrd="4" destOrd="0" parTransId="{3513611C-4DDA-4EF4-B0B9-A70BDF671ACE}" sibTransId="{A944F065-7F40-403D-B372-6A1099E96049}"/>
    <dgm:cxn modelId="{BE19BBA2-9A73-4A19-AA26-D3F21A26C30D}" srcId="{F18F0DA5-F807-4CB8-BA64-B0A430F30868}" destId="{ED549A5E-2655-4510-9973-BB79AC1C6C92}" srcOrd="1" destOrd="0" parTransId="{F8B52EA0-7201-4FE5-A3FE-BF26EE697138}" sibTransId="{DC763DA6-48A1-40EA-B364-A46CFFAE9E0C}"/>
    <dgm:cxn modelId="{201104AD-0C06-4587-819A-F2DEFA4C180F}" type="presOf" srcId="{BFBC77DC-11BF-4BF9-905F-93662E5D3129}" destId="{BACBBC92-8AC0-49F1-BB3E-161B5E0F8A06}" srcOrd="0" destOrd="0" presId="urn:microsoft.com/office/officeart/2018/2/layout/IconVerticalSolidList"/>
    <dgm:cxn modelId="{4A68DAB8-BF7D-49AB-83BB-B0AC51C52F36}" type="presOf" srcId="{D04A9A2A-5B2E-47F8-9DE5-8DB729825EFC}" destId="{278AE076-BBBE-4357-8C05-F0D9A6A6D7BC}" srcOrd="0" destOrd="0" presId="urn:microsoft.com/office/officeart/2018/2/layout/IconVerticalSolidList"/>
    <dgm:cxn modelId="{E285E6C4-3D81-4C8B-80C9-8AFC5E5B892E}" srcId="{F18F0DA5-F807-4CB8-BA64-B0A430F30868}" destId="{266F9C4B-68CB-4869-B1CA-EBFE8459C9EB}" srcOrd="3" destOrd="0" parTransId="{850CBBD7-6C6E-46B7-9CA1-41820C90A6D3}" sibTransId="{BDF54A5B-451B-4C1D-9F2F-B60F8AE5EFC5}"/>
    <dgm:cxn modelId="{541054D4-5A7B-4ADA-A30C-7A53731B670E}" type="presOf" srcId="{F18F0DA5-F807-4CB8-BA64-B0A430F30868}" destId="{FE5D6D99-9445-4B69-9C52-5C7CE701E784}" srcOrd="0" destOrd="0" presId="urn:microsoft.com/office/officeart/2018/2/layout/IconVerticalSolidList"/>
    <dgm:cxn modelId="{86C89B6D-8322-42EC-9027-B0C5BD0B0E48}" type="presParOf" srcId="{FE5D6D99-9445-4B69-9C52-5C7CE701E784}" destId="{3BA88B4D-73AD-4E35-9262-C7FC5B66F858}" srcOrd="0" destOrd="0" presId="urn:microsoft.com/office/officeart/2018/2/layout/IconVerticalSolidList"/>
    <dgm:cxn modelId="{D767F9DA-0FAA-431A-B41E-B06431C3826A}" type="presParOf" srcId="{3BA88B4D-73AD-4E35-9262-C7FC5B66F858}" destId="{D6140212-A26B-46CC-9467-77055F47FCB5}" srcOrd="0" destOrd="0" presId="urn:microsoft.com/office/officeart/2018/2/layout/IconVerticalSolidList"/>
    <dgm:cxn modelId="{92610F6B-B938-4054-942D-52BB12D88E50}" type="presParOf" srcId="{3BA88B4D-73AD-4E35-9262-C7FC5B66F858}" destId="{B58C718E-5876-4E60-84BF-026C45C7224C}" srcOrd="1" destOrd="0" presId="urn:microsoft.com/office/officeart/2018/2/layout/IconVerticalSolidList"/>
    <dgm:cxn modelId="{3A1BDEDD-908D-4D90-BEBE-C5C4C4F12A24}" type="presParOf" srcId="{3BA88B4D-73AD-4E35-9262-C7FC5B66F858}" destId="{EFBF3AF3-9EEA-47F1-A197-72BB4CDC7D0F}" srcOrd="2" destOrd="0" presId="urn:microsoft.com/office/officeart/2018/2/layout/IconVerticalSolidList"/>
    <dgm:cxn modelId="{960F7323-14D1-423B-8B63-15E02F9FFB6A}" type="presParOf" srcId="{3BA88B4D-73AD-4E35-9262-C7FC5B66F858}" destId="{BACBBC92-8AC0-49F1-BB3E-161B5E0F8A06}" srcOrd="3" destOrd="0" presId="urn:microsoft.com/office/officeart/2018/2/layout/IconVerticalSolidList"/>
    <dgm:cxn modelId="{91A702D7-482C-4E92-BC43-94A958D86C8C}" type="presParOf" srcId="{FE5D6D99-9445-4B69-9C52-5C7CE701E784}" destId="{F3065841-A794-4B06-B9E5-A730CF1A3136}" srcOrd="1" destOrd="0" presId="urn:microsoft.com/office/officeart/2018/2/layout/IconVerticalSolidList"/>
    <dgm:cxn modelId="{D22F09FF-3C5B-4897-992A-66D32B1FCFD6}" type="presParOf" srcId="{FE5D6D99-9445-4B69-9C52-5C7CE701E784}" destId="{BBB87738-2944-4042-ADEF-088780C16AF0}" srcOrd="2" destOrd="0" presId="urn:microsoft.com/office/officeart/2018/2/layout/IconVerticalSolidList"/>
    <dgm:cxn modelId="{696662BC-6798-434F-8BAB-0D5A1EC063B7}" type="presParOf" srcId="{BBB87738-2944-4042-ADEF-088780C16AF0}" destId="{74860A00-16F7-41C1-B105-CE889CDFEAEC}" srcOrd="0" destOrd="0" presId="urn:microsoft.com/office/officeart/2018/2/layout/IconVerticalSolidList"/>
    <dgm:cxn modelId="{86F5C39F-CFA8-4485-B1D2-9946C4CBE182}" type="presParOf" srcId="{BBB87738-2944-4042-ADEF-088780C16AF0}" destId="{79FBE6E7-EBD6-4F7E-9771-6DAB6CCC0B08}" srcOrd="1" destOrd="0" presId="urn:microsoft.com/office/officeart/2018/2/layout/IconVerticalSolidList"/>
    <dgm:cxn modelId="{7B0DE6BE-EF33-41F0-A73A-0570C0121025}" type="presParOf" srcId="{BBB87738-2944-4042-ADEF-088780C16AF0}" destId="{A4A0E526-2DCE-40E8-8980-B6F9B31EB953}" srcOrd="2" destOrd="0" presId="urn:microsoft.com/office/officeart/2018/2/layout/IconVerticalSolidList"/>
    <dgm:cxn modelId="{EBE00E9F-8AF9-49EE-BEB7-E555A6CC6B0C}" type="presParOf" srcId="{BBB87738-2944-4042-ADEF-088780C16AF0}" destId="{9A890140-97AB-460F-90C4-BE761056CEC5}" srcOrd="3" destOrd="0" presId="urn:microsoft.com/office/officeart/2018/2/layout/IconVerticalSolidList"/>
    <dgm:cxn modelId="{F41D1413-ACAE-47C5-BAF1-8B758248B4A3}" type="presParOf" srcId="{FE5D6D99-9445-4B69-9C52-5C7CE701E784}" destId="{9F6B7576-B0B2-409D-BCCB-0669CF30FDA4}" srcOrd="3" destOrd="0" presId="urn:microsoft.com/office/officeart/2018/2/layout/IconVerticalSolidList"/>
    <dgm:cxn modelId="{6741853F-ED45-4305-B543-8CB824A92D75}" type="presParOf" srcId="{FE5D6D99-9445-4B69-9C52-5C7CE701E784}" destId="{55B09204-195F-4EC6-8B61-413E4220BCF9}" srcOrd="4" destOrd="0" presId="urn:microsoft.com/office/officeart/2018/2/layout/IconVerticalSolidList"/>
    <dgm:cxn modelId="{02DDB134-DAFB-46A5-A929-0BA13A6B6861}" type="presParOf" srcId="{55B09204-195F-4EC6-8B61-413E4220BCF9}" destId="{1B4DFB76-07C3-4DB7-984B-DC944128E9FB}" srcOrd="0" destOrd="0" presId="urn:microsoft.com/office/officeart/2018/2/layout/IconVerticalSolidList"/>
    <dgm:cxn modelId="{522E5125-319B-446B-A653-CF0D501AC4B3}" type="presParOf" srcId="{55B09204-195F-4EC6-8B61-413E4220BCF9}" destId="{4C709ACE-A194-4DD5-89FD-427A89AD686C}" srcOrd="1" destOrd="0" presId="urn:microsoft.com/office/officeart/2018/2/layout/IconVerticalSolidList"/>
    <dgm:cxn modelId="{F2EB7E4C-8F8B-4386-82C2-E1C4A6C1BE9F}" type="presParOf" srcId="{55B09204-195F-4EC6-8B61-413E4220BCF9}" destId="{767CE0A2-2807-47A3-9F05-CB47A8D5653F}" srcOrd="2" destOrd="0" presId="urn:microsoft.com/office/officeart/2018/2/layout/IconVerticalSolidList"/>
    <dgm:cxn modelId="{4C4383C1-62D2-4AC4-886C-53767194DF47}" type="presParOf" srcId="{55B09204-195F-4EC6-8B61-413E4220BCF9}" destId="{67D0EAB5-E583-49F1-BD36-321DE1BF58B0}" srcOrd="3" destOrd="0" presId="urn:microsoft.com/office/officeart/2018/2/layout/IconVerticalSolidList"/>
    <dgm:cxn modelId="{9B4B4F83-B540-49C5-BB0C-DF84BC69452A}" type="presParOf" srcId="{FE5D6D99-9445-4B69-9C52-5C7CE701E784}" destId="{040AB42D-1A99-48F1-B719-58D29CF095B5}" srcOrd="5" destOrd="0" presId="urn:microsoft.com/office/officeart/2018/2/layout/IconVerticalSolidList"/>
    <dgm:cxn modelId="{00973A2B-EC08-4E28-9F3C-A25A95D674F6}" type="presParOf" srcId="{FE5D6D99-9445-4B69-9C52-5C7CE701E784}" destId="{204F57C3-ACF0-4337-86C9-042C58CAA86F}" srcOrd="6" destOrd="0" presId="urn:microsoft.com/office/officeart/2018/2/layout/IconVerticalSolidList"/>
    <dgm:cxn modelId="{41EA83FA-2C0A-482B-BDAD-9397B354185F}" type="presParOf" srcId="{204F57C3-ACF0-4337-86C9-042C58CAA86F}" destId="{13A5222A-0716-4C80-A5C0-D91D89974DE4}" srcOrd="0" destOrd="0" presId="urn:microsoft.com/office/officeart/2018/2/layout/IconVerticalSolidList"/>
    <dgm:cxn modelId="{584E4844-650A-4F4B-974A-85CCBB777098}" type="presParOf" srcId="{204F57C3-ACF0-4337-86C9-042C58CAA86F}" destId="{251322BF-1BD7-4271-9878-38222528591C}" srcOrd="1" destOrd="0" presId="urn:microsoft.com/office/officeart/2018/2/layout/IconVerticalSolidList"/>
    <dgm:cxn modelId="{C30AD13F-7904-4222-9FA7-8D7EA1B8D984}" type="presParOf" srcId="{204F57C3-ACF0-4337-86C9-042C58CAA86F}" destId="{FFA2240F-A403-43DD-8AC3-09FF487BA390}" srcOrd="2" destOrd="0" presId="urn:microsoft.com/office/officeart/2018/2/layout/IconVerticalSolidList"/>
    <dgm:cxn modelId="{72590952-DFBB-41AB-92A6-F339AEBD32BD}" type="presParOf" srcId="{204F57C3-ACF0-4337-86C9-042C58CAA86F}" destId="{B01641F0-C446-437B-890B-7E60C665C09F}" srcOrd="3" destOrd="0" presId="urn:microsoft.com/office/officeart/2018/2/layout/IconVerticalSolidList"/>
    <dgm:cxn modelId="{8D5AAF34-4E1E-4C44-86A1-F07C4C1E6464}" type="presParOf" srcId="{FE5D6D99-9445-4B69-9C52-5C7CE701E784}" destId="{714D1DC5-8677-47EC-975B-611C696BB58B}" srcOrd="7" destOrd="0" presId="urn:microsoft.com/office/officeart/2018/2/layout/IconVerticalSolidList"/>
    <dgm:cxn modelId="{E25D02CB-E8B6-4C20-A79C-2073CBD6659B}" type="presParOf" srcId="{FE5D6D99-9445-4B69-9C52-5C7CE701E784}" destId="{01B4ED67-7AFE-4875-BC4E-77A095A60C39}" srcOrd="8" destOrd="0" presId="urn:microsoft.com/office/officeart/2018/2/layout/IconVerticalSolidList"/>
    <dgm:cxn modelId="{B1807F65-EC0D-4DE8-B216-A8CF732DD97F}" type="presParOf" srcId="{01B4ED67-7AFE-4875-BC4E-77A095A60C39}" destId="{3347B14C-3620-48B1-931A-6E292209FE3D}" srcOrd="0" destOrd="0" presId="urn:microsoft.com/office/officeart/2018/2/layout/IconVerticalSolidList"/>
    <dgm:cxn modelId="{7447AE7D-EE26-4E31-8725-F95C8162D056}" type="presParOf" srcId="{01B4ED67-7AFE-4875-BC4E-77A095A60C39}" destId="{1D97E284-AD95-4AB1-92CF-A1131C48566C}" srcOrd="1" destOrd="0" presId="urn:microsoft.com/office/officeart/2018/2/layout/IconVerticalSolidList"/>
    <dgm:cxn modelId="{7DF64B15-7A0C-4337-BDDC-984315E238D2}" type="presParOf" srcId="{01B4ED67-7AFE-4875-BC4E-77A095A60C39}" destId="{8B06B0EC-997F-4FE5-AFA4-7ADBD57E2729}" srcOrd="2" destOrd="0" presId="urn:microsoft.com/office/officeart/2018/2/layout/IconVerticalSolidList"/>
    <dgm:cxn modelId="{EC6E7408-6B74-488B-891E-61EACFA52DD8}" type="presParOf" srcId="{01B4ED67-7AFE-4875-BC4E-77A095A60C39}" destId="{278AE076-BBBE-4357-8C05-F0D9A6A6D7BC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ACC244EF-A4BE-42FE-AEB7-807F8D6EE0CE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DFDC8B60-586B-4B40-9914-D6A38BB9C392}">
      <dgm:prSet/>
      <dgm:spPr/>
      <dgm:t>
        <a:bodyPr/>
        <a:lstStyle/>
        <a:p>
          <a:r>
            <a:rPr lang="en-GB"/>
            <a:t>What knowledge and skills do I need to do my job properly?</a:t>
          </a:r>
          <a:endParaRPr lang="en-US"/>
        </a:p>
      </dgm:t>
    </dgm:pt>
    <dgm:pt modelId="{7ED6455D-5850-4170-A293-D452F0E4B3F9}" type="parTrans" cxnId="{B6AF3C00-BE62-4911-9015-4BBC2A5200DF}">
      <dgm:prSet/>
      <dgm:spPr/>
      <dgm:t>
        <a:bodyPr/>
        <a:lstStyle/>
        <a:p>
          <a:endParaRPr lang="en-US"/>
        </a:p>
      </dgm:t>
    </dgm:pt>
    <dgm:pt modelId="{68955CBA-B5C6-48DB-BDD4-54BD8581C090}" type="sibTrans" cxnId="{B6AF3C00-BE62-4911-9015-4BBC2A5200DF}">
      <dgm:prSet/>
      <dgm:spPr/>
      <dgm:t>
        <a:bodyPr/>
        <a:lstStyle/>
        <a:p>
          <a:endParaRPr lang="en-US"/>
        </a:p>
      </dgm:t>
    </dgm:pt>
    <dgm:pt modelId="{BE3A04E4-D320-4189-9E44-D8B61FC5C6A1}">
      <dgm:prSet/>
      <dgm:spPr/>
      <dgm:t>
        <a:bodyPr/>
        <a:lstStyle/>
        <a:p>
          <a:r>
            <a:rPr lang="en-GB"/>
            <a:t>To what extent are there gaps between what I know and what I need to know?</a:t>
          </a:r>
          <a:endParaRPr lang="en-US"/>
        </a:p>
      </dgm:t>
    </dgm:pt>
    <dgm:pt modelId="{DFF32D97-676B-42BA-80EC-88C8C39F3273}" type="parTrans" cxnId="{CBF5A79E-231B-4273-9E61-F7BE485ABCF8}">
      <dgm:prSet/>
      <dgm:spPr/>
      <dgm:t>
        <a:bodyPr/>
        <a:lstStyle/>
        <a:p>
          <a:endParaRPr lang="en-US"/>
        </a:p>
      </dgm:t>
    </dgm:pt>
    <dgm:pt modelId="{0CFDAB33-38EC-45DF-AD98-F90B4FFF4C49}" type="sibTrans" cxnId="{CBF5A79E-231B-4273-9E61-F7BE485ABCF8}">
      <dgm:prSet/>
      <dgm:spPr/>
      <dgm:t>
        <a:bodyPr/>
        <a:lstStyle/>
        <a:p>
          <a:endParaRPr lang="en-US"/>
        </a:p>
      </dgm:t>
    </dgm:pt>
    <dgm:pt modelId="{D39F51FE-01AC-47C5-800C-EC65AB45253F}">
      <dgm:prSet/>
      <dgm:spPr/>
      <dgm:t>
        <a:bodyPr/>
        <a:lstStyle/>
        <a:p>
          <a:r>
            <a:rPr lang="en-GB"/>
            <a:t>What learning methods are available to me?</a:t>
          </a:r>
          <a:endParaRPr lang="en-US"/>
        </a:p>
      </dgm:t>
    </dgm:pt>
    <dgm:pt modelId="{E54AB4CA-BFCB-4436-B558-D16149DAE614}" type="parTrans" cxnId="{8FCFB02A-29DA-41B2-AD56-2F16EABD1995}">
      <dgm:prSet/>
      <dgm:spPr/>
      <dgm:t>
        <a:bodyPr/>
        <a:lstStyle/>
        <a:p>
          <a:endParaRPr lang="en-US"/>
        </a:p>
      </dgm:t>
    </dgm:pt>
    <dgm:pt modelId="{7E2EF42B-6F44-4DED-ADF8-42E77C8CAF0B}" type="sibTrans" cxnId="{8FCFB02A-29DA-41B2-AD56-2F16EABD1995}">
      <dgm:prSet/>
      <dgm:spPr/>
      <dgm:t>
        <a:bodyPr/>
        <a:lstStyle/>
        <a:p>
          <a:endParaRPr lang="en-US"/>
        </a:p>
      </dgm:t>
    </dgm:pt>
    <dgm:pt modelId="{69C29BD5-6AF8-4589-B7DB-CDBD6330D1A6}">
      <dgm:prSet/>
      <dgm:spPr/>
      <dgm:t>
        <a:bodyPr/>
        <a:lstStyle/>
        <a:p>
          <a:r>
            <a:rPr lang="en-GB"/>
            <a:t>How do I set about selecting the appropriate methods?</a:t>
          </a:r>
          <a:endParaRPr lang="en-US"/>
        </a:p>
      </dgm:t>
    </dgm:pt>
    <dgm:pt modelId="{2583D713-A438-4C81-AE8F-4EB75DDB3E52}" type="parTrans" cxnId="{05D703CF-FE61-459A-BFDF-4C3D3726936C}">
      <dgm:prSet/>
      <dgm:spPr/>
      <dgm:t>
        <a:bodyPr/>
        <a:lstStyle/>
        <a:p>
          <a:endParaRPr lang="en-US"/>
        </a:p>
      </dgm:t>
    </dgm:pt>
    <dgm:pt modelId="{16902131-848D-4A51-823F-F18A411D9920}" type="sibTrans" cxnId="{05D703CF-FE61-459A-BFDF-4C3D3726936C}">
      <dgm:prSet/>
      <dgm:spPr/>
      <dgm:t>
        <a:bodyPr/>
        <a:lstStyle/>
        <a:p>
          <a:endParaRPr lang="en-US"/>
        </a:p>
      </dgm:t>
    </dgm:pt>
    <dgm:pt modelId="{551EA7E0-23C8-4B86-8ABD-9C93C94EE3EE}">
      <dgm:prSet/>
      <dgm:spPr/>
      <dgm:t>
        <a:bodyPr/>
        <a:lstStyle/>
        <a:p>
          <a:r>
            <a:rPr lang="en-GB"/>
            <a:t>How do I track and evaluate my own progress?</a:t>
          </a:r>
          <a:endParaRPr lang="en-US"/>
        </a:p>
      </dgm:t>
    </dgm:pt>
    <dgm:pt modelId="{01936B71-EFB8-4C09-846E-0F2DFBC5C0FD}" type="parTrans" cxnId="{D2AB91ED-219A-4184-8193-4836FA2DF239}">
      <dgm:prSet/>
      <dgm:spPr/>
      <dgm:t>
        <a:bodyPr/>
        <a:lstStyle/>
        <a:p>
          <a:endParaRPr lang="en-US"/>
        </a:p>
      </dgm:t>
    </dgm:pt>
    <dgm:pt modelId="{ABB36323-5A74-4CFF-82D8-744365542812}" type="sibTrans" cxnId="{D2AB91ED-219A-4184-8193-4836FA2DF239}">
      <dgm:prSet/>
      <dgm:spPr/>
      <dgm:t>
        <a:bodyPr/>
        <a:lstStyle/>
        <a:p>
          <a:endParaRPr lang="en-US"/>
        </a:p>
      </dgm:t>
    </dgm:pt>
    <dgm:pt modelId="{D0F10336-65CA-477A-AC55-2F1B8DBCF145}" type="pres">
      <dgm:prSet presAssocID="{ACC244EF-A4BE-42FE-AEB7-807F8D6EE0CE}" presName="root" presStyleCnt="0">
        <dgm:presLayoutVars>
          <dgm:dir/>
          <dgm:resizeHandles val="exact"/>
        </dgm:presLayoutVars>
      </dgm:prSet>
      <dgm:spPr/>
    </dgm:pt>
    <dgm:pt modelId="{02E5DC73-574C-4407-A46B-67DC6FF6318C}" type="pres">
      <dgm:prSet presAssocID="{DFDC8B60-586B-4B40-9914-D6A38BB9C392}" presName="compNode" presStyleCnt="0"/>
      <dgm:spPr/>
    </dgm:pt>
    <dgm:pt modelId="{D282AAA4-DA56-445C-9930-2F15C56190D9}" type="pres">
      <dgm:prSet presAssocID="{DFDC8B60-586B-4B40-9914-D6A38BB9C392}" presName="bgRect" presStyleLbl="bgShp" presStyleIdx="0" presStyleCnt="5"/>
      <dgm:spPr/>
    </dgm:pt>
    <dgm:pt modelId="{ED9CD1E5-A0B5-42B8-80E3-3BD144365C64}" type="pres">
      <dgm:prSet presAssocID="{DFDC8B60-586B-4B40-9914-D6A38BB9C392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7E93E67A-DAEF-473F-9EB9-970B1354B6CF}" type="pres">
      <dgm:prSet presAssocID="{DFDC8B60-586B-4B40-9914-D6A38BB9C392}" presName="spaceRect" presStyleCnt="0"/>
      <dgm:spPr/>
    </dgm:pt>
    <dgm:pt modelId="{8808B813-8026-45F2-80B1-50595FC83F77}" type="pres">
      <dgm:prSet presAssocID="{DFDC8B60-586B-4B40-9914-D6A38BB9C392}" presName="parTx" presStyleLbl="revTx" presStyleIdx="0" presStyleCnt="5">
        <dgm:presLayoutVars>
          <dgm:chMax val="0"/>
          <dgm:chPref val="0"/>
        </dgm:presLayoutVars>
      </dgm:prSet>
      <dgm:spPr/>
    </dgm:pt>
    <dgm:pt modelId="{D8488FDE-5DCE-42EB-95F9-5AF80363F8A0}" type="pres">
      <dgm:prSet presAssocID="{68955CBA-B5C6-48DB-BDD4-54BD8581C090}" presName="sibTrans" presStyleCnt="0"/>
      <dgm:spPr/>
    </dgm:pt>
    <dgm:pt modelId="{E27F107D-A329-42B4-84A2-A3797B0F34D0}" type="pres">
      <dgm:prSet presAssocID="{BE3A04E4-D320-4189-9E44-D8B61FC5C6A1}" presName="compNode" presStyleCnt="0"/>
      <dgm:spPr/>
    </dgm:pt>
    <dgm:pt modelId="{A65721DB-A28B-4B32-9CDF-4A42F3350349}" type="pres">
      <dgm:prSet presAssocID="{BE3A04E4-D320-4189-9E44-D8B61FC5C6A1}" presName="bgRect" presStyleLbl="bgShp" presStyleIdx="1" presStyleCnt="5"/>
      <dgm:spPr/>
    </dgm:pt>
    <dgm:pt modelId="{4CB75338-6B44-4DC0-8287-FB0D00B83B44}" type="pres">
      <dgm:prSet presAssocID="{BE3A04E4-D320-4189-9E44-D8B61FC5C6A1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s"/>
        </a:ext>
      </dgm:extLst>
    </dgm:pt>
    <dgm:pt modelId="{9D59CCE8-8622-4865-BD8D-EE027BF8B866}" type="pres">
      <dgm:prSet presAssocID="{BE3A04E4-D320-4189-9E44-D8B61FC5C6A1}" presName="spaceRect" presStyleCnt="0"/>
      <dgm:spPr/>
    </dgm:pt>
    <dgm:pt modelId="{0BAAD417-79CC-4282-BE42-5F505331309B}" type="pres">
      <dgm:prSet presAssocID="{BE3A04E4-D320-4189-9E44-D8B61FC5C6A1}" presName="parTx" presStyleLbl="revTx" presStyleIdx="1" presStyleCnt="5">
        <dgm:presLayoutVars>
          <dgm:chMax val="0"/>
          <dgm:chPref val="0"/>
        </dgm:presLayoutVars>
      </dgm:prSet>
      <dgm:spPr/>
    </dgm:pt>
    <dgm:pt modelId="{008A18B8-4B7C-4BBD-A6AD-EA846B35F3BC}" type="pres">
      <dgm:prSet presAssocID="{0CFDAB33-38EC-45DF-AD98-F90B4FFF4C49}" presName="sibTrans" presStyleCnt="0"/>
      <dgm:spPr/>
    </dgm:pt>
    <dgm:pt modelId="{E891C388-2F5B-4249-89B9-AADB88677BD9}" type="pres">
      <dgm:prSet presAssocID="{D39F51FE-01AC-47C5-800C-EC65AB45253F}" presName="compNode" presStyleCnt="0"/>
      <dgm:spPr/>
    </dgm:pt>
    <dgm:pt modelId="{DAD11894-0C14-4236-B4BE-C0CA1C1B9D5D}" type="pres">
      <dgm:prSet presAssocID="{D39F51FE-01AC-47C5-800C-EC65AB45253F}" presName="bgRect" presStyleLbl="bgShp" presStyleIdx="2" presStyleCnt="5"/>
      <dgm:spPr/>
    </dgm:pt>
    <dgm:pt modelId="{DB6E060A-494E-4FAD-B0FB-AB54FFA3286F}" type="pres">
      <dgm:prSet presAssocID="{D39F51FE-01AC-47C5-800C-EC65AB45253F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0C542786-965D-4C16-AFC8-9FB32B85CDBA}" type="pres">
      <dgm:prSet presAssocID="{D39F51FE-01AC-47C5-800C-EC65AB45253F}" presName="spaceRect" presStyleCnt="0"/>
      <dgm:spPr/>
    </dgm:pt>
    <dgm:pt modelId="{21440D35-9853-4198-8B68-ECE6E13EBEE0}" type="pres">
      <dgm:prSet presAssocID="{D39F51FE-01AC-47C5-800C-EC65AB45253F}" presName="parTx" presStyleLbl="revTx" presStyleIdx="2" presStyleCnt="5">
        <dgm:presLayoutVars>
          <dgm:chMax val="0"/>
          <dgm:chPref val="0"/>
        </dgm:presLayoutVars>
      </dgm:prSet>
      <dgm:spPr/>
    </dgm:pt>
    <dgm:pt modelId="{3BB71AB8-F2B3-49D6-B367-6D3290EBF5D9}" type="pres">
      <dgm:prSet presAssocID="{7E2EF42B-6F44-4DED-ADF8-42E77C8CAF0B}" presName="sibTrans" presStyleCnt="0"/>
      <dgm:spPr/>
    </dgm:pt>
    <dgm:pt modelId="{1BF4E842-5E97-4A41-B0BD-B7AD87B71638}" type="pres">
      <dgm:prSet presAssocID="{69C29BD5-6AF8-4589-B7DB-CDBD6330D1A6}" presName="compNode" presStyleCnt="0"/>
      <dgm:spPr/>
    </dgm:pt>
    <dgm:pt modelId="{F3B3BACB-9DB6-4095-B1EB-9CF752AF2168}" type="pres">
      <dgm:prSet presAssocID="{69C29BD5-6AF8-4589-B7DB-CDBD6330D1A6}" presName="bgRect" presStyleLbl="bgShp" presStyleIdx="3" presStyleCnt="5"/>
      <dgm:spPr/>
    </dgm:pt>
    <dgm:pt modelId="{10EA39B6-37ED-405D-B50D-CB8C62F1F625}" type="pres">
      <dgm:prSet presAssocID="{69C29BD5-6AF8-4589-B7DB-CDBD6330D1A6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4AB74D64-8248-48D3-B716-E718969FF60E}" type="pres">
      <dgm:prSet presAssocID="{69C29BD5-6AF8-4589-B7DB-CDBD6330D1A6}" presName="spaceRect" presStyleCnt="0"/>
      <dgm:spPr/>
    </dgm:pt>
    <dgm:pt modelId="{30CCE843-6276-4001-8EF3-CBBA1D369C82}" type="pres">
      <dgm:prSet presAssocID="{69C29BD5-6AF8-4589-B7DB-CDBD6330D1A6}" presName="parTx" presStyleLbl="revTx" presStyleIdx="3" presStyleCnt="5">
        <dgm:presLayoutVars>
          <dgm:chMax val="0"/>
          <dgm:chPref val="0"/>
        </dgm:presLayoutVars>
      </dgm:prSet>
      <dgm:spPr/>
    </dgm:pt>
    <dgm:pt modelId="{615A3367-B749-4C2A-9CFF-24D3A507B775}" type="pres">
      <dgm:prSet presAssocID="{16902131-848D-4A51-823F-F18A411D9920}" presName="sibTrans" presStyleCnt="0"/>
      <dgm:spPr/>
    </dgm:pt>
    <dgm:pt modelId="{AA9EE542-2B3B-4161-8DE1-811731326DFD}" type="pres">
      <dgm:prSet presAssocID="{551EA7E0-23C8-4B86-8ABD-9C93C94EE3EE}" presName="compNode" presStyleCnt="0"/>
      <dgm:spPr/>
    </dgm:pt>
    <dgm:pt modelId="{E7043783-BD1D-4B95-816C-77BF659E7F48}" type="pres">
      <dgm:prSet presAssocID="{551EA7E0-23C8-4B86-8ABD-9C93C94EE3EE}" presName="bgRect" presStyleLbl="bgShp" presStyleIdx="4" presStyleCnt="5"/>
      <dgm:spPr/>
    </dgm:pt>
    <dgm:pt modelId="{DCA8378A-0DFC-4297-8D99-8CF5506A8B67}" type="pres">
      <dgm:prSet presAssocID="{551EA7E0-23C8-4B86-8ABD-9C93C94EE3EE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orkflow"/>
        </a:ext>
      </dgm:extLst>
    </dgm:pt>
    <dgm:pt modelId="{8B2C0828-C48C-4445-B83A-C4B8B8DDDFC7}" type="pres">
      <dgm:prSet presAssocID="{551EA7E0-23C8-4B86-8ABD-9C93C94EE3EE}" presName="spaceRect" presStyleCnt="0"/>
      <dgm:spPr/>
    </dgm:pt>
    <dgm:pt modelId="{82651F58-F80F-4D8D-98F0-059B74635A3D}" type="pres">
      <dgm:prSet presAssocID="{551EA7E0-23C8-4B86-8ABD-9C93C94EE3EE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B6AF3C00-BE62-4911-9015-4BBC2A5200DF}" srcId="{ACC244EF-A4BE-42FE-AEB7-807F8D6EE0CE}" destId="{DFDC8B60-586B-4B40-9914-D6A38BB9C392}" srcOrd="0" destOrd="0" parTransId="{7ED6455D-5850-4170-A293-D452F0E4B3F9}" sibTransId="{68955CBA-B5C6-48DB-BDD4-54BD8581C090}"/>
    <dgm:cxn modelId="{62012313-0EDE-4119-939F-5CE16D483FEC}" type="presOf" srcId="{DFDC8B60-586B-4B40-9914-D6A38BB9C392}" destId="{8808B813-8026-45F2-80B1-50595FC83F77}" srcOrd="0" destOrd="0" presId="urn:microsoft.com/office/officeart/2018/2/layout/IconVerticalSolidList"/>
    <dgm:cxn modelId="{8FCFB02A-29DA-41B2-AD56-2F16EABD1995}" srcId="{ACC244EF-A4BE-42FE-AEB7-807F8D6EE0CE}" destId="{D39F51FE-01AC-47C5-800C-EC65AB45253F}" srcOrd="2" destOrd="0" parTransId="{E54AB4CA-BFCB-4436-B558-D16149DAE614}" sibTransId="{7E2EF42B-6F44-4DED-ADF8-42E77C8CAF0B}"/>
    <dgm:cxn modelId="{B4E24F36-97BA-433C-9422-DE9067D7EEF6}" type="presOf" srcId="{ACC244EF-A4BE-42FE-AEB7-807F8D6EE0CE}" destId="{D0F10336-65CA-477A-AC55-2F1B8DBCF145}" srcOrd="0" destOrd="0" presId="urn:microsoft.com/office/officeart/2018/2/layout/IconVerticalSolidList"/>
    <dgm:cxn modelId="{AA49B88D-F281-42CB-9DB7-EF69FA14DDC7}" type="presOf" srcId="{551EA7E0-23C8-4B86-8ABD-9C93C94EE3EE}" destId="{82651F58-F80F-4D8D-98F0-059B74635A3D}" srcOrd="0" destOrd="0" presId="urn:microsoft.com/office/officeart/2018/2/layout/IconVerticalSolidList"/>
    <dgm:cxn modelId="{CBF5A79E-231B-4273-9E61-F7BE485ABCF8}" srcId="{ACC244EF-A4BE-42FE-AEB7-807F8D6EE0CE}" destId="{BE3A04E4-D320-4189-9E44-D8B61FC5C6A1}" srcOrd="1" destOrd="0" parTransId="{DFF32D97-676B-42BA-80EC-88C8C39F3273}" sibTransId="{0CFDAB33-38EC-45DF-AD98-F90B4FFF4C49}"/>
    <dgm:cxn modelId="{D01029A8-5107-4946-975C-136B9DCEA90F}" type="presOf" srcId="{BE3A04E4-D320-4189-9E44-D8B61FC5C6A1}" destId="{0BAAD417-79CC-4282-BE42-5F505331309B}" srcOrd="0" destOrd="0" presId="urn:microsoft.com/office/officeart/2018/2/layout/IconVerticalSolidList"/>
    <dgm:cxn modelId="{05D703CF-FE61-459A-BFDF-4C3D3726936C}" srcId="{ACC244EF-A4BE-42FE-AEB7-807F8D6EE0CE}" destId="{69C29BD5-6AF8-4589-B7DB-CDBD6330D1A6}" srcOrd="3" destOrd="0" parTransId="{2583D713-A438-4C81-AE8F-4EB75DDB3E52}" sibTransId="{16902131-848D-4A51-823F-F18A411D9920}"/>
    <dgm:cxn modelId="{5B99D3EC-1927-4952-970D-44076D74B4B3}" type="presOf" srcId="{69C29BD5-6AF8-4589-B7DB-CDBD6330D1A6}" destId="{30CCE843-6276-4001-8EF3-CBBA1D369C82}" srcOrd="0" destOrd="0" presId="urn:microsoft.com/office/officeart/2018/2/layout/IconVerticalSolidList"/>
    <dgm:cxn modelId="{D2AB91ED-219A-4184-8193-4836FA2DF239}" srcId="{ACC244EF-A4BE-42FE-AEB7-807F8D6EE0CE}" destId="{551EA7E0-23C8-4B86-8ABD-9C93C94EE3EE}" srcOrd="4" destOrd="0" parTransId="{01936B71-EFB8-4C09-846E-0F2DFBC5C0FD}" sibTransId="{ABB36323-5A74-4CFF-82D8-744365542812}"/>
    <dgm:cxn modelId="{B4C9B3F6-8F6E-4F82-A28F-100C025C5F92}" type="presOf" srcId="{D39F51FE-01AC-47C5-800C-EC65AB45253F}" destId="{21440D35-9853-4198-8B68-ECE6E13EBEE0}" srcOrd="0" destOrd="0" presId="urn:microsoft.com/office/officeart/2018/2/layout/IconVerticalSolidList"/>
    <dgm:cxn modelId="{7D5375F9-A24B-4582-9930-ABC510D9A2C9}" type="presParOf" srcId="{D0F10336-65CA-477A-AC55-2F1B8DBCF145}" destId="{02E5DC73-574C-4407-A46B-67DC6FF6318C}" srcOrd="0" destOrd="0" presId="urn:microsoft.com/office/officeart/2018/2/layout/IconVerticalSolidList"/>
    <dgm:cxn modelId="{FCC297B8-2B9C-49B1-8771-2542050B37C4}" type="presParOf" srcId="{02E5DC73-574C-4407-A46B-67DC6FF6318C}" destId="{D282AAA4-DA56-445C-9930-2F15C56190D9}" srcOrd="0" destOrd="0" presId="urn:microsoft.com/office/officeart/2018/2/layout/IconVerticalSolidList"/>
    <dgm:cxn modelId="{50202295-98F4-4D5C-9CAD-730D3E1C63BE}" type="presParOf" srcId="{02E5DC73-574C-4407-A46B-67DC6FF6318C}" destId="{ED9CD1E5-A0B5-42B8-80E3-3BD144365C64}" srcOrd="1" destOrd="0" presId="urn:microsoft.com/office/officeart/2018/2/layout/IconVerticalSolidList"/>
    <dgm:cxn modelId="{196CBE5A-0A75-4D8C-9EEB-0BA07740A6D3}" type="presParOf" srcId="{02E5DC73-574C-4407-A46B-67DC6FF6318C}" destId="{7E93E67A-DAEF-473F-9EB9-970B1354B6CF}" srcOrd="2" destOrd="0" presId="urn:microsoft.com/office/officeart/2018/2/layout/IconVerticalSolidList"/>
    <dgm:cxn modelId="{3E01370D-416E-4BF1-97E6-846C164D0316}" type="presParOf" srcId="{02E5DC73-574C-4407-A46B-67DC6FF6318C}" destId="{8808B813-8026-45F2-80B1-50595FC83F77}" srcOrd="3" destOrd="0" presId="urn:microsoft.com/office/officeart/2018/2/layout/IconVerticalSolidList"/>
    <dgm:cxn modelId="{8BDB620C-31F5-445B-A232-F85F7C60DC04}" type="presParOf" srcId="{D0F10336-65CA-477A-AC55-2F1B8DBCF145}" destId="{D8488FDE-5DCE-42EB-95F9-5AF80363F8A0}" srcOrd="1" destOrd="0" presId="urn:microsoft.com/office/officeart/2018/2/layout/IconVerticalSolidList"/>
    <dgm:cxn modelId="{9D59CDA0-1813-4ED6-BC4A-472024671427}" type="presParOf" srcId="{D0F10336-65CA-477A-AC55-2F1B8DBCF145}" destId="{E27F107D-A329-42B4-84A2-A3797B0F34D0}" srcOrd="2" destOrd="0" presId="urn:microsoft.com/office/officeart/2018/2/layout/IconVerticalSolidList"/>
    <dgm:cxn modelId="{CA5E13D0-4262-484A-B82E-456DA7E9A681}" type="presParOf" srcId="{E27F107D-A329-42B4-84A2-A3797B0F34D0}" destId="{A65721DB-A28B-4B32-9CDF-4A42F3350349}" srcOrd="0" destOrd="0" presId="urn:microsoft.com/office/officeart/2018/2/layout/IconVerticalSolidList"/>
    <dgm:cxn modelId="{294679EA-570D-4F70-A15E-3A68CFE0D5A6}" type="presParOf" srcId="{E27F107D-A329-42B4-84A2-A3797B0F34D0}" destId="{4CB75338-6B44-4DC0-8287-FB0D00B83B44}" srcOrd="1" destOrd="0" presId="urn:microsoft.com/office/officeart/2018/2/layout/IconVerticalSolidList"/>
    <dgm:cxn modelId="{8EDE5BC6-7C6F-4919-B464-A3F4A21EDAC2}" type="presParOf" srcId="{E27F107D-A329-42B4-84A2-A3797B0F34D0}" destId="{9D59CCE8-8622-4865-BD8D-EE027BF8B866}" srcOrd="2" destOrd="0" presId="urn:microsoft.com/office/officeart/2018/2/layout/IconVerticalSolidList"/>
    <dgm:cxn modelId="{F6F28034-518A-4FB6-9F43-D66B98ACE270}" type="presParOf" srcId="{E27F107D-A329-42B4-84A2-A3797B0F34D0}" destId="{0BAAD417-79CC-4282-BE42-5F505331309B}" srcOrd="3" destOrd="0" presId="urn:microsoft.com/office/officeart/2018/2/layout/IconVerticalSolidList"/>
    <dgm:cxn modelId="{260CDE2C-4C3A-4D57-B076-501051858FDE}" type="presParOf" srcId="{D0F10336-65CA-477A-AC55-2F1B8DBCF145}" destId="{008A18B8-4B7C-4BBD-A6AD-EA846B35F3BC}" srcOrd="3" destOrd="0" presId="urn:microsoft.com/office/officeart/2018/2/layout/IconVerticalSolidList"/>
    <dgm:cxn modelId="{F213218F-23B7-4957-8DCA-0DBF81EAB814}" type="presParOf" srcId="{D0F10336-65CA-477A-AC55-2F1B8DBCF145}" destId="{E891C388-2F5B-4249-89B9-AADB88677BD9}" srcOrd="4" destOrd="0" presId="urn:microsoft.com/office/officeart/2018/2/layout/IconVerticalSolidList"/>
    <dgm:cxn modelId="{7FCD10F6-955C-4958-8F57-AD1891E30EBB}" type="presParOf" srcId="{E891C388-2F5B-4249-89B9-AADB88677BD9}" destId="{DAD11894-0C14-4236-B4BE-C0CA1C1B9D5D}" srcOrd="0" destOrd="0" presId="urn:microsoft.com/office/officeart/2018/2/layout/IconVerticalSolidList"/>
    <dgm:cxn modelId="{1F6C5933-9E5B-43D4-A97A-CFAA1474363B}" type="presParOf" srcId="{E891C388-2F5B-4249-89B9-AADB88677BD9}" destId="{DB6E060A-494E-4FAD-B0FB-AB54FFA3286F}" srcOrd="1" destOrd="0" presId="urn:microsoft.com/office/officeart/2018/2/layout/IconVerticalSolidList"/>
    <dgm:cxn modelId="{DD7D586F-720C-45C4-8C11-5BAC8FFF4CA6}" type="presParOf" srcId="{E891C388-2F5B-4249-89B9-AADB88677BD9}" destId="{0C542786-965D-4C16-AFC8-9FB32B85CDBA}" srcOrd="2" destOrd="0" presId="urn:microsoft.com/office/officeart/2018/2/layout/IconVerticalSolidList"/>
    <dgm:cxn modelId="{EE8CCA47-E1BE-415E-9581-DB3E54066B4D}" type="presParOf" srcId="{E891C388-2F5B-4249-89B9-AADB88677BD9}" destId="{21440D35-9853-4198-8B68-ECE6E13EBEE0}" srcOrd="3" destOrd="0" presId="urn:microsoft.com/office/officeart/2018/2/layout/IconVerticalSolidList"/>
    <dgm:cxn modelId="{2BD31F8D-15B5-459E-A38B-E37AF99BDA3C}" type="presParOf" srcId="{D0F10336-65CA-477A-AC55-2F1B8DBCF145}" destId="{3BB71AB8-F2B3-49D6-B367-6D3290EBF5D9}" srcOrd="5" destOrd="0" presId="urn:microsoft.com/office/officeart/2018/2/layout/IconVerticalSolidList"/>
    <dgm:cxn modelId="{D64D902D-A164-413E-920B-D807DFF1E7AE}" type="presParOf" srcId="{D0F10336-65CA-477A-AC55-2F1B8DBCF145}" destId="{1BF4E842-5E97-4A41-B0BD-B7AD87B71638}" srcOrd="6" destOrd="0" presId="urn:microsoft.com/office/officeart/2018/2/layout/IconVerticalSolidList"/>
    <dgm:cxn modelId="{579ADE60-A4CD-44D8-A815-3E9A5E4D005B}" type="presParOf" srcId="{1BF4E842-5E97-4A41-B0BD-B7AD87B71638}" destId="{F3B3BACB-9DB6-4095-B1EB-9CF752AF2168}" srcOrd="0" destOrd="0" presId="urn:microsoft.com/office/officeart/2018/2/layout/IconVerticalSolidList"/>
    <dgm:cxn modelId="{46AEF425-792C-48D6-95FE-9432B99A3CE2}" type="presParOf" srcId="{1BF4E842-5E97-4A41-B0BD-B7AD87B71638}" destId="{10EA39B6-37ED-405D-B50D-CB8C62F1F625}" srcOrd="1" destOrd="0" presId="urn:microsoft.com/office/officeart/2018/2/layout/IconVerticalSolidList"/>
    <dgm:cxn modelId="{1B5E3130-1B36-431A-9661-378184A95954}" type="presParOf" srcId="{1BF4E842-5E97-4A41-B0BD-B7AD87B71638}" destId="{4AB74D64-8248-48D3-B716-E718969FF60E}" srcOrd="2" destOrd="0" presId="urn:microsoft.com/office/officeart/2018/2/layout/IconVerticalSolidList"/>
    <dgm:cxn modelId="{6144250B-EB48-4871-A78C-DB275DC954F9}" type="presParOf" srcId="{1BF4E842-5E97-4A41-B0BD-B7AD87B71638}" destId="{30CCE843-6276-4001-8EF3-CBBA1D369C82}" srcOrd="3" destOrd="0" presId="urn:microsoft.com/office/officeart/2018/2/layout/IconVerticalSolidList"/>
    <dgm:cxn modelId="{31319C4C-4790-4D13-B5E3-78FB1AEA0187}" type="presParOf" srcId="{D0F10336-65CA-477A-AC55-2F1B8DBCF145}" destId="{615A3367-B749-4C2A-9CFF-24D3A507B775}" srcOrd="7" destOrd="0" presId="urn:microsoft.com/office/officeart/2018/2/layout/IconVerticalSolidList"/>
    <dgm:cxn modelId="{5324815C-7A0C-4EAD-87AE-A39B664A2801}" type="presParOf" srcId="{D0F10336-65CA-477A-AC55-2F1B8DBCF145}" destId="{AA9EE542-2B3B-4161-8DE1-811731326DFD}" srcOrd="8" destOrd="0" presId="urn:microsoft.com/office/officeart/2018/2/layout/IconVerticalSolidList"/>
    <dgm:cxn modelId="{7F86B326-4371-419E-84BD-7637785C82E9}" type="presParOf" srcId="{AA9EE542-2B3B-4161-8DE1-811731326DFD}" destId="{E7043783-BD1D-4B95-816C-77BF659E7F48}" srcOrd="0" destOrd="0" presId="urn:microsoft.com/office/officeart/2018/2/layout/IconVerticalSolidList"/>
    <dgm:cxn modelId="{61C7651A-81E9-4357-825D-AEFB92F56EC7}" type="presParOf" srcId="{AA9EE542-2B3B-4161-8DE1-811731326DFD}" destId="{DCA8378A-0DFC-4297-8D99-8CF5506A8B67}" srcOrd="1" destOrd="0" presId="urn:microsoft.com/office/officeart/2018/2/layout/IconVerticalSolidList"/>
    <dgm:cxn modelId="{D13DECF6-A41A-43DB-8556-1775A1402322}" type="presParOf" srcId="{AA9EE542-2B3B-4161-8DE1-811731326DFD}" destId="{8B2C0828-C48C-4445-B83A-C4B8B8DDDFC7}" srcOrd="2" destOrd="0" presId="urn:microsoft.com/office/officeart/2018/2/layout/IconVerticalSolidList"/>
    <dgm:cxn modelId="{C7491DB8-1682-4A4D-B048-395C961BF83D}" type="presParOf" srcId="{AA9EE542-2B3B-4161-8DE1-811731326DFD}" destId="{82651F58-F80F-4D8D-98F0-059B74635A3D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DCC0E8ED-FA2C-4F36-9F29-A5DC48444D46}" type="doc">
      <dgm:prSet loTypeId="urn:microsoft.com/office/officeart/2005/8/layout/process4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588D24C8-6AFC-4D0D-84EE-4658436CB09F}">
      <dgm:prSet/>
      <dgm:spPr/>
      <dgm:t>
        <a:bodyPr/>
        <a:lstStyle/>
        <a:p>
          <a:r>
            <a:rPr lang="en-GB"/>
            <a:t>A partnership between an individual and a coach</a:t>
          </a:r>
          <a:endParaRPr lang="en-US"/>
        </a:p>
      </dgm:t>
    </dgm:pt>
    <dgm:pt modelId="{15BC7578-46CD-4378-8B7A-27A3952AA304}" type="parTrans" cxnId="{A72289BA-7A6D-4AFF-B642-3ED066E04BD6}">
      <dgm:prSet/>
      <dgm:spPr/>
      <dgm:t>
        <a:bodyPr/>
        <a:lstStyle/>
        <a:p>
          <a:endParaRPr lang="en-US"/>
        </a:p>
      </dgm:t>
    </dgm:pt>
    <dgm:pt modelId="{FB8AA7DB-14AA-40A8-AF9F-70B9A368281A}" type="sibTrans" cxnId="{A72289BA-7A6D-4AFF-B642-3ED066E04BD6}">
      <dgm:prSet/>
      <dgm:spPr/>
      <dgm:t>
        <a:bodyPr/>
        <a:lstStyle/>
        <a:p>
          <a:endParaRPr lang="en-US"/>
        </a:p>
      </dgm:t>
    </dgm:pt>
    <dgm:pt modelId="{7AAEC0FF-2BA0-475C-BBC6-240779F669BC}">
      <dgm:prSet/>
      <dgm:spPr/>
      <dgm:t>
        <a:bodyPr/>
        <a:lstStyle/>
        <a:p>
          <a:r>
            <a:rPr lang="en-GB"/>
            <a:t>The aim is to empower the participant to maximise their personal and professional potential</a:t>
          </a:r>
          <a:endParaRPr lang="en-US"/>
        </a:p>
      </dgm:t>
    </dgm:pt>
    <dgm:pt modelId="{6A130A64-4FF7-4BD7-AAA9-FC0DD66BB89B}" type="parTrans" cxnId="{859C9B69-829F-40B6-AD68-3B831AFEC477}">
      <dgm:prSet/>
      <dgm:spPr/>
      <dgm:t>
        <a:bodyPr/>
        <a:lstStyle/>
        <a:p>
          <a:endParaRPr lang="en-US"/>
        </a:p>
      </dgm:t>
    </dgm:pt>
    <dgm:pt modelId="{288AB002-2B13-4F16-9DE3-7E228B509213}" type="sibTrans" cxnId="{859C9B69-829F-40B6-AD68-3B831AFEC477}">
      <dgm:prSet/>
      <dgm:spPr/>
      <dgm:t>
        <a:bodyPr/>
        <a:lstStyle/>
        <a:p>
          <a:endParaRPr lang="en-US"/>
        </a:p>
      </dgm:t>
    </dgm:pt>
    <dgm:pt modelId="{0EF6787A-27E4-450E-B03D-79EAF0029360}">
      <dgm:prSet/>
      <dgm:spPr/>
      <dgm:t>
        <a:bodyPr/>
        <a:lstStyle/>
        <a:p>
          <a:r>
            <a:rPr lang="en-GB"/>
            <a:t>70% of people who receive coaching report positive outcomes</a:t>
          </a:r>
          <a:endParaRPr lang="en-US"/>
        </a:p>
      </dgm:t>
    </dgm:pt>
    <dgm:pt modelId="{31D3504F-869E-4ED6-BDD1-29CE1B42CA78}" type="parTrans" cxnId="{CC48C311-3C94-4A94-B024-0D7C2E39FE4E}">
      <dgm:prSet/>
      <dgm:spPr/>
      <dgm:t>
        <a:bodyPr/>
        <a:lstStyle/>
        <a:p>
          <a:endParaRPr lang="en-US"/>
        </a:p>
      </dgm:t>
    </dgm:pt>
    <dgm:pt modelId="{0E83E3B2-56A2-463B-821F-54D3D4595047}" type="sibTrans" cxnId="{CC48C311-3C94-4A94-B024-0D7C2E39FE4E}">
      <dgm:prSet/>
      <dgm:spPr/>
      <dgm:t>
        <a:bodyPr/>
        <a:lstStyle/>
        <a:p>
          <a:endParaRPr lang="en-US"/>
        </a:p>
      </dgm:t>
    </dgm:pt>
    <dgm:pt modelId="{001BC2D6-8E83-4609-933C-B64FEAB699FE}">
      <dgm:prSet/>
      <dgm:spPr/>
      <dgm:t>
        <a:bodyPr/>
        <a:lstStyle/>
        <a:p>
          <a:r>
            <a:rPr lang="en-GB"/>
            <a:t>It is a powerful tool</a:t>
          </a:r>
          <a:endParaRPr lang="en-US"/>
        </a:p>
      </dgm:t>
    </dgm:pt>
    <dgm:pt modelId="{05C1EF17-E3D5-4026-B882-A49623BC40E5}" type="parTrans" cxnId="{79DD42EC-BC23-4900-8AF3-BA0C056B3457}">
      <dgm:prSet/>
      <dgm:spPr/>
      <dgm:t>
        <a:bodyPr/>
        <a:lstStyle/>
        <a:p>
          <a:endParaRPr lang="en-US"/>
        </a:p>
      </dgm:t>
    </dgm:pt>
    <dgm:pt modelId="{9C99541E-60D7-4ECD-B2C9-532DD3423D16}" type="sibTrans" cxnId="{79DD42EC-BC23-4900-8AF3-BA0C056B3457}">
      <dgm:prSet/>
      <dgm:spPr/>
      <dgm:t>
        <a:bodyPr/>
        <a:lstStyle/>
        <a:p>
          <a:endParaRPr lang="en-US"/>
        </a:p>
      </dgm:t>
    </dgm:pt>
    <dgm:pt modelId="{EED2F123-1B5B-4078-A8F9-2F550FF210F9}" type="pres">
      <dgm:prSet presAssocID="{DCC0E8ED-FA2C-4F36-9F29-A5DC48444D46}" presName="Name0" presStyleCnt="0">
        <dgm:presLayoutVars>
          <dgm:dir/>
          <dgm:animLvl val="lvl"/>
          <dgm:resizeHandles val="exact"/>
        </dgm:presLayoutVars>
      </dgm:prSet>
      <dgm:spPr/>
    </dgm:pt>
    <dgm:pt modelId="{5E604777-334A-41C9-AA8A-B36026507A47}" type="pres">
      <dgm:prSet presAssocID="{001BC2D6-8E83-4609-933C-B64FEAB699FE}" presName="boxAndChildren" presStyleCnt="0"/>
      <dgm:spPr/>
    </dgm:pt>
    <dgm:pt modelId="{B783CF19-9F04-481E-8D32-A22AF1BA4B8E}" type="pres">
      <dgm:prSet presAssocID="{001BC2D6-8E83-4609-933C-B64FEAB699FE}" presName="parentTextBox" presStyleLbl="node1" presStyleIdx="0" presStyleCnt="4"/>
      <dgm:spPr/>
    </dgm:pt>
    <dgm:pt modelId="{DF1A637B-CDD6-486E-96DA-2CFB021AE2C9}" type="pres">
      <dgm:prSet presAssocID="{0E83E3B2-56A2-463B-821F-54D3D4595047}" presName="sp" presStyleCnt="0"/>
      <dgm:spPr/>
    </dgm:pt>
    <dgm:pt modelId="{75A8FDCD-11EF-4C45-9669-98262CA2A482}" type="pres">
      <dgm:prSet presAssocID="{0EF6787A-27E4-450E-B03D-79EAF0029360}" presName="arrowAndChildren" presStyleCnt="0"/>
      <dgm:spPr/>
    </dgm:pt>
    <dgm:pt modelId="{218187EA-F78B-4C80-B801-7AEBDE8AB608}" type="pres">
      <dgm:prSet presAssocID="{0EF6787A-27E4-450E-B03D-79EAF0029360}" presName="parentTextArrow" presStyleLbl="node1" presStyleIdx="1" presStyleCnt="4"/>
      <dgm:spPr/>
    </dgm:pt>
    <dgm:pt modelId="{8755915D-A916-430F-829B-E23EA78B893F}" type="pres">
      <dgm:prSet presAssocID="{288AB002-2B13-4F16-9DE3-7E228B509213}" presName="sp" presStyleCnt="0"/>
      <dgm:spPr/>
    </dgm:pt>
    <dgm:pt modelId="{23C1C2F2-B653-4E87-9083-47B83BDF3C60}" type="pres">
      <dgm:prSet presAssocID="{7AAEC0FF-2BA0-475C-BBC6-240779F669BC}" presName="arrowAndChildren" presStyleCnt="0"/>
      <dgm:spPr/>
    </dgm:pt>
    <dgm:pt modelId="{7B9CAB23-31F6-4482-8801-4A8688868986}" type="pres">
      <dgm:prSet presAssocID="{7AAEC0FF-2BA0-475C-BBC6-240779F669BC}" presName="parentTextArrow" presStyleLbl="node1" presStyleIdx="2" presStyleCnt="4"/>
      <dgm:spPr/>
    </dgm:pt>
    <dgm:pt modelId="{35212F62-1454-4208-BD0B-3D53DB2710C3}" type="pres">
      <dgm:prSet presAssocID="{FB8AA7DB-14AA-40A8-AF9F-70B9A368281A}" presName="sp" presStyleCnt="0"/>
      <dgm:spPr/>
    </dgm:pt>
    <dgm:pt modelId="{59C51081-28C7-4E57-9B47-D4308963689F}" type="pres">
      <dgm:prSet presAssocID="{588D24C8-6AFC-4D0D-84EE-4658436CB09F}" presName="arrowAndChildren" presStyleCnt="0"/>
      <dgm:spPr/>
    </dgm:pt>
    <dgm:pt modelId="{E2D36C41-5522-42DA-ACB8-DC898EBEE92B}" type="pres">
      <dgm:prSet presAssocID="{588D24C8-6AFC-4D0D-84EE-4658436CB09F}" presName="parentTextArrow" presStyleLbl="node1" presStyleIdx="3" presStyleCnt="4"/>
      <dgm:spPr/>
    </dgm:pt>
  </dgm:ptLst>
  <dgm:cxnLst>
    <dgm:cxn modelId="{CC48C311-3C94-4A94-B024-0D7C2E39FE4E}" srcId="{DCC0E8ED-FA2C-4F36-9F29-A5DC48444D46}" destId="{0EF6787A-27E4-450E-B03D-79EAF0029360}" srcOrd="2" destOrd="0" parTransId="{31D3504F-869E-4ED6-BDD1-29CE1B42CA78}" sibTransId="{0E83E3B2-56A2-463B-821F-54D3D4595047}"/>
    <dgm:cxn modelId="{18CC685D-C080-4190-8B12-5BAD306A4A07}" type="presOf" srcId="{0EF6787A-27E4-450E-B03D-79EAF0029360}" destId="{218187EA-F78B-4C80-B801-7AEBDE8AB608}" srcOrd="0" destOrd="0" presId="urn:microsoft.com/office/officeart/2005/8/layout/process4"/>
    <dgm:cxn modelId="{859C9B69-829F-40B6-AD68-3B831AFEC477}" srcId="{DCC0E8ED-FA2C-4F36-9F29-A5DC48444D46}" destId="{7AAEC0FF-2BA0-475C-BBC6-240779F669BC}" srcOrd="1" destOrd="0" parTransId="{6A130A64-4FF7-4BD7-AAA9-FC0DD66BB89B}" sibTransId="{288AB002-2B13-4F16-9DE3-7E228B509213}"/>
    <dgm:cxn modelId="{8C799A4A-A7C2-4A76-9D75-F3BEBF41929C}" type="presOf" srcId="{DCC0E8ED-FA2C-4F36-9F29-A5DC48444D46}" destId="{EED2F123-1B5B-4078-A8F9-2F550FF210F9}" srcOrd="0" destOrd="0" presId="urn:microsoft.com/office/officeart/2005/8/layout/process4"/>
    <dgm:cxn modelId="{8709C16C-2C21-4612-B770-BBA18A89ED89}" type="presOf" srcId="{588D24C8-6AFC-4D0D-84EE-4658436CB09F}" destId="{E2D36C41-5522-42DA-ACB8-DC898EBEE92B}" srcOrd="0" destOrd="0" presId="urn:microsoft.com/office/officeart/2005/8/layout/process4"/>
    <dgm:cxn modelId="{F171D191-DB2E-4874-B7A9-F5C6E05C91D9}" type="presOf" srcId="{001BC2D6-8E83-4609-933C-B64FEAB699FE}" destId="{B783CF19-9F04-481E-8D32-A22AF1BA4B8E}" srcOrd="0" destOrd="0" presId="urn:microsoft.com/office/officeart/2005/8/layout/process4"/>
    <dgm:cxn modelId="{A72289BA-7A6D-4AFF-B642-3ED066E04BD6}" srcId="{DCC0E8ED-FA2C-4F36-9F29-A5DC48444D46}" destId="{588D24C8-6AFC-4D0D-84EE-4658436CB09F}" srcOrd="0" destOrd="0" parTransId="{15BC7578-46CD-4378-8B7A-27A3952AA304}" sibTransId="{FB8AA7DB-14AA-40A8-AF9F-70B9A368281A}"/>
    <dgm:cxn modelId="{44670ED7-86EA-4A3F-ADBA-6E4B8F216040}" type="presOf" srcId="{7AAEC0FF-2BA0-475C-BBC6-240779F669BC}" destId="{7B9CAB23-31F6-4482-8801-4A8688868986}" srcOrd="0" destOrd="0" presId="urn:microsoft.com/office/officeart/2005/8/layout/process4"/>
    <dgm:cxn modelId="{79DD42EC-BC23-4900-8AF3-BA0C056B3457}" srcId="{DCC0E8ED-FA2C-4F36-9F29-A5DC48444D46}" destId="{001BC2D6-8E83-4609-933C-B64FEAB699FE}" srcOrd="3" destOrd="0" parTransId="{05C1EF17-E3D5-4026-B882-A49623BC40E5}" sibTransId="{9C99541E-60D7-4ECD-B2C9-532DD3423D16}"/>
    <dgm:cxn modelId="{2A5EBD93-E7F1-4000-A8EB-9665270E5292}" type="presParOf" srcId="{EED2F123-1B5B-4078-A8F9-2F550FF210F9}" destId="{5E604777-334A-41C9-AA8A-B36026507A47}" srcOrd="0" destOrd="0" presId="urn:microsoft.com/office/officeart/2005/8/layout/process4"/>
    <dgm:cxn modelId="{B29408D9-6BD1-4ADB-897E-ACB47374E785}" type="presParOf" srcId="{5E604777-334A-41C9-AA8A-B36026507A47}" destId="{B783CF19-9F04-481E-8D32-A22AF1BA4B8E}" srcOrd="0" destOrd="0" presId="urn:microsoft.com/office/officeart/2005/8/layout/process4"/>
    <dgm:cxn modelId="{0EF61C46-79D9-4971-8017-E66F47CFC4AF}" type="presParOf" srcId="{EED2F123-1B5B-4078-A8F9-2F550FF210F9}" destId="{DF1A637B-CDD6-486E-96DA-2CFB021AE2C9}" srcOrd="1" destOrd="0" presId="urn:microsoft.com/office/officeart/2005/8/layout/process4"/>
    <dgm:cxn modelId="{87C1A25F-5472-4966-8D06-B4E4DF0EFEF1}" type="presParOf" srcId="{EED2F123-1B5B-4078-A8F9-2F550FF210F9}" destId="{75A8FDCD-11EF-4C45-9669-98262CA2A482}" srcOrd="2" destOrd="0" presId="urn:microsoft.com/office/officeart/2005/8/layout/process4"/>
    <dgm:cxn modelId="{D9812297-7F35-4D34-91D1-067BE487F3EB}" type="presParOf" srcId="{75A8FDCD-11EF-4C45-9669-98262CA2A482}" destId="{218187EA-F78B-4C80-B801-7AEBDE8AB608}" srcOrd="0" destOrd="0" presId="urn:microsoft.com/office/officeart/2005/8/layout/process4"/>
    <dgm:cxn modelId="{C0A5F390-E206-4B72-96F0-0F8C2341B22F}" type="presParOf" srcId="{EED2F123-1B5B-4078-A8F9-2F550FF210F9}" destId="{8755915D-A916-430F-829B-E23EA78B893F}" srcOrd="3" destOrd="0" presId="urn:microsoft.com/office/officeart/2005/8/layout/process4"/>
    <dgm:cxn modelId="{9AA725F0-9EA3-43B8-85EE-913958697606}" type="presParOf" srcId="{EED2F123-1B5B-4078-A8F9-2F550FF210F9}" destId="{23C1C2F2-B653-4E87-9083-47B83BDF3C60}" srcOrd="4" destOrd="0" presId="urn:microsoft.com/office/officeart/2005/8/layout/process4"/>
    <dgm:cxn modelId="{DC762BCD-624A-457A-93C5-ED4D35F853A9}" type="presParOf" srcId="{23C1C2F2-B653-4E87-9083-47B83BDF3C60}" destId="{7B9CAB23-31F6-4482-8801-4A8688868986}" srcOrd="0" destOrd="0" presId="urn:microsoft.com/office/officeart/2005/8/layout/process4"/>
    <dgm:cxn modelId="{E21ADA68-A685-4491-80B2-4820D3B27B2C}" type="presParOf" srcId="{EED2F123-1B5B-4078-A8F9-2F550FF210F9}" destId="{35212F62-1454-4208-BD0B-3D53DB2710C3}" srcOrd="5" destOrd="0" presId="urn:microsoft.com/office/officeart/2005/8/layout/process4"/>
    <dgm:cxn modelId="{F8A869A3-EB74-48D5-BA48-59AB52222B69}" type="presParOf" srcId="{EED2F123-1B5B-4078-A8F9-2F550FF210F9}" destId="{59C51081-28C7-4E57-9B47-D4308963689F}" srcOrd="6" destOrd="0" presId="urn:microsoft.com/office/officeart/2005/8/layout/process4"/>
    <dgm:cxn modelId="{7C3E5CD8-CE57-4298-A4FA-AE1C814D13C3}" type="presParOf" srcId="{59C51081-28C7-4E57-9B47-D4308963689F}" destId="{E2D36C41-5522-42DA-ACB8-DC898EBEE92B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FC8DB208-8285-410C-B062-4BCFAE6E69C2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96BB8193-0E4B-4C81-8654-6E04E48C87CB}">
      <dgm:prSet/>
      <dgm:spPr/>
      <dgm:t>
        <a:bodyPr/>
        <a:lstStyle/>
        <a:p>
          <a:r>
            <a:rPr lang="en-GB"/>
            <a:t>Identify the specific goal to be achieved</a:t>
          </a:r>
          <a:endParaRPr lang="en-US"/>
        </a:p>
      </dgm:t>
    </dgm:pt>
    <dgm:pt modelId="{23BA04B6-D168-4B9B-9FCC-9A1C1A48A8E2}" type="parTrans" cxnId="{062F4979-F98F-4696-855D-873103FE6555}">
      <dgm:prSet/>
      <dgm:spPr/>
      <dgm:t>
        <a:bodyPr/>
        <a:lstStyle/>
        <a:p>
          <a:endParaRPr lang="en-US"/>
        </a:p>
      </dgm:t>
    </dgm:pt>
    <dgm:pt modelId="{BA016BB6-62D3-4515-B81C-77A93B5167EB}" type="sibTrans" cxnId="{062F4979-F98F-4696-855D-873103FE6555}">
      <dgm:prSet/>
      <dgm:spPr/>
      <dgm:t>
        <a:bodyPr/>
        <a:lstStyle/>
        <a:p>
          <a:endParaRPr lang="en-US"/>
        </a:p>
      </dgm:t>
    </dgm:pt>
    <dgm:pt modelId="{A71F1CD5-1B40-4A2E-9DE9-964190DE6594}">
      <dgm:prSet/>
      <dgm:spPr/>
      <dgm:t>
        <a:bodyPr/>
        <a:lstStyle/>
        <a:p>
          <a:r>
            <a:rPr lang="en-GB"/>
            <a:t>They assess their current reality.  What gets in the way of achieving the goal?</a:t>
          </a:r>
          <a:endParaRPr lang="en-US"/>
        </a:p>
      </dgm:t>
    </dgm:pt>
    <dgm:pt modelId="{325BB9D9-B8BC-4918-AF85-A5FEF5F3BA51}" type="parTrans" cxnId="{495F9B31-DD9B-41CE-B4C6-7FE5F06A825C}">
      <dgm:prSet/>
      <dgm:spPr/>
      <dgm:t>
        <a:bodyPr/>
        <a:lstStyle/>
        <a:p>
          <a:endParaRPr lang="en-US"/>
        </a:p>
      </dgm:t>
    </dgm:pt>
    <dgm:pt modelId="{E776BF18-37AE-4FB8-98E0-C1AFC68D43F6}" type="sibTrans" cxnId="{495F9B31-DD9B-41CE-B4C6-7FE5F06A825C}">
      <dgm:prSet/>
      <dgm:spPr/>
      <dgm:t>
        <a:bodyPr/>
        <a:lstStyle/>
        <a:p>
          <a:endParaRPr lang="en-US"/>
        </a:p>
      </dgm:t>
    </dgm:pt>
    <dgm:pt modelId="{0527A4AB-F567-47F8-8575-77F0634BE609}">
      <dgm:prSet/>
      <dgm:spPr/>
      <dgm:t>
        <a:bodyPr/>
        <a:lstStyle/>
        <a:p>
          <a:r>
            <a:rPr lang="en-GB"/>
            <a:t>Options – they explore different, creative options together, identify risks</a:t>
          </a:r>
          <a:endParaRPr lang="en-US"/>
        </a:p>
      </dgm:t>
    </dgm:pt>
    <dgm:pt modelId="{1DD2E0E8-8E27-4BD8-AC6C-FE386C1A2D8A}" type="parTrans" cxnId="{7C892B69-5D67-48CE-B526-051B3804466E}">
      <dgm:prSet/>
      <dgm:spPr/>
      <dgm:t>
        <a:bodyPr/>
        <a:lstStyle/>
        <a:p>
          <a:endParaRPr lang="en-US"/>
        </a:p>
      </dgm:t>
    </dgm:pt>
    <dgm:pt modelId="{64EABE96-4EC3-4B9D-9BB1-B77641F403C3}" type="sibTrans" cxnId="{7C892B69-5D67-48CE-B526-051B3804466E}">
      <dgm:prSet/>
      <dgm:spPr/>
      <dgm:t>
        <a:bodyPr/>
        <a:lstStyle/>
        <a:p>
          <a:endParaRPr lang="en-US"/>
        </a:p>
      </dgm:t>
    </dgm:pt>
    <dgm:pt modelId="{8479B8A5-1877-4F7F-8DDA-16CAD79CF838}">
      <dgm:prSet/>
      <dgm:spPr/>
      <dgm:t>
        <a:bodyPr/>
        <a:lstStyle/>
        <a:p>
          <a:r>
            <a:rPr lang="en-GB"/>
            <a:t>They agree on a course of action</a:t>
          </a:r>
          <a:endParaRPr lang="en-US"/>
        </a:p>
      </dgm:t>
    </dgm:pt>
    <dgm:pt modelId="{CB45139F-D36D-4F8E-9972-164D8F65F526}" type="parTrans" cxnId="{B0DD537F-EF26-47F7-B352-53656FE4C98A}">
      <dgm:prSet/>
      <dgm:spPr/>
      <dgm:t>
        <a:bodyPr/>
        <a:lstStyle/>
        <a:p>
          <a:endParaRPr lang="en-US"/>
        </a:p>
      </dgm:t>
    </dgm:pt>
    <dgm:pt modelId="{7318BCC7-FC56-4026-BD49-E31869C0FB7C}" type="sibTrans" cxnId="{B0DD537F-EF26-47F7-B352-53656FE4C98A}">
      <dgm:prSet/>
      <dgm:spPr/>
      <dgm:t>
        <a:bodyPr/>
        <a:lstStyle/>
        <a:p>
          <a:endParaRPr lang="en-US"/>
        </a:p>
      </dgm:t>
    </dgm:pt>
    <dgm:pt modelId="{DCF7EE6C-1B95-46A2-9A5F-BE8D02AFE981}" type="pres">
      <dgm:prSet presAssocID="{FC8DB208-8285-410C-B062-4BCFAE6E69C2}" presName="root" presStyleCnt="0">
        <dgm:presLayoutVars>
          <dgm:dir/>
          <dgm:resizeHandles val="exact"/>
        </dgm:presLayoutVars>
      </dgm:prSet>
      <dgm:spPr/>
    </dgm:pt>
    <dgm:pt modelId="{7F499B87-B668-4894-8174-8FAC2887C404}" type="pres">
      <dgm:prSet presAssocID="{96BB8193-0E4B-4C81-8654-6E04E48C87CB}" presName="compNode" presStyleCnt="0"/>
      <dgm:spPr/>
    </dgm:pt>
    <dgm:pt modelId="{7DF94D0D-59DE-4842-BB03-1FF7824D15B4}" type="pres">
      <dgm:prSet presAssocID="{96BB8193-0E4B-4C81-8654-6E04E48C87CB}" presName="bgRect" presStyleLbl="bgShp" presStyleIdx="0" presStyleCnt="4"/>
      <dgm:spPr/>
    </dgm:pt>
    <dgm:pt modelId="{6D5D2F86-5D9C-4775-8BA8-D63E13880A58}" type="pres">
      <dgm:prSet presAssocID="{96BB8193-0E4B-4C81-8654-6E04E48C87CB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BF39A70E-BABC-4A36-9C48-6DA7E0F0883F}" type="pres">
      <dgm:prSet presAssocID="{96BB8193-0E4B-4C81-8654-6E04E48C87CB}" presName="spaceRect" presStyleCnt="0"/>
      <dgm:spPr/>
    </dgm:pt>
    <dgm:pt modelId="{0F56EEFA-E846-4E26-82B6-DF6E62D2476B}" type="pres">
      <dgm:prSet presAssocID="{96BB8193-0E4B-4C81-8654-6E04E48C87CB}" presName="parTx" presStyleLbl="revTx" presStyleIdx="0" presStyleCnt="4">
        <dgm:presLayoutVars>
          <dgm:chMax val="0"/>
          <dgm:chPref val="0"/>
        </dgm:presLayoutVars>
      </dgm:prSet>
      <dgm:spPr/>
    </dgm:pt>
    <dgm:pt modelId="{71262E89-6DB5-4CD9-967C-EC032AB815C1}" type="pres">
      <dgm:prSet presAssocID="{BA016BB6-62D3-4515-B81C-77A93B5167EB}" presName="sibTrans" presStyleCnt="0"/>
      <dgm:spPr/>
    </dgm:pt>
    <dgm:pt modelId="{F60B29D0-6DD6-47D7-9EDA-23A6D4F01524}" type="pres">
      <dgm:prSet presAssocID="{A71F1CD5-1B40-4A2E-9DE9-964190DE6594}" presName="compNode" presStyleCnt="0"/>
      <dgm:spPr/>
    </dgm:pt>
    <dgm:pt modelId="{D9E2280C-5EBE-4A37-A53F-29A1D63C0D42}" type="pres">
      <dgm:prSet presAssocID="{A71F1CD5-1B40-4A2E-9DE9-964190DE6594}" presName="bgRect" presStyleLbl="bgShp" presStyleIdx="1" presStyleCnt="4"/>
      <dgm:spPr/>
    </dgm:pt>
    <dgm:pt modelId="{1AF76D45-913C-4F5F-BBBD-ABB90E848CE9}" type="pres">
      <dgm:prSet presAssocID="{A71F1CD5-1B40-4A2E-9DE9-964190DE6594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arget"/>
        </a:ext>
      </dgm:extLst>
    </dgm:pt>
    <dgm:pt modelId="{A9DF7EA1-2CA9-48B5-8F0B-47311D944466}" type="pres">
      <dgm:prSet presAssocID="{A71F1CD5-1B40-4A2E-9DE9-964190DE6594}" presName="spaceRect" presStyleCnt="0"/>
      <dgm:spPr/>
    </dgm:pt>
    <dgm:pt modelId="{62DA349F-4C60-4317-95FD-E432888EDF13}" type="pres">
      <dgm:prSet presAssocID="{A71F1CD5-1B40-4A2E-9DE9-964190DE6594}" presName="parTx" presStyleLbl="revTx" presStyleIdx="1" presStyleCnt="4">
        <dgm:presLayoutVars>
          <dgm:chMax val="0"/>
          <dgm:chPref val="0"/>
        </dgm:presLayoutVars>
      </dgm:prSet>
      <dgm:spPr/>
    </dgm:pt>
    <dgm:pt modelId="{F17C5559-DFDA-4D27-A5EB-103178E14A12}" type="pres">
      <dgm:prSet presAssocID="{E776BF18-37AE-4FB8-98E0-C1AFC68D43F6}" presName="sibTrans" presStyleCnt="0"/>
      <dgm:spPr/>
    </dgm:pt>
    <dgm:pt modelId="{CD120A02-13ED-44C2-BD91-AC343E216ED0}" type="pres">
      <dgm:prSet presAssocID="{0527A4AB-F567-47F8-8575-77F0634BE609}" presName="compNode" presStyleCnt="0"/>
      <dgm:spPr/>
    </dgm:pt>
    <dgm:pt modelId="{8BE176CE-0512-4E97-AEEF-FEEBB1F16E8A}" type="pres">
      <dgm:prSet presAssocID="{0527A4AB-F567-47F8-8575-77F0634BE609}" presName="bgRect" presStyleLbl="bgShp" presStyleIdx="2" presStyleCnt="4"/>
      <dgm:spPr/>
    </dgm:pt>
    <dgm:pt modelId="{EA6445E0-1CB7-4CC5-9BB2-82FF3EC7C9E1}" type="pres">
      <dgm:prSet presAssocID="{0527A4AB-F567-47F8-8575-77F0634BE609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Venn Diagram"/>
        </a:ext>
      </dgm:extLst>
    </dgm:pt>
    <dgm:pt modelId="{EF0A88CD-7F0C-4561-8B77-215782CC8F4E}" type="pres">
      <dgm:prSet presAssocID="{0527A4AB-F567-47F8-8575-77F0634BE609}" presName="spaceRect" presStyleCnt="0"/>
      <dgm:spPr/>
    </dgm:pt>
    <dgm:pt modelId="{5BF6BC5F-6156-49B0-989E-7B5BC90A17C3}" type="pres">
      <dgm:prSet presAssocID="{0527A4AB-F567-47F8-8575-77F0634BE609}" presName="parTx" presStyleLbl="revTx" presStyleIdx="2" presStyleCnt="4">
        <dgm:presLayoutVars>
          <dgm:chMax val="0"/>
          <dgm:chPref val="0"/>
        </dgm:presLayoutVars>
      </dgm:prSet>
      <dgm:spPr/>
    </dgm:pt>
    <dgm:pt modelId="{2995148A-DFF8-4231-9712-F97CE23E5DAB}" type="pres">
      <dgm:prSet presAssocID="{64EABE96-4EC3-4B9D-9BB1-B77641F403C3}" presName="sibTrans" presStyleCnt="0"/>
      <dgm:spPr/>
    </dgm:pt>
    <dgm:pt modelId="{A97C79C0-6955-4211-A9DC-B6205C047E20}" type="pres">
      <dgm:prSet presAssocID="{8479B8A5-1877-4F7F-8DDA-16CAD79CF838}" presName="compNode" presStyleCnt="0"/>
      <dgm:spPr/>
    </dgm:pt>
    <dgm:pt modelId="{C5CFA49B-118D-4CA2-9E43-BFED2DCAFA14}" type="pres">
      <dgm:prSet presAssocID="{8479B8A5-1877-4F7F-8DDA-16CAD79CF838}" presName="bgRect" presStyleLbl="bgShp" presStyleIdx="3" presStyleCnt="4"/>
      <dgm:spPr/>
    </dgm:pt>
    <dgm:pt modelId="{8DD95F74-3140-4866-BFBD-1F70955AFEDB}" type="pres">
      <dgm:prSet presAssocID="{8479B8A5-1877-4F7F-8DDA-16CAD79CF838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F064D451-2149-44E6-9144-0EF2CD526F18}" type="pres">
      <dgm:prSet presAssocID="{8479B8A5-1877-4F7F-8DDA-16CAD79CF838}" presName="spaceRect" presStyleCnt="0"/>
      <dgm:spPr/>
    </dgm:pt>
    <dgm:pt modelId="{1A77EEE0-AA7D-425B-B288-C6E129CDDEEF}" type="pres">
      <dgm:prSet presAssocID="{8479B8A5-1877-4F7F-8DDA-16CAD79CF838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17097A01-DA95-4895-B42D-7BC48152A0D3}" type="presOf" srcId="{96BB8193-0E4B-4C81-8654-6E04E48C87CB}" destId="{0F56EEFA-E846-4E26-82B6-DF6E62D2476B}" srcOrd="0" destOrd="0" presId="urn:microsoft.com/office/officeart/2018/2/layout/IconVerticalSolidList"/>
    <dgm:cxn modelId="{495F9B31-DD9B-41CE-B4C6-7FE5F06A825C}" srcId="{FC8DB208-8285-410C-B062-4BCFAE6E69C2}" destId="{A71F1CD5-1B40-4A2E-9DE9-964190DE6594}" srcOrd="1" destOrd="0" parTransId="{325BB9D9-B8BC-4918-AF85-A5FEF5F3BA51}" sibTransId="{E776BF18-37AE-4FB8-98E0-C1AFC68D43F6}"/>
    <dgm:cxn modelId="{D9FC7640-1A66-4367-988B-250A28958CAB}" type="presOf" srcId="{0527A4AB-F567-47F8-8575-77F0634BE609}" destId="{5BF6BC5F-6156-49B0-989E-7B5BC90A17C3}" srcOrd="0" destOrd="0" presId="urn:microsoft.com/office/officeart/2018/2/layout/IconVerticalSolidList"/>
    <dgm:cxn modelId="{5973875F-738B-423A-A7B9-5D3C973A9326}" type="presOf" srcId="{FC8DB208-8285-410C-B062-4BCFAE6E69C2}" destId="{DCF7EE6C-1B95-46A2-9A5F-BE8D02AFE981}" srcOrd="0" destOrd="0" presId="urn:microsoft.com/office/officeart/2018/2/layout/IconVerticalSolidList"/>
    <dgm:cxn modelId="{7C892B69-5D67-48CE-B526-051B3804466E}" srcId="{FC8DB208-8285-410C-B062-4BCFAE6E69C2}" destId="{0527A4AB-F567-47F8-8575-77F0634BE609}" srcOrd="2" destOrd="0" parTransId="{1DD2E0E8-8E27-4BD8-AC6C-FE386C1A2D8A}" sibTransId="{64EABE96-4EC3-4B9D-9BB1-B77641F403C3}"/>
    <dgm:cxn modelId="{062F4979-F98F-4696-855D-873103FE6555}" srcId="{FC8DB208-8285-410C-B062-4BCFAE6E69C2}" destId="{96BB8193-0E4B-4C81-8654-6E04E48C87CB}" srcOrd="0" destOrd="0" parTransId="{23BA04B6-D168-4B9B-9FCC-9A1C1A48A8E2}" sibTransId="{BA016BB6-62D3-4515-B81C-77A93B5167EB}"/>
    <dgm:cxn modelId="{B0DD537F-EF26-47F7-B352-53656FE4C98A}" srcId="{FC8DB208-8285-410C-B062-4BCFAE6E69C2}" destId="{8479B8A5-1877-4F7F-8DDA-16CAD79CF838}" srcOrd="3" destOrd="0" parTransId="{CB45139F-D36D-4F8E-9972-164D8F65F526}" sibTransId="{7318BCC7-FC56-4026-BD49-E31869C0FB7C}"/>
    <dgm:cxn modelId="{1E9D7F8E-83B3-4F4F-93C3-776085489BBB}" type="presOf" srcId="{A71F1CD5-1B40-4A2E-9DE9-964190DE6594}" destId="{62DA349F-4C60-4317-95FD-E432888EDF13}" srcOrd="0" destOrd="0" presId="urn:microsoft.com/office/officeart/2018/2/layout/IconVerticalSolidList"/>
    <dgm:cxn modelId="{5DE5C7CD-5E66-4F3E-963A-C42AC43B5249}" type="presOf" srcId="{8479B8A5-1877-4F7F-8DDA-16CAD79CF838}" destId="{1A77EEE0-AA7D-425B-B288-C6E129CDDEEF}" srcOrd="0" destOrd="0" presId="urn:microsoft.com/office/officeart/2018/2/layout/IconVerticalSolidList"/>
    <dgm:cxn modelId="{345D001E-9E73-41CE-A1ED-3801820F240A}" type="presParOf" srcId="{DCF7EE6C-1B95-46A2-9A5F-BE8D02AFE981}" destId="{7F499B87-B668-4894-8174-8FAC2887C404}" srcOrd="0" destOrd="0" presId="urn:microsoft.com/office/officeart/2018/2/layout/IconVerticalSolidList"/>
    <dgm:cxn modelId="{9B9E86CE-7572-4FAA-90C2-3EE58DEC77B1}" type="presParOf" srcId="{7F499B87-B668-4894-8174-8FAC2887C404}" destId="{7DF94D0D-59DE-4842-BB03-1FF7824D15B4}" srcOrd="0" destOrd="0" presId="urn:microsoft.com/office/officeart/2018/2/layout/IconVerticalSolidList"/>
    <dgm:cxn modelId="{92FAFEF7-5FAC-4C33-B0C7-F8F105E5BD8C}" type="presParOf" srcId="{7F499B87-B668-4894-8174-8FAC2887C404}" destId="{6D5D2F86-5D9C-4775-8BA8-D63E13880A58}" srcOrd="1" destOrd="0" presId="urn:microsoft.com/office/officeart/2018/2/layout/IconVerticalSolidList"/>
    <dgm:cxn modelId="{2F9F5AB6-666F-44BD-92C7-6297775CCD43}" type="presParOf" srcId="{7F499B87-B668-4894-8174-8FAC2887C404}" destId="{BF39A70E-BABC-4A36-9C48-6DA7E0F0883F}" srcOrd="2" destOrd="0" presId="urn:microsoft.com/office/officeart/2018/2/layout/IconVerticalSolidList"/>
    <dgm:cxn modelId="{F4AB9520-A64B-4AE5-9626-2DB0FC0BFD42}" type="presParOf" srcId="{7F499B87-B668-4894-8174-8FAC2887C404}" destId="{0F56EEFA-E846-4E26-82B6-DF6E62D2476B}" srcOrd="3" destOrd="0" presId="urn:microsoft.com/office/officeart/2018/2/layout/IconVerticalSolidList"/>
    <dgm:cxn modelId="{B16CA32F-334D-4E1B-AA86-45AA1ABF19B3}" type="presParOf" srcId="{DCF7EE6C-1B95-46A2-9A5F-BE8D02AFE981}" destId="{71262E89-6DB5-4CD9-967C-EC032AB815C1}" srcOrd="1" destOrd="0" presId="urn:microsoft.com/office/officeart/2018/2/layout/IconVerticalSolidList"/>
    <dgm:cxn modelId="{8D1F1320-C7FC-4B40-9AFB-A7D823D1CA78}" type="presParOf" srcId="{DCF7EE6C-1B95-46A2-9A5F-BE8D02AFE981}" destId="{F60B29D0-6DD6-47D7-9EDA-23A6D4F01524}" srcOrd="2" destOrd="0" presId="urn:microsoft.com/office/officeart/2018/2/layout/IconVerticalSolidList"/>
    <dgm:cxn modelId="{140ED4A1-E88A-4BC2-A5E0-392F401B3DD2}" type="presParOf" srcId="{F60B29D0-6DD6-47D7-9EDA-23A6D4F01524}" destId="{D9E2280C-5EBE-4A37-A53F-29A1D63C0D42}" srcOrd="0" destOrd="0" presId="urn:microsoft.com/office/officeart/2018/2/layout/IconVerticalSolidList"/>
    <dgm:cxn modelId="{D24D2CD4-13FB-4DB1-9BA2-F0292F99D26F}" type="presParOf" srcId="{F60B29D0-6DD6-47D7-9EDA-23A6D4F01524}" destId="{1AF76D45-913C-4F5F-BBBD-ABB90E848CE9}" srcOrd="1" destOrd="0" presId="urn:microsoft.com/office/officeart/2018/2/layout/IconVerticalSolidList"/>
    <dgm:cxn modelId="{AD3979F7-7599-44E9-8AF0-DB64E7C625EC}" type="presParOf" srcId="{F60B29D0-6DD6-47D7-9EDA-23A6D4F01524}" destId="{A9DF7EA1-2CA9-48B5-8F0B-47311D944466}" srcOrd="2" destOrd="0" presId="urn:microsoft.com/office/officeart/2018/2/layout/IconVerticalSolidList"/>
    <dgm:cxn modelId="{0A738587-F54A-40EA-BA00-61B73F83DF90}" type="presParOf" srcId="{F60B29D0-6DD6-47D7-9EDA-23A6D4F01524}" destId="{62DA349F-4C60-4317-95FD-E432888EDF13}" srcOrd="3" destOrd="0" presId="urn:microsoft.com/office/officeart/2018/2/layout/IconVerticalSolidList"/>
    <dgm:cxn modelId="{99DD070C-0C82-455E-B915-CC9C4E6271AA}" type="presParOf" srcId="{DCF7EE6C-1B95-46A2-9A5F-BE8D02AFE981}" destId="{F17C5559-DFDA-4D27-A5EB-103178E14A12}" srcOrd="3" destOrd="0" presId="urn:microsoft.com/office/officeart/2018/2/layout/IconVerticalSolidList"/>
    <dgm:cxn modelId="{A020D11A-95DF-43B6-ACDD-1BE8946AFF77}" type="presParOf" srcId="{DCF7EE6C-1B95-46A2-9A5F-BE8D02AFE981}" destId="{CD120A02-13ED-44C2-BD91-AC343E216ED0}" srcOrd="4" destOrd="0" presId="urn:microsoft.com/office/officeart/2018/2/layout/IconVerticalSolidList"/>
    <dgm:cxn modelId="{7AD14197-4809-4259-BBB2-AEBC30F2EE2C}" type="presParOf" srcId="{CD120A02-13ED-44C2-BD91-AC343E216ED0}" destId="{8BE176CE-0512-4E97-AEEF-FEEBB1F16E8A}" srcOrd="0" destOrd="0" presId="urn:microsoft.com/office/officeart/2018/2/layout/IconVerticalSolidList"/>
    <dgm:cxn modelId="{0818B5E8-0922-44C0-B587-0A92072EEE41}" type="presParOf" srcId="{CD120A02-13ED-44C2-BD91-AC343E216ED0}" destId="{EA6445E0-1CB7-4CC5-9BB2-82FF3EC7C9E1}" srcOrd="1" destOrd="0" presId="urn:microsoft.com/office/officeart/2018/2/layout/IconVerticalSolidList"/>
    <dgm:cxn modelId="{693DB66A-A310-4136-AB70-18464E86BCE2}" type="presParOf" srcId="{CD120A02-13ED-44C2-BD91-AC343E216ED0}" destId="{EF0A88CD-7F0C-4561-8B77-215782CC8F4E}" srcOrd="2" destOrd="0" presId="urn:microsoft.com/office/officeart/2018/2/layout/IconVerticalSolidList"/>
    <dgm:cxn modelId="{AFAB965D-8F06-4803-A998-8A71FF18BCE9}" type="presParOf" srcId="{CD120A02-13ED-44C2-BD91-AC343E216ED0}" destId="{5BF6BC5F-6156-49B0-989E-7B5BC90A17C3}" srcOrd="3" destOrd="0" presId="urn:microsoft.com/office/officeart/2018/2/layout/IconVerticalSolidList"/>
    <dgm:cxn modelId="{96B527F8-0CEE-4145-951A-047C25E8C9B8}" type="presParOf" srcId="{DCF7EE6C-1B95-46A2-9A5F-BE8D02AFE981}" destId="{2995148A-DFF8-4231-9712-F97CE23E5DAB}" srcOrd="5" destOrd="0" presId="urn:microsoft.com/office/officeart/2018/2/layout/IconVerticalSolidList"/>
    <dgm:cxn modelId="{3F397735-FD28-4D19-B3EE-FFFF1EADDF6D}" type="presParOf" srcId="{DCF7EE6C-1B95-46A2-9A5F-BE8D02AFE981}" destId="{A97C79C0-6955-4211-A9DC-B6205C047E20}" srcOrd="6" destOrd="0" presId="urn:microsoft.com/office/officeart/2018/2/layout/IconVerticalSolidList"/>
    <dgm:cxn modelId="{1E72E75E-4C59-4FB5-8766-BCB8551C1C02}" type="presParOf" srcId="{A97C79C0-6955-4211-A9DC-B6205C047E20}" destId="{C5CFA49B-118D-4CA2-9E43-BFED2DCAFA14}" srcOrd="0" destOrd="0" presId="urn:microsoft.com/office/officeart/2018/2/layout/IconVerticalSolidList"/>
    <dgm:cxn modelId="{19FBBD0F-BA08-4F87-8CC5-40A2BC1B254A}" type="presParOf" srcId="{A97C79C0-6955-4211-A9DC-B6205C047E20}" destId="{8DD95F74-3140-4866-BFBD-1F70955AFEDB}" srcOrd="1" destOrd="0" presId="urn:microsoft.com/office/officeart/2018/2/layout/IconVerticalSolidList"/>
    <dgm:cxn modelId="{43DF57D8-57AF-42B0-801B-4EFAADA12659}" type="presParOf" srcId="{A97C79C0-6955-4211-A9DC-B6205C047E20}" destId="{F064D451-2149-44E6-9144-0EF2CD526F18}" srcOrd="2" destOrd="0" presId="urn:microsoft.com/office/officeart/2018/2/layout/IconVerticalSolidList"/>
    <dgm:cxn modelId="{18CC259C-0F55-4C1D-90AB-4BB0A3C1562A}" type="presParOf" srcId="{A97C79C0-6955-4211-A9DC-B6205C047E20}" destId="{1A77EEE0-AA7D-425B-B288-C6E129CDDEEF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82FC4483-2D4F-4273-BA0C-C7D72C9DDCC4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179320BF-6045-4ECE-882C-756109265B34}">
      <dgm:prSet/>
      <dgm:spPr/>
      <dgm:t>
        <a:bodyPr/>
        <a:lstStyle/>
        <a:p>
          <a:r>
            <a:rPr lang="en-GB"/>
            <a:t>Relationship in which a more experienced colleague supports someone with less experience</a:t>
          </a:r>
          <a:endParaRPr lang="en-US"/>
        </a:p>
      </dgm:t>
    </dgm:pt>
    <dgm:pt modelId="{F776115D-9510-4AED-A05B-6BD31B10EF0B}" type="parTrans" cxnId="{913A4496-B6BD-433D-87F1-30B051278B5B}">
      <dgm:prSet/>
      <dgm:spPr/>
      <dgm:t>
        <a:bodyPr/>
        <a:lstStyle/>
        <a:p>
          <a:endParaRPr lang="en-US"/>
        </a:p>
      </dgm:t>
    </dgm:pt>
    <dgm:pt modelId="{AB10CD10-88E4-447C-B176-268617C2840C}" type="sibTrans" cxnId="{913A4496-B6BD-433D-87F1-30B051278B5B}">
      <dgm:prSet/>
      <dgm:spPr/>
      <dgm:t>
        <a:bodyPr/>
        <a:lstStyle/>
        <a:p>
          <a:endParaRPr lang="en-US"/>
        </a:p>
      </dgm:t>
    </dgm:pt>
    <dgm:pt modelId="{9C3169D2-7819-4059-99AF-55D0A2A18B2F}">
      <dgm:prSet/>
      <dgm:spPr/>
      <dgm:t>
        <a:bodyPr/>
        <a:lstStyle/>
        <a:p>
          <a:r>
            <a:rPr lang="en-GB"/>
            <a:t>Mentors need to be able to question, listen, clarify and reframe</a:t>
          </a:r>
          <a:endParaRPr lang="en-US"/>
        </a:p>
      </dgm:t>
    </dgm:pt>
    <dgm:pt modelId="{5B5C0988-F6E2-4308-B3D4-EC02F155F907}" type="parTrans" cxnId="{7FE8D4D7-ACAC-4894-AB26-5FB23BBF9266}">
      <dgm:prSet/>
      <dgm:spPr/>
      <dgm:t>
        <a:bodyPr/>
        <a:lstStyle/>
        <a:p>
          <a:endParaRPr lang="en-US"/>
        </a:p>
      </dgm:t>
    </dgm:pt>
    <dgm:pt modelId="{3D7B1188-4569-4237-9A34-EF4BAF06DC19}" type="sibTrans" cxnId="{7FE8D4D7-ACAC-4894-AB26-5FB23BBF9266}">
      <dgm:prSet/>
      <dgm:spPr/>
      <dgm:t>
        <a:bodyPr/>
        <a:lstStyle/>
        <a:p>
          <a:endParaRPr lang="en-US"/>
        </a:p>
      </dgm:t>
    </dgm:pt>
    <dgm:pt modelId="{68E04734-2A50-4F0C-B62F-A9A16A76AE6B}">
      <dgm:prSet/>
      <dgm:spPr/>
      <dgm:t>
        <a:bodyPr/>
        <a:lstStyle/>
        <a:p>
          <a:r>
            <a:rPr lang="en-GB"/>
            <a:t>Tend to be longer-term</a:t>
          </a:r>
          <a:endParaRPr lang="en-US"/>
        </a:p>
      </dgm:t>
    </dgm:pt>
    <dgm:pt modelId="{C7BE769B-4FBB-4E56-8597-A7FCBFC85461}" type="parTrans" cxnId="{9A9474D1-F938-4C2B-8C08-2790A28F6021}">
      <dgm:prSet/>
      <dgm:spPr/>
      <dgm:t>
        <a:bodyPr/>
        <a:lstStyle/>
        <a:p>
          <a:endParaRPr lang="en-US"/>
        </a:p>
      </dgm:t>
    </dgm:pt>
    <dgm:pt modelId="{EA825196-653F-441F-B5A3-425F8E7A9E45}" type="sibTrans" cxnId="{9A9474D1-F938-4C2B-8C08-2790A28F6021}">
      <dgm:prSet/>
      <dgm:spPr/>
      <dgm:t>
        <a:bodyPr/>
        <a:lstStyle/>
        <a:p>
          <a:endParaRPr lang="en-US"/>
        </a:p>
      </dgm:t>
    </dgm:pt>
    <dgm:pt modelId="{4DFE7E66-9714-4FB6-B95B-8657F05F6E39}">
      <dgm:prSet/>
      <dgm:spPr/>
      <dgm:t>
        <a:bodyPr/>
        <a:lstStyle/>
        <a:p>
          <a:r>
            <a:rPr lang="en-GB"/>
            <a:t>Can be a learning opportunity for both participants</a:t>
          </a:r>
          <a:endParaRPr lang="en-US"/>
        </a:p>
      </dgm:t>
    </dgm:pt>
    <dgm:pt modelId="{767D02F8-494E-4CB4-ADFA-1CE565C8F245}" type="parTrans" cxnId="{9F112A0A-F517-45DF-B856-DB278E51988C}">
      <dgm:prSet/>
      <dgm:spPr/>
      <dgm:t>
        <a:bodyPr/>
        <a:lstStyle/>
        <a:p>
          <a:endParaRPr lang="en-US"/>
        </a:p>
      </dgm:t>
    </dgm:pt>
    <dgm:pt modelId="{5B3A8694-A49A-4139-A3F6-AEC2F52A6D1D}" type="sibTrans" cxnId="{9F112A0A-F517-45DF-B856-DB278E51988C}">
      <dgm:prSet/>
      <dgm:spPr/>
      <dgm:t>
        <a:bodyPr/>
        <a:lstStyle/>
        <a:p>
          <a:endParaRPr lang="en-US"/>
        </a:p>
      </dgm:t>
    </dgm:pt>
    <dgm:pt modelId="{D6CAD9B7-419B-4F05-9F1B-83DBD914CEBD}" type="pres">
      <dgm:prSet presAssocID="{82FC4483-2D4F-4273-BA0C-C7D72C9DDCC4}" presName="root" presStyleCnt="0">
        <dgm:presLayoutVars>
          <dgm:dir/>
          <dgm:resizeHandles val="exact"/>
        </dgm:presLayoutVars>
      </dgm:prSet>
      <dgm:spPr/>
    </dgm:pt>
    <dgm:pt modelId="{76C65A14-1DBF-4C5F-B2A6-B5C9BE93EDF2}" type="pres">
      <dgm:prSet presAssocID="{179320BF-6045-4ECE-882C-756109265B34}" presName="compNode" presStyleCnt="0"/>
      <dgm:spPr/>
    </dgm:pt>
    <dgm:pt modelId="{F6B0B9DA-0C6F-47B3-9801-476A9736DC6F}" type="pres">
      <dgm:prSet presAssocID="{179320BF-6045-4ECE-882C-756109265B34}" presName="bgRect" presStyleLbl="bgShp" presStyleIdx="0" presStyleCnt="4"/>
      <dgm:spPr/>
    </dgm:pt>
    <dgm:pt modelId="{35E1A5A6-B711-4054-9319-89722323AA36}" type="pres">
      <dgm:prSet presAssocID="{179320BF-6045-4ECE-882C-756109265B34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4151E43B-ADF1-4E3E-BBDC-96A72B2908BA}" type="pres">
      <dgm:prSet presAssocID="{179320BF-6045-4ECE-882C-756109265B34}" presName="spaceRect" presStyleCnt="0"/>
      <dgm:spPr/>
    </dgm:pt>
    <dgm:pt modelId="{B2416DD7-A286-48B4-8EF2-B810F85F114B}" type="pres">
      <dgm:prSet presAssocID="{179320BF-6045-4ECE-882C-756109265B34}" presName="parTx" presStyleLbl="revTx" presStyleIdx="0" presStyleCnt="4">
        <dgm:presLayoutVars>
          <dgm:chMax val="0"/>
          <dgm:chPref val="0"/>
        </dgm:presLayoutVars>
      </dgm:prSet>
      <dgm:spPr/>
    </dgm:pt>
    <dgm:pt modelId="{7106CF5B-77F2-4B83-89A4-FCF6A6C8219A}" type="pres">
      <dgm:prSet presAssocID="{AB10CD10-88E4-447C-B176-268617C2840C}" presName="sibTrans" presStyleCnt="0"/>
      <dgm:spPr/>
    </dgm:pt>
    <dgm:pt modelId="{8CCB0E96-8ADB-499A-B935-604CEB07DA3C}" type="pres">
      <dgm:prSet presAssocID="{9C3169D2-7819-4059-99AF-55D0A2A18B2F}" presName="compNode" presStyleCnt="0"/>
      <dgm:spPr/>
    </dgm:pt>
    <dgm:pt modelId="{707A6DE7-B8B3-42BD-BC9B-822B6C60E70A}" type="pres">
      <dgm:prSet presAssocID="{9C3169D2-7819-4059-99AF-55D0A2A18B2F}" presName="bgRect" presStyleLbl="bgShp" presStyleIdx="1" presStyleCnt="4"/>
      <dgm:spPr/>
    </dgm:pt>
    <dgm:pt modelId="{3438B5EC-7B7D-4557-B07D-09431B8B0D6D}" type="pres">
      <dgm:prSet presAssocID="{9C3169D2-7819-4059-99AF-55D0A2A18B2F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095F5BB7-E8E2-4795-90BF-106D28EE8F22}" type="pres">
      <dgm:prSet presAssocID="{9C3169D2-7819-4059-99AF-55D0A2A18B2F}" presName="spaceRect" presStyleCnt="0"/>
      <dgm:spPr/>
    </dgm:pt>
    <dgm:pt modelId="{29AFDECC-E43D-4094-9DD3-5CBFA9EA531B}" type="pres">
      <dgm:prSet presAssocID="{9C3169D2-7819-4059-99AF-55D0A2A18B2F}" presName="parTx" presStyleLbl="revTx" presStyleIdx="1" presStyleCnt="4">
        <dgm:presLayoutVars>
          <dgm:chMax val="0"/>
          <dgm:chPref val="0"/>
        </dgm:presLayoutVars>
      </dgm:prSet>
      <dgm:spPr/>
    </dgm:pt>
    <dgm:pt modelId="{E6BD2753-563A-4B29-A751-69E14E9900A8}" type="pres">
      <dgm:prSet presAssocID="{3D7B1188-4569-4237-9A34-EF4BAF06DC19}" presName="sibTrans" presStyleCnt="0"/>
      <dgm:spPr/>
    </dgm:pt>
    <dgm:pt modelId="{D45658D5-47CE-4ABE-A6EC-D5E4220DBC6F}" type="pres">
      <dgm:prSet presAssocID="{68E04734-2A50-4F0C-B62F-A9A16A76AE6B}" presName="compNode" presStyleCnt="0"/>
      <dgm:spPr/>
    </dgm:pt>
    <dgm:pt modelId="{1B5D981B-F722-45EA-AC98-A42244FFAA0C}" type="pres">
      <dgm:prSet presAssocID="{68E04734-2A50-4F0C-B62F-A9A16A76AE6B}" presName="bgRect" presStyleLbl="bgShp" presStyleIdx="2" presStyleCnt="4"/>
      <dgm:spPr/>
    </dgm:pt>
    <dgm:pt modelId="{F6ACB176-15D5-4B24-B3C3-E1C1353A579F}" type="pres">
      <dgm:prSet presAssocID="{68E04734-2A50-4F0C-B62F-A9A16A76AE6B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urglass Finished"/>
        </a:ext>
      </dgm:extLst>
    </dgm:pt>
    <dgm:pt modelId="{A6EC099B-7153-477F-8D4A-3C3C13314D57}" type="pres">
      <dgm:prSet presAssocID="{68E04734-2A50-4F0C-B62F-A9A16A76AE6B}" presName="spaceRect" presStyleCnt="0"/>
      <dgm:spPr/>
    </dgm:pt>
    <dgm:pt modelId="{E91FDE38-4DDF-4CBE-A0A3-442BE4503EAD}" type="pres">
      <dgm:prSet presAssocID="{68E04734-2A50-4F0C-B62F-A9A16A76AE6B}" presName="parTx" presStyleLbl="revTx" presStyleIdx="2" presStyleCnt="4">
        <dgm:presLayoutVars>
          <dgm:chMax val="0"/>
          <dgm:chPref val="0"/>
        </dgm:presLayoutVars>
      </dgm:prSet>
      <dgm:spPr/>
    </dgm:pt>
    <dgm:pt modelId="{8893185D-1993-411D-8B25-BD10D9B84A7C}" type="pres">
      <dgm:prSet presAssocID="{EA825196-653F-441F-B5A3-425F8E7A9E45}" presName="sibTrans" presStyleCnt="0"/>
      <dgm:spPr/>
    </dgm:pt>
    <dgm:pt modelId="{3D092146-18D3-4E05-ADE2-6CA28587AE9F}" type="pres">
      <dgm:prSet presAssocID="{4DFE7E66-9714-4FB6-B95B-8657F05F6E39}" presName="compNode" presStyleCnt="0"/>
      <dgm:spPr/>
    </dgm:pt>
    <dgm:pt modelId="{40A7315E-14E8-4A99-87E9-882ADF0B9F47}" type="pres">
      <dgm:prSet presAssocID="{4DFE7E66-9714-4FB6-B95B-8657F05F6E39}" presName="bgRect" presStyleLbl="bgShp" presStyleIdx="3" presStyleCnt="4"/>
      <dgm:spPr/>
    </dgm:pt>
    <dgm:pt modelId="{FB053E35-BC65-45D4-989C-4EDADF338BB0}" type="pres">
      <dgm:prSet presAssocID="{4DFE7E66-9714-4FB6-B95B-8657F05F6E39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A6CEF058-08CC-4A8B-B345-D4F5642A5250}" type="pres">
      <dgm:prSet presAssocID="{4DFE7E66-9714-4FB6-B95B-8657F05F6E39}" presName="spaceRect" presStyleCnt="0"/>
      <dgm:spPr/>
    </dgm:pt>
    <dgm:pt modelId="{D2A6815B-12CF-4E14-8C19-5D09F8592251}" type="pres">
      <dgm:prSet presAssocID="{4DFE7E66-9714-4FB6-B95B-8657F05F6E39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9F112A0A-F517-45DF-B856-DB278E51988C}" srcId="{82FC4483-2D4F-4273-BA0C-C7D72C9DDCC4}" destId="{4DFE7E66-9714-4FB6-B95B-8657F05F6E39}" srcOrd="3" destOrd="0" parTransId="{767D02F8-494E-4CB4-ADFA-1CE565C8F245}" sibTransId="{5B3A8694-A49A-4139-A3F6-AEC2F52A6D1D}"/>
    <dgm:cxn modelId="{DB258120-D780-445C-AE1D-6D1591AF2E37}" type="presOf" srcId="{179320BF-6045-4ECE-882C-756109265B34}" destId="{B2416DD7-A286-48B4-8EF2-B810F85F114B}" srcOrd="0" destOrd="0" presId="urn:microsoft.com/office/officeart/2018/2/layout/IconVerticalSolidList"/>
    <dgm:cxn modelId="{F4112831-36B7-426C-AF66-208788C2C400}" type="presOf" srcId="{68E04734-2A50-4F0C-B62F-A9A16A76AE6B}" destId="{E91FDE38-4DDF-4CBE-A0A3-442BE4503EAD}" srcOrd="0" destOrd="0" presId="urn:microsoft.com/office/officeart/2018/2/layout/IconVerticalSolidList"/>
    <dgm:cxn modelId="{19636678-2130-4683-BFF8-9B4B46AC3157}" type="presOf" srcId="{9C3169D2-7819-4059-99AF-55D0A2A18B2F}" destId="{29AFDECC-E43D-4094-9DD3-5CBFA9EA531B}" srcOrd="0" destOrd="0" presId="urn:microsoft.com/office/officeart/2018/2/layout/IconVerticalSolidList"/>
    <dgm:cxn modelId="{913A4496-B6BD-433D-87F1-30B051278B5B}" srcId="{82FC4483-2D4F-4273-BA0C-C7D72C9DDCC4}" destId="{179320BF-6045-4ECE-882C-756109265B34}" srcOrd="0" destOrd="0" parTransId="{F776115D-9510-4AED-A05B-6BD31B10EF0B}" sibTransId="{AB10CD10-88E4-447C-B176-268617C2840C}"/>
    <dgm:cxn modelId="{9A9474D1-F938-4C2B-8C08-2790A28F6021}" srcId="{82FC4483-2D4F-4273-BA0C-C7D72C9DDCC4}" destId="{68E04734-2A50-4F0C-B62F-A9A16A76AE6B}" srcOrd="2" destOrd="0" parTransId="{C7BE769B-4FBB-4E56-8597-A7FCBFC85461}" sibTransId="{EA825196-653F-441F-B5A3-425F8E7A9E45}"/>
    <dgm:cxn modelId="{7FE8D4D7-ACAC-4894-AB26-5FB23BBF9266}" srcId="{82FC4483-2D4F-4273-BA0C-C7D72C9DDCC4}" destId="{9C3169D2-7819-4059-99AF-55D0A2A18B2F}" srcOrd="1" destOrd="0" parTransId="{5B5C0988-F6E2-4308-B3D4-EC02F155F907}" sibTransId="{3D7B1188-4569-4237-9A34-EF4BAF06DC19}"/>
    <dgm:cxn modelId="{DBD1FDD9-2EF3-4E80-8BD1-F2EDB80E50AA}" type="presOf" srcId="{4DFE7E66-9714-4FB6-B95B-8657F05F6E39}" destId="{D2A6815B-12CF-4E14-8C19-5D09F8592251}" srcOrd="0" destOrd="0" presId="urn:microsoft.com/office/officeart/2018/2/layout/IconVerticalSolidList"/>
    <dgm:cxn modelId="{A814A7E0-8E5F-4383-BE6C-1E735C86333C}" type="presOf" srcId="{82FC4483-2D4F-4273-BA0C-C7D72C9DDCC4}" destId="{D6CAD9B7-419B-4F05-9F1B-83DBD914CEBD}" srcOrd="0" destOrd="0" presId="urn:microsoft.com/office/officeart/2018/2/layout/IconVerticalSolidList"/>
    <dgm:cxn modelId="{11EE8B64-B331-4C23-B6B3-83E460264DAB}" type="presParOf" srcId="{D6CAD9B7-419B-4F05-9F1B-83DBD914CEBD}" destId="{76C65A14-1DBF-4C5F-B2A6-B5C9BE93EDF2}" srcOrd="0" destOrd="0" presId="urn:microsoft.com/office/officeart/2018/2/layout/IconVerticalSolidList"/>
    <dgm:cxn modelId="{94612E99-FAFD-4B11-9B1A-1E6BF54ACA7F}" type="presParOf" srcId="{76C65A14-1DBF-4C5F-B2A6-B5C9BE93EDF2}" destId="{F6B0B9DA-0C6F-47B3-9801-476A9736DC6F}" srcOrd="0" destOrd="0" presId="urn:microsoft.com/office/officeart/2018/2/layout/IconVerticalSolidList"/>
    <dgm:cxn modelId="{9C136A5D-966D-4AB4-B7F9-F25991D6E670}" type="presParOf" srcId="{76C65A14-1DBF-4C5F-B2A6-B5C9BE93EDF2}" destId="{35E1A5A6-B711-4054-9319-89722323AA36}" srcOrd="1" destOrd="0" presId="urn:microsoft.com/office/officeart/2018/2/layout/IconVerticalSolidList"/>
    <dgm:cxn modelId="{B0EC90C5-2C38-4C1D-820B-2634661ABCA7}" type="presParOf" srcId="{76C65A14-1DBF-4C5F-B2A6-B5C9BE93EDF2}" destId="{4151E43B-ADF1-4E3E-BBDC-96A72B2908BA}" srcOrd="2" destOrd="0" presId="urn:microsoft.com/office/officeart/2018/2/layout/IconVerticalSolidList"/>
    <dgm:cxn modelId="{1994332C-3034-4B68-9CCE-F10ED8631514}" type="presParOf" srcId="{76C65A14-1DBF-4C5F-B2A6-B5C9BE93EDF2}" destId="{B2416DD7-A286-48B4-8EF2-B810F85F114B}" srcOrd="3" destOrd="0" presId="urn:microsoft.com/office/officeart/2018/2/layout/IconVerticalSolidList"/>
    <dgm:cxn modelId="{823DC8E6-C7FE-4594-A7C5-FC378E55D434}" type="presParOf" srcId="{D6CAD9B7-419B-4F05-9F1B-83DBD914CEBD}" destId="{7106CF5B-77F2-4B83-89A4-FCF6A6C8219A}" srcOrd="1" destOrd="0" presId="urn:microsoft.com/office/officeart/2018/2/layout/IconVerticalSolidList"/>
    <dgm:cxn modelId="{F6E493F2-DCE5-4B59-B44F-D69FF7E34A47}" type="presParOf" srcId="{D6CAD9B7-419B-4F05-9F1B-83DBD914CEBD}" destId="{8CCB0E96-8ADB-499A-B935-604CEB07DA3C}" srcOrd="2" destOrd="0" presId="urn:microsoft.com/office/officeart/2018/2/layout/IconVerticalSolidList"/>
    <dgm:cxn modelId="{B57BA129-7BA3-41D0-8DDA-CE7A86761369}" type="presParOf" srcId="{8CCB0E96-8ADB-499A-B935-604CEB07DA3C}" destId="{707A6DE7-B8B3-42BD-BC9B-822B6C60E70A}" srcOrd="0" destOrd="0" presId="urn:microsoft.com/office/officeart/2018/2/layout/IconVerticalSolidList"/>
    <dgm:cxn modelId="{BFF22057-611E-41B2-9362-B4AE88A77D79}" type="presParOf" srcId="{8CCB0E96-8ADB-499A-B935-604CEB07DA3C}" destId="{3438B5EC-7B7D-4557-B07D-09431B8B0D6D}" srcOrd="1" destOrd="0" presId="urn:microsoft.com/office/officeart/2018/2/layout/IconVerticalSolidList"/>
    <dgm:cxn modelId="{AD2867A8-825A-41EB-9F8F-CB7080868E26}" type="presParOf" srcId="{8CCB0E96-8ADB-499A-B935-604CEB07DA3C}" destId="{095F5BB7-E8E2-4795-90BF-106D28EE8F22}" srcOrd="2" destOrd="0" presId="urn:microsoft.com/office/officeart/2018/2/layout/IconVerticalSolidList"/>
    <dgm:cxn modelId="{0A0654EF-9B93-476C-A1EC-7AFB79A584FC}" type="presParOf" srcId="{8CCB0E96-8ADB-499A-B935-604CEB07DA3C}" destId="{29AFDECC-E43D-4094-9DD3-5CBFA9EA531B}" srcOrd="3" destOrd="0" presId="urn:microsoft.com/office/officeart/2018/2/layout/IconVerticalSolidList"/>
    <dgm:cxn modelId="{DC11A01A-F389-4D12-8EC5-CD35CCDF3187}" type="presParOf" srcId="{D6CAD9B7-419B-4F05-9F1B-83DBD914CEBD}" destId="{E6BD2753-563A-4B29-A751-69E14E9900A8}" srcOrd="3" destOrd="0" presId="urn:microsoft.com/office/officeart/2018/2/layout/IconVerticalSolidList"/>
    <dgm:cxn modelId="{C3B065CE-827B-49B5-B7F9-BC4D3D40130D}" type="presParOf" srcId="{D6CAD9B7-419B-4F05-9F1B-83DBD914CEBD}" destId="{D45658D5-47CE-4ABE-A6EC-D5E4220DBC6F}" srcOrd="4" destOrd="0" presId="urn:microsoft.com/office/officeart/2018/2/layout/IconVerticalSolidList"/>
    <dgm:cxn modelId="{FA264B73-3510-4310-92B6-CA8709898437}" type="presParOf" srcId="{D45658D5-47CE-4ABE-A6EC-D5E4220DBC6F}" destId="{1B5D981B-F722-45EA-AC98-A42244FFAA0C}" srcOrd="0" destOrd="0" presId="urn:microsoft.com/office/officeart/2018/2/layout/IconVerticalSolidList"/>
    <dgm:cxn modelId="{4EA1A490-0C7C-4D9D-9E76-ECDC0519EE65}" type="presParOf" srcId="{D45658D5-47CE-4ABE-A6EC-D5E4220DBC6F}" destId="{F6ACB176-15D5-4B24-B3C3-E1C1353A579F}" srcOrd="1" destOrd="0" presId="urn:microsoft.com/office/officeart/2018/2/layout/IconVerticalSolidList"/>
    <dgm:cxn modelId="{3BF6BC36-4B35-4F05-A883-2E39993EA11A}" type="presParOf" srcId="{D45658D5-47CE-4ABE-A6EC-D5E4220DBC6F}" destId="{A6EC099B-7153-477F-8D4A-3C3C13314D57}" srcOrd="2" destOrd="0" presId="urn:microsoft.com/office/officeart/2018/2/layout/IconVerticalSolidList"/>
    <dgm:cxn modelId="{FCA187F9-A384-4781-914E-C9C19A7DD7B8}" type="presParOf" srcId="{D45658D5-47CE-4ABE-A6EC-D5E4220DBC6F}" destId="{E91FDE38-4DDF-4CBE-A0A3-442BE4503EAD}" srcOrd="3" destOrd="0" presId="urn:microsoft.com/office/officeart/2018/2/layout/IconVerticalSolidList"/>
    <dgm:cxn modelId="{F7E1366D-1001-42FA-A225-768C39606F25}" type="presParOf" srcId="{D6CAD9B7-419B-4F05-9F1B-83DBD914CEBD}" destId="{8893185D-1993-411D-8B25-BD10D9B84A7C}" srcOrd="5" destOrd="0" presId="urn:microsoft.com/office/officeart/2018/2/layout/IconVerticalSolidList"/>
    <dgm:cxn modelId="{4EFE6A5D-0035-4629-93BF-531CD033FB4D}" type="presParOf" srcId="{D6CAD9B7-419B-4F05-9F1B-83DBD914CEBD}" destId="{3D092146-18D3-4E05-ADE2-6CA28587AE9F}" srcOrd="6" destOrd="0" presId="urn:microsoft.com/office/officeart/2018/2/layout/IconVerticalSolidList"/>
    <dgm:cxn modelId="{DA8C5EC8-0902-4230-BC11-C79888E78529}" type="presParOf" srcId="{3D092146-18D3-4E05-ADE2-6CA28587AE9F}" destId="{40A7315E-14E8-4A99-87E9-882ADF0B9F47}" srcOrd="0" destOrd="0" presId="urn:microsoft.com/office/officeart/2018/2/layout/IconVerticalSolidList"/>
    <dgm:cxn modelId="{840785D4-3250-46E5-AB6F-940F5892E5CA}" type="presParOf" srcId="{3D092146-18D3-4E05-ADE2-6CA28587AE9F}" destId="{FB053E35-BC65-45D4-989C-4EDADF338BB0}" srcOrd="1" destOrd="0" presId="urn:microsoft.com/office/officeart/2018/2/layout/IconVerticalSolidList"/>
    <dgm:cxn modelId="{0F0151D8-EE8D-4D0A-BF4B-56C928BD8908}" type="presParOf" srcId="{3D092146-18D3-4E05-ADE2-6CA28587AE9F}" destId="{A6CEF058-08CC-4A8B-B345-D4F5642A5250}" srcOrd="2" destOrd="0" presId="urn:microsoft.com/office/officeart/2018/2/layout/IconVerticalSolidList"/>
    <dgm:cxn modelId="{8CB200CF-C5F9-444A-B5BA-57A897AD9143}" type="presParOf" srcId="{3D092146-18D3-4E05-ADE2-6CA28587AE9F}" destId="{D2A6815B-12CF-4E14-8C19-5D09F859225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7.xml><?xml version="1.0" encoding="utf-8"?>
<dgm:dataModel xmlns:dgm="http://schemas.openxmlformats.org/drawingml/2006/diagram" xmlns:a="http://schemas.openxmlformats.org/drawingml/2006/main">
  <dgm:ptLst>
    <dgm:pt modelId="{F0E89437-4CD6-48E9-8F70-5B0B5DFFE952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821F9449-2B83-4903-B73B-3EEE85D9CB10}">
      <dgm:prSet/>
      <dgm:spPr/>
      <dgm:t>
        <a:bodyPr/>
        <a:lstStyle/>
        <a:p>
          <a:r>
            <a:rPr lang="en-GB"/>
            <a:t>Assisting with performance management</a:t>
          </a:r>
          <a:endParaRPr lang="en-US"/>
        </a:p>
      </dgm:t>
    </dgm:pt>
    <dgm:pt modelId="{F56CE111-3A3E-422D-A024-BA5396C1D150}" type="parTrans" cxnId="{6CA3BE47-39F7-4185-9544-B19FA4EF6172}">
      <dgm:prSet/>
      <dgm:spPr/>
      <dgm:t>
        <a:bodyPr/>
        <a:lstStyle/>
        <a:p>
          <a:endParaRPr lang="en-US"/>
        </a:p>
      </dgm:t>
    </dgm:pt>
    <dgm:pt modelId="{6B699F7C-0FD0-43F8-BFC0-B0A4CE9FB175}" type="sibTrans" cxnId="{6CA3BE47-39F7-4185-9544-B19FA4EF6172}">
      <dgm:prSet/>
      <dgm:spPr/>
      <dgm:t>
        <a:bodyPr/>
        <a:lstStyle/>
        <a:p>
          <a:endParaRPr lang="en-US"/>
        </a:p>
      </dgm:t>
    </dgm:pt>
    <dgm:pt modelId="{1E6B15C8-769D-463F-A91E-0E07AD51D51F}">
      <dgm:prSet/>
      <dgm:spPr/>
      <dgm:t>
        <a:bodyPr/>
        <a:lstStyle/>
        <a:p>
          <a:r>
            <a:rPr lang="en-GB"/>
            <a:t>Preparing and supporting people through change</a:t>
          </a:r>
          <a:endParaRPr lang="en-US"/>
        </a:p>
      </dgm:t>
    </dgm:pt>
    <dgm:pt modelId="{26A03545-9B21-4991-9FB1-AA421A5F00CE}" type="parTrans" cxnId="{40BDD633-3BAD-461F-8DE6-63940DEDFF6E}">
      <dgm:prSet/>
      <dgm:spPr/>
      <dgm:t>
        <a:bodyPr/>
        <a:lstStyle/>
        <a:p>
          <a:endParaRPr lang="en-US"/>
        </a:p>
      </dgm:t>
    </dgm:pt>
    <dgm:pt modelId="{36FF5392-A6C9-4FFD-AAD8-E7494C53A9D3}" type="sibTrans" cxnId="{40BDD633-3BAD-461F-8DE6-63940DEDFF6E}">
      <dgm:prSet/>
      <dgm:spPr/>
      <dgm:t>
        <a:bodyPr/>
        <a:lstStyle/>
        <a:p>
          <a:endParaRPr lang="en-US"/>
        </a:p>
      </dgm:t>
    </dgm:pt>
    <dgm:pt modelId="{B0DE2C5E-F6A5-4D23-89F0-2D1B04923511}">
      <dgm:prSet/>
      <dgm:spPr/>
      <dgm:t>
        <a:bodyPr/>
        <a:lstStyle/>
        <a:p>
          <a:r>
            <a:rPr lang="en-GB"/>
            <a:t>Supporting self-directed learning</a:t>
          </a:r>
          <a:endParaRPr lang="en-US"/>
        </a:p>
      </dgm:t>
    </dgm:pt>
    <dgm:pt modelId="{2B757669-34EC-418E-B958-E3A05D7AE551}" type="parTrans" cxnId="{FC861470-D2D4-4CCF-92FF-E416CEB0F52B}">
      <dgm:prSet/>
      <dgm:spPr/>
      <dgm:t>
        <a:bodyPr/>
        <a:lstStyle/>
        <a:p>
          <a:endParaRPr lang="en-US"/>
        </a:p>
      </dgm:t>
    </dgm:pt>
    <dgm:pt modelId="{CD6A12E4-22E9-492C-A7C5-0D07C4455D2C}" type="sibTrans" cxnId="{FC861470-D2D4-4CCF-92FF-E416CEB0F52B}">
      <dgm:prSet/>
      <dgm:spPr/>
      <dgm:t>
        <a:bodyPr/>
        <a:lstStyle/>
        <a:p>
          <a:endParaRPr lang="en-US"/>
        </a:p>
      </dgm:t>
    </dgm:pt>
    <dgm:pt modelId="{BFAD37DC-2ADD-4291-A66D-85C3E97FA89C}">
      <dgm:prSet/>
      <dgm:spPr/>
      <dgm:t>
        <a:bodyPr/>
        <a:lstStyle/>
        <a:p>
          <a:r>
            <a:rPr lang="en-GB"/>
            <a:t>Sharing curated resources</a:t>
          </a:r>
          <a:endParaRPr lang="en-US"/>
        </a:p>
      </dgm:t>
    </dgm:pt>
    <dgm:pt modelId="{590D3135-3AD8-4B44-A980-6766573E60D4}" type="parTrans" cxnId="{65B7837A-1005-4ED5-AA42-0966F336DE76}">
      <dgm:prSet/>
      <dgm:spPr/>
      <dgm:t>
        <a:bodyPr/>
        <a:lstStyle/>
        <a:p>
          <a:endParaRPr lang="en-US"/>
        </a:p>
      </dgm:t>
    </dgm:pt>
    <dgm:pt modelId="{F02407AF-7843-408B-83D7-C04AD145AE67}" type="sibTrans" cxnId="{65B7837A-1005-4ED5-AA42-0966F336DE76}">
      <dgm:prSet/>
      <dgm:spPr/>
      <dgm:t>
        <a:bodyPr/>
        <a:lstStyle/>
        <a:p>
          <a:endParaRPr lang="en-US"/>
        </a:p>
      </dgm:t>
    </dgm:pt>
    <dgm:pt modelId="{0FB8278A-3EAF-48FD-92D7-A1B5FF03B02E}">
      <dgm:prSet/>
      <dgm:spPr/>
      <dgm:t>
        <a:bodyPr/>
        <a:lstStyle/>
        <a:p>
          <a:r>
            <a:rPr lang="en-GB"/>
            <a:t>Creating a learning cutlure</a:t>
          </a:r>
          <a:endParaRPr lang="en-US"/>
        </a:p>
      </dgm:t>
    </dgm:pt>
    <dgm:pt modelId="{AA0743C9-E200-4FC9-9302-272E5D431B74}" type="parTrans" cxnId="{C4750784-FB1A-442D-AE1B-D663448A3D0E}">
      <dgm:prSet/>
      <dgm:spPr/>
      <dgm:t>
        <a:bodyPr/>
        <a:lstStyle/>
        <a:p>
          <a:endParaRPr lang="en-US"/>
        </a:p>
      </dgm:t>
    </dgm:pt>
    <dgm:pt modelId="{E828B94F-4C3F-446D-A0E2-205D2E460366}" type="sibTrans" cxnId="{C4750784-FB1A-442D-AE1B-D663448A3D0E}">
      <dgm:prSet/>
      <dgm:spPr/>
      <dgm:t>
        <a:bodyPr/>
        <a:lstStyle/>
        <a:p>
          <a:endParaRPr lang="en-US"/>
        </a:p>
      </dgm:t>
    </dgm:pt>
    <dgm:pt modelId="{477382B1-5B47-4C5E-94E6-B83C23D60E89}" type="pres">
      <dgm:prSet presAssocID="{F0E89437-4CD6-48E9-8F70-5B0B5DFFE952}" presName="root" presStyleCnt="0">
        <dgm:presLayoutVars>
          <dgm:dir/>
          <dgm:resizeHandles val="exact"/>
        </dgm:presLayoutVars>
      </dgm:prSet>
      <dgm:spPr/>
    </dgm:pt>
    <dgm:pt modelId="{02482BF9-05D6-41A1-ABE2-53F339E95BB5}" type="pres">
      <dgm:prSet presAssocID="{821F9449-2B83-4903-B73B-3EEE85D9CB10}" presName="compNode" presStyleCnt="0"/>
      <dgm:spPr/>
    </dgm:pt>
    <dgm:pt modelId="{54439A84-2C1A-44A6-9247-E91BB8145F19}" type="pres">
      <dgm:prSet presAssocID="{821F9449-2B83-4903-B73B-3EEE85D9CB10}" presName="bgRect" presStyleLbl="bgShp" presStyleIdx="0" presStyleCnt="5"/>
      <dgm:spPr/>
    </dgm:pt>
    <dgm:pt modelId="{178CCD77-26E9-4867-B308-7987F2D3E728}" type="pres">
      <dgm:prSet presAssocID="{821F9449-2B83-4903-B73B-3EEE85D9CB10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9A9EEA67-49E8-4FB7-92C9-592C92DFA38C}" type="pres">
      <dgm:prSet presAssocID="{821F9449-2B83-4903-B73B-3EEE85D9CB10}" presName="spaceRect" presStyleCnt="0"/>
      <dgm:spPr/>
    </dgm:pt>
    <dgm:pt modelId="{A8DB7006-D4D1-48F9-B470-1E286AD6A1B0}" type="pres">
      <dgm:prSet presAssocID="{821F9449-2B83-4903-B73B-3EEE85D9CB10}" presName="parTx" presStyleLbl="revTx" presStyleIdx="0" presStyleCnt="5">
        <dgm:presLayoutVars>
          <dgm:chMax val="0"/>
          <dgm:chPref val="0"/>
        </dgm:presLayoutVars>
      </dgm:prSet>
      <dgm:spPr/>
    </dgm:pt>
    <dgm:pt modelId="{E2BA6762-1E06-4553-81B6-6603A84FF15A}" type="pres">
      <dgm:prSet presAssocID="{6B699F7C-0FD0-43F8-BFC0-B0A4CE9FB175}" presName="sibTrans" presStyleCnt="0"/>
      <dgm:spPr/>
    </dgm:pt>
    <dgm:pt modelId="{7DB225CF-7C9C-4EC1-AB66-8793D2D1334A}" type="pres">
      <dgm:prSet presAssocID="{1E6B15C8-769D-463F-A91E-0E07AD51D51F}" presName="compNode" presStyleCnt="0"/>
      <dgm:spPr/>
    </dgm:pt>
    <dgm:pt modelId="{D74BB506-0BA4-4B84-9FDA-0D637FD1F635}" type="pres">
      <dgm:prSet presAssocID="{1E6B15C8-769D-463F-A91E-0E07AD51D51F}" presName="bgRect" presStyleLbl="bgShp" presStyleIdx="1" presStyleCnt="5"/>
      <dgm:spPr/>
    </dgm:pt>
    <dgm:pt modelId="{68FBD883-D437-448B-B8BD-5FB7BDBEB3F3}" type="pres">
      <dgm:prSet presAssocID="{1E6B15C8-769D-463F-A91E-0E07AD51D51F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B68707E6-5374-430F-8245-E0543C0673A8}" type="pres">
      <dgm:prSet presAssocID="{1E6B15C8-769D-463F-A91E-0E07AD51D51F}" presName="spaceRect" presStyleCnt="0"/>
      <dgm:spPr/>
    </dgm:pt>
    <dgm:pt modelId="{CCAF84FC-2FCC-470B-BB85-3979C20062DA}" type="pres">
      <dgm:prSet presAssocID="{1E6B15C8-769D-463F-A91E-0E07AD51D51F}" presName="parTx" presStyleLbl="revTx" presStyleIdx="1" presStyleCnt="5">
        <dgm:presLayoutVars>
          <dgm:chMax val="0"/>
          <dgm:chPref val="0"/>
        </dgm:presLayoutVars>
      </dgm:prSet>
      <dgm:spPr/>
    </dgm:pt>
    <dgm:pt modelId="{BAAAFB73-5A36-4254-8453-6D69D299A7A7}" type="pres">
      <dgm:prSet presAssocID="{36FF5392-A6C9-4FFD-AAD8-E7494C53A9D3}" presName="sibTrans" presStyleCnt="0"/>
      <dgm:spPr/>
    </dgm:pt>
    <dgm:pt modelId="{EDE63094-E55B-4355-AA79-74DD600E55FD}" type="pres">
      <dgm:prSet presAssocID="{B0DE2C5E-F6A5-4D23-89F0-2D1B04923511}" presName="compNode" presStyleCnt="0"/>
      <dgm:spPr/>
    </dgm:pt>
    <dgm:pt modelId="{2A8F33D5-7971-486C-8503-3628690833F6}" type="pres">
      <dgm:prSet presAssocID="{B0DE2C5E-F6A5-4D23-89F0-2D1B04923511}" presName="bgRect" presStyleLbl="bgShp" presStyleIdx="2" presStyleCnt="5"/>
      <dgm:spPr/>
    </dgm:pt>
    <dgm:pt modelId="{662BEE4E-5A6A-4D48-AC83-6EF275EFE60F}" type="pres">
      <dgm:prSet presAssocID="{B0DE2C5E-F6A5-4D23-89F0-2D1B04923511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0634F5CB-F68B-4D6E-97E5-3AC825062BBE}" type="pres">
      <dgm:prSet presAssocID="{B0DE2C5E-F6A5-4D23-89F0-2D1B04923511}" presName="spaceRect" presStyleCnt="0"/>
      <dgm:spPr/>
    </dgm:pt>
    <dgm:pt modelId="{2E3A1769-8AB5-4532-AFF4-681A1377A093}" type="pres">
      <dgm:prSet presAssocID="{B0DE2C5E-F6A5-4D23-89F0-2D1B04923511}" presName="parTx" presStyleLbl="revTx" presStyleIdx="2" presStyleCnt="5">
        <dgm:presLayoutVars>
          <dgm:chMax val="0"/>
          <dgm:chPref val="0"/>
        </dgm:presLayoutVars>
      </dgm:prSet>
      <dgm:spPr/>
    </dgm:pt>
    <dgm:pt modelId="{C28B7A32-BF53-4AD2-A48E-D71F9C5EFC2B}" type="pres">
      <dgm:prSet presAssocID="{CD6A12E4-22E9-492C-A7C5-0D07C4455D2C}" presName="sibTrans" presStyleCnt="0"/>
      <dgm:spPr/>
    </dgm:pt>
    <dgm:pt modelId="{BAA61F6B-BB26-41CF-8EF1-A0BFBF139C20}" type="pres">
      <dgm:prSet presAssocID="{BFAD37DC-2ADD-4291-A66D-85C3E97FA89C}" presName="compNode" presStyleCnt="0"/>
      <dgm:spPr/>
    </dgm:pt>
    <dgm:pt modelId="{EABAD374-154D-404C-B9C5-5FF1EB1FD996}" type="pres">
      <dgm:prSet presAssocID="{BFAD37DC-2ADD-4291-A66D-85C3E97FA89C}" presName="bgRect" presStyleLbl="bgShp" presStyleIdx="3" presStyleCnt="5"/>
      <dgm:spPr/>
    </dgm:pt>
    <dgm:pt modelId="{7F2F31C8-9232-4204-B18E-F8248B90A31A}" type="pres">
      <dgm:prSet presAssocID="{BFAD37DC-2ADD-4291-A66D-85C3E97FA89C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1D8A9525-8888-460A-8889-355E6ACA91B8}" type="pres">
      <dgm:prSet presAssocID="{BFAD37DC-2ADD-4291-A66D-85C3E97FA89C}" presName="spaceRect" presStyleCnt="0"/>
      <dgm:spPr/>
    </dgm:pt>
    <dgm:pt modelId="{54A1C632-0F09-4942-8E8C-77C135457449}" type="pres">
      <dgm:prSet presAssocID="{BFAD37DC-2ADD-4291-A66D-85C3E97FA89C}" presName="parTx" presStyleLbl="revTx" presStyleIdx="3" presStyleCnt="5">
        <dgm:presLayoutVars>
          <dgm:chMax val="0"/>
          <dgm:chPref val="0"/>
        </dgm:presLayoutVars>
      </dgm:prSet>
      <dgm:spPr/>
    </dgm:pt>
    <dgm:pt modelId="{26C7D12F-ADA4-493D-8E40-C3BD4C6B75B2}" type="pres">
      <dgm:prSet presAssocID="{F02407AF-7843-408B-83D7-C04AD145AE67}" presName="sibTrans" presStyleCnt="0"/>
      <dgm:spPr/>
    </dgm:pt>
    <dgm:pt modelId="{33C98BA3-B681-4C2D-8AB0-3B6B5BA39D62}" type="pres">
      <dgm:prSet presAssocID="{0FB8278A-3EAF-48FD-92D7-A1B5FF03B02E}" presName="compNode" presStyleCnt="0"/>
      <dgm:spPr/>
    </dgm:pt>
    <dgm:pt modelId="{04387A49-9BB5-4FB8-8103-85DA72DC810C}" type="pres">
      <dgm:prSet presAssocID="{0FB8278A-3EAF-48FD-92D7-A1B5FF03B02E}" presName="bgRect" presStyleLbl="bgShp" presStyleIdx="4" presStyleCnt="5"/>
      <dgm:spPr/>
    </dgm:pt>
    <dgm:pt modelId="{5F407339-0598-4C0C-BEBE-C08E5CAD470C}" type="pres">
      <dgm:prSet presAssocID="{0FB8278A-3EAF-48FD-92D7-A1B5FF03B02E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ADDC31AC-D638-4967-A681-7EC891EBD9FA}" type="pres">
      <dgm:prSet presAssocID="{0FB8278A-3EAF-48FD-92D7-A1B5FF03B02E}" presName="spaceRect" presStyleCnt="0"/>
      <dgm:spPr/>
    </dgm:pt>
    <dgm:pt modelId="{86AFB36B-212C-4503-89B8-F3398B700815}" type="pres">
      <dgm:prSet presAssocID="{0FB8278A-3EAF-48FD-92D7-A1B5FF03B02E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DC21EC02-D814-49D3-9CC8-13E5B0E078E7}" type="presOf" srcId="{1E6B15C8-769D-463F-A91E-0E07AD51D51F}" destId="{CCAF84FC-2FCC-470B-BB85-3979C20062DA}" srcOrd="0" destOrd="0" presId="urn:microsoft.com/office/officeart/2018/2/layout/IconVerticalSolidList"/>
    <dgm:cxn modelId="{23D72E19-D693-4E47-816B-7C6F5A464EE8}" type="presOf" srcId="{B0DE2C5E-F6A5-4D23-89F0-2D1B04923511}" destId="{2E3A1769-8AB5-4532-AFF4-681A1377A093}" srcOrd="0" destOrd="0" presId="urn:microsoft.com/office/officeart/2018/2/layout/IconVerticalSolidList"/>
    <dgm:cxn modelId="{3FEFD51B-89F2-4D0B-A2DE-BF6943B48B4D}" type="presOf" srcId="{F0E89437-4CD6-48E9-8F70-5B0B5DFFE952}" destId="{477382B1-5B47-4C5E-94E6-B83C23D60E89}" srcOrd="0" destOrd="0" presId="urn:microsoft.com/office/officeart/2018/2/layout/IconVerticalSolidList"/>
    <dgm:cxn modelId="{40BDD633-3BAD-461F-8DE6-63940DEDFF6E}" srcId="{F0E89437-4CD6-48E9-8F70-5B0B5DFFE952}" destId="{1E6B15C8-769D-463F-A91E-0E07AD51D51F}" srcOrd="1" destOrd="0" parTransId="{26A03545-9B21-4991-9FB1-AA421A5F00CE}" sibTransId="{36FF5392-A6C9-4FFD-AAD8-E7494C53A9D3}"/>
    <dgm:cxn modelId="{6CA3BE47-39F7-4185-9544-B19FA4EF6172}" srcId="{F0E89437-4CD6-48E9-8F70-5B0B5DFFE952}" destId="{821F9449-2B83-4903-B73B-3EEE85D9CB10}" srcOrd="0" destOrd="0" parTransId="{F56CE111-3A3E-422D-A024-BA5396C1D150}" sibTransId="{6B699F7C-0FD0-43F8-BFC0-B0A4CE9FB175}"/>
    <dgm:cxn modelId="{FC861470-D2D4-4CCF-92FF-E416CEB0F52B}" srcId="{F0E89437-4CD6-48E9-8F70-5B0B5DFFE952}" destId="{B0DE2C5E-F6A5-4D23-89F0-2D1B04923511}" srcOrd="2" destOrd="0" parTransId="{2B757669-34EC-418E-B958-E3A05D7AE551}" sibTransId="{CD6A12E4-22E9-492C-A7C5-0D07C4455D2C}"/>
    <dgm:cxn modelId="{65B7837A-1005-4ED5-AA42-0966F336DE76}" srcId="{F0E89437-4CD6-48E9-8F70-5B0B5DFFE952}" destId="{BFAD37DC-2ADD-4291-A66D-85C3E97FA89C}" srcOrd="3" destOrd="0" parTransId="{590D3135-3AD8-4B44-A980-6766573E60D4}" sibTransId="{F02407AF-7843-408B-83D7-C04AD145AE67}"/>
    <dgm:cxn modelId="{C4750784-FB1A-442D-AE1B-D663448A3D0E}" srcId="{F0E89437-4CD6-48E9-8F70-5B0B5DFFE952}" destId="{0FB8278A-3EAF-48FD-92D7-A1B5FF03B02E}" srcOrd="4" destOrd="0" parTransId="{AA0743C9-E200-4FC9-9302-272E5D431B74}" sibTransId="{E828B94F-4C3F-446D-A0E2-205D2E460366}"/>
    <dgm:cxn modelId="{2C30EB9B-C242-4A01-B210-97B1A0ED15B6}" type="presOf" srcId="{821F9449-2B83-4903-B73B-3EEE85D9CB10}" destId="{A8DB7006-D4D1-48F9-B470-1E286AD6A1B0}" srcOrd="0" destOrd="0" presId="urn:microsoft.com/office/officeart/2018/2/layout/IconVerticalSolidList"/>
    <dgm:cxn modelId="{3C66D7A1-4F6B-40D2-AFAA-412146805D3D}" type="presOf" srcId="{BFAD37DC-2ADD-4291-A66D-85C3E97FA89C}" destId="{54A1C632-0F09-4942-8E8C-77C135457449}" srcOrd="0" destOrd="0" presId="urn:microsoft.com/office/officeart/2018/2/layout/IconVerticalSolidList"/>
    <dgm:cxn modelId="{B7ACDFD3-EB04-4E9C-84FF-BFE0ECAEEFEA}" type="presOf" srcId="{0FB8278A-3EAF-48FD-92D7-A1B5FF03B02E}" destId="{86AFB36B-212C-4503-89B8-F3398B700815}" srcOrd="0" destOrd="0" presId="urn:microsoft.com/office/officeart/2018/2/layout/IconVerticalSolidList"/>
    <dgm:cxn modelId="{B59EA79C-010D-41DE-BF76-892BEC9E12D5}" type="presParOf" srcId="{477382B1-5B47-4C5E-94E6-B83C23D60E89}" destId="{02482BF9-05D6-41A1-ABE2-53F339E95BB5}" srcOrd="0" destOrd="0" presId="urn:microsoft.com/office/officeart/2018/2/layout/IconVerticalSolidList"/>
    <dgm:cxn modelId="{DD0AC7AA-E23E-40BD-9E9C-4A296748475E}" type="presParOf" srcId="{02482BF9-05D6-41A1-ABE2-53F339E95BB5}" destId="{54439A84-2C1A-44A6-9247-E91BB8145F19}" srcOrd="0" destOrd="0" presId="urn:microsoft.com/office/officeart/2018/2/layout/IconVerticalSolidList"/>
    <dgm:cxn modelId="{F6647AA0-86A9-4210-8AD0-FA78487B14EB}" type="presParOf" srcId="{02482BF9-05D6-41A1-ABE2-53F339E95BB5}" destId="{178CCD77-26E9-4867-B308-7987F2D3E728}" srcOrd="1" destOrd="0" presId="urn:microsoft.com/office/officeart/2018/2/layout/IconVerticalSolidList"/>
    <dgm:cxn modelId="{625FF11A-B0C2-4309-9777-D05486598A57}" type="presParOf" srcId="{02482BF9-05D6-41A1-ABE2-53F339E95BB5}" destId="{9A9EEA67-49E8-4FB7-92C9-592C92DFA38C}" srcOrd="2" destOrd="0" presId="urn:microsoft.com/office/officeart/2018/2/layout/IconVerticalSolidList"/>
    <dgm:cxn modelId="{ADD12452-0601-4B2A-87FA-7D4ABC9C375B}" type="presParOf" srcId="{02482BF9-05D6-41A1-ABE2-53F339E95BB5}" destId="{A8DB7006-D4D1-48F9-B470-1E286AD6A1B0}" srcOrd="3" destOrd="0" presId="urn:microsoft.com/office/officeart/2018/2/layout/IconVerticalSolidList"/>
    <dgm:cxn modelId="{A18D4849-4BCE-49D9-A469-8B79B119F38D}" type="presParOf" srcId="{477382B1-5B47-4C5E-94E6-B83C23D60E89}" destId="{E2BA6762-1E06-4553-81B6-6603A84FF15A}" srcOrd="1" destOrd="0" presId="urn:microsoft.com/office/officeart/2018/2/layout/IconVerticalSolidList"/>
    <dgm:cxn modelId="{DE31404A-5826-4C0E-A658-E42068FE9BE8}" type="presParOf" srcId="{477382B1-5B47-4C5E-94E6-B83C23D60E89}" destId="{7DB225CF-7C9C-4EC1-AB66-8793D2D1334A}" srcOrd="2" destOrd="0" presId="urn:microsoft.com/office/officeart/2018/2/layout/IconVerticalSolidList"/>
    <dgm:cxn modelId="{9C1974FD-F787-4CCC-932E-9185A6B67D56}" type="presParOf" srcId="{7DB225CF-7C9C-4EC1-AB66-8793D2D1334A}" destId="{D74BB506-0BA4-4B84-9FDA-0D637FD1F635}" srcOrd="0" destOrd="0" presId="urn:microsoft.com/office/officeart/2018/2/layout/IconVerticalSolidList"/>
    <dgm:cxn modelId="{C672AAA6-D0FC-454C-AA98-EF03F2B0A58C}" type="presParOf" srcId="{7DB225CF-7C9C-4EC1-AB66-8793D2D1334A}" destId="{68FBD883-D437-448B-B8BD-5FB7BDBEB3F3}" srcOrd="1" destOrd="0" presId="urn:microsoft.com/office/officeart/2018/2/layout/IconVerticalSolidList"/>
    <dgm:cxn modelId="{8F0F56D7-9B3D-40EB-9039-AE8AAEBDF444}" type="presParOf" srcId="{7DB225CF-7C9C-4EC1-AB66-8793D2D1334A}" destId="{B68707E6-5374-430F-8245-E0543C0673A8}" srcOrd="2" destOrd="0" presId="urn:microsoft.com/office/officeart/2018/2/layout/IconVerticalSolidList"/>
    <dgm:cxn modelId="{B7A70835-4205-4CE7-AE29-B9E2F95FDE52}" type="presParOf" srcId="{7DB225CF-7C9C-4EC1-AB66-8793D2D1334A}" destId="{CCAF84FC-2FCC-470B-BB85-3979C20062DA}" srcOrd="3" destOrd="0" presId="urn:microsoft.com/office/officeart/2018/2/layout/IconVerticalSolidList"/>
    <dgm:cxn modelId="{1062CE2A-9E5E-4373-9E13-9184F5025B6A}" type="presParOf" srcId="{477382B1-5B47-4C5E-94E6-B83C23D60E89}" destId="{BAAAFB73-5A36-4254-8453-6D69D299A7A7}" srcOrd="3" destOrd="0" presId="urn:microsoft.com/office/officeart/2018/2/layout/IconVerticalSolidList"/>
    <dgm:cxn modelId="{7CB13DBC-76ED-4800-B436-DE857732C585}" type="presParOf" srcId="{477382B1-5B47-4C5E-94E6-B83C23D60E89}" destId="{EDE63094-E55B-4355-AA79-74DD600E55FD}" srcOrd="4" destOrd="0" presId="urn:microsoft.com/office/officeart/2018/2/layout/IconVerticalSolidList"/>
    <dgm:cxn modelId="{77681CFA-459B-43F5-A84E-970DE4954EF6}" type="presParOf" srcId="{EDE63094-E55B-4355-AA79-74DD600E55FD}" destId="{2A8F33D5-7971-486C-8503-3628690833F6}" srcOrd="0" destOrd="0" presId="urn:microsoft.com/office/officeart/2018/2/layout/IconVerticalSolidList"/>
    <dgm:cxn modelId="{B623F995-07D0-4DB3-8340-6629D9A43923}" type="presParOf" srcId="{EDE63094-E55B-4355-AA79-74DD600E55FD}" destId="{662BEE4E-5A6A-4D48-AC83-6EF275EFE60F}" srcOrd="1" destOrd="0" presId="urn:microsoft.com/office/officeart/2018/2/layout/IconVerticalSolidList"/>
    <dgm:cxn modelId="{C8BD615B-9432-4C03-9BCA-2E1F6E1F70CE}" type="presParOf" srcId="{EDE63094-E55B-4355-AA79-74DD600E55FD}" destId="{0634F5CB-F68B-4D6E-97E5-3AC825062BBE}" srcOrd="2" destOrd="0" presId="urn:microsoft.com/office/officeart/2018/2/layout/IconVerticalSolidList"/>
    <dgm:cxn modelId="{BC823BD3-EB02-4AF1-8CB0-2A17804B3AB7}" type="presParOf" srcId="{EDE63094-E55B-4355-AA79-74DD600E55FD}" destId="{2E3A1769-8AB5-4532-AFF4-681A1377A093}" srcOrd="3" destOrd="0" presId="urn:microsoft.com/office/officeart/2018/2/layout/IconVerticalSolidList"/>
    <dgm:cxn modelId="{437F7A7F-F60A-4F0F-A02D-A9FA066F385D}" type="presParOf" srcId="{477382B1-5B47-4C5E-94E6-B83C23D60E89}" destId="{C28B7A32-BF53-4AD2-A48E-D71F9C5EFC2B}" srcOrd="5" destOrd="0" presId="urn:microsoft.com/office/officeart/2018/2/layout/IconVerticalSolidList"/>
    <dgm:cxn modelId="{AE570FC1-CFBC-47CD-A607-ED7ECC099A32}" type="presParOf" srcId="{477382B1-5B47-4C5E-94E6-B83C23D60E89}" destId="{BAA61F6B-BB26-41CF-8EF1-A0BFBF139C20}" srcOrd="6" destOrd="0" presId="urn:microsoft.com/office/officeart/2018/2/layout/IconVerticalSolidList"/>
    <dgm:cxn modelId="{7EC8B485-678E-4D89-8066-8C7425A5679E}" type="presParOf" srcId="{BAA61F6B-BB26-41CF-8EF1-A0BFBF139C20}" destId="{EABAD374-154D-404C-B9C5-5FF1EB1FD996}" srcOrd="0" destOrd="0" presId="urn:microsoft.com/office/officeart/2018/2/layout/IconVerticalSolidList"/>
    <dgm:cxn modelId="{6A1D3CFB-BA13-4867-8E76-2EF5AEA38EEC}" type="presParOf" srcId="{BAA61F6B-BB26-41CF-8EF1-A0BFBF139C20}" destId="{7F2F31C8-9232-4204-B18E-F8248B90A31A}" srcOrd="1" destOrd="0" presId="urn:microsoft.com/office/officeart/2018/2/layout/IconVerticalSolidList"/>
    <dgm:cxn modelId="{F7CA7BF6-3B6C-4C3A-A3B6-1BAD9E8C090C}" type="presParOf" srcId="{BAA61F6B-BB26-41CF-8EF1-A0BFBF139C20}" destId="{1D8A9525-8888-460A-8889-355E6ACA91B8}" srcOrd="2" destOrd="0" presId="urn:microsoft.com/office/officeart/2018/2/layout/IconVerticalSolidList"/>
    <dgm:cxn modelId="{BD9C60B1-A002-4DAA-85DF-04DB998E0605}" type="presParOf" srcId="{BAA61F6B-BB26-41CF-8EF1-A0BFBF139C20}" destId="{54A1C632-0F09-4942-8E8C-77C135457449}" srcOrd="3" destOrd="0" presId="urn:microsoft.com/office/officeart/2018/2/layout/IconVerticalSolidList"/>
    <dgm:cxn modelId="{0C9A10F1-E210-4688-A80B-5E527F2CDF0A}" type="presParOf" srcId="{477382B1-5B47-4C5E-94E6-B83C23D60E89}" destId="{26C7D12F-ADA4-493D-8E40-C3BD4C6B75B2}" srcOrd="7" destOrd="0" presId="urn:microsoft.com/office/officeart/2018/2/layout/IconVerticalSolidList"/>
    <dgm:cxn modelId="{2C95531C-F09B-477A-87B0-FAA657E86181}" type="presParOf" srcId="{477382B1-5B47-4C5E-94E6-B83C23D60E89}" destId="{33C98BA3-B681-4C2D-8AB0-3B6B5BA39D62}" srcOrd="8" destOrd="0" presId="urn:microsoft.com/office/officeart/2018/2/layout/IconVerticalSolidList"/>
    <dgm:cxn modelId="{A68663B4-D1D8-4ED1-BA06-99575A5A3C8E}" type="presParOf" srcId="{33C98BA3-B681-4C2D-8AB0-3B6B5BA39D62}" destId="{04387A49-9BB5-4FB8-8103-85DA72DC810C}" srcOrd="0" destOrd="0" presId="urn:microsoft.com/office/officeart/2018/2/layout/IconVerticalSolidList"/>
    <dgm:cxn modelId="{79121BD4-B036-456F-B61E-2E67C4D203AA}" type="presParOf" srcId="{33C98BA3-B681-4C2D-8AB0-3B6B5BA39D62}" destId="{5F407339-0598-4C0C-BEBE-C08E5CAD470C}" srcOrd="1" destOrd="0" presId="urn:microsoft.com/office/officeart/2018/2/layout/IconVerticalSolidList"/>
    <dgm:cxn modelId="{FA6AA833-1271-45D9-96FC-E01774B66E17}" type="presParOf" srcId="{33C98BA3-B681-4C2D-8AB0-3B6B5BA39D62}" destId="{ADDC31AC-D638-4967-A681-7EC891EBD9FA}" srcOrd="2" destOrd="0" presId="urn:microsoft.com/office/officeart/2018/2/layout/IconVerticalSolidList"/>
    <dgm:cxn modelId="{43D3A86F-16A6-467D-BC8E-ABED4D077D91}" type="presParOf" srcId="{33C98BA3-B681-4C2D-8AB0-3B6B5BA39D62}" destId="{86AFB36B-212C-4503-89B8-F3398B700815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8.xml><?xml version="1.0" encoding="utf-8"?>
<dgm:dataModel xmlns:dgm="http://schemas.openxmlformats.org/drawingml/2006/diagram" xmlns:a="http://schemas.openxmlformats.org/drawingml/2006/main">
  <dgm:ptLst>
    <dgm:pt modelId="{2BBCCE14-FCAD-4413-8707-830A3B664A54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8DC6623D-6B6F-42C3-8E05-57AB5852F6CC}">
      <dgm:prSet/>
      <dgm:spPr/>
      <dgm:t>
        <a:bodyPr/>
        <a:lstStyle/>
        <a:p>
          <a:r>
            <a:rPr lang="en-GB"/>
            <a:t>Effective way of delivering a coaching culture</a:t>
          </a:r>
          <a:endParaRPr lang="en-US"/>
        </a:p>
      </dgm:t>
    </dgm:pt>
    <dgm:pt modelId="{3F2F3C7C-9375-4D40-96C6-45759BB771AA}" type="parTrans" cxnId="{2EC32979-EF4E-48F6-8D55-9A9FA201ED0C}">
      <dgm:prSet/>
      <dgm:spPr/>
      <dgm:t>
        <a:bodyPr/>
        <a:lstStyle/>
        <a:p>
          <a:endParaRPr lang="en-US"/>
        </a:p>
      </dgm:t>
    </dgm:pt>
    <dgm:pt modelId="{4294AB22-B086-42D5-9408-27C45B9B8324}" type="sibTrans" cxnId="{2EC32979-EF4E-48F6-8D55-9A9FA201ED0C}">
      <dgm:prSet/>
      <dgm:spPr/>
      <dgm:t>
        <a:bodyPr/>
        <a:lstStyle/>
        <a:p>
          <a:endParaRPr lang="en-US"/>
        </a:p>
      </dgm:t>
    </dgm:pt>
    <dgm:pt modelId="{1FC8C808-9EC3-425A-88D6-D4610C297F66}">
      <dgm:prSet/>
      <dgm:spPr/>
      <dgm:t>
        <a:bodyPr/>
        <a:lstStyle/>
        <a:p>
          <a:r>
            <a:rPr lang="en-GB"/>
            <a:t>Maximise learning opportunities</a:t>
          </a:r>
          <a:endParaRPr lang="en-US"/>
        </a:p>
      </dgm:t>
    </dgm:pt>
    <dgm:pt modelId="{EB448257-C4CD-4946-A5AD-81704347F841}" type="parTrans" cxnId="{8D1466A4-97D8-4C12-B4E0-F2D9A7FF3D97}">
      <dgm:prSet/>
      <dgm:spPr/>
      <dgm:t>
        <a:bodyPr/>
        <a:lstStyle/>
        <a:p>
          <a:endParaRPr lang="en-US"/>
        </a:p>
      </dgm:t>
    </dgm:pt>
    <dgm:pt modelId="{0DBA5D8A-CED6-41CC-AB11-A9BCCB1CC6A7}" type="sibTrans" cxnId="{8D1466A4-97D8-4C12-B4E0-F2D9A7FF3D97}">
      <dgm:prSet/>
      <dgm:spPr/>
      <dgm:t>
        <a:bodyPr/>
        <a:lstStyle/>
        <a:p>
          <a:endParaRPr lang="en-US"/>
        </a:p>
      </dgm:t>
    </dgm:pt>
    <dgm:pt modelId="{60A22769-1F9F-4859-9502-7FC4B4820165}">
      <dgm:prSet/>
      <dgm:spPr/>
      <dgm:t>
        <a:bodyPr/>
        <a:lstStyle/>
        <a:p>
          <a:r>
            <a:rPr lang="en-GB"/>
            <a:t>Empower teams</a:t>
          </a:r>
          <a:endParaRPr lang="en-US"/>
        </a:p>
      </dgm:t>
    </dgm:pt>
    <dgm:pt modelId="{A94E0F8C-BB33-45FA-A958-385A07456500}" type="parTrans" cxnId="{65D6FFDB-7BF6-45CC-934E-63FE4074539E}">
      <dgm:prSet/>
      <dgm:spPr/>
      <dgm:t>
        <a:bodyPr/>
        <a:lstStyle/>
        <a:p>
          <a:endParaRPr lang="en-US"/>
        </a:p>
      </dgm:t>
    </dgm:pt>
    <dgm:pt modelId="{DA2224EC-A109-42BC-BE06-7AA9304A4042}" type="sibTrans" cxnId="{65D6FFDB-7BF6-45CC-934E-63FE4074539E}">
      <dgm:prSet/>
      <dgm:spPr/>
      <dgm:t>
        <a:bodyPr/>
        <a:lstStyle/>
        <a:p>
          <a:endParaRPr lang="en-US"/>
        </a:p>
      </dgm:t>
    </dgm:pt>
    <dgm:pt modelId="{6AD4587F-DB1E-4086-91E6-8E87821C36CF}">
      <dgm:prSet/>
      <dgm:spPr/>
      <dgm:t>
        <a:bodyPr/>
        <a:lstStyle/>
        <a:p>
          <a:r>
            <a:rPr lang="en-GB"/>
            <a:t>Manager needs training</a:t>
          </a:r>
          <a:endParaRPr lang="en-US"/>
        </a:p>
      </dgm:t>
    </dgm:pt>
    <dgm:pt modelId="{973A6E7C-C3A3-496E-B97B-2ABBC92BB8A5}" type="parTrans" cxnId="{FBED7C1F-6A01-4153-8273-16999C15A010}">
      <dgm:prSet/>
      <dgm:spPr/>
      <dgm:t>
        <a:bodyPr/>
        <a:lstStyle/>
        <a:p>
          <a:endParaRPr lang="en-US"/>
        </a:p>
      </dgm:t>
    </dgm:pt>
    <dgm:pt modelId="{321DCDCD-6153-412E-B0C0-98750DA23C9B}" type="sibTrans" cxnId="{FBED7C1F-6A01-4153-8273-16999C15A010}">
      <dgm:prSet/>
      <dgm:spPr/>
      <dgm:t>
        <a:bodyPr/>
        <a:lstStyle/>
        <a:p>
          <a:endParaRPr lang="en-US"/>
        </a:p>
      </dgm:t>
    </dgm:pt>
    <dgm:pt modelId="{CAA3ADB3-968F-4F43-87C6-97A3EBF947E7}" type="pres">
      <dgm:prSet presAssocID="{2BBCCE14-FCAD-4413-8707-830A3B664A54}" presName="root" presStyleCnt="0">
        <dgm:presLayoutVars>
          <dgm:dir/>
          <dgm:resizeHandles val="exact"/>
        </dgm:presLayoutVars>
      </dgm:prSet>
      <dgm:spPr/>
    </dgm:pt>
    <dgm:pt modelId="{15DBD10C-6F08-4690-A117-99421DAED94F}" type="pres">
      <dgm:prSet presAssocID="{8DC6623D-6B6F-42C3-8E05-57AB5852F6CC}" presName="compNode" presStyleCnt="0"/>
      <dgm:spPr/>
    </dgm:pt>
    <dgm:pt modelId="{83EFC1D7-54E5-4A78-8F2C-BFFEF6EF8317}" type="pres">
      <dgm:prSet presAssocID="{8DC6623D-6B6F-42C3-8E05-57AB5852F6CC}" presName="bgRect" presStyleLbl="bgShp" presStyleIdx="0" presStyleCnt="4"/>
      <dgm:spPr/>
    </dgm:pt>
    <dgm:pt modelId="{7AACEF4F-DC1B-4D65-B3C8-EF913B9F5EE4}" type="pres">
      <dgm:prSet presAssocID="{8DC6623D-6B6F-42C3-8E05-57AB5852F6CC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E53F2922-A82D-41CE-B85B-D135BB177DB6}" type="pres">
      <dgm:prSet presAssocID="{8DC6623D-6B6F-42C3-8E05-57AB5852F6CC}" presName="spaceRect" presStyleCnt="0"/>
      <dgm:spPr/>
    </dgm:pt>
    <dgm:pt modelId="{3596052B-D8DA-4677-97F5-1699F2F2B7FC}" type="pres">
      <dgm:prSet presAssocID="{8DC6623D-6B6F-42C3-8E05-57AB5852F6CC}" presName="parTx" presStyleLbl="revTx" presStyleIdx="0" presStyleCnt="4">
        <dgm:presLayoutVars>
          <dgm:chMax val="0"/>
          <dgm:chPref val="0"/>
        </dgm:presLayoutVars>
      </dgm:prSet>
      <dgm:spPr/>
    </dgm:pt>
    <dgm:pt modelId="{4B68A32A-B7EA-4454-8C84-02AE863DF346}" type="pres">
      <dgm:prSet presAssocID="{4294AB22-B086-42D5-9408-27C45B9B8324}" presName="sibTrans" presStyleCnt="0"/>
      <dgm:spPr/>
    </dgm:pt>
    <dgm:pt modelId="{6F6C2A81-13F1-4194-83EA-25ECB804FE01}" type="pres">
      <dgm:prSet presAssocID="{1FC8C808-9EC3-425A-88D6-D4610C297F66}" presName="compNode" presStyleCnt="0"/>
      <dgm:spPr/>
    </dgm:pt>
    <dgm:pt modelId="{F8734BA9-FA43-4CEF-AD34-84E40BE7F811}" type="pres">
      <dgm:prSet presAssocID="{1FC8C808-9EC3-425A-88D6-D4610C297F66}" presName="bgRect" presStyleLbl="bgShp" presStyleIdx="1" presStyleCnt="4"/>
      <dgm:spPr/>
    </dgm:pt>
    <dgm:pt modelId="{31124613-F12B-4759-89AB-448D99FCA05F}" type="pres">
      <dgm:prSet presAssocID="{1FC8C808-9EC3-425A-88D6-D4610C297F66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44E5616E-CC69-4654-A148-457EA365277D}" type="pres">
      <dgm:prSet presAssocID="{1FC8C808-9EC3-425A-88D6-D4610C297F66}" presName="spaceRect" presStyleCnt="0"/>
      <dgm:spPr/>
    </dgm:pt>
    <dgm:pt modelId="{D8376F1F-201B-45EF-BFA9-79162B7B241D}" type="pres">
      <dgm:prSet presAssocID="{1FC8C808-9EC3-425A-88D6-D4610C297F66}" presName="parTx" presStyleLbl="revTx" presStyleIdx="1" presStyleCnt="4">
        <dgm:presLayoutVars>
          <dgm:chMax val="0"/>
          <dgm:chPref val="0"/>
        </dgm:presLayoutVars>
      </dgm:prSet>
      <dgm:spPr/>
    </dgm:pt>
    <dgm:pt modelId="{5B7A9D13-C1F7-4EC8-A8AC-87035A855201}" type="pres">
      <dgm:prSet presAssocID="{0DBA5D8A-CED6-41CC-AB11-A9BCCB1CC6A7}" presName="sibTrans" presStyleCnt="0"/>
      <dgm:spPr/>
    </dgm:pt>
    <dgm:pt modelId="{A9C8F431-FA6B-4A02-A9E2-4F85CB625D8C}" type="pres">
      <dgm:prSet presAssocID="{60A22769-1F9F-4859-9502-7FC4B4820165}" presName="compNode" presStyleCnt="0"/>
      <dgm:spPr/>
    </dgm:pt>
    <dgm:pt modelId="{ACB51E5B-D280-476A-AF40-C23AA0589FF1}" type="pres">
      <dgm:prSet presAssocID="{60A22769-1F9F-4859-9502-7FC4B4820165}" presName="bgRect" presStyleLbl="bgShp" presStyleIdx="2" presStyleCnt="4"/>
      <dgm:spPr/>
    </dgm:pt>
    <dgm:pt modelId="{3CC0A912-006A-490B-9471-587EB93D2FCE}" type="pres">
      <dgm:prSet presAssocID="{60A22769-1F9F-4859-9502-7FC4B4820165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24F3F012-3153-4D76-8912-3C7DD6D8B245}" type="pres">
      <dgm:prSet presAssocID="{60A22769-1F9F-4859-9502-7FC4B4820165}" presName="spaceRect" presStyleCnt="0"/>
      <dgm:spPr/>
    </dgm:pt>
    <dgm:pt modelId="{55EFAF2A-0991-452B-9975-19E009F5523B}" type="pres">
      <dgm:prSet presAssocID="{60A22769-1F9F-4859-9502-7FC4B4820165}" presName="parTx" presStyleLbl="revTx" presStyleIdx="2" presStyleCnt="4">
        <dgm:presLayoutVars>
          <dgm:chMax val="0"/>
          <dgm:chPref val="0"/>
        </dgm:presLayoutVars>
      </dgm:prSet>
      <dgm:spPr/>
    </dgm:pt>
    <dgm:pt modelId="{CA0A5DA5-EEA0-47A3-A190-DD4CC5FF4C64}" type="pres">
      <dgm:prSet presAssocID="{DA2224EC-A109-42BC-BE06-7AA9304A4042}" presName="sibTrans" presStyleCnt="0"/>
      <dgm:spPr/>
    </dgm:pt>
    <dgm:pt modelId="{1FFCE0EA-4170-46B4-A2CD-F4E585A265A9}" type="pres">
      <dgm:prSet presAssocID="{6AD4587F-DB1E-4086-91E6-8E87821C36CF}" presName="compNode" presStyleCnt="0"/>
      <dgm:spPr/>
    </dgm:pt>
    <dgm:pt modelId="{18EB0730-0B1E-41B8-8253-3E0274DF9620}" type="pres">
      <dgm:prSet presAssocID="{6AD4587F-DB1E-4086-91E6-8E87821C36CF}" presName="bgRect" presStyleLbl="bgShp" presStyleIdx="3" presStyleCnt="4"/>
      <dgm:spPr/>
    </dgm:pt>
    <dgm:pt modelId="{0EC974DF-AE85-4D31-88B8-DE2BA4CFB2BF}" type="pres">
      <dgm:prSet presAssocID="{6AD4587F-DB1E-4086-91E6-8E87821C36CF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9E09714B-FBC2-4871-96FC-5055D637C831}" type="pres">
      <dgm:prSet presAssocID="{6AD4587F-DB1E-4086-91E6-8E87821C36CF}" presName="spaceRect" presStyleCnt="0"/>
      <dgm:spPr/>
    </dgm:pt>
    <dgm:pt modelId="{D865DE93-78BB-4AD9-99E8-24FC2E59462C}" type="pres">
      <dgm:prSet presAssocID="{6AD4587F-DB1E-4086-91E6-8E87821C36CF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FBED7C1F-6A01-4153-8273-16999C15A010}" srcId="{2BBCCE14-FCAD-4413-8707-830A3B664A54}" destId="{6AD4587F-DB1E-4086-91E6-8E87821C36CF}" srcOrd="3" destOrd="0" parTransId="{973A6E7C-C3A3-496E-B97B-2ABBC92BB8A5}" sibTransId="{321DCDCD-6153-412E-B0C0-98750DA23C9B}"/>
    <dgm:cxn modelId="{90C4374C-2696-4353-8A1A-5762E26FC748}" type="presOf" srcId="{1FC8C808-9EC3-425A-88D6-D4610C297F66}" destId="{D8376F1F-201B-45EF-BFA9-79162B7B241D}" srcOrd="0" destOrd="0" presId="urn:microsoft.com/office/officeart/2018/2/layout/IconVerticalSolidList"/>
    <dgm:cxn modelId="{351F4270-7A69-4A6A-AE8E-191DA8AA8295}" type="presOf" srcId="{2BBCCE14-FCAD-4413-8707-830A3B664A54}" destId="{CAA3ADB3-968F-4F43-87C6-97A3EBF947E7}" srcOrd="0" destOrd="0" presId="urn:microsoft.com/office/officeart/2018/2/layout/IconVerticalSolidList"/>
    <dgm:cxn modelId="{1AAA4270-A9FA-42E2-9F1D-3F36BEEC59BB}" type="presOf" srcId="{8DC6623D-6B6F-42C3-8E05-57AB5852F6CC}" destId="{3596052B-D8DA-4677-97F5-1699F2F2B7FC}" srcOrd="0" destOrd="0" presId="urn:microsoft.com/office/officeart/2018/2/layout/IconVerticalSolidList"/>
    <dgm:cxn modelId="{2EC32979-EF4E-48F6-8D55-9A9FA201ED0C}" srcId="{2BBCCE14-FCAD-4413-8707-830A3B664A54}" destId="{8DC6623D-6B6F-42C3-8E05-57AB5852F6CC}" srcOrd="0" destOrd="0" parTransId="{3F2F3C7C-9375-4D40-96C6-45759BB771AA}" sibTransId="{4294AB22-B086-42D5-9408-27C45B9B8324}"/>
    <dgm:cxn modelId="{8D1466A4-97D8-4C12-B4E0-F2D9A7FF3D97}" srcId="{2BBCCE14-FCAD-4413-8707-830A3B664A54}" destId="{1FC8C808-9EC3-425A-88D6-D4610C297F66}" srcOrd="1" destOrd="0" parTransId="{EB448257-C4CD-4946-A5AD-81704347F841}" sibTransId="{0DBA5D8A-CED6-41CC-AB11-A9BCCB1CC6A7}"/>
    <dgm:cxn modelId="{BF1A5DC5-786B-4E44-89E9-B6CE5D7A80F8}" type="presOf" srcId="{60A22769-1F9F-4859-9502-7FC4B4820165}" destId="{55EFAF2A-0991-452B-9975-19E009F5523B}" srcOrd="0" destOrd="0" presId="urn:microsoft.com/office/officeart/2018/2/layout/IconVerticalSolidList"/>
    <dgm:cxn modelId="{65D6FFDB-7BF6-45CC-934E-63FE4074539E}" srcId="{2BBCCE14-FCAD-4413-8707-830A3B664A54}" destId="{60A22769-1F9F-4859-9502-7FC4B4820165}" srcOrd="2" destOrd="0" parTransId="{A94E0F8C-BB33-45FA-A958-385A07456500}" sibTransId="{DA2224EC-A109-42BC-BE06-7AA9304A4042}"/>
    <dgm:cxn modelId="{A43B18ED-FB41-4B14-9922-2A077DDC7771}" type="presOf" srcId="{6AD4587F-DB1E-4086-91E6-8E87821C36CF}" destId="{D865DE93-78BB-4AD9-99E8-24FC2E59462C}" srcOrd="0" destOrd="0" presId="urn:microsoft.com/office/officeart/2018/2/layout/IconVerticalSolidList"/>
    <dgm:cxn modelId="{4B4663C9-B896-4F75-B6FE-DFC726D765A0}" type="presParOf" srcId="{CAA3ADB3-968F-4F43-87C6-97A3EBF947E7}" destId="{15DBD10C-6F08-4690-A117-99421DAED94F}" srcOrd="0" destOrd="0" presId="urn:microsoft.com/office/officeart/2018/2/layout/IconVerticalSolidList"/>
    <dgm:cxn modelId="{2BC31984-DA5B-42D7-ADCF-50ECAA283C79}" type="presParOf" srcId="{15DBD10C-6F08-4690-A117-99421DAED94F}" destId="{83EFC1D7-54E5-4A78-8F2C-BFFEF6EF8317}" srcOrd="0" destOrd="0" presId="urn:microsoft.com/office/officeart/2018/2/layout/IconVerticalSolidList"/>
    <dgm:cxn modelId="{6B70D175-FF4F-431F-816A-984FC1D84416}" type="presParOf" srcId="{15DBD10C-6F08-4690-A117-99421DAED94F}" destId="{7AACEF4F-DC1B-4D65-B3C8-EF913B9F5EE4}" srcOrd="1" destOrd="0" presId="urn:microsoft.com/office/officeart/2018/2/layout/IconVerticalSolidList"/>
    <dgm:cxn modelId="{66166D73-656A-4F05-BFA4-E25D2B794EE7}" type="presParOf" srcId="{15DBD10C-6F08-4690-A117-99421DAED94F}" destId="{E53F2922-A82D-41CE-B85B-D135BB177DB6}" srcOrd="2" destOrd="0" presId="urn:microsoft.com/office/officeart/2018/2/layout/IconVerticalSolidList"/>
    <dgm:cxn modelId="{162617C0-523E-46F3-91B6-B7F115539D76}" type="presParOf" srcId="{15DBD10C-6F08-4690-A117-99421DAED94F}" destId="{3596052B-D8DA-4677-97F5-1699F2F2B7FC}" srcOrd="3" destOrd="0" presId="urn:microsoft.com/office/officeart/2018/2/layout/IconVerticalSolidList"/>
    <dgm:cxn modelId="{6262E71C-25EF-4B74-9125-65D4280D289F}" type="presParOf" srcId="{CAA3ADB3-968F-4F43-87C6-97A3EBF947E7}" destId="{4B68A32A-B7EA-4454-8C84-02AE863DF346}" srcOrd="1" destOrd="0" presId="urn:microsoft.com/office/officeart/2018/2/layout/IconVerticalSolidList"/>
    <dgm:cxn modelId="{BC3EA8B1-2812-4E59-8CA4-87660BC587FF}" type="presParOf" srcId="{CAA3ADB3-968F-4F43-87C6-97A3EBF947E7}" destId="{6F6C2A81-13F1-4194-83EA-25ECB804FE01}" srcOrd="2" destOrd="0" presId="urn:microsoft.com/office/officeart/2018/2/layout/IconVerticalSolidList"/>
    <dgm:cxn modelId="{6848EBB2-EAC1-4BF1-832F-EB05DE4201E5}" type="presParOf" srcId="{6F6C2A81-13F1-4194-83EA-25ECB804FE01}" destId="{F8734BA9-FA43-4CEF-AD34-84E40BE7F811}" srcOrd="0" destOrd="0" presId="urn:microsoft.com/office/officeart/2018/2/layout/IconVerticalSolidList"/>
    <dgm:cxn modelId="{3C2004AF-D2E2-465C-A095-8C5CB40657B7}" type="presParOf" srcId="{6F6C2A81-13F1-4194-83EA-25ECB804FE01}" destId="{31124613-F12B-4759-89AB-448D99FCA05F}" srcOrd="1" destOrd="0" presId="urn:microsoft.com/office/officeart/2018/2/layout/IconVerticalSolidList"/>
    <dgm:cxn modelId="{63183B43-E253-40DE-8475-26979097794E}" type="presParOf" srcId="{6F6C2A81-13F1-4194-83EA-25ECB804FE01}" destId="{44E5616E-CC69-4654-A148-457EA365277D}" srcOrd="2" destOrd="0" presId="urn:microsoft.com/office/officeart/2018/2/layout/IconVerticalSolidList"/>
    <dgm:cxn modelId="{62411E49-8335-498A-BE12-896F4F8892FC}" type="presParOf" srcId="{6F6C2A81-13F1-4194-83EA-25ECB804FE01}" destId="{D8376F1F-201B-45EF-BFA9-79162B7B241D}" srcOrd="3" destOrd="0" presId="urn:microsoft.com/office/officeart/2018/2/layout/IconVerticalSolidList"/>
    <dgm:cxn modelId="{40A4D023-AC0E-4B4B-BA8B-2E410D04C34E}" type="presParOf" srcId="{CAA3ADB3-968F-4F43-87C6-97A3EBF947E7}" destId="{5B7A9D13-C1F7-4EC8-A8AC-87035A855201}" srcOrd="3" destOrd="0" presId="urn:microsoft.com/office/officeart/2018/2/layout/IconVerticalSolidList"/>
    <dgm:cxn modelId="{EABA65D8-A210-47A0-9054-1DA5E8269FD1}" type="presParOf" srcId="{CAA3ADB3-968F-4F43-87C6-97A3EBF947E7}" destId="{A9C8F431-FA6B-4A02-A9E2-4F85CB625D8C}" srcOrd="4" destOrd="0" presId="urn:microsoft.com/office/officeart/2018/2/layout/IconVerticalSolidList"/>
    <dgm:cxn modelId="{9B87CA2D-50B7-4932-9162-93F5937708E0}" type="presParOf" srcId="{A9C8F431-FA6B-4A02-A9E2-4F85CB625D8C}" destId="{ACB51E5B-D280-476A-AF40-C23AA0589FF1}" srcOrd="0" destOrd="0" presId="urn:microsoft.com/office/officeart/2018/2/layout/IconVerticalSolidList"/>
    <dgm:cxn modelId="{77ECC120-92E7-4D83-BA4C-E5AC9142FB78}" type="presParOf" srcId="{A9C8F431-FA6B-4A02-A9E2-4F85CB625D8C}" destId="{3CC0A912-006A-490B-9471-587EB93D2FCE}" srcOrd="1" destOrd="0" presId="urn:microsoft.com/office/officeart/2018/2/layout/IconVerticalSolidList"/>
    <dgm:cxn modelId="{E1ABB6B3-2340-4CE0-AC41-9F39EB27CF0C}" type="presParOf" srcId="{A9C8F431-FA6B-4A02-A9E2-4F85CB625D8C}" destId="{24F3F012-3153-4D76-8912-3C7DD6D8B245}" srcOrd="2" destOrd="0" presId="urn:microsoft.com/office/officeart/2018/2/layout/IconVerticalSolidList"/>
    <dgm:cxn modelId="{552A25EA-FCB8-4588-AE5C-5E8F65B24498}" type="presParOf" srcId="{A9C8F431-FA6B-4A02-A9E2-4F85CB625D8C}" destId="{55EFAF2A-0991-452B-9975-19E009F5523B}" srcOrd="3" destOrd="0" presId="urn:microsoft.com/office/officeart/2018/2/layout/IconVerticalSolidList"/>
    <dgm:cxn modelId="{0F40B536-17B2-4C31-AB46-6917B2C53EF1}" type="presParOf" srcId="{CAA3ADB3-968F-4F43-87C6-97A3EBF947E7}" destId="{CA0A5DA5-EEA0-47A3-A190-DD4CC5FF4C64}" srcOrd="5" destOrd="0" presId="urn:microsoft.com/office/officeart/2018/2/layout/IconVerticalSolidList"/>
    <dgm:cxn modelId="{D40AC01E-95FD-411B-9A85-9D731CACED9E}" type="presParOf" srcId="{CAA3ADB3-968F-4F43-87C6-97A3EBF947E7}" destId="{1FFCE0EA-4170-46B4-A2CD-F4E585A265A9}" srcOrd="6" destOrd="0" presId="urn:microsoft.com/office/officeart/2018/2/layout/IconVerticalSolidList"/>
    <dgm:cxn modelId="{6F47EEF3-D96E-471D-94A3-4D99D2C627EC}" type="presParOf" srcId="{1FFCE0EA-4170-46B4-A2CD-F4E585A265A9}" destId="{18EB0730-0B1E-41B8-8253-3E0274DF9620}" srcOrd="0" destOrd="0" presId="urn:microsoft.com/office/officeart/2018/2/layout/IconVerticalSolidList"/>
    <dgm:cxn modelId="{1B722E25-CE0E-43F1-B4F5-F866B66C69E3}" type="presParOf" srcId="{1FFCE0EA-4170-46B4-A2CD-F4E585A265A9}" destId="{0EC974DF-AE85-4D31-88B8-DE2BA4CFB2BF}" srcOrd="1" destOrd="0" presId="urn:microsoft.com/office/officeart/2018/2/layout/IconVerticalSolidList"/>
    <dgm:cxn modelId="{F6DF8A63-2ECC-48FE-B139-D782E4D948CE}" type="presParOf" srcId="{1FFCE0EA-4170-46B4-A2CD-F4E585A265A9}" destId="{9E09714B-FBC2-4871-96FC-5055D637C831}" srcOrd="2" destOrd="0" presId="urn:microsoft.com/office/officeart/2018/2/layout/IconVerticalSolidList"/>
    <dgm:cxn modelId="{1F741852-4E9E-4986-A1F3-39A67B2C96F9}" type="presParOf" srcId="{1FFCE0EA-4170-46B4-A2CD-F4E585A265A9}" destId="{D865DE93-78BB-4AD9-99E8-24FC2E59462C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7904FFE-6958-4BA6-961D-6F32CE4389A7}">
      <dsp:nvSpPr>
        <dsp:cNvPr id="0" name=""/>
        <dsp:cNvSpPr/>
      </dsp:nvSpPr>
      <dsp:spPr>
        <a:xfrm>
          <a:off x="0" y="615"/>
          <a:ext cx="6762434" cy="144095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7B2D70E-7B39-4F66-9897-D85FA57EC439}">
      <dsp:nvSpPr>
        <dsp:cNvPr id="0" name=""/>
        <dsp:cNvSpPr/>
      </dsp:nvSpPr>
      <dsp:spPr>
        <a:xfrm>
          <a:off x="435888" y="324830"/>
          <a:ext cx="792524" cy="79252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92ED39-F814-48BA-99C2-2CA1DA937B32}">
      <dsp:nvSpPr>
        <dsp:cNvPr id="0" name=""/>
        <dsp:cNvSpPr/>
      </dsp:nvSpPr>
      <dsp:spPr>
        <a:xfrm>
          <a:off x="1664301" y="615"/>
          <a:ext cx="5098132" cy="14409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501" tIns="152501" rIns="152501" bIns="15250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Learning cultures</a:t>
          </a:r>
          <a:endParaRPr lang="en-US" sz="2500" kern="1200"/>
        </a:p>
      </dsp:txBody>
      <dsp:txXfrm>
        <a:off x="1664301" y="615"/>
        <a:ext cx="5098132" cy="1440953"/>
      </dsp:txXfrm>
    </dsp:sp>
    <dsp:sp modelId="{842D9C40-B8CC-4272-8D81-250594D7A4CB}">
      <dsp:nvSpPr>
        <dsp:cNvPr id="0" name=""/>
        <dsp:cNvSpPr/>
      </dsp:nvSpPr>
      <dsp:spPr>
        <a:xfrm>
          <a:off x="0" y="1801807"/>
          <a:ext cx="6762434" cy="144095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7F21E11-DFB3-4B9C-8493-D0AA4720983E}">
      <dsp:nvSpPr>
        <dsp:cNvPr id="0" name=""/>
        <dsp:cNvSpPr/>
      </dsp:nvSpPr>
      <dsp:spPr>
        <a:xfrm>
          <a:off x="435888" y="2126021"/>
          <a:ext cx="792524" cy="79252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27EF64E-68AA-4A2F-A491-B1CE35B76894}">
      <dsp:nvSpPr>
        <dsp:cNvPr id="0" name=""/>
        <dsp:cNvSpPr/>
      </dsp:nvSpPr>
      <dsp:spPr>
        <a:xfrm>
          <a:off x="1664301" y="1801807"/>
          <a:ext cx="5098132" cy="14409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501" tIns="152501" rIns="152501" bIns="15250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Coaching &amp; Mentoring important part of a learning culture</a:t>
          </a:r>
          <a:endParaRPr lang="en-US" sz="2500" kern="1200"/>
        </a:p>
      </dsp:txBody>
      <dsp:txXfrm>
        <a:off x="1664301" y="1801807"/>
        <a:ext cx="5098132" cy="1440953"/>
      </dsp:txXfrm>
    </dsp:sp>
    <dsp:sp modelId="{6556E164-98E7-4319-A69A-86E3DA93AB94}">
      <dsp:nvSpPr>
        <dsp:cNvPr id="0" name=""/>
        <dsp:cNvSpPr/>
      </dsp:nvSpPr>
      <dsp:spPr>
        <a:xfrm>
          <a:off x="0" y="3602998"/>
          <a:ext cx="6762434" cy="144095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34CB018-299B-4AB7-AC9B-C521C448F164}">
      <dsp:nvSpPr>
        <dsp:cNvPr id="0" name=""/>
        <dsp:cNvSpPr/>
      </dsp:nvSpPr>
      <dsp:spPr>
        <a:xfrm>
          <a:off x="435888" y="3927213"/>
          <a:ext cx="792524" cy="79252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BFCF872-C915-4A09-BE40-AD8AD8685145}">
      <dsp:nvSpPr>
        <dsp:cNvPr id="0" name=""/>
        <dsp:cNvSpPr/>
      </dsp:nvSpPr>
      <dsp:spPr>
        <a:xfrm>
          <a:off x="1664301" y="3602998"/>
          <a:ext cx="5098132" cy="14409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501" tIns="152501" rIns="152501" bIns="15250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We will discuss this in more detail today</a:t>
          </a:r>
          <a:endParaRPr lang="en-US" sz="2500" kern="1200"/>
        </a:p>
      </dsp:txBody>
      <dsp:txXfrm>
        <a:off x="1664301" y="3602998"/>
        <a:ext cx="5098132" cy="144095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AA317B1-1384-4AC5-847C-6CAB9CF9517D}">
      <dsp:nvSpPr>
        <dsp:cNvPr id="0" name=""/>
        <dsp:cNvSpPr/>
      </dsp:nvSpPr>
      <dsp:spPr>
        <a:xfrm>
          <a:off x="0" y="480"/>
          <a:ext cx="11060113" cy="112378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8D75774-C55A-4095-A84D-3147373DDD7C}">
      <dsp:nvSpPr>
        <dsp:cNvPr id="0" name=""/>
        <dsp:cNvSpPr/>
      </dsp:nvSpPr>
      <dsp:spPr>
        <a:xfrm>
          <a:off x="339945" y="253332"/>
          <a:ext cx="618082" cy="61808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8A5B82-F101-4D06-8493-9ACF928F670E}">
      <dsp:nvSpPr>
        <dsp:cNvPr id="0" name=""/>
        <dsp:cNvSpPr/>
      </dsp:nvSpPr>
      <dsp:spPr>
        <a:xfrm>
          <a:off x="1297973" y="480"/>
          <a:ext cx="9762139" cy="11237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934" tIns="118934" rIns="118934" bIns="118934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What employees do to help them acquire knowledge, skills and abilities</a:t>
          </a:r>
          <a:endParaRPr lang="en-US" sz="2500" kern="1200"/>
        </a:p>
      </dsp:txBody>
      <dsp:txXfrm>
        <a:off x="1297973" y="480"/>
        <a:ext cx="9762139" cy="1123786"/>
      </dsp:txXfrm>
    </dsp:sp>
    <dsp:sp modelId="{BD343C90-4EFC-4770-9247-7F538BBFFB96}">
      <dsp:nvSpPr>
        <dsp:cNvPr id="0" name=""/>
        <dsp:cNvSpPr/>
      </dsp:nvSpPr>
      <dsp:spPr>
        <a:xfrm>
          <a:off x="0" y="1405214"/>
          <a:ext cx="11060113" cy="112378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A7689E7-B247-45C9-A187-FF484402AE27}">
      <dsp:nvSpPr>
        <dsp:cNvPr id="0" name=""/>
        <dsp:cNvSpPr/>
      </dsp:nvSpPr>
      <dsp:spPr>
        <a:xfrm>
          <a:off x="339945" y="1658066"/>
          <a:ext cx="618082" cy="61808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2C2B5AD-A69C-4B4E-B8C5-797C2C890AFA}">
      <dsp:nvSpPr>
        <dsp:cNvPr id="0" name=""/>
        <dsp:cNvSpPr/>
      </dsp:nvSpPr>
      <dsp:spPr>
        <a:xfrm>
          <a:off x="1297973" y="1405214"/>
          <a:ext cx="9762139" cy="11237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934" tIns="118934" rIns="118934" bIns="118934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Will focus on some of the theories of individual learning </a:t>
          </a:r>
          <a:endParaRPr lang="en-US" sz="2500" kern="1200"/>
        </a:p>
      </dsp:txBody>
      <dsp:txXfrm>
        <a:off x="1297973" y="1405214"/>
        <a:ext cx="9762139" cy="1123786"/>
      </dsp:txXfrm>
    </dsp:sp>
    <dsp:sp modelId="{29FC13D1-1C67-4314-8223-2DCBA438B26F}">
      <dsp:nvSpPr>
        <dsp:cNvPr id="0" name=""/>
        <dsp:cNvSpPr/>
      </dsp:nvSpPr>
      <dsp:spPr>
        <a:xfrm>
          <a:off x="0" y="2809947"/>
          <a:ext cx="11060113" cy="112378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692E83D-7045-42D0-A19B-33BC8F167E73}">
      <dsp:nvSpPr>
        <dsp:cNvPr id="0" name=""/>
        <dsp:cNvSpPr/>
      </dsp:nvSpPr>
      <dsp:spPr>
        <a:xfrm>
          <a:off x="339945" y="3062799"/>
          <a:ext cx="618082" cy="61808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5473B27-9E55-47F5-9187-4E6190409845}">
      <dsp:nvSpPr>
        <dsp:cNvPr id="0" name=""/>
        <dsp:cNvSpPr/>
      </dsp:nvSpPr>
      <dsp:spPr>
        <a:xfrm>
          <a:off x="1297973" y="2809947"/>
          <a:ext cx="9762139" cy="11237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934" tIns="118934" rIns="118934" bIns="118934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Then we will focus on the things people can do to promote their own learning</a:t>
          </a:r>
          <a:endParaRPr lang="en-US" sz="2500" kern="1200"/>
        </a:p>
      </dsp:txBody>
      <dsp:txXfrm>
        <a:off x="1297973" y="2809947"/>
        <a:ext cx="9762139" cy="112378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90AF331-5C9D-4EA1-BD7F-5E459CD5D6F1}">
      <dsp:nvSpPr>
        <dsp:cNvPr id="0" name=""/>
        <dsp:cNvSpPr/>
      </dsp:nvSpPr>
      <dsp:spPr>
        <a:xfrm>
          <a:off x="0" y="3584792"/>
          <a:ext cx="7880423" cy="1176608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This has become a major feature of the learner-centric approach</a:t>
          </a:r>
          <a:endParaRPr lang="en-US" sz="2000" kern="1200"/>
        </a:p>
      </dsp:txBody>
      <dsp:txXfrm>
        <a:off x="0" y="3584792"/>
        <a:ext cx="7880423" cy="635368"/>
      </dsp:txXfrm>
    </dsp:sp>
    <dsp:sp modelId="{96BF0352-7B3E-4CF3-82E1-BCA223CE3607}">
      <dsp:nvSpPr>
        <dsp:cNvPr id="0" name=""/>
        <dsp:cNvSpPr/>
      </dsp:nvSpPr>
      <dsp:spPr>
        <a:xfrm>
          <a:off x="0" y="4196628"/>
          <a:ext cx="3940211" cy="541240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0472" tIns="39370" rIns="220472" bIns="3937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On the job training </a:t>
          </a:r>
          <a:endParaRPr lang="en-US" sz="3100" kern="1200"/>
        </a:p>
      </dsp:txBody>
      <dsp:txXfrm>
        <a:off x="0" y="4196628"/>
        <a:ext cx="3940211" cy="541240"/>
      </dsp:txXfrm>
    </dsp:sp>
    <dsp:sp modelId="{EA5C7B94-1678-4BC5-988F-E75EA39658C4}">
      <dsp:nvSpPr>
        <dsp:cNvPr id="0" name=""/>
        <dsp:cNvSpPr/>
      </dsp:nvSpPr>
      <dsp:spPr>
        <a:xfrm>
          <a:off x="3940211" y="4196628"/>
          <a:ext cx="3940211" cy="541240"/>
        </a:xfrm>
        <a:prstGeom prst="rect">
          <a:avLst/>
        </a:prstGeom>
        <a:solidFill>
          <a:schemeClr val="accent2">
            <a:tint val="40000"/>
            <a:alpha val="90000"/>
            <a:hueOff val="-609072"/>
            <a:satOff val="-16255"/>
            <a:lumOff val="-314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609072"/>
              <a:satOff val="-16255"/>
              <a:lumOff val="-31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0472" tIns="39370" rIns="220472" bIns="3937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Off the job </a:t>
          </a:r>
          <a:endParaRPr lang="en-US" sz="3100" kern="1200"/>
        </a:p>
      </dsp:txBody>
      <dsp:txXfrm>
        <a:off x="3940211" y="4196628"/>
        <a:ext cx="3940211" cy="541240"/>
      </dsp:txXfrm>
    </dsp:sp>
    <dsp:sp modelId="{EAA8EAFF-4063-4CD0-BDA0-A23D618DFE66}">
      <dsp:nvSpPr>
        <dsp:cNvPr id="0" name=""/>
        <dsp:cNvSpPr/>
      </dsp:nvSpPr>
      <dsp:spPr>
        <a:xfrm rot="10800000">
          <a:off x="0" y="1792817"/>
          <a:ext cx="7880423" cy="1809624"/>
        </a:xfrm>
        <a:prstGeom prst="upArrowCallout">
          <a:avLst/>
        </a:prstGeom>
        <a:solidFill>
          <a:schemeClr val="accent2">
            <a:hueOff val="-389174"/>
            <a:satOff val="-10757"/>
            <a:lumOff val="19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They decide for themselves what they want to learn</a:t>
          </a:r>
          <a:endParaRPr lang="en-US" sz="2000" kern="1200"/>
        </a:p>
      </dsp:txBody>
      <dsp:txXfrm rot="10800000">
        <a:off x="0" y="1792817"/>
        <a:ext cx="7880423" cy="1175839"/>
      </dsp:txXfrm>
    </dsp:sp>
    <dsp:sp modelId="{A7789F79-2094-406E-864E-B779B459B5E8}">
      <dsp:nvSpPr>
        <dsp:cNvPr id="0" name=""/>
        <dsp:cNvSpPr/>
      </dsp:nvSpPr>
      <dsp:spPr>
        <a:xfrm rot="10800000">
          <a:off x="0" y="841"/>
          <a:ext cx="7880423" cy="1809624"/>
        </a:xfrm>
        <a:prstGeom prst="upArrowCallout">
          <a:avLst/>
        </a:prstGeom>
        <a:solidFill>
          <a:schemeClr val="accent2">
            <a:hueOff val="-778347"/>
            <a:satOff val="-21515"/>
            <a:lumOff val="39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This happens when adults are motivated to learn </a:t>
          </a:r>
          <a:endParaRPr lang="en-US" sz="2000" kern="1200"/>
        </a:p>
      </dsp:txBody>
      <dsp:txXfrm rot="10800000">
        <a:off x="0" y="841"/>
        <a:ext cx="7880423" cy="117583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A80EA37-ADF7-4236-AF80-33776EAB4F13}">
      <dsp:nvSpPr>
        <dsp:cNvPr id="0" name=""/>
        <dsp:cNvSpPr/>
      </dsp:nvSpPr>
      <dsp:spPr>
        <a:xfrm>
          <a:off x="0" y="581"/>
          <a:ext cx="6593202" cy="136030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88FD2EA-A2A0-4E98-AF8E-1B2B9E34BAC3}">
      <dsp:nvSpPr>
        <dsp:cNvPr id="0" name=""/>
        <dsp:cNvSpPr/>
      </dsp:nvSpPr>
      <dsp:spPr>
        <a:xfrm>
          <a:off x="411493" y="306650"/>
          <a:ext cx="748169" cy="74816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DC6CB47-1389-40CA-BD26-EA136E3C21E2}">
      <dsp:nvSpPr>
        <dsp:cNvPr id="0" name=""/>
        <dsp:cNvSpPr/>
      </dsp:nvSpPr>
      <dsp:spPr>
        <a:xfrm>
          <a:off x="1571156" y="581"/>
          <a:ext cx="5022045" cy="13603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3966" tIns="143966" rIns="143966" bIns="143966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Concerned with behaviour of people and how they can change behaviour</a:t>
          </a:r>
          <a:endParaRPr lang="en-US" sz="2500" kern="1200"/>
        </a:p>
      </dsp:txBody>
      <dsp:txXfrm>
        <a:off x="1571156" y="581"/>
        <a:ext cx="5022045" cy="1360308"/>
      </dsp:txXfrm>
    </dsp:sp>
    <dsp:sp modelId="{6BA25045-99B1-4130-BBE5-77E2CA36A807}">
      <dsp:nvSpPr>
        <dsp:cNvPr id="0" name=""/>
        <dsp:cNvSpPr/>
      </dsp:nvSpPr>
      <dsp:spPr>
        <a:xfrm>
          <a:off x="0" y="1700967"/>
          <a:ext cx="6593202" cy="136030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3BEE040-BFBE-4A5B-A5C3-23A4F2809999}">
      <dsp:nvSpPr>
        <dsp:cNvPr id="0" name=""/>
        <dsp:cNvSpPr/>
      </dsp:nvSpPr>
      <dsp:spPr>
        <a:xfrm>
          <a:off x="411493" y="2007036"/>
          <a:ext cx="748169" cy="74816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258062C-A435-4C98-B47D-B4C995393F61}">
      <dsp:nvSpPr>
        <dsp:cNvPr id="0" name=""/>
        <dsp:cNvSpPr/>
      </dsp:nvSpPr>
      <dsp:spPr>
        <a:xfrm>
          <a:off x="1571156" y="1700967"/>
          <a:ext cx="5022045" cy="13603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3966" tIns="143966" rIns="143966" bIns="143966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Based on the idea of "stimulus-response"</a:t>
          </a:r>
          <a:endParaRPr lang="en-US" sz="2500" kern="1200"/>
        </a:p>
      </dsp:txBody>
      <dsp:txXfrm>
        <a:off x="1571156" y="1700967"/>
        <a:ext cx="5022045" cy="1360308"/>
      </dsp:txXfrm>
    </dsp:sp>
    <dsp:sp modelId="{38D3C161-8C11-49B8-8DF3-CBA999087CC5}">
      <dsp:nvSpPr>
        <dsp:cNvPr id="0" name=""/>
        <dsp:cNvSpPr/>
      </dsp:nvSpPr>
      <dsp:spPr>
        <a:xfrm>
          <a:off x="0" y="3401353"/>
          <a:ext cx="6593202" cy="136030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7AAD4BF-2345-450C-AA4E-748196A06701}">
      <dsp:nvSpPr>
        <dsp:cNvPr id="0" name=""/>
        <dsp:cNvSpPr/>
      </dsp:nvSpPr>
      <dsp:spPr>
        <a:xfrm>
          <a:off x="411493" y="3707422"/>
          <a:ext cx="748169" cy="74816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EE8E365-7D7A-42A2-990D-1AD6DC6C2141}">
      <dsp:nvSpPr>
        <dsp:cNvPr id="0" name=""/>
        <dsp:cNvSpPr/>
      </dsp:nvSpPr>
      <dsp:spPr>
        <a:xfrm>
          <a:off x="1571156" y="3401353"/>
          <a:ext cx="5022045" cy="13603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3966" tIns="143966" rIns="143966" bIns="143966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Changes in behaviour take place as a response to an event </a:t>
          </a:r>
          <a:endParaRPr lang="en-US" sz="2500" kern="1200"/>
        </a:p>
      </dsp:txBody>
      <dsp:txXfrm>
        <a:off x="1571156" y="3401353"/>
        <a:ext cx="5022045" cy="1360308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1E72ACA-AE39-4B42-89B8-085709DF15CE}">
      <dsp:nvSpPr>
        <dsp:cNvPr id="0" name=""/>
        <dsp:cNvSpPr/>
      </dsp:nvSpPr>
      <dsp:spPr>
        <a:xfrm>
          <a:off x="466100" y="1256121"/>
          <a:ext cx="1166625" cy="1166625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D01D3B8-A3E3-4757-8B0D-30B30507D990}">
      <dsp:nvSpPr>
        <dsp:cNvPr id="0" name=""/>
        <dsp:cNvSpPr/>
      </dsp:nvSpPr>
      <dsp:spPr>
        <a:xfrm>
          <a:off x="714725" y="1504746"/>
          <a:ext cx="669375" cy="66937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78D2F63-C2E6-4A9D-A5BE-2ACC7DFD7A25}">
      <dsp:nvSpPr>
        <dsp:cNvPr id="0" name=""/>
        <dsp:cNvSpPr/>
      </dsp:nvSpPr>
      <dsp:spPr>
        <a:xfrm>
          <a:off x="93163" y="2786121"/>
          <a:ext cx="1912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kern="1200"/>
            <a:t>Learning in terms of how the mind works</a:t>
          </a:r>
          <a:endParaRPr lang="en-US" sz="1200" kern="1200"/>
        </a:p>
      </dsp:txBody>
      <dsp:txXfrm>
        <a:off x="93163" y="2786121"/>
        <a:ext cx="1912500" cy="720000"/>
      </dsp:txXfrm>
    </dsp:sp>
    <dsp:sp modelId="{3650AAF9-1083-4D45-AD14-71E915C35671}">
      <dsp:nvSpPr>
        <dsp:cNvPr id="0" name=""/>
        <dsp:cNvSpPr/>
      </dsp:nvSpPr>
      <dsp:spPr>
        <a:xfrm>
          <a:off x="2713288" y="1256121"/>
          <a:ext cx="1166625" cy="1166625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AE1F282-96BF-4738-90E0-F0F8BF87B6FB}">
      <dsp:nvSpPr>
        <dsp:cNvPr id="0" name=""/>
        <dsp:cNvSpPr/>
      </dsp:nvSpPr>
      <dsp:spPr>
        <a:xfrm>
          <a:off x="2961913" y="1504746"/>
          <a:ext cx="669375" cy="66937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3057153-63C4-4279-BC84-BAE12C26FF3D}">
      <dsp:nvSpPr>
        <dsp:cNvPr id="0" name=""/>
        <dsp:cNvSpPr/>
      </dsp:nvSpPr>
      <dsp:spPr>
        <a:xfrm>
          <a:off x="2340351" y="2786121"/>
          <a:ext cx="1912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kern="1200"/>
            <a:t>Refers to the acquisition of knowledge</a:t>
          </a:r>
          <a:endParaRPr lang="en-US" sz="1200" kern="1200"/>
        </a:p>
      </dsp:txBody>
      <dsp:txXfrm>
        <a:off x="2340351" y="2786121"/>
        <a:ext cx="1912500" cy="720000"/>
      </dsp:txXfrm>
    </dsp:sp>
    <dsp:sp modelId="{F3F0ECB9-0EF4-4C2D-8CCD-845E5ED166BC}">
      <dsp:nvSpPr>
        <dsp:cNvPr id="0" name=""/>
        <dsp:cNvSpPr/>
      </dsp:nvSpPr>
      <dsp:spPr>
        <a:xfrm>
          <a:off x="4960476" y="1256121"/>
          <a:ext cx="1166625" cy="1166625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A0D035F-B5F5-4E1C-8D15-DCA3B68D3B00}">
      <dsp:nvSpPr>
        <dsp:cNvPr id="0" name=""/>
        <dsp:cNvSpPr/>
      </dsp:nvSpPr>
      <dsp:spPr>
        <a:xfrm>
          <a:off x="5209101" y="1504746"/>
          <a:ext cx="669375" cy="66937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81A304F-CA32-469F-9DAA-958BE40B8F75}">
      <dsp:nvSpPr>
        <dsp:cNvPr id="0" name=""/>
        <dsp:cNvSpPr/>
      </dsp:nvSpPr>
      <dsp:spPr>
        <a:xfrm>
          <a:off x="4587538" y="2786121"/>
          <a:ext cx="1912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kern="1200"/>
            <a:t>Learners receive and process information (Piaget 1973)</a:t>
          </a:r>
          <a:endParaRPr lang="en-US" sz="1200" kern="1200"/>
        </a:p>
      </dsp:txBody>
      <dsp:txXfrm>
        <a:off x="4587538" y="2786121"/>
        <a:ext cx="1912500" cy="72000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0752D4E-A1E1-4AE2-8B51-741DE828A7F9}">
      <dsp:nvSpPr>
        <dsp:cNvPr id="0" name=""/>
        <dsp:cNvSpPr/>
      </dsp:nvSpPr>
      <dsp:spPr>
        <a:xfrm>
          <a:off x="0" y="2093"/>
          <a:ext cx="6762434" cy="106113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B341C11-65DA-4E43-8BFA-7FCCBB842CB9}">
      <dsp:nvSpPr>
        <dsp:cNvPr id="0" name=""/>
        <dsp:cNvSpPr/>
      </dsp:nvSpPr>
      <dsp:spPr>
        <a:xfrm>
          <a:off x="320992" y="240848"/>
          <a:ext cx="583623" cy="58362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F7CAB5-1713-4D70-933B-FF40885D6030}">
      <dsp:nvSpPr>
        <dsp:cNvPr id="0" name=""/>
        <dsp:cNvSpPr/>
      </dsp:nvSpPr>
      <dsp:spPr>
        <a:xfrm>
          <a:off x="1225608" y="2093"/>
          <a:ext cx="5536825" cy="10611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2303" tIns="112303" rIns="112303" bIns="11230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Concrete experience – which can be planned or incidental </a:t>
          </a:r>
          <a:endParaRPr lang="en-US" sz="1900" kern="1200"/>
        </a:p>
      </dsp:txBody>
      <dsp:txXfrm>
        <a:off x="1225608" y="2093"/>
        <a:ext cx="5536825" cy="1061132"/>
      </dsp:txXfrm>
    </dsp:sp>
    <dsp:sp modelId="{BFF316E9-966C-421B-932B-156976F47178}">
      <dsp:nvSpPr>
        <dsp:cNvPr id="0" name=""/>
        <dsp:cNvSpPr/>
      </dsp:nvSpPr>
      <dsp:spPr>
        <a:xfrm>
          <a:off x="0" y="1328509"/>
          <a:ext cx="6762434" cy="106113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03B2FB1-EEB3-4776-A027-B3AF034CCE04}">
      <dsp:nvSpPr>
        <dsp:cNvPr id="0" name=""/>
        <dsp:cNvSpPr/>
      </dsp:nvSpPr>
      <dsp:spPr>
        <a:xfrm>
          <a:off x="320992" y="1567264"/>
          <a:ext cx="583623" cy="58362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1C46260-FDD9-4814-BC78-790C64E8AD2C}">
      <dsp:nvSpPr>
        <dsp:cNvPr id="0" name=""/>
        <dsp:cNvSpPr/>
      </dsp:nvSpPr>
      <dsp:spPr>
        <a:xfrm>
          <a:off x="1225608" y="1328509"/>
          <a:ext cx="5536825" cy="10611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2303" tIns="112303" rIns="112303" bIns="11230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Reflective observation – which takes the form of actively thinking about the experience </a:t>
          </a:r>
          <a:endParaRPr lang="en-US" sz="1900" kern="1200"/>
        </a:p>
      </dsp:txBody>
      <dsp:txXfrm>
        <a:off x="1225608" y="1328509"/>
        <a:ext cx="5536825" cy="1061132"/>
      </dsp:txXfrm>
    </dsp:sp>
    <dsp:sp modelId="{FABD1C85-8DC2-4139-9358-DEFA395C0984}">
      <dsp:nvSpPr>
        <dsp:cNvPr id="0" name=""/>
        <dsp:cNvSpPr/>
      </dsp:nvSpPr>
      <dsp:spPr>
        <a:xfrm>
          <a:off x="0" y="2654925"/>
          <a:ext cx="6762434" cy="106113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4FA399D-2990-4CB8-8AEB-2F198E757078}">
      <dsp:nvSpPr>
        <dsp:cNvPr id="0" name=""/>
        <dsp:cNvSpPr/>
      </dsp:nvSpPr>
      <dsp:spPr>
        <a:xfrm>
          <a:off x="320992" y="2893680"/>
          <a:ext cx="583623" cy="58362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DB8A0C5-993E-4F76-B6C8-8DE0683A0631}">
      <dsp:nvSpPr>
        <dsp:cNvPr id="0" name=""/>
        <dsp:cNvSpPr/>
      </dsp:nvSpPr>
      <dsp:spPr>
        <a:xfrm>
          <a:off x="1225608" y="2654925"/>
          <a:ext cx="5536825" cy="10611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2303" tIns="112303" rIns="112303" bIns="11230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Abstract conceptualisation – developing various concepts and ideas that can be applied when similar situations are encountered</a:t>
          </a:r>
          <a:endParaRPr lang="en-US" sz="1900" kern="1200"/>
        </a:p>
      </dsp:txBody>
      <dsp:txXfrm>
        <a:off x="1225608" y="2654925"/>
        <a:ext cx="5536825" cy="1061132"/>
      </dsp:txXfrm>
    </dsp:sp>
    <dsp:sp modelId="{CA2E229D-5FD5-4857-A9A9-8E434B9EB5DF}">
      <dsp:nvSpPr>
        <dsp:cNvPr id="0" name=""/>
        <dsp:cNvSpPr/>
      </dsp:nvSpPr>
      <dsp:spPr>
        <a:xfrm>
          <a:off x="0" y="3981341"/>
          <a:ext cx="6762434" cy="106113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90A4004-972D-4564-A350-774E862D2927}">
      <dsp:nvSpPr>
        <dsp:cNvPr id="0" name=""/>
        <dsp:cNvSpPr/>
      </dsp:nvSpPr>
      <dsp:spPr>
        <a:xfrm>
          <a:off x="320992" y="4220096"/>
          <a:ext cx="583623" cy="58362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6646ED6-30C3-4A89-8D7F-3371D8229D3B}">
      <dsp:nvSpPr>
        <dsp:cNvPr id="0" name=""/>
        <dsp:cNvSpPr/>
      </dsp:nvSpPr>
      <dsp:spPr>
        <a:xfrm>
          <a:off x="1225608" y="3981341"/>
          <a:ext cx="5536825" cy="10611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2303" tIns="112303" rIns="112303" bIns="11230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Active experimentation – testing the concepts or ideas in new situations </a:t>
          </a:r>
          <a:endParaRPr lang="en-US" sz="1900" kern="1200"/>
        </a:p>
      </dsp:txBody>
      <dsp:txXfrm>
        <a:off x="1225608" y="3981341"/>
        <a:ext cx="5536825" cy="1061132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AD8FB1A-BD4E-424E-919A-D8EDA8DC5615}">
      <dsp:nvSpPr>
        <dsp:cNvPr id="0" name=""/>
        <dsp:cNvSpPr/>
      </dsp:nvSpPr>
      <dsp:spPr>
        <a:xfrm>
          <a:off x="701556" y="302107"/>
          <a:ext cx="1990125" cy="1990125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1C8F52C-F2F8-44A5-B495-02B2BA818590}">
      <dsp:nvSpPr>
        <dsp:cNvPr id="0" name=""/>
        <dsp:cNvSpPr/>
      </dsp:nvSpPr>
      <dsp:spPr>
        <a:xfrm>
          <a:off x="1125681" y="726232"/>
          <a:ext cx="1141875" cy="114187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6E48AA-0C51-453F-A28E-AA1BA28A791D}">
      <dsp:nvSpPr>
        <dsp:cNvPr id="0" name=""/>
        <dsp:cNvSpPr/>
      </dsp:nvSpPr>
      <dsp:spPr>
        <a:xfrm>
          <a:off x="65369" y="2912107"/>
          <a:ext cx="3262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500" kern="1200"/>
            <a:t>Learning is 70% work experience</a:t>
          </a:r>
          <a:endParaRPr lang="en-US" sz="2500" kern="1200"/>
        </a:p>
      </dsp:txBody>
      <dsp:txXfrm>
        <a:off x="65369" y="2912107"/>
        <a:ext cx="3262500" cy="720000"/>
      </dsp:txXfrm>
    </dsp:sp>
    <dsp:sp modelId="{5B1C6C38-0B73-49EB-878C-AD49009BEA8A}">
      <dsp:nvSpPr>
        <dsp:cNvPr id="0" name=""/>
        <dsp:cNvSpPr/>
      </dsp:nvSpPr>
      <dsp:spPr>
        <a:xfrm>
          <a:off x="4534994" y="302107"/>
          <a:ext cx="1990125" cy="1990125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6FCEEAB-31B6-4A01-9819-CE9B5A207E5E}">
      <dsp:nvSpPr>
        <dsp:cNvPr id="0" name=""/>
        <dsp:cNvSpPr/>
      </dsp:nvSpPr>
      <dsp:spPr>
        <a:xfrm>
          <a:off x="4959119" y="726232"/>
          <a:ext cx="1141875" cy="114187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210B8F8-8F14-4108-BB06-97259EDFC75C}">
      <dsp:nvSpPr>
        <dsp:cNvPr id="0" name=""/>
        <dsp:cNvSpPr/>
      </dsp:nvSpPr>
      <dsp:spPr>
        <a:xfrm>
          <a:off x="3898806" y="2912107"/>
          <a:ext cx="3262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500" kern="1200"/>
            <a:t>20% social learning</a:t>
          </a:r>
          <a:endParaRPr lang="en-US" sz="2500" kern="1200"/>
        </a:p>
      </dsp:txBody>
      <dsp:txXfrm>
        <a:off x="3898806" y="2912107"/>
        <a:ext cx="3262500" cy="720000"/>
      </dsp:txXfrm>
    </dsp:sp>
    <dsp:sp modelId="{F6F936F0-7086-4C02-A45E-8FE09F3DD5B1}">
      <dsp:nvSpPr>
        <dsp:cNvPr id="0" name=""/>
        <dsp:cNvSpPr/>
      </dsp:nvSpPr>
      <dsp:spPr>
        <a:xfrm>
          <a:off x="8368431" y="302107"/>
          <a:ext cx="1990125" cy="1990125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18BB204-0791-4D8A-B1EE-B7E9F03315A0}">
      <dsp:nvSpPr>
        <dsp:cNvPr id="0" name=""/>
        <dsp:cNvSpPr/>
      </dsp:nvSpPr>
      <dsp:spPr>
        <a:xfrm>
          <a:off x="8792556" y="726232"/>
          <a:ext cx="1141875" cy="114187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C3BA598-9726-41DC-8792-8A3E2D8EC5EA}">
      <dsp:nvSpPr>
        <dsp:cNvPr id="0" name=""/>
        <dsp:cNvSpPr/>
      </dsp:nvSpPr>
      <dsp:spPr>
        <a:xfrm>
          <a:off x="7732244" y="2912107"/>
          <a:ext cx="3262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500" kern="1200"/>
            <a:t>10% formal training</a:t>
          </a:r>
          <a:endParaRPr lang="en-US" sz="2500" kern="1200"/>
        </a:p>
      </dsp:txBody>
      <dsp:txXfrm>
        <a:off x="7732244" y="2912107"/>
        <a:ext cx="3262500" cy="720000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4DF9D70-2998-4E73-9E01-3512DABD3F59}">
      <dsp:nvSpPr>
        <dsp:cNvPr id="0" name=""/>
        <dsp:cNvSpPr/>
      </dsp:nvSpPr>
      <dsp:spPr>
        <a:xfrm>
          <a:off x="0" y="480"/>
          <a:ext cx="11060113" cy="112378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554F8D8-B894-4B0D-9C81-80D8D6F1C0B7}">
      <dsp:nvSpPr>
        <dsp:cNvPr id="0" name=""/>
        <dsp:cNvSpPr/>
      </dsp:nvSpPr>
      <dsp:spPr>
        <a:xfrm>
          <a:off x="339945" y="253332"/>
          <a:ext cx="618082" cy="61808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71DC369-7F26-486E-9E23-BAD4E436D825}">
      <dsp:nvSpPr>
        <dsp:cNvPr id="0" name=""/>
        <dsp:cNvSpPr/>
      </dsp:nvSpPr>
      <dsp:spPr>
        <a:xfrm>
          <a:off x="1297973" y="480"/>
          <a:ext cx="9762139" cy="11237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934" tIns="118934" rIns="118934" bIns="118934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Carried out at the discretion of the learner</a:t>
          </a:r>
          <a:endParaRPr lang="en-US" sz="2500" kern="1200"/>
        </a:p>
      </dsp:txBody>
      <dsp:txXfrm>
        <a:off x="1297973" y="480"/>
        <a:ext cx="9762139" cy="1123786"/>
      </dsp:txXfrm>
    </dsp:sp>
    <dsp:sp modelId="{2BBA4A69-DF62-4BD3-A1A6-3139F0CDB5EF}">
      <dsp:nvSpPr>
        <dsp:cNvPr id="0" name=""/>
        <dsp:cNvSpPr/>
      </dsp:nvSpPr>
      <dsp:spPr>
        <a:xfrm>
          <a:off x="0" y="1405214"/>
          <a:ext cx="11060113" cy="112378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D6B43C7-6191-40BB-99E7-88B18C67BA21}">
      <dsp:nvSpPr>
        <dsp:cNvPr id="0" name=""/>
        <dsp:cNvSpPr/>
      </dsp:nvSpPr>
      <dsp:spPr>
        <a:xfrm>
          <a:off x="339945" y="1658066"/>
          <a:ext cx="618082" cy="61808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87325B6-9DB8-4623-BFB3-75215E8AE6EC}">
      <dsp:nvSpPr>
        <dsp:cNvPr id="0" name=""/>
        <dsp:cNvSpPr/>
      </dsp:nvSpPr>
      <dsp:spPr>
        <a:xfrm>
          <a:off x="1297973" y="1405214"/>
          <a:ext cx="9762139" cy="11237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934" tIns="118934" rIns="118934" bIns="118934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Can involve recording achievements, reflections and goals </a:t>
          </a:r>
          <a:endParaRPr lang="en-US" sz="2500" kern="1200"/>
        </a:p>
      </dsp:txBody>
      <dsp:txXfrm>
        <a:off x="1297973" y="1405214"/>
        <a:ext cx="9762139" cy="1123786"/>
      </dsp:txXfrm>
    </dsp:sp>
    <dsp:sp modelId="{4CA5A4BF-7346-44D6-B04D-769E0666B9F5}">
      <dsp:nvSpPr>
        <dsp:cNvPr id="0" name=""/>
        <dsp:cNvSpPr/>
      </dsp:nvSpPr>
      <dsp:spPr>
        <a:xfrm>
          <a:off x="0" y="2809947"/>
          <a:ext cx="11060113" cy="112378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940D1F-CC78-465C-A3A7-AD8FE7DFD6A1}">
      <dsp:nvSpPr>
        <dsp:cNvPr id="0" name=""/>
        <dsp:cNvSpPr/>
      </dsp:nvSpPr>
      <dsp:spPr>
        <a:xfrm>
          <a:off x="339945" y="3062799"/>
          <a:ext cx="618082" cy="61808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45F723F-08E0-4174-BC6B-87A409BEDD4D}">
      <dsp:nvSpPr>
        <dsp:cNvPr id="0" name=""/>
        <dsp:cNvSpPr/>
      </dsp:nvSpPr>
      <dsp:spPr>
        <a:xfrm>
          <a:off x="1297973" y="2809947"/>
          <a:ext cx="9762139" cy="11237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934" tIns="118934" rIns="118934" bIns="118934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CIPD (2017) it is about user choice and co-creation</a:t>
          </a:r>
          <a:endParaRPr lang="en-US" sz="2500" kern="1200"/>
        </a:p>
      </dsp:txBody>
      <dsp:txXfrm>
        <a:off x="1297973" y="2809947"/>
        <a:ext cx="9762139" cy="1123786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65474D5-F9CD-407C-8153-C0A4B388DF9C}">
      <dsp:nvSpPr>
        <dsp:cNvPr id="0" name=""/>
        <dsp:cNvSpPr/>
      </dsp:nvSpPr>
      <dsp:spPr>
        <a:xfrm>
          <a:off x="381863" y="1265619"/>
          <a:ext cx="617783" cy="61778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7E2C101-AEC4-48F6-AA04-23EF644BDB35}">
      <dsp:nvSpPr>
        <dsp:cNvPr id="0" name=""/>
        <dsp:cNvSpPr/>
      </dsp:nvSpPr>
      <dsp:spPr>
        <a:xfrm>
          <a:off x="4328" y="2119455"/>
          <a:ext cx="1372851" cy="5491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Seeking out curated learning material</a:t>
          </a:r>
          <a:endParaRPr lang="en-US" sz="1300" kern="1200"/>
        </a:p>
      </dsp:txBody>
      <dsp:txXfrm>
        <a:off x="4328" y="2119455"/>
        <a:ext cx="1372851" cy="549140"/>
      </dsp:txXfrm>
    </dsp:sp>
    <dsp:sp modelId="{2B67A931-B228-4E99-975E-8B87532B3036}">
      <dsp:nvSpPr>
        <dsp:cNvPr id="0" name=""/>
        <dsp:cNvSpPr/>
      </dsp:nvSpPr>
      <dsp:spPr>
        <a:xfrm>
          <a:off x="1994963" y="1265619"/>
          <a:ext cx="617783" cy="61778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A810633-EDE1-4BBD-A3A8-9ABFF22FE437}">
      <dsp:nvSpPr>
        <dsp:cNvPr id="0" name=""/>
        <dsp:cNvSpPr/>
      </dsp:nvSpPr>
      <dsp:spPr>
        <a:xfrm>
          <a:off x="1617429" y="2119455"/>
          <a:ext cx="1372851" cy="5491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Trying new ways of doing things</a:t>
          </a:r>
          <a:endParaRPr lang="en-US" sz="1300" kern="1200"/>
        </a:p>
      </dsp:txBody>
      <dsp:txXfrm>
        <a:off x="1617429" y="2119455"/>
        <a:ext cx="1372851" cy="549140"/>
      </dsp:txXfrm>
    </dsp:sp>
    <dsp:sp modelId="{EB57A3F2-6C43-4DB2-95C1-E0AF5A480F7B}">
      <dsp:nvSpPr>
        <dsp:cNvPr id="0" name=""/>
        <dsp:cNvSpPr/>
      </dsp:nvSpPr>
      <dsp:spPr>
        <a:xfrm>
          <a:off x="3608064" y="1265619"/>
          <a:ext cx="617783" cy="61778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97FC8A-5BB0-4E58-A106-C55F21FF5C12}">
      <dsp:nvSpPr>
        <dsp:cNvPr id="0" name=""/>
        <dsp:cNvSpPr/>
      </dsp:nvSpPr>
      <dsp:spPr>
        <a:xfrm>
          <a:off x="3230530" y="2119455"/>
          <a:ext cx="1372851" cy="5491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Asking for help from others</a:t>
          </a:r>
          <a:endParaRPr lang="en-US" sz="1300" kern="1200"/>
        </a:p>
      </dsp:txBody>
      <dsp:txXfrm>
        <a:off x="3230530" y="2119455"/>
        <a:ext cx="1372851" cy="549140"/>
      </dsp:txXfrm>
    </dsp:sp>
    <dsp:sp modelId="{A148CB3E-A12C-4573-9691-ED752D43064E}">
      <dsp:nvSpPr>
        <dsp:cNvPr id="0" name=""/>
        <dsp:cNvSpPr/>
      </dsp:nvSpPr>
      <dsp:spPr>
        <a:xfrm>
          <a:off x="5221164" y="1265619"/>
          <a:ext cx="617783" cy="61778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23A1BED-F93E-4E5B-84F2-DEF5A0527E5B}">
      <dsp:nvSpPr>
        <dsp:cNvPr id="0" name=""/>
        <dsp:cNvSpPr/>
      </dsp:nvSpPr>
      <dsp:spPr>
        <a:xfrm>
          <a:off x="4843630" y="2119455"/>
          <a:ext cx="1372851" cy="5491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Observing others at work</a:t>
          </a:r>
          <a:endParaRPr lang="en-US" sz="1300" kern="1200"/>
        </a:p>
      </dsp:txBody>
      <dsp:txXfrm>
        <a:off x="4843630" y="2119455"/>
        <a:ext cx="1372851" cy="549140"/>
      </dsp:txXfrm>
    </dsp:sp>
    <dsp:sp modelId="{F288A9FB-EE5C-47C2-89BA-96848D1C398A}">
      <dsp:nvSpPr>
        <dsp:cNvPr id="0" name=""/>
        <dsp:cNvSpPr/>
      </dsp:nvSpPr>
      <dsp:spPr>
        <a:xfrm>
          <a:off x="6834265" y="1265619"/>
          <a:ext cx="617783" cy="617783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44A5042-1395-4182-BC54-9BCB943DB705}">
      <dsp:nvSpPr>
        <dsp:cNvPr id="0" name=""/>
        <dsp:cNvSpPr/>
      </dsp:nvSpPr>
      <dsp:spPr>
        <a:xfrm>
          <a:off x="6456731" y="2119455"/>
          <a:ext cx="1372851" cy="5491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Practising new skills</a:t>
          </a:r>
          <a:endParaRPr lang="en-US" sz="1300" kern="1200"/>
        </a:p>
      </dsp:txBody>
      <dsp:txXfrm>
        <a:off x="6456731" y="2119455"/>
        <a:ext cx="1372851" cy="549140"/>
      </dsp:txXfrm>
    </dsp:sp>
    <dsp:sp modelId="{81DE0E47-A52B-4C48-B07A-6A5E259C2F4F}">
      <dsp:nvSpPr>
        <dsp:cNvPr id="0" name=""/>
        <dsp:cNvSpPr/>
      </dsp:nvSpPr>
      <dsp:spPr>
        <a:xfrm>
          <a:off x="8447366" y="1265619"/>
          <a:ext cx="617783" cy="617783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56C856B-EACB-4ACE-888F-D6892494D7E1}">
      <dsp:nvSpPr>
        <dsp:cNvPr id="0" name=""/>
        <dsp:cNvSpPr/>
      </dsp:nvSpPr>
      <dsp:spPr>
        <a:xfrm>
          <a:off x="8069831" y="2119455"/>
          <a:ext cx="1372851" cy="5491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Learning how to learn</a:t>
          </a:r>
          <a:endParaRPr lang="en-US" sz="1300" kern="1200"/>
        </a:p>
      </dsp:txBody>
      <dsp:txXfrm>
        <a:off x="8069831" y="2119455"/>
        <a:ext cx="1372851" cy="549140"/>
      </dsp:txXfrm>
    </dsp:sp>
    <dsp:sp modelId="{30D8B8C3-E0F5-414B-AC78-2D6BFCCD576C}">
      <dsp:nvSpPr>
        <dsp:cNvPr id="0" name=""/>
        <dsp:cNvSpPr/>
      </dsp:nvSpPr>
      <dsp:spPr>
        <a:xfrm>
          <a:off x="10060466" y="1265619"/>
          <a:ext cx="617783" cy="617783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47260C2-401B-4925-BF5F-37F17681FDEC}">
      <dsp:nvSpPr>
        <dsp:cNvPr id="0" name=""/>
        <dsp:cNvSpPr/>
      </dsp:nvSpPr>
      <dsp:spPr>
        <a:xfrm>
          <a:off x="9682932" y="2119455"/>
          <a:ext cx="1372851" cy="5491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Interactive learning</a:t>
          </a:r>
          <a:endParaRPr lang="en-US" sz="1300" kern="1200"/>
        </a:p>
      </dsp:txBody>
      <dsp:txXfrm>
        <a:off x="9682932" y="2119455"/>
        <a:ext cx="1372851" cy="549140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18755D0-7915-4039-A398-241A8EA57FA9}">
      <dsp:nvSpPr>
        <dsp:cNvPr id="0" name=""/>
        <dsp:cNvSpPr/>
      </dsp:nvSpPr>
      <dsp:spPr>
        <a:xfrm>
          <a:off x="0" y="615"/>
          <a:ext cx="6762434" cy="144095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7B42C98-167D-4C18-B04D-84B00EB0E2B3}">
      <dsp:nvSpPr>
        <dsp:cNvPr id="0" name=""/>
        <dsp:cNvSpPr/>
      </dsp:nvSpPr>
      <dsp:spPr>
        <a:xfrm>
          <a:off x="435888" y="324830"/>
          <a:ext cx="792524" cy="79252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642CA39-6142-4A82-8422-CCE579412D08}">
      <dsp:nvSpPr>
        <dsp:cNvPr id="0" name=""/>
        <dsp:cNvSpPr/>
      </dsp:nvSpPr>
      <dsp:spPr>
        <a:xfrm>
          <a:off x="1664301" y="615"/>
          <a:ext cx="5098132" cy="14409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501" tIns="152501" rIns="152501" bIns="152501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Small groups working on real problems, taking action, and learning as individuals, as a team.  It helps organisations develop creative, flexible and successful strategies to pressing problems</a:t>
          </a:r>
          <a:endParaRPr lang="en-US" sz="1700" kern="1200"/>
        </a:p>
      </dsp:txBody>
      <dsp:txXfrm>
        <a:off x="1664301" y="615"/>
        <a:ext cx="5098132" cy="1440953"/>
      </dsp:txXfrm>
    </dsp:sp>
    <dsp:sp modelId="{23C24AFC-52C3-40A0-829C-0186E4A0489D}">
      <dsp:nvSpPr>
        <dsp:cNvPr id="0" name=""/>
        <dsp:cNvSpPr/>
      </dsp:nvSpPr>
      <dsp:spPr>
        <a:xfrm>
          <a:off x="0" y="1801807"/>
          <a:ext cx="6762434" cy="144095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3E05E0F-509C-4DAA-ADE7-45AFF871C391}">
      <dsp:nvSpPr>
        <dsp:cNvPr id="0" name=""/>
        <dsp:cNvSpPr/>
      </dsp:nvSpPr>
      <dsp:spPr>
        <a:xfrm>
          <a:off x="435888" y="2126021"/>
          <a:ext cx="792524" cy="79252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1D3FFD6-7EF4-47BC-B27A-411A0CE48BCA}">
      <dsp:nvSpPr>
        <dsp:cNvPr id="0" name=""/>
        <dsp:cNvSpPr/>
      </dsp:nvSpPr>
      <dsp:spPr>
        <a:xfrm>
          <a:off x="1664301" y="1801807"/>
          <a:ext cx="5098132" cy="14409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501" tIns="152501" rIns="152501" bIns="152501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An action learning coach works with a small group, helping them reflect and advance</a:t>
          </a:r>
          <a:endParaRPr lang="en-US" sz="1700" kern="1200"/>
        </a:p>
      </dsp:txBody>
      <dsp:txXfrm>
        <a:off x="1664301" y="1801807"/>
        <a:ext cx="5098132" cy="1440953"/>
      </dsp:txXfrm>
    </dsp:sp>
    <dsp:sp modelId="{74BF65D4-61A4-45A5-9B08-423D0BE028A9}">
      <dsp:nvSpPr>
        <dsp:cNvPr id="0" name=""/>
        <dsp:cNvSpPr/>
      </dsp:nvSpPr>
      <dsp:spPr>
        <a:xfrm>
          <a:off x="0" y="3602998"/>
          <a:ext cx="6762434" cy="144095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DCFF53D-E363-4273-BE9C-6642CE98EC96}">
      <dsp:nvSpPr>
        <dsp:cNvPr id="0" name=""/>
        <dsp:cNvSpPr/>
      </dsp:nvSpPr>
      <dsp:spPr>
        <a:xfrm>
          <a:off x="435888" y="3927213"/>
          <a:ext cx="792524" cy="79252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FB3B190-DD63-480E-B275-E6FADC91EE82}">
      <dsp:nvSpPr>
        <dsp:cNvPr id="0" name=""/>
        <dsp:cNvSpPr/>
      </dsp:nvSpPr>
      <dsp:spPr>
        <a:xfrm>
          <a:off x="1664301" y="3602998"/>
          <a:ext cx="5098132" cy="14409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501" tIns="152501" rIns="152501" bIns="152501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Insightful questioning and reflective listening</a:t>
          </a:r>
          <a:endParaRPr lang="en-US" sz="1700" kern="1200"/>
        </a:p>
      </dsp:txBody>
      <dsp:txXfrm>
        <a:off x="1664301" y="3602998"/>
        <a:ext cx="5098132" cy="1440953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603643B-E8A6-4298-8043-45B65F9DD230}">
      <dsp:nvSpPr>
        <dsp:cNvPr id="0" name=""/>
        <dsp:cNvSpPr/>
      </dsp:nvSpPr>
      <dsp:spPr>
        <a:xfrm>
          <a:off x="0" y="1631"/>
          <a:ext cx="6762434" cy="69535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43332B1-3D0A-4D89-8E7D-41B98B90C973}">
      <dsp:nvSpPr>
        <dsp:cNvPr id="0" name=""/>
        <dsp:cNvSpPr/>
      </dsp:nvSpPr>
      <dsp:spPr>
        <a:xfrm>
          <a:off x="210344" y="158086"/>
          <a:ext cx="382443" cy="38244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47C017-A2D0-4A49-B19C-A2094C48D1EC}">
      <dsp:nvSpPr>
        <dsp:cNvPr id="0" name=""/>
        <dsp:cNvSpPr/>
      </dsp:nvSpPr>
      <dsp:spPr>
        <a:xfrm>
          <a:off x="803131" y="1631"/>
          <a:ext cx="5959302" cy="69535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3591" tIns="73591" rIns="73591" bIns="73591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The problem – should be urgent, significant, and the responsibility of the team to solve</a:t>
          </a:r>
          <a:endParaRPr lang="en-US" sz="1900" kern="1200"/>
        </a:p>
      </dsp:txBody>
      <dsp:txXfrm>
        <a:off x="803131" y="1631"/>
        <a:ext cx="5959302" cy="695352"/>
      </dsp:txXfrm>
    </dsp:sp>
    <dsp:sp modelId="{371D7B8F-0D5D-46EC-89B8-285F37FF1FF9}">
      <dsp:nvSpPr>
        <dsp:cNvPr id="0" name=""/>
        <dsp:cNvSpPr/>
      </dsp:nvSpPr>
      <dsp:spPr>
        <a:xfrm>
          <a:off x="0" y="870822"/>
          <a:ext cx="6762434" cy="69535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AE963E9-DBDB-44F6-835F-F616CA0643A4}">
      <dsp:nvSpPr>
        <dsp:cNvPr id="0" name=""/>
        <dsp:cNvSpPr/>
      </dsp:nvSpPr>
      <dsp:spPr>
        <a:xfrm>
          <a:off x="210344" y="1027276"/>
          <a:ext cx="382443" cy="38244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40D18C-14A8-4458-AA65-1C77F6ED102E}">
      <dsp:nvSpPr>
        <dsp:cNvPr id="0" name=""/>
        <dsp:cNvSpPr/>
      </dsp:nvSpPr>
      <dsp:spPr>
        <a:xfrm>
          <a:off x="803131" y="870822"/>
          <a:ext cx="5959302" cy="69535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3591" tIns="73591" rIns="73591" bIns="73591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The group – ideally 4-8 people, diverse backgrounds and experiences</a:t>
          </a:r>
          <a:endParaRPr lang="en-US" sz="1900" kern="1200"/>
        </a:p>
      </dsp:txBody>
      <dsp:txXfrm>
        <a:off x="803131" y="870822"/>
        <a:ext cx="5959302" cy="695352"/>
      </dsp:txXfrm>
    </dsp:sp>
    <dsp:sp modelId="{5B7A2E00-AD55-4574-A983-CE2E80C1F088}">
      <dsp:nvSpPr>
        <dsp:cNvPr id="0" name=""/>
        <dsp:cNvSpPr/>
      </dsp:nvSpPr>
      <dsp:spPr>
        <a:xfrm>
          <a:off x="0" y="1740012"/>
          <a:ext cx="6762434" cy="69535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C8945C9-1F45-4302-B4F8-02DF5DF1B8E9}">
      <dsp:nvSpPr>
        <dsp:cNvPr id="0" name=""/>
        <dsp:cNvSpPr/>
      </dsp:nvSpPr>
      <dsp:spPr>
        <a:xfrm>
          <a:off x="210344" y="1896466"/>
          <a:ext cx="382443" cy="38244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B3EE203-F8EB-4661-9F10-03EEE18BCBE9}">
      <dsp:nvSpPr>
        <dsp:cNvPr id="0" name=""/>
        <dsp:cNvSpPr/>
      </dsp:nvSpPr>
      <dsp:spPr>
        <a:xfrm>
          <a:off x="803131" y="1740012"/>
          <a:ext cx="5959302" cy="69535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3591" tIns="73591" rIns="73591" bIns="73591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Insightful questioning and reflective listening – generates innovative and systems thinking</a:t>
          </a:r>
          <a:endParaRPr lang="en-US" sz="1900" kern="1200"/>
        </a:p>
      </dsp:txBody>
      <dsp:txXfrm>
        <a:off x="803131" y="1740012"/>
        <a:ext cx="5959302" cy="695352"/>
      </dsp:txXfrm>
    </dsp:sp>
    <dsp:sp modelId="{B2A6DD84-86A3-4C40-8491-CCE54CDD5801}">
      <dsp:nvSpPr>
        <dsp:cNvPr id="0" name=""/>
        <dsp:cNvSpPr/>
      </dsp:nvSpPr>
      <dsp:spPr>
        <a:xfrm>
          <a:off x="0" y="2609203"/>
          <a:ext cx="6762434" cy="69535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334A394-9691-4BFD-A7AA-F1A5F3C634CE}">
      <dsp:nvSpPr>
        <dsp:cNvPr id="0" name=""/>
        <dsp:cNvSpPr/>
      </dsp:nvSpPr>
      <dsp:spPr>
        <a:xfrm>
          <a:off x="210344" y="2765657"/>
          <a:ext cx="382443" cy="38244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205CAEA-D4E0-4217-95F9-5E4C3D12B6FC}">
      <dsp:nvSpPr>
        <dsp:cNvPr id="0" name=""/>
        <dsp:cNvSpPr/>
      </dsp:nvSpPr>
      <dsp:spPr>
        <a:xfrm>
          <a:off x="803131" y="2609203"/>
          <a:ext cx="5959302" cy="69535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3591" tIns="73591" rIns="73591" bIns="73591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Action – action learning requires the group to take action on the problem</a:t>
          </a:r>
          <a:endParaRPr lang="en-US" sz="1900" kern="1200"/>
        </a:p>
      </dsp:txBody>
      <dsp:txXfrm>
        <a:off x="803131" y="2609203"/>
        <a:ext cx="5959302" cy="695352"/>
      </dsp:txXfrm>
    </dsp:sp>
    <dsp:sp modelId="{DAF2DC2A-29C8-41DA-BBF2-863AC3141F24}">
      <dsp:nvSpPr>
        <dsp:cNvPr id="0" name=""/>
        <dsp:cNvSpPr/>
      </dsp:nvSpPr>
      <dsp:spPr>
        <a:xfrm>
          <a:off x="0" y="3478393"/>
          <a:ext cx="6762434" cy="69535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ED10FDC-B568-46B9-8C16-D8868D39B667}">
      <dsp:nvSpPr>
        <dsp:cNvPr id="0" name=""/>
        <dsp:cNvSpPr/>
      </dsp:nvSpPr>
      <dsp:spPr>
        <a:xfrm>
          <a:off x="210344" y="3634847"/>
          <a:ext cx="382443" cy="382443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7E1C54-349F-4E0F-994F-1672443C683D}">
      <dsp:nvSpPr>
        <dsp:cNvPr id="0" name=""/>
        <dsp:cNvSpPr/>
      </dsp:nvSpPr>
      <dsp:spPr>
        <a:xfrm>
          <a:off x="803131" y="3478393"/>
          <a:ext cx="5959302" cy="69535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3591" tIns="73591" rIns="73591" bIns="73591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Commitment to learning – provides short-term and long-term benefits to learning</a:t>
          </a:r>
          <a:endParaRPr lang="en-US" sz="1900" kern="1200"/>
        </a:p>
      </dsp:txBody>
      <dsp:txXfrm>
        <a:off x="803131" y="3478393"/>
        <a:ext cx="5959302" cy="695352"/>
      </dsp:txXfrm>
    </dsp:sp>
    <dsp:sp modelId="{0AF5ADC2-9F41-4CC2-BD48-9878CFF7A555}">
      <dsp:nvSpPr>
        <dsp:cNvPr id="0" name=""/>
        <dsp:cNvSpPr/>
      </dsp:nvSpPr>
      <dsp:spPr>
        <a:xfrm>
          <a:off x="0" y="4347583"/>
          <a:ext cx="6762434" cy="69535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2E2B2D1-2CDD-4841-8324-AA0F12C46B01}">
      <dsp:nvSpPr>
        <dsp:cNvPr id="0" name=""/>
        <dsp:cNvSpPr/>
      </dsp:nvSpPr>
      <dsp:spPr>
        <a:xfrm>
          <a:off x="210344" y="4504038"/>
          <a:ext cx="382443" cy="382443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B711F8F-E6DD-422F-8055-31B533B29257}">
      <dsp:nvSpPr>
        <dsp:cNvPr id="0" name=""/>
        <dsp:cNvSpPr/>
      </dsp:nvSpPr>
      <dsp:spPr>
        <a:xfrm>
          <a:off x="803131" y="4347583"/>
          <a:ext cx="5959302" cy="69535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3591" tIns="73591" rIns="73591" bIns="73591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The coach helps the team focus </a:t>
          </a:r>
          <a:endParaRPr lang="en-US" sz="1900" kern="1200"/>
        </a:p>
      </dsp:txBody>
      <dsp:txXfrm>
        <a:off x="803131" y="4347583"/>
        <a:ext cx="5959302" cy="695352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6140212-A26B-46CC-9467-77055F47FCB5}">
      <dsp:nvSpPr>
        <dsp:cNvPr id="0" name=""/>
        <dsp:cNvSpPr/>
      </dsp:nvSpPr>
      <dsp:spPr>
        <a:xfrm>
          <a:off x="0" y="3720"/>
          <a:ext cx="6593202" cy="7924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58C718E-5876-4E60-84BF-026C45C7224C}">
      <dsp:nvSpPr>
        <dsp:cNvPr id="0" name=""/>
        <dsp:cNvSpPr/>
      </dsp:nvSpPr>
      <dsp:spPr>
        <a:xfrm>
          <a:off x="239721" y="182025"/>
          <a:ext cx="435856" cy="43585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ACBBC92-8AC0-49F1-BB3E-161B5E0F8A06}">
      <dsp:nvSpPr>
        <dsp:cNvPr id="0" name=""/>
        <dsp:cNvSpPr/>
      </dsp:nvSpPr>
      <dsp:spPr>
        <a:xfrm>
          <a:off x="915299" y="3720"/>
          <a:ext cx="5677902" cy="7924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69" tIns="83869" rIns="83869" bIns="83869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Employees are helped and encouraged to learn new skills</a:t>
          </a:r>
          <a:endParaRPr lang="en-US" sz="1900" kern="1200"/>
        </a:p>
      </dsp:txBody>
      <dsp:txXfrm>
        <a:off x="915299" y="3720"/>
        <a:ext cx="5677902" cy="792466"/>
      </dsp:txXfrm>
    </dsp:sp>
    <dsp:sp modelId="{74860A00-16F7-41C1-B105-CE889CDFEAEC}">
      <dsp:nvSpPr>
        <dsp:cNvPr id="0" name=""/>
        <dsp:cNvSpPr/>
      </dsp:nvSpPr>
      <dsp:spPr>
        <a:xfrm>
          <a:off x="0" y="994304"/>
          <a:ext cx="6593202" cy="7924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9FBE6E7-EBD6-4F7E-9771-6DAB6CCC0B08}">
      <dsp:nvSpPr>
        <dsp:cNvPr id="0" name=""/>
        <dsp:cNvSpPr/>
      </dsp:nvSpPr>
      <dsp:spPr>
        <a:xfrm>
          <a:off x="239721" y="1172609"/>
          <a:ext cx="435856" cy="43585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890140-97AB-460F-90C4-BE761056CEC5}">
      <dsp:nvSpPr>
        <dsp:cNvPr id="0" name=""/>
        <dsp:cNvSpPr/>
      </dsp:nvSpPr>
      <dsp:spPr>
        <a:xfrm>
          <a:off x="915299" y="994304"/>
          <a:ext cx="5677902" cy="7924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69" tIns="83869" rIns="83869" bIns="83869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Coaching conversations take place</a:t>
          </a:r>
          <a:endParaRPr lang="en-US" sz="1900" kern="1200"/>
        </a:p>
      </dsp:txBody>
      <dsp:txXfrm>
        <a:off x="915299" y="994304"/>
        <a:ext cx="5677902" cy="792466"/>
      </dsp:txXfrm>
    </dsp:sp>
    <dsp:sp modelId="{1B4DFB76-07C3-4DB7-984B-DC944128E9FB}">
      <dsp:nvSpPr>
        <dsp:cNvPr id="0" name=""/>
        <dsp:cNvSpPr/>
      </dsp:nvSpPr>
      <dsp:spPr>
        <a:xfrm>
          <a:off x="0" y="1984888"/>
          <a:ext cx="6593202" cy="7924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C709ACE-A194-4DD5-89FD-427A89AD686C}">
      <dsp:nvSpPr>
        <dsp:cNvPr id="0" name=""/>
        <dsp:cNvSpPr/>
      </dsp:nvSpPr>
      <dsp:spPr>
        <a:xfrm>
          <a:off x="239721" y="2163193"/>
          <a:ext cx="435856" cy="43585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7D0EAB5-E583-49F1-BD36-321DE1BF58B0}">
      <dsp:nvSpPr>
        <dsp:cNvPr id="0" name=""/>
        <dsp:cNvSpPr/>
      </dsp:nvSpPr>
      <dsp:spPr>
        <a:xfrm>
          <a:off x="915299" y="1984888"/>
          <a:ext cx="5677902" cy="7924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69" tIns="83869" rIns="83869" bIns="83869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Psychological safety</a:t>
          </a:r>
          <a:endParaRPr lang="en-US" sz="1900" kern="1200"/>
        </a:p>
      </dsp:txBody>
      <dsp:txXfrm>
        <a:off x="915299" y="1984888"/>
        <a:ext cx="5677902" cy="792466"/>
      </dsp:txXfrm>
    </dsp:sp>
    <dsp:sp modelId="{13A5222A-0716-4C80-A5C0-D91D89974DE4}">
      <dsp:nvSpPr>
        <dsp:cNvPr id="0" name=""/>
        <dsp:cNvSpPr/>
      </dsp:nvSpPr>
      <dsp:spPr>
        <a:xfrm>
          <a:off x="0" y="2975471"/>
          <a:ext cx="6593202" cy="7924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51322BF-1BD7-4271-9878-38222528591C}">
      <dsp:nvSpPr>
        <dsp:cNvPr id="0" name=""/>
        <dsp:cNvSpPr/>
      </dsp:nvSpPr>
      <dsp:spPr>
        <a:xfrm>
          <a:off x="239721" y="3153776"/>
          <a:ext cx="435856" cy="43585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01641F0-C446-437B-890B-7E60C665C09F}">
      <dsp:nvSpPr>
        <dsp:cNvPr id="0" name=""/>
        <dsp:cNvSpPr/>
      </dsp:nvSpPr>
      <dsp:spPr>
        <a:xfrm>
          <a:off x="915299" y="2975471"/>
          <a:ext cx="5677902" cy="7924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69" tIns="83869" rIns="83869" bIns="83869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Failure is a learning opportunity</a:t>
          </a:r>
          <a:endParaRPr lang="en-US" sz="1900" kern="1200"/>
        </a:p>
      </dsp:txBody>
      <dsp:txXfrm>
        <a:off x="915299" y="2975471"/>
        <a:ext cx="5677902" cy="792466"/>
      </dsp:txXfrm>
    </dsp:sp>
    <dsp:sp modelId="{3347B14C-3620-48B1-931A-6E292209FE3D}">
      <dsp:nvSpPr>
        <dsp:cNvPr id="0" name=""/>
        <dsp:cNvSpPr/>
      </dsp:nvSpPr>
      <dsp:spPr>
        <a:xfrm>
          <a:off x="0" y="3966055"/>
          <a:ext cx="6593202" cy="7924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D97E284-AD95-4AB1-92CF-A1131C48566C}">
      <dsp:nvSpPr>
        <dsp:cNvPr id="0" name=""/>
        <dsp:cNvSpPr/>
      </dsp:nvSpPr>
      <dsp:spPr>
        <a:xfrm>
          <a:off x="239721" y="4144360"/>
          <a:ext cx="435856" cy="435856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78AE076-BBBE-4357-8C05-F0D9A6A6D7BC}">
      <dsp:nvSpPr>
        <dsp:cNvPr id="0" name=""/>
        <dsp:cNvSpPr/>
      </dsp:nvSpPr>
      <dsp:spPr>
        <a:xfrm>
          <a:off x="915299" y="3966055"/>
          <a:ext cx="5677902" cy="7924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69" tIns="83869" rIns="83869" bIns="83869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Empowering employees</a:t>
          </a:r>
          <a:endParaRPr lang="en-US" sz="1900" kern="1200"/>
        </a:p>
      </dsp:txBody>
      <dsp:txXfrm>
        <a:off x="915299" y="3966055"/>
        <a:ext cx="5677902" cy="792466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282AAA4-DA56-445C-9930-2F15C56190D9}">
      <dsp:nvSpPr>
        <dsp:cNvPr id="0" name=""/>
        <dsp:cNvSpPr/>
      </dsp:nvSpPr>
      <dsp:spPr>
        <a:xfrm>
          <a:off x="0" y="3941"/>
          <a:ext cx="6762434" cy="83944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D9CD1E5-A0B5-42B8-80E3-3BD144365C64}">
      <dsp:nvSpPr>
        <dsp:cNvPr id="0" name=""/>
        <dsp:cNvSpPr/>
      </dsp:nvSpPr>
      <dsp:spPr>
        <a:xfrm>
          <a:off x="253932" y="192816"/>
          <a:ext cx="461696" cy="46169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808B813-8026-45F2-80B1-50595FC83F77}">
      <dsp:nvSpPr>
        <dsp:cNvPr id="0" name=""/>
        <dsp:cNvSpPr/>
      </dsp:nvSpPr>
      <dsp:spPr>
        <a:xfrm>
          <a:off x="969562" y="3941"/>
          <a:ext cx="5792871" cy="8394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8842" tIns="88842" rIns="88842" bIns="88842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What knowledge and skills do I need to do my job properly?</a:t>
          </a:r>
          <a:endParaRPr lang="en-US" sz="1900" kern="1200"/>
        </a:p>
      </dsp:txBody>
      <dsp:txXfrm>
        <a:off x="969562" y="3941"/>
        <a:ext cx="5792871" cy="839447"/>
      </dsp:txXfrm>
    </dsp:sp>
    <dsp:sp modelId="{A65721DB-A28B-4B32-9CDF-4A42F3350349}">
      <dsp:nvSpPr>
        <dsp:cNvPr id="0" name=""/>
        <dsp:cNvSpPr/>
      </dsp:nvSpPr>
      <dsp:spPr>
        <a:xfrm>
          <a:off x="0" y="1053250"/>
          <a:ext cx="6762434" cy="83944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CB75338-6B44-4DC0-8287-FB0D00B83B44}">
      <dsp:nvSpPr>
        <dsp:cNvPr id="0" name=""/>
        <dsp:cNvSpPr/>
      </dsp:nvSpPr>
      <dsp:spPr>
        <a:xfrm>
          <a:off x="253932" y="1242126"/>
          <a:ext cx="461696" cy="46169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BAAD417-79CC-4282-BE42-5F505331309B}">
      <dsp:nvSpPr>
        <dsp:cNvPr id="0" name=""/>
        <dsp:cNvSpPr/>
      </dsp:nvSpPr>
      <dsp:spPr>
        <a:xfrm>
          <a:off x="969562" y="1053250"/>
          <a:ext cx="5792871" cy="8394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8842" tIns="88842" rIns="88842" bIns="88842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To what extent are there gaps between what I know and what I need to know?</a:t>
          </a:r>
          <a:endParaRPr lang="en-US" sz="1900" kern="1200"/>
        </a:p>
      </dsp:txBody>
      <dsp:txXfrm>
        <a:off x="969562" y="1053250"/>
        <a:ext cx="5792871" cy="839447"/>
      </dsp:txXfrm>
    </dsp:sp>
    <dsp:sp modelId="{DAD11894-0C14-4236-B4BE-C0CA1C1B9D5D}">
      <dsp:nvSpPr>
        <dsp:cNvPr id="0" name=""/>
        <dsp:cNvSpPr/>
      </dsp:nvSpPr>
      <dsp:spPr>
        <a:xfrm>
          <a:off x="0" y="2102560"/>
          <a:ext cx="6762434" cy="83944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B6E060A-494E-4FAD-B0FB-AB54FFA3286F}">
      <dsp:nvSpPr>
        <dsp:cNvPr id="0" name=""/>
        <dsp:cNvSpPr/>
      </dsp:nvSpPr>
      <dsp:spPr>
        <a:xfrm>
          <a:off x="253932" y="2291435"/>
          <a:ext cx="461696" cy="46169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1440D35-9853-4198-8B68-ECE6E13EBEE0}">
      <dsp:nvSpPr>
        <dsp:cNvPr id="0" name=""/>
        <dsp:cNvSpPr/>
      </dsp:nvSpPr>
      <dsp:spPr>
        <a:xfrm>
          <a:off x="969562" y="2102560"/>
          <a:ext cx="5792871" cy="8394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8842" tIns="88842" rIns="88842" bIns="88842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What learning methods are available to me?</a:t>
          </a:r>
          <a:endParaRPr lang="en-US" sz="1900" kern="1200"/>
        </a:p>
      </dsp:txBody>
      <dsp:txXfrm>
        <a:off x="969562" y="2102560"/>
        <a:ext cx="5792871" cy="839447"/>
      </dsp:txXfrm>
    </dsp:sp>
    <dsp:sp modelId="{F3B3BACB-9DB6-4095-B1EB-9CF752AF2168}">
      <dsp:nvSpPr>
        <dsp:cNvPr id="0" name=""/>
        <dsp:cNvSpPr/>
      </dsp:nvSpPr>
      <dsp:spPr>
        <a:xfrm>
          <a:off x="0" y="3151869"/>
          <a:ext cx="6762434" cy="83944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0EA39B6-37ED-405D-B50D-CB8C62F1F625}">
      <dsp:nvSpPr>
        <dsp:cNvPr id="0" name=""/>
        <dsp:cNvSpPr/>
      </dsp:nvSpPr>
      <dsp:spPr>
        <a:xfrm>
          <a:off x="253932" y="3340745"/>
          <a:ext cx="461696" cy="46169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0CCE843-6276-4001-8EF3-CBBA1D369C82}">
      <dsp:nvSpPr>
        <dsp:cNvPr id="0" name=""/>
        <dsp:cNvSpPr/>
      </dsp:nvSpPr>
      <dsp:spPr>
        <a:xfrm>
          <a:off x="969562" y="3151869"/>
          <a:ext cx="5792871" cy="8394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8842" tIns="88842" rIns="88842" bIns="88842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How do I set about selecting the appropriate methods?</a:t>
          </a:r>
          <a:endParaRPr lang="en-US" sz="1900" kern="1200"/>
        </a:p>
      </dsp:txBody>
      <dsp:txXfrm>
        <a:off x="969562" y="3151869"/>
        <a:ext cx="5792871" cy="839447"/>
      </dsp:txXfrm>
    </dsp:sp>
    <dsp:sp modelId="{E7043783-BD1D-4B95-816C-77BF659E7F48}">
      <dsp:nvSpPr>
        <dsp:cNvPr id="0" name=""/>
        <dsp:cNvSpPr/>
      </dsp:nvSpPr>
      <dsp:spPr>
        <a:xfrm>
          <a:off x="0" y="4201179"/>
          <a:ext cx="6762434" cy="83944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CA8378A-0DFC-4297-8D99-8CF5506A8B67}">
      <dsp:nvSpPr>
        <dsp:cNvPr id="0" name=""/>
        <dsp:cNvSpPr/>
      </dsp:nvSpPr>
      <dsp:spPr>
        <a:xfrm>
          <a:off x="253932" y="4390055"/>
          <a:ext cx="461696" cy="461696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2651F58-F80F-4D8D-98F0-059B74635A3D}">
      <dsp:nvSpPr>
        <dsp:cNvPr id="0" name=""/>
        <dsp:cNvSpPr/>
      </dsp:nvSpPr>
      <dsp:spPr>
        <a:xfrm>
          <a:off x="969562" y="4201179"/>
          <a:ext cx="5792871" cy="8394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8842" tIns="88842" rIns="88842" bIns="88842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How do I track and evaluate my own progress?</a:t>
          </a:r>
          <a:endParaRPr lang="en-US" sz="1900" kern="1200"/>
        </a:p>
      </dsp:txBody>
      <dsp:txXfrm>
        <a:off x="969562" y="4201179"/>
        <a:ext cx="5792871" cy="839447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783CF19-9F04-481E-8D32-A22AF1BA4B8E}">
      <dsp:nvSpPr>
        <dsp:cNvPr id="0" name=""/>
        <dsp:cNvSpPr/>
      </dsp:nvSpPr>
      <dsp:spPr>
        <a:xfrm>
          <a:off x="0" y="3906071"/>
          <a:ext cx="6593202" cy="854552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It is a powerful tool</a:t>
          </a:r>
          <a:endParaRPr lang="en-US" sz="2000" kern="1200"/>
        </a:p>
      </dsp:txBody>
      <dsp:txXfrm>
        <a:off x="0" y="3906071"/>
        <a:ext cx="6593202" cy="854552"/>
      </dsp:txXfrm>
    </dsp:sp>
    <dsp:sp modelId="{218187EA-F78B-4C80-B801-7AEBDE8AB608}">
      <dsp:nvSpPr>
        <dsp:cNvPr id="0" name=""/>
        <dsp:cNvSpPr/>
      </dsp:nvSpPr>
      <dsp:spPr>
        <a:xfrm rot="10800000">
          <a:off x="0" y="2604587"/>
          <a:ext cx="6593202" cy="1314302"/>
        </a:xfrm>
        <a:prstGeom prst="upArrowCallout">
          <a:avLst/>
        </a:prstGeom>
        <a:solidFill>
          <a:schemeClr val="accent2">
            <a:hueOff val="-259449"/>
            <a:satOff val="-7172"/>
            <a:lumOff val="13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70% of people who receive coaching report positive outcomes</a:t>
          </a:r>
          <a:endParaRPr lang="en-US" sz="2000" kern="1200"/>
        </a:p>
      </dsp:txBody>
      <dsp:txXfrm rot="10800000">
        <a:off x="0" y="2604587"/>
        <a:ext cx="6593202" cy="853994"/>
      </dsp:txXfrm>
    </dsp:sp>
    <dsp:sp modelId="{7B9CAB23-31F6-4482-8801-4A8688868986}">
      <dsp:nvSpPr>
        <dsp:cNvPr id="0" name=""/>
        <dsp:cNvSpPr/>
      </dsp:nvSpPr>
      <dsp:spPr>
        <a:xfrm rot="10800000">
          <a:off x="0" y="1303103"/>
          <a:ext cx="6593202" cy="1314302"/>
        </a:xfrm>
        <a:prstGeom prst="upArrowCallout">
          <a:avLst/>
        </a:prstGeom>
        <a:solidFill>
          <a:schemeClr val="accent2">
            <a:hueOff val="-518898"/>
            <a:satOff val="-14343"/>
            <a:lumOff val="26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The aim is to empower the participant to maximise their personal and professional potential</a:t>
          </a:r>
          <a:endParaRPr lang="en-US" sz="2000" kern="1200"/>
        </a:p>
      </dsp:txBody>
      <dsp:txXfrm rot="10800000">
        <a:off x="0" y="1303103"/>
        <a:ext cx="6593202" cy="853994"/>
      </dsp:txXfrm>
    </dsp:sp>
    <dsp:sp modelId="{E2D36C41-5522-42DA-ACB8-DC898EBEE92B}">
      <dsp:nvSpPr>
        <dsp:cNvPr id="0" name=""/>
        <dsp:cNvSpPr/>
      </dsp:nvSpPr>
      <dsp:spPr>
        <a:xfrm rot="10800000">
          <a:off x="0" y="1618"/>
          <a:ext cx="6593202" cy="1314302"/>
        </a:xfrm>
        <a:prstGeom prst="upArrowCallout">
          <a:avLst/>
        </a:prstGeom>
        <a:solidFill>
          <a:schemeClr val="accent2">
            <a:hueOff val="-778347"/>
            <a:satOff val="-21515"/>
            <a:lumOff val="39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A partnership between an individual and a coach</a:t>
          </a:r>
          <a:endParaRPr lang="en-US" sz="2000" kern="1200"/>
        </a:p>
      </dsp:txBody>
      <dsp:txXfrm rot="10800000">
        <a:off x="0" y="1618"/>
        <a:ext cx="6593202" cy="853994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DF94D0D-59DE-4842-BB03-1FF7824D15B4}">
      <dsp:nvSpPr>
        <dsp:cNvPr id="0" name=""/>
        <dsp:cNvSpPr/>
      </dsp:nvSpPr>
      <dsp:spPr>
        <a:xfrm>
          <a:off x="0" y="2093"/>
          <a:ext cx="6762434" cy="106113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D5D2F86-5D9C-4775-8BA8-D63E13880A58}">
      <dsp:nvSpPr>
        <dsp:cNvPr id="0" name=""/>
        <dsp:cNvSpPr/>
      </dsp:nvSpPr>
      <dsp:spPr>
        <a:xfrm>
          <a:off x="320992" y="240848"/>
          <a:ext cx="583623" cy="58362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56EEFA-E846-4E26-82B6-DF6E62D2476B}">
      <dsp:nvSpPr>
        <dsp:cNvPr id="0" name=""/>
        <dsp:cNvSpPr/>
      </dsp:nvSpPr>
      <dsp:spPr>
        <a:xfrm>
          <a:off x="1225608" y="2093"/>
          <a:ext cx="5536825" cy="10611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2303" tIns="112303" rIns="112303" bIns="112303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Identify the specific goal to be achieved</a:t>
          </a:r>
          <a:endParaRPr lang="en-US" sz="2200" kern="1200"/>
        </a:p>
      </dsp:txBody>
      <dsp:txXfrm>
        <a:off x="1225608" y="2093"/>
        <a:ext cx="5536825" cy="1061132"/>
      </dsp:txXfrm>
    </dsp:sp>
    <dsp:sp modelId="{D9E2280C-5EBE-4A37-A53F-29A1D63C0D42}">
      <dsp:nvSpPr>
        <dsp:cNvPr id="0" name=""/>
        <dsp:cNvSpPr/>
      </dsp:nvSpPr>
      <dsp:spPr>
        <a:xfrm>
          <a:off x="0" y="1328509"/>
          <a:ext cx="6762434" cy="106113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AF76D45-913C-4F5F-BBBD-ABB90E848CE9}">
      <dsp:nvSpPr>
        <dsp:cNvPr id="0" name=""/>
        <dsp:cNvSpPr/>
      </dsp:nvSpPr>
      <dsp:spPr>
        <a:xfrm>
          <a:off x="320992" y="1567264"/>
          <a:ext cx="583623" cy="58362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2DA349F-4C60-4317-95FD-E432888EDF13}">
      <dsp:nvSpPr>
        <dsp:cNvPr id="0" name=""/>
        <dsp:cNvSpPr/>
      </dsp:nvSpPr>
      <dsp:spPr>
        <a:xfrm>
          <a:off x="1225608" y="1328509"/>
          <a:ext cx="5536825" cy="10611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2303" tIns="112303" rIns="112303" bIns="112303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They assess their current reality.  What gets in the way of achieving the goal?</a:t>
          </a:r>
          <a:endParaRPr lang="en-US" sz="2200" kern="1200"/>
        </a:p>
      </dsp:txBody>
      <dsp:txXfrm>
        <a:off x="1225608" y="1328509"/>
        <a:ext cx="5536825" cy="1061132"/>
      </dsp:txXfrm>
    </dsp:sp>
    <dsp:sp modelId="{8BE176CE-0512-4E97-AEEF-FEEBB1F16E8A}">
      <dsp:nvSpPr>
        <dsp:cNvPr id="0" name=""/>
        <dsp:cNvSpPr/>
      </dsp:nvSpPr>
      <dsp:spPr>
        <a:xfrm>
          <a:off x="0" y="2654925"/>
          <a:ext cx="6762434" cy="106113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A6445E0-1CB7-4CC5-9BB2-82FF3EC7C9E1}">
      <dsp:nvSpPr>
        <dsp:cNvPr id="0" name=""/>
        <dsp:cNvSpPr/>
      </dsp:nvSpPr>
      <dsp:spPr>
        <a:xfrm>
          <a:off x="320992" y="2893680"/>
          <a:ext cx="583623" cy="58362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F6BC5F-6156-49B0-989E-7B5BC90A17C3}">
      <dsp:nvSpPr>
        <dsp:cNvPr id="0" name=""/>
        <dsp:cNvSpPr/>
      </dsp:nvSpPr>
      <dsp:spPr>
        <a:xfrm>
          <a:off x="1225608" y="2654925"/>
          <a:ext cx="5536825" cy="10611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2303" tIns="112303" rIns="112303" bIns="112303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Options – they explore different, creative options together, identify risks</a:t>
          </a:r>
          <a:endParaRPr lang="en-US" sz="2200" kern="1200"/>
        </a:p>
      </dsp:txBody>
      <dsp:txXfrm>
        <a:off x="1225608" y="2654925"/>
        <a:ext cx="5536825" cy="1061132"/>
      </dsp:txXfrm>
    </dsp:sp>
    <dsp:sp modelId="{C5CFA49B-118D-4CA2-9E43-BFED2DCAFA14}">
      <dsp:nvSpPr>
        <dsp:cNvPr id="0" name=""/>
        <dsp:cNvSpPr/>
      </dsp:nvSpPr>
      <dsp:spPr>
        <a:xfrm>
          <a:off x="0" y="3981341"/>
          <a:ext cx="6762434" cy="106113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DD95F74-3140-4866-BFBD-1F70955AFEDB}">
      <dsp:nvSpPr>
        <dsp:cNvPr id="0" name=""/>
        <dsp:cNvSpPr/>
      </dsp:nvSpPr>
      <dsp:spPr>
        <a:xfrm>
          <a:off x="320992" y="4220096"/>
          <a:ext cx="583623" cy="58362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A77EEE0-AA7D-425B-B288-C6E129CDDEEF}">
      <dsp:nvSpPr>
        <dsp:cNvPr id="0" name=""/>
        <dsp:cNvSpPr/>
      </dsp:nvSpPr>
      <dsp:spPr>
        <a:xfrm>
          <a:off x="1225608" y="3981341"/>
          <a:ext cx="5536825" cy="10611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2303" tIns="112303" rIns="112303" bIns="112303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They agree on a course of action</a:t>
          </a:r>
          <a:endParaRPr lang="en-US" sz="2200" kern="1200"/>
        </a:p>
      </dsp:txBody>
      <dsp:txXfrm>
        <a:off x="1225608" y="3981341"/>
        <a:ext cx="5536825" cy="1061132"/>
      </dsp:txXfrm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6B0B9DA-0C6F-47B3-9801-476A9736DC6F}">
      <dsp:nvSpPr>
        <dsp:cNvPr id="0" name=""/>
        <dsp:cNvSpPr/>
      </dsp:nvSpPr>
      <dsp:spPr>
        <a:xfrm>
          <a:off x="0" y="1632"/>
          <a:ext cx="11060113" cy="827568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5E1A5A6-B711-4054-9319-89722323AA36}">
      <dsp:nvSpPr>
        <dsp:cNvPr id="0" name=""/>
        <dsp:cNvSpPr/>
      </dsp:nvSpPr>
      <dsp:spPr>
        <a:xfrm>
          <a:off x="250339" y="187835"/>
          <a:ext cx="455162" cy="45516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2416DD7-A286-48B4-8EF2-B810F85F114B}">
      <dsp:nvSpPr>
        <dsp:cNvPr id="0" name=""/>
        <dsp:cNvSpPr/>
      </dsp:nvSpPr>
      <dsp:spPr>
        <a:xfrm>
          <a:off x="955841" y="1632"/>
          <a:ext cx="10104271" cy="8275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584" tIns="87584" rIns="87584" bIns="87584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Relationship in which a more experienced colleague supports someone with less experience</a:t>
          </a:r>
          <a:endParaRPr lang="en-US" sz="2200" kern="1200"/>
        </a:p>
      </dsp:txBody>
      <dsp:txXfrm>
        <a:off x="955841" y="1632"/>
        <a:ext cx="10104271" cy="827568"/>
      </dsp:txXfrm>
    </dsp:sp>
    <dsp:sp modelId="{707A6DE7-B8B3-42BD-BC9B-822B6C60E70A}">
      <dsp:nvSpPr>
        <dsp:cNvPr id="0" name=""/>
        <dsp:cNvSpPr/>
      </dsp:nvSpPr>
      <dsp:spPr>
        <a:xfrm>
          <a:off x="0" y="1036093"/>
          <a:ext cx="11060113" cy="827568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438B5EC-7B7D-4557-B07D-09431B8B0D6D}">
      <dsp:nvSpPr>
        <dsp:cNvPr id="0" name=""/>
        <dsp:cNvSpPr/>
      </dsp:nvSpPr>
      <dsp:spPr>
        <a:xfrm>
          <a:off x="250339" y="1222296"/>
          <a:ext cx="455162" cy="45516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9AFDECC-E43D-4094-9DD3-5CBFA9EA531B}">
      <dsp:nvSpPr>
        <dsp:cNvPr id="0" name=""/>
        <dsp:cNvSpPr/>
      </dsp:nvSpPr>
      <dsp:spPr>
        <a:xfrm>
          <a:off x="955841" y="1036093"/>
          <a:ext cx="10104271" cy="8275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584" tIns="87584" rIns="87584" bIns="87584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Mentors need to be able to question, listen, clarify and reframe</a:t>
          </a:r>
          <a:endParaRPr lang="en-US" sz="2200" kern="1200"/>
        </a:p>
      </dsp:txBody>
      <dsp:txXfrm>
        <a:off x="955841" y="1036093"/>
        <a:ext cx="10104271" cy="827568"/>
      </dsp:txXfrm>
    </dsp:sp>
    <dsp:sp modelId="{1B5D981B-F722-45EA-AC98-A42244FFAA0C}">
      <dsp:nvSpPr>
        <dsp:cNvPr id="0" name=""/>
        <dsp:cNvSpPr/>
      </dsp:nvSpPr>
      <dsp:spPr>
        <a:xfrm>
          <a:off x="0" y="2070553"/>
          <a:ext cx="11060113" cy="827568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6ACB176-15D5-4B24-B3C3-E1C1353A579F}">
      <dsp:nvSpPr>
        <dsp:cNvPr id="0" name=""/>
        <dsp:cNvSpPr/>
      </dsp:nvSpPr>
      <dsp:spPr>
        <a:xfrm>
          <a:off x="250339" y="2256756"/>
          <a:ext cx="455162" cy="45516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91FDE38-4DDF-4CBE-A0A3-442BE4503EAD}">
      <dsp:nvSpPr>
        <dsp:cNvPr id="0" name=""/>
        <dsp:cNvSpPr/>
      </dsp:nvSpPr>
      <dsp:spPr>
        <a:xfrm>
          <a:off x="955841" y="2070553"/>
          <a:ext cx="10104271" cy="8275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584" tIns="87584" rIns="87584" bIns="87584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Tend to be longer-term</a:t>
          </a:r>
          <a:endParaRPr lang="en-US" sz="2200" kern="1200"/>
        </a:p>
      </dsp:txBody>
      <dsp:txXfrm>
        <a:off x="955841" y="2070553"/>
        <a:ext cx="10104271" cy="827568"/>
      </dsp:txXfrm>
    </dsp:sp>
    <dsp:sp modelId="{40A7315E-14E8-4A99-87E9-882ADF0B9F47}">
      <dsp:nvSpPr>
        <dsp:cNvPr id="0" name=""/>
        <dsp:cNvSpPr/>
      </dsp:nvSpPr>
      <dsp:spPr>
        <a:xfrm>
          <a:off x="0" y="3105013"/>
          <a:ext cx="11060113" cy="827568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B053E35-BC65-45D4-989C-4EDADF338BB0}">
      <dsp:nvSpPr>
        <dsp:cNvPr id="0" name=""/>
        <dsp:cNvSpPr/>
      </dsp:nvSpPr>
      <dsp:spPr>
        <a:xfrm>
          <a:off x="250339" y="3291216"/>
          <a:ext cx="455162" cy="45516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2A6815B-12CF-4E14-8C19-5D09F8592251}">
      <dsp:nvSpPr>
        <dsp:cNvPr id="0" name=""/>
        <dsp:cNvSpPr/>
      </dsp:nvSpPr>
      <dsp:spPr>
        <a:xfrm>
          <a:off x="955841" y="3105013"/>
          <a:ext cx="10104271" cy="8275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584" tIns="87584" rIns="87584" bIns="87584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Can be a learning opportunity for both participants</a:t>
          </a:r>
          <a:endParaRPr lang="en-US" sz="2200" kern="1200"/>
        </a:p>
      </dsp:txBody>
      <dsp:txXfrm>
        <a:off x="955841" y="3105013"/>
        <a:ext cx="10104271" cy="827568"/>
      </dsp:txXfrm>
    </dsp:sp>
  </dsp:spTree>
</dsp:drawing>
</file>

<file path=ppt/diagrams/drawing1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4439A84-2C1A-44A6-9247-E91BB8145F19}">
      <dsp:nvSpPr>
        <dsp:cNvPr id="0" name=""/>
        <dsp:cNvSpPr/>
      </dsp:nvSpPr>
      <dsp:spPr>
        <a:xfrm>
          <a:off x="0" y="3941"/>
          <a:ext cx="6762434" cy="83944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78CCD77-26E9-4867-B308-7987F2D3E728}">
      <dsp:nvSpPr>
        <dsp:cNvPr id="0" name=""/>
        <dsp:cNvSpPr/>
      </dsp:nvSpPr>
      <dsp:spPr>
        <a:xfrm>
          <a:off x="253932" y="192816"/>
          <a:ext cx="461696" cy="46169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8DB7006-D4D1-48F9-B470-1E286AD6A1B0}">
      <dsp:nvSpPr>
        <dsp:cNvPr id="0" name=""/>
        <dsp:cNvSpPr/>
      </dsp:nvSpPr>
      <dsp:spPr>
        <a:xfrm>
          <a:off x="969562" y="3941"/>
          <a:ext cx="5792871" cy="8394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8842" tIns="88842" rIns="88842" bIns="88842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Assisting with performance management</a:t>
          </a:r>
          <a:endParaRPr lang="en-US" sz="1900" kern="1200"/>
        </a:p>
      </dsp:txBody>
      <dsp:txXfrm>
        <a:off x="969562" y="3941"/>
        <a:ext cx="5792871" cy="839447"/>
      </dsp:txXfrm>
    </dsp:sp>
    <dsp:sp modelId="{D74BB506-0BA4-4B84-9FDA-0D637FD1F635}">
      <dsp:nvSpPr>
        <dsp:cNvPr id="0" name=""/>
        <dsp:cNvSpPr/>
      </dsp:nvSpPr>
      <dsp:spPr>
        <a:xfrm>
          <a:off x="0" y="1053250"/>
          <a:ext cx="6762434" cy="83944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8FBD883-D437-448B-B8BD-5FB7BDBEB3F3}">
      <dsp:nvSpPr>
        <dsp:cNvPr id="0" name=""/>
        <dsp:cNvSpPr/>
      </dsp:nvSpPr>
      <dsp:spPr>
        <a:xfrm>
          <a:off x="253932" y="1242126"/>
          <a:ext cx="461696" cy="46169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CAF84FC-2FCC-470B-BB85-3979C20062DA}">
      <dsp:nvSpPr>
        <dsp:cNvPr id="0" name=""/>
        <dsp:cNvSpPr/>
      </dsp:nvSpPr>
      <dsp:spPr>
        <a:xfrm>
          <a:off x="969562" y="1053250"/>
          <a:ext cx="5792871" cy="8394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8842" tIns="88842" rIns="88842" bIns="88842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Preparing and supporting people through change</a:t>
          </a:r>
          <a:endParaRPr lang="en-US" sz="1900" kern="1200"/>
        </a:p>
      </dsp:txBody>
      <dsp:txXfrm>
        <a:off x="969562" y="1053250"/>
        <a:ext cx="5792871" cy="839447"/>
      </dsp:txXfrm>
    </dsp:sp>
    <dsp:sp modelId="{2A8F33D5-7971-486C-8503-3628690833F6}">
      <dsp:nvSpPr>
        <dsp:cNvPr id="0" name=""/>
        <dsp:cNvSpPr/>
      </dsp:nvSpPr>
      <dsp:spPr>
        <a:xfrm>
          <a:off x="0" y="2102560"/>
          <a:ext cx="6762434" cy="83944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62BEE4E-5A6A-4D48-AC83-6EF275EFE60F}">
      <dsp:nvSpPr>
        <dsp:cNvPr id="0" name=""/>
        <dsp:cNvSpPr/>
      </dsp:nvSpPr>
      <dsp:spPr>
        <a:xfrm>
          <a:off x="253932" y="2291435"/>
          <a:ext cx="461696" cy="46169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E3A1769-8AB5-4532-AFF4-681A1377A093}">
      <dsp:nvSpPr>
        <dsp:cNvPr id="0" name=""/>
        <dsp:cNvSpPr/>
      </dsp:nvSpPr>
      <dsp:spPr>
        <a:xfrm>
          <a:off x="969562" y="2102560"/>
          <a:ext cx="5792871" cy="8394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8842" tIns="88842" rIns="88842" bIns="88842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Supporting self-directed learning</a:t>
          </a:r>
          <a:endParaRPr lang="en-US" sz="1900" kern="1200"/>
        </a:p>
      </dsp:txBody>
      <dsp:txXfrm>
        <a:off x="969562" y="2102560"/>
        <a:ext cx="5792871" cy="839447"/>
      </dsp:txXfrm>
    </dsp:sp>
    <dsp:sp modelId="{EABAD374-154D-404C-B9C5-5FF1EB1FD996}">
      <dsp:nvSpPr>
        <dsp:cNvPr id="0" name=""/>
        <dsp:cNvSpPr/>
      </dsp:nvSpPr>
      <dsp:spPr>
        <a:xfrm>
          <a:off x="0" y="3151869"/>
          <a:ext cx="6762434" cy="83944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F2F31C8-9232-4204-B18E-F8248B90A31A}">
      <dsp:nvSpPr>
        <dsp:cNvPr id="0" name=""/>
        <dsp:cNvSpPr/>
      </dsp:nvSpPr>
      <dsp:spPr>
        <a:xfrm>
          <a:off x="253932" y="3340745"/>
          <a:ext cx="461696" cy="46169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4A1C632-0F09-4942-8E8C-77C135457449}">
      <dsp:nvSpPr>
        <dsp:cNvPr id="0" name=""/>
        <dsp:cNvSpPr/>
      </dsp:nvSpPr>
      <dsp:spPr>
        <a:xfrm>
          <a:off x="969562" y="3151869"/>
          <a:ext cx="5792871" cy="8394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8842" tIns="88842" rIns="88842" bIns="88842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Sharing curated resources</a:t>
          </a:r>
          <a:endParaRPr lang="en-US" sz="1900" kern="1200"/>
        </a:p>
      </dsp:txBody>
      <dsp:txXfrm>
        <a:off x="969562" y="3151869"/>
        <a:ext cx="5792871" cy="839447"/>
      </dsp:txXfrm>
    </dsp:sp>
    <dsp:sp modelId="{04387A49-9BB5-4FB8-8103-85DA72DC810C}">
      <dsp:nvSpPr>
        <dsp:cNvPr id="0" name=""/>
        <dsp:cNvSpPr/>
      </dsp:nvSpPr>
      <dsp:spPr>
        <a:xfrm>
          <a:off x="0" y="4201179"/>
          <a:ext cx="6762434" cy="83944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F407339-0598-4C0C-BEBE-C08E5CAD470C}">
      <dsp:nvSpPr>
        <dsp:cNvPr id="0" name=""/>
        <dsp:cNvSpPr/>
      </dsp:nvSpPr>
      <dsp:spPr>
        <a:xfrm>
          <a:off x="253932" y="4390055"/>
          <a:ext cx="461696" cy="461696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AFB36B-212C-4503-89B8-F3398B700815}">
      <dsp:nvSpPr>
        <dsp:cNvPr id="0" name=""/>
        <dsp:cNvSpPr/>
      </dsp:nvSpPr>
      <dsp:spPr>
        <a:xfrm>
          <a:off x="969562" y="4201179"/>
          <a:ext cx="5792871" cy="8394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8842" tIns="88842" rIns="88842" bIns="88842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Creating a learning cutlure</a:t>
          </a:r>
          <a:endParaRPr lang="en-US" sz="1900" kern="1200"/>
        </a:p>
      </dsp:txBody>
      <dsp:txXfrm>
        <a:off x="969562" y="4201179"/>
        <a:ext cx="5792871" cy="839447"/>
      </dsp:txXfrm>
    </dsp:sp>
  </dsp:spTree>
</dsp:drawing>
</file>

<file path=ppt/diagrams/drawing1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3EFC1D7-54E5-4A78-8F2C-BFFEF6EF8317}">
      <dsp:nvSpPr>
        <dsp:cNvPr id="0" name=""/>
        <dsp:cNvSpPr/>
      </dsp:nvSpPr>
      <dsp:spPr>
        <a:xfrm>
          <a:off x="0" y="1976"/>
          <a:ext cx="6593202" cy="100174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AACEF4F-DC1B-4D65-B3C8-EF913B9F5EE4}">
      <dsp:nvSpPr>
        <dsp:cNvPr id="0" name=""/>
        <dsp:cNvSpPr/>
      </dsp:nvSpPr>
      <dsp:spPr>
        <a:xfrm>
          <a:off x="303027" y="227369"/>
          <a:ext cx="550959" cy="55095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596052B-D8DA-4677-97F5-1699F2F2B7FC}">
      <dsp:nvSpPr>
        <dsp:cNvPr id="0" name=""/>
        <dsp:cNvSpPr/>
      </dsp:nvSpPr>
      <dsp:spPr>
        <a:xfrm>
          <a:off x="1157015" y="1976"/>
          <a:ext cx="5436186" cy="10017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018" tIns="106018" rIns="106018" bIns="106018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Effective way of delivering a coaching culture</a:t>
          </a:r>
          <a:endParaRPr lang="en-US" sz="2200" kern="1200"/>
        </a:p>
      </dsp:txBody>
      <dsp:txXfrm>
        <a:off x="1157015" y="1976"/>
        <a:ext cx="5436186" cy="1001745"/>
      </dsp:txXfrm>
    </dsp:sp>
    <dsp:sp modelId="{F8734BA9-FA43-4CEF-AD34-84E40BE7F811}">
      <dsp:nvSpPr>
        <dsp:cNvPr id="0" name=""/>
        <dsp:cNvSpPr/>
      </dsp:nvSpPr>
      <dsp:spPr>
        <a:xfrm>
          <a:off x="0" y="1254158"/>
          <a:ext cx="6593202" cy="100174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1124613-F12B-4759-89AB-448D99FCA05F}">
      <dsp:nvSpPr>
        <dsp:cNvPr id="0" name=""/>
        <dsp:cNvSpPr/>
      </dsp:nvSpPr>
      <dsp:spPr>
        <a:xfrm>
          <a:off x="303027" y="1479550"/>
          <a:ext cx="550959" cy="55095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376F1F-201B-45EF-BFA9-79162B7B241D}">
      <dsp:nvSpPr>
        <dsp:cNvPr id="0" name=""/>
        <dsp:cNvSpPr/>
      </dsp:nvSpPr>
      <dsp:spPr>
        <a:xfrm>
          <a:off x="1157015" y="1254158"/>
          <a:ext cx="5436186" cy="10017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018" tIns="106018" rIns="106018" bIns="106018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Maximise learning opportunities</a:t>
          </a:r>
          <a:endParaRPr lang="en-US" sz="2200" kern="1200"/>
        </a:p>
      </dsp:txBody>
      <dsp:txXfrm>
        <a:off x="1157015" y="1254158"/>
        <a:ext cx="5436186" cy="1001745"/>
      </dsp:txXfrm>
    </dsp:sp>
    <dsp:sp modelId="{ACB51E5B-D280-476A-AF40-C23AA0589FF1}">
      <dsp:nvSpPr>
        <dsp:cNvPr id="0" name=""/>
        <dsp:cNvSpPr/>
      </dsp:nvSpPr>
      <dsp:spPr>
        <a:xfrm>
          <a:off x="0" y="2506339"/>
          <a:ext cx="6593202" cy="100174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CC0A912-006A-490B-9471-587EB93D2FCE}">
      <dsp:nvSpPr>
        <dsp:cNvPr id="0" name=""/>
        <dsp:cNvSpPr/>
      </dsp:nvSpPr>
      <dsp:spPr>
        <a:xfrm>
          <a:off x="303027" y="2731732"/>
          <a:ext cx="550959" cy="55095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EFAF2A-0991-452B-9975-19E009F5523B}">
      <dsp:nvSpPr>
        <dsp:cNvPr id="0" name=""/>
        <dsp:cNvSpPr/>
      </dsp:nvSpPr>
      <dsp:spPr>
        <a:xfrm>
          <a:off x="1157015" y="2506339"/>
          <a:ext cx="5436186" cy="10017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018" tIns="106018" rIns="106018" bIns="106018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Empower teams</a:t>
          </a:r>
          <a:endParaRPr lang="en-US" sz="2200" kern="1200"/>
        </a:p>
      </dsp:txBody>
      <dsp:txXfrm>
        <a:off x="1157015" y="2506339"/>
        <a:ext cx="5436186" cy="1001745"/>
      </dsp:txXfrm>
    </dsp:sp>
    <dsp:sp modelId="{18EB0730-0B1E-41B8-8253-3E0274DF9620}">
      <dsp:nvSpPr>
        <dsp:cNvPr id="0" name=""/>
        <dsp:cNvSpPr/>
      </dsp:nvSpPr>
      <dsp:spPr>
        <a:xfrm>
          <a:off x="0" y="3758521"/>
          <a:ext cx="6593202" cy="100174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EC974DF-AE85-4D31-88B8-DE2BA4CFB2BF}">
      <dsp:nvSpPr>
        <dsp:cNvPr id="0" name=""/>
        <dsp:cNvSpPr/>
      </dsp:nvSpPr>
      <dsp:spPr>
        <a:xfrm>
          <a:off x="303027" y="3983913"/>
          <a:ext cx="550959" cy="55095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65DE93-78BB-4AD9-99E8-24FC2E59462C}">
      <dsp:nvSpPr>
        <dsp:cNvPr id="0" name=""/>
        <dsp:cNvSpPr/>
      </dsp:nvSpPr>
      <dsp:spPr>
        <a:xfrm>
          <a:off x="1157015" y="3758521"/>
          <a:ext cx="5436186" cy="10017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018" tIns="106018" rIns="106018" bIns="106018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Manager needs training</a:t>
          </a:r>
          <a:endParaRPr lang="en-US" sz="2200" kern="1200"/>
        </a:p>
      </dsp:txBody>
      <dsp:txXfrm>
        <a:off x="1157015" y="3758521"/>
        <a:ext cx="5436186" cy="100174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7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8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858B8025-020F-4177-8923-A113458B020C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83BF0D7-34D6-4F21-A89C-6E56A70DAA76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0107670-ED36-4F0A-A281-2C1CAA6A7C67}" type="datetime1">
              <a:rPr lang="en-GB" smtClean="0"/>
              <a:t>12/03/2024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D961BE4-40B3-4C17-94CC-EA9A790349A4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EB8A2F4-ED8E-403F-A4B6-34FEE7ADE24A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5C7DE40-7AEB-4C7C-BC44-FA39FAEF52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4918807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A82D2D3-0165-4B5D-ADED-1331DF83D0BE}" type="datetime1">
              <a:rPr lang="en-GB" smtClean="0"/>
              <a:pPr/>
              <a:t>12/03/2024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746AA59-A65D-4FFD-9D6B-AAE6A5DDB6BE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417825859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746AA59-A65D-4FFD-9D6B-AAE6A5DDB6BE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1502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3D8E5E-745C-407D-B425-C78EBF08DF9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71501" y="822960"/>
            <a:ext cx="6057899" cy="5015169"/>
          </a:xfrm>
        </p:spPr>
        <p:txBody>
          <a:bodyPr anchor="t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D07A4D5-56F4-4287-B174-56C55B18FD6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109113" y="3003642"/>
            <a:ext cx="3522199" cy="2900274"/>
          </a:xfrm>
        </p:spPr>
        <p:txBody>
          <a:bodyPr anchor="b">
            <a:normAutofit/>
          </a:bodyPr>
          <a:lstStyle>
            <a:lvl1pPr marL="0" indent="0" algn="l">
              <a:lnSpc>
                <a:spcPct val="130000"/>
              </a:lnSpc>
              <a:buNone/>
              <a:defRPr sz="1400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EB9C19-FEE0-4852-B181-14A0DD77F4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8322F6-1C60-46CF-968C-BC20E470F443}" type="datetimeFigureOut">
              <a:rPr lang="en-US" smtClean="0"/>
              <a:t>3/12/2024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127DDF-01B7-463C-82BC-BBF4296182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B2056A-C3EE-4809-B1F3-1CEEEA266F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EB83C2-341F-4C28-A243-1C56DDDA54D3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A240FCEE-B6E2-46D0-9BB0-F45F79545E9D}"/>
              </a:ext>
            </a:extLst>
          </p:cNvPr>
          <p:cNvCxnSpPr>
            <a:cxnSpLocks/>
          </p:cNvCxnSpPr>
          <p:nvPr/>
        </p:nvCxnSpPr>
        <p:spPr>
          <a:xfrm flipH="1">
            <a:off x="571501" y="571500"/>
            <a:ext cx="1105981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3BD2FB83-3783-4477-80B5-DA5BF10BAF57}"/>
              </a:ext>
            </a:extLst>
          </p:cNvPr>
          <p:cNvCxnSpPr>
            <a:cxnSpLocks/>
          </p:cNvCxnSpPr>
          <p:nvPr/>
        </p:nvCxnSpPr>
        <p:spPr>
          <a:xfrm>
            <a:off x="7742482" y="571500"/>
            <a:ext cx="0" cy="5715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E83EA203-71D5-49C0-9626-FFA8E46787B0}"/>
              </a:ext>
            </a:extLst>
          </p:cNvPr>
          <p:cNvCxnSpPr>
            <a:cxnSpLocks/>
          </p:cNvCxnSpPr>
          <p:nvPr/>
        </p:nvCxnSpPr>
        <p:spPr>
          <a:xfrm flipH="1">
            <a:off x="577485" y="6283518"/>
            <a:ext cx="1105981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075983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0B2ED8-7F53-4C03-A740-493E507984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611087-99A9-4100-B5F7-520880DE32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1499" y="2075688"/>
            <a:ext cx="11059811" cy="39109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7B4B20-1A65-4A26-B11E-6095083A16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8322F6-1C60-46CF-968C-BC20E470F443}" type="datetimeFigureOut">
              <a:rPr lang="en-US" smtClean="0"/>
              <a:t>3/12/2024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B0D52D3-E985-4FEB-89B9-57C754711C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EA751A-C72D-47C1-A7A6-E8510A40CE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EB83C2-341F-4C28-A243-1C56DDDA54D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01852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581F78-07BF-45A9-92D4-E4E0A1E88D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1500" y="914255"/>
            <a:ext cx="6867115" cy="5009471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ECC2A83-A380-4828-BC68-C065C8BC5AD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239817" y="914399"/>
            <a:ext cx="2370268" cy="2670273"/>
          </a:xfrm>
        </p:spPr>
        <p:txBody>
          <a:bodyPr anchor="t">
            <a:normAutofit/>
          </a:bodyPr>
          <a:lstStyle>
            <a:lvl1pPr marL="0" indent="0">
              <a:lnSpc>
                <a:spcPct val="130000"/>
              </a:lnSpc>
              <a:buNone/>
              <a:defRPr sz="1400" cap="all" spc="300" baseline="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F92B2F-8804-4195-A779-F5C67C25CB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8322F6-1C60-46CF-968C-BC20E470F443}" type="datetimeFigureOut">
              <a:rPr lang="en-US" smtClean="0"/>
              <a:t>3/12/2024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5099C26-4411-4833-A917-A45E62D56A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68C7C7-F862-434D-A87A-DECE9FD2E1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EB83C2-341F-4C28-A243-1C56DDDA54D3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A40BAA4B-C4C0-40C1-8DC8-B4E2F8A68E12}"/>
              </a:ext>
            </a:extLst>
          </p:cNvPr>
          <p:cNvCxnSpPr>
            <a:cxnSpLocks/>
          </p:cNvCxnSpPr>
          <p:nvPr/>
        </p:nvCxnSpPr>
        <p:spPr>
          <a:xfrm>
            <a:off x="8872625" y="571500"/>
            <a:ext cx="0" cy="5715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4C0A2259-2540-4B32-A999-2B46A6790E3D}"/>
              </a:ext>
            </a:extLst>
          </p:cNvPr>
          <p:cNvCxnSpPr>
            <a:cxnSpLocks/>
          </p:cNvCxnSpPr>
          <p:nvPr/>
        </p:nvCxnSpPr>
        <p:spPr>
          <a:xfrm flipH="1">
            <a:off x="566094" y="571500"/>
            <a:ext cx="1105981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CEFB0ED-3F76-4403-AD0B-E738DD9D8CB6}"/>
              </a:ext>
            </a:extLst>
          </p:cNvPr>
          <p:cNvCxnSpPr>
            <a:cxnSpLocks/>
          </p:cNvCxnSpPr>
          <p:nvPr/>
        </p:nvCxnSpPr>
        <p:spPr>
          <a:xfrm flipH="1">
            <a:off x="577485" y="6283518"/>
            <a:ext cx="1105981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65632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66BD5F-CF53-4DD5-B8C5-27BBA2BB88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1500" y="709684"/>
            <a:ext cx="11049000" cy="1057160"/>
          </a:xfrm>
        </p:spPr>
        <p:txBody>
          <a:bodyPr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76C2E1-5D5E-409F-BEE8-F48CE86F55C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79447" y="2074990"/>
            <a:ext cx="5181600" cy="41019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FBBF823-1BFB-4CF0-BAF4-D660C8F1AFC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47082" y="2074990"/>
            <a:ext cx="5181600" cy="41019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6FF816E-EE02-44A4-8B81-B324ECFD74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8322F6-1C60-46CF-968C-BC20E470F443}" type="datetimeFigureOut">
              <a:rPr lang="en-US" smtClean="0"/>
              <a:t>3/12/2024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134D9E4-A693-44D2-A3E8-E3AABC9052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54F669F-4B8E-415D-A9BF-AD451F452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EB83C2-341F-4C28-A243-1C56DDDA54D3}" type="slidenum">
              <a:rPr lang="en-US" smtClean="0"/>
              <a:t>‹#›</a:t>
            </a:fld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720AF959-FCDC-4B92-9324-06A06C0D56F2}"/>
              </a:ext>
            </a:extLst>
          </p:cNvPr>
          <p:cNvCxnSpPr>
            <a:cxnSpLocks/>
          </p:cNvCxnSpPr>
          <p:nvPr/>
        </p:nvCxnSpPr>
        <p:spPr>
          <a:xfrm flipV="1">
            <a:off x="6101405" y="1883336"/>
            <a:ext cx="0" cy="4399659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367830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FF85E5-82C4-4BAE-B2B0-A078ABD6C6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3469" y="699118"/>
            <a:ext cx="11025062" cy="1063601"/>
          </a:xfrm>
        </p:spPr>
        <p:txBody>
          <a:bodyPr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12D15C7-F445-40F7-88F6-FD6526269CD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3468" y="2022883"/>
            <a:ext cx="5230469" cy="564079"/>
          </a:xfrm>
        </p:spPr>
        <p:txBody>
          <a:bodyPr anchor="ctr">
            <a:normAutofit/>
          </a:bodyPr>
          <a:lstStyle>
            <a:lvl1pPr marL="0" indent="0">
              <a:buNone/>
              <a:defRPr sz="16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B652C35-AA8E-4154-8A78-7DE9590E1F3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3469" y="2866031"/>
            <a:ext cx="5157787" cy="32276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557EAC6-567C-4A4A-BB10-57EC14B97DD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41470" y="2022883"/>
            <a:ext cx="5183188" cy="564080"/>
          </a:xfrm>
        </p:spPr>
        <p:txBody>
          <a:bodyPr anchor="ctr">
            <a:normAutofit/>
          </a:bodyPr>
          <a:lstStyle>
            <a:lvl1pPr marL="0" indent="0">
              <a:buNone/>
              <a:defRPr sz="16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19A083F-AD60-4437-B32A-44035D78AF6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41470" y="2866031"/>
            <a:ext cx="5183188" cy="32276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9DBF86F-3266-4551-B680-06F401FFE6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8322F6-1C60-46CF-968C-BC20E470F443}" type="datetimeFigureOut">
              <a:rPr lang="en-US" smtClean="0"/>
              <a:t>3/12/2024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55B38FE-80F9-4582-B2E1-B067C288DE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47BEF32-F637-47A1-9ED3-AFC4F79F37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EB83C2-341F-4C28-A243-1C56DDDA54D3}" type="slidenum">
              <a:rPr lang="en-US" smtClean="0"/>
              <a:t>‹#›</a:t>
            </a:fld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E0C508D4-7C99-4B8D-BCDE-F0001BD345D9}"/>
              </a:ext>
            </a:extLst>
          </p:cNvPr>
          <p:cNvCxnSpPr>
            <a:cxnSpLocks/>
          </p:cNvCxnSpPr>
          <p:nvPr/>
        </p:nvCxnSpPr>
        <p:spPr>
          <a:xfrm flipV="1">
            <a:off x="6101405" y="1883336"/>
            <a:ext cx="0" cy="439966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449BF61B-7951-48F4-982B-9401A483FFBF}"/>
              </a:ext>
            </a:extLst>
          </p:cNvPr>
          <p:cNvCxnSpPr>
            <a:cxnSpLocks/>
          </p:cNvCxnSpPr>
          <p:nvPr/>
        </p:nvCxnSpPr>
        <p:spPr>
          <a:xfrm flipH="1">
            <a:off x="577485" y="2738598"/>
            <a:ext cx="1105981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500656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BA94CB-6BE5-4B9E-B0A6-54F83B201A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1500" y="717452"/>
            <a:ext cx="11049000" cy="1161836"/>
          </a:xfrm>
        </p:spPr>
        <p:txBody>
          <a:bodyPr anchor="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5E8643C-1A5D-4F23-B0D7-5B46F5E456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8322F6-1C60-46CF-968C-BC20E470F443}" type="datetimeFigureOut">
              <a:rPr lang="en-US" smtClean="0"/>
              <a:t>3/12/2024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C1A3394-78CC-43B0-9762-5E826F8BBF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C347F0A-1980-4E13-AB22-AE3B8AA440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EB83C2-341F-4C28-A243-1C56DDDA54D3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4E9D858B-8A9C-4235-B151-81C99A3D20D2}"/>
              </a:ext>
            </a:extLst>
          </p:cNvPr>
          <p:cNvCxnSpPr>
            <a:cxnSpLocks/>
          </p:cNvCxnSpPr>
          <p:nvPr/>
        </p:nvCxnSpPr>
        <p:spPr>
          <a:xfrm flipH="1">
            <a:off x="577485" y="571500"/>
            <a:ext cx="1105981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36C7798B-3ECB-4076-8955-A82116BB0D25}"/>
              </a:ext>
            </a:extLst>
          </p:cNvPr>
          <p:cNvCxnSpPr>
            <a:cxnSpLocks/>
          </p:cNvCxnSpPr>
          <p:nvPr/>
        </p:nvCxnSpPr>
        <p:spPr>
          <a:xfrm flipH="1">
            <a:off x="577485" y="6283518"/>
            <a:ext cx="1105981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27915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5C61D85-3E72-406F-AB26-B4ED949184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8322F6-1C60-46CF-968C-BC20E470F443}" type="datetimeFigureOut">
              <a:rPr lang="en-US" smtClean="0"/>
              <a:t>3/12/2024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99C831E-4321-467E-9090-C89C48CF2F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68A9556-B3D8-4403-835F-11AE2D409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EB83C2-341F-4C28-A243-1C56DDDA54D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65118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A0AA48-D521-423D-B185-6490EF57B9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201" y="810344"/>
            <a:ext cx="3478084" cy="1408062"/>
          </a:xfrm>
        </p:spPr>
        <p:txBody>
          <a:bodyPr anchor="t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64E6DD-DDD2-4ED6-B8A9-A8B6D76565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19809" y="931232"/>
            <a:ext cx="6700679" cy="5079369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3F08F5E-AD33-4ACF-84C9-78B0FF6BE3A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71500" y="2578608"/>
            <a:ext cx="3478783" cy="341724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8D7604E-7DD4-4497-B325-74F899E8AC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8322F6-1C60-46CF-968C-BC20E470F443}" type="datetimeFigureOut">
              <a:rPr lang="en-US" smtClean="0"/>
              <a:t>3/12/2024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F02BEED-A8F6-4256-9539-4434694AA1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5EA1AA6-EE0B-48FD-A7DE-6CEE6A8C7D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EB83C2-341F-4C28-A243-1C56DDDA54D3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B3F35B32-9A23-4805-94A6-96826D202139}"/>
              </a:ext>
            </a:extLst>
          </p:cNvPr>
          <p:cNvCxnSpPr>
            <a:cxnSpLocks/>
          </p:cNvCxnSpPr>
          <p:nvPr/>
        </p:nvCxnSpPr>
        <p:spPr>
          <a:xfrm flipH="1">
            <a:off x="571500" y="571500"/>
            <a:ext cx="1105981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762BA7DA-3944-40D4-91CD-40CA24DBB79B}"/>
              </a:ext>
            </a:extLst>
          </p:cNvPr>
          <p:cNvCxnSpPr>
            <a:cxnSpLocks/>
          </p:cNvCxnSpPr>
          <p:nvPr/>
        </p:nvCxnSpPr>
        <p:spPr>
          <a:xfrm flipV="1">
            <a:off x="4419601" y="571500"/>
            <a:ext cx="0" cy="5715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8BEA0B78-39E7-4039-B8BE-4F425688C6DF}"/>
              </a:ext>
            </a:extLst>
          </p:cNvPr>
          <p:cNvCxnSpPr>
            <a:cxnSpLocks/>
          </p:cNvCxnSpPr>
          <p:nvPr/>
        </p:nvCxnSpPr>
        <p:spPr>
          <a:xfrm flipH="1">
            <a:off x="571501" y="2406845"/>
            <a:ext cx="38481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D68B99C-0744-42EE-9713-AB0CEC3F5D85}"/>
              </a:ext>
            </a:extLst>
          </p:cNvPr>
          <p:cNvCxnSpPr>
            <a:cxnSpLocks/>
          </p:cNvCxnSpPr>
          <p:nvPr/>
        </p:nvCxnSpPr>
        <p:spPr>
          <a:xfrm flipH="1">
            <a:off x="577485" y="6283518"/>
            <a:ext cx="1105981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824498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912732-5D39-4B30-A499-D51BABC882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1499" y="802204"/>
            <a:ext cx="3478787" cy="1408062"/>
          </a:xfrm>
        </p:spPr>
        <p:txBody>
          <a:bodyPr anchor="t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3AF5AEC-77BC-4A52-8A56-C6479CA6A29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723467" y="847384"/>
            <a:ext cx="6907844" cy="5216813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60A9240-8762-4C7D-AF22-A844CB2EC87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71498" y="2574906"/>
            <a:ext cx="3478787" cy="343571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9995685-E45D-4E74-8B78-D3B8E85C43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8322F6-1C60-46CF-968C-BC20E470F443}" type="datetimeFigureOut">
              <a:rPr lang="en-US" smtClean="0"/>
              <a:t>3/12/2024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21FCBA3-0FF5-47C2-901A-645F6185D2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B030381-5320-46AD-A0B9-7C04B3E5A2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EB83C2-341F-4C28-A243-1C56DDDA54D3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5357A432-D933-402A-8657-216EE20450EE}"/>
              </a:ext>
            </a:extLst>
          </p:cNvPr>
          <p:cNvCxnSpPr>
            <a:cxnSpLocks/>
          </p:cNvCxnSpPr>
          <p:nvPr/>
        </p:nvCxnSpPr>
        <p:spPr>
          <a:xfrm flipH="1">
            <a:off x="571500" y="571500"/>
            <a:ext cx="1105981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E1B1E0F3-D71B-436F-A10B-B6EA7125F684}"/>
              </a:ext>
            </a:extLst>
          </p:cNvPr>
          <p:cNvCxnSpPr>
            <a:cxnSpLocks/>
          </p:cNvCxnSpPr>
          <p:nvPr/>
        </p:nvCxnSpPr>
        <p:spPr>
          <a:xfrm flipV="1">
            <a:off x="4419601" y="571500"/>
            <a:ext cx="0" cy="5715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BDEE64F5-2B48-4A2E-BA5E-1D37F1A7C9A3}"/>
              </a:ext>
            </a:extLst>
          </p:cNvPr>
          <p:cNvCxnSpPr>
            <a:cxnSpLocks/>
          </p:cNvCxnSpPr>
          <p:nvPr/>
        </p:nvCxnSpPr>
        <p:spPr>
          <a:xfrm flipH="1">
            <a:off x="571501" y="2406845"/>
            <a:ext cx="38481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99BF9AA-A2C8-4233-B597-EB11C6D6A0E0}"/>
              </a:ext>
            </a:extLst>
          </p:cNvPr>
          <p:cNvCxnSpPr>
            <a:cxnSpLocks/>
          </p:cNvCxnSpPr>
          <p:nvPr/>
        </p:nvCxnSpPr>
        <p:spPr>
          <a:xfrm flipH="1">
            <a:off x="577485" y="6283518"/>
            <a:ext cx="1105981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815102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799A0A-70FC-426A-8B3B-60FAF9806E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EF47EC6-9753-4ABC-BB66-64CCC8BA080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71499" y="2036363"/>
            <a:ext cx="11059811" cy="387077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884D9F-DC99-4B4C-98CF-178BBBB766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8322F6-1C60-46CF-968C-BC20E470F443}" type="datetimeFigureOut">
              <a:rPr lang="en-US" smtClean="0"/>
              <a:t>3/12/2024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7A6840-AC0B-4260-8368-08E0A22D22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6A5DAB8-EC07-4CCF-96EA-5D8ACDAE6E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EB83C2-341F-4C28-A243-1C56DDDA54D3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0438F1AC-9961-4786-A189-20863DD97F68}"/>
              </a:ext>
            </a:extLst>
          </p:cNvPr>
          <p:cNvCxnSpPr>
            <a:cxnSpLocks/>
          </p:cNvCxnSpPr>
          <p:nvPr/>
        </p:nvCxnSpPr>
        <p:spPr>
          <a:xfrm flipH="1">
            <a:off x="571500" y="1780979"/>
            <a:ext cx="1105981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838764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C75F678-EC03-4845-A51B-C90FA6A1549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177953" y="797251"/>
            <a:ext cx="2483929" cy="528378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74A8B4D-A39F-4528-975A-9C84BEE778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66094" y="797251"/>
            <a:ext cx="8101072" cy="528378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5E4A23-6984-4AD1-A51D-600EDC2635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8322F6-1C60-46CF-968C-BC20E470F443}" type="datetimeFigureOut">
              <a:rPr lang="en-US" smtClean="0"/>
              <a:t>3/12/2024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273E28-C341-49CC-BAAB-0C0D198212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26D54A-8E86-4026-8DD0-5B0979BB8C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EB83C2-341F-4C28-A243-1C56DDDA54D3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1CB05DA4-DF32-4D7A-9E4D-36309C90C5BB}"/>
              </a:ext>
            </a:extLst>
          </p:cNvPr>
          <p:cNvCxnSpPr>
            <a:cxnSpLocks/>
          </p:cNvCxnSpPr>
          <p:nvPr/>
        </p:nvCxnSpPr>
        <p:spPr>
          <a:xfrm flipH="1">
            <a:off x="566094" y="577110"/>
            <a:ext cx="1105981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D7CC7262-4997-41E4-976D-BA82E148280F}"/>
              </a:ext>
            </a:extLst>
          </p:cNvPr>
          <p:cNvCxnSpPr>
            <a:cxnSpLocks/>
          </p:cNvCxnSpPr>
          <p:nvPr/>
        </p:nvCxnSpPr>
        <p:spPr>
          <a:xfrm flipV="1">
            <a:off x="8875226" y="571500"/>
            <a:ext cx="0" cy="571149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6F5063B5-E478-4C41-AD40-49A39AE07429}"/>
              </a:ext>
            </a:extLst>
          </p:cNvPr>
          <p:cNvCxnSpPr>
            <a:cxnSpLocks/>
          </p:cNvCxnSpPr>
          <p:nvPr/>
        </p:nvCxnSpPr>
        <p:spPr>
          <a:xfrm flipH="1">
            <a:off x="577485" y="6283518"/>
            <a:ext cx="1105981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774986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9E1467D-9ED1-4211-A71E-41C91C755C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1500" y="689289"/>
            <a:ext cx="11049000" cy="10841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1F8A6A1-C9C7-4FDF-B4DA-1E86B6A355F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71499" y="2075688"/>
            <a:ext cx="11059811" cy="38180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ACC44A-C635-4CD0-90E9-D9503AF4CCF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036732" y="6397103"/>
            <a:ext cx="309192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 cap="all" spc="200" baseline="0">
                <a:solidFill>
                  <a:schemeClr val="tx1"/>
                </a:solidFill>
              </a:defRPr>
            </a:lvl1pPr>
          </a:lstStyle>
          <a:p>
            <a:fld id="{1C8322F6-1C60-46CF-968C-BC20E470F443}" type="datetimeFigureOut">
              <a:rPr lang="en-US" smtClean="0"/>
              <a:t>3/12/2024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ABF682-1A47-492C-81E3-9DB0A50ECB1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75782" y="6397103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spc="200" baseline="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CC814B-9105-44ED-98A9-D326B2E2605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024553" y="6397103"/>
            <a:ext cx="70077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5EEB83C2-341F-4C28-A243-1C56DDDA54D3}" type="slidenum">
              <a:rPr lang="en-US" smtClean="0"/>
              <a:t>‹#›</a:t>
            </a:fld>
            <a:endParaRPr lang="en-US"/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A6814345-41DE-42C5-8657-66C1417DF81A}"/>
              </a:ext>
            </a:extLst>
          </p:cNvPr>
          <p:cNvCxnSpPr>
            <a:cxnSpLocks/>
          </p:cNvCxnSpPr>
          <p:nvPr/>
        </p:nvCxnSpPr>
        <p:spPr>
          <a:xfrm flipH="1">
            <a:off x="566094" y="6286347"/>
            <a:ext cx="1105981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7E68E419-3727-4F5E-8840-AF149B33B0B7}"/>
              </a:ext>
            </a:extLst>
          </p:cNvPr>
          <p:cNvCxnSpPr>
            <a:cxnSpLocks/>
          </p:cNvCxnSpPr>
          <p:nvPr/>
        </p:nvCxnSpPr>
        <p:spPr>
          <a:xfrm flipH="1">
            <a:off x="577485" y="1883336"/>
            <a:ext cx="1105981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0519B6EC-D7AE-452F-8D0C-D11BD3377F3E}"/>
              </a:ext>
            </a:extLst>
          </p:cNvPr>
          <p:cNvCxnSpPr>
            <a:cxnSpLocks/>
          </p:cNvCxnSpPr>
          <p:nvPr/>
        </p:nvCxnSpPr>
        <p:spPr>
          <a:xfrm flipH="1">
            <a:off x="577485" y="571500"/>
            <a:ext cx="1105981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263253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9" r:id="rId1"/>
    <p:sldLayoutId id="2147483790" r:id="rId2"/>
    <p:sldLayoutId id="2147483791" r:id="rId3"/>
    <p:sldLayoutId id="2147483792" r:id="rId4"/>
    <p:sldLayoutId id="2147483793" r:id="rId5"/>
    <p:sldLayoutId id="2147483787" r:id="rId6"/>
    <p:sldLayoutId id="2147483783" r:id="rId7"/>
    <p:sldLayoutId id="2147483784" r:id="rId8"/>
    <p:sldLayoutId id="2147483785" r:id="rId9"/>
    <p:sldLayoutId id="2147483786" r:id="rId10"/>
    <p:sldLayoutId id="2147483788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kern="1200" spc="-100" baseline="0">
          <a:solidFill>
            <a:schemeClr val="tx1"/>
          </a:solidFill>
          <a:latin typeface="Batang" panose="02030600000101010101" pitchFamily="18" charset="-127"/>
          <a:ea typeface="Batang" panose="02030600000101010101" pitchFamily="18" charset="-127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80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SzPct val="80000"/>
        <a:buFont typeface="Avenir Next LT Pro Light" panose="020B0304020202020204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228600" algn="l" defTabSz="914400" rtl="0" eaLnBrk="1" latinLnBrk="0" hangingPunct="1">
        <a:lnSpc>
          <a:spcPct val="12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defTabSz="914400" rtl="0" eaLnBrk="1" latinLnBrk="0" hangingPunct="1">
        <a:lnSpc>
          <a:spcPct val="120000"/>
        </a:lnSpc>
        <a:spcBef>
          <a:spcPts val="500"/>
        </a:spcBef>
        <a:buSzPct val="80000"/>
        <a:buFont typeface="Avenir Next LT Pro Light" panose="020B0304020202020204" pitchFamily="34" charset="0"/>
        <a:buChar char="–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228600" algn="l" defTabSz="914400" rtl="0" eaLnBrk="1" latinLnBrk="0" hangingPunct="1">
        <a:lnSpc>
          <a:spcPct val="12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sv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sv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sv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4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1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2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r0qpJxEhOP4?feature=oembed" TargetMode="Externa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2.xm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3.xml"/><Relationship Id="rId2" Type="http://schemas.openxmlformats.org/officeDocument/2006/relationships/diagramData" Target="../diagrams/data1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3.xml"/><Relationship Id="rId5" Type="http://schemas.openxmlformats.org/officeDocument/2006/relationships/diagramColors" Target="../diagrams/colors13.xml"/><Relationship Id="rId4" Type="http://schemas.openxmlformats.org/officeDocument/2006/relationships/diagramQuickStyle" Target="../diagrams/quickStyle13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4.xml"/><Relationship Id="rId2" Type="http://schemas.openxmlformats.org/officeDocument/2006/relationships/diagramData" Target="../diagrams/data1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4.xml"/><Relationship Id="rId5" Type="http://schemas.openxmlformats.org/officeDocument/2006/relationships/diagramColors" Target="../diagrams/colors14.xml"/><Relationship Id="rId4" Type="http://schemas.openxmlformats.org/officeDocument/2006/relationships/diagramQuickStyle" Target="../diagrams/quickStyle14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5.xml"/><Relationship Id="rId2" Type="http://schemas.openxmlformats.org/officeDocument/2006/relationships/diagramData" Target="../diagrams/data1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5.xml"/><Relationship Id="rId5" Type="http://schemas.openxmlformats.org/officeDocument/2006/relationships/diagramColors" Target="../diagrams/colors15.xml"/><Relationship Id="rId4" Type="http://schemas.openxmlformats.org/officeDocument/2006/relationships/diagramQuickStyle" Target="../diagrams/quickStyle15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6.xml"/><Relationship Id="rId2" Type="http://schemas.openxmlformats.org/officeDocument/2006/relationships/diagramData" Target="../diagrams/data1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6.xml"/><Relationship Id="rId5" Type="http://schemas.openxmlformats.org/officeDocument/2006/relationships/diagramColors" Target="../diagrams/colors16.xml"/><Relationship Id="rId4" Type="http://schemas.openxmlformats.org/officeDocument/2006/relationships/diagramQuickStyle" Target="../diagrams/quickStyle16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7.xml"/><Relationship Id="rId2" Type="http://schemas.openxmlformats.org/officeDocument/2006/relationships/diagramData" Target="../diagrams/data1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7.xml"/><Relationship Id="rId5" Type="http://schemas.openxmlformats.org/officeDocument/2006/relationships/diagramColors" Target="../diagrams/colors17.xml"/><Relationship Id="rId4" Type="http://schemas.openxmlformats.org/officeDocument/2006/relationships/diagramQuickStyle" Target="../diagrams/quickStyle17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8.xml"/><Relationship Id="rId2" Type="http://schemas.openxmlformats.org/officeDocument/2006/relationships/diagramData" Target="../diagrams/data1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8.xml"/><Relationship Id="rId5" Type="http://schemas.openxmlformats.org/officeDocument/2006/relationships/diagramColors" Target="../diagrams/colors18.xml"/><Relationship Id="rId4" Type="http://schemas.openxmlformats.org/officeDocument/2006/relationships/diagramQuickStyle" Target="../diagrams/quickStyle18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3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ypKRJ0IPP-k?start=219&amp;feature=oembed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>
            <a:extLst>
              <a:ext uri="{FF2B5EF4-FFF2-40B4-BE49-F238E27FC236}">
                <a16:creationId xmlns:a16="http://schemas.microsoft.com/office/drawing/2014/main" id="{60220DBA-8988-4873-8FCD-3FFAC3CF13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2AAFB020-B1B8-3821-585E-89D42FC07BD5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60000"/>
          </a:blip>
          <a:srcRect b="25000"/>
          <a:stretch/>
        </p:blipFill>
        <p:spPr>
          <a:xfrm>
            <a:off x="20" y="1"/>
            <a:ext cx="12191980" cy="686145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21208" y="4819615"/>
            <a:ext cx="6817836" cy="1264936"/>
          </a:xfrm>
        </p:spPr>
        <p:txBody>
          <a:bodyPr rtlCol="0" anchor="ctr">
            <a:normAutofit/>
          </a:bodyPr>
          <a:lstStyle/>
          <a:p>
            <a:r>
              <a:rPr lang="en-GB" dirty="0">
                <a:solidFill>
                  <a:srgbClr val="FFFFFF"/>
                </a:solidFill>
                <a:latin typeface="Batang"/>
                <a:ea typeface="Batang"/>
              </a:rPr>
              <a:t>Individual Learning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142516" y="4901919"/>
            <a:ext cx="3483615" cy="1100329"/>
          </a:xfrm>
        </p:spPr>
        <p:txBody>
          <a:bodyPr rtlCol="0" anchor="ctr">
            <a:normAutofit/>
          </a:bodyPr>
          <a:lstStyle/>
          <a:p>
            <a:r>
              <a:rPr lang="en-GB" sz="1600">
                <a:solidFill>
                  <a:srgbClr val="FFFFFF"/>
                </a:solidFill>
              </a:rPr>
              <a:t>Learning and development </a:t>
            </a:r>
          </a:p>
        </p:txBody>
      </p: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F1981B13-F880-47D1-BA19-C2C84FC754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65869" y="4610607"/>
            <a:ext cx="11054799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D9889C86-81F5-4E2B-A1BF-3DC57716B5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734300" y="4614653"/>
            <a:ext cx="0" cy="1674861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0D1651B2-663F-4ED2-A7D2-9D74A5DFD1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61819" y="6289514"/>
            <a:ext cx="11054799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9973436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593B728-EF8E-4747-9825-F8D7FEEE07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2B72DE4-06E3-747D-FAC0-156D3A2AC1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783863"/>
            <a:ext cx="3448812" cy="5048339"/>
          </a:xfrm>
        </p:spPr>
        <p:txBody>
          <a:bodyPr anchor="t">
            <a:normAutofit/>
          </a:bodyPr>
          <a:lstStyle/>
          <a:p>
            <a:r>
              <a:rPr lang="en-GB" dirty="0">
                <a:latin typeface="Batang"/>
                <a:ea typeface="Batang"/>
              </a:rPr>
              <a:t>Introduction</a:t>
            </a:r>
            <a:endParaRPr lang="en-GB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138B8C1-129C-418D-BEA5-984B1F6A32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71501" y="6286500"/>
            <a:ext cx="11048999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EEE0F901-22C5-405D-919A-D48167CEAD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419600" y="571500"/>
            <a:ext cx="0" cy="5715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587C62E1-2E42-4DD6-9ECF-39FB001D5B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71501" y="571500"/>
            <a:ext cx="11048999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2CFC276-06C2-E7A5-9B8F-7439F71EEB8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34924297"/>
              </p:ext>
            </p:extLst>
          </p:nvPr>
        </p:nvGraphicFramePr>
        <p:xfrm>
          <a:off x="4869180" y="899033"/>
          <a:ext cx="6762434" cy="50445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4577940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B4314D2-D2A1-4CD8-AC61-D3A8624096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AA0CEE-C4F0-1E4D-65D9-E9477A2F62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7" y="789567"/>
            <a:ext cx="11110405" cy="1054864"/>
          </a:xfrm>
        </p:spPr>
        <p:txBody>
          <a:bodyPr anchor="t">
            <a:normAutofit/>
          </a:bodyPr>
          <a:lstStyle/>
          <a:p>
            <a:r>
              <a:rPr lang="en-GB" dirty="0">
                <a:latin typeface="Batang"/>
                <a:ea typeface="Batang"/>
              </a:rPr>
              <a:t>Individual Learning</a:t>
            </a:r>
            <a:endParaRPr lang="en-GB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989C9033-50A6-4C0D-A434-1DA417B55C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71500" y="567751"/>
            <a:ext cx="11054799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6E77119D-632B-44FE-918A-65D2788D00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71500" y="6286500"/>
            <a:ext cx="11054799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02838E1-3745-1389-5654-01420A30D33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85312487"/>
              </p:ext>
            </p:extLst>
          </p:nvPr>
        </p:nvGraphicFramePr>
        <p:xfrm>
          <a:off x="571500" y="1936417"/>
          <a:ext cx="11060113" cy="393421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4535375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5889F449-A8C1-4223-8D3F-453A7C9303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18283F7-BFA2-16F7-8F4A-237F79F65E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9" y="786384"/>
            <a:ext cx="3390158" cy="5105761"/>
          </a:xfrm>
        </p:spPr>
        <p:txBody>
          <a:bodyPr anchor="t">
            <a:normAutofit/>
          </a:bodyPr>
          <a:lstStyle/>
          <a:p>
            <a:r>
              <a:rPr lang="en-GB" sz="3400">
                <a:latin typeface="Batang"/>
                <a:ea typeface="Batang"/>
              </a:rPr>
              <a:t>Characteristics of individual learning</a:t>
            </a:r>
            <a:endParaRPr lang="en-GB" sz="3400"/>
          </a:p>
        </p:txBody>
      </p: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C8F3C27F-5DD1-4734-BC17-6CA4460264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71501" y="6286500"/>
            <a:ext cx="11048999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3F090CEE-42FF-4CEE-ABF8-11F35C2908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419600" y="571500"/>
            <a:ext cx="0" cy="5715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Straight Connector 35">
            <a:extLst>
              <a:ext uri="{FF2B5EF4-FFF2-40B4-BE49-F238E27FC236}">
                <a16:creationId xmlns:a16="http://schemas.microsoft.com/office/drawing/2014/main" id="{9B483DE6-F425-4CA0-9983-0778A131FA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71501" y="571500"/>
            <a:ext cx="11048999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788D3E-5EC3-8312-4D6C-90B1AB12F0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27835" y="920376"/>
            <a:ext cx="6692666" cy="497177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1800" dirty="0"/>
              <a:t>Theory of adult learning developed by Knowles (1984) is described as andragogy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/>
              <a:t>Adults make their own decisions about learning</a:t>
            </a:r>
            <a:endParaRPr lang="en-GB" dirty="0"/>
          </a:p>
          <a:p>
            <a:pPr lvl="1">
              <a:buFont typeface="Courier New" panose="020B0604020202020204" pitchFamily="34" charset="0"/>
              <a:buChar char="o"/>
            </a:pPr>
            <a:r>
              <a:rPr lang="en-GB"/>
              <a:t>Adults use prior learning and experience to bear on new learning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/>
              <a:t>Adults learn best at work when what is being learnt about it relevant to their working life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/>
              <a:t>Adults prefer learning that helps them carry out tasks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/>
              <a:t>Intrinsic motivation is more effective than extrinsic motivation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/>
              <a:t>Adults need to know and understand why they need to known something</a:t>
            </a:r>
          </a:p>
          <a:p>
            <a:pPr lvl="1">
              <a:buFont typeface="Courier New" panose="020B0604020202020204" pitchFamily="34" charset="0"/>
              <a:buChar char="o"/>
            </a:pPr>
            <a:endParaRPr lang="en-GB" dirty="0"/>
          </a:p>
          <a:p>
            <a:pPr lvl="1">
              <a:buFont typeface="Courier New" panose="020B0604020202020204" pitchFamily="34" charset="0"/>
              <a:buChar char="o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4225745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9F0B1846-6CE5-47AE-B0D0-7202A39CEF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9650C4F-C4C0-8BF3-0867-C8D4DC315C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822960"/>
            <a:ext cx="2483246" cy="5296270"/>
          </a:xfrm>
        </p:spPr>
        <p:txBody>
          <a:bodyPr anchor="t">
            <a:normAutofit/>
          </a:bodyPr>
          <a:lstStyle/>
          <a:p>
            <a:r>
              <a:rPr lang="en-GB" sz="3400">
                <a:latin typeface="Batang"/>
                <a:ea typeface="Batang"/>
              </a:rPr>
              <a:t>Self-determined learning: Hase and Kenyon (2013)</a:t>
            </a:r>
            <a:endParaRPr lang="en-GB" sz="3400"/>
          </a:p>
        </p:txBody>
      </p: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4B706659-8817-44F5-87F5-B7804F1CBE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71501" y="6286500"/>
            <a:ext cx="11048999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CE7E0E66-59D6-4A3A-B1A2-84B9078432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314700" y="571500"/>
            <a:ext cx="0" cy="5715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C64F6F91-27E3-4BF5-9BD7-E5923D27CC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71501" y="571500"/>
            <a:ext cx="11048999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1" name="Content Placeholder 2">
            <a:extLst>
              <a:ext uri="{FF2B5EF4-FFF2-40B4-BE49-F238E27FC236}">
                <a16:creationId xmlns:a16="http://schemas.microsoft.com/office/drawing/2014/main" id="{7C54ECA2-2CB2-F323-2E36-3ACF88B89D1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13071271"/>
              </p:ext>
            </p:extLst>
          </p:nvPr>
        </p:nvGraphicFramePr>
        <p:xfrm>
          <a:off x="3751189" y="1061686"/>
          <a:ext cx="7880423" cy="476224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1099251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A240FCEE-B6E2-46D0-9BB0-F45F79545E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71501" y="571500"/>
            <a:ext cx="1105981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BD2FB83-3783-4477-80B5-DA5BF10BAF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742482" y="571500"/>
            <a:ext cx="0" cy="5715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E83EA203-71D5-49C0-9626-FFA8E46787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77485" y="6283518"/>
            <a:ext cx="1105981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Rectangle 14">
            <a:extLst>
              <a:ext uri="{FF2B5EF4-FFF2-40B4-BE49-F238E27FC236}">
                <a16:creationId xmlns:a16="http://schemas.microsoft.com/office/drawing/2014/main" id="{60220DBA-8988-4873-8FCD-3FFAC3CF13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Chalk drawing of people representing different genders">
            <a:extLst>
              <a:ext uri="{FF2B5EF4-FFF2-40B4-BE49-F238E27FC236}">
                <a16:creationId xmlns:a16="http://schemas.microsoft.com/office/drawing/2014/main" id="{4C382E3C-214B-2547-6A2F-4CFB8A8AE10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60000"/>
          </a:blip>
          <a:srcRect t="12638" r="-2" b="3088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3225552-DD6F-9A52-120D-39AAA94C83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4819615"/>
            <a:ext cx="6817836" cy="126493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800">
                <a:solidFill>
                  <a:srgbClr val="FFFFFF"/>
                </a:solidFill>
              </a:rPr>
              <a:t>How do people learn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F1981B13-F880-47D1-BA19-C2C84FC754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65869" y="4610607"/>
            <a:ext cx="11054799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D9889C86-81F5-4E2B-A1BF-3DC57716B5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734300" y="4614653"/>
            <a:ext cx="0" cy="1674861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0D1651B2-663F-4ED2-A7D2-9D74A5DFD1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61819" y="6289514"/>
            <a:ext cx="11054799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0895388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5D28D120-1389-4B3F-BECB-0949DCCAC7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6782" y="0"/>
            <a:ext cx="1219878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C81C152-9936-1FE3-DE70-8A58855F24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9" y="786384"/>
            <a:ext cx="3623244" cy="2665614"/>
          </a:xfrm>
        </p:spPr>
        <p:txBody>
          <a:bodyPr anchor="t">
            <a:normAutofit/>
          </a:bodyPr>
          <a:lstStyle/>
          <a:p>
            <a:r>
              <a:rPr lang="en-GB" dirty="0">
                <a:latin typeface="Batang"/>
                <a:ea typeface="Batang"/>
              </a:rPr>
              <a:t>Self-reflection</a:t>
            </a:r>
            <a:endParaRPr lang="en-GB" dirty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D927055D-9ECF-487E-91DD-FFA84AB92D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71333" y="571500"/>
            <a:ext cx="11054799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Graphic 6" descr="Questions">
            <a:extLst>
              <a:ext uri="{FF2B5EF4-FFF2-40B4-BE49-F238E27FC236}">
                <a16:creationId xmlns:a16="http://schemas.microsoft.com/office/drawing/2014/main" id="{9381B76C-B124-6F0B-8895-94685E58ABD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319352" y="3958680"/>
            <a:ext cx="2074476" cy="2074476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3A5BBA-2A84-A6C2-BC35-C7E520DC8A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31765" y="989350"/>
            <a:ext cx="6699544" cy="502160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800"/>
              <a:t>You were asked to reflect on this on Moodle.  Why?</a:t>
            </a:r>
            <a:endParaRPr lang="en-US" sz="1800"/>
          </a:p>
          <a:p>
            <a:pPr lvl="1">
              <a:buFont typeface="Courier New" panose="020B0604020202020204" pitchFamily="34" charset="0"/>
              <a:buChar char="o"/>
            </a:pPr>
            <a:r>
              <a:rPr lang="en-GB" dirty="0"/>
              <a:t>Helps you develop skills and review effectiveness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dirty="0"/>
              <a:t>It is about questioning why you do something, how you do it, and considering whether there is a better way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/>
              <a:t>It helps identify areas you need to work on, as well as strengths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dirty="0"/>
              <a:t>Recognised as a habit that helps people excel as leaders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dirty="0"/>
              <a:t>It only requires honesty, courage and creativity</a:t>
            </a:r>
          </a:p>
          <a:p>
            <a:pPr lvl="1">
              <a:buFont typeface="Courier New" panose="020B0604020202020204" pitchFamily="34" charset="0"/>
              <a:buChar char="o"/>
            </a:pPr>
            <a:endParaRPr lang="en-GB" dirty="0"/>
          </a:p>
          <a:p>
            <a:pPr lvl="1">
              <a:buFont typeface="Courier New" panose="020B0604020202020204" pitchFamily="34" charset="0"/>
              <a:buChar char="o"/>
            </a:pPr>
            <a:r>
              <a:rPr lang="en-GB" dirty="0">
                <a:ea typeface="+mn-lt"/>
                <a:cs typeface="+mn-lt"/>
              </a:rPr>
              <a:t>https://hbr.org/2022/03/dont-underestimate-the-power-of-self-reflection</a:t>
            </a:r>
            <a:endParaRPr lang="en-GB" dirty="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F0DC1883-8AF7-483D-9074-3C6D8AF575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71500" y="6286500"/>
            <a:ext cx="11054799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1CF89D75-E5AC-4C45-9D87-228849A4C7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422916" y="571500"/>
            <a:ext cx="0" cy="5715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9754863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F0B1846-6CE5-47AE-B0D0-7202A39CEF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08F0B8-AD59-A965-8227-009FA4B68C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08006"/>
            <a:ext cx="3503409" cy="5070171"/>
          </a:xfrm>
        </p:spPr>
        <p:txBody>
          <a:bodyPr anchor="b">
            <a:normAutofit/>
          </a:bodyPr>
          <a:lstStyle/>
          <a:p>
            <a:r>
              <a:rPr lang="en-GB" dirty="0">
                <a:latin typeface="Batang"/>
                <a:ea typeface="Batang"/>
              </a:rPr>
              <a:t>Behaviourist Theory</a:t>
            </a:r>
            <a:endParaRPr lang="en-GB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4B706659-8817-44F5-87F5-B7804F1CBE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71501" y="6286500"/>
            <a:ext cx="11048999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CE7E0E66-59D6-4A3A-B1A2-84B9078432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419600" y="571500"/>
            <a:ext cx="0" cy="5715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C64F6F91-27E3-4BF5-9BD7-E5923D27CC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71501" y="571500"/>
            <a:ext cx="11048999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0CBBEE8-69D2-9A68-B0E6-738B142AF88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53582852"/>
              </p:ext>
            </p:extLst>
          </p:nvPr>
        </p:nvGraphicFramePr>
        <p:xfrm>
          <a:off x="5038410" y="1061686"/>
          <a:ext cx="6593202" cy="476224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1810015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F0B1846-6CE5-47AE-B0D0-7202A39CEF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27505F-6D7E-23D2-EEF5-9D2FA2B4EA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08006"/>
            <a:ext cx="3503409" cy="5070171"/>
          </a:xfrm>
        </p:spPr>
        <p:txBody>
          <a:bodyPr anchor="b">
            <a:normAutofit/>
          </a:bodyPr>
          <a:lstStyle/>
          <a:p>
            <a:r>
              <a:rPr lang="en-GB" dirty="0">
                <a:latin typeface="Batang"/>
                <a:ea typeface="Batang"/>
              </a:rPr>
              <a:t>Cognitive Learning</a:t>
            </a:r>
            <a:endParaRPr lang="en-GB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4B706659-8817-44F5-87F5-B7804F1CBE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71501" y="6286500"/>
            <a:ext cx="11048999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CE7E0E66-59D6-4A3A-B1A2-84B9078432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419600" y="571500"/>
            <a:ext cx="0" cy="5715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C64F6F91-27E3-4BF5-9BD7-E5923D27CC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71501" y="571500"/>
            <a:ext cx="11048999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D32E2E8-72DD-F41A-7718-95D55BD48DB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35360089"/>
              </p:ext>
            </p:extLst>
          </p:nvPr>
        </p:nvGraphicFramePr>
        <p:xfrm>
          <a:off x="5038410" y="1061686"/>
          <a:ext cx="6593202" cy="476224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7850218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593B728-EF8E-4747-9825-F8D7FEEE07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99A56D6-BB51-93EC-ED97-9133BE6FC1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783863"/>
            <a:ext cx="3448812" cy="5048339"/>
          </a:xfrm>
        </p:spPr>
        <p:txBody>
          <a:bodyPr anchor="t">
            <a:normAutofit/>
          </a:bodyPr>
          <a:lstStyle/>
          <a:p>
            <a:r>
              <a:rPr lang="en-GB" dirty="0">
                <a:latin typeface="Batang"/>
                <a:ea typeface="Batang"/>
              </a:rPr>
              <a:t>Experiential Learning – Kolb (1974)</a:t>
            </a:r>
            <a:endParaRPr lang="en-GB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138B8C1-129C-418D-BEA5-984B1F6A32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71501" y="6286500"/>
            <a:ext cx="11048999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EEE0F901-22C5-405D-919A-D48167CEAD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419600" y="571500"/>
            <a:ext cx="0" cy="5715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587C62E1-2E42-4DD6-9ECF-39FB001D5B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71501" y="571500"/>
            <a:ext cx="11048999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DAC49EA-D46F-60A3-E996-0EF83E9B636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26841799"/>
              </p:ext>
            </p:extLst>
          </p:nvPr>
        </p:nvGraphicFramePr>
        <p:xfrm>
          <a:off x="4869180" y="899033"/>
          <a:ext cx="6762434" cy="50445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7734388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5889F449-A8C1-4223-8D3F-453A7C9303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F8C7883-F397-0ACA-F0B6-02EC67206B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9" y="786384"/>
            <a:ext cx="3390158" cy="5105761"/>
          </a:xfrm>
        </p:spPr>
        <p:txBody>
          <a:bodyPr anchor="t">
            <a:normAutofit/>
          </a:bodyPr>
          <a:lstStyle/>
          <a:p>
            <a:r>
              <a:rPr lang="en-GB" dirty="0">
                <a:latin typeface="Batang"/>
                <a:ea typeface="Batang"/>
              </a:rPr>
              <a:t>Social Learning – Bandura (1977)</a:t>
            </a:r>
            <a:endParaRPr lang="en-GB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8F3C27F-5DD1-4734-BC17-6CA4460264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71501" y="6286500"/>
            <a:ext cx="11048999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3F090CEE-42FF-4CEE-ABF8-11F35C2908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419600" y="571500"/>
            <a:ext cx="0" cy="5715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9B483DE6-F425-4CA0-9983-0778A131FA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71501" y="571500"/>
            <a:ext cx="11048999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77B659-FF71-7574-1827-6F73750AF7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27835" y="920376"/>
            <a:ext cx="6692666" cy="497177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1800"/>
              <a:t>A series of information processing events set in train by social interactions. Six concepts: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dirty="0"/>
              <a:t>Expectations – beliefs about the likely results of actions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dirty="0"/>
              <a:t>Observational learning – beliefs based on </a:t>
            </a:r>
            <a:r>
              <a:rPr lang="en-GB"/>
              <a:t>observing desired behaviour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dirty="0"/>
              <a:t>Behavioural capability – knowledge and skills needed to influence behaviour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dirty="0"/>
              <a:t>Self-efficacy – the confidence in their ability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dirty="0"/>
              <a:t>Reciprocal determinism – behaviour changes resulting from interaction between a person and the environment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dirty="0"/>
              <a:t>Reinforcement – responses to a person's behaviour that increase or decrease the changes of recurrence</a:t>
            </a:r>
          </a:p>
        </p:txBody>
      </p:sp>
    </p:spTree>
    <p:extLst>
      <p:ext uri="{BB962C8B-B14F-4D97-AF65-F5344CB8AC3E}">
        <p14:creationId xmlns:p14="http://schemas.microsoft.com/office/powerpoint/2010/main" val="238967826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A240FCEE-B6E2-46D0-9BB0-F45F79545E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71501" y="571500"/>
            <a:ext cx="1105981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BD2FB83-3783-4477-80B5-DA5BF10BAF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742482" y="571500"/>
            <a:ext cx="0" cy="5715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E83EA203-71D5-49C0-9626-FFA8E46787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77485" y="6283518"/>
            <a:ext cx="1105981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60220DBA-8988-4873-8FCD-3FFAC3CF13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Computer Generated Lights">
            <a:extLst>
              <a:ext uri="{FF2B5EF4-FFF2-40B4-BE49-F238E27FC236}">
                <a16:creationId xmlns:a16="http://schemas.microsoft.com/office/drawing/2014/main" id="{5B5AEBBF-FBCD-F004-D75D-B226408B1DD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760" r="-2" b="17199"/>
          <a:stretch/>
        </p:blipFill>
        <p:spPr>
          <a:xfrm>
            <a:off x="-1" y="10"/>
            <a:ext cx="12192001" cy="6857989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0201E0F5-610E-4FD9-AB5E-070695DB10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1290322" y="1290319"/>
            <a:ext cx="6858002" cy="4277360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43000">
                <a:srgbClr val="000000">
                  <a:alpha val="23000"/>
                </a:srgbClr>
              </a:gs>
              <a:gs pos="100000">
                <a:srgbClr val="000000">
                  <a:alpha val="36000"/>
                </a:srgbClr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E7BCAA0D-5EB2-4E14-BDFE-07A3F3504F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5780937" y="446946"/>
            <a:ext cx="6858002" cy="596410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49000">
                <a:srgbClr val="000000">
                  <a:alpha val="23000"/>
                </a:srgbClr>
              </a:gs>
              <a:gs pos="100000">
                <a:srgbClr val="000000">
                  <a:alpha val="41000"/>
                </a:srgbClr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3622D00-8111-21BB-4B0B-23DA3049CD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04111" y="1872363"/>
            <a:ext cx="6057898" cy="413552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6000">
                <a:solidFill>
                  <a:srgbClr val="FFFFFF"/>
                </a:solidFill>
              </a:rPr>
              <a:t>Neuroscience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62E437-A185-6B88-F0AB-3AF1891A2E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1502" y="917843"/>
            <a:ext cx="6119968" cy="858747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130000"/>
              </a:lnSpc>
              <a:buNone/>
            </a:pPr>
            <a:r>
              <a:rPr lang="en-US" sz="1400" cap="all" spc="300">
                <a:solidFill>
                  <a:srgbClr val="FFFFFF"/>
                </a:solidFill>
              </a:rPr>
              <a:t>Study of how the brain works</a:t>
            </a:r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3A8CB1B5-064D-4590-A7F2-70C604854D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65874" y="571500"/>
            <a:ext cx="11060262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95C0F619-4F98-49B2-B92F-39B242F38F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65874" y="6287848"/>
            <a:ext cx="11060263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6537522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BAF395E-7D52-496C-ACDD-468AEC1ADF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ED71F0-7338-E674-303E-606549C2E8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786384"/>
            <a:ext cx="5567266" cy="1707775"/>
          </a:xfrm>
        </p:spPr>
        <p:txBody>
          <a:bodyPr anchor="t">
            <a:normAutofit/>
          </a:bodyPr>
          <a:lstStyle/>
          <a:p>
            <a:r>
              <a:rPr lang="en-GB" dirty="0">
                <a:latin typeface="Batang"/>
                <a:ea typeface="Batang"/>
              </a:rPr>
              <a:t>Collins (2016)</a:t>
            </a:r>
            <a:endParaRPr lang="en-GB" dirty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56BAADB1-054E-4A82-8D07-643BD1F433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68602" y="576201"/>
            <a:ext cx="11054799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A3D4D1-A9A0-9907-1182-8C0067845A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1501" y="2848396"/>
            <a:ext cx="5467441" cy="301833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 sz="1800"/>
              <a:t>Learning is a physical set of changes in your brain that includes synthesizing new proteins, releasing neurotransmitters and changing your neurons to generate new connections</a:t>
            </a:r>
          </a:p>
          <a:p>
            <a:endParaRPr lang="en-GB" sz="180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B3121654-FB13-441C-AB60-76710D9170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629400" y="571500"/>
            <a:ext cx="0" cy="5715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Graphic 6" descr="Communications">
            <a:extLst>
              <a:ext uri="{FF2B5EF4-FFF2-40B4-BE49-F238E27FC236}">
                <a16:creationId xmlns:a16="http://schemas.microsoft.com/office/drawing/2014/main" id="{ABE6BA44-2BA0-704D-E5D8-F74144F1FFA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914734" y="1074573"/>
            <a:ext cx="4705764" cy="4705764"/>
          </a:xfrm>
          <a:prstGeom prst="rect">
            <a:avLst/>
          </a:prstGeom>
        </p:spPr>
      </p:pic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C58D2D3E-B980-4D6F-BBFB-DF7A3A9472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71500" y="6286500"/>
            <a:ext cx="11054799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1919514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5D28D120-1389-4B3F-BECB-0949DCCAC7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6782" y="0"/>
            <a:ext cx="1219878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517FA63-1B84-970C-E285-5E7DEE4268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9" y="786384"/>
            <a:ext cx="3623244" cy="2665614"/>
          </a:xfrm>
        </p:spPr>
        <p:txBody>
          <a:bodyPr anchor="t">
            <a:normAutofit/>
          </a:bodyPr>
          <a:lstStyle/>
          <a:p>
            <a:r>
              <a:rPr lang="en-GB" dirty="0">
                <a:latin typeface="Batang"/>
                <a:ea typeface="Batang"/>
              </a:rPr>
              <a:t>Hendel-Giller 2010</a:t>
            </a:r>
            <a:endParaRPr lang="en-GB" dirty="0"/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D927055D-9ECF-487E-91DD-FFA84AB92D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71333" y="571500"/>
            <a:ext cx="11054799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Graphic 6" descr="Education">
            <a:extLst>
              <a:ext uri="{FF2B5EF4-FFF2-40B4-BE49-F238E27FC236}">
                <a16:creationId xmlns:a16="http://schemas.microsoft.com/office/drawing/2014/main" id="{FF99664B-E04F-87F9-5313-39A512E7A18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319352" y="3958680"/>
            <a:ext cx="2074476" cy="2074476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F120EB-A5DE-401D-7853-03BDBA43EB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31765" y="989350"/>
            <a:ext cx="6699544" cy="502160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800" dirty="0"/>
              <a:t>Developed learning design principles based on </a:t>
            </a:r>
            <a:r>
              <a:rPr lang="en-GB" sz="1800"/>
              <a:t>Kolb and knowledge of neuroscience.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/>
              <a:t>Engage the entire Kolb cycle, making time for reflection</a:t>
            </a:r>
            <a:endParaRPr lang="en-GB" dirty="0"/>
          </a:p>
          <a:p>
            <a:pPr lvl="1">
              <a:buFont typeface="Courier New" panose="020B0604020202020204" pitchFamily="34" charset="0"/>
              <a:buChar char="o"/>
            </a:pPr>
            <a:r>
              <a:rPr lang="en-GB"/>
              <a:t>Make a connection with the learner's prior knowledge and experience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/>
              <a:t>Create opportunities for social engagement and interaction 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/>
              <a:t>Engage both feeling and thinking. Learning needs emotion as well as intellect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/>
              <a:t>Actively attend to attention-gaining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/>
              <a:t>Engage as many senses as possible when designing learning</a:t>
            </a:r>
          </a:p>
          <a:p>
            <a:pPr lvl="1">
              <a:buFont typeface="Courier New" panose="020B0604020202020204" pitchFamily="34" charset="0"/>
              <a:buChar char="o"/>
            </a:pPr>
            <a:endParaRPr lang="en-GB" dirty="0"/>
          </a:p>
        </p:txBody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F0DC1883-8AF7-483D-9074-3C6D8AF575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71500" y="6286500"/>
            <a:ext cx="11054799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1CF89D75-E5AC-4C45-9D87-228849A4C7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422916" y="571500"/>
            <a:ext cx="0" cy="5715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8985769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B4314D2-D2A1-4CD8-AC61-D3A8624096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A785A4D-4520-5CA7-F0D4-0737B1AE0E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7" y="789567"/>
            <a:ext cx="11110405" cy="1054864"/>
          </a:xfrm>
        </p:spPr>
        <p:txBody>
          <a:bodyPr anchor="t">
            <a:normAutofit/>
          </a:bodyPr>
          <a:lstStyle/>
          <a:p>
            <a:r>
              <a:rPr lang="en-GB" sz="3700">
                <a:latin typeface="Batang"/>
                <a:ea typeface="Batang"/>
              </a:rPr>
              <a:t>70:20:10 model (Lombardo and Eichinger, 1996)</a:t>
            </a:r>
            <a:endParaRPr lang="en-GB" sz="370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989C9033-50A6-4C0D-A434-1DA417B55C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71500" y="567751"/>
            <a:ext cx="11054799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6E77119D-632B-44FE-918A-65D2788D00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71500" y="6286500"/>
            <a:ext cx="11054799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78DA0BE-9FFC-AB15-037B-B8F45984B8B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66590700"/>
              </p:ext>
            </p:extLst>
          </p:nvPr>
        </p:nvGraphicFramePr>
        <p:xfrm>
          <a:off x="571500" y="1936417"/>
          <a:ext cx="11060113" cy="393421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0192666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B4314D2-D2A1-4CD8-AC61-D3A8624096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C1A0009-06DC-C5FE-3D21-E3A45628F4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7" y="789567"/>
            <a:ext cx="11110405" cy="1054864"/>
          </a:xfrm>
        </p:spPr>
        <p:txBody>
          <a:bodyPr anchor="t">
            <a:normAutofit/>
          </a:bodyPr>
          <a:lstStyle/>
          <a:p>
            <a:r>
              <a:rPr lang="en-GB" dirty="0">
                <a:latin typeface="Batang"/>
                <a:ea typeface="Batang"/>
              </a:rPr>
              <a:t>Self-directed learning</a:t>
            </a:r>
            <a:endParaRPr lang="en-GB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989C9033-50A6-4C0D-A434-1DA417B55C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71500" y="567751"/>
            <a:ext cx="11054799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6E77119D-632B-44FE-918A-65D2788D00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71500" y="6286500"/>
            <a:ext cx="11054799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99D49F0-0B64-E20E-AA7E-41C65F031FF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09140413"/>
              </p:ext>
            </p:extLst>
          </p:nvPr>
        </p:nvGraphicFramePr>
        <p:xfrm>
          <a:off x="571500" y="1936417"/>
          <a:ext cx="11060113" cy="393421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9768714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B4314D2-D2A1-4CD8-AC61-D3A8624096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90E8FA0-E465-1FD0-FA65-C602953078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7" y="789567"/>
            <a:ext cx="11110405" cy="1054864"/>
          </a:xfrm>
        </p:spPr>
        <p:txBody>
          <a:bodyPr anchor="t">
            <a:normAutofit/>
          </a:bodyPr>
          <a:lstStyle/>
          <a:p>
            <a:r>
              <a:rPr lang="en-GB" dirty="0">
                <a:latin typeface="Batang"/>
                <a:ea typeface="Batang"/>
              </a:rPr>
              <a:t>Methods of self-directed learning</a:t>
            </a:r>
            <a:endParaRPr lang="en-GB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989C9033-50A6-4C0D-A434-1DA417B55C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71500" y="567751"/>
            <a:ext cx="11054799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6E77119D-632B-44FE-918A-65D2788D00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71500" y="6286500"/>
            <a:ext cx="11054799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A304A7C-6D9F-3694-87D4-DE6146C4A56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55514003"/>
              </p:ext>
            </p:extLst>
          </p:nvPr>
        </p:nvGraphicFramePr>
        <p:xfrm>
          <a:off x="571500" y="1936417"/>
          <a:ext cx="11060113" cy="393421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2996451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5889F449-A8C1-4223-8D3F-453A7C9303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37545B5-184F-1146-76CF-2124483A5A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9" y="786384"/>
            <a:ext cx="3390158" cy="5105761"/>
          </a:xfrm>
        </p:spPr>
        <p:txBody>
          <a:bodyPr anchor="t">
            <a:normAutofit/>
          </a:bodyPr>
          <a:lstStyle/>
          <a:p>
            <a:r>
              <a:rPr lang="en-GB" dirty="0">
                <a:latin typeface="Batang"/>
                <a:ea typeface="Batang"/>
              </a:rPr>
              <a:t>Research: self-directed learning</a:t>
            </a:r>
            <a:endParaRPr lang="en-GB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8F3C27F-5DD1-4734-BC17-6CA4460264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71501" y="6286500"/>
            <a:ext cx="11048999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3F090CEE-42FF-4CEE-ABF8-11F35C2908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419600" y="571500"/>
            <a:ext cx="0" cy="5715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9B483DE6-F425-4CA0-9983-0778A131FA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71501" y="571500"/>
            <a:ext cx="11048999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E73D40-EEE3-0F86-5D34-47E0EAED68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27835" y="920376"/>
            <a:ext cx="6692666" cy="497177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1800"/>
              <a:t>Can facilitate the development of complex skills and performance (Bell, 2017)</a:t>
            </a:r>
          </a:p>
          <a:p>
            <a:r>
              <a:rPr lang="en-GB" sz="1800"/>
              <a:t>Important role in life-long learning</a:t>
            </a:r>
          </a:p>
          <a:p>
            <a:r>
              <a:rPr lang="en-GB" sz="1800"/>
              <a:t>They proactively seek out new skills, information where needed and accept greater responsibility (Zimmerman, 1990)</a:t>
            </a:r>
          </a:p>
          <a:p>
            <a:endParaRPr lang="en-GB" sz="1800"/>
          </a:p>
        </p:txBody>
      </p:sp>
    </p:spTree>
    <p:extLst>
      <p:ext uri="{BB962C8B-B14F-4D97-AF65-F5344CB8AC3E}">
        <p14:creationId xmlns:p14="http://schemas.microsoft.com/office/powerpoint/2010/main" val="346386397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A240FCEE-B6E2-46D0-9BB0-F45F79545E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71501" y="571500"/>
            <a:ext cx="1105981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BD2FB83-3783-4477-80B5-DA5BF10BAF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742482" y="571500"/>
            <a:ext cx="0" cy="5715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E83EA203-71D5-49C0-9626-FFA8E46787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77485" y="6283518"/>
            <a:ext cx="1105981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Rectangle 14">
            <a:extLst>
              <a:ext uri="{FF2B5EF4-FFF2-40B4-BE49-F238E27FC236}">
                <a16:creationId xmlns:a16="http://schemas.microsoft.com/office/drawing/2014/main" id="{60220DBA-8988-4873-8FCD-3FFAC3CF13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Orange ball in sea of white bouncing balls">
            <a:extLst>
              <a:ext uri="{FF2B5EF4-FFF2-40B4-BE49-F238E27FC236}">
                <a16:creationId xmlns:a16="http://schemas.microsoft.com/office/drawing/2014/main" id="{13B09035-B267-ECD1-C132-ECEBD93DA54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65000"/>
          </a:blip>
          <a:srcRect t="8035" r="-2" b="7568"/>
          <a:stretch/>
        </p:blipFill>
        <p:spPr>
          <a:xfrm>
            <a:off x="20" y="10"/>
            <a:ext cx="12191979" cy="685798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6FD77F6-00FC-9A8F-18DF-E3C336F476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4819615"/>
            <a:ext cx="6817836" cy="126493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800">
                <a:solidFill>
                  <a:srgbClr val="FFFFFF"/>
                </a:solidFill>
              </a:rPr>
              <a:t>Action Learning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F1981B13-F880-47D1-BA19-C2C84FC754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65869" y="4610607"/>
            <a:ext cx="11054799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D9889C86-81F5-4E2B-A1BF-3DC57716B5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734300" y="4614653"/>
            <a:ext cx="0" cy="1674861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0D1651B2-663F-4ED2-A7D2-9D74A5DFD1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61819" y="6289514"/>
            <a:ext cx="11054799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7521275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593B728-EF8E-4747-9825-F8D7FEEE07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A4A706F-DA32-B53B-1BF3-D4EC9325B9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783863"/>
            <a:ext cx="3448812" cy="5048339"/>
          </a:xfrm>
        </p:spPr>
        <p:txBody>
          <a:bodyPr anchor="t">
            <a:normAutofit/>
          </a:bodyPr>
          <a:lstStyle/>
          <a:p>
            <a:r>
              <a:rPr lang="en-GB" dirty="0">
                <a:latin typeface="Batang"/>
                <a:ea typeface="Batang"/>
              </a:rPr>
              <a:t>Definition – Action Learning</a:t>
            </a:r>
            <a:endParaRPr lang="en-GB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138B8C1-129C-418D-BEA5-984B1F6A32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71501" y="6286500"/>
            <a:ext cx="11048999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EEE0F901-22C5-405D-919A-D48167CEAD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419600" y="571500"/>
            <a:ext cx="0" cy="5715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587C62E1-2E42-4DD6-9ECF-39FB001D5B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71501" y="571500"/>
            <a:ext cx="11048999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87CADFC-7363-3A92-D576-9B0A720438C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41186109"/>
              </p:ext>
            </p:extLst>
          </p:nvPr>
        </p:nvGraphicFramePr>
        <p:xfrm>
          <a:off x="4869180" y="899033"/>
          <a:ext cx="6762434" cy="50445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7810926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593B728-EF8E-4747-9825-F8D7FEEE07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EED3E58-F660-1472-E59F-CBEC638802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783863"/>
            <a:ext cx="3448812" cy="5048339"/>
          </a:xfrm>
        </p:spPr>
        <p:txBody>
          <a:bodyPr anchor="t">
            <a:normAutofit/>
          </a:bodyPr>
          <a:lstStyle/>
          <a:p>
            <a:r>
              <a:rPr lang="en-GB" dirty="0">
                <a:latin typeface="Batang"/>
                <a:ea typeface="Batang"/>
              </a:rPr>
              <a:t>The process</a:t>
            </a:r>
            <a:endParaRPr lang="en-GB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138B8C1-129C-418D-BEA5-984B1F6A32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71501" y="6286500"/>
            <a:ext cx="11048999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EEE0F901-22C5-405D-919A-D48167CEAD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419600" y="571500"/>
            <a:ext cx="0" cy="5715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587C62E1-2E42-4DD6-9ECF-39FB001D5B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71501" y="571500"/>
            <a:ext cx="11048999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F4CF650-6230-53DB-2A63-FE673B943F6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27701022"/>
              </p:ext>
            </p:extLst>
          </p:nvPr>
        </p:nvGraphicFramePr>
        <p:xfrm>
          <a:off x="4869180" y="899033"/>
          <a:ext cx="6762434" cy="50445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3865714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A240FCEE-B6E2-46D0-9BB0-F45F79545E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71501" y="571500"/>
            <a:ext cx="1105981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BD2FB83-3783-4477-80B5-DA5BF10BAF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742482" y="571500"/>
            <a:ext cx="0" cy="5715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E83EA203-71D5-49C0-9626-FFA8E46787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77485" y="6283518"/>
            <a:ext cx="1105981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Rectangle 14">
            <a:extLst>
              <a:ext uri="{FF2B5EF4-FFF2-40B4-BE49-F238E27FC236}">
                <a16:creationId xmlns:a16="http://schemas.microsoft.com/office/drawing/2014/main" id="{60220DBA-8988-4873-8FCD-3FFAC3CF13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Seedling growing on a tree trunk">
            <a:extLst>
              <a:ext uri="{FF2B5EF4-FFF2-40B4-BE49-F238E27FC236}">
                <a16:creationId xmlns:a16="http://schemas.microsoft.com/office/drawing/2014/main" id="{BC7D7352-5042-8C4A-33C8-68C80578136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60000"/>
          </a:blip>
          <a:srcRect t="4819" r="-2" b="12242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F28119F-71E6-7079-46D7-E57DD097D6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4819615"/>
            <a:ext cx="6817836" cy="126493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800">
                <a:solidFill>
                  <a:srgbClr val="FFFFFF"/>
                </a:solidFill>
              </a:rPr>
              <a:t>The Growth Mindset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F1981B13-F880-47D1-BA19-C2C84FC754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65869" y="4610607"/>
            <a:ext cx="11054799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D9889C86-81F5-4E2B-A1BF-3DC57716B5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734300" y="4614653"/>
            <a:ext cx="0" cy="1674861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0D1651B2-663F-4ED2-A7D2-9D74A5DFD1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61819" y="6289514"/>
            <a:ext cx="11054799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7128471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5889F449-A8C1-4223-8D3F-453A7C9303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07C85BD-1904-37C1-6E16-4EFA8A6693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34299" y="795528"/>
            <a:ext cx="3950519" cy="5086040"/>
          </a:xfrm>
        </p:spPr>
        <p:txBody>
          <a:bodyPr anchor="t">
            <a:normAutofit/>
          </a:bodyPr>
          <a:lstStyle/>
          <a:p>
            <a:pPr algn="r"/>
            <a:r>
              <a:rPr lang="en-GB" dirty="0">
                <a:latin typeface="Batang"/>
                <a:ea typeface="Batang"/>
              </a:rPr>
              <a:t>In your groups</a:t>
            </a:r>
            <a:endParaRPr lang="en-GB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9B483DE6-F425-4CA0-9983-0778A131FA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71501" y="571500"/>
            <a:ext cx="11048999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Content Placeholder 2">
            <a:extLst>
              <a:ext uri="{FF2B5EF4-FFF2-40B4-BE49-F238E27FC236}">
                <a16:creationId xmlns:a16="http://schemas.microsoft.com/office/drawing/2014/main" id="{A8023237-230A-893B-8660-0B07786060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5522" y="957945"/>
            <a:ext cx="5008978" cy="494919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 sz="1800"/>
              <a:t>Investigate the idea of the Growth Mindset</a:t>
            </a:r>
          </a:p>
          <a:p>
            <a:r>
              <a:rPr lang="en-GB" sz="1800"/>
              <a:t>What does it mean for YOU?</a:t>
            </a:r>
          </a:p>
          <a:p>
            <a:r>
              <a:rPr lang="en-GB" sz="1800"/>
              <a:t>What does it mean within the workplace and organisational success?</a:t>
            </a:r>
          </a:p>
          <a:p>
            <a:r>
              <a:rPr lang="en-GB" sz="1800"/>
              <a:t>30 minutes to prepare 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C8F3C27F-5DD1-4734-BC17-6CA4460264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71501" y="6286500"/>
            <a:ext cx="11048999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61F67967-936C-4D11-B434-DEBD15F2B7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632510" y="571500"/>
            <a:ext cx="0" cy="5715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5619584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A240FCEE-B6E2-46D0-9BB0-F45F79545E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71501" y="571500"/>
            <a:ext cx="1105981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BD2FB83-3783-4477-80B5-DA5BF10BAF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742482" y="571500"/>
            <a:ext cx="0" cy="5715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E83EA203-71D5-49C0-9626-FFA8E46787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77485" y="6283518"/>
            <a:ext cx="1105981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1FD0F0B6-5415-4254-9E66-BE9C2FB05B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7CFF8B4-E4E6-DF7F-E39C-BF759D709B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822960"/>
            <a:ext cx="3463784" cy="345460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800"/>
              <a:t>Growth Mindset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8D66FEA8-8B71-461B-95A4-855374AB4C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419600" y="571500"/>
            <a:ext cx="0" cy="5715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7A4B168A-A51F-4C91-A9E4-A2F203CB9D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60689" y="571500"/>
            <a:ext cx="1105981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Online Media 3" title="What Having a &quot;Growth Mindset&quot; Actually Means">
            <a:hlinkClick r:id="" action="ppaction://media"/>
            <a:extLst>
              <a:ext uri="{FF2B5EF4-FFF2-40B4-BE49-F238E27FC236}">
                <a16:creationId xmlns:a16="http://schemas.microsoft.com/office/drawing/2014/main" id="{EC49C3CC-21BD-AEB7-C38E-C56DC0E3245A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4697052" y="1470662"/>
            <a:ext cx="6923447" cy="3911747"/>
          </a:xfrm>
          <a:prstGeom prst="rect">
            <a:avLst/>
          </a:prstGeom>
        </p:spPr>
      </p:pic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A5407E01-913B-484C-A03C-2C64028471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71500" y="6286500"/>
            <a:ext cx="1105981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6930272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F0B1846-6CE5-47AE-B0D0-7202A39CEF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2E046E6-B0DC-3DBB-4A21-7F56EBD5AE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08006"/>
            <a:ext cx="3503409" cy="5070171"/>
          </a:xfrm>
        </p:spPr>
        <p:txBody>
          <a:bodyPr anchor="b">
            <a:normAutofit/>
          </a:bodyPr>
          <a:lstStyle/>
          <a:p>
            <a:r>
              <a:rPr lang="en-GB" dirty="0">
                <a:latin typeface="Batang"/>
                <a:ea typeface="Batang"/>
              </a:rPr>
              <a:t>Leadership skills for a Growth Mindset</a:t>
            </a:r>
            <a:endParaRPr lang="en-GB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4B706659-8817-44F5-87F5-B7804F1CBE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71501" y="6286500"/>
            <a:ext cx="11048999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CE7E0E66-59D6-4A3A-B1A2-84B9078432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419600" y="571500"/>
            <a:ext cx="0" cy="5715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C64F6F91-27E3-4BF5-9BD7-E5923D27CC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71501" y="571500"/>
            <a:ext cx="11048999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78CA09F-3433-6B53-026E-97AC82F5A0A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59658745"/>
              </p:ext>
            </p:extLst>
          </p:nvPr>
        </p:nvGraphicFramePr>
        <p:xfrm>
          <a:off x="5038410" y="1061686"/>
          <a:ext cx="6593202" cy="476224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7510494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593B728-EF8E-4747-9825-F8D7FEEE07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38E6ECE-F4F8-7CBD-3CFB-614B8FC5EE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783863"/>
            <a:ext cx="3448812" cy="5048339"/>
          </a:xfrm>
        </p:spPr>
        <p:txBody>
          <a:bodyPr anchor="t">
            <a:normAutofit/>
          </a:bodyPr>
          <a:lstStyle/>
          <a:p>
            <a:r>
              <a:rPr lang="en-GB" dirty="0">
                <a:latin typeface="Batang"/>
                <a:ea typeface="Batang"/>
              </a:rPr>
              <a:t>Learning to Learn (Honey, 1998)</a:t>
            </a:r>
            <a:endParaRPr lang="en-GB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138B8C1-129C-418D-BEA5-984B1F6A32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71501" y="6286500"/>
            <a:ext cx="11048999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EEE0F901-22C5-405D-919A-D48167CEAD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419600" y="571500"/>
            <a:ext cx="0" cy="5715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587C62E1-2E42-4DD6-9ECF-39FB001D5B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71501" y="571500"/>
            <a:ext cx="11048999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CD86A0B-FC34-C191-54D8-089E0DBC8A3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44128290"/>
              </p:ext>
            </p:extLst>
          </p:nvPr>
        </p:nvGraphicFramePr>
        <p:xfrm>
          <a:off x="4869180" y="899033"/>
          <a:ext cx="6762434" cy="50445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5572047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5889F449-A8C1-4223-8D3F-453A7C9303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6BBCA8E-5BCD-429D-B382-B0C7B8523C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0" y="795528"/>
            <a:ext cx="5588819" cy="5086040"/>
          </a:xfrm>
        </p:spPr>
        <p:txBody>
          <a:bodyPr anchor="t">
            <a:normAutofit/>
          </a:bodyPr>
          <a:lstStyle/>
          <a:p>
            <a:pPr algn="r"/>
            <a:r>
              <a:rPr lang="en-GB" sz="6000">
                <a:latin typeface="Batang"/>
                <a:ea typeface="Batang"/>
              </a:rPr>
              <a:t>Continuous Professional Development </a:t>
            </a:r>
            <a:endParaRPr lang="en-GB" sz="600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9B483DE6-F425-4CA0-9983-0778A131FA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71501" y="571500"/>
            <a:ext cx="11048999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FABB53-9BDB-7B67-5F34-C4D921C59F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7962" y="957945"/>
            <a:ext cx="3384456" cy="494919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 sz="1800"/>
              <a:t>The idea that professionals should keep up to date with new ideas and practices that affect their work and their ability to continue working effectively</a:t>
            </a:r>
          </a:p>
          <a:p>
            <a:r>
              <a:rPr lang="en-GB" sz="1800"/>
              <a:t>A focus on results but highly individual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C8F3C27F-5DD1-4734-BC17-6CA4460264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71501" y="6286500"/>
            <a:ext cx="11048999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61F67967-936C-4D11-B434-DEBD15F2B7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419600" y="571500"/>
            <a:ext cx="0" cy="5715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1018444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9F0B1846-6CE5-47AE-B0D0-7202A39CEF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800F38-32EF-7A75-8943-7B6CD3FE64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08006"/>
            <a:ext cx="3503409" cy="5070171"/>
          </a:xfrm>
        </p:spPr>
        <p:txBody>
          <a:bodyPr anchor="b">
            <a:normAutofit/>
          </a:bodyPr>
          <a:lstStyle/>
          <a:p>
            <a:r>
              <a:rPr lang="en-GB" dirty="0">
                <a:latin typeface="Batang"/>
                <a:ea typeface="Batang"/>
              </a:rPr>
              <a:t>Coaching</a:t>
            </a:r>
            <a:endParaRPr lang="en-GB"/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4B706659-8817-44F5-87F5-B7804F1CBE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71501" y="6286500"/>
            <a:ext cx="11048999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CE7E0E66-59D6-4A3A-B1A2-84B9078432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419600" y="571500"/>
            <a:ext cx="0" cy="5715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C64F6F91-27E3-4BF5-9BD7-E5923D27CC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71501" y="571500"/>
            <a:ext cx="11048999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6" name="Content Placeholder 2">
            <a:extLst>
              <a:ext uri="{FF2B5EF4-FFF2-40B4-BE49-F238E27FC236}">
                <a16:creationId xmlns:a16="http://schemas.microsoft.com/office/drawing/2014/main" id="{BE648CC2-3051-3A84-81B8-F8CDAAF66AD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97282796"/>
              </p:ext>
            </p:extLst>
          </p:nvPr>
        </p:nvGraphicFramePr>
        <p:xfrm>
          <a:off x="5038410" y="1061686"/>
          <a:ext cx="6593202" cy="476224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0115221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5889F449-A8C1-4223-8D3F-453A7C9303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D2482F-E0E4-398C-2382-3D11C1D155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0" y="795528"/>
            <a:ext cx="5588819" cy="5086040"/>
          </a:xfrm>
        </p:spPr>
        <p:txBody>
          <a:bodyPr anchor="t">
            <a:normAutofit/>
          </a:bodyPr>
          <a:lstStyle/>
          <a:p>
            <a:pPr algn="r"/>
            <a:r>
              <a:rPr lang="en-GB" sz="6000">
                <a:latin typeface="Batang"/>
                <a:ea typeface="Batang"/>
              </a:rPr>
              <a:t>Characteristics of coaching</a:t>
            </a:r>
            <a:endParaRPr lang="en-GB" sz="600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9B483DE6-F425-4CA0-9983-0778A131FA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71501" y="571500"/>
            <a:ext cx="11048999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8C77B5-4D15-FB54-C43D-1EAC4E2087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7962" y="957945"/>
            <a:ext cx="3384456" cy="494919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 sz="1800"/>
              <a:t>Evidence based practice</a:t>
            </a:r>
            <a:endParaRPr lang="en-US" sz="1800"/>
          </a:p>
          <a:p>
            <a:r>
              <a:rPr lang="en-GB" sz="1800"/>
              <a:t>Non-directive: the coach will empower the participant</a:t>
            </a:r>
          </a:p>
          <a:p>
            <a:r>
              <a:rPr lang="en-GB" sz="1800"/>
              <a:t>Typically 1 to 1</a:t>
            </a:r>
          </a:p>
          <a:p>
            <a:r>
              <a:rPr lang="en-GB" sz="1800"/>
              <a:t>Can focus on any goal</a:t>
            </a:r>
          </a:p>
          <a:p>
            <a:r>
              <a:rPr lang="en-GB" sz="1800"/>
              <a:t>The coach will ask powerful questions and create a safe space</a:t>
            </a:r>
          </a:p>
          <a:p>
            <a:r>
              <a:rPr lang="en-GB" sz="1800"/>
              <a:t>The coach will be qualified </a:t>
            </a:r>
          </a:p>
          <a:p>
            <a:r>
              <a:rPr lang="en-GB" sz="1800"/>
              <a:t>Short, sharp sessions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C8F3C27F-5DD1-4734-BC17-6CA4460264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71501" y="6286500"/>
            <a:ext cx="11048999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61F67967-936C-4D11-B434-DEBD15F2B7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419600" y="571500"/>
            <a:ext cx="0" cy="5715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7518413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D7D3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11F978-F4E0-B47C-1B0C-D99290CB4D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Batang"/>
                <a:ea typeface="Batang"/>
              </a:rPr>
              <a:t>The GROW model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4E1B89-E4BA-C3D1-BCD9-D35ABCF716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b="1" dirty="0"/>
              <a:t>G</a:t>
            </a:r>
            <a:r>
              <a:rPr lang="en-GB" dirty="0"/>
              <a:t>oal</a:t>
            </a:r>
          </a:p>
          <a:p>
            <a:r>
              <a:rPr lang="en-GB" b="1" dirty="0"/>
              <a:t>R</a:t>
            </a:r>
            <a:r>
              <a:rPr lang="en-GB" dirty="0"/>
              <a:t>eality</a:t>
            </a:r>
          </a:p>
          <a:p>
            <a:r>
              <a:rPr lang="en-GB" b="1" dirty="0"/>
              <a:t>O</a:t>
            </a:r>
            <a:r>
              <a:rPr lang="en-GB" dirty="0"/>
              <a:t>ptions </a:t>
            </a:r>
          </a:p>
          <a:p>
            <a:r>
              <a:rPr lang="en-GB" b="1" dirty="0"/>
              <a:t>W</a:t>
            </a:r>
            <a:r>
              <a:rPr lang="en-GB" dirty="0"/>
              <a:t>ay Forward</a:t>
            </a:r>
          </a:p>
        </p:txBody>
      </p:sp>
    </p:spTree>
    <p:extLst>
      <p:ext uri="{BB962C8B-B14F-4D97-AF65-F5344CB8AC3E}">
        <p14:creationId xmlns:p14="http://schemas.microsoft.com/office/powerpoint/2010/main" val="113018873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593B728-EF8E-4747-9825-F8D7FEEE07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F3A1AF-1645-6604-47E5-334D925BEC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783863"/>
            <a:ext cx="3448812" cy="5048339"/>
          </a:xfrm>
        </p:spPr>
        <p:txBody>
          <a:bodyPr anchor="t">
            <a:normAutofit/>
          </a:bodyPr>
          <a:lstStyle/>
          <a:p>
            <a:r>
              <a:rPr lang="en-GB" dirty="0">
                <a:latin typeface="Batang"/>
                <a:ea typeface="Batang"/>
              </a:rPr>
              <a:t>GROW</a:t>
            </a:r>
            <a:endParaRPr lang="en-GB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138B8C1-129C-418D-BEA5-984B1F6A32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71501" y="6286500"/>
            <a:ext cx="11048999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EEE0F901-22C5-405D-919A-D48167CEAD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419600" y="571500"/>
            <a:ext cx="0" cy="5715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587C62E1-2E42-4DD6-9ECF-39FB001D5B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71501" y="571500"/>
            <a:ext cx="11048999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6515931-AF83-91B2-FB55-0ED0A299FFD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75355062"/>
              </p:ext>
            </p:extLst>
          </p:nvPr>
        </p:nvGraphicFramePr>
        <p:xfrm>
          <a:off x="4869180" y="899033"/>
          <a:ext cx="6762434" cy="50445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5815230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B4314D2-D2A1-4CD8-AC61-D3A8624096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45353A-1741-6341-CFF3-7A5527A0A8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7" y="789567"/>
            <a:ext cx="11110405" cy="1054864"/>
          </a:xfrm>
        </p:spPr>
        <p:txBody>
          <a:bodyPr anchor="t">
            <a:normAutofit/>
          </a:bodyPr>
          <a:lstStyle/>
          <a:p>
            <a:r>
              <a:rPr lang="en-GB" dirty="0">
                <a:latin typeface="Batang"/>
                <a:ea typeface="Batang"/>
              </a:rPr>
              <a:t>Mentoring</a:t>
            </a:r>
            <a:endParaRPr lang="en-GB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989C9033-50A6-4C0D-A434-1DA417B55C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71500" y="567751"/>
            <a:ext cx="11054799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6E77119D-632B-44FE-918A-65D2788D00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71500" y="6286500"/>
            <a:ext cx="11054799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ED6DAC5-ADF9-9B87-EB60-268D9756444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35081459"/>
              </p:ext>
            </p:extLst>
          </p:nvPr>
        </p:nvGraphicFramePr>
        <p:xfrm>
          <a:off x="571500" y="1936417"/>
          <a:ext cx="11060113" cy="393421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03883261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593B728-EF8E-4747-9825-F8D7FEEE07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9FAA63F-732D-CBCB-8492-327B32BEF5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783863"/>
            <a:ext cx="3448812" cy="5048339"/>
          </a:xfrm>
        </p:spPr>
        <p:txBody>
          <a:bodyPr anchor="t">
            <a:normAutofit/>
          </a:bodyPr>
          <a:lstStyle/>
          <a:p>
            <a:r>
              <a:rPr lang="en-GB" dirty="0">
                <a:latin typeface="Batang"/>
                <a:ea typeface="Batang"/>
              </a:rPr>
              <a:t>Objectives of coaching and mentoring</a:t>
            </a:r>
            <a:endParaRPr lang="en-GB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138B8C1-129C-418D-BEA5-984B1F6A32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71501" y="6286500"/>
            <a:ext cx="11048999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EEE0F901-22C5-405D-919A-D48167CEAD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419600" y="571500"/>
            <a:ext cx="0" cy="5715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587C62E1-2E42-4DD6-9ECF-39FB001D5B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71501" y="571500"/>
            <a:ext cx="11048999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AFFD76E-27C1-0532-E4D3-A09960E1E2F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3052980"/>
              </p:ext>
            </p:extLst>
          </p:nvPr>
        </p:nvGraphicFramePr>
        <p:xfrm>
          <a:off x="4869180" y="899033"/>
          <a:ext cx="6762434" cy="50445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07118266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F0B1846-6CE5-47AE-B0D0-7202A39CEF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3F9479-0051-492B-AFCA-0C344AB735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08006"/>
            <a:ext cx="3503409" cy="5070171"/>
          </a:xfrm>
        </p:spPr>
        <p:txBody>
          <a:bodyPr anchor="b">
            <a:normAutofit/>
          </a:bodyPr>
          <a:lstStyle/>
          <a:p>
            <a:r>
              <a:rPr lang="en-GB" dirty="0">
                <a:latin typeface="Batang"/>
                <a:ea typeface="Batang"/>
              </a:rPr>
              <a:t>The line manager as a coach</a:t>
            </a:r>
            <a:endParaRPr lang="en-GB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4B706659-8817-44F5-87F5-B7804F1CBE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71501" y="6286500"/>
            <a:ext cx="11048999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CE7E0E66-59D6-4A3A-B1A2-84B9078432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419600" y="571500"/>
            <a:ext cx="0" cy="5715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C64F6F91-27E3-4BF5-9BD7-E5923D27CC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71501" y="571500"/>
            <a:ext cx="11048999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6F18E68-4A7B-0E0D-9505-894E636B2D2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07132085"/>
              </p:ext>
            </p:extLst>
          </p:nvPr>
        </p:nvGraphicFramePr>
        <p:xfrm>
          <a:off x="5038410" y="1061686"/>
          <a:ext cx="6593202" cy="476224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298421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5D28D120-1389-4B3F-BECB-0949DCCAC7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6782" y="0"/>
            <a:ext cx="1219878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1997B21-B80B-3AE6-5738-8DA8F94DD5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851708"/>
            <a:ext cx="3928649" cy="518333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200">
                <a:latin typeface="Batang"/>
                <a:ea typeface="Batang"/>
              </a:rPr>
              <a:t>What makes a great coach?</a:t>
            </a:r>
            <a:br>
              <a:rPr lang="en-US" sz="2200">
                <a:latin typeface="Batang"/>
                <a:ea typeface="Batang"/>
              </a:rPr>
            </a:br>
            <a:br>
              <a:rPr lang="en-US" sz="2200"/>
            </a:br>
            <a:r>
              <a:rPr lang="en-US" sz="2200">
                <a:latin typeface="Batang"/>
                <a:ea typeface="Batang"/>
              </a:rPr>
              <a:t>After watching the video, undertake some further work to answer the question: What makes a good coach at work?</a:t>
            </a:r>
            <a:br>
              <a:rPr lang="en-US" sz="2200">
                <a:latin typeface="Batang"/>
                <a:ea typeface="Batang"/>
              </a:rPr>
            </a:br>
            <a:br>
              <a:rPr lang="en-US" sz="2200"/>
            </a:br>
            <a:r>
              <a:rPr lang="en-US" sz="2200">
                <a:latin typeface="Batang"/>
                <a:ea typeface="Batang"/>
              </a:rPr>
              <a:t>There is space on Moodle to answer this question. Focus on identifying the skills required, the questions a good coach will ask and the benefits that the company will derive from this process.</a:t>
            </a:r>
          </a:p>
        </p:txBody>
      </p: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D927055D-9ECF-487E-91DD-FFA84AB92D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71333" y="571500"/>
            <a:ext cx="11054799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FC3832AD-7B28-8CA8-A7C4-24BAB471CF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32566" y="788177"/>
            <a:ext cx="5784457" cy="1530475"/>
          </a:xfrm>
        </p:spPr>
        <p:txBody>
          <a:bodyPr anchor="t">
            <a:normAutofit/>
          </a:bodyPr>
          <a:lstStyle/>
          <a:p>
            <a:endParaRPr lang="en-US" sz="1800"/>
          </a:p>
        </p:txBody>
      </p:sp>
      <p:pic>
        <p:nvPicPr>
          <p:cNvPr id="4" name="Online Media 3" title="Leaders who coach are creating better workplaces, and so can you. | Saba Imru-Mathieu | TEDxLausanne">
            <a:hlinkClick r:id="" action="ppaction://media"/>
            <a:extLst>
              <a:ext uri="{FF2B5EF4-FFF2-40B4-BE49-F238E27FC236}">
                <a16:creationId xmlns:a16="http://schemas.microsoft.com/office/drawing/2014/main" id="{58CA6E26-CAD5-509F-737F-F2A534A42C5D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5881960" y="2737159"/>
            <a:ext cx="5735063" cy="3240310"/>
          </a:xfrm>
          <a:prstGeom prst="rect">
            <a:avLst/>
          </a:prstGeom>
        </p:spPr>
      </p:pic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F0DC1883-8AF7-483D-9074-3C6D8AF575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71500" y="6286500"/>
            <a:ext cx="11054799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1CF89D75-E5AC-4C45-9D87-228849A4C7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524500" y="571500"/>
            <a:ext cx="0" cy="5715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7258047"/>
      </p:ext>
    </p:extLst>
  </p:cSld>
  <p:clrMapOvr>
    <a:masterClrMapping/>
  </p:clrMapOvr>
</p:sld>
</file>

<file path=ppt/theme/theme1.xml><?xml version="1.0" encoding="utf-8"?>
<a:theme xmlns:a="http://schemas.openxmlformats.org/drawingml/2006/main" name="AlignmentVTI">
  <a:themeElements>
    <a:clrScheme name="Alignment">
      <a:dk1>
        <a:sysClr val="windowText" lastClr="000000"/>
      </a:dk1>
      <a:lt1>
        <a:sysClr val="window" lastClr="FFFFFF"/>
      </a:lt1>
      <a:dk2>
        <a:srgbClr val="3B3D38"/>
      </a:dk2>
      <a:lt2>
        <a:srgbClr val="F7F2EE"/>
      </a:lt2>
      <a:accent1>
        <a:srgbClr val="928A63"/>
      </a:accent1>
      <a:accent2>
        <a:srgbClr val="B57B6B"/>
      </a:accent2>
      <a:accent3>
        <a:srgbClr val="9E8484"/>
      </a:accent3>
      <a:accent4>
        <a:srgbClr val="7C8A75"/>
      </a:accent4>
      <a:accent5>
        <a:srgbClr val="8C8578"/>
      </a:accent5>
      <a:accent6>
        <a:srgbClr val="A18563"/>
      </a:accent6>
      <a:hlink>
        <a:srgbClr val="B57B6B"/>
      </a:hlink>
      <a:folHlink>
        <a:srgbClr val="7C8A75"/>
      </a:folHlink>
    </a:clrScheme>
    <a:fontScheme name="Custom 1">
      <a:majorFont>
        <a:latin typeface="Batang"/>
        <a:ea typeface=""/>
        <a:cs typeface=""/>
      </a:majorFont>
      <a:minorFont>
        <a:latin typeface="Avenir Next LT Pro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lignmentVTI" id="{606D7720-FAA0-4ADC-B967-3239DA8ECA1A}" vid="{10074623-6FCC-4A3C-AAA5-58644BD8FF1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0</TotalTime>
  <Words>1</Words>
  <Application>Microsoft Office PowerPoint</Application>
  <PresentationFormat>Widescreen</PresentationFormat>
  <Paragraphs>1</Paragraphs>
  <Slides>35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35</vt:i4>
      </vt:variant>
    </vt:vector>
  </HeadingPairs>
  <TitlesOfParts>
    <vt:vector size="36" baseType="lpstr">
      <vt:lpstr>AlignmentVTI</vt:lpstr>
      <vt:lpstr>Individual Learning</vt:lpstr>
      <vt:lpstr>Introduction</vt:lpstr>
      <vt:lpstr>Individual Learning</vt:lpstr>
      <vt:lpstr>Characteristics of individual learning</vt:lpstr>
      <vt:lpstr>Self-determined learning: Hase and Kenyon (2013)</vt:lpstr>
      <vt:lpstr>How do people learn</vt:lpstr>
      <vt:lpstr>Self-reflection</vt:lpstr>
      <vt:lpstr>Behaviourist Theory</vt:lpstr>
      <vt:lpstr>Cognitive Learning</vt:lpstr>
      <vt:lpstr>Experiential Learning – Kolb (1974)</vt:lpstr>
      <vt:lpstr>Social Learning – Bandura (1977)</vt:lpstr>
      <vt:lpstr>Neuroscience</vt:lpstr>
      <vt:lpstr>Collins (2016)</vt:lpstr>
      <vt:lpstr>Hendel-Giller 2010</vt:lpstr>
      <vt:lpstr>70:20:10 model (Lombardo and Eichinger, 1996)</vt:lpstr>
      <vt:lpstr>Self-directed learning</vt:lpstr>
      <vt:lpstr>Methods of self-directed learning</vt:lpstr>
      <vt:lpstr>Research: self-directed learning</vt:lpstr>
      <vt:lpstr>Action Learning</vt:lpstr>
      <vt:lpstr>Definition – Action Learning</vt:lpstr>
      <vt:lpstr>The process</vt:lpstr>
      <vt:lpstr>The Growth Mindset</vt:lpstr>
      <vt:lpstr>In your groups</vt:lpstr>
      <vt:lpstr>Growth Mindset</vt:lpstr>
      <vt:lpstr>Leadership skills for a Growth Mindset</vt:lpstr>
      <vt:lpstr>Learning to Learn (Honey, 1998)</vt:lpstr>
      <vt:lpstr>Continuous Professional Development </vt:lpstr>
      <vt:lpstr>Coaching</vt:lpstr>
      <vt:lpstr>Characteristics of coaching</vt:lpstr>
      <vt:lpstr>The GROW model</vt:lpstr>
      <vt:lpstr>GROW</vt:lpstr>
      <vt:lpstr>Mentoring</vt:lpstr>
      <vt:lpstr>Objectives of coaching and mentoring</vt:lpstr>
      <vt:lpstr>The line manager as a coach</vt:lpstr>
      <vt:lpstr>What makes a great coach?  After watching the video, undertake some further work to answer the question: What makes a good coach at work?  There is space on Moodle to answer this question. Focus on identifying the skills required, the questions a good coach will ask and the benefits that the company will derive from this process.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538</cp:revision>
  <dcterms:created xsi:type="dcterms:W3CDTF">2024-02-28T09:49:45Z</dcterms:created>
  <dcterms:modified xsi:type="dcterms:W3CDTF">2024-03-13T08:17:35Z</dcterms:modified>
</cp:coreProperties>
</file>