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1" r:id="rId1"/>
  </p:sldMasterIdLst>
  <p:sldIdLst>
    <p:sldId id="256" r:id="rId2"/>
    <p:sldId id="257" r:id="rId3"/>
    <p:sldId id="258" r:id="rId4"/>
    <p:sldId id="259" r:id="rId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8" d="100"/>
          <a:sy n="108" d="100"/>
        </p:scale>
        <p:origin x="678"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slide" Target="slides/slide4.xml"/><Relationship Id="rId4" Type="http://schemas.openxmlformats.org/officeDocument/2006/relationships/slide" Target="slides/slide3.xml"/><Relationship Id="rId9"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DF9204-3F29-4C3A-BA41-3063400202C4}"/>
              </a:ext>
            </a:extLst>
          </p:cNvPr>
          <p:cNvSpPr>
            <a:spLocks noGrp="1"/>
          </p:cNvSpPr>
          <p:nvPr>
            <p:ph type="ctrTitle"/>
          </p:nvPr>
        </p:nvSpPr>
        <p:spPr>
          <a:xfrm>
            <a:off x="1524000" y="1122363"/>
            <a:ext cx="9144000" cy="2387600"/>
          </a:xfrm>
        </p:spPr>
        <p:txBody>
          <a:bodyPr anchor="b"/>
          <a:lstStyle>
            <a:lvl1pPr algn="ctr">
              <a:defRPr sz="4400"/>
            </a:lvl1pPr>
          </a:lstStyle>
          <a:p>
            <a:r>
              <a:rPr lang="en-US" dirty="0"/>
              <a:t>Click to edit Master title style</a:t>
            </a:r>
          </a:p>
        </p:txBody>
      </p:sp>
      <p:sp>
        <p:nvSpPr>
          <p:cNvPr id="3" name="Subtitle 2">
            <a:extLst>
              <a:ext uri="{FF2B5EF4-FFF2-40B4-BE49-F238E27FC236}">
                <a16:creationId xmlns:a16="http://schemas.microsoft.com/office/drawing/2014/main" id="{203393CD-7262-4AC7-80E6-52FE6F3F39BA}"/>
              </a:ext>
            </a:extLst>
          </p:cNvPr>
          <p:cNvSpPr>
            <a:spLocks noGrp="1"/>
          </p:cNvSpPr>
          <p:nvPr>
            <p:ph type="subTitle" idx="1"/>
          </p:nvPr>
        </p:nvSpPr>
        <p:spPr>
          <a:xfrm>
            <a:off x="1524000" y="3602038"/>
            <a:ext cx="9144000" cy="1655762"/>
          </a:xfrm>
        </p:spPr>
        <p:txBody>
          <a:bodyPr/>
          <a:lstStyle>
            <a:lvl1pPr marL="0" indent="0" algn="ctr">
              <a:buNone/>
              <a:defRPr sz="2000">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D7D430AE-0210-4E82-AD7B-41B112DE7F7D}"/>
              </a:ext>
            </a:extLst>
          </p:cNvPr>
          <p:cNvSpPr>
            <a:spLocks noGrp="1"/>
          </p:cNvSpPr>
          <p:nvPr>
            <p:ph type="dt" sz="half" idx="10"/>
          </p:nvPr>
        </p:nvSpPr>
        <p:spPr/>
        <p:txBody>
          <a:bodyPr/>
          <a:lstStyle>
            <a:lvl1pPr>
              <a:defRPr>
                <a:latin typeface="+mn-lt"/>
              </a:defRPr>
            </a:lvl1pPr>
          </a:lstStyle>
          <a:p>
            <a:fld id="{11A6662E-FAF4-44BC-88B5-85A7CBFB6D30}" type="datetime1">
              <a:rPr lang="en-US" smtClean="0"/>
              <a:pPr/>
              <a:t>2/28/2023</a:t>
            </a:fld>
            <a:endParaRPr lang="en-US"/>
          </a:p>
        </p:txBody>
      </p:sp>
      <p:sp>
        <p:nvSpPr>
          <p:cNvPr id="5" name="Footer Placeholder 4">
            <a:extLst>
              <a:ext uri="{FF2B5EF4-FFF2-40B4-BE49-F238E27FC236}">
                <a16:creationId xmlns:a16="http://schemas.microsoft.com/office/drawing/2014/main" id="{0F221974-7DEC-459D-9642-CB5B59C82771}"/>
              </a:ext>
            </a:extLst>
          </p:cNvPr>
          <p:cNvSpPr>
            <a:spLocks noGrp="1"/>
          </p:cNvSpPr>
          <p:nvPr>
            <p:ph type="ftr" sz="quarter" idx="11"/>
          </p:nvPr>
        </p:nvSpPr>
        <p:spPr/>
        <p:txBody>
          <a:bodyPr/>
          <a:lstStyle>
            <a:lvl1pPr>
              <a:defRPr>
                <a:latin typeface="+mn-lt"/>
              </a:defRPr>
            </a:lvl1pPr>
          </a:lstStyle>
          <a:p>
            <a:endParaRPr lang="en-US"/>
          </a:p>
        </p:txBody>
      </p:sp>
      <p:sp>
        <p:nvSpPr>
          <p:cNvPr id="6" name="Slide Number Placeholder 5">
            <a:extLst>
              <a:ext uri="{FF2B5EF4-FFF2-40B4-BE49-F238E27FC236}">
                <a16:creationId xmlns:a16="http://schemas.microsoft.com/office/drawing/2014/main" id="{60731837-C94E-4B5B-BCF0-110C69EDB41C}"/>
              </a:ext>
            </a:extLst>
          </p:cNvPr>
          <p:cNvSpPr>
            <a:spLocks noGrp="1"/>
          </p:cNvSpPr>
          <p:nvPr>
            <p:ph type="sldNum" sz="quarter" idx="12"/>
          </p:nvPr>
        </p:nvSpPr>
        <p:spPr/>
        <p:txBody>
          <a:bodyPr/>
          <a:lstStyle>
            <a:lvl1pPr>
              <a:defRPr>
                <a:latin typeface="+mn-lt"/>
              </a:defRPr>
            </a:lvl1pPr>
          </a:lstStyle>
          <a:p>
            <a:fld id="{73B850FF-6169-4056-8077-06FFA93A5366}" type="slidenum">
              <a:rPr lang="en-US" smtClean="0"/>
              <a:pPr/>
              <a:t>‹#›</a:t>
            </a:fld>
            <a:endParaRPr lang="en-US"/>
          </a:p>
        </p:txBody>
      </p:sp>
    </p:spTree>
    <p:extLst>
      <p:ext uri="{BB962C8B-B14F-4D97-AF65-F5344CB8AC3E}">
        <p14:creationId xmlns:p14="http://schemas.microsoft.com/office/powerpoint/2010/main" val="392698976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4CC1FC-ADE8-488C-A1DA-2FD569FD4D09}"/>
              </a:ext>
            </a:extLst>
          </p:cNvPr>
          <p:cNvSpPr>
            <a:spLocks noGrp="1"/>
          </p:cNvSpPr>
          <p:nvPr>
            <p:ph type="title"/>
          </p:nvPr>
        </p:nvSpPr>
        <p:spPr>
          <a:xfrm>
            <a:off x="838200" y="365760"/>
            <a:ext cx="10515600" cy="1325563"/>
          </a:xfrm>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57F02842-38C3-46D6-8527-0F6FE623C511}"/>
              </a:ext>
            </a:extLst>
          </p:cNvPr>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E864CF5-F681-40C2-88CC-E02206C9CECB}"/>
              </a:ext>
            </a:extLst>
          </p:cNvPr>
          <p:cNvSpPr>
            <a:spLocks noGrp="1"/>
          </p:cNvSpPr>
          <p:nvPr>
            <p:ph type="dt" sz="half" idx="10"/>
          </p:nvPr>
        </p:nvSpPr>
        <p:spPr/>
        <p:txBody>
          <a:bodyPr/>
          <a:lstStyle/>
          <a:p>
            <a:fld id="{0055F08A-1E71-4B2B-BB49-E743F2903911}" type="datetime1">
              <a:rPr lang="en-US" smtClean="0"/>
              <a:t>2/28/2023</a:t>
            </a:fld>
            <a:endParaRPr lang="en-US" dirty="0"/>
          </a:p>
        </p:txBody>
      </p:sp>
      <p:sp>
        <p:nvSpPr>
          <p:cNvPr id="5" name="Footer Placeholder 4">
            <a:extLst>
              <a:ext uri="{FF2B5EF4-FFF2-40B4-BE49-F238E27FC236}">
                <a16:creationId xmlns:a16="http://schemas.microsoft.com/office/drawing/2014/main" id="{82C04753-4FE4-4A6F-99BB-CFFC92E0CD0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0A569D1-DB13-4BD9-8BA9-0DEAD98F893F}"/>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42336212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020B05-7BF6-4073-9106-FA19E97273CB}"/>
              </a:ext>
            </a:extLst>
          </p:cNvPr>
          <p:cNvSpPr>
            <a:spLocks noGrp="1"/>
          </p:cNvSpPr>
          <p:nvPr>
            <p:ph type="title"/>
          </p:nvPr>
        </p:nvSpPr>
        <p:spPr>
          <a:xfrm>
            <a:off x="831850" y="1709738"/>
            <a:ext cx="10515600" cy="2852737"/>
          </a:xfrm>
        </p:spPr>
        <p:txBody>
          <a:bodyPr anchor="b"/>
          <a:lstStyle>
            <a:lvl1pPr>
              <a:defRPr sz="4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E8EE8D7-6B58-4A3F-9DD5-E563D5192A68}"/>
              </a:ext>
            </a:extLst>
          </p:cNvPr>
          <p:cNvSpPr>
            <a:spLocks noGrp="1"/>
          </p:cNvSpPr>
          <p:nvPr>
            <p:ph type="body" idx="1"/>
          </p:nvPr>
        </p:nvSpPr>
        <p:spPr>
          <a:xfrm>
            <a:off x="831850" y="4589463"/>
            <a:ext cx="10515600"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102990E-9F0A-446A-B5B8-459CA8D98D92}"/>
              </a:ext>
            </a:extLst>
          </p:cNvPr>
          <p:cNvSpPr>
            <a:spLocks noGrp="1"/>
          </p:cNvSpPr>
          <p:nvPr>
            <p:ph type="dt" sz="half" idx="10"/>
          </p:nvPr>
        </p:nvSpPr>
        <p:spPr/>
        <p:txBody>
          <a:bodyPr/>
          <a:lstStyle/>
          <a:p>
            <a:fld id="{15417D9E-721A-44BB-8863-9873FE64DA75}" type="datetime1">
              <a:rPr lang="en-US" smtClean="0"/>
              <a:t>2/28/2023</a:t>
            </a:fld>
            <a:endParaRPr lang="en-US"/>
          </a:p>
        </p:txBody>
      </p:sp>
      <p:sp>
        <p:nvSpPr>
          <p:cNvPr id="5" name="Footer Placeholder 4">
            <a:extLst>
              <a:ext uri="{FF2B5EF4-FFF2-40B4-BE49-F238E27FC236}">
                <a16:creationId xmlns:a16="http://schemas.microsoft.com/office/drawing/2014/main" id="{89E68EAA-4377-45FF-9D7C-9E77BC9F275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207FA71-74C3-44B8-A0AC-E18A1E76B43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7682780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B71F12-2D88-4F76-AF46-BD5156C127A9}"/>
              </a:ext>
            </a:extLst>
          </p:cNvPr>
          <p:cNvSpPr>
            <a:spLocks noGrp="1"/>
          </p:cNvSpPr>
          <p:nvPr>
            <p:ph type="title"/>
          </p:nvPr>
        </p:nvSpPr>
        <p:spPr>
          <a:xfrm>
            <a:off x="838200" y="365760"/>
            <a:ext cx="10515600" cy="1325563"/>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E6E1AA46-E3EB-4704-B019-F90F1E6177A5}"/>
              </a:ext>
            </a:extLst>
          </p:cNvPr>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5C17480F-A530-4D05-9A22-E573FB4BA62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5B56FDA-C47A-4F4A-A364-BA60A25AB90A}"/>
              </a:ext>
            </a:extLst>
          </p:cNvPr>
          <p:cNvSpPr>
            <a:spLocks noGrp="1"/>
          </p:cNvSpPr>
          <p:nvPr>
            <p:ph type="dt" sz="half" idx="10"/>
          </p:nvPr>
        </p:nvSpPr>
        <p:spPr/>
        <p:txBody>
          <a:bodyPr/>
          <a:lstStyle/>
          <a:p>
            <a:fld id="{5F31DA2F-80B8-49CF-99FB-5ABCA53A607A}" type="datetime1">
              <a:rPr lang="en-US" smtClean="0"/>
              <a:t>2/28/2023</a:t>
            </a:fld>
            <a:endParaRPr lang="en-US"/>
          </a:p>
        </p:txBody>
      </p:sp>
      <p:sp>
        <p:nvSpPr>
          <p:cNvPr id="6" name="Footer Placeholder 5">
            <a:extLst>
              <a:ext uri="{FF2B5EF4-FFF2-40B4-BE49-F238E27FC236}">
                <a16:creationId xmlns:a16="http://schemas.microsoft.com/office/drawing/2014/main" id="{7326D8DD-6D84-44D4-8A1B-57615B3ED83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4C8FE31-B577-4017-8AFE-A8BA09596E9C}"/>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0847566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EC28C9-B8CC-413F-9FFA-626680E4A828}"/>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CB53FE72-9D42-45F5-A37F-B12130388AD5}"/>
              </a:ext>
            </a:extLst>
          </p:cNvPr>
          <p:cNvSpPr>
            <a:spLocks noGrp="1"/>
          </p:cNvSpPr>
          <p:nvPr>
            <p:ph type="body" idx="1"/>
          </p:nvPr>
        </p:nvSpPr>
        <p:spPr>
          <a:xfrm>
            <a:off x="839788" y="1752600"/>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EE3A31D-9B5F-4DE3-B18D-F7F77782EB46}"/>
              </a:ext>
            </a:extLst>
          </p:cNvPr>
          <p:cNvSpPr>
            <a:spLocks noGrp="1"/>
          </p:cNvSpPr>
          <p:nvPr>
            <p:ph sz="half" idx="2"/>
          </p:nvPr>
        </p:nvSpPr>
        <p:spPr>
          <a:xfrm>
            <a:off x="839788" y="2666999"/>
            <a:ext cx="5157787" cy="3522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F0BE1D2D-822C-466C-A7B9-1A2D97366A41}"/>
              </a:ext>
            </a:extLst>
          </p:cNvPr>
          <p:cNvSpPr>
            <a:spLocks noGrp="1"/>
          </p:cNvSpPr>
          <p:nvPr>
            <p:ph type="body" sz="quarter" idx="3"/>
          </p:nvPr>
        </p:nvSpPr>
        <p:spPr>
          <a:xfrm>
            <a:off x="6172200" y="1752600"/>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6F13B2C-44CA-49C4-BC84-02AF1638F381}"/>
              </a:ext>
            </a:extLst>
          </p:cNvPr>
          <p:cNvSpPr>
            <a:spLocks noGrp="1"/>
          </p:cNvSpPr>
          <p:nvPr>
            <p:ph sz="quarter" idx="4"/>
          </p:nvPr>
        </p:nvSpPr>
        <p:spPr>
          <a:xfrm>
            <a:off x="6172200" y="2666999"/>
            <a:ext cx="5183188" cy="3522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3793CB55-E9C1-4CE6-9B61-81B71475B960}"/>
              </a:ext>
            </a:extLst>
          </p:cNvPr>
          <p:cNvSpPr>
            <a:spLocks noGrp="1"/>
          </p:cNvSpPr>
          <p:nvPr>
            <p:ph type="dt" sz="half" idx="10"/>
          </p:nvPr>
        </p:nvSpPr>
        <p:spPr/>
        <p:txBody>
          <a:bodyPr/>
          <a:lstStyle/>
          <a:p>
            <a:fld id="{28852172-E6C9-4B6C-929A-A9DE3837BBF1}" type="datetime1">
              <a:rPr lang="en-US" smtClean="0"/>
              <a:t>2/28/2023</a:t>
            </a:fld>
            <a:endParaRPr lang="en-US"/>
          </a:p>
        </p:txBody>
      </p:sp>
      <p:sp>
        <p:nvSpPr>
          <p:cNvPr id="8" name="Footer Placeholder 7">
            <a:extLst>
              <a:ext uri="{FF2B5EF4-FFF2-40B4-BE49-F238E27FC236}">
                <a16:creationId xmlns:a16="http://schemas.microsoft.com/office/drawing/2014/main" id="{0DF22318-747B-4EC9-862C-D9FD488CCCE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CFBDDDF-16BD-438D-937D-0E3E30E74E86}"/>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2927538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92D5F-0BD4-4517-9233-E08AF405B6DE}"/>
              </a:ext>
            </a:extLst>
          </p:cNvPr>
          <p:cNvSpPr>
            <a:spLocks noGrp="1"/>
          </p:cNvSpPr>
          <p:nvPr>
            <p:ph type="title"/>
          </p:nvPr>
        </p:nvSpPr>
        <p:spPr>
          <a:xfrm>
            <a:off x="838200" y="365760"/>
            <a:ext cx="10515600" cy="1325563"/>
          </a:xfrm>
        </p:spPr>
        <p:txBody>
          <a:bodyPr/>
          <a:lstStyle/>
          <a:p>
            <a:r>
              <a:rPr lang="en-US"/>
              <a:t>Click to edit Master title style</a:t>
            </a:r>
          </a:p>
        </p:txBody>
      </p:sp>
      <p:sp>
        <p:nvSpPr>
          <p:cNvPr id="3" name="Date Placeholder 2">
            <a:extLst>
              <a:ext uri="{FF2B5EF4-FFF2-40B4-BE49-F238E27FC236}">
                <a16:creationId xmlns:a16="http://schemas.microsoft.com/office/drawing/2014/main" id="{B83523B8-51E3-48B8-BFD8-CE950619804E}"/>
              </a:ext>
            </a:extLst>
          </p:cNvPr>
          <p:cNvSpPr>
            <a:spLocks noGrp="1"/>
          </p:cNvSpPr>
          <p:nvPr>
            <p:ph type="dt" sz="half" idx="10"/>
          </p:nvPr>
        </p:nvSpPr>
        <p:spPr/>
        <p:txBody>
          <a:bodyPr/>
          <a:lstStyle/>
          <a:p>
            <a:fld id="{3AB41CFF-90C9-47B3-9DA1-F2BF8D839F7E}" type="datetime1">
              <a:rPr lang="en-US" smtClean="0"/>
              <a:t>2/28/2023</a:t>
            </a:fld>
            <a:endParaRPr lang="en-US"/>
          </a:p>
        </p:txBody>
      </p:sp>
      <p:sp>
        <p:nvSpPr>
          <p:cNvPr id="4" name="Footer Placeholder 3">
            <a:extLst>
              <a:ext uri="{FF2B5EF4-FFF2-40B4-BE49-F238E27FC236}">
                <a16:creationId xmlns:a16="http://schemas.microsoft.com/office/drawing/2014/main" id="{7D739B90-5D50-4424-B51D-53C39162186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16F9286-3A00-4D3C-A3F0-50AC9045C4E1}"/>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4680996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2933BE2-665A-42DA-A3B7-835F81A3F46B}"/>
              </a:ext>
            </a:extLst>
          </p:cNvPr>
          <p:cNvSpPr>
            <a:spLocks noGrp="1"/>
          </p:cNvSpPr>
          <p:nvPr>
            <p:ph type="dt" sz="half" idx="10"/>
          </p:nvPr>
        </p:nvSpPr>
        <p:spPr/>
        <p:txBody>
          <a:bodyPr/>
          <a:lstStyle/>
          <a:p>
            <a:fld id="{F06048FA-06AB-4884-A69B-986B96E68A24}" type="datetime1">
              <a:rPr lang="en-US" smtClean="0"/>
              <a:t>2/28/2023</a:t>
            </a:fld>
            <a:endParaRPr lang="en-US"/>
          </a:p>
        </p:txBody>
      </p:sp>
      <p:sp>
        <p:nvSpPr>
          <p:cNvPr id="3" name="Footer Placeholder 2">
            <a:extLst>
              <a:ext uri="{FF2B5EF4-FFF2-40B4-BE49-F238E27FC236}">
                <a16:creationId xmlns:a16="http://schemas.microsoft.com/office/drawing/2014/main" id="{634DBCBD-AD42-432D-ABA9-20D616AF3ED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E140251-3596-4673-B24B-59A6F9ED8FB3}"/>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300099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6A81A1-6D8E-4DD6-8E49-DABDE6D107E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693F18F-F78D-4A31-A6BC-6552105BCFD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8582C2F4-BDF4-4A4F-AA3D-52692932C24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113850F-5C87-4F08-9658-EAF049B60EB0}"/>
              </a:ext>
            </a:extLst>
          </p:cNvPr>
          <p:cNvSpPr>
            <a:spLocks noGrp="1"/>
          </p:cNvSpPr>
          <p:nvPr>
            <p:ph type="dt" sz="half" idx="10"/>
          </p:nvPr>
        </p:nvSpPr>
        <p:spPr/>
        <p:txBody>
          <a:bodyPr/>
          <a:lstStyle/>
          <a:p>
            <a:fld id="{50DB7ABA-0172-4F9C-889D-567164F66BCD}" type="datetime1">
              <a:rPr lang="en-US" smtClean="0"/>
              <a:t>2/28/2023</a:t>
            </a:fld>
            <a:endParaRPr lang="en-US"/>
          </a:p>
        </p:txBody>
      </p:sp>
      <p:sp>
        <p:nvSpPr>
          <p:cNvPr id="6" name="Footer Placeholder 5">
            <a:extLst>
              <a:ext uri="{FF2B5EF4-FFF2-40B4-BE49-F238E27FC236}">
                <a16:creationId xmlns:a16="http://schemas.microsoft.com/office/drawing/2014/main" id="{210BCE9A-A746-4439-B5D3-966FBC8E5FC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41D3B51-AA2E-4AA1-8062-A0D476D80CCB}"/>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877596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D02CF7-F453-4B3E-9510-D747979878A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63E2A1B9-8A2A-4B49-8B79-76D3EEB36B4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BD9FEA03-0EC4-4085-AE63-4AA492D61A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605AD5B-0DEA-4C6F-94D2-FAA99F2E5DA9}"/>
              </a:ext>
            </a:extLst>
          </p:cNvPr>
          <p:cNvSpPr>
            <a:spLocks noGrp="1"/>
          </p:cNvSpPr>
          <p:nvPr>
            <p:ph type="dt" sz="half" idx="10"/>
          </p:nvPr>
        </p:nvSpPr>
        <p:spPr/>
        <p:txBody>
          <a:bodyPr/>
          <a:lstStyle/>
          <a:p>
            <a:fld id="{78AC6A5B-8AE7-4A41-B5A7-9ADC6686DC18}" type="datetime1">
              <a:rPr lang="en-US" smtClean="0"/>
              <a:t>2/28/2023</a:t>
            </a:fld>
            <a:endParaRPr lang="en-US"/>
          </a:p>
        </p:txBody>
      </p:sp>
      <p:sp>
        <p:nvSpPr>
          <p:cNvPr id="6" name="Footer Placeholder 5">
            <a:extLst>
              <a:ext uri="{FF2B5EF4-FFF2-40B4-BE49-F238E27FC236}">
                <a16:creationId xmlns:a16="http://schemas.microsoft.com/office/drawing/2014/main" id="{F0DC6744-7CBA-4A1D-8F87-10699F9812F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EAD9048-35FF-4BE9-8157-BE4BAA1C7251}"/>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42196986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7ABDD2-E186-4F25-8FDE-D1E875E9C30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318CC5B-A7E0-48B1-8329-6533AC76E7B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3905B1B-77FE-4BFC-BF87-87DA989F0082}"/>
              </a:ext>
            </a:extLst>
          </p:cNvPr>
          <p:cNvSpPr>
            <a:spLocks noGrp="1"/>
          </p:cNvSpPr>
          <p:nvPr>
            <p:ph type="dt" sz="half" idx="10"/>
          </p:nvPr>
        </p:nvSpPr>
        <p:spPr/>
        <p:txBody>
          <a:bodyPr/>
          <a:lstStyle/>
          <a:p>
            <a:fld id="{4C559632-1575-4E14-B53B-3DC3D5ED3947}" type="datetime1">
              <a:rPr lang="en-US" smtClean="0"/>
              <a:t>2/28/2023</a:t>
            </a:fld>
            <a:endParaRPr lang="en-US"/>
          </a:p>
        </p:txBody>
      </p:sp>
      <p:sp>
        <p:nvSpPr>
          <p:cNvPr id="5" name="Footer Placeholder 4">
            <a:extLst>
              <a:ext uri="{FF2B5EF4-FFF2-40B4-BE49-F238E27FC236}">
                <a16:creationId xmlns:a16="http://schemas.microsoft.com/office/drawing/2014/main" id="{3118531E-1B90-4631-BD37-4BB1DBFABF4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38A55E8-88DC-4280-8E04-FF50FF8EDB5A}"/>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9356237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960633D-90E4-4F5A-9EBF-DDEC2B0B471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DDD3065-FA3D-42C8-BFDA-967C87F4F28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4DC126F-38E2-4425-861F-98ED432284BA}"/>
              </a:ext>
            </a:extLst>
          </p:cNvPr>
          <p:cNvSpPr>
            <a:spLocks noGrp="1"/>
          </p:cNvSpPr>
          <p:nvPr>
            <p:ph type="dt" sz="half" idx="10"/>
          </p:nvPr>
        </p:nvSpPr>
        <p:spPr/>
        <p:txBody>
          <a:bodyPr/>
          <a:lstStyle/>
          <a:p>
            <a:fld id="{CC4A6868-2568-4CC9-B302-F37117B01A6E}" type="datetime1">
              <a:rPr lang="en-US" smtClean="0"/>
              <a:t>2/28/2023</a:t>
            </a:fld>
            <a:endParaRPr lang="en-US"/>
          </a:p>
        </p:txBody>
      </p:sp>
      <p:sp>
        <p:nvSpPr>
          <p:cNvPr id="5" name="Footer Placeholder 4">
            <a:extLst>
              <a:ext uri="{FF2B5EF4-FFF2-40B4-BE49-F238E27FC236}">
                <a16:creationId xmlns:a16="http://schemas.microsoft.com/office/drawing/2014/main" id="{CA9645D8-F22A-4354-A8B3-96E8A2D232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59E2295-A616-4D57-8800-7B7E213A8CC8}"/>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0243568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p:nvPr/>
        </p:nvSpPr>
        <p:spPr>
          <a:xfrm>
            <a:off x="0" y="1"/>
            <a:ext cx="12192000" cy="6858004"/>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40" name="Picture 39">
            <a:extLst>
              <a:ext uri="{FF2B5EF4-FFF2-40B4-BE49-F238E27FC236}">
                <a16:creationId xmlns:a16="http://schemas.microsoft.com/office/drawing/2014/main" id="{1CB7E8AE-A3AC-4BB7-A5C6-F00EC697B265}"/>
              </a:ext>
            </a:extLst>
          </p:cNvPr>
          <p:cNvPicPr>
            <a:picLocks noChangeAspect="1"/>
          </p:cNvPicPr>
          <p:nvPr/>
        </p:nvPicPr>
        <p:blipFill>
          <a:blip r:embed="rId13">
            <a:alphaModFix amt="35000"/>
            <a:extLst>
              <a:ext uri="{28A0092B-C50C-407E-A947-70E740481C1C}">
                <a14:useLocalDpi xmlns:a14="http://schemas.microsoft.com/office/drawing/2010/main" val="0"/>
              </a:ext>
            </a:extLst>
          </a:blip>
          <a:stretch>
            <a:fillRect/>
          </a:stretch>
        </p:blipFill>
        <p:spPr>
          <a:xfrm>
            <a:off x="0" y="1"/>
            <a:ext cx="12192000" cy="1392401"/>
          </a:xfrm>
          <a:prstGeom prst="rect">
            <a:avLst/>
          </a:prstGeom>
        </p:spPr>
      </p:pic>
      <p:sp>
        <p:nvSpPr>
          <p:cNvPr id="2" name="Title Placeholder 1">
            <a:extLst>
              <a:ext uri="{FF2B5EF4-FFF2-40B4-BE49-F238E27FC236}">
                <a16:creationId xmlns:a16="http://schemas.microsoft.com/office/drawing/2014/main" id="{E9984D45-0ED3-4D03-8E44-5E355C9134F1}"/>
              </a:ext>
            </a:extLst>
          </p:cNvPr>
          <p:cNvSpPr>
            <a:spLocks noGrp="1"/>
          </p:cNvSpPr>
          <p:nvPr>
            <p:ph type="title"/>
          </p:nvPr>
        </p:nvSpPr>
        <p:spPr>
          <a:xfrm>
            <a:off x="838200" y="425450"/>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1F687D6E-D1E9-489C-9AA9-3575C39BAA0B}"/>
              </a:ext>
            </a:extLst>
          </p:cNvPr>
          <p:cNvSpPr>
            <a:spLocks noGrp="1"/>
          </p:cNvSpPr>
          <p:nvPr>
            <p:ph type="body" idx="1"/>
          </p:nvPr>
        </p:nvSpPr>
        <p:spPr>
          <a:xfrm>
            <a:off x="838200" y="1949450"/>
            <a:ext cx="10515600" cy="4195763"/>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6364E9C-08EE-4B1B-B3FC-D6D997F4EA38}"/>
              </a:ext>
            </a:extLst>
          </p:cNvPr>
          <p:cNvSpPr>
            <a:spLocks noGrp="1"/>
          </p:cNvSpPr>
          <p:nvPr>
            <p:ph type="dt" sz="half" idx="2"/>
          </p:nvPr>
        </p:nvSpPr>
        <p:spPr>
          <a:xfrm>
            <a:off x="838200" y="6324600"/>
            <a:ext cx="2743200" cy="365125"/>
          </a:xfrm>
          <a:prstGeom prst="rect">
            <a:avLst/>
          </a:prstGeom>
        </p:spPr>
        <p:txBody>
          <a:bodyPr vert="horz" lIns="91440" tIns="45720" rIns="91440" bIns="45720" rtlCol="0" anchor="ctr"/>
          <a:lstStyle>
            <a:lvl1pPr algn="l">
              <a:defRPr sz="900">
                <a:solidFill>
                  <a:schemeClr val="bg1">
                    <a:alpha val="60000"/>
                  </a:schemeClr>
                </a:solidFill>
                <a:latin typeface="+mn-lt"/>
              </a:defRPr>
            </a:lvl1pPr>
          </a:lstStyle>
          <a:p>
            <a:fld id="{57E0CF6C-748E-4B7A-BC8B-3011EF78ED13}" type="datetime1">
              <a:rPr lang="en-US" smtClean="0"/>
              <a:pPr/>
              <a:t>2/28/2023</a:t>
            </a:fld>
            <a:endParaRPr lang="en-US" dirty="0"/>
          </a:p>
        </p:txBody>
      </p:sp>
      <p:sp>
        <p:nvSpPr>
          <p:cNvPr id="5" name="Footer Placeholder 4">
            <a:extLst>
              <a:ext uri="{FF2B5EF4-FFF2-40B4-BE49-F238E27FC236}">
                <a16:creationId xmlns:a16="http://schemas.microsoft.com/office/drawing/2014/main" id="{BAB0A1F1-38FE-4C27-81E6-A43A54793FC3}"/>
              </a:ext>
            </a:extLst>
          </p:cNvPr>
          <p:cNvSpPr>
            <a:spLocks noGrp="1"/>
          </p:cNvSpPr>
          <p:nvPr>
            <p:ph type="ftr" sz="quarter" idx="3"/>
          </p:nvPr>
        </p:nvSpPr>
        <p:spPr>
          <a:xfrm>
            <a:off x="4038600" y="6324600"/>
            <a:ext cx="4114800" cy="365125"/>
          </a:xfrm>
          <a:prstGeom prst="rect">
            <a:avLst/>
          </a:prstGeom>
        </p:spPr>
        <p:txBody>
          <a:bodyPr vert="horz" lIns="91440" tIns="45720" rIns="91440" bIns="45720" rtlCol="0" anchor="ctr"/>
          <a:lstStyle>
            <a:lvl1pPr algn="ctr">
              <a:defRPr sz="900">
                <a:solidFill>
                  <a:schemeClr val="bg1">
                    <a:alpha val="60000"/>
                  </a:schemeClr>
                </a:solidFill>
                <a:latin typeface="+mn-lt"/>
              </a:defRPr>
            </a:lvl1pPr>
          </a:lstStyle>
          <a:p>
            <a:endParaRPr lang="en-US" dirty="0"/>
          </a:p>
        </p:txBody>
      </p:sp>
      <p:sp>
        <p:nvSpPr>
          <p:cNvPr id="6" name="Slide Number Placeholder 5">
            <a:extLst>
              <a:ext uri="{FF2B5EF4-FFF2-40B4-BE49-F238E27FC236}">
                <a16:creationId xmlns:a16="http://schemas.microsoft.com/office/drawing/2014/main" id="{5E26B39A-FFD8-42EF-ADC7-7DB3B302F8B2}"/>
              </a:ext>
            </a:extLst>
          </p:cNvPr>
          <p:cNvSpPr>
            <a:spLocks noGrp="1"/>
          </p:cNvSpPr>
          <p:nvPr>
            <p:ph type="sldNum" sz="quarter" idx="4"/>
          </p:nvPr>
        </p:nvSpPr>
        <p:spPr>
          <a:xfrm>
            <a:off x="8610600" y="6324600"/>
            <a:ext cx="2743200" cy="365125"/>
          </a:xfrm>
          <a:prstGeom prst="rect">
            <a:avLst/>
          </a:prstGeom>
        </p:spPr>
        <p:txBody>
          <a:bodyPr vert="horz" lIns="91440" tIns="45720" rIns="91440" bIns="45720" rtlCol="0" anchor="ctr"/>
          <a:lstStyle>
            <a:lvl1pPr algn="r">
              <a:defRPr sz="900">
                <a:solidFill>
                  <a:schemeClr val="bg1">
                    <a:alpha val="60000"/>
                  </a:schemeClr>
                </a:solidFill>
                <a:latin typeface="+mn-lt"/>
              </a:defRPr>
            </a:lvl1pPr>
          </a:lstStyle>
          <a:p>
            <a:fld id="{73B850FF-6169-4056-8077-06FFA93A5366}" type="slidenum">
              <a:rPr lang="en-US" smtClean="0"/>
              <a:pPr/>
              <a:t>‹#›</a:t>
            </a:fld>
            <a:endParaRPr lang="en-US" dirty="0"/>
          </a:p>
        </p:txBody>
      </p:sp>
    </p:spTree>
    <p:extLst>
      <p:ext uri="{BB962C8B-B14F-4D97-AF65-F5344CB8AC3E}">
        <p14:creationId xmlns:p14="http://schemas.microsoft.com/office/powerpoint/2010/main" val="3894426965"/>
      </p:ext>
    </p:extLst>
  </p:cSld>
  <p:clrMap bg1="lt1" tx1="dk1" bg2="lt2" tx2="dk2" accent1="accent1" accent2="accent2" accent3="accent3" accent4="accent4" accent5="accent5" accent6="accent6" hlink="hlink" folHlink="folHlink"/>
  <p:sldLayoutIdLst>
    <p:sldLayoutId id="2147483710" r:id="rId1"/>
    <p:sldLayoutId id="2147483700" r:id="rId2"/>
    <p:sldLayoutId id="2147483701" r:id="rId3"/>
    <p:sldLayoutId id="2147483702" r:id="rId4"/>
    <p:sldLayoutId id="2147483703" r:id="rId5"/>
    <p:sldLayoutId id="2147483704" r:id="rId6"/>
    <p:sldLayoutId id="2147483705" r:id="rId7"/>
    <p:sldLayoutId id="2147483709" r:id="rId8"/>
    <p:sldLayoutId id="2147483706" r:id="rId9"/>
    <p:sldLayoutId id="2147483707" r:id="rId10"/>
    <p:sldLayoutId id="2147483708" r:id="rId11"/>
  </p:sldLayoutIdLst>
  <p:hf sldNum="0" hdr="0" ftr="0" dt="0"/>
  <p:txStyles>
    <p:titleStyle>
      <a:lvl1pPr algn="l" defTabSz="914400" rtl="0" eaLnBrk="1" latinLnBrk="0" hangingPunct="1">
        <a:lnSpc>
          <a:spcPct val="100000"/>
        </a:lnSpc>
        <a:spcBef>
          <a:spcPct val="0"/>
        </a:spcBef>
        <a:buNone/>
        <a:defRPr sz="4400" b="1" kern="1200">
          <a:solidFill>
            <a:schemeClr val="bg1"/>
          </a:solidFill>
          <a:latin typeface="+mj-lt"/>
          <a:ea typeface="+mj-ea"/>
          <a:cs typeface="+mj-cs"/>
        </a:defRPr>
      </a:lvl1pPr>
    </p:titleStyle>
    <p:bodyStyle>
      <a:lvl1pPr marL="228600" indent="-228600" algn="l" defTabSz="914400" rtl="0" eaLnBrk="1" latinLnBrk="0" hangingPunct="1">
        <a:lnSpc>
          <a:spcPct val="110000"/>
        </a:lnSpc>
        <a:spcBef>
          <a:spcPts val="1000"/>
        </a:spcBef>
        <a:buClr>
          <a:schemeClr val="accent1"/>
        </a:buClr>
        <a:buFont typeface="Arial" panose="020B0604020202020204" pitchFamily="34" charset="0"/>
        <a:buChar char="•"/>
        <a:defRPr sz="2800" kern="1200">
          <a:solidFill>
            <a:schemeClr val="bg1"/>
          </a:solidFill>
          <a:latin typeface="+mn-lt"/>
          <a:ea typeface="+mn-ea"/>
          <a:cs typeface="+mn-cs"/>
        </a:defRPr>
      </a:lvl1pPr>
      <a:lvl2pPr marL="685800" indent="-228600" algn="l" defTabSz="914400" rtl="0" eaLnBrk="1" latinLnBrk="0" hangingPunct="1">
        <a:lnSpc>
          <a:spcPct val="110000"/>
        </a:lnSpc>
        <a:spcBef>
          <a:spcPts val="500"/>
        </a:spcBef>
        <a:buClr>
          <a:schemeClr val="accent1"/>
        </a:buClr>
        <a:buFont typeface="Arial" panose="020B0604020202020204" pitchFamily="34" charset="0"/>
        <a:buChar char="•"/>
        <a:defRPr sz="2400" kern="1200">
          <a:solidFill>
            <a:schemeClr val="bg1"/>
          </a:solidFill>
          <a:latin typeface="+mn-lt"/>
          <a:ea typeface="+mn-ea"/>
          <a:cs typeface="+mn-cs"/>
        </a:defRPr>
      </a:lvl2pPr>
      <a:lvl3pPr marL="1143000" indent="-228600" algn="l" defTabSz="914400" rtl="0" eaLnBrk="1" latinLnBrk="0" hangingPunct="1">
        <a:lnSpc>
          <a:spcPct val="110000"/>
        </a:lnSpc>
        <a:spcBef>
          <a:spcPts val="500"/>
        </a:spcBef>
        <a:buClr>
          <a:schemeClr val="accent1"/>
        </a:buClr>
        <a:buFont typeface="Arial" panose="020B0604020202020204" pitchFamily="34" charset="0"/>
        <a:buChar char="•"/>
        <a:defRPr sz="2000" kern="1200">
          <a:solidFill>
            <a:schemeClr val="bg1"/>
          </a:solidFill>
          <a:latin typeface="+mn-lt"/>
          <a:ea typeface="+mn-ea"/>
          <a:cs typeface="+mn-cs"/>
        </a:defRPr>
      </a:lvl3pPr>
      <a:lvl4pPr marL="16002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bg1"/>
          </a:solidFill>
          <a:latin typeface="+mn-lt"/>
          <a:ea typeface="+mn-ea"/>
          <a:cs typeface="+mn-cs"/>
        </a:defRPr>
      </a:lvl4pPr>
      <a:lvl5pPr marL="20574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8">
            <a:extLst>
              <a:ext uri="{FF2B5EF4-FFF2-40B4-BE49-F238E27FC236}">
                <a16:creationId xmlns:a16="http://schemas.microsoft.com/office/drawing/2014/main" id="{729F2144-48B7-4730-955E-365ECED3A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6" name="Rectangle 10">
            <a:extLst>
              <a:ext uri="{FF2B5EF4-FFF2-40B4-BE49-F238E27FC236}">
                <a16:creationId xmlns:a16="http://schemas.microsoft.com/office/drawing/2014/main" id="{E765FF50-D2F9-4A4F-86ED-F101E172BA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2" name="Title 1">
            <a:extLst>
              <a:ext uri="{FF2B5EF4-FFF2-40B4-BE49-F238E27FC236}">
                <a16:creationId xmlns:a16="http://schemas.microsoft.com/office/drawing/2014/main" id="{BE73E6A8-AD16-7173-1C46-D0306C12735C}"/>
              </a:ext>
            </a:extLst>
          </p:cNvPr>
          <p:cNvSpPr>
            <a:spLocks noGrp="1"/>
          </p:cNvSpPr>
          <p:nvPr>
            <p:ph type="ctrTitle"/>
          </p:nvPr>
        </p:nvSpPr>
        <p:spPr>
          <a:xfrm>
            <a:off x="838200" y="513189"/>
            <a:ext cx="5797883" cy="2667000"/>
          </a:xfrm>
        </p:spPr>
        <p:txBody>
          <a:bodyPr anchor="b">
            <a:normAutofit/>
          </a:bodyPr>
          <a:lstStyle/>
          <a:p>
            <a:pPr algn="l">
              <a:lnSpc>
                <a:spcPct val="90000"/>
              </a:lnSpc>
            </a:pPr>
            <a:r>
              <a:rPr lang="en-GB">
                <a:solidFill>
                  <a:schemeClr val="tx2"/>
                </a:solidFill>
              </a:rPr>
              <a:t>Building a Sustainable Marketing Relationship</a:t>
            </a:r>
          </a:p>
        </p:txBody>
      </p:sp>
      <p:sp>
        <p:nvSpPr>
          <p:cNvPr id="3" name="Subtitle 2">
            <a:extLst>
              <a:ext uri="{FF2B5EF4-FFF2-40B4-BE49-F238E27FC236}">
                <a16:creationId xmlns:a16="http://schemas.microsoft.com/office/drawing/2014/main" id="{9C69646F-C115-939A-ED72-EAD9E5448086}"/>
              </a:ext>
            </a:extLst>
          </p:cNvPr>
          <p:cNvSpPr>
            <a:spLocks noGrp="1"/>
          </p:cNvSpPr>
          <p:nvPr>
            <p:ph type="subTitle" idx="1"/>
          </p:nvPr>
        </p:nvSpPr>
        <p:spPr>
          <a:xfrm>
            <a:off x="838200" y="3408788"/>
            <a:ext cx="5797882" cy="1785690"/>
          </a:xfrm>
        </p:spPr>
        <p:txBody>
          <a:bodyPr anchor="t">
            <a:normAutofit/>
          </a:bodyPr>
          <a:lstStyle/>
          <a:p>
            <a:pPr algn="l"/>
            <a:r>
              <a:rPr lang="en-GB" sz="2200" dirty="0">
                <a:solidFill>
                  <a:schemeClr val="tx2"/>
                </a:solidFill>
              </a:rPr>
              <a:t>Adina Ghita – 1914431</a:t>
            </a:r>
          </a:p>
          <a:p>
            <a:pPr algn="l"/>
            <a:r>
              <a:rPr lang="en-GB" sz="2200" dirty="0">
                <a:solidFill>
                  <a:schemeClr val="tx2"/>
                </a:solidFill>
              </a:rPr>
              <a:t>BMSW 5007_SWAN</a:t>
            </a:r>
          </a:p>
        </p:txBody>
      </p:sp>
      <p:pic>
        <p:nvPicPr>
          <p:cNvPr id="17" name="Picture 3" descr="Background pattern&#10;&#10;Description automatically generated">
            <a:extLst>
              <a:ext uri="{FF2B5EF4-FFF2-40B4-BE49-F238E27FC236}">
                <a16:creationId xmlns:a16="http://schemas.microsoft.com/office/drawing/2014/main" id="{D51F802B-62AE-0C97-CE92-EBFD5030CC65}"/>
              </a:ext>
            </a:extLst>
          </p:cNvPr>
          <p:cNvPicPr>
            <a:picLocks noChangeAspect="1"/>
          </p:cNvPicPr>
          <p:nvPr/>
        </p:nvPicPr>
        <p:blipFill rotWithShape="1">
          <a:blip r:embed="rId2"/>
          <a:srcRect l="35719" r="5322"/>
          <a:stretch/>
        </p:blipFill>
        <p:spPr>
          <a:xfrm>
            <a:off x="7162800" y="10"/>
            <a:ext cx="5029200" cy="5693802"/>
          </a:xfrm>
          <a:prstGeom prst="rect">
            <a:avLst/>
          </a:prstGeom>
        </p:spPr>
      </p:pic>
      <p:sp>
        <p:nvSpPr>
          <p:cNvPr id="13" name="Rectangle 12">
            <a:extLst>
              <a:ext uri="{FF2B5EF4-FFF2-40B4-BE49-F238E27FC236}">
                <a16:creationId xmlns:a16="http://schemas.microsoft.com/office/drawing/2014/main" id="{04D834C7-8223-43DA-AA30-E15A1BC7BB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693812"/>
            <a:ext cx="12192000" cy="1164188"/>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5" name="Rectangle 14">
            <a:extLst>
              <a:ext uri="{FF2B5EF4-FFF2-40B4-BE49-F238E27FC236}">
                <a16:creationId xmlns:a16="http://schemas.microsoft.com/office/drawing/2014/main" id="{B62DE6C5-8EB8-4E41-B0FF-93563AA4C5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061" y="5693811"/>
            <a:ext cx="12191999" cy="1164188"/>
          </a:xfrm>
          <a:prstGeom prst="rect">
            <a:avLst/>
          </a:prstGeom>
          <a:blipFill dpi="0" rotWithShape="1">
            <a:blip r:embed="rId3">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Tree>
    <p:extLst>
      <p:ext uri="{BB962C8B-B14F-4D97-AF65-F5344CB8AC3E}">
        <p14:creationId xmlns:p14="http://schemas.microsoft.com/office/powerpoint/2010/main" val="5068367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B1179B-60F6-F42C-32AB-BDB4C4AC51E5}"/>
              </a:ext>
            </a:extLst>
          </p:cNvPr>
          <p:cNvSpPr>
            <a:spLocks noGrp="1"/>
          </p:cNvSpPr>
          <p:nvPr>
            <p:ph type="title"/>
          </p:nvPr>
        </p:nvSpPr>
        <p:spPr/>
        <p:txBody>
          <a:bodyPr/>
          <a:lstStyle/>
          <a:p>
            <a:r>
              <a:rPr lang="en-GB" dirty="0"/>
              <a:t>Digital Marketing</a:t>
            </a:r>
          </a:p>
        </p:txBody>
      </p:sp>
      <p:sp>
        <p:nvSpPr>
          <p:cNvPr id="3" name="Content Placeholder 2">
            <a:extLst>
              <a:ext uri="{FF2B5EF4-FFF2-40B4-BE49-F238E27FC236}">
                <a16:creationId xmlns:a16="http://schemas.microsoft.com/office/drawing/2014/main" id="{F620C24F-1BA1-8249-B917-CBC8506F79A5}"/>
              </a:ext>
            </a:extLst>
          </p:cNvPr>
          <p:cNvSpPr>
            <a:spLocks noGrp="1"/>
          </p:cNvSpPr>
          <p:nvPr>
            <p:ph idx="1"/>
          </p:nvPr>
        </p:nvSpPr>
        <p:spPr/>
        <p:txBody>
          <a:bodyPr/>
          <a:lstStyle/>
          <a:p>
            <a:r>
              <a:rPr lang="en-GB" dirty="0"/>
              <a:t>“Digital Marketing which is also called online marketing, is the promotion of brands to connect with potential customers using the Internet and other forms of digital communication (</a:t>
            </a:r>
            <a:r>
              <a:rPr lang="en-GB" dirty="0" err="1"/>
              <a:t>Bala</a:t>
            </a:r>
            <a:r>
              <a:rPr lang="en-GB" dirty="0"/>
              <a:t> and Verma, 2018)”.</a:t>
            </a:r>
          </a:p>
        </p:txBody>
      </p:sp>
    </p:spTree>
    <p:extLst>
      <p:ext uri="{BB962C8B-B14F-4D97-AF65-F5344CB8AC3E}">
        <p14:creationId xmlns:p14="http://schemas.microsoft.com/office/powerpoint/2010/main" val="8161056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ABE8B7-8401-136D-3874-BB534DBFB2E8}"/>
              </a:ext>
            </a:extLst>
          </p:cNvPr>
          <p:cNvSpPr>
            <a:spLocks noGrp="1"/>
          </p:cNvSpPr>
          <p:nvPr>
            <p:ph type="title"/>
          </p:nvPr>
        </p:nvSpPr>
        <p:spPr>
          <a:xfrm>
            <a:off x="838200" y="365760"/>
            <a:ext cx="10515600" cy="2475094"/>
          </a:xfrm>
        </p:spPr>
        <p:txBody>
          <a:bodyPr>
            <a:normAutofit/>
          </a:bodyPr>
          <a:lstStyle/>
          <a:p>
            <a:r>
              <a:rPr lang="en-GB" sz="2000" i="1" u="sng" dirty="0"/>
              <a:t>Benefit</a:t>
            </a:r>
            <a:r>
              <a:rPr lang="en-GB" sz="2000" dirty="0"/>
              <a:t> of using Digital Marketing:</a:t>
            </a:r>
            <a:br>
              <a:rPr lang="en-GB" sz="2200" dirty="0"/>
            </a:br>
            <a:r>
              <a:rPr lang="en-GB" sz="1300" dirty="0">
                <a:sym typeface="Wingdings" panose="05000000000000000000" pitchFamily="2" charset="2"/>
              </a:rPr>
              <a:t> “ The utilisation of digital and social media has helped organizations to gain local visibility by targeting the local residents ( Vacca, 2021)”.</a:t>
            </a:r>
            <a:br>
              <a:rPr lang="en-GB" sz="1300" dirty="0">
                <a:sym typeface="Wingdings" panose="05000000000000000000" pitchFamily="2" charset="2"/>
              </a:rPr>
            </a:br>
            <a:br>
              <a:rPr lang="en-GB" sz="1300" dirty="0">
                <a:sym typeface="Wingdings" panose="05000000000000000000" pitchFamily="2" charset="2"/>
              </a:rPr>
            </a:br>
            <a:r>
              <a:rPr lang="en-GB" sz="2000" i="1" u="sng" dirty="0">
                <a:sym typeface="Wingdings" panose="05000000000000000000" pitchFamily="2" charset="2"/>
              </a:rPr>
              <a:t>Disadvantages:</a:t>
            </a:r>
            <a:br>
              <a:rPr lang="en-GB" dirty="0">
                <a:sym typeface="Wingdings" panose="05000000000000000000" pitchFamily="2" charset="2"/>
              </a:rPr>
            </a:br>
            <a:r>
              <a:rPr lang="en-GB" sz="1100" dirty="0">
                <a:sym typeface="Wingdings" panose="05000000000000000000" pitchFamily="2" charset="2"/>
              </a:rPr>
              <a:t> </a:t>
            </a:r>
            <a:r>
              <a:rPr lang="en-GB" sz="1300" dirty="0">
                <a:sym typeface="Wingdings" panose="05000000000000000000" pitchFamily="2" charset="2"/>
              </a:rPr>
              <a:t>The transparency of digital marketing and social media makes online information available to all audiences, and reinforces the need for consistency in the planning, design and control of online marketing communication (Hart et al., 2000)</a:t>
            </a:r>
            <a:endParaRPr lang="en-GB" sz="1300" dirty="0"/>
          </a:p>
        </p:txBody>
      </p:sp>
      <p:sp>
        <p:nvSpPr>
          <p:cNvPr id="3" name="Content Placeholder 2">
            <a:extLst>
              <a:ext uri="{FF2B5EF4-FFF2-40B4-BE49-F238E27FC236}">
                <a16:creationId xmlns:a16="http://schemas.microsoft.com/office/drawing/2014/main" id="{F7B9393E-D960-8B1A-840D-7320EFBF6870}"/>
              </a:ext>
            </a:extLst>
          </p:cNvPr>
          <p:cNvSpPr>
            <a:spLocks noGrp="1"/>
          </p:cNvSpPr>
          <p:nvPr>
            <p:ph idx="1"/>
          </p:nvPr>
        </p:nvSpPr>
        <p:spPr>
          <a:xfrm>
            <a:off x="838200" y="3284738"/>
            <a:ext cx="10515600" cy="2860475"/>
          </a:xfrm>
        </p:spPr>
        <p:txBody>
          <a:bodyPr>
            <a:normAutofit/>
          </a:bodyPr>
          <a:lstStyle/>
          <a:p>
            <a:pPr marL="0" indent="0">
              <a:buNone/>
            </a:pPr>
            <a:r>
              <a:rPr lang="en-GB" sz="2000" b="1" i="1" u="sng" dirty="0"/>
              <a:t>Benefit</a:t>
            </a:r>
            <a:r>
              <a:rPr lang="en-GB" sz="2000" dirty="0"/>
              <a:t> of using social media in relation to CRM:</a:t>
            </a:r>
          </a:p>
          <a:p>
            <a:pPr marL="0" indent="0">
              <a:buNone/>
            </a:pPr>
            <a:r>
              <a:rPr lang="en-GB" sz="1300" b="1" dirty="0"/>
              <a:t>“Organizations can blend social data with existing CRM system to provide efficient solutions to meet customer needs ( </a:t>
            </a:r>
            <a:r>
              <a:rPr lang="en-GB" sz="1300" b="1" dirty="0" err="1"/>
              <a:t>VanBoskirk</a:t>
            </a:r>
            <a:r>
              <a:rPr lang="en-GB" sz="1300" b="1" dirty="0"/>
              <a:t>, 2011)”.</a:t>
            </a:r>
          </a:p>
          <a:p>
            <a:pPr marL="0" indent="0">
              <a:buNone/>
            </a:pPr>
            <a:r>
              <a:rPr lang="en-GB" sz="2000" b="1" i="1" u="sng" dirty="0"/>
              <a:t>Disadvantages:</a:t>
            </a:r>
          </a:p>
          <a:p>
            <a:pPr marL="0" indent="0">
              <a:buNone/>
            </a:pPr>
            <a:r>
              <a:rPr lang="en-GB" sz="1300" b="1" dirty="0"/>
              <a:t>                        “Public visibility of formerly private transactions can reveal problems with products and poor customer service ( </a:t>
            </a:r>
            <a:r>
              <a:rPr lang="en-GB" sz="1300" b="1" dirty="0" err="1"/>
              <a:t>Anshari</a:t>
            </a:r>
            <a:r>
              <a:rPr lang="en-GB" sz="1300" b="1" dirty="0"/>
              <a:t> et al., 2019)”.</a:t>
            </a:r>
          </a:p>
          <a:p>
            <a:pPr marL="0" indent="0">
              <a:buNone/>
            </a:pPr>
            <a:r>
              <a:rPr lang="en-GB" sz="2000" dirty="0"/>
              <a:t>              </a:t>
            </a:r>
          </a:p>
        </p:txBody>
      </p:sp>
    </p:spTree>
    <p:extLst>
      <p:ext uri="{BB962C8B-B14F-4D97-AF65-F5344CB8AC3E}">
        <p14:creationId xmlns:p14="http://schemas.microsoft.com/office/powerpoint/2010/main" val="218117266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F0DC19-B3E4-EAC8-740D-4E3B13FE8967}"/>
              </a:ext>
            </a:extLst>
          </p:cNvPr>
          <p:cNvSpPr>
            <a:spLocks noGrp="1"/>
          </p:cNvSpPr>
          <p:nvPr>
            <p:ph type="title"/>
          </p:nvPr>
        </p:nvSpPr>
        <p:spPr/>
        <p:txBody>
          <a:bodyPr>
            <a:normAutofit/>
          </a:bodyPr>
          <a:lstStyle/>
          <a:p>
            <a:r>
              <a:rPr lang="en-GB" sz="2000" dirty="0"/>
              <a:t>References:</a:t>
            </a:r>
          </a:p>
        </p:txBody>
      </p:sp>
      <p:sp>
        <p:nvSpPr>
          <p:cNvPr id="3" name="Content Placeholder 2">
            <a:extLst>
              <a:ext uri="{FF2B5EF4-FFF2-40B4-BE49-F238E27FC236}">
                <a16:creationId xmlns:a16="http://schemas.microsoft.com/office/drawing/2014/main" id="{F1FC7CEC-4035-E27F-DC47-5670C4AB9E4E}"/>
              </a:ext>
            </a:extLst>
          </p:cNvPr>
          <p:cNvSpPr>
            <a:spLocks noGrp="1"/>
          </p:cNvSpPr>
          <p:nvPr>
            <p:ph idx="1"/>
          </p:nvPr>
        </p:nvSpPr>
        <p:spPr/>
        <p:txBody>
          <a:bodyPr/>
          <a:lstStyle/>
          <a:p>
            <a:r>
              <a:rPr lang="en-US" sz="1000" b="0" i="0" u="none" strike="noStrike" dirty="0" err="1">
                <a:effectLst/>
                <a:cs typeface="Times New Roman" pitchFamily="18" charset="0"/>
              </a:rPr>
              <a:t>Anshari</a:t>
            </a:r>
            <a:r>
              <a:rPr lang="en-US" sz="1000" b="0" i="0" u="none" strike="noStrike" dirty="0">
                <a:effectLst/>
                <a:cs typeface="Times New Roman" pitchFamily="18" charset="0"/>
              </a:rPr>
              <a:t>, M., </a:t>
            </a:r>
            <a:r>
              <a:rPr lang="en-US" sz="1000" b="0" i="0" u="none" strike="noStrike" dirty="0" err="1">
                <a:effectLst/>
                <a:cs typeface="Times New Roman" pitchFamily="18" charset="0"/>
              </a:rPr>
              <a:t>Almunawar</a:t>
            </a:r>
            <a:r>
              <a:rPr lang="en-US" sz="1000" b="0" i="0" u="none" strike="noStrike" dirty="0">
                <a:effectLst/>
                <a:cs typeface="Times New Roman" pitchFamily="18" charset="0"/>
              </a:rPr>
              <a:t>, M.N., Lim, S.A. and Al-</a:t>
            </a:r>
            <a:r>
              <a:rPr lang="en-US" sz="1000" b="0" i="0" u="none" strike="noStrike" dirty="0" err="1">
                <a:effectLst/>
                <a:cs typeface="Times New Roman" pitchFamily="18" charset="0"/>
              </a:rPr>
              <a:t>Mudimigh</a:t>
            </a:r>
            <a:r>
              <a:rPr lang="en-US" sz="1000" b="0" i="0" u="none" strike="noStrike" dirty="0">
                <a:effectLst/>
                <a:cs typeface="Times New Roman" pitchFamily="18" charset="0"/>
              </a:rPr>
              <a:t>, A., 2019. Customer relationship management and big data enabled: Personalization &amp; customization of services. </a:t>
            </a:r>
            <a:r>
              <a:rPr lang="en-US" sz="1000" b="0" i="1" u="none" strike="noStrike" dirty="0">
                <a:effectLst/>
                <a:cs typeface="Times New Roman" pitchFamily="18" charset="0"/>
              </a:rPr>
              <a:t>Applied Computing and Informatics</a:t>
            </a:r>
            <a:r>
              <a:rPr lang="en-US" sz="1000" b="0" i="0" u="none" strike="noStrike" dirty="0">
                <a:effectLst/>
                <a:cs typeface="Times New Roman" pitchFamily="18" charset="0"/>
              </a:rPr>
              <a:t>, </a:t>
            </a:r>
            <a:r>
              <a:rPr lang="en-US" sz="1000" b="0" i="1" u="none" strike="noStrike" dirty="0">
                <a:effectLst/>
                <a:cs typeface="Times New Roman" pitchFamily="18" charset="0"/>
              </a:rPr>
              <a:t>15</a:t>
            </a:r>
            <a:r>
              <a:rPr lang="en-US" sz="1000" b="0" i="0" u="none" strike="noStrike" dirty="0">
                <a:effectLst/>
                <a:cs typeface="Times New Roman" pitchFamily="18" charset="0"/>
              </a:rPr>
              <a:t>(2), pp.94-101.</a:t>
            </a:r>
          </a:p>
          <a:p>
            <a:r>
              <a:rPr lang="en-IN" sz="1000" dirty="0" err="1">
                <a:cs typeface="Times New Roman" pitchFamily="18" charset="0"/>
              </a:rPr>
              <a:t>Bala</a:t>
            </a:r>
            <a:r>
              <a:rPr lang="en-IN" sz="1000" dirty="0">
                <a:cs typeface="Times New Roman" pitchFamily="18" charset="0"/>
              </a:rPr>
              <a:t>, M. and Verma, D., 2018. A critical review of digital marketing. </a:t>
            </a:r>
            <a:r>
              <a:rPr lang="en-IN" sz="1000" i="1" dirty="0">
                <a:cs typeface="Times New Roman" pitchFamily="18" charset="0"/>
              </a:rPr>
              <a:t>M. </a:t>
            </a:r>
            <a:r>
              <a:rPr lang="en-IN" sz="1000" i="1" dirty="0" err="1">
                <a:cs typeface="Times New Roman" pitchFamily="18" charset="0"/>
              </a:rPr>
              <a:t>Bala</a:t>
            </a:r>
            <a:r>
              <a:rPr lang="en-IN" sz="1000" i="1" dirty="0">
                <a:cs typeface="Times New Roman" pitchFamily="18" charset="0"/>
              </a:rPr>
              <a:t>, D. Verma (2018). A Critical Review of Digital Marketing. International Journal of Management, IT &amp; Engineering</a:t>
            </a:r>
            <a:r>
              <a:rPr lang="en-IN" sz="1000" dirty="0">
                <a:cs typeface="Times New Roman" pitchFamily="18" charset="0"/>
              </a:rPr>
              <a:t>, </a:t>
            </a:r>
            <a:r>
              <a:rPr lang="en-IN" sz="1000" i="1" dirty="0">
                <a:cs typeface="Times New Roman" pitchFamily="18" charset="0"/>
              </a:rPr>
              <a:t>8</a:t>
            </a:r>
            <a:r>
              <a:rPr lang="en-IN" sz="1000" dirty="0">
                <a:cs typeface="Times New Roman" pitchFamily="18" charset="0"/>
              </a:rPr>
              <a:t>(10), pp.321-339.</a:t>
            </a:r>
          </a:p>
          <a:p>
            <a:r>
              <a:rPr lang="en-US" sz="1000" b="0" i="0" u="none" strike="noStrike" dirty="0">
                <a:effectLst/>
                <a:cs typeface="Times New Roman" pitchFamily="18" charset="0"/>
              </a:rPr>
              <a:t>Vacca, F., 2021. How Analytics are shaping a new era for Customer Relationship Management: a case study in </a:t>
            </a:r>
            <a:r>
              <a:rPr lang="en-US" sz="1000" b="0" i="0" u="none" strike="noStrike" dirty="0" err="1">
                <a:effectLst/>
                <a:cs typeface="Times New Roman" pitchFamily="18" charset="0"/>
              </a:rPr>
              <a:t>Lechler</a:t>
            </a:r>
            <a:r>
              <a:rPr lang="en-US" sz="1000" b="0" i="0" u="none" strike="noStrike" dirty="0">
                <a:effectLst/>
                <a:cs typeface="Times New Roman" pitchFamily="18" charset="0"/>
              </a:rPr>
              <a:t>.</a:t>
            </a:r>
          </a:p>
          <a:p>
            <a:r>
              <a:rPr lang="en-US" sz="1000" b="0" i="0" u="none" strike="noStrike" dirty="0">
                <a:effectLst/>
                <a:cs typeface="Times New Roman" pitchFamily="18" charset="0"/>
              </a:rPr>
              <a:t>Hart, C., Neil, D. and Ellis-Chadwick, F. (2000). “Retailer adaption of the internet – implications for retail marketing” , European Journal of Marketing, vol. 34 no. 8, pp. 954-74</a:t>
            </a:r>
          </a:p>
          <a:p>
            <a:r>
              <a:rPr lang="en-US" sz="1000" dirty="0" err="1">
                <a:cs typeface="Times New Roman" pitchFamily="18" charset="0"/>
              </a:rPr>
              <a:t>VanBoskirk</a:t>
            </a:r>
            <a:r>
              <a:rPr lang="en-US" sz="1000" dirty="0">
                <a:cs typeface="Times New Roman" pitchFamily="18" charset="0"/>
              </a:rPr>
              <a:t>, S., C. S. Overby, and S. </a:t>
            </a:r>
            <a:r>
              <a:rPr lang="en-US" sz="1000" dirty="0" err="1">
                <a:cs typeface="Times New Roman" pitchFamily="18" charset="0"/>
              </a:rPr>
              <a:t>Takvorian</a:t>
            </a:r>
            <a:r>
              <a:rPr lang="en-US" sz="1000" dirty="0">
                <a:cs typeface="Times New Roman" pitchFamily="18" charset="0"/>
              </a:rPr>
              <a:t>. 2011. U.S Interactive Marketing Forecast, 2011 to 2016. Cambridge, MA: Forrester Research. </a:t>
            </a:r>
            <a:endParaRPr lang="en-US" sz="1000" b="0" i="0" u="none" strike="noStrike" dirty="0">
              <a:effectLst/>
              <a:cs typeface="Times New Roman" pitchFamily="18" charset="0"/>
            </a:endParaRPr>
          </a:p>
          <a:p>
            <a:endParaRPr lang="en-US" sz="1000" b="0" i="0" u="none" strike="noStrike" dirty="0">
              <a:effectLst/>
              <a:cs typeface="Times New Roman" pitchFamily="18" charset="0"/>
            </a:endParaRPr>
          </a:p>
          <a:p>
            <a:endParaRPr lang="en-US" sz="1000" b="0" dirty="0">
              <a:effectLst/>
              <a:cs typeface="Times New Roman" pitchFamily="18" charset="0"/>
            </a:endParaRPr>
          </a:p>
          <a:p>
            <a:endParaRPr lang="en-US" sz="1000" b="0" dirty="0">
              <a:effectLst/>
              <a:cs typeface="Times New Roman" pitchFamily="18" charset="0"/>
            </a:endParaRPr>
          </a:p>
          <a:p>
            <a:endParaRPr lang="en-GB" dirty="0"/>
          </a:p>
        </p:txBody>
      </p:sp>
    </p:spTree>
    <p:extLst>
      <p:ext uri="{BB962C8B-B14F-4D97-AF65-F5344CB8AC3E}">
        <p14:creationId xmlns:p14="http://schemas.microsoft.com/office/powerpoint/2010/main" val="3197356482"/>
      </p:ext>
    </p:extLst>
  </p:cSld>
  <p:clrMapOvr>
    <a:masterClrMapping/>
  </p:clrMapOvr>
</p:sld>
</file>

<file path=ppt/theme/theme1.xml><?xml version="1.0" encoding="utf-8"?>
<a:theme xmlns:a="http://schemas.openxmlformats.org/drawingml/2006/main" name="BlockprintVTI">
  <a:themeElements>
    <a:clrScheme name="AnalogousFromDarkSeedRightStep">
      <a:dk1>
        <a:srgbClr val="000000"/>
      </a:dk1>
      <a:lt1>
        <a:srgbClr val="FFFFFF"/>
      </a:lt1>
      <a:dk2>
        <a:srgbClr val="2E1B30"/>
      </a:dk2>
      <a:lt2>
        <a:srgbClr val="F3F3F0"/>
      </a:lt2>
      <a:accent1>
        <a:srgbClr val="372DE7"/>
      </a:accent1>
      <a:accent2>
        <a:srgbClr val="7017D5"/>
      </a:accent2>
      <a:accent3>
        <a:srgbClr val="D129E7"/>
      </a:accent3>
      <a:accent4>
        <a:srgbClr val="D5179B"/>
      </a:accent4>
      <a:accent5>
        <a:srgbClr val="E7295E"/>
      </a:accent5>
      <a:accent6>
        <a:srgbClr val="D53117"/>
      </a:accent6>
      <a:hlink>
        <a:srgbClr val="349E6F"/>
      </a:hlink>
      <a:folHlink>
        <a:srgbClr val="7F7F7F"/>
      </a:folHlink>
    </a:clrScheme>
    <a:fontScheme name="Custom 56">
      <a:majorFont>
        <a:latin typeface="Avenir Next LT Pro"/>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lockprintVTI" id="{AA8C8908-6BA4-477C-AEA4-CB6C32A1FE3B}" vid="{36392749-7C1D-4938-93BB-440CD2A1B0AB}"/>
    </a:ext>
  </a:extLst>
</a:theme>
</file>

<file path=docProps/app.xml><?xml version="1.0" encoding="utf-8"?>
<Properties xmlns="http://schemas.openxmlformats.org/officeDocument/2006/extended-properties" xmlns:vt="http://schemas.openxmlformats.org/officeDocument/2006/docPropsVTypes">
  <Template>Wisp</Template>
  <TotalTime>188</TotalTime>
  <Words>393</Words>
  <Application>Microsoft Office PowerPoint</Application>
  <PresentationFormat>Widescreen</PresentationFormat>
  <Paragraphs>19</Paragraphs>
  <Slides>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vt:i4>
      </vt:variant>
    </vt:vector>
  </HeadingPairs>
  <TitlesOfParts>
    <vt:vector size="8" baseType="lpstr">
      <vt:lpstr>Arial</vt:lpstr>
      <vt:lpstr>Avenir Next LT Pro</vt:lpstr>
      <vt:lpstr>AvenirNext LT Pro Medium</vt:lpstr>
      <vt:lpstr>BlockprintVTI</vt:lpstr>
      <vt:lpstr>Building a Sustainable Marketing Relationship</vt:lpstr>
      <vt:lpstr>Digital Marketing</vt:lpstr>
      <vt:lpstr>Benefit of using Digital Marketing:  “ The utilisation of digital and social media has helped organizations to gain local visibility by targeting the local residents ( Vacca, 2021)”.  Disadvantages:  The transparency of digital marketing and social media makes online information available to all audiences, and reinforces the need for consistency in the planning, design and control of online marketing communication (Hart et al., 2000)</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Building a Sustainable Marketing Relationship</dc:title>
  <dc:creator>Adina Ghita</dc:creator>
  <cp:lastModifiedBy>Adina Ghita</cp:lastModifiedBy>
  <cp:revision>1</cp:revision>
  <dcterms:created xsi:type="dcterms:W3CDTF">2023-02-28T10:55:20Z</dcterms:created>
  <dcterms:modified xsi:type="dcterms:W3CDTF">2023-02-28T14:04:04Z</dcterms:modified>
</cp:coreProperties>
</file>