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2" r:id="rId7"/>
    <p:sldId id="264" r:id="rId8"/>
    <p:sldId id="265" r:id="rId9"/>
    <p:sldId id="266" r:id="rId10"/>
    <p:sldId id="267" r:id="rId11"/>
    <p:sldId id="260" r:id="rId12"/>
    <p:sldId id="261" r:id="rId13"/>
    <p:sldId id="26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3BFB9D-5AF9-EFF0-B174-EB89B782A821}" v="101" dt="2025-12-04T19:37:19.8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ha Tamara Young (2316846)" userId="7312ea09-9974-4bfb-82c8-81b0113a381d" providerId="ADAL" clId="{BC469BA5-80E4-403B-BB72-29EF204DC8F0}"/>
    <pc:docChg chg="undo redo custSel addSld modSld sldOrd">
      <pc:chgData name="Tasha Tamara Young (2316846)" userId="7312ea09-9974-4bfb-82c8-81b0113a381d" providerId="ADAL" clId="{BC469BA5-80E4-403B-BB72-29EF204DC8F0}" dt="2025-12-01T15:13:54.376" v="1239" actId="20577"/>
      <pc:docMkLst>
        <pc:docMk/>
      </pc:docMkLst>
      <pc:sldChg chg="modSp mod">
        <pc:chgData name="Tasha Tamara Young (2316846)" userId="7312ea09-9974-4bfb-82c8-81b0113a381d" providerId="ADAL" clId="{BC469BA5-80E4-403B-BB72-29EF204DC8F0}" dt="2025-11-25T20:45:17.827" v="187" actId="20577"/>
        <pc:sldMkLst>
          <pc:docMk/>
          <pc:sldMk cId="929788423" sldId="256"/>
        </pc:sldMkLst>
        <pc:spChg chg="mod">
          <ac:chgData name="Tasha Tamara Young (2316846)" userId="7312ea09-9974-4bfb-82c8-81b0113a381d" providerId="ADAL" clId="{BC469BA5-80E4-403B-BB72-29EF204DC8F0}" dt="2025-11-25T20:45:17.827" v="187" actId="20577"/>
          <ac:spMkLst>
            <pc:docMk/>
            <pc:sldMk cId="929788423" sldId="256"/>
            <ac:spMk id="3" creationId="{647AF316-5C01-4B07-D8D9-79517CE0654B}"/>
          </ac:spMkLst>
        </pc:spChg>
        <pc:spChg chg="mod">
          <ac:chgData name="Tasha Tamara Young (2316846)" userId="7312ea09-9974-4bfb-82c8-81b0113a381d" providerId="ADAL" clId="{BC469BA5-80E4-403B-BB72-29EF204DC8F0}" dt="2025-11-25T20:43:03.449" v="165" actId="1076"/>
          <ac:spMkLst>
            <pc:docMk/>
            <pc:sldMk cId="929788423" sldId="256"/>
            <ac:spMk id="4" creationId="{4FDA5BCE-EFD3-3134-4F38-A5B99A2F405A}"/>
          </ac:spMkLst>
        </pc:spChg>
      </pc:sldChg>
      <pc:sldChg chg="addSp delSp modSp new mod setBg">
        <pc:chgData name="Tasha Tamara Young (2316846)" userId="7312ea09-9974-4bfb-82c8-81b0113a381d" providerId="ADAL" clId="{BC469BA5-80E4-403B-BB72-29EF204DC8F0}" dt="2025-11-25T17:02:37.604" v="19" actId="14100"/>
        <pc:sldMkLst>
          <pc:docMk/>
          <pc:sldMk cId="127136188" sldId="257"/>
        </pc:sldMkLst>
        <pc:spChg chg="mod">
          <ac:chgData name="Tasha Tamara Young (2316846)" userId="7312ea09-9974-4bfb-82c8-81b0113a381d" providerId="ADAL" clId="{BC469BA5-80E4-403B-BB72-29EF204DC8F0}" dt="2025-11-25T17:01:41.806" v="15" actId="14100"/>
          <ac:spMkLst>
            <pc:docMk/>
            <pc:sldMk cId="127136188" sldId="257"/>
            <ac:spMk id="3" creationId="{3E355111-B125-044E-9EA5-B82AB336FD04}"/>
          </ac:spMkLst>
        </pc:spChg>
        <pc:spChg chg="add mod">
          <ac:chgData name="Tasha Tamara Young (2316846)" userId="7312ea09-9974-4bfb-82c8-81b0113a381d" providerId="ADAL" clId="{BC469BA5-80E4-403B-BB72-29EF204DC8F0}" dt="2025-11-25T17:02:37.604" v="19" actId="14100"/>
          <ac:spMkLst>
            <pc:docMk/>
            <pc:sldMk cId="127136188" sldId="257"/>
            <ac:spMk id="6" creationId="{50FB6F1F-2F7E-D181-210A-44F00242A7BE}"/>
          </ac:spMkLst>
        </pc:spChg>
        <pc:spChg chg="add">
          <ac:chgData name="Tasha Tamara Young (2316846)" userId="7312ea09-9974-4bfb-82c8-81b0113a381d" providerId="ADAL" clId="{BC469BA5-80E4-403B-BB72-29EF204DC8F0}" dt="2025-11-25T17:00:38.865" v="7" actId="26606"/>
          <ac:spMkLst>
            <pc:docMk/>
            <pc:sldMk cId="127136188" sldId="257"/>
            <ac:spMk id="9" creationId="{DBC6133C-0615-4CE4-9132-37E609A9BDFA}"/>
          </ac:spMkLst>
        </pc:spChg>
        <pc:spChg chg="add">
          <ac:chgData name="Tasha Tamara Young (2316846)" userId="7312ea09-9974-4bfb-82c8-81b0113a381d" providerId="ADAL" clId="{BC469BA5-80E4-403B-BB72-29EF204DC8F0}" dt="2025-11-25T17:00:38.865" v="7" actId="26606"/>
          <ac:spMkLst>
            <pc:docMk/>
            <pc:sldMk cId="127136188" sldId="257"/>
            <ac:spMk id="11" creationId="{169CC832-2974-4E8D-90ED-3E2941BA7336}"/>
          </ac:spMkLst>
        </pc:spChg>
        <pc:spChg chg="add">
          <ac:chgData name="Tasha Tamara Young (2316846)" userId="7312ea09-9974-4bfb-82c8-81b0113a381d" providerId="ADAL" clId="{BC469BA5-80E4-403B-BB72-29EF204DC8F0}" dt="2025-11-25T17:00:38.865" v="7" actId="26606"/>
          <ac:spMkLst>
            <pc:docMk/>
            <pc:sldMk cId="127136188" sldId="257"/>
            <ac:spMk id="13" creationId="{55222F96-971A-4F90-B841-6BAB416C7AC1}"/>
          </ac:spMkLst>
        </pc:spChg>
        <pc:spChg chg="add">
          <ac:chgData name="Tasha Tamara Young (2316846)" userId="7312ea09-9974-4bfb-82c8-81b0113a381d" providerId="ADAL" clId="{BC469BA5-80E4-403B-BB72-29EF204DC8F0}" dt="2025-11-25T17:00:38.865" v="7" actId="26606"/>
          <ac:spMkLst>
            <pc:docMk/>
            <pc:sldMk cId="127136188" sldId="257"/>
            <ac:spMk id="15" creationId="{08980754-6F4B-43C9-B9BE-127B6BED6586}"/>
          </ac:spMkLst>
        </pc:spChg>
        <pc:spChg chg="add">
          <ac:chgData name="Tasha Tamara Young (2316846)" userId="7312ea09-9974-4bfb-82c8-81b0113a381d" providerId="ADAL" clId="{BC469BA5-80E4-403B-BB72-29EF204DC8F0}" dt="2025-11-25T17:00:38.865" v="7" actId="26606"/>
          <ac:spMkLst>
            <pc:docMk/>
            <pc:sldMk cId="127136188" sldId="257"/>
            <ac:spMk id="17" creationId="{2C1BBA94-3F40-40AA-8BB9-E69E25E537C1}"/>
          </ac:spMkLst>
        </pc:spChg>
        <pc:picChg chg="add mod">
          <ac:chgData name="Tasha Tamara Young (2316846)" userId="7312ea09-9974-4bfb-82c8-81b0113a381d" providerId="ADAL" clId="{BC469BA5-80E4-403B-BB72-29EF204DC8F0}" dt="2025-11-25T17:02:21.102" v="16" actId="14100"/>
          <ac:picMkLst>
            <pc:docMk/>
            <pc:sldMk cId="127136188" sldId="257"/>
            <ac:picMk id="4" creationId="{2E214AA4-9796-BD4C-7379-5DAC338FCC3A}"/>
          </ac:picMkLst>
        </pc:picChg>
      </pc:sldChg>
      <pc:sldChg chg="addSp delSp modSp new mod setBg">
        <pc:chgData name="Tasha Tamara Young (2316846)" userId="7312ea09-9974-4bfb-82c8-81b0113a381d" providerId="ADAL" clId="{BC469BA5-80E4-403B-BB72-29EF204DC8F0}" dt="2025-11-25T20:32:30.357" v="69" actId="14100"/>
        <pc:sldMkLst>
          <pc:docMk/>
          <pc:sldMk cId="186752169" sldId="258"/>
        </pc:sldMkLst>
        <pc:spChg chg="mod">
          <ac:chgData name="Tasha Tamara Young (2316846)" userId="7312ea09-9974-4bfb-82c8-81b0113a381d" providerId="ADAL" clId="{BC469BA5-80E4-403B-BB72-29EF204DC8F0}" dt="2025-11-25T17:04:41.872" v="31" actId="14100"/>
          <ac:spMkLst>
            <pc:docMk/>
            <pc:sldMk cId="186752169" sldId="258"/>
            <ac:spMk id="2" creationId="{81A81D7D-EF2D-9887-6D72-E98FBD81E20E}"/>
          </ac:spMkLst>
        </pc:spChg>
        <pc:spChg chg="add mod">
          <ac:chgData name="Tasha Tamara Young (2316846)" userId="7312ea09-9974-4bfb-82c8-81b0113a381d" providerId="ADAL" clId="{BC469BA5-80E4-403B-BB72-29EF204DC8F0}" dt="2025-11-25T20:32:13.181" v="66" actId="1076"/>
          <ac:spMkLst>
            <pc:docMk/>
            <pc:sldMk cId="186752169" sldId="258"/>
            <ac:spMk id="4" creationId="{7D57AF98-59FD-D335-CA11-B3BA881EC6B5}"/>
          </ac:spMkLst>
        </pc:spChg>
        <pc:spChg chg="add">
          <ac:chgData name="Tasha Tamara Young (2316846)" userId="7312ea09-9974-4bfb-82c8-81b0113a381d" providerId="ADAL" clId="{BC469BA5-80E4-403B-BB72-29EF204DC8F0}" dt="2025-11-25T17:03:54.357" v="24" actId="26606"/>
          <ac:spMkLst>
            <pc:docMk/>
            <pc:sldMk cId="186752169" sldId="258"/>
            <ac:spMk id="10" creationId="{B50AB553-2A96-4A92-96F2-93548E096954}"/>
          </ac:spMkLst>
        </pc:spChg>
        <pc:graphicFrameChg chg="add mod">
          <ac:chgData name="Tasha Tamara Young (2316846)" userId="7312ea09-9974-4bfb-82c8-81b0113a381d" providerId="ADAL" clId="{BC469BA5-80E4-403B-BB72-29EF204DC8F0}" dt="2025-11-25T20:32:30.357" v="69" actId="14100"/>
          <ac:graphicFrameMkLst>
            <pc:docMk/>
            <pc:sldMk cId="186752169" sldId="258"/>
            <ac:graphicFrameMk id="5" creationId="{ACDD9550-5A6D-3E70-E5BE-2CD0E1DC4AB0}"/>
          </ac:graphicFrameMkLst>
        </pc:graphicFrameChg>
        <pc:picChg chg="add mod">
          <ac:chgData name="Tasha Tamara Young (2316846)" userId="7312ea09-9974-4bfb-82c8-81b0113a381d" providerId="ADAL" clId="{BC469BA5-80E4-403B-BB72-29EF204DC8F0}" dt="2025-11-25T20:29:24.450" v="47" actId="14100"/>
          <ac:picMkLst>
            <pc:docMk/>
            <pc:sldMk cId="186752169" sldId="258"/>
            <ac:picMk id="6" creationId="{BFBD81E0-1DEE-31DD-0C19-4E1BFE14B8E1}"/>
          </ac:picMkLst>
        </pc:picChg>
        <pc:picChg chg="add mod">
          <ac:chgData name="Tasha Tamara Young (2316846)" userId="7312ea09-9974-4bfb-82c8-81b0113a381d" providerId="ADAL" clId="{BC469BA5-80E4-403B-BB72-29EF204DC8F0}" dt="2025-11-25T20:30:09.750" v="49" actId="14100"/>
          <ac:picMkLst>
            <pc:docMk/>
            <pc:sldMk cId="186752169" sldId="258"/>
            <ac:picMk id="1026" creationId="{8327A26B-13FE-7423-D19A-8C506FC95618}"/>
          </ac:picMkLst>
        </pc:picChg>
      </pc:sldChg>
      <pc:sldChg chg="addSp delSp modSp new mod setBg">
        <pc:chgData name="Tasha Tamara Young (2316846)" userId="7312ea09-9974-4bfb-82c8-81b0113a381d" providerId="ADAL" clId="{BC469BA5-80E4-403B-BB72-29EF204DC8F0}" dt="2025-11-25T21:42:08.461" v="454" actId="14100"/>
        <pc:sldMkLst>
          <pc:docMk/>
          <pc:sldMk cId="2714158143" sldId="259"/>
        </pc:sldMkLst>
        <pc:spChg chg="mod">
          <ac:chgData name="Tasha Tamara Young (2316846)" userId="7312ea09-9974-4bfb-82c8-81b0113a381d" providerId="ADAL" clId="{BC469BA5-80E4-403B-BB72-29EF204DC8F0}" dt="2025-11-25T21:41:10.829" v="448" actId="14100"/>
          <ac:spMkLst>
            <pc:docMk/>
            <pc:sldMk cId="2714158143" sldId="259"/>
            <ac:spMk id="2" creationId="{D88D5EA9-79AD-6413-C7A7-30B1F30C27BC}"/>
          </ac:spMkLst>
        </pc:spChg>
        <pc:spChg chg="mod ord">
          <ac:chgData name="Tasha Tamara Young (2316846)" userId="7312ea09-9974-4bfb-82c8-81b0113a381d" providerId="ADAL" clId="{BC469BA5-80E4-403B-BB72-29EF204DC8F0}" dt="2025-11-25T20:42:37.861" v="162" actId="2711"/>
          <ac:spMkLst>
            <pc:docMk/>
            <pc:sldMk cId="2714158143" sldId="259"/>
            <ac:spMk id="3" creationId="{020B27A3-2961-BC6C-FCC5-EA2487E0DBF2}"/>
          </ac:spMkLst>
        </pc:spChg>
        <pc:spChg chg="add mod">
          <ac:chgData name="Tasha Tamara Young (2316846)" userId="7312ea09-9974-4bfb-82c8-81b0113a381d" providerId="ADAL" clId="{BC469BA5-80E4-403B-BB72-29EF204DC8F0}" dt="2025-11-25T21:42:08.461" v="454" actId="14100"/>
          <ac:spMkLst>
            <pc:docMk/>
            <pc:sldMk cId="2714158143" sldId="259"/>
            <ac:spMk id="4" creationId="{EF7D8960-F5C1-3FBD-1129-024C2C5EC8CE}"/>
          </ac:spMkLst>
        </pc:spChg>
        <pc:spChg chg="add">
          <ac:chgData name="Tasha Tamara Young (2316846)" userId="7312ea09-9974-4bfb-82c8-81b0113a381d" providerId="ADAL" clId="{BC469BA5-80E4-403B-BB72-29EF204DC8F0}" dt="2025-11-25T20:39:47.391" v="149" actId="26606"/>
          <ac:spMkLst>
            <pc:docMk/>
            <pc:sldMk cId="2714158143" sldId="259"/>
            <ac:spMk id="2100" creationId="{637B2035-1FCB-439A-B421-095E136C7E07}"/>
          </ac:spMkLst>
        </pc:spChg>
        <pc:spChg chg="add">
          <ac:chgData name="Tasha Tamara Young (2316846)" userId="7312ea09-9974-4bfb-82c8-81b0113a381d" providerId="ADAL" clId="{BC469BA5-80E4-403B-BB72-29EF204DC8F0}" dt="2025-11-25T20:39:47.391" v="149" actId="26606"/>
          <ac:spMkLst>
            <pc:docMk/>
            <pc:sldMk cId="2714158143" sldId="259"/>
            <ac:spMk id="2102" creationId="{676D6CDF-C512-4739-B158-55EE955EFA39}"/>
          </ac:spMkLst>
        </pc:spChg>
        <pc:picChg chg="add mod ord">
          <ac:chgData name="Tasha Tamara Young (2316846)" userId="7312ea09-9974-4bfb-82c8-81b0113a381d" providerId="ADAL" clId="{BC469BA5-80E4-403B-BB72-29EF204DC8F0}" dt="2025-11-25T21:41:26.813" v="450" actId="14100"/>
          <ac:picMkLst>
            <pc:docMk/>
            <pc:sldMk cId="2714158143" sldId="259"/>
            <ac:picMk id="2050" creationId="{344C14D7-05F7-CB2F-8A36-F29FC55112FD}"/>
          </ac:picMkLst>
        </pc:picChg>
      </pc:sldChg>
      <pc:sldChg chg="modSp new mod">
        <pc:chgData name="Tasha Tamara Young (2316846)" userId="7312ea09-9974-4bfb-82c8-81b0113a381d" providerId="ADAL" clId="{BC469BA5-80E4-403B-BB72-29EF204DC8F0}" dt="2025-11-27T00:12:06.919" v="1220" actId="27636"/>
        <pc:sldMkLst>
          <pc:docMk/>
          <pc:sldMk cId="855947846" sldId="260"/>
        </pc:sldMkLst>
        <pc:spChg chg="mod">
          <ac:chgData name="Tasha Tamara Young (2316846)" userId="7312ea09-9974-4bfb-82c8-81b0113a381d" providerId="ADAL" clId="{BC469BA5-80E4-403B-BB72-29EF204DC8F0}" dt="2025-11-25T21:09:26.678" v="279" actId="313"/>
          <ac:spMkLst>
            <pc:docMk/>
            <pc:sldMk cId="855947846" sldId="260"/>
            <ac:spMk id="2" creationId="{C2007815-488A-72CC-D487-2BA5ACE0D680}"/>
          </ac:spMkLst>
        </pc:spChg>
        <pc:spChg chg="mod">
          <ac:chgData name="Tasha Tamara Young (2316846)" userId="7312ea09-9974-4bfb-82c8-81b0113a381d" providerId="ADAL" clId="{BC469BA5-80E4-403B-BB72-29EF204DC8F0}" dt="2025-11-27T00:12:06.919" v="1220" actId="27636"/>
          <ac:spMkLst>
            <pc:docMk/>
            <pc:sldMk cId="855947846" sldId="260"/>
            <ac:spMk id="3" creationId="{A28EC728-7B38-1D34-4C38-4BE2AA205650}"/>
          </ac:spMkLst>
        </pc:spChg>
      </pc:sldChg>
      <pc:sldChg chg="modSp new mod">
        <pc:chgData name="Tasha Tamara Young (2316846)" userId="7312ea09-9974-4bfb-82c8-81b0113a381d" providerId="ADAL" clId="{BC469BA5-80E4-403B-BB72-29EF204DC8F0}" dt="2025-11-27T00:12:25.179" v="1222" actId="27636"/>
        <pc:sldMkLst>
          <pc:docMk/>
          <pc:sldMk cId="2961373672" sldId="261"/>
        </pc:sldMkLst>
        <pc:spChg chg="mod">
          <ac:chgData name="Tasha Tamara Young (2316846)" userId="7312ea09-9974-4bfb-82c8-81b0113a381d" providerId="ADAL" clId="{BC469BA5-80E4-403B-BB72-29EF204DC8F0}" dt="2025-11-27T00:12:25.179" v="1222" actId="27636"/>
          <ac:spMkLst>
            <pc:docMk/>
            <pc:sldMk cId="2961373672" sldId="261"/>
            <ac:spMk id="3" creationId="{9F0261ED-41B2-D8C0-D3A0-D6B7F42D8788}"/>
          </ac:spMkLst>
        </pc:spChg>
      </pc:sldChg>
      <pc:sldChg chg="addSp delSp modSp new mod ord setBg">
        <pc:chgData name="Tasha Tamara Young (2316846)" userId="7312ea09-9974-4bfb-82c8-81b0113a381d" providerId="ADAL" clId="{BC469BA5-80E4-403B-BB72-29EF204DC8F0}" dt="2025-11-26T23:43:50.638" v="967" actId="14100"/>
        <pc:sldMkLst>
          <pc:docMk/>
          <pc:sldMk cId="1484928348" sldId="262"/>
        </pc:sldMkLst>
        <pc:spChg chg="mod">
          <ac:chgData name="Tasha Tamara Young (2316846)" userId="7312ea09-9974-4bfb-82c8-81b0113a381d" providerId="ADAL" clId="{BC469BA5-80E4-403B-BB72-29EF204DC8F0}" dt="2025-11-25T21:38:15.002" v="438" actId="27636"/>
          <ac:spMkLst>
            <pc:docMk/>
            <pc:sldMk cId="1484928348" sldId="262"/>
            <ac:spMk id="2" creationId="{7F6D9675-3AB4-0A22-5074-B83BE40230A6}"/>
          </ac:spMkLst>
        </pc:spChg>
        <pc:spChg chg="mod">
          <ac:chgData name="Tasha Tamara Young (2316846)" userId="7312ea09-9974-4bfb-82c8-81b0113a381d" providerId="ADAL" clId="{BC469BA5-80E4-403B-BB72-29EF204DC8F0}" dt="2025-11-26T23:43:50.638" v="967" actId="14100"/>
          <ac:spMkLst>
            <pc:docMk/>
            <pc:sldMk cId="1484928348" sldId="262"/>
            <ac:spMk id="3" creationId="{8FE3BE6C-37B3-BF4C-E88A-757F8F2256CE}"/>
          </ac:spMkLst>
        </pc:spChg>
        <pc:spChg chg="add mod">
          <ac:chgData name="Tasha Tamara Young (2316846)" userId="7312ea09-9974-4bfb-82c8-81b0113a381d" providerId="ADAL" clId="{BC469BA5-80E4-403B-BB72-29EF204DC8F0}" dt="2025-11-25T21:37:58.209" v="433" actId="14100"/>
          <ac:spMkLst>
            <pc:docMk/>
            <pc:sldMk cId="1484928348" sldId="262"/>
            <ac:spMk id="4" creationId="{B80B5F13-81B7-AFBE-DAE3-CAFE99928358}"/>
          </ac:spMkLst>
        </pc:spChg>
        <pc:spChg chg="add">
          <ac:chgData name="Tasha Tamara Young (2316846)" userId="7312ea09-9974-4bfb-82c8-81b0113a381d" providerId="ADAL" clId="{BC469BA5-80E4-403B-BB72-29EF204DC8F0}" dt="2025-11-25T21:32:27.643" v="404" actId="26606"/>
          <ac:spMkLst>
            <pc:docMk/>
            <pc:sldMk cId="1484928348" sldId="262"/>
            <ac:spMk id="3095" creationId="{637B2035-1FCB-439A-B421-095E136C7E07}"/>
          </ac:spMkLst>
        </pc:spChg>
        <pc:spChg chg="add">
          <ac:chgData name="Tasha Tamara Young (2316846)" userId="7312ea09-9974-4bfb-82c8-81b0113a381d" providerId="ADAL" clId="{BC469BA5-80E4-403B-BB72-29EF204DC8F0}" dt="2025-11-25T21:32:27.643" v="404" actId="26606"/>
          <ac:spMkLst>
            <pc:docMk/>
            <pc:sldMk cId="1484928348" sldId="262"/>
            <ac:spMk id="3097" creationId="{676D6CDF-C512-4739-B158-55EE955EFA39}"/>
          </ac:spMkLst>
        </pc:spChg>
        <pc:picChg chg="add mod ord">
          <ac:chgData name="Tasha Tamara Young (2316846)" userId="7312ea09-9974-4bfb-82c8-81b0113a381d" providerId="ADAL" clId="{BC469BA5-80E4-403B-BB72-29EF204DC8F0}" dt="2025-11-26T23:43:43.460" v="966" actId="14100"/>
          <ac:picMkLst>
            <pc:docMk/>
            <pc:sldMk cId="1484928348" sldId="262"/>
            <ac:picMk id="3074" creationId="{9313927F-8790-D459-4616-E1805CF9924A}"/>
          </ac:picMkLst>
        </pc:picChg>
      </pc:sldChg>
      <pc:sldChg chg="modSp new mod">
        <pc:chgData name="Tasha Tamara Young (2316846)" userId="7312ea09-9974-4bfb-82c8-81b0113a381d" providerId="ADAL" clId="{BC469BA5-80E4-403B-BB72-29EF204DC8F0}" dt="2025-11-27T00:12:42.691" v="1223" actId="2711"/>
        <pc:sldMkLst>
          <pc:docMk/>
          <pc:sldMk cId="2460952861" sldId="263"/>
        </pc:sldMkLst>
        <pc:spChg chg="mod">
          <ac:chgData name="Tasha Tamara Young (2316846)" userId="7312ea09-9974-4bfb-82c8-81b0113a381d" providerId="ADAL" clId="{BC469BA5-80E4-403B-BB72-29EF204DC8F0}" dt="2025-11-27T00:12:42.691" v="1223" actId="2711"/>
          <ac:spMkLst>
            <pc:docMk/>
            <pc:sldMk cId="2460952861" sldId="263"/>
            <ac:spMk id="3" creationId="{57C3147A-471E-96BA-3CA8-F6C1889BC213}"/>
          </ac:spMkLst>
        </pc:spChg>
      </pc:sldChg>
      <pc:sldChg chg="addSp delSp modSp new mod setBg">
        <pc:chgData name="Tasha Tamara Young (2316846)" userId="7312ea09-9974-4bfb-82c8-81b0113a381d" providerId="ADAL" clId="{BC469BA5-80E4-403B-BB72-29EF204DC8F0}" dt="2025-11-26T23:43:26.551" v="965" actId="255"/>
        <pc:sldMkLst>
          <pc:docMk/>
          <pc:sldMk cId="2721287547" sldId="264"/>
        </pc:sldMkLst>
        <pc:spChg chg="mod">
          <ac:chgData name="Tasha Tamara Young (2316846)" userId="7312ea09-9974-4bfb-82c8-81b0113a381d" providerId="ADAL" clId="{BC469BA5-80E4-403B-BB72-29EF204DC8F0}" dt="2025-11-25T21:57:59.867" v="561" actId="1076"/>
          <ac:spMkLst>
            <pc:docMk/>
            <pc:sldMk cId="2721287547" sldId="264"/>
            <ac:spMk id="2" creationId="{72541E24-A0EA-EC7E-900D-03FCCF3B0ECA}"/>
          </ac:spMkLst>
        </pc:spChg>
        <pc:spChg chg="mod ord">
          <ac:chgData name="Tasha Tamara Young (2316846)" userId="7312ea09-9974-4bfb-82c8-81b0113a381d" providerId="ADAL" clId="{BC469BA5-80E4-403B-BB72-29EF204DC8F0}" dt="2025-11-26T23:43:26.551" v="965" actId="255"/>
          <ac:spMkLst>
            <pc:docMk/>
            <pc:sldMk cId="2721287547" sldId="264"/>
            <ac:spMk id="3" creationId="{33E19D27-6672-43B7-7CA3-14FA45945389}"/>
          </ac:spMkLst>
        </pc:spChg>
        <pc:spChg chg="add mod">
          <ac:chgData name="Tasha Tamara Young (2316846)" userId="7312ea09-9974-4bfb-82c8-81b0113a381d" providerId="ADAL" clId="{BC469BA5-80E4-403B-BB72-29EF204DC8F0}" dt="2025-11-25T21:57:50.809" v="560" actId="1076"/>
          <ac:spMkLst>
            <pc:docMk/>
            <pc:sldMk cId="2721287547" sldId="264"/>
            <ac:spMk id="4" creationId="{1ECF12AB-5FBA-62E8-D901-3885F09F5D65}"/>
          </ac:spMkLst>
        </pc:spChg>
        <pc:spChg chg="add">
          <ac:chgData name="Tasha Tamara Young (2316846)" userId="7312ea09-9974-4bfb-82c8-81b0113a381d" providerId="ADAL" clId="{BC469BA5-80E4-403B-BB72-29EF204DC8F0}" dt="2025-11-25T21:53:34.083" v="540" actId="26606"/>
          <ac:spMkLst>
            <pc:docMk/>
            <pc:sldMk cId="2721287547" sldId="264"/>
            <ac:spMk id="4108" creationId="{E81BF4F6-F2CF-4984-9D14-D6966D92F99F}"/>
          </ac:spMkLst>
        </pc:spChg>
        <pc:picChg chg="add mod">
          <ac:chgData name="Tasha Tamara Young (2316846)" userId="7312ea09-9974-4bfb-82c8-81b0113a381d" providerId="ADAL" clId="{BC469BA5-80E4-403B-BB72-29EF204DC8F0}" dt="2025-11-26T23:42:58.702" v="962" actId="14100"/>
          <ac:picMkLst>
            <pc:docMk/>
            <pc:sldMk cId="2721287547" sldId="264"/>
            <ac:picMk id="4098" creationId="{D99BE1FE-F66A-0D2C-8EFB-0F1B797D1FEA}"/>
          </ac:picMkLst>
        </pc:picChg>
      </pc:sldChg>
      <pc:sldChg chg="addSp delSp modSp new mod setBg">
        <pc:chgData name="Tasha Tamara Young (2316846)" userId="7312ea09-9974-4bfb-82c8-81b0113a381d" providerId="ADAL" clId="{BC469BA5-80E4-403B-BB72-29EF204DC8F0}" dt="2025-11-26T23:42:32.263" v="961" actId="14100"/>
        <pc:sldMkLst>
          <pc:docMk/>
          <pc:sldMk cId="192084078" sldId="265"/>
        </pc:sldMkLst>
        <pc:spChg chg="mod">
          <ac:chgData name="Tasha Tamara Young (2316846)" userId="7312ea09-9974-4bfb-82c8-81b0113a381d" providerId="ADAL" clId="{BC469BA5-80E4-403B-BB72-29EF204DC8F0}" dt="2025-11-26T23:42:17.459" v="960" actId="1076"/>
          <ac:spMkLst>
            <pc:docMk/>
            <pc:sldMk cId="192084078" sldId="265"/>
            <ac:spMk id="2" creationId="{12655FBA-5E7B-F3E8-2D5B-D8DC405D1C8F}"/>
          </ac:spMkLst>
        </pc:spChg>
        <pc:spChg chg="mod ord">
          <ac:chgData name="Tasha Tamara Young (2316846)" userId="7312ea09-9974-4bfb-82c8-81b0113a381d" providerId="ADAL" clId="{BC469BA5-80E4-403B-BB72-29EF204DC8F0}" dt="2025-11-26T23:42:32.263" v="961" actId="14100"/>
          <ac:spMkLst>
            <pc:docMk/>
            <pc:sldMk cId="192084078" sldId="265"/>
            <ac:spMk id="3" creationId="{473F0F60-962D-34A8-0C8D-69B25F0DE4E0}"/>
          </ac:spMkLst>
        </pc:spChg>
        <pc:spChg chg="add mod">
          <ac:chgData name="Tasha Tamara Young (2316846)" userId="7312ea09-9974-4bfb-82c8-81b0113a381d" providerId="ADAL" clId="{BC469BA5-80E4-403B-BB72-29EF204DC8F0}" dt="2025-11-25T22:33:21.173" v="816" actId="14100"/>
          <ac:spMkLst>
            <pc:docMk/>
            <pc:sldMk cId="192084078" sldId="265"/>
            <ac:spMk id="5" creationId="{0BDA70A6-32C5-A139-9437-739022462B12}"/>
          </ac:spMkLst>
        </pc:spChg>
        <pc:spChg chg="add">
          <ac:chgData name="Tasha Tamara Young (2316846)" userId="7312ea09-9974-4bfb-82c8-81b0113a381d" providerId="ADAL" clId="{BC469BA5-80E4-403B-BB72-29EF204DC8F0}" dt="2025-11-25T22:27:45.768" v="784" actId="26606"/>
          <ac:spMkLst>
            <pc:docMk/>
            <pc:sldMk cId="192084078" sldId="265"/>
            <ac:spMk id="5171" creationId="{F944E337-3E5D-4A1F-A5A1-2057F25B8A7B}"/>
          </ac:spMkLst>
        </pc:spChg>
        <pc:spChg chg="add">
          <ac:chgData name="Tasha Tamara Young (2316846)" userId="7312ea09-9974-4bfb-82c8-81b0113a381d" providerId="ADAL" clId="{BC469BA5-80E4-403B-BB72-29EF204DC8F0}" dt="2025-11-25T22:27:45.768" v="784" actId="26606"/>
          <ac:spMkLst>
            <pc:docMk/>
            <pc:sldMk cId="192084078" sldId="265"/>
            <ac:spMk id="5173" creationId="{4DA50D69-7CF7-4844-B844-A2B821C77F24}"/>
          </ac:spMkLst>
        </pc:spChg>
        <pc:picChg chg="add mod ord">
          <ac:chgData name="Tasha Tamara Young (2316846)" userId="7312ea09-9974-4bfb-82c8-81b0113a381d" providerId="ADAL" clId="{BC469BA5-80E4-403B-BB72-29EF204DC8F0}" dt="2025-11-25T22:27:56.277" v="786" actId="14100"/>
          <ac:picMkLst>
            <pc:docMk/>
            <pc:sldMk cId="192084078" sldId="265"/>
            <ac:picMk id="5122" creationId="{3DF38C77-979A-87D7-5CEF-3535888D86D9}"/>
          </ac:picMkLst>
        </pc:picChg>
      </pc:sldChg>
      <pc:sldChg chg="addSp modSp new mod setBg">
        <pc:chgData name="Tasha Tamara Young (2316846)" userId="7312ea09-9974-4bfb-82c8-81b0113a381d" providerId="ADAL" clId="{BC469BA5-80E4-403B-BB72-29EF204DC8F0}" dt="2025-11-26T23:40:42.882" v="956" actId="1076"/>
        <pc:sldMkLst>
          <pc:docMk/>
          <pc:sldMk cId="4053399473" sldId="266"/>
        </pc:sldMkLst>
        <pc:spChg chg="mod">
          <ac:chgData name="Tasha Tamara Young (2316846)" userId="7312ea09-9974-4bfb-82c8-81b0113a381d" providerId="ADAL" clId="{BC469BA5-80E4-403B-BB72-29EF204DC8F0}" dt="2025-11-26T23:40:31.271" v="955" actId="1076"/>
          <ac:spMkLst>
            <pc:docMk/>
            <pc:sldMk cId="4053399473" sldId="266"/>
            <ac:spMk id="2" creationId="{CD587038-9B51-ED12-C92D-82972534406D}"/>
          </ac:spMkLst>
        </pc:spChg>
        <pc:spChg chg="mod">
          <ac:chgData name="Tasha Tamara Young (2316846)" userId="7312ea09-9974-4bfb-82c8-81b0113a381d" providerId="ADAL" clId="{BC469BA5-80E4-403B-BB72-29EF204DC8F0}" dt="2025-11-26T23:40:18.770" v="954" actId="255"/>
          <ac:spMkLst>
            <pc:docMk/>
            <pc:sldMk cId="4053399473" sldId="266"/>
            <ac:spMk id="3" creationId="{C00382EE-3836-E42E-2CC8-F00C8B4936CE}"/>
          </ac:spMkLst>
        </pc:spChg>
        <pc:spChg chg="add">
          <ac:chgData name="Tasha Tamara Young (2316846)" userId="7312ea09-9974-4bfb-82c8-81b0113a381d" providerId="ADAL" clId="{BC469BA5-80E4-403B-BB72-29EF204DC8F0}" dt="2025-11-26T23:21:55.891" v="907"/>
          <ac:spMkLst>
            <pc:docMk/>
            <pc:sldMk cId="4053399473" sldId="266"/>
            <ac:spMk id="4" creationId="{4A6E957F-7EC2-68B8-A0E3-CB4F018DF1F8}"/>
          </ac:spMkLst>
        </pc:spChg>
        <pc:spChg chg="add mod">
          <ac:chgData name="Tasha Tamara Young (2316846)" userId="7312ea09-9974-4bfb-82c8-81b0113a381d" providerId="ADAL" clId="{BC469BA5-80E4-403B-BB72-29EF204DC8F0}" dt="2025-11-26T23:40:42.882" v="956" actId="1076"/>
          <ac:spMkLst>
            <pc:docMk/>
            <pc:sldMk cId="4053399473" sldId="266"/>
            <ac:spMk id="6" creationId="{5C24BF14-94ED-43E0-A42E-DA85024389A5}"/>
          </ac:spMkLst>
        </pc:spChg>
        <pc:spChg chg="add">
          <ac:chgData name="Tasha Tamara Young (2316846)" userId="7312ea09-9974-4bfb-82c8-81b0113a381d" providerId="ADAL" clId="{BC469BA5-80E4-403B-BB72-29EF204DC8F0}" dt="2025-11-26T23:23:16.365" v="911" actId="26606"/>
          <ac:spMkLst>
            <pc:docMk/>
            <pc:sldMk cId="4053399473" sldId="266"/>
            <ac:spMk id="6155" creationId="{90B80AB5-04E5-2C2D-26E9-EF3A3DA3A442}"/>
          </ac:spMkLst>
        </pc:spChg>
        <pc:picChg chg="add mod ord">
          <ac:chgData name="Tasha Tamara Young (2316846)" userId="7312ea09-9974-4bfb-82c8-81b0113a381d" providerId="ADAL" clId="{BC469BA5-80E4-403B-BB72-29EF204DC8F0}" dt="2025-11-26T23:39:54.047" v="952" actId="14100"/>
          <ac:picMkLst>
            <pc:docMk/>
            <pc:sldMk cId="4053399473" sldId="266"/>
            <ac:picMk id="6150" creationId="{33711C9D-AF3A-9A25-224C-51A95EA2F154}"/>
          </ac:picMkLst>
        </pc:picChg>
        <pc:cxnChg chg="add">
          <ac:chgData name="Tasha Tamara Young (2316846)" userId="7312ea09-9974-4bfb-82c8-81b0113a381d" providerId="ADAL" clId="{BC469BA5-80E4-403B-BB72-29EF204DC8F0}" dt="2025-11-26T23:23:16.365" v="911" actId="26606"/>
          <ac:cxnSpMkLst>
            <pc:docMk/>
            <pc:sldMk cId="4053399473" sldId="266"/>
            <ac:cxnSpMk id="6157" creationId="{FC23E3B9-5ABF-58B3-E2B0-E9A5DAA90037}"/>
          </ac:cxnSpMkLst>
        </pc:cxnChg>
      </pc:sldChg>
      <pc:sldChg chg="addSp delSp modSp new mod setBg">
        <pc:chgData name="Tasha Tamara Young (2316846)" userId="7312ea09-9974-4bfb-82c8-81b0113a381d" providerId="ADAL" clId="{BC469BA5-80E4-403B-BB72-29EF204DC8F0}" dt="2025-12-01T15:13:54.376" v="1239" actId="20577"/>
        <pc:sldMkLst>
          <pc:docMk/>
          <pc:sldMk cId="1943000732" sldId="267"/>
        </pc:sldMkLst>
        <pc:spChg chg="mo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2" creationId="{FCFAEBE3-3C63-2B2C-07C0-5687EE891E44}"/>
          </ac:spMkLst>
        </pc:spChg>
        <pc:spChg chg="mod">
          <ac:chgData name="Tasha Tamara Young (2316846)" userId="7312ea09-9974-4bfb-82c8-81b0113a381d" providerId="ADAL" clId="{BC469BA5-80E4-403B-BB72-29EF204DC8F0}" dt="2025-12-01T15:13:54.376" v="1239" actId="20577"/>
          <ac:spMkLst>
            <pc:docMk/>
            <pc:sldMk cId="1943000732" sldId="267"/>
            <ac:spMk id="3" creationId="{E16C8955-A3FF-8DA1-60B5-0CD106BD8D72}"/>
          </ac:spMkLst>
        </pc:spChg>
        <pc:spChg chg="ad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18" creationId="{A09989E4-EFDC-4A90-A633-E0525FB4139E}"/>
          </ac:spMkLst>
        </pc:spChg>
        <pc:spChg chg="ad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19" creationId="{DEE2AD96-B495-4E06-9291-B71706F728CB}"/>
          </ac:spMkLst>
        </pc:spChg>
        <pc:spChg chg="ad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20" creationId="{53CF6D67-C5A8-4ADD-9E8E-1E38CA1D3166}"/>
          </ac:spMkLst>
        </pc:spChg>
        <pc:spChg chg="ad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21" creationId="{86909FA0-B515-4681-B7A8-FA281D133B94}"/>
          </ac:spMkLst>
        </pc:spChg>
        <pc:spChg chg="ad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22" creationId="{21C9FE86-FCC3-4A31-AA1C-C882262B7FE7}"/>
          </ac:spMkLst>
        </pc:spChg>
        <pc:spChg chg="add">
          <ac:chgData name="Tasha Tamara Young (2316846)" userId="7312ea09-9974-4bfb-82c8-81b0113a381d" providerId="ADAL" clId="{BC469BA5-80E4-403B-BB72-29EF204DC8F0}" dt="2025-11-26T23:38:29.262" v="951" actId="26606"/>
          <ac:spMkLst>
            <pc:docMk/>
            <pc:sldMk cId="1943000732" sldId="267"/>
            <ac:spMk id="23" creationId="{7D96243B-ECED-4B71-8E06-AE9A285EAD20}"/>
          </ac:spMkLst>
        </pc:spChg>
      </pc:sldChg>
    </pc:docChg>
  </pc:docChgLst>
  <pc:docChgLst>
    <pc:chgData name="Tasha Tamara Young (2316846)" userId="S::2316846@student.uwtsd.ac.uk::7312ea09-9974-4bfb-82c8-81b0113a381d" providerId="AD" clId="Web-{AB3BFB9D-5AF9-EFF0-B174-EB89B782A821}"/>
    <pc:docChg chg="addSld modSld sldOrd">
      <pc:chgData name="Tasha Tamara Young (2316846)" userId="S::2316846@student.uwtsd.ac.uk::7312ea09-9974-4bfb-82c8-81b0113a381d" providerId="AD" clId="Web-{AB3BFB9D-5AF9-EFF0-B174-EB89B782A821}" dt="2025-12-04T19:37:39.391" v="142"/>
      <pc:docMkLst>
        <pc:docMk/>
      </pc:docMkLst>
      <pc:sldChg chg="modSp ord">
        <pc:chgData name="Tasha Tamara Young (2316846)" userId="S::2316846@student.uwtsd.ac.uk::7312ea09-9974-4bfb-82c8-81b0113a381d" providerId="AD" clId="Web-{AB3BFB9D-5AF9-EFF0-B174-EB89B782A821}" dt="2025-12-04T19:35:44.743" v="115"/>
        <pc:sldMkLst>
          <pc:docMk/>
          <pc:sldMk cId="929788423" sldId="256"/>
        </pc:sldMkLst>
        <pc:spChg chg="mod">
          <ac:chgData name="Tasha Tamara Young (2316846)" userId="S::2316846@student.uwtsd.ac.uk::7312ea09-9974-4bfb-82c8-81b0113a381d" providerId="AD" clId="Web-{AB3BFB9D-5AF9-EFF0-B174-EB89B782A821}" dt="2025-12-04T19:30:42.632" v="113" actId="14100"/>
          <ac:spMkLst>
            <pc:docMk/>
            <pc:sldMk cId="929788423" sldId="256"/>
            <ac:spMk id="3" creationId="{647AF316-5C01-4B07-D8D9-79517CE0654B}"/>
          </ac:spMkLst>
        </pc:spChg>
      </pc:sldChg>
      <pc:sldChg chg="modSp">
        <pc:chgData name="Tasha Tamara Young (2316846)" userId="S::2316846@student.uwtsd.ac.uk::7312ea09-9974-4bfb-82c8-81b0113a381d" providerId="AD" clId="Web-{AB3BFB9D-5AF9-EFF0-B174-EB89B782A821}" dt="2025-12-04T19:28:57.381" v="91" actId="20577"/>
        <pc:sldMkLst>
          <pc:docMk/>
          <pc:sldMk cId="127136188" sldId="257"/>
        </pc:sldMkLst>
        <pc:spChg chg="mod">
          <ac:chgData name="Tasha Tamara Young (2316846)" userId="S::2316846@student.uwtsd.ac.uk::7312ea09-9974-4bfb-82c8-81b0113a381d" providerId="AD" clId="Web-{AB3BFB9D-5AF9-EFF0-B174-EB89B782A821}" dt="2025-12-04T19:28:57.381" v="91" actId="20577"/>
          <ac:spMkLst>
            <pc:docMk/>
            <pc:sldMk cId="127136188" sldId="257"/>
            <ac:spMk id="3" creationId="{3E355111-B125-044E-9EA5-B82AB336FD04}"/>
          </ac:spMkLst>
        </pc:spChg>
      </pc:sldChg>
      <pc:sldChg chg="modSp">
        <pc:chgData name="Tasha Tamara Young (2316846)" userId="S::2316846@student.uwtsd.ac.uk::7312ea09-9974-4bfb-82c8-81b0113a381d" providerId="AD" clId="Web-{AB3BFB9D-5AF9-EFF0-B174-EB89B782A821}" dt="2025-12-04T19:26:08.502" v="39" actId="20577"/>
        <pc:sldMkLst>
          <pc:docMk/>
          <pc:sldMk cId="186752169" sldId="258"/>
        </pc:sldMkLst>
        <pc:graphicFrameChg chg="modGraphic">
          <ac:chgData name="Tasha Tamara Young (2316846)" userId="S::2316846@student.uwtsd.ac.uk::7312ea09-9974-4bfb-82c8-81b0113a381d" providerId="AD" clId="Web-{AB3BFB9D-5AF9-EFF0-B174-EB89B782A821}" dt="2025-12-04T19:26:08.502" v="39" actId="20577"/>
          <ac:graphicFrameMkLst>
            <pc:docMk/>
            <pc:sldMk cId="186752169" sldId="258"/>
            <ac:graphicFrameMk id="5" creationId="{ACDD9550-5A6D-3E70-E5BE-2CD0E1DC4AB0}"/>
          </ac:graphicFrameMkLst>
        </pc:graphicFrameChg>
      </pc:sldChg>
      <pc:sldChg chg="addSp delSp modSp new mod setBg">
        <pc:chgData name="Tasha Tamara Young (2316846)" userId="S::2316846@student.uwtsd.ac.uk::7312ea09-9974-4bfb-82c8-81b0113a381d" providerId="AD" clId="Web-{AB3BFB9D-5AF9-EFF0-B174-EB89B782A821}" dt="2025-12-04T19:37:39.391" v="142"/>
        <pc:sldMkLst>
          <pc:docMk/>
          <pc:sldMk cId="1879148551" sldId="268"/>
        </pc:sldMkLst>
        <pc:spChg chg="mod">
          <ac:chgData name="Tasha Tamara Young (2316846)" userId="S::2316846@student.uwtsd.ac.uk::7312ea09-9974-4bfb-82c8-81b0113a381d" providerId="AD" clId="Web-{AB3BFB9D-5AF9-EFF0-B174-EB89B782A821}" dt="2025-12-04T19:37:39.391" v="142"/>
          <ac:spMkLst>
            <pc:docMk/>
            <pc:sldMk cId="1879148551" sldId="268"/>
            <ac:spMk id="2" creationId="{51139912-33CE-B2B3-CAA2-D5FB5035BE13}"/>
          </ac:spMkLst>
        </pc:spChg>
        <pc:spChg chg="mod">
          <ac:chgData name="Tasha Tamara Young (2316846)" userId="S::2316846@student.uwtsd.ac.uk::7312ea09-9974-4bfb-82c8-81b0113a381d" providerId="AD" clId="Web-{AB3BFB9D-5AF9-EFF0-B174-EB89B782A821}" dt="2025-12-04T19:37:39.391" v="142"/>
          <ac:spMkLst>
            <pc:docMk/>
            <pc:sldMk cId="1879148551" sldId="268"/>
            <ac:spMk id="3" creationId="{C25D2DDE-6CBB-BA1A-758B-EA1199BA953C}"/>
          </ac:spMkLst>
        </pc:spChg>
        <pc:spChg chg="add del">
          <ac:chgData name="Tasha Tamara Young (2316846)" userId="S::2316846@student.uwtsd.ac.uk::7312ea09-9974-4bfb-82c8-81b0113a381d" providerId="AD" clId="Web-{AB3BFB9D-5AF9-EFF0-B174-EB89B782A821}" dt="2025-12-04T19:37:39.376" v="141"/>
          <ac:spMkLst>
            <pc:docMk/>
            <pc:sldMk cId="1879148551" sldId="268"/>
            <ac:spMk id="9" creationId="{B6FACB3C-9069-4791-BC5C-0DB7CD19B853}"/>
          </ac:spMkLst>
        </pc:spChg>
        <pc:spChg chg="add del">
          <ac:chgData name="Tasha Tamara Young (2316846)" userId="S::2316846@student.uwtsd.ac.uk::7312ea09-9974-4bfb-82c8-81b0113a381d" providerId="AD" clId="Web-{AB3BFB9D-5AF9-EFF0-B174-EB89B782A821}" dt="2025-12-04T19:37:39.376" v="141"/>
          <ac:spMkLst>
            <pc:docMk/>
            <pc:sldMk cId="1879148551" sldId="268"/>
            <ac:spMk id="11" creationId="{71F2038E-D777-4B76-81DD-DD13EE91B9DD}"/>
          </ac:spMkLst>
        </pc:spChg>
        <pc:spChg chg="add">
          <ac:chgData name="Tasha Tamara Young (2316846)" userId="S::2316846@student.uwtsd.ac.uk::7312ea09-9974-4bfb-82c8-81b0113a381d" providerId="AD" clId="Web-{AB3BFB9D-5AF9-EFF0-B174-EB89B782A821}" dt="2025-12-04T19:37:39.391" v="142"/>
          <ac:spMkLst>
            <pc:docMk/>
            <pc:sldMk cId="1879148551" sldId="268"/>
            <ac:spMk id="15" creationId="{E6995CE5-F890-4ABA-82A2-26507CE8D2A3}"/>
          </ac:spMkLst>
        </pc:spChg>
        <pc:spChg chg="add">
          <ac:chgData name="Tasha Tamara Young (2316846)" userId="S::2316846@student.uwtsd.ac.uk::7312ea09-9974-4bfb-82c8-81b0113a381d" providerId="AD" clId="Web-{AB3BFB9D-5AF9-EFF0-B174-EB89B782A821}" dt="2025-12-04T19:37:39.391" v="142"/>
          <ac:spMkLst>
            <pc:docMk/>
            <pc:sldMk cId="1879148551" sldId="268"/>
            <ac:spMk id="19" creationId="{058A14AF-9FB5-4CC7-BA35-E8E85D3EDF0E}"/>
          </ac:spMkLst>
        </pc:spChg>
        <pc:spChg chg="add">
          <ac:chgData name="Tasha Tamara Young (2316846)" userId="S::2316846@student.uwtsd.ac.uk::7312ea09-9974-4bfb-82c8-81b0113a381d" providerId="AD" clId="Web-{AB3BFB9D-5AF9-EFF0-B174-EB89B782A821}" dt="2025-12-04T19:37:39.391" v="142"/>
          <ac:spMkLst>
            <pc:docMk/>
            <pc:sldMk cId="1879148551" sldId="268"/>
            <ac:spMk id="20" creationId="{3A9A4357-BD1D-4622-A4FE-766E6AB8DE84}"/>
          </ac:spMkLst>
        </pc:spChg>
        <pc:spChg chg="add">
          <ac:chgData name="Tasha Tamara Young (2316846)" userId="S::2316846@student.uwtsd.ac.uk::7312ea09-9974-4bfb-82c8-81b0113a381d" providerId="AD" clId="Web-{AB3BFB9D-5AF9-EFF0-B174-EB89B782A821}" dt="2025-12-04T19:37:39.391" v="142"/>
          <ac:spMkLst>
            <pc:docMk/>
            <pc:sldMk cId="1879148551" sldId="268"/>
            <ac:spMk id="21" creationId="{E659831F-0D9A-4C63-9EBB-8435B85A440F}"/>
          </ac:spMkLst>
        </pc:spChg>
        <pc:grpChg chg="add del">
          <ac:chgData name="Tasha Tamara Young (2316846)" userId="S::2316846@student.uwtsd.ac.uk::7312ea09-9974-4bfb-82c8-81b0113a381d" providerId="AD" clId="Web-{AB3BFB9D-5AF9-EFF0-B174-EB89B782A821}" dt="2025-12-04T19:37:39.376" v="141"/>
          <ac:grpSpMkLst>
            <pc:docMk/>
            <pc:sldMk cId="1879148551" sldId="268"/>
            <ac:grpSpMk id="13" creationId="{DD354807-230F-4402-B1B9-F733A8F1F190}"/>
          </ac:grpSpMkLst>
        </pc:grpChg>
        <pc:picChg chg="add mod">
          <ac:chgData name="Tasha Tamara Young (2316846)" userId="S::2316846@student.uwtsd.ac.uk::7312ea09-9974-4bfb-82c8-81b0113a381d" providerId="AD" clId="Web-{AB3BFB9D-5AF9-EFF0-B174-EB89B782A821}" dt="2025-12-04T19:37:39.391" v="142"/>
          <ac:picMkLst>
            <pc:docMk/>
            <pc:sldMk cId="1879148551" sldId="268"/>
            <ac:picMk id="4" creationId="{52A5AFFD-96ED-E4B7-6732-EDF005E1B0B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AD2DAD-93BE-44A1-9F63-555C27ECD726}" type="doc">
      <dgm:prSet loTypeId="urn:microsoft.com/office/officeart/2005/8/layout/default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094CFF-AF7F-4631-9124-3C647A11B821}">
      <dgm:prSet/>
      <dgm:spPr/>
      <dgm:t>
        <a:bodyPr/>
        <a:lstStyle/>
        <a:p>
          <a:r>
            <a:rPr lang="en-GB" dirty="0"/>
            <a:t>Freestyle Libre has reshaped diabetes care delivery across the NHS, requiring staff to adopt new digital skills (health Education England Digital Transformation, 2025).</a:t>
          </a:r>
          <a:endParaRPr lang="en-US" dirty="0"/>
        </a:p>
      </dgm:t>
    </dgm:pt>
    <dgm:pt modelId="{F4E0042D-4266-497D-8E0F-3A9302A4943A}" type="parTrans" cxnId="{0928BF40-661C-407F-B67F-A66A08BDC8FC}">
      <dgm:prSet/>
      <dgm:spPr/>
      <dgm:t>
        <a:bodyPr/>
        <a:lstStyle/>
        <a:p>
          <a:endParaRPr lang="en-US"/>
        </a:p>
      </dgm:t>
    </dgm:pt>
    <dgm:pt modelId="{32138296-9854-4409-9157-D48B4FC2E5FF}" type="sibTrans" cxnId="{0928BF40-661C-407F-B67F-A66A08BDC8FC}">
      <dgm:prSet/>
      <dgm:spPr/>
      <dgm:t>
        <a:bodyPr/>
        <a:lstStyle/>
        <a:p>
          <a:endParaRPr lang="en-US"/>
        </a:p>
      </dgm:t>
    </dgm:pt>
    <dgm:pt modelId="{988C4EE9-4B70-45F7-988A-87DE772907AE}">
      <dgm:prSet/>
      <dgm:spPr/>
      <dgm:t>
        <a:bodyPr/>
        <a:lstStyle/>
        <a:p>
          <a:r>
            <a:rPr lang="en-GB" dirty="0"/>
            <a:t>Real-time glucose data replaces clinic-only blood glucose readings, enhancing decision-making and personalised care.</a:t>
          </a:r>
          <a:endParaRPr lang="en-US" dirty="0"/>
        </a:p>
      </dgm:t>
    </dgm:pt>
    <dgm:pt modelId="{AD5100D4-B886-4873-9962-1BC55D4E7345}" type="parTrans" cxnId="{560770C4-264C-4696-AAC3-1036FB1CB67F}">
      <dgm:prSet/>
      <dgm:spPr/>
      <dgm:t>
        <a:bodyPr/>
        <a:lstStyle/>
        <a:p>
          <a:endParaRPr lang="en-US"/>
        </a:p>
      </dgm:t>
    </dgm:pt>
    <dgm:pt modelId="{6048112C-F8A6-4A69-9EDE-1BD9296FDB88}" type="sibTrans" cxnId="{560770C4-264C-4696-AAC3-1036FB1CB67F}">
      <dgm:prSet/>
      <dgm:spPr/>
      <dgm:t>
        <a:bodyPr/>
        <a:lstStyle/>
        <a:p>
          <a:endParaRPr lang="en-US"/>
        </a:p>
      </dgm:t>
    </dgm:pt>
    <dgm:pt modelId="{EE2C7A2B-E5A3-436C-B7C5-23AE9D97A189}">
      <dgm:prSet/>
      <dgm:spPr/>
      <dgm:t>
        <a:bodyPr/>
        <a:lstStyle/>
        <a:p>
          <a:r>
            <a:rPr lang="en-GB" dirty="0"/>
            <a:t>A national evaluation found many nurses and midwives lacked confidence in CGM and hybrid closed-loop systems, highlighting the need for structured training (Study, 2025).</a:t>
          </a:r>
          <a:endParaRPr lang="en-US" dirty="0"/>
        </a:p>
      </dgm:t>
    </dgm:pt>
    <dgm:pt modelId="{A32EABCA-F90B-45F2-B890-C6352B99124C}" type="parTrans" cxnId="{E9DDF52A-61AB-41FA-9115-2A32A7C86261}">
      <dgm:prSet/>
      <dgm:spPr/>
      <dgm:t>
        <a:bodyPr/>
        <a:lstStyle/>
        <a:p>
          <a:endParaRPr lang="en-US"/>
        </a:p>
      </dgm:t>
    </dgm:pt>
    <dgm:pt modelId="{F57C3BF1-8C3B-42DC-8761-AAE07B4ECEB9}" type="sibTrans" cxnId="{E9DDF52A-61AB-41FA-9115-2A32A7C86261}">
      <dgm:prSet/>
      <dgm:spPr/>
      <dgm:t>
        <a:bodyPr/>
        <a:lstStyle/>
        <a:p>
          <a:endParaRPr lang="en-US"/>
        </a:p>
      </dgm:t>
    </dgm:pt>
    <dgm:pt modelId="{6FE37FB6-94CC-4D71-8936-C030592B5C3E}">
      <dgm:prSet/>
      <dgm:spPr/>
      <dgm:t>
        <a:bodyPr/>
        <a:lstStyle/>
        <a:p>
          <a:r>
            <a:rPr lang="en-GB" dirty="0"/>
            <a:t>NHS London guidance promotes multidisciplinary collaboration between diabetes specialists, GPs, and pharmacists to ensure safe prescribing.</a:t>
          </a:r>
          <a:endParaRPr lang="en-US" dirty="0"/>
        </a:p>
      </dgm:t>
    </dgm:pt>
    <dgm:pt modelId="{FB9F65C2-BD21-486E-A1BB-0472AD5BDE9A}" type="parTrans" cxnId="{A7A400BE-30B2-4B4F-9FB6-35A7A2113087}">
      <dgm:prSet/>
      <dgm:spPr/>
      <dgm:t>
        <a:bodyPr/>
        <a:lstStyle/>
        <a:p>
          <a:endParaRPr lang="en-US"/>
        </a:p>
      </dgm:t>
    </dgm:pt>
    <dgm:pt modelId="{7D4203F4-0D73-4862-9E2A-41E9C101DA2B}" type="sibTrans" cxnId="{A7A400BE-30B2-4B4F-9FB6-35A7A2113087}">
      <dgm:prSet/>
      <dgm:spPr/>
      <dgm:t>
        <a:bodyPr/>
        <a:lstStyle/>
        <a:p>
          <a:endParaRPr lang="en-US"/>
        </a:p>
      </dgm:t>
    </dgm:pt>
    <dgm:pt modelId="{33C6B10E-29AC-4C53-A3C7-7FFF61B1911C}">
      <dgm:prSet/>
      <dgm:spPr/>
      <dgm:t>
        <a:bodyPr/>
        <a:lstStyle/>
        <a:p>
          <a:r>
            <a:rPr lang="en-GB" dirty="0"/>
            <a:t>Community nurses now use Libre data in virtual consultations and insulin reviews, improving safety and reducing secondary care pressure.</a:t>
          </a:r>
          <a:endParaRPr lang="en-US" dirty="0"/>
        </a:p>
      </dgm:t>
    </dgm:pt>
    <dgm:pt modelId="{208E2901-33C9-45F5-AECC-CF1670FA4B86}" type="parTrans" cxnId="{01DFA14F-DF93-455A-959B-92C62BAA5EB6}">
      <dgm:prSet/>
      <dgm:spPr/>
      <dgm:t>
        <a:bodyPr/>
        <a:lstStyle/>
        <a:p>
          <a:endParaRPr lang="en-US"/>
        </a:p>
      </dgm:t>
    </dgm:pt>
    <dgm:pt modelId="{A9E4EB18-CE67-442F-A592-C5DD14AE8A2E}" type="sibTrans" cxnId="{01DFA14F-DF93-455A-959B-92C62BAA5EB6}">
      <dgm:prSet/>
      <dgm:spPr/>
      <dgm:t>
        <a:bodyPr/>
        <a:lstStyle/>
        <a:p>
          <a:endParaRPr lang="en-US"/>
        </a:p>
      </dgm:t>
    </dgm:pt>
    <dgm:pt modelId="{D4A2B69C-B13B-494F-AC4A-C2F2F7F8CF9C}">
      <dgm:prSet/>
      <dgm:spPr/>
      <dgm:t>
        <a:bodyPr/>
        <a:lstStyle/>
        <a:p>
          <a:r>
            <a:rPr lang="en-GB" dirty="0"/>
            <a:t>Nurses report increased confidence in digital tools and glucose trend analysis, aligning with NHS digital transformation goals (NICE, 2017).</a:t>
          </a:r>
          <a:endParaRPr lang="en-US" dirty="0"/>
        </a:p>
      </dgm:t>
    </dgm:pt>
    <dgm:pt modelId="{9AEC3B49-BD8A-42AF-80A9-9271A3A7354E}" type="parTrans" cxnId="{4C2C2351-6104-4920-998A-B4E4184E91EB}">
      <dgm:prSet/>
      <dgm:spPr/>
      <dgm:t>
        <a:bodyPr/>
        <a:lstStyle/>
        <a:p>
          <a:endParaRPr lang="en-US"/>
        </a:p>
      </dgm:t>
    </dgm:pt>
    <dgm:pt modelId="{49893DB1-BB24-4E28-AC65-9A81A934D00B}" type="sibTrans" cxnId="{4C2C2351-6104-4920-998A-B4E4184E91EB}">
      <dgm:prSet/>
      <dgm:spPr/>
      <dgm:t>
        <a:bodyPr/>
        <a:lstStyle/>
        <a:p>
          <a:endParaRPr lang="en-US"/>
        </a:p>
      </dgm:t>
    </dgm:pt>
    <dgm:pt modelId="{0A79AFD9-8C65-4571-8936-EA5634EBB4A1}">
      <dgm:prSet/>
      <dgm:spPr/>
      <dgm:t>
        <a:bodyPr/>
        <a:lstStyle/>
        <a:p>
          <a:r>
            <a:rPr lang="en-GB" dirty="0"/>
            <a:t>• Wilmot et al. (2024) stress the need for investment in staff education and integrated care models across NHS services.</a:t>
          </a:r>
          <a:endParaRPr lang="en-US" dirty="0"/>
        </a:p>
      </dgm:t>
    </dgm:pt>
    <dgm:pt modelId="{198F677E-78B9-4DE7-AC27-B6A77A655920}" type="parTrans" cxnId="{83677973-45C5-4D70-B525-25A4CF3B57C1}">
      <dgm:prSet/>
      <dgm:spPr/>
      <dgm:t>
        <a:bodyPr/>
        <a:lstStyle/>
        <a:p>
          <a:endParaRPr lang="en-US"/>
        </a:p>
      </dgm:t>
    </dgm:pt>
    <dgm:pt modelId="{177F2D2E-065D-490D-89FC-D06305A4F7BD}" type="sibTrans" cxnId="{83677973-45C5-4D70-B525-25A4CF3B57C1}">
      <dgm:prSet/>
      <dgm:spPr/>
      <dgm:t>
        <a:bodyPr/>
        <a:lstStyle/>
        <a:p>
          <a:endParaRPr lang="en-US"/>
        </a:p>
      </dgm:t>
    </dgm:pt>
    <dgm:pt modelId="{AD81D794-32AD-42B4-918C-C2E3DE0459DE}" type="pres">
      <dgm:prSet presAssocID="{45AD2DAD-93BE-44A1-9F63-555C27ECD726}" presName="diagram" presStyleCnt="0">
        <dgm:presLayoutVars>
          <dgm:dir/>
          <dgm:resizeHandles val="exact"/>
        </dgm:presLayoutVars>
      </dgm:prSet>
      <dgm:spPr/>
    </dgm:pt>
    <dgm:pt modelId="{0F7E9E3E-3759-4C38-8511-9DF08F8F49F0}" type="pres">
      <dgm:prSet presAssocID="{62094CFF-AF7F-4631-9124-3C647A11B821}" presName="node" presStyleLbl="node1" presStyleIdx="0" presStyleCnt="7">
        <dgm:presLayoutVars>
          <dgm:bulletEnabled val="1"/>
        </dgm:presLayoutVars>
      </dgm:prSet>
      <dgm:spPr/>
    </dgm:pt>
    <dgm:pt modelId="{D33510DF-1135-4DFA-8535-3DEF07EFEDA9}" type="pres">
      <dgm:prSet presAssocID="{32138296-9854-4409-9157-D48B4FC2E5FF}" presName="sibTrans" presStyleCnt="0"/>
      <dgm:spPr/>
    </dgm:pt>
    <dgm:pt modelId="{C0E9CC38-6E18-4572-8B34-E5680CC5BB8F}" type="pres">
      <dgm:prSet presAssocID="{988C4EE9-4B70-45F7-988A-87DE772907AE}" presName="node" presStyleLbl="node1" presStyleIdx="1" presStyleCnt="7">
        <dgm:presLayoutVars>
          <dgm:bulletEnabled val="1"/>
        </dgm:presLayoutVars>
      </dgm:prSet>
      <dgm:spPr/>
    </dgm:pt>
    <dgm:pt modelId="{8C240920-5056-4412-9C9D-4C5860A12158}" type="pres">
      <dgm:prSet presAssocID="{6048112C-F8A6-4A69-9EDE-1BD9296FDB88}" presName="sibTrans" presStyleCnt="0"/>
      <dgm:spPr/>
    </dgm:pt>
    <dgm:pt modelId="{DE14EF07-F6A3-42D9-A0C8-B1A96FAC93E0}" type="pres">
      <dgm:prSet presAssocID="{EE2C7A2B-E5A3-436C-B7C5-23AE9D97A189}" presName="node" presStyleLbl="node1" presStyleIdx="2" presStyleCnt="7">
        <dgm:presLayoutVars>
          <dgm:bulletEnabled val="1"/>
        </dgm:presLayoutVars>
      </dgm:prSet>
      <dgm:spPr/>
    </dgm:pt>
    <dgm:pt modelId="{765AFB24-B9FF-4B20-A9D2-B238D8428768}" type="pres">
      <dgm:prSet presAssocID="{F57C3BF1-8C3B-42DC-8761-AAE07B4ECEB9}" presName="sibTrans" presStyleCnt="0"/>
      <dgm:spPr/>
    </dgm:pt>
    <dgm:pt modelId="{64CB0BC5-583F-45C6-9D05-14E48B0E7585}" type="pres">
      <dgm:prSet presAssocID="{6FE37FB6-94CC-4D71-8936-C030592B5C3E}" presName="node" presStyleLbl="node1" presStyleIdx="3" presStyleCnt="7">
        <dgm:presLayoutVars>
          <dgm:bulletEnabled val="1"/>
        </dgm:presLayoutVars>
      </dgm:prSet>
      <dgm:spPr/>
    </dgm:pt>
    <dgm:pt modelId="{CD31E1F6-C4EA-4196-959A-765F7CFA1257}" type="pres">
      <dgm:prSet presAssocID="{7D4203F4-0D73-4862-9E2A-41E9C101DA2B}" presName="sibTrans" presStyleCnt="0"/>
      <dgm:spPr/>
    </dgm:pt>
    <dgm:pt modelId="{0D0A072E-4717-4260-BBB3-DB1D9736254E}" type="pres">
      <dgm:prSet presAssocID="{33C6B10E-29AC-4C53-A3C7-7FFF61B1911C}" presName="node" presStyleLbl="node1" presStyleIdx="4" presStyleCnt="7">
        <dgm:presLayoutVars>
          <dgm:bulletEnabled val="1"/>
        </dgm:presLayoutVars>
      </dgm:prSet>
      <dgm:spPr/>
    </dgm:pt>
    <dgm:pt modelId="{7B388FF4-DEFA-4484-82DB-81A914A8E540}" type="pres">
      <dgm:prSet presAssocID="{A9E4EB18-CE67-442F-A592-C5DD14AE8A2E}" presName="sibTrans" presStyleCnt="0"/>
      <dgm:spPr/>
    </dgm:pt>
    <dgm:pt modelId="{8650EC1A-3E5A-46FD-836F-4AEFDEEB1430}" type="pres">
      <dgm:prSet presAssocID="{D4A2B69C-B13B-494F-AC4A-C2F2F7F8CF9C}" presName="node" presStyleLbl="node1" presStyleIdx="5" presStyleCnt="7">
        <dgm:presLayoutVars>
          <dgm:bulletEnabled val="1"/>
        </dgm:presLayoutVars>
      </dgm:prSet>
      <dgm:spPr/>
    </dgm:pt>
    <dgm:pt modelId="{A57DB699-D672-483A-9772-24CF1099F749}" type="pres">
      <dgm:prSet presAssocID="{49893DB1-BB24-4E28-AC65-9A81A934D00B}" presName="sibTrans" presStyleCnt="0"/>
      <dgm:spPr/>
    </dgm:pt>
    <dgm:pt modelId="{DFD05A79-8C69-4B0D-A243-9C592E8F3292}" type="pres">
      <dgm:prSet presAssocID="{0A79AFD9-8C65-4571-8936-EA5634EBB4A1}" presName="node" presStyleLbl="node1" presStyleIdx="6" presStyleCnt="7">
        <dgm:presLayoutVars>
          <dgm:bulletEnabled val="1"/>
        </dgm:presLayoutVars>
      </dgm:prSet>
      <dgm:spPr/>
    </dgm:pt>
  </dgm:ptLst>
  <dgm:cxnLst>
    <dgm:cxn modelId="{F9364B15-09BB-4670-BB9D-7E6040193BBA}" type="presOf" srcId="{45AD2DAD-93BE-44A1-9F63-555C27ECD726}" destId="{AD81D794-32AD-42B4-918C-C2E3DE0459DE}" srcOrd="0" destOrd="0" presId="urn:microsoft.com/office/officeart/2005/8/layout/default"/>
    <dgm:cxn modelId="{D84A6B15-7181-414D-899C-21E46560C4C6}" type="presOf" srcId="{33C6B10E-29AC-4C53-A3C7-7FFF61B1911C}" destId="{0D0A072E-4717-4260-BBB3-DB1D9736254E}" srcOrd="0" destOrd="0" presId="urn:microsoft.com/office/officeart/2005/8/layout/default"/>
    <dgm:cxn modelId="{010AD41A-EF8D-48F6-B799-C5AD499A139A}" type="presOf" srcId="{62094CFF-AF7F-4631-9124-3C647A11B821}" destId="{0F7E9E3E-3759-4C38-8511-9DF08F8F49F0}" srcOrd="0" destOrd="0" presId="urn:microsoft.com/office/officeart/2005/8/layout/default"/>
    <dgm:cxn modelId="{E9DDF52A-61AB-41FA-9115-2A32A7C86261}" srcId="{45AD2DAD-93BE-44A1-9F63-555C27ECD726}" destId="{EE2C7A2B-E5A3-436C-B7C5-23AE9D97A189}" srcOrd="2" destOrd="0" parTransId="{A32EABCA-F90B-45F2-B890-C6352B99124C}" sibTransId="{F57C3BF1-8C3B-42DC-8761-AAE07B4ECEB9}"/>
    <dgm:cxn modelId="{0928BF40-661C-407F-B67F-A66A08BDC8FC}" srcId="{45AD2DAD-93BE-44A1-9F63-555C27ECD726}" destId="{62094CFF-AF7F-4631-9124-3C647A11B821}" srcOrd="0" destOrd="0" parTransId="{F4E0042D-4266-497D-8E0F-3A9302A4943A}" sibTransId="{32138296-9854-4409-9157-D48B4FC2E5FF}"/>
    <dgm:cxn modelId="{3427E34E-6424-4600-B529-E818D3F81BCE}" type="presOf" srcId="{0A79AFD9-8C65-4571-8936-EA5634EBB4A1}" destId="{DFD05A79-8C69-4B0D-A243-9C592E8F3292}" srcOrd="0" destOrd="0" presId="urn:microsoft.com/office/officeart/2005/8/layout/default"/>
    <dgm:cxn modelId="{01DFA14F-DF93-455A-959B-92C62BAA5EB6}" srcId="{45AD2DAD-93BE-44A1-9F63-555C27ECD726}" destId="{33C6B10E-29AC-4C53-A3C7-7FFF61B1911C}" srcOrd="4" destOrd="0" parTransId="{208E2901-33C9-45F5-AECC-CF1670FA4B86}" sibTransId="{A9E4EB18-CE67-442F-A592-C5DD14AE8A2E}"/>
    <dgm:cxn modelId="{E26B7B50-3E4B-4CC5-AE64-09BF555BF63D}" type="presOf" srcId="{6FE37FB6-94CC-4D71-8936-C030592B5C3E}" destId="{64CB0BC5-583F-45C6-9D05-14E48B0E7585}" srcOrd="0" destOrd="0" presId="urn:microsoft.com/office/officeart/2005/8/layout/default"/>
    <dgm:cxn modelId="{4C2C2351-6104-4920-998A-B4E4184E91EB}" srcId="{45AD2DAD-93BE-44A1-9F63-555C27ECD726}" destId="{D4A2B69C-B13B-494F-AC4A-C2F2F7F8CF9C}" srcOrd="5" destOrd="0" parTransId="{9AEC3B49-BD8A-42AF-80A9-9271A3A7354E}" sibTransId="{49893DB1-BB24-4E28-AC65-9A81A934D00B}"/>
    <dgm:cxn modelId="{83677973-45C5-4D70-B525-25A4CF3B57C1}" srcId="{45AD2DAD-93BE-44A1-9F63-555C27ECD726}" destId="{0A79AFD9-8C65-4571-8936-EA5634EBB4A1}" srcOrd="6" destOrd="0" parTransId="{198F677E-78B9-4DE7-AC27-B6A77A655920}" sibTransId="{177F2D2E-065D-490D-89FC-D06305A4F7BD}"/>
    <dgm:cxn modelId="{730AE275-9B93-4958-91E9-BF84B09EEA94}" type="presOf" srcId="{EE2C7A2B-E5A3-436C-B7C5-23AE9D97A189}" destId="{DE14EF07-F6A3-42D9-A0C8-B1A96FAC93E0}" srcOrd="0" destOrd="0" presId="urn:microsoft.com/office/officeart/2005/8/layout/default"/>
    <dgm:cxn modelId="{C13B95AC-4A36-407D-8F24-5F484EF78EDF}" type="presOf" srcId="{D4A2B69C-B13B-494F-AC4A-C2F2F7F8CF9C}" destId="{8650EC1A-3E5A-46FD-836F-4AEFDEEB1430}" srcOrd="0" destOrd="0" presId="urn:microsoft.com/office/officeart/2005/8/layout/default"/>
    <dgm:cxn modelId="{A7A400BE-30B2-4B4F-9FB6-35A7A2113087}" srcId="{45AD2DAD-93BE-44A1-9F63-555C27ECD726}" destId="{6FE37FB6-94CC-4D71-8936-C030592B5C3E}" srcOrd="3" destOrd="0" parTransId="{FB9F65C2-BD21-486E-A1BB-0472AD5BDE9A}" sibTransId="{7D4203F4-0D73-4862-9E2A-41E9C101DA2B}"/>
    <dgm:cxn modelId="{560770C4-264C-4696-AAC3-1036FB1CB67F}" srcId="{45AD2DAD-93BE-44A1-9F63-555C27ECD726}" destId="{988C4EE9-4B70-45F7-988A-87DE772907AE}" srcOrd="1" destOrd="0" parTransId="{AD5100D4-B886-4873-9962-1BC55D4E7345}" sibTransId="{6048112C-F8A6-4A69-9EDE-1BD9296FDB88}"/>
    <dgm:cxn modelId="{3AF10AFB-1D35-4BB7-BCB4-44EA511F706D}" type="presOf" srcId="{988C4EE9-4B70-45F7-988A-87DE772907AE}" destId="{C0E9CC38-6E18-4572-8B34-E5680CC5BB8F}" srcOrd="0" destOrd="0" presId="urn:microsoft.com/office/officeart/2005/8/layout/default"/>
    <dgm:cxn modelId="{63321657-94C3-42A3-BECF-2B7BC381052C}" type="presParOf" srcId="{AD81D794-32AD-42B4-918C-C2E3DE0459DE}" destId="{0F7E9E3E-3759-4C38-8511-9DF08F8F49F0}" srcOrd="0" destOrd="0" presId="urn:microsoft.com/office/officeart/2005/8/layout/default"/>
    <dgm:cxn modelId="{E1C9CA38-FF28-454B-8D31-5FDAA1F7F478}" type="presParOf" srcId="{AD81D794-32AD-42B4-918C-C2E3DE0459DE}" destId="{D33510DF-1135-4DFA-8535-3DEF07EFEDA9}" srcOrd="1" destOrd="0" presId="urn:microsoft.com/office/officeart/2005/8/layout/default"/>
    <dgm:cxn modelId="{3E875CDB-4593-47FD-9E4A-8776A7738533}" type="presParOf" srcId="{AD81D794-32AD-42B4-918C-C2E3DE0459DE}" destId="{C0E9CC38-6E18-4572-8B34-E5680CC5BB8F}" srcOrd="2" destOrd="0" presId="urn:microsoft.com/office/officeart/2005/8/layout/default"/>
    <dgm:cxn modelId="{46ACCDA7-C5AC-40D9-BF05-747CC9719C92}" type="presParOf" srcId="{AD81D794-32AD-42B4-918C-C2E3DE0459DE}" destId="{8C240920-5056-4412-9C9D-4C5860A12158}" srcOrd="3" destOrd="0" presId="urn:microsoft.com/office/officeart/2005/8/layout/default"/>
    <dgm:cxn modelId="{4DAE1CB3-130A-4127-B18B-5326D69578CF}" type="presParOf" srcId="{AD81D794-32AD-42B4-918C-C2E3DE0459DE}" destId="{DE14EF07-F6A3-42D9-A0C8-B1A96FAC93E0}" srcOrd="4" destOrd="0" presId="urn:microsoft.com/office/officeart/2005/8/layout/default"/>
    <dgm:cxn modelId="{87B0C487-4628-4231-B210-05E9E52895A2}" type="presParOf" srcId="{AD81D794-32AD-42B4-918C-C2E3DE0459DE}" destId="{765AFB24-B9FF-4B20-A9D2-B238D8428768}" srcOrd="5" destOrd="0" presId="urn:microsoft.com/office/officeart/2005/8/layout/default"/>
    <dgm:cxn modelId="{DBBA05E2-FA5F-4351-BEF4-CA3AA0BFBBE2}" type="presParOf" srcId="{AD81D794-32AD-42B4-918C-C2E3DE0459DE}" destId="{64CB0BC5-583F-45C6-9D05-14E48B0E7585}" srcOrd="6" destOrd="0" presId="urn:microsoft.com/office/officeart/2005/8/layout/default"/>
    <dgm:cxn modelId="{B5B53CAD-A6A1-44CD-A400-8FFDFD17854E}" type="presParOf" srcId="{AD81D794-32AD-42B4-918C-C2E3DE0459DE}" destId="{CD31E1F6-C4EA-4196-959A-765F7CFA1257}" srcOrd="7" destOrd="0" presId="urn:microsoft.com/office/officeart/2005/8/layout/default"/>
    <dgm:cxn modelId="{3BF68A7E-193C-4CC4-91DD-84C5277D5095}" type="presParOf" srcId="{AD81D794-32AD-42B4-918C-C2E3DE0459DE}" destId="{0D0A072E-4717-4260-BBB3-DB1D9736254E}" srcOrd="8" destOrd="0" presId="urn:microsoft.com/office/officeart/2005/8/layout/default"/>
    <dgm:cxn modelId="{4592A525-7A05-4D4F-AF73-732CA1C72844}" type="presParOf" srcId="{AD81D794-32AD-42B4-918C-C2E3DE0459DE}" destId="{7B388FF4-DEFA-4484-82DB-81A914A8E540}" srcOrd="9" destOrd="0" presId="urn:microsoft.com/office/officeart/2005/8/layout/default"/>
    <dgm:cxn modelId="{08B41806-C967-4A22-B8DF-4E8575132E85}" type="presParOf" srcId="{AD81D794-32AD-42B4-918C-C2E3DE0459DE}" destId="{8650EC1A-3E5A-46FD-836F-4AEFDEEB1430}" srcOrd="10" destOrd="0" presId="urn:microsoft.com/office/officeart/2005/8/layout/default"/>
    <dgm:cxn modelId="{490FD27D-CFC0-4F81-B9E1-11790FFB98D3}" type="presParOf" srcId="{AD81D794-32AD-42B4-918C-C2E3DE0459DE}" destId="{A57DB699-D672-483A-9772-24CF1099F749}" srcOrd="11" destOrd="0" presId="urn:microsoft.com/office/officeart/2005/8/layout/default"/>
    <dgm:cxn modelId="{1E4A64BD-31D2-4FAE-96C7-6A84799AE4AE}" type="presParOf" srcId="{AD81D794-32AD-42B4-918C-C2E3DE0459DE}" destId="{DFD05A79-8C69-4B0D-A243-9C592E8F329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E9E3E-3759-4C38-8511-9DF08F8F49F0}">
      <dsp:nvSpPr>
        <dsp:cNvPr id="0" name=""/>
        <dsp:cNvSpPr/>
      </dsp:nvSpPr>
      <dsp:spPr>
        <a:xfrm>
          <a:off x="0" y="51303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Freestyle Libre has reshaped diabetes care delivery across the NHS, requiring staff to adopt new digital skills (health Education England Digital Transformation, 2025).</a:t>
          </a:r>
          <a:endParaRPr lang="en-US" sz="1200" kern="1200" dirty="0"/>
        </a:p>
      </dsp:txBody>
      <dsp:txXfrm>
        <a:off x="0" y="513036"/>
        <a:ext cx="2201757" cy="1321054"/>
      </dsp:txXfrm>
    </dsp:sp>
    <dsp:sp modelId="{C0E9CC38-6E18-4572-8B34-E5680CC5BB8F}">
      <dsp:nvSpPr>
        <dsp:cNvPr id="0" name=""/>
        <dsp:cNvSpPr/>
      </dsp:nvSpPr>
      <dsp:spPr>
        <a:xfrm>
          <a:off x="2421932" y="51303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Real-time glucose data replaces clinic-only blood glucose readings, enhancing decision-making and personalised care.</a:t>
          </a:r>
          <a:endParaRPr lang="en-US" sz="1200" kern="1200" dirty="0"/>
        </a:p>
      </dsp:txBody>
      <dsp:txXfrm>
        <a:off x="2421932" y="513036"/>
        <a:ext cx="2201757" cy="1321054"/>
      </dsp:txXfrm>
    </dsp:sp>
    <dsp:sp modelId="{DE14EF07-F6A3-42D9-A0C8-B1A96FAC93E0}">
      <dsp:nvSpPr>
        <dsp:cNvPr id="0" name=""/>
        <dsp:cNvSpPr/>
      </dsp:nvSpPr>
      <dsp:spPr>
        <a:xfrm>
          <a:off x="4843865" y="51303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 national evaluation found many nurses and midwives lacked confidence in CGM and hybrid closed-loop systems, highlighting the need for structured training (Study, 2025).</a:t>
          </a:r>
          <a:endParaRPr lang="en-US" sz="1200" kern="1200" dirty="0"/>
        </a:p>
      </dsp:txBody>
      <dsp:txXfrm>
        <a:off x="4843865" y="513036"/>
        <a:ext cx="2201757" cy="1321054"/>
      </dsp:txXfrm>
    </dsp:sp>
    <dsp:sp modelId="{64CB0BC5-583F-45C6-9D05-14E48B0E7585}">
      <dsp:nvSpPr>
        <dsp:cNvPr id="0" name=""/>
        <dsp:cNvSpPr/>
      </dsp:nvSpPr>
      <dsp:spPr>
        <a:xfrm>
          <a:off x="0" y="205426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NHS London guidance promotes multidisciplinary collaboration between diabetes specialists, GPs, and pharmacists to ensure safe prescribing.</a:t>
          </a:r>
          <a:endParaRPr lang="en-US" sz="1200" kern="1200" dirty="0"/>
        </a:p>
      </dsp:txBody>
      <dsp:txXfrm>
        <a:off x="0" y="2054266"/>
        <a:ext cx="2201757" cy="1321054"/>
      </dsp:txXfrm>
    </dsp:sp>
    <dsp:sp modelId="{0D0A072E-4717-4260-BBB3-DB1D9736254E}">
      <dsp:nvSpPr>
        <dsp:cNvPr id="0" name=""/>
        <dsp:cNvSpPr/>
      </dsp:nvSpPr>
      <dsp:spPr>
        <a:xfrm>
          <a:off x="2421932" y="205426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Community nurses now use Libre data in virtual consultations and insulin reviews, improving safety and reducing secondary care pressure.</a:t>
          </a:r>
          <a:endParaRPr lang="en-US" sz="1200" kern="1200" dirty="0"/>
        </a:p>
      </dsp:txBody>
      <dsp:txXfrm>
        <a:off x="2421932" y="2054266"/>
        <a:ext cx="2201757" cy="1321054"/>
      </dsp:txXfrm>
    </dsp:sp>
    <dsp:sp modelId="{8650EC1A-3E5A-46FD-836F-4AEFDEEB1430}">
      <dsp:nvSpPr>
        <dsp:cNvPr id="0" name=""/>
        <dsp:cNvSpPr/>
      </dsp:nvSpPr>
      <dsp:spPr>
        <a:xfrm>
          <a:off x="4843865" y="205426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Nurses report increased confidence in digital tools and glucose trend analysis, aligning with NHS digital transformation goals (NICE, 2017).</a:t>
          </a:r>
          <a:endParaRPr lang="en-US" sz="1200" kern="1200" dirty="0"/>
        </a:p>
      </dsp:txBody>
      <dsp:txXfrm>
        <a:off x="4843865" y="2054266"/>
        <a:ext cx="2201757" cy="1321054"/>
      </dsp:txXfrm>
    </dsp:sp>
    <dsp:sp modelId="{DFD05A79-8C69-4B0D-A243-9C592E8F3292}">
      <dsp:nvSpPr>
        <dsp:cNvPr id="0" name=""/>
        <dsp:cNvSpPr/>
      </dsp:nvSpPr>
      <dsp:spPr>
        <a:xfrm>
          <a:off x="2421932" y="3595496"/>
          <a:ext cx="2201757" cy="1321054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• Wilmot et al. (2024) stress the need for investment in staff education and integrated care models across NHS services.</a:t>
          </a:r>
          <a:endParaRPr lang="en-US" sz="1200" kern="1200" dirty="0"/>
        </a:p>
      </dsp:txBody>
      <dsp:txXfrm>
        <a:off x="2421932" y="3595496"/>
        <a:ext cx="2201757" cy="13210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9AE395-7654-4448-8DF4-6D8198660E30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A892E6-FE3C-4F0D-99F9-9490986CCD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79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A892E6-FE3C-4F0D-99F9-9490986CCDA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3847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11594-914A-38AE-F97A-A8615A603A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0A14B0-4320-C328-12F9-360B2C485F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E668BC-56C5-DAA9-8FB5-8C980C8B1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B2AFB-82FA-F2FC-915D-8193E8908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6A9D5-1B0F-5071-C457-FA46F76D6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855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C8FCC-46ED-B065-A7BE-E11902E94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CB61C-9E8B-03BD-AD8C-2DEA24BAB6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1FD90-7CC1-FC46-FEEF-56C8DFDB7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EB6E4F-213C-7104-EC2B-571FBA6D0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D10C0-46DE-153B-B5B5-8C597384B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674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0793A-524F-07D6-B995-5C922D34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4EEC10-8542-F7B4-B64E-9DDE03D81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60591-6C92-6B6D-7223-C7D4203A5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947B8-D2D0-7B9D-D831-B066F4D9D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53CBA-3A48-4EEE-F701-840729CA2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10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EB2A4-20C1-F11A-50D6-471BE7BF2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1EC5D-3DB9-870B-920F-88AB6A0177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26ADC9-C0DC-5904-1109-29B1964CD7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4072C-66A7-7A6F-B82E-7B7FC7B61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2BED6-40A4-ED8A-46D4-2317B4874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F6E76E-92B1-37EE-ADE7-E18ECB959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896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AD34E-BC9A-5379-CAD0-9772C9795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E831F1-12C5-84D5-30F1-9815D1ACF8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5FFFC2-BC60-1227-E269-FBA9C55C2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6F8056-1648-67A2-20B0-5C051FE4C4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3596A8-8E3C-3E7D-22BD-9D532B0B96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D2F2E1-A69B-4A1E-8995-C2B64E7A3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A1DAB6-83CA-024F-407F-C0A770E3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642977-794F-98DC-FEF1-53C492897E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95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6E24A-5A4F-F319-1B78-DFBE66207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069386-CB86-7772-4225-880221D0F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50B40B-3DF2-0D70-0E60-49CABE2FD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09E0F8-8BD8-BA75-D13E-368F0B45E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0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530A7E-22F7-F00E-DAE5-EF38CBE84B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3E4AC1-6FD6-AD25-8310-8FB5DCBAB8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36061A-B8E2-03A3-010D-C87EAEE2F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41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0484D-E694-65A4-5BF6-E3372FED7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65E05-6235-009C-0023-AB3081DE8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09C59B-BEF8-2A24-9956-4593E0A26D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FACA93-14C9-F2AA-C106-ADD59C58B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F28AAE-AAC4-905C-B5EF-4480F5123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49CCA-C0BC-59F6-A74E-DB19DC3FF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451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CF520-8381-ED8C-51E6-C43F8DFEF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F97BBD-3533-E60F-B9F0-A98A2C728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330B07-8F55-A45D-6B81-AEBF4F93FB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F1A7CB-EC42-6642-CFC6-CD680B5FB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6E292-8333-6DD7-0AA4-037B8C56C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9E4B1F-C234-76C9-FC4F-3E8779FD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557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65264-5B4C-CEF0-E944-4E4513A0C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97125D-B9A5-34F2-0A22-D518BDA47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2252DE-E2D7-2DC8-ACA9-B77804D873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CFAEAF-88CC-A169-3AF6-92739532F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28AA8-A0B6-88C0-3986-F10E4EC4A2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675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E2CF3C-A600-E452-343C-32B8B2F928D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FFC2B6-1A15-15FA-2C2A-560EAC6F51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784D2-ACC3-AB8F-9357-008BD05C1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381870-C83F-9EF4-199A-7493E67F65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EEEE5-DD54-972A-F5AD-33D335EE9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48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945C0B-2B42-BCCC-2B26-6528D0A2E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C0CB9-E248-9158-0862-F5AC190232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D538E-047A-EA56-2D3F-972335F4F3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D810E0-31CF-4C98-A696-C2604471DD02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0BDEC5-7CB7-0ECD-D76A-DC5A3BA728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14D6A-EBCD-E740-FC71-DC619438D6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669CC4-BD11-4DBB-89E1-2188C01D4A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7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39912-33CE-B2B3-CAA2-D5FB5035B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>
                <a:latin typeface="Arial"/>
                <a:cs typeface="Arial"/>
              </a:rPr>
              <a:t>Digital Transformation in the Health and Care Professions (BMHP6026)</a:t>
            </a:r>
            <a:endParaRPr lang="en-GB">
              <a:latin typeface="Arial"/>
              <a:cs typeface="Arial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5D2DDE-6CBB-BA1A-758B-EA1199BA9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b="1">
                <a:latin typeface="Arial"/>
                <a:cs typeface="Arial"/>
              </a:rPr>
              <a:t>Component 2 Presentation</a:t>
            </a:r>
          </a:p>
          <a:p>
            <a:r>
              <a:rPr lang="en-GB" sz="2000" b="1">
                <a:latin typeface="Arial"/>
                <a:cs typeface="Arial"/>
              </a:rPr>
              <a:t>Freestyle Libre and its Impact on Diabetes Management within the NHS.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Student name: Tasha Tamara Young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Student number</a:t>
            </a:r>
            <a:r>
              <a:rPr lang="en-GB" sz="2000">
                <a:latin typeface="Arial"/>
                <a:cs typeface="Arial"/>
              </a:rPr>
              <a:t>:</a:t>
            </a:r>
            <a:r>
              <a:rPr lang="en-GB" sz="2000" b="1">
                <a:latin typeface="Arial"/>
                <a:cs typeface="Arial"/>
              </a:rPr>
              <a:t> 2316846</a:t>
            </a:r>
            <a:endParaRPr lang="en-GB" sz="2000">
              <a:latin typeface="Arial"/>
              <a:cs typeface="Arial"/>
            </a:endParaRPr>
          </a:p>
          <a:p>
            <a:r>
              <a:rPr lang="en-GB" sz="2000" b="1">
                <a:latin typeface="Arial"/>
                <a:cs typeface="Arial"/>
              </a:rPr>
              <a:t>Lecturer’s name: </a:t>
            </a:r>
            <a:r>
              <a:rPr lang="en-GB" sz="2000" b="1">
                <a:latin typeface="Segoe UI"/>
                <a:cs typeface="Segoe UI"/>
              </a:rPr>
              <a:t>Laila Surani </a:t>
            </a:r>
            <a:endParaRPr lang="en-GB" sz="2000">
              <a:latin typeface="Segoe UI"/>
              <a:cs typeface="Segoe UI"/>
            </a:endParaRPr>
          </a:p>
          <a:p>
            <a:endParaRPr lang="en-GB" sz="2000"/>
          </a:p>
        </p:txBody>
      </p:sp>
      <p:pic>
        <p:nvPicPr>
          <p:cNvPr id="4" name="Picture 3" descr="UWTSD logo | Discover Dylan Thomas">
            <a:extLst>
              <a:ext uri="{FF2B5EF4-FFF2-40B4-BE49-F238E27FC236}">
                <a16:creationId xmlns:a16="http://schemas.microsoft.com/office/drawing/2014/main" id="{52A5AFFD-96ED-E4B7-6732-EDF005E1B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311321"/>
            <a:ext cx="5150277" cy="20601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9148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FDA5BCE-EFD3-3134-4F38-A5B99A2F405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45067" y="276883"/>
            <a:ext cx="4282983" cy="7472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alt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7AF316-5C01-4B07-D8D9-79517CE065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781" y="1419260"/>
            <a:ext cx="4939956" cy="419522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altLang="en-US" sz="1400" dirty="0">
                <a:latin typeface="Arial"/>
                <a:cs typeface="Arial"/>
              </a:rPr>
              <a:t> F</a:t>
            </a:r>
            <a:r>
              <a:rPr lang="en-US" altLang="en-US" sz="1800" dirty="0">
                <a:latin typeface="Arial"/>
                <a:cs typeface="Arial"/>
              </a:rPr>
              <a:t>reestyle Libre was developed by Abbott in 2014, it is a flash glucose monitoring (FGM) system designed to reduce the burden of finger-prick testing (Abbott, 2024).</a:t>
            </a:r>
            <a:endParaRPr lang="en-US" sz="18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Arial"/>
                <a:cs typeface="Arial"/>
              </a:rPr>
              <a:t>The sensor is worn on the upper arm, continuously tracks interstitial glucose and transmits data to a smartphone or reader this enables real-time glucose trend analysis and supports data-driven, preventative care.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altLang="en-US" sz="1800" dirty="0">
                <a:latin typeface="Arial"/>
                <a:cs typeface="Arial"/>
              </a:rPr>
              <a:t>Diabetes affects around 4.3 million people in the UK and consumes ~10% of the NHS budget (NHS England, 2025).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altLang="en-US" sz="1800" dirty="0">
              <a:latin typeface="Arial"/>
              <a:cs typeface="Arial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The Freestyle Libre 2 | Preventing Diabetes eLearning">
            <a:extLst>
              <a:ext uri="{FF2B5EF4-FFF2-40B4-BE49-F238E27FC236}">
                <a16:creationId xmlns:a16="http://schemas.microsoft.com/office/drawing/2014/main" id="{0FB394DD-25C9-D246-09F1-2DD44CF3D8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51" r="11109" b="1"/>
          <a:stretch>
            <a:fillRect/>
          </a:stretch>
        </p:blipFill>
        <p:spPr bwMode="auto">
          <a:xfrm>
            <a:off x="6106602" y="650494"/>
            <a:ext cx="5390289" cy="44942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AABDCB-9FD1-BA4F-4933-B7D80471030B}"/>
              </a:ext>
            </a:extLst>
          </p:cNvPr>
          <p:cNvSpPr txBox="1"/>
          <p:nvPr/>
        </p:nvSpPr>
        <p:spPr>
          <a:xfrm>
            <a:off x="7039060" y="5440291"/>
            <a:ext cx="3707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(Preventingdiabetes.org.uk,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788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55111-B125-044E-9EA5-B82AB336F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340" y="188207"/>
            <a:ext cx="4860623" cy="557188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altLang="en-US" sz="1400" dirty="0"/>
              <a:t>T</a:t>
            </a:r>
            <a:r>
              <a:rPr lang="en-GB" altLang="en-US" sz="1800" dirty="0"/>
              <a:t>he NHS began rollout in 2018 for selected Type 1 patients, following NICE guidance and advocacy from Dr Partha Kar (NICE, 2017; NHS England, 2019).</a:t>
            </a:r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By 2019, 30,000 patients had access; by 2025, over 300,000 are expected to use Libre systems via the NHS (Diabetes UK, 2025; October 22 and 2019).</a:t>
            </a:r>
          </a:p>
          <a:p>
            <a:pPr marL="0" indent="0">
              <a:buNone/>
            </a:pPr>
            <a:r>
              <a:rPr lang="en-GB" altLang="en-US" sz="1800" dirty="0"/>
              <a:t>Research shows improved HbA1c, fewer hospital admissions, and higher satisfaction among users (Crabtree et al., 2022).</a:t>
            </a:r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r>
              <a:rPr lang="en-GB" altLang="en-US" sz="1800" dirty="0"/>
              <a:t>Freestyle Libre reflects NHS priorities: digital innovation, equity, patient empowerment, and person-centred care (NHS England, 2019).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The Freestyle Libre 2 | Preventing Diabetes eLearning">
            <a:extLst>
              <a:ext uri="{FF2B5EF4-FFF2-40B4-BE49-F238E27FC236}">
                <a16:creationId xmlns:a16="http://schemas.microsoft.com/office/drawing/2014/main" id="{2E214AA4-9796-BD4C-7379-5DAC338FCC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51" r="11109" b="1"/>
          <a:stretch>
            <a:fillRect/>
          </a:stretch>
        </p:blipFill>
        <p:spPr bwMode="auto">
          <a:xfrm>
            <a:off x="6106602" y="650494"/>
            <a:ext cx="5390289" cy="445406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0FB6F1F-2F7E-D181-210A-44F00242A7BE}"/>
              </a:ext>
            </a:extLst>
          </p:cNvPr>
          <p:cNvSpPr txBox="1"/>
          <p:nvPr/>
        </p:nvSpPr>
        <p:spPr>
          <a:xfrm>
            <a:off x="6891576" y="5459522"/>
            <a:ext cx="404162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Preventingdiabetes.org.uk, 2025)</a:t>
            </a:r>
          </a:p>
        </p:txBody>
      </p:sp>
    </p:spTree>
    <p:extLst>
      <p:ext uri="{BB962C8B-B14F-4D97-AF65-F5344CB8AC3E}">
        <p14:creationId xmlns:p14="http://schemas.microsoft.com/office/powerpoint/2010/main" val="1271361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FBD81E0-1DEE-31DD-0C19-4E1BFE14B8E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1756" b="3975"/>
          <a:stretch>
            <a:fillRect/>
          </a:stretch>
        </p:blipFill>
        <p:spPr>
          <a:xfrm>
            <a:off x="8070314" y="1181379"/>
            <a:ext cx="5983775" cy="552589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81D7D-EF2D-9887-6D72-E98FBD81E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0436"/>
          </a:xfrm>
        </p:spPr>
        <p:txBody>
          <a:bodyPr>
            <a:normAutofit/>
          </a:bodyPr>
          <a:lstStyle/>
          <a:p>
            <a:r>
              <a:rPr lang="en-GB" altLang="en-US" b="1" dirty="0"/>
              <a:t>			Impact on Workforce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DD9550-5A6D-3E70-E5BE-2CD0E1DC4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051120"/>
              </p:ext>
            </p:extLst>
          </p:nvPr>
        </p:nvGraphicFramePr>
        <p:xfrm>
          <a:off x="281354" y="1277687"/>
          <a:ext cx="7045623" cy="5429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FreeStyle Libre lowers costs of BG Testing - Diabetes Education Services">
            <a:extLst>
              <a:ext uri="{FF2B5EF4-FFF2-40B4-BE49-F238E27FC236}">
                <a16:creationId xmlns:a16="http://schemas.microsoft.com/office/drawing/2014/main" id="{8327A26B-13FE-7423-D19A-8C506FC956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977" y="1333761"/>
            <a:ext cx="4771238" cy="419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D57AF98-59FD-D335-CA11-B3BA881EC6B5}"/>
              </a:ext>
            </a:extLst>
          </p:cNvPr>
          <p:cNvSpPr txBox="1"/>
          <p:nvPr/>
        </p:nvSpPr>
        <p:spPr>
          <a:xfrm>
            <a:off x="8497015" y="5821787"/>
            <a:ext cx="21885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 (Thomassian,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521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00" name="Rectangle 209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02" name="Rectangle 210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D5EA9-79AD-6413-C7A7-30B1F30C2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23" y="127819"/>
            <a:ext cx="5417231" cy="1337187"/>
          </a:xfrm>
        </p:spPr>
        <p:txBody>
          <a:bodyPr anchor="t">
            <a:normAutofit/>
          </a:bodyPr>
          <a:lstStyle/>
          <a:p>
            <a:r>
              <a:rPr lang="en-GB" altLang="en-US" b="1" dirty="0"/>
              <a:t>Impact on service delivery </a:t>
            </a:r>
            <a:endParaRPr lang="en-GB" dirty="0"/>
          </a:p>
        </p:txBody>
      </p:sp>
      <p:pic>
        <p:nvPicPr>
          <p:cNvPr id="2050" name="Picture 2" descr="FreeStyle Libre 2 PLUS Sensor">
            <a:extLst>
              <a:ext uri="{FF2B5EF4-FFF2-40B4-BE49-F238E27FC236}">
                <a16:creationId xmlns:a16="http://schemas.microsoft.com/office/drawing/2014/main" id="{344C14D7-05F7-CB2F-8A36-F29FC55112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30" b="20072"/>
          <a:stretch>
            <a:fillRect/>
          </a:stretch>
        </p:blipFill>
        <p:spPr bwMode="auto">
          <a:xfrm>
            <a:off x="1" y="1317523"/>
            <a:ext cx="6137185" cy="4385187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B27A3-2961-BC6C-FCC5-EA2487E0D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1648" y="1"/>
            <a:ext cx="5585890" cy="685799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Remote Monitoring &amp; Patient Empowerment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Freestyle Libre enables patients to self‑manage, reducing routine face‑to‑face visits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Clinicians focus on complex cases (Medway Community Healthcare, 2025)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Aligns with NHS Long Term Plan: preventive, person‑centred, digitally enabled care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Efficiency &amp; Collaboration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Continuous data supports remote treatment adjustments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Reduced waiting times, improved efficiency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Stronger collaboration between GPs, pharmacists, diabetes specialists (Wilmot et al., 2024)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Nurses/educators use trend data for tailored advice &amp; medication (NICE, 2017)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 &amp; Inequalities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Regional disparities in commissioning, infrastructure, and training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Risk of widening health inequalities for patients with limited digital access/low literacy (Blissett et al., 2022)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Integration requires investment in education, IT systems, and patient support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Ethical Considerations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Equity of access across age, income, and digital proficiency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Success depends on policy, planning, and inclusive implementation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7D8960-F5C1-3FBD-1129-024C2C5EC8CE}"/>
              </a:ext>
            </a:extLst>
          </p:cNvPr>
          <p:cNvSpPr txBox="1"/>
          <p:nvPr/>
        </p:nvSpPr>
        <p:spPr>
          <a:xfrm>
            <a:off x="983226" y="6027174"/>
            <a:ext cx="3746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(Chemist-4-u.com,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158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95" name="Rectangle 309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97" name="Rectangle 309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6D9675-3AB4-0A22-5074-B83BE4023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613" y="294345"/>
            <a:ext cx="5328741" cy="1062507"/>
          </a:xfrm>
        </p:spPr>
        <p:txBody>
          <a:bodyPr anchor="t">
            <a:normAutofit/>
          </a:bodyPr>
          <a:lstStyle/>
          <a:p>
            <a:r>
              <a:rPr lang="en-GB" altLang="en-US" b="1" dirty="0"/>
              <a:t>Impact on patients </a:t>
            </a:r>
            <a:endParaRPr lang="en-GB" dirty="0"/>
          </a:p>
        </p:txBody>
      </p:sp>
      <p:pic>
        <p:nvPicPr>
          <p:cNvPr id="3074" name="Picture 2" descr="Abbott's FreeStyle Libre helps patients with diabetes stay out of the  hospital">
            <a:extLst>
              <a:ext uri="{FF2B5EF4-FFF2-40B4-BE49-F238E27FC236}">
                <a16:creationId xmlns:a16="http://schemas.microsoft.com/office/drawing/2014/main" id="{9313927F-8790-D459-4616-E1805CF99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75" b="-2"/>
          <a:stretch>
            <a:fillRect/>
          </a:stretch>
        </p:blipFill>
        <p:spPr bwMode="auto">
          <a:xfrm>
            <a:off x="1" y="1868993"/>
            <a:ext cx="4923783" cy="3366198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3BE6C-37B3-BF4C-E88A-757F8F225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3277" y="190919"/>
            <a:ext cx="6994841" cy="6993652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Empowerment &amp; Independence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Immediate glucose insights increase autonomy &amp; confidence in self‑care (Gleeson, Rankin &amp; Kerr, 2019)Reduces finger‑prick testing burden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Aligns with NHS person‑centred care priorities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Abcd.care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Positive Outcomes (ABCD Audit &amp; NHS Assessments)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90%: better understanding &amp; management of glucose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88%: more assured in insulin/lifestyle adjustments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85%: improved quality of life, less anxiety, more freedom (Freestyle. Abbott, 2025)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Significant HbA1c reduction &amp; less hypoglycaemia in type 1 &amp; insulin‑treated type 2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Community Nursing Impact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Greater autonomy &amp; safety for patients previously reliant on nurse‑administered insulin (Freestyle. Abbott, 2025)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 &amp; Risks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Dermatological side effects: contact dermatitis/allergic reactions to IBOA adhesive (Ply,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Hubiche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&amp; Lefevre, 2020; MHRA, 2019)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exclusion: limited access to smartphones/internet or low digital literacy (Blissett et al., 2022)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Technical reliability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2023 Field Safety Notice on Libre 2 sensor errors (George Clare Surgery, 2023)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Libre 2 Plus app connectivity &amp; sensor issues causing anxiety (Diabetes UK Forum, 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0B5F13-81B7-AFBE-DAE3-CAFE99928358}"/>
              </a:ext>
            </a:extLst>
          </p:cNvPr>
          <p:cNvSpPr txBox="1"/>
          <p:nvPr/>
        </p:nvSpPr>
        <p:spPr>
          <a:xfrm>
            <a:off x="688258" y="6194323"/>
            <a:ext cx="3706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(Cardiovascular Business,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928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8" name="Rectangle 410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380997" y="381001"/>
            <a:ext cx="6858001" cy="6095995"/>
          </a:xfrm>
          <a:prstGeom prst="rect">
            <a:avLst/>
          </a:prstGeom>
          <a:ln>
            <a:noFill/>
          </a:ln>
          <a:effectLst>
            <a:outerShdw blurRad="381000" dist="101600" sx="99000" sy="99000" algn="l" rotWithShape="0">
              <a:prstClr val="black">
                <a:alpha val="1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41E24-A0EA-EC7E-900D-03FCCF3B0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720" y="4681032"/>
            <a:ext cx="5283738" cy="1241402"/>
          </a:xfrm>
        </p:spPr>
        <p:txBody>
          <a:bodyPr anchor="ctr">
            <a:normAutofit/>
          </a:bodyPr>
          <a:lstStyle/>
          <a:p>
            <a:r>
              <a:rPr lang="en-GB" altLang="en-US" sz="4000" b="1" dirty="0"/>
              <a:t>Impact on community </a:t>
            </a:r>
            <a:endParaRPr lang="en-GB" sz="4000" dirty="0"/>
          </a:p>
        </p:txBody>
      </p:sp>
      <p:pic>
        <p:nvPicPr>
          <p:cNvPr id="4098" name="Picture 2" descr="Impact of Freestyle Libre 2 on diabetes distress and glycaemic control in  people on twice-daily pre-mixed insulin - DiabetesontheNet">
            <a:extLst>
              <a:ext uri="{FF2B5EF4-FFF2-40B4-BE49-F238E27FC236}">
                <a16:creationId xmlns:a16="http://schemas.microsoft.com/office/drawing/2014/main" id="{D99BE1FE-F66A-0D2C-8EFB-0F1B797D1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05" r="8216" b="-1"/>
          <a:stretch>
            <a:fillRect/>
          </a:stretch>
        </p:blipFill>
        <p:spPr bwMode="auto">
          <a:xfrm>
            <a:off x="-1" y="10"/>
            <a:ext cx="5205047" cy="4114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19D27-6672-43B7-7CA3-14FA45945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5723" y="581380"/>
            <a:ext cx="6505557" cy="61660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Enhanced Access &amp; Decentralisation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Freestyle Libre decentralises glucose monitoring since NHS adoption in 2018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Improves self‑management outside hospital settings (Kelly, 2018)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Benefits patients in remote areas &amp; those with mobility issues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Support for Housebound &amp; Care Home Residents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Enables participation in care with minimal clinical intrusion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Families/carers more involved, strengthening relationships &amp; continuity of care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Reflects NHS England’s integrated, place‑based service priorities (NHS England, 2025)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Population‑Level Benefits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Improved glycaemic control reduces complications &amp; emergency admissions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Relieves hospital pressures, supports public health goals (Blissett et al., 2022)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Challenges &amp; Inequalities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Digital exclusion in low‑income/rural areas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Risk of reinforcing inequalities without targeted initiatives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Inclusive implementation &amp; structured education essential (NICE, 2017)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Freestyle Libre strengthens community health, but equitable access, literacy, and affordability are vital for sustainability.</a:t>
            </a:r>
          </a:p>
          <a:p>
            <a:endParaRPr lang="en-GB" sz="1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CF12AB-5FBA-62E8-D901-3885F09F5D65}"/>
              </a:ext>
            </a:extLst>
          </p:cNvPr>
          <p:cNvSpPr txBox="1"/>
          <p:nvPr/>
        </p:nvSpPr>
        <p:spPr>
          <a:xfrm>
            <a:off x="1422670" y="4114800"/>
            <a:ext cx="2871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 (DiabetesontheNet,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287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71" name="Rectangle 5170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73" name="Rectangle 5172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55FBA-5E7B-F3E8-2D5B-D8DC405D1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4498" y="15457"/>
            <a:ext cx="8359392" cy="441950"/>
          </a:xfrm>
        </p:spPr>
        <p:txBody>
          <a:bodyPr>
            <a:noAutofit/>
          </a:bodyPr>
          <a:lstStyle/>
          <a:p>
            <a:r>
              <a:rPr lang="en-GB" altLang="en-US" sz="3200" b="1" dirty="0"/>
              <a:t>Challenges of the innovation</a:t>
            </a:r>
            <a:endParaRPr lang="en-GB" sz="3200" dirty="0"/>
          </a:p>
        </p:txBody>
      </p:sp>
      <p:pic>
        <p:nvPicPr>
          <p:cNvPr id="5122" name="Picture 2" descr="Troubleshooting FreeStyle Libre 2 Sensor Issues | Binson's Medical Equipment">
            <a:extLst>
              <a:ext uri="{FF2B5EF4-FFF2-40B4-BE49-F238E27FC236}">
                <a16:creationId xmlns:a16="http://schemas.microsoft.com/office/drawing/2014/main" id="{3DF38C77-979A-87D7-5CEF-3535888D8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23" r="36980"/>
          <a:stretch>
            <a:fillRect/>
          </a:stretch>
        </p:blipFill>
        <p:spPr bwMode="auto">
          <a:xfrm>
            <a:off x="-241140" y="-7854"/>
            <a:ext cx="262259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F0F60-962D-34A8-0C8D-69B25F0DE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1459" y="381837"/>
            <a:ext cx="9445470" cy="646829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Inequitable Access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Audit data shows uptake is higher among younger, White patients, with lower adoption in older, Asian and Black groups, raising equity concerns (Davenport, 2021).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Regional commissioning differences mean prescribing varies across NHS trusts, creating a “postcode lottery” for patients (NHS England, 2019).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Digital Exclusion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Patients in low‑income or rural areas may lack smartphones, internet access, or digital literacy, limiting use of Libre apps and data sharing (Blissett et al., 2022).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Without targeted education and support, digital innovations risk reinforcing inequalities rather than bridging them (Diabetes UK, 2025).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Workforce Training Gaps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Nurses and midwives report low confidence in using CGM and hybrid closed‑loop systems, highlighting the need for structured training (Crabtree et al., 2022).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guidance emphasises multidisciplinary collaboration to ensure safe prescribing and consistent practice across primary, secondary, and community care (NHS England, 2019).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Technical Reliability &amp; Safety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notes sensor accuracy limitations, with confirmatory finger‑prick testing sometimes required (NICE, 2017).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Abbott has issued field safety notices for Libre sensors due to falsely elevated readings, raising risks of inappropriate insulin dosing (Diabetes UK, 2025).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Reports of app connectivity issues and sensor errors with newer models have caused patient anxiety and reduced confidence.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Policy &amp; Infrastructure Barriers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Successful integration requires investment in IT systems, staff education, and patient support networks (Blissett et al., 2022).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Without adequate infrastructure, adoption remains uneven, undermining long‑term sustainability (NHS England, 2019).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DA70A6-32C5-A139-9437-739022462B12}"/>
              </a:ext>
            </a:extLst>
          </p:cNvPr>
          <p:cNvSpPr txBox="1"/>
          <p:nvPr/>
        </p:nvSpPr>
        <p:spPr>
          <a:xfrm>
            <a:off x="-241141" y="6056671"/>
            <a:ext cx="2522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(Binson's Medical Equipment &amp; Supplies,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84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5" name="Rectangle 6154">
            <a:extLst>
              <a:ext uri="{FF2B5EF4-FFF2-40B4-BE49-F238E27FC236}">
                <a16:creationId xmlns:a16="http://schemas.microsoft.com/office/drawing/2014/main" id="{90B80AB5-04E5-2C2D-26E9-EF3A3DA3A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6000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587038-9B51-ED12-C92D-829725344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24" y="686598"/>
            <a:ext cx="4572000" cy="1401183"/>
          </a:xfrm>
        </p:spPr>
        <p:txBody>
          <a:bodyPr anchor="t">
            <a:normAutofit/>
          </a:bodyPr>
          <a:lstStyle/>
          <a:p>
            <a:r>
              <a:rPr lang="en-GB" altLang="en-US" sz="3200" b="1"/>
              <a:t>Recommendations</a:t>
            </a:r>
            <a:endParaRPr lang="en-GB" sz="3200"/>
          </a:p>
        </p:txBody>
      </p:sp>
      <p:pic>
        <p:nvPicPr>
          <p:cNvPr id="6150" name="Picture 6" descr="Continuous Glucose Monitoring Brands Guide | Advanced Diabetes Supply®">
            <a:extLst>
              <a:ext uri="{FF2B5EF4-FFF2-40B4-BE49-F238E27FC236}">
                <a16:creationId xmlns:a16="http://schemas.microsoft.com/office/drawing/2014/main" id="{33711C9D-AF3A-9A25-224C-51A95EA2F1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824" y="1582829"/>
            <a:ext cx="3600308" cy="3651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57" name="Straight Connector 6156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656" y="474740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382EE-3836-E42E-2CC8-F00C8B493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3965" y="225250"/>
            <a:ext cx="6844380" cy="636646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Equity of Access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Standardise prescribing to avoid postcode lottery (NHS England, 2019).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Address inequalities in uptake among older, Asian &amp; Black populations (Davenport, 2021).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Workforce Training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Structured competency frameworks for nurses, midwives &amp; pharmacists (Crabtree et al., 2022).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 multidisciplinary collaboration for safe prescribing (NHS England, 2019).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Patient Support &amp; Education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Targeted programmes to reduce digital exclusion &amp; support low health literacy (Blissett et al., 2022).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Involve families/carers to strengthen continuity of care (Kelly, 2018).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Technical Reliability &amp; Safety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Monitor sensor accuracy &amp; adhesive safety; communicate field safety notices (NICE, 2017; Diabetes UK, 2025).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app design &amp; connectivity to reduce patient anxiety.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Infrastructure &amp; Integrated Care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Invest in IT systems for seamless data sharing (Blissett et al., 2022).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Align with NHS Long Term Plan for preventive, person‑centred, digitally enabled care (NHS England, 2019).</a:t>
            </a:r>
          </a:p>
        </p:txBody>
      </p:sp>
      <p:sp>
        <p:nvSpPr>
          <p:cNvPr id="4" name="AutoShape 2" descr="Freestyle Libre 2 Accuracy Problems with Solutions">
            <a:extLst>
              <a:ext uri="{FF2B5EF4-FFF2-40B4-BE49-F238E27FC236}">
                <a16:creationId xmlns:a16="http://schemas.microsoft.com/office/drawing/2014/main" id="{4A6E957F-7EC2-68B8-A0E3-CB4F018DF1F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24BF14-94ED-43E0-A42E-DA85024389A5}"/>
              </a:ext>
            </a:extLst>
          </p:cNvPr>
          <p:cNvSpPr txBox="1"/>
          <p:nvPr/>
        </p:nvSpPr>
        <p:spPr>
          <a:xfrm>
            <a:off x="293494" y="5292834"/>
            <a:ext cx="3953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(Advanced Diabetes Supply, 2025)</a:t>
            </a:r>
          </a:p>
        </p:txBody>
      </p:sp>
    </p:spTree>
    <p:extLst>
      <p:ext uri="{BB962C8B-B14F-4D97-AF65-F5344CB8AC3E}">
        <p14:creationId xmlns:p14="http://schemas.microsoft.com/office/powerpoint/2010/main" val="4053399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FAEBE3-3C63-2B2C-07C0-5687EE891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b="1" dirty="0">
                <a:solidFill>
                  <a:srgbClr val="FFFFFF"/>
                </a:solidFill>
              </a:rPr>
              <a:t>Conclusion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C8955-A3FF-8DA1-60B5-0CD106BD8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Freestyle Libre has transformed diabetes care in the NHS by empowering patients with independence, improving glycaemic control, and enhancing quality of life (Gleeson, Rankin &amp; Kerr, 2019) (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Abcd.care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2024) (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Freestyle.abbott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2025). It has also expanded workforce skills in digital literacy and data interpretation, supporting person‑centred, digitally enabled care (Health Education England, 2025) (NHS England, 2019).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Yet challenges remain inequitable access, workforce training gaps, technical reliability issues, and risks of digital exclusion (Davenport, 2021; Blissett et al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., 2022) (NICE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2017; Diabetes UK, 2025).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Overall, Freestyle Libre is a major step forward, but its long‑term success depends on equity, training, reliability, and robust infrastructure.</a:t>
            </a:r>
          </a:p>
        </p:txBody>
      </p:sp>
    </p:spTree>
    <p:extLst>
      <p:ext uri="{BB962C8B-B14F-4D97-AF65-F5344CB8AC3E}">
        <p14:creationId xmlns:p14="http://schemas.microsoft.com/office/powerpoint/2010/main" val="19430007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07815-488A-72CC-D487-2BA5ACE0D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EC728-7B38-1D34-4C38-4BE2AA205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Abcd.care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(2024). ABCD Nationwide FreeStyle Libre Audit Publications  The Association of British Clinical Diabetologists. [online] Available at: https://abcd.care/current/abcd-nationwide-freestyle-libre-audit-publications [Accessed 17 Nov. 2025].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Abbott (2024). Freestyle Libre System Overview. Abbott Laboratories. [Accessed 16 October 2025].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Advanced Diabetes Supply (2025). Continuous Glucose Monitoring Brands Guide  Advanced Diabetes Supply®. [online] Available at: https://advanceddiabetessupply.com/blog/continuous-glucose-monitor-brands-guide/ [Accessed 26 Nov. 2025].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Binson's Medical Equipment &amp; Supplies (2023). Troubleshooting FreeStyle Libre 2 Sensor Issues. [online] Available at: https://www.binsons.com/blog/post/troubleshooting-freestyle-libre-2-sensor-issues?srsltid=AfmBOooIWQJVcwFUwsBKT3FgJEi-L1dyLUOBTF0BfHvADuviTp8MQZ4w [Accessed 25 Nov. 2025].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Blissett, D., Wilson, C. and Jones, R. (2022). ‘Impact of flash glucose monitoring on clinical outcomes and healthcare utilisation’, Diabetes Care, 45(4), pp. 856–864. [Accessed 29 October 2025].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Cardiovascular Business (2025). Abbott’s FreeStyle Libre helps patients with diabetes stay out of the hospital. [online] Available at: https://cardiovascularbusiness.com/topics/clinical/heart-health/abbotts-freestyle-libre-helps-patients-diabetes-stay-out-hospital [Accessed 25 Nov. 2025].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559478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BB80A-5D06-F943-5918-3EB24E5F1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261ED-41B2-D8C0-D3A0-D6B7F42D8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Chemist-4-u.com (2024). FreeStyle Libre 2 PLUS Sensor. [online] Available at: https://www.chemist-4-u.com/freestyle-libre-plus-sensor [Accessed 25 Nov.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Crabtree, T., Foster, C. and Bennett, H. (2022). ‘Evaluating the effectiveness of Freestyle Libre in the NHS’, British Journal of Diabetes, 22(1), pp. 32–38. [Accessed 28 October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Davenport, L. (2021). Concerns Raised Over Inequitable Access to Freestyle Libre. Medscape. [Accessed 25 Nov.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Diabetes UK (2025). Access to Flash Glucose Monitoring in the UK. Available at: www.diabetes.org.uk [Accessed 5 Nov. 2025].</a:t>
            </a:r>
          </a:p>
          <a:p>
            <a:pPr marL="0" indent="0">
              <a:buNone/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DiabetesontheNet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(2024). Impact of Freestyle Libre 2 on diabetes distress and glycaemic control in people on twice-daily pre-mixed insulin. [online] Available at: https://diabetesonthenet.com/diabetes-primary-care/cgm-t2dm-premixed-insulin/ [Accessed 25 Nov.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Freestyle. Abbott (2025). Real-World Data  Healthcare Professionals  Abbott. [online] Available at: https://pro.freestyle.abbott/uk-en/scientific-resources-education/scientific-evidences/real-world-evidence.html [Accessed 16 Nov.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Kelly, J. (2018). Real-world evaluation of Freestyle Libre in Southampton. NHS Southern Diabetes Programme. [Accessed 7 Nov.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Medway Community Healthcare (2025). Remote Diabetes Monitoring and Service Transformation Report. [Accessed 20 Oct. 2025].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13736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DF3C-D2F0-76B5-9C50-0FAD521F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3147A-471E-96BA-3CA8-F6C1889BC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NICE (2017). Type 1 Diabetes in Adults: Diagnosis and Management (NG17). London: National Institute for Health and Care Excellence. [Accessed 16 Oct. 2025].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NHS Expands Access to Flash Glucose Monitoring for Type 1 Diabetes Patients. London: NHS England. [Accessed 28 Oct. 2025].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NHS England (2025). Integrated Care and Digital Health Strategy 2025. NHS England Publications. [Accessed 28–29 Oct. 2025].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Pyl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Hubiche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T. and Lefevre, C. (2020). ‘Allergic contact dermatitis caused by Freestyle Libre sensor adhesive’, Contact Dermatitis, 83(5), pp. 379–385. [Accessed 26 Nov. 2025].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Study (2025). National Evaluation of Confidence in CGM Management Among Nurses and Midwives. NHS Digital. [Accessed 16 Oct. 2025].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Thomassian, B. (2018). FreeStyle Libre lowers costs of BG Testing. [online] Diabetes Education Services. Available at: https://diabetesed.net/freestyle-libre-boosts-testing-adherence-and-lowers-costs-during-mdi-treatment-us-study-reports/ [Accessed 25 Nov. 2025].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Wilmot, E., Lumb, A. and Kar, P. (2024). ‘Integrated care models for diabetes technology in the NHS’, Practical Diabetes, 41(2), pp. 46–52. [Accessed 16 Oct. 2025].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0952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2454</Words>
  <Application>Microsoft Office PowerPoint</Application>
  <PresentationFormat>Widescreen</PresentationFormat>
  <Paragraphs>155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Digital Transformation in the Health and Care Professions (BMHP6026)</vt:lpstr>
      <vt:lpstr>Introduction</vt:lpstr>
      <vt:lpstr>PowerPoint Presentation</vt:lpstr>
      <vt:lpstr>   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Tasha Tamara Young (2316846)</dc:creator>
  <cp:lastModifiedBy>Tasha Tamara Young (2316846)</cp:lastModifiedBy>
  <cp:revision>39</cp:revision>
  <dcterms:created xsi:type="dcterms:W3CDTF">2025-11-25T16:52:13Z</dcterms:created>
  <dcterms:modified xsi:type="dcterms:W3CDTF">2025-12-04T19:37:40Z</dcterms:modified>
</cp:coreProperties>
</file>