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s/slide100.xml" ContentType="application/vnd.openxmlformats-officedocument.presentationml.slide+xml"/>
  <Override PartName="/ppt/diagrams/layout100.xml" ContentType="application/vnd.openxmlformats-officedocument.drawingml.diagramLayout+xml"/>
  <Override PartName="/ppt/diagrams/data100.xml" ContentType="application/vnd.openxmlformats-officedocument.drawingml.diagramData+xml"/>
  <Override PartName="/ppt/slideLayouts/slideLayout12.xml" ContentType="application/vnd.openxmlformats-officedocument.presentationml.slideLayout+xml"/>
  <Override PartName="/ppt/diagrams/drawing100.xml" ContentType="application/vnd.ms-office.drawingml.diagramDrawing+xml"/>
  <Override PartName="/ppt/diagrams/colors100.xml" ContentType="application/vnd.openxmlformats-officedocument.drawingml.diagramColors+xml"/>
  <Override PartName="/ppt/diagrams/quickStyle100.xml" ContentType="application/vnd.openxmlformats-officedocument.drawingml.diagramStyle+xml"/>
  <Override PartName="/ppt/slideMasters/slideMaster10.xml" ContentType="application/vnd.openxmlformats-officedocument.presentationml.slideMaster+xml"/>
  <Override PartName="/ppt/slideLayouts/slideLayout80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70.xml" ContentType="application/vnd.openxmlformats-officedocument.presentationml.slideLayout+xml"/>
  <Override PartName="/ppt/theme/theme10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9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1" r:id="rId3"/>
    <p:sldId id="262" r:id="rId4"/>
    <p:sldId id="257" r:id="rId5"/>
    <p:sldId id="258" r:id="rId6"/>
    <p:sldId id="259" r:id="rId7"/>
    <p:sldId id="263" r:id="rId8"/>
    <p:sldId id="260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43690BD-562A-84E2-BBFB-AC4B4E14FD86}" v="171" dt="2022-06-24T17:48:07.932"/>
    <p1510:client id="{A4DBC25A-0E42-4B4B-B347-4CBA5B9070AB}" v="34" dt="2022-06-24T16:46:45.93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72D5FEA-6AAE-4624-83E0-1633999B1E75}" type="doc">
      <dgm:prSet loTypeId="urn:microsoft.com/office/officeart/2005/8/layout/hProcess3" loCatId="process" qsTypeId="urn:microsoft.com/office/officeart/2005/8/quickstyle/simple1" qsCatId="simple" csTypeId="urn:microsoft.com/office/officeart/2005/8/colors/accent1_2" csCatId="accent1" phldr="1"/>
      <dgm:spPr/>
    </dgm:pt>
    <dgm:pt modelId="{E519D234-DB9B-44AD-84D4-AE54689B3834}">
      <dgm:prSet phldrT="[Text]" phldr="0"/>
      <dgm:spPr/>
      <dgm:t>
        <a:bodyPr/>
        <a:lstStyle/>
        <a:p>
          <a:pPr rtl="0"/>
          <a:r>
            <a:rPr lang="en-US">
              <a:latin typeface="Calibri Light" panose="020F0302020204030204"/>
            </a:rPr>
            <a:t>MAIN QUESTION </a:t>
          </a:r>
        </a:p>
      </dgm:t>
    </dgm:pt>
    <dgm:pt modelId="{036C55B8-850F-4DF3-87C3-6BD302775467}" type="parTrans" cxnId="{0A78369F-6872-4E3F-854C-7DD76C60CC86}">
      <dgm:prSet/>
      <dgm:spPr/>
      <dgm:t>
        <a:bodyPr/>
        <a:lstStyle/>
        <a:p>
          <a:endParaRPr lang="en-GB"/>
        </a:p>
      </dgm:t>
    </dgm:pt>
    <dgm:pt modelId="{BFEAB871-960D-4B9E-B4E9-634CB73C0430}" type="sibTrans" cxnId="{0A78369F-6872-4E3F-854C-7DD76C60CC86}">
      <dgm:prSet/>
      <dgm:spPr/>
      <dgm:t>
        <a:bodyPr/>
        <a:lstStyle/>
        <a:p>
          <a:endParaRPr lang="en-GB"/>
        </a:p>
      </dgm:t>
    </dgm:pt>
    <dgm:pt modelId="{1C61C241-E069-4B76-B2D4-78AF4291B019}">
      <dgm:prSet phldrT="[Text]" phldr="0"/>
      <dgm:spPr/>
      <dgm:t>
        <a:bodyPr/>
        <a:lstStyle/>
        <a:p>
          <a:pPr rtl="0"/>
          <a:r>
            <a:rPr lang="en-US">
              <a:latin typeface="Calibri Light" panose="020F0302020204030204"/>
            </a:rPr>
            <a:t> GHEORGHE M CACALICEANU 2126586</a:t>
          </a:r>
        </a:p>
      </dgm:t>
    </dgm:pt>
    <dgm:pt modelId="{C92F3A41-D380-4224-866B-232D6548B159}" type="parTrans" cxnId="{E6146642-B0F6-4777-8071-7A3C61ED367E}">
      <dgm:prSet/>
      <dgm:spPr/>
      <dgm:t>
        <a:bodyPr/>
        <a:lstStyle/>
        <a:p>
          <a:endParaRPr lang="en-GB"/>
        </a:p>
      </dgm:t>
    </dgm:pt>
    <dgm:pt modelId="{3E5C908F-61E7-4901-BC48-16663F6A49B9}" type="sibTrans" cxnId="{E6146642-B0F6-4777-8071-7A3C61ED367E}">
      <dgm:prSet/>
      <dgm:spPr/>
      <dgm:t>
        <a:bodyPr/>
        <a:lstStyle/>
        <a:p>
          <a:endParaRPr lang="en-GB"/>
        </a:p>
      </dgm:t>
    </dgm:pt>
    <dgm:pt modelId="{91581861-E9DB-4688-BB6A-9C082F639532}">
      <dgm:prSet phldr="0"/>
      <dgm:spPr/>
      <dgm:t>
        <a:bodyPr/>
        <a:lstStyle/>
        <a:p>
          <a:pPr rtl="0"/>
          <a:r>
            <a:rPr lang="en-US">
              <a:latin typeface="Calibri Light" panose="020F0302020204030204"/>
            </a:rPr>
            <a:t> STUDENTS WORKING ON IT </a:t>
          </a:r>
          <a:endParaRPr lang="en-US"/>
        </a:p>
      </dgm:t>
    </dgm:pt>
    <dgm:pt modelId="{756D5B1F-235D-4E12-A755-3BE473147C8A}" type="parTrans" cxnId="{4470BDB7-AB55-4541-8CFC-A949A80739A5}">
      <dgm:prSet/>
      <dgm:spPr/>
      <dgm:t>
        <a:bodyPr/>
        <a:lstStyle/>
        <a:p>
          <a:endParaRPr lang="en-GB"/>
        </a:p>
      </dgm:t>
    </dgm:pt>
    <dgm:pt modelId="{73A7BBE3-DA4A-43A8-ABF8-EEE1E0F984BC}" type="sibTrans" cxnId="{4470BDB7-AB55-4541-8CFC-A949A80739A5}">
      <dgm:prSet/>
      <dgm:spPr/>
      <dgm:t>
        <a:bodyPr/>
        <a:lstStyle/>
        <a:p>
          <a:endParaRPr lang="en-GB"/>
        </a:p>
      </dgm:t>
    </dgm:pt>
    <dgm:pt modelId="{CFBC2D83-6BA4-4164-A891-310AFCD74CA3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CLAUDIA POPA 2126835</a:t>
          </a:r>
          <a:endParaRPr lang="en-US" dirty="0"/>
        </a:p>
      </dgm:t>
    </dgm:pt>
    <dgm:pt modelId="{477320AC-A5F5-4B53-8B3C-DFA2318BE9E2}" type="parTrans" cxnId="{04832106-2BAB-4106-8B99-13F2096CFEC9}">
      <dgm:prSet/>
      <dgm:spPr/>
      <dgm:t>
        <a:bodyPr/>
        <a:lstStyle/>
        <a:p>
          <a:endParaRPr lang="en-GB"/>
        </a:p>
      </dgm:t>
    </dgm:pt>
    <dgm:pt modelId="{6369C486-D3C6-4D56-9602-F8DD08447DB4}" type="sibTrans" cxnId="{04832106-2BAB-4106-8B99-13F2096CFEC9}">
      <dgm:prSet/>
      <dgm:spPr/>
      <dgm:t>
        <a:bodyPr/>
        <a:lstStyle/>
        <a:p>
          <a:endParaRPr lang="en-GB"/>
        </a:p>
      </dgm:t>
    </dgm:pt>
    <dgm:pt modelId="{F31A7E7A-2F28-45FB-8DDF-8C64C13B200B}" type="pres">
      <dgm:prSet presAssocID="{872D5FEA-6AAE-4624-83E0-1633999B1E75}" presName="Name0" presStyleCnt="0">
        <dgm:presLayoutVars>
          <dgm:dir/>
          <dgm:animLvl val="lvl"/>
          <dgm:resizeHandles val="exact"/>
        </dgm:presLayoutVars>
      </dgm:prSet>
      <dgm:spPr/>
    </dgm:pt>
    <dgm:pt modelId="{D39FE746-F252-408F-B4A4-D691C2B32BDE}" type="pres">
      <dgm:prSet presAssocID="{872D5FEA-6AAE-4624-83E0-1633999B1E75}" presName="dummy" presStyleCnt="0"/>
      <dgm:spPr/>
    </dgm:pt>
    <dgm:pt modelId="{0DC6A35B-4716-4DC4-AF47-824B7274BCD9}" type="pres">
      <dgm:prSet presAssocID="{872D5FEA-6AAE-4624-83E0-1633999B1E75}" presName="linH" presStyleCnt="0"/>
      <dgm:spPr/>
    </dgm:pt>
    <dgm:pt modelId="{74AEA016-1907-420F-AC33-8EB73AE2E88F}" type="pres">
      <dgm:prSet presAssocID="{872D5FEA-6AAE-4624-83E0-1633999B1E75}" presName="padding1" presStyleCnt="0"/>
      <dgm:spPr/>
    </dgm:pt>
    <dgm:pt modelId="{08839EFD-F975-43F9-BADB-77359CC065FB}" type="pres">
      <dgm:prSet presAssocID="{E519D234-DB9B-44AD-84D4-AE54689B3834}" presName="linV" presStyleCnt="0"/>
      <dgm:spPr/>
    </dgm:pt>
    <dgm:pt modelId="{17968D0D-275B-4EB6-8A70-4FFB209FD6D0}" type="pres">
      <dgm:prSet presAssocID="{E519D234-DB9B-44AD-84D4-AE54689B3834}" presName="spVertical1" presStyleCnt="0"/>
      <dgm:spPr/>
    </dgm:pt>
    <dgm:pt modelId="{F857EA89-CB22-4852-9A46-8CE19A4615C1}" type="pres">
      <dgm:prSet presAssocID="{E519D234-DB9B-44AD-84D4-AE54689B3834}" presName="parTx" presStyleLbl="revTx" presStyleIdx="0" presStyleCnt="4">
        <dgm:presLayoutVars>
          <dgm:chMax val="0"/>
          <dgm:chPref val="0"/>
          <dgm:bulletEnabled val="1"/>
        </dgm:presLayoutVars>
      </dgm:prSet>
      <dgm:spPr/>
    </dgm:pt>
    <dgm:pt modelId="{A2FC6ACA-EDDD-4CFE-B3CF-14FBA40A0496}" type="pres">
      <dgm:prSet presAssocID="{E519D234-DB9B-44AD-84D4-AE54689B3834}" presName="spVertical2" presStyleCnt="0"/>
      <dgm:spPr/>
    </dgm:pt>
    <dgm:pt modelId="{FE43047B-6416-48CB-8590-0EE4839EF4D5}" type="pres">
      <dgm:prSet presAssocID="{E519D234-DB9B-44AD-84D4-AE54689B3834}" presName="spVertical3" presStyleCnt="0"/>
      <dgm:spPr/>
    </dgm:pt>
    <dgm:pt modelId="{7AEBDF1D-42C7-4EAD-9B0E-D897957AFC28}" type="pres">
      <dgm:prSet presAssocID="{BFEAB871-960D-4B9E-B4E9-634CB73C0430}" presName="space" presStyleCnt="0"/>
      <dgm:spPr/>
    </dgm:pt>
    <dgm:pt modelId="{42A35CCC-1CD5-4BB2-A851-6EBC8133BCCC}" type="pres">
      <dgm:prSet presAssocID="{91581861-E9DB-4688-BB6A-9C082F639532}" presName="linV" presStyleCnt="0"/>
      <dgm:spPr/>
    </dgm:pt>
    <dgm:pt modelId="{424D48A5-447D-4B4E-83AE-74329AB6707F}" type="pres">
      <dgm:prSet presAssocID="{91581861-E9DB-4688-BB6A-9C082F639532}" presName="spVertical1" presStyleCnt="0"/>
      <dgm:spPr/>
    </dgm:pt>
    <dgm:pt modelId="{2C827C14-C890-47B3-8C0B-59C4AC9CFA1B}" type="pres">
      <dgm:prSet presAssocID="{91581861-E9DB-4688-BB6A-9C082F639532}" presName="parTx" presStyleLbl="revTx" presStyleIdx="1" presStyleCnt="4">
        <dgm:presLayoutVars>
          <dgm:chMax val="0"/>
          <dgm:chPref val="0"/>
          <dgm:bulletEnabled val="1"/>
        </dgm:presLayoutVars>
      </dgm:prSet>
      <dgm:spPr/>
    </dgm:pt>
    <dgm:pt modelId="{0F80CD67-2F70-47F7-8C93-20AC54B6D6C5}" type="pres">
      <dgm:prSet presAssocID="{91581861-E9DB-4688-BB6A-9C082F639532}" presName="spVertical2" presStyleCnt="0"/>
      <dgm:spPr/>
    </dgm:pt>
    <dgm:pt modelId="{9411D960-5AF2-46C2-9231-DC0022C85A7B}" type="pres">
      <dgm:prSet presAssocID="{91581861-E9DB-4688-BB6A-9C082F639532}" presName="spVertical3" presStyleCnt="0"/>
      <dgm:spPr/>
    </dgm:pt>
    <dgm:pt modelId="{6BEC5289-D369-4E8C-8BBF-FDE6A4B0C2D9}" type="pres">
      <dgm:prSet presAssocID="{73A7BBE3-DA4A-43A8-ABF8-EEE1E0F984BC}" presName="space" presStyleCnt="0"/>
      <dgm:spPr/>
    </dgm:pt>
    <dgm:pt modelId="{B56CB726-3E66-4F10-9D30-6F52A9C2CE5F}" type="pres">
      <dgm:prSet presAssocID="{1C61C241-E069-4B76-B2D4-78AF4291B019}" presName="linV" presStyleCnt="0"/>
      <dgm:spPr/>
    </dgm:pt>
    <dgm:pt modelId="{08F82E84-2D6D-46B4-852E-C32A1A782920}" type="pres">
      <dgm:prSet presAssocID="{1C61C241-E069-4B76-B2D4-78AF4291B019}" presName="spVertical1" presStyleCnt="0"/>
      <dgm:spPr/>
    </dgm:pt>
    <dgm:pt modelId="{3C5DEAC2-F296-4388-BAB2-D2CC5ACCD4F7}" type="pres">
      <dgm:prSet presAssocID="{1C61C241-E069-4B76-B2D4-78AF4291B019}" presName="parTx" presStyleLbl="revTx" presStyleIdx="2" presStyleCnt="4">
        <dgm:presLayoutVars>
          <dgm:chMax val="0"/>
          <dgm:chPref val="0"/>
          <dgm:bulletEnabled val="1"/>
        </dgm:presLayoutVars>
      </dgm:prSet>
      <dgm:spPr/>
    </dgm:pt>
    <dgm:pt modelId="{C44C6E26-37BD-4CC7-B623-6649EC8CB513}" type="pres">
      <dgm:prSet presAssocID="{1C61C241-E069-4B76-B2D4-78AF4291B019}" presName="spVertical2" presStyleCnt="0"/>
      <dgm:spPr/>
    </dgm:pt>
    <dgm:pt modelId="{0727C2F5-9A8D-4B88-AD81-89536C9771DC}" type="pres">
      <dgm:prSet presAssocID="{1C61C241-E069-4B76-B2D4-78AF4291B019}" presName="spVertical3" presStyleCnt="0"/>
      <dgm:spPr/>
    </dgm:pt>
    <dgm:pt modelId="{38CD8961-72F5-402C-8CE0-F05966339D17}" type="pres">
      <dgm:prSet presAssocID="{3E5C908F-61E7-4901-BC48-16663F6A49B9}" presName="space" presStyleCnt="0"/>
      <dgm:spPr/>
    </dgm:pt>
    <dgm:pt modelId="{DCA515B4-309B-4512-9CAA-D1260E8FE920}" type="pres">
      <dgm:prSet presAssocID="{CFBC2D83-6BA4-4164-A891-310AFCD74CA3}" presName="linV" presStyleCnt="0"/>
      <dgm:spPr/>
    </dgm:pt>
    <dgm:pt modelId="{EBE068FC-158C-4FCD-979D-7A2D86370514}" type="pres">
      <dgm:prSet presAssocID="{CFBC2D83-6BA4-4164-A891-310AFCD74CA3}" presName="spVertical1" presStyleCnt="0"/>
      <dgm:spPr/>
    </dgm:pt>
    <dgm:pt modelId="{0EDCA277-A74B-4FE5-8F1A-00F12B46D191}" type="pres">
      <dgm:prSet presAssocID="{CFBC2D83-6BA4-4164-A891-310AFCD74CA3}" presName="parTx" presStyleLbl="revTx" presStyleIdx="3" presStyleCnt="4">
        <dgm:presLayoutVars>
          <dgm:chMax val="0"/>
          <dgm:chPref val="0"/>
          <dgm:bulletEnabled val="1"/>
        </dgm:presLayoutVars>
      </dgm:prSet>
      <dgm:spPr/>
    </dgm:pt>
    <dgm:pt modelId="{6655C25E-7476-4844-8CEC-10A487CCFA6D}" type="pres">
      <dgm:prSet presAssocID="{CFBC2D83-6BA4-4164-A891-310AFCD74CA3}" presName="spVertical2" presStyleCnt="0"/>
      <dgm:spPr/>
    </dgm:pt>
    <dgm:pt modelId="{FBCC9255-E6A2-494F-B77F-5E0BED3D3706}" type="pres">
      <dgm:prSet presAssocID="{CFBC2D83-6BA4-4164-A891-310AFCD74CA3}" presName="spVertical3" presStyleCnt="0"/>
      <dgm:spPr/>
    </dgm:pt>
    <dgm:pt modelId="{03A5E80A-F041-4C9A-BCC8-7B88F20ACEE5}" type="pres">
      <dgm:prSet presAssocID="{872D5FEA-6AAE-4624-83E0-1633999B1E75}" presName="padding2" presStyleCnt="0"/>
      <dgm:spPr/>
    </dgm:pt>
    <dgm:pt modelId="{389B0E4D-96D3-4CBA-ADF6-02A01E834B14}" type="pres">
      <dgm:prSet presAssocID="{872D5FEA-6AAE-4624-83E0-1633999B1E75}" presName="negArrow" presStyleCnt="0"/>
      <dgm:spPr/>
    </dgm:pt>
    <dgm:pt modelId="{566DBE6D-4623-453E-94C5-B2E72471BB53}" type="pres">
      <dgm:prSet presAssocID="{872D5FEA-6AAE-4624-83E0-1633999B1E75}" presName="backgroundArrow" presStyleLbl="node1" presStyleIdx="0" presStyleCnt="1"/>
      <dgm:spPr/>
    </dgm:pt>
  </dgm:ptLst>
  <dgm:cxnLst>
    <dgm:cxn modelId="{04832106-2BAB-4106-8B99-13F2096CFEC9}" srcId="{872D5FEA-6AAE-4624-83E0-1633999B1E75}" destId="{CFBC2D83-6BA4-4164-A891-310AFCD74CA3}" srcOrd="3" destOrd="0" parTransId="{477320AC-A5F5-4B53-8B3C-DFA2318BE9E2}" sibTransId="{6369C486-D3C6-4D56-9602-F8DD08447DB4}"/>
    <dgm:cxn modelId="{C07AD71E-D14F-4825-8FAD-E0ECC91EF069}" type="presOf" srcId="{E519D234-DB9B-44AD-84D4-AE54689B3834}" destId="{F857EA89-CB22-4852-9A46-8CE19A4615C1}" srcOrd="0" destOrd="0" presId="urn:microsoft.com/office/officeart/2005/8/layout/hProcess3"/>
    <dgm:cxn modelId="{08B61D39-5ED5-4E7D-A9A0-DEC2125A3371}" type="presOf" srcId="{1C61C241-E069-4B76-B2D4-78AF4291B019}" destId="{3C5DEAC2-F296-4388-BAB2-D2CC5ACCD4F7}" srcOrd="0" destOrd="0" presId="urn:microsoft.com/office/officeart/2005/8/layout/hProcess3"/>
    <dgm:cxn modelId="{E6146642-B0F6-4777-8071-7A3C61ED367E}" srcId="{872D5FEA-6AAE-4624-83E0-1633999B1E75}" destId="{1C61C241-E069-4B76-B2D4-78AF4291B019}" srcOrd="2" destOrd="0" parTransId="{C92F3A41-D380-4224-866B-232D6548B159}" sibTransId="{3E5C908F-61E7-4901-BC48-16663F6A49B9}"/>
    <dgm:cxn modelId="{3D374E76-3364-4874-B78F-3616CB976A9B}" type="presOf" srcId="{91581861-E9DB-4688-BB6A-9C082F639532}" destId="{2C827C14-C890-47B3-8C0B-59C4AC9CFA1B}" srcOrd="0" destOrd="0" presId="urn:microsoft.com/office/officeart/2005/8/layout/hProcess3"/>
    <dgm:cxn modelId="{35405B82-DBAF-4248-A13A-3FDB6F0DE73F}" type="presOf" srcId="{CFBC2D83-6BA4-4164-A891-310AFCD74CA3}" destId="{0EDCA277-A74B-4FE5-8F1A-00F12B46D191}" srcOrd="0" destOrd="0" presId="urn:microsoft.com/office/officeart/2005/8/layout/hProcess3"/>
    <dgm:cxn modelId="{0A78369F-6872-4E3F-854C-7DD76C60CC86}" srcId="{872D5FEA-6AAE-4624-83E0-1633999B1E75}" destId="{E519D234-DB9B-44AD-84D4-AE54689B3834}" srcOrd="0" destOrd="0" parTransId="{036C55B8-850F-4DF3-87C3-6BD302775467}" sibTransId="{BFEAB871-960D-4B9E-B4E9-634CB73C0430}"/>
    <dgm:cxn modelId="{4470BDB7-AB55-4541-8CFC-A949A80739A5}" srcId="{872D5FEA-6AAE-4624-83E0-1633999B1E75}" destId="{91581861-E9DB-4688-BB6A-9C082F639532}" srcOrd="1" destOrd="0" parTransId="{756D5B1F-235D-4E12-A755-3BE473147C8A}" sibTransId="{73A7BBE3-DA4A-43A8-ABF8-EEE1E0F984BC}"/>
    <dgm:cxn modelId="{57252FF7-74C4-4D27-87E7-E8CA17C2BC6E}" type="presOf" srcId="{872D5FEA-6AAE-4624-83E0-1633999B1E75}" destId="{F31A7E7A-2F28-45FB-8DDF-8C64C13B200B}" srcOrd="0" destOrd="0" presId="urn:microsoft.com/office/officeart/2005/8/layout/hProcess3"/>
    <dgm:cxn modelId="{B39C7592-040C-406E-9A81-338CE3539E3B}" type="presParOf" srcId="{F31A7E7A-2F28-45FB-8DDF-8C64C13B200B}" destId="{D39FE746-F252-408F-B4A4-D691C2B32BDE}" srcOrd="0" destOrd="0" presId="urn:microsoft.com/office/officeart/2005/8/layout/hProcess3"/>
    <dgm:cxn modelId="{67772C34-6AE0-4A24-9CB7-C230F01BC4BE}" type="presParOf" srcId="{F31A7E7A-2F28-45FB-8DDF-8C64C13B200B}" destId="{0DC6A35B-4716-4DC4-AF47-824B7274BCD9}" srcOrd="1" destOrd="0" presId="urn:microsoft.com/office/officeart/2005/8/layout/hProcess3"/>
    <dgm:cxn modelId="{5260DB52-AC27-46C0-A417-19478610C23A}" type="presParOf" srcId="{0DC6A35B-4716-4DC4-AF47-824B7274BCD9}" destId="{74AEA016-1907-420F-AC33-8EB73AE2E88F}" srcOrd="0" destOrd="0" presId="urn:microsoft.com/office/officeart/2005/8/layout/hProcess3"/>
    <dgm:cxn modelId="{36F12183-3ADB-4CEE-90BD-6A92F71602B6}" type="presParOf" srcId="{0DC6A35B-4716-4DC4-AF47-824B7274BCD9}" destId="{08839EFD-F975-43F9-BADB-77359CC065FB}" srcOrd="1" destOrd="0" presId="urn:microsoft.com/office/officeart/2005/8/layout/hProcess3"/>
    <dgm:cxn modelId="{5E7346C9-E7C8-43A6-9846-7018D035A0F0}" type="presParOf" srcId="{08839EFD-F975-43F9-BADB-77359CC065FB}" destId="{17968D0D-275B-4EB6-8A70-4FFB209FD6D0}" srcOrd="0" destOrd="0" presId="urn:microsoft.com/office/officeart/2005/8/layout/hProcess3"/>
    <dgm:cxn modelId="{E5A01F03-37A7-422B-AAFE-6E5055FAC2FD}" type="presParOf" srcId="{08839EFD-F975-43F9-BADB-77359CC065FB}" destId="{F857EA89-CB22-4852-9A46-8CE19A4615C1}" srcOrd="1" destOrd="0" presId="urn:microsoft.com/office/officeart/2005/8/layout/hProcess3"/>
    <dgm:cxn modelId="{BD19E62E-43E2-4D59-A2F4-0B2606146AA0}" type="presParOf" srcId="{08839EFD-F975-43F9-BADB-77359CC065FB}" destId="{A2FC6ACA-EDDD-4CFE-B3CF-14FBA40A0496}" srcOrd="2" destOrd="0" presId="urn:microsoft.com/office/officeart/2005/8/layout/hProcess3"/>
    <dgm:cxn modelId="{023D6823-0853-4FF7-AB39-8C35F5CB4EFB}" type="presParOf" srcId="{08839EFD-F975-43F9-BADB-77359CC065FB}" destId="{FE43047B-6416-48CB-8590-0EE4839EF4D5}" srcOrd="3" destOrd="0" presId="urn:microsoft.com/office/officeart/2005/8/layout/hProcess3"/>
    <dgm:cxn modelId="{2C94E40C-E96B-44BE-9C0F-0A7F290D3588}" type="presParOf" srcId="{0DC6A35B-4716-4DC4-AF47-824B7274BCD9}" destId="{7AEBDF1D-42C7-4EAD-9B0E-D897957AFC28}" srcOrd="2" destOrd="0" presId="urn:microsoft.com/office/officeart/2005/8/layout/hProcess3"/>
    <dgm:cxn modelId="{3E9FFE7D-708C-4556-9D68-270F06CEE2BC}" type="presParOf" srcId="{0DC6A35B-4716-4DC4-AF47-824B7274BCD9}" destId="{42A35CCC-1CD5-4BB2-A851-6EBC8133BCCC}" srcOrd="3" destOrd="0" presId="urn:microsoft.com/office/officeart/2005/8/layout/hProcess3"/>
    <dgm:cxn modelId="{F2D3CA76-23E0-48E0-9E00-6630A2F92EAD}" type="presParOf" srcId="{42A35CCC-1CD5-4BB2-A851-6EBC8133BCCC}" destId="{424D48A5-447D-4B4E-83AE-74329AB6707F}" srcOrd="0" destOrd="0" presId="urn:microsoft.com/office/officeart/2005/8/layout/hProcess3"/>
    <dgm:cxn modelId="{AD410B0A-8F25-4194-AF07-81B468AA9F48}" type="presParOf" srcId="{42A35CCC-1CD5-4BB2-A851-6EBC8133BCCC}" destId="{2C827C14-C890-47B3-8C0B-59C4AC9CFA1B}" srcOrd="1" destOrd="0" presId="urn:microsoft.com/office/officeart/2005/8/layout/hProcess3"/>
    <dgm:cxn modelId="{8FDF14ED-16F6-47D4-8805-3E448446D757}" type="presParOf" srcId="{42A35CCC-1CD5-4BB2-A851-6EBC8133BCCC}" destId="{0F80CD67-2F70-47F7-8C93-20AC54B6D6C5}" srcOrd="2" destOrd="0" presId="urn:microsoft.com/office/officeart/2005/8/layout/hProcess3"/>
    <dgm:cxn modelId="{4A0E2A53-DA24-4BF2-BAB2-295EABB535D0}" type="presParOf" srcId="{42A35CCC-1CD5-4BB2-A851-6EBC8133BCCC}" destId="{9411D960-5AF2-46C2-9231-DC0022C85A7B}" srcOrd="3" destOrd="0" presId="urn:microsoft.com/office/officeart/2005/8/layout/hProcess3"/>
    <dgm:cxn modelId="{1DA486DF-6431-46B5-8DA9-C1B0CA87E1E1}" type="presParOf" srcId="{0DC6A35B-4716-4DC4-AF47-824B7274BCD9}" destId="{6BEC5289-D369-4E8C-8BBF-FDE6A4B0C2D9}" srcOrd="4" destOrd="0" presId="urn:microsoft.com/office/officeart/2005/8/layout/hProcess3"/>
    <dgm:cxn modelId="{BA42F6A3-729A-4750-AB3A-07CEA725A7F7}" type="presParOf" srcId="{0DC6A35B-4716-4DC4-AF47-824B7274BCD9}" destId="{B56CB726-3E66-4F10-9D30-6F52A9C2CE5F}" srcOrd="5" destOrd="0" presId="urn:microsoft.com/office/officeart/2005/8/layout/hProcess3"/>
    <dgm:cxn modelId="{A5610FB7-8870-4A4C-9BA4-805D0D496AFB}" type="presParOf" srcId="{B56CB726-3E66-4F10-9D30-6F52A9C2CE5F}" destId="{08F82E84-2D6D-46B4-852E-C32A1A782920}" srcOrd="0" destOrd="0" presId="urn:microsoft.com/office/officeart/2005/8/layout/hProcess3"/>
    <dgm:cxn modelId="{58421947-2DAE-43B0-8DA9-52E60E986D69}" type="presParOf" srcId="{B56CB726-3E66-4F10-9D30-6F52A9C2CE5F}" destId="{3C5DEAC2-F296-4388-BAB2-D2CC5ACCD4F7}" srcOrd="1" destOrd="0" presId="urn:microsoft.com/office/officeart/2005/8/layout/hProcess3"/>
    <dgm:cxn modelId="{0E151A7E-13E9-45D9-8914-FE62EE12567D}" type="presParOf" srcId="{B56CB726-3E66-4F10-9D30-6F52A9C2CE5F}" destId="{C44C6E26-37BD-4CC7-B623-6649EC8CB513}" srcOrd="2" destOrd="0" presId="urn:microsoft.com/office/officeart/2005/8/layout/hProcess3"/>
    <dgm:cxn modelId="{69C88E3A-A927-414C-8CED-0CC52AADBDD9}" type="presParOf" srcId="{B56CB726-3E66-4F10-9D30-6F52A9C2CE5F}" destId="{0727C2F5-9A8D-4B88-AD81-89536C9771DC}" srcOrd="3" destOrd="0" presId="urn:microsoft.com/office/officeart/2005/8/layout/hProcess3"/>
    <dgm:cxn modelId="{BBDC3503-AADE-44AF-B27E-6D6BEF6A23E0}" type="presParOf" srcId="{0DC6A35B-4716-4DC4-AF47-824B7274BCD9}" destId="{38CD8961-72F5-402C-8CE0-F05966339D17}" srcOrd="6" destOrd="0" presId="urn:microsoft.com/office/officeart/2005/8/layout/hProcess3"/>
    <dgm:cxn modelId="{737CD437-B3CB-4F39-AE6C-764695CD7AEA}" type="presParOf" srcId="{0DC6A35B-4716-4DC4-AF47-824B7274BCD9}" destId="{DCA515B4-309B-4512-9CAA-D1260E8FE920}" srcOrd="7" destOrd="0" presId="urn:microsoft.com/office/officeart/2005/8/layout/hProcess3"/>
    <dgm:cxn modelId="{EE11F79F-C008-4A7B-A751-9537470A454D}" type="presParOf" srcId="{DCA515B4-309B-4512-9CAA-D1260E8FE920}" destId="{EBE068FC-158C-4FCD-979D-7A2D86370514}" srcOrd="0" destOrd="0" presId="urn:microsoft.com/office/officeart/2005/8/layout/hProcess3"/>
    <dgm:cxn modelId="{276D670F-F6F6-4609-BA95-DE3CE77BE77F}" type="presParOf" srcId="{DCA515B4-309B-4512-9CAA-D1260E8FE920}" destId="{0EDCA277-A74B-4FE5-8F1A-00F12B46D191}" srcOrd="1" destOrd="0" presId="urn:microsoft.com/office/officeart/2005/8/layout/hProcess3"/>
    <dgm:cxn modelId="{2A537E69-1F6F-4B72-AB97-1307CE2D7102}" type="presParOf" srcId="{DCA515B4-309B-4512-9CAA-D1260E8FE920}" destId="{6655C25E-7476-4844-8CEC-10A487CCFA6D}" srcOrd="2" destOrd="0" presId="urn:microsoft.com/office/officeart/2005/8/layout/hProcess3"/>
    <dgm:cxn modelId="{4190D50F-ABE0-4F7C-8257-76F6EFB5F47A}" type="presParOf" srcId="{DCA515B4-309B-4512-9CAA-D1260E8FE920}" destId="{FBCC9255-E6A2-494F-B77F-5E0BED3D3706}" srcOrd="3" destOrd="0" presId="urn:microsoft.com/office/officeart/2005/8/layout/hProcess3"/>
    <dgm:cxn modelId="{21A56199-4E64-4A16-A804-9861FB0CE38F}" type="presParOf" srcId="{0DC6A35B-4716-4DC4-AF47-824B7274BCD9}" destId="{03A5E80A-F041-4C9A-BCC8-7B88F20ACEE5}" srcOrd="8" destOrd="0" presId="urn:microsoft.com/office/officeart/2005/8/layout/hProcess3"/>
    <dgm:cxn modelId="{F4CB2013-28DB-46DC-A474-2331EEF65BE1}" type="presParOf" srcId="{0DC6A35B-4716-4DC4-AF47-824B7274BCD9}" destId="{389B0E4D-96D3-4CBA-ADF6-02A01E834B14}" srcOrd="9" destOrd="0" presId="urn:microsoft.com/office/officeart/2005/8/layout/hProcess3"/>
    <dgm:cxn modelId="{FCD3C49C-1FF6-427A-B2C1-87CD987A24B1}" type="presParOf" srcId="{0DC6A35B-4716-4DC4-AF47-824B7274BCD9}" destId="{566DBE6D-4623-453E-94C5-B2E72471BB53}" srcOrd="10" destOrd="0" presId="urn:microsoft.com/office/officeart/2005/8/layout/h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A722B95-3060-494E-8DDE-A3C40E0A7802}" type="doc">
      <dgm:prSet loTypeId="urn:microsoft.com/office/officeart/2005/8/layout/architecture" loCatId="hierarchy" qsTypeId="urn:microsoft.com/office/officeart/2005/8/quickstyle/3d5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50C95140-44FD-4CEF-BB4F-706698095498}">
      <dgm:prSet phldrT="[Text]"/>
      <dgm:spPr/>
      <dgm:t>
        <a:bodyPr/>
        <a:lstStyle/>
        <a:p>
          <a:r>
            <a:rPr lang="en-GB" dirty="0"/>
            <a:t>Hypothesis </a:t>
          </a:r>
        </a:p>
        <a:p>
          <a:r>
            <a:rPr lang="en-GB" dirty="0"/>
            <a:t>Reference List</a:t>
          </a:r>
        </a:p>
        <a:p>
          <a:r>
            <a:rPr lang="en-GB" dirty="0"/>
            <a:t> Sample of Questions </a:t>
          </a:r>
        </a:p>
      </dgm:t>
    </dgm:pt>
    <dgm:pt modelId="{A893BA7B-FB23-44E4-B8C7-E3521008E347}" type="parTrans" cxnId="{C6B2E53A-D715-46F6-864C-1FB9D4717CCF}">
      <dgm:prSet/>
      <dgm:spPr/>
      <dgm:t>
        <a:bodyPr/>
        <a:lstStyle/>
        <a:p>
          <a:endParaRPr lang="en-GB"/>
        </a:p>
      </dgm:t>
    </dgm:pt>
    <dgm:pt modelId="{5E12F13E-636A-4AF9-98C7-0E59D6843D89}" type="sibTrans" cxnId="{C6B2E53A-D715-46F6-864C-1FB9D4717CCF}">
      <dgm:prSet/>
      <dgm:spPr/>
      <dgm:t>
        <a:bodyPr/>
        <a:lstStyle/>
        <a:p>
          <a:endParaRPr lang="en-GB"/>
        </a:p>
      </dgm:t>
    </dgm:pt>
    <dgm:pt modelId="{147D5AA7-6C60-4ED3-A109-D02F12320F78}">
      <dgm:prSet phldrT="[Text]"/>
      <dgm:spPr/>
      <dgm:t>
        <a:bodyPr/>
        <a:lstStyle/>
        <a:p>
          <a:r>
            <a:rPr lang="en-GB" dirty="0"/>
            <a:t>Questions </a:t>
          </a:r>
        </a:p>
        <a:p>
          <a:r>
            <a:rPr lang="en-GB" dirty="0"/>
            <a:t>Ethical Considerations</a:t>
          </a:r>
        </a:p>
      </dgm:t>
    </dgm:pt>
    <dgm:pt modelId="{8C9397BD-CA85-4D20-B1E9-D17D0C733D47}" type="parTrans" cxnId="{DCC8AD24-2CBE-46B5-8B27-F9EB0B8D36D7}">
      <dgm:prSet/>
      <dgm:spPr/>
      <dgm:t>
        <a:bodyPr/>
        <a:lstStyle/>
        <a:p>
          <a:endParaRPr lang="en-GB"/>
        </a:p>
      </dgm:t>
    </dgm:pt>
    <dgm:pt modelId="{3314CBD6-2E44-4A36-A163-87DD294BE161}" type="sibTrans" cxnId="{DCC8AD24-2CBE-46B5-8B27-F9EB0B8D36D7}">
      <dgm:prSet/>
      <dgm:spPr/>
      <dgm:t>
        <a:bodyPr/>
        <a:lstStyle/>
        <a:p>
          <a:endParaRPr lang="en-GB"/>
        </a:p>
      </dgm:t>
    </dgm:pt>
    <dgm:pt modelId="{9BEABC20-CE2B-4A01-9087-D0F4B78D1108}">
      <dgm:prSet phldrT="[Text]"/>
      <dgm:spPr/>
      <dgm:t>
        <a:bodyPr/>
        <a:lstStyle/>
        <a:p>
          <a:r>
            <a:rPr lang="en-GB" dirty="0"/>
            <a:t>Introduction</a:t>
          </a:r>
        </a:p>
      </dgm:t>
    </dgm:pt>
    <dgm:pt modelId="{EB53494C-BA25-4645-B2BB-22B23F89C04E}" type="parTrans" cxnId="{95968DA6-CA40-45F3-AEB8-2B7F4B6DF623}">
      <dgm:prSet/>
      <dgm:spPr/>
      <dgm:t>
        <a:bodyPr/>
        <a:lstStyle/>
        <a:p>
          <a:endParaRPr lang="en-GB"/>
        </a:p>
      </dgm:t>
    </dgm:pt>
    <dgm:pt modelId="{7C01A45F-4EB9-4DB1-9883-613E25EBC504}" type="sibTrans" cxnId="{95968DA6-CA40-45F3-AEB8-2B7F4B6DF623}">
      <dgm:prSet/>
      <dgm:spPr/>
      <dgm:t>
        <a:bodyPr/>
        <a:lstStyle/>
        <a:p>
          <a:endParaRPr lang="en-GB"/>
        </a:p>
      </dgm:t>
    </dgm:pt>
    <dgm:pt modelId="{DF9AADEC-6BF3-444D-A410-9A8E3D71A87F}">
      <dgm:prSet phldrT="[Text]"/>
      <dgm:spPr/>
      <dgm:t>
        <a:bodyPr/>
        <a:lstStyle/>
        <a:p>
          <a:r>
            <a:rPr lang="en-GB" dirty="0">
              <a:latin typeface="Calibri Light" panose="020F0302020204030204"/>
            </a:rPr>
            <a:t>Rationale</a:t>
          </a:r>
          <a:endParaRPr lang="en-GB" dirty="0"/>
        </a:p>
      </dgm:t>
    </dgm:pt>
    <dgm:pt modelId="{54A61A4F-9BA9-4BF3-B500-53F99F5635A6}" type="parTrans" cxnId="{48AE7FB9-FB4D-4FBC-946D-BF5D68CCCE14}">
      <dgm:prSet/>
      <dgm:spPr/>
      <dgm:t>
        <a:bodyPr/>
        <a:lstStyle/>
        <a:p>
          <a:endParaRPr lang="en-GB"/>
        </a:p>
      </dgm:t>
    </dgm:pt>
    <dgm:pt modelId="{110F08B8-9F18-4FC1-8DF8-FBC9CEB36869}" type="sibTrans" cxnId="{48AE7FB9-FB4D-4FBC-946D-BF5D68CCCE14}">
      <dgm:prSet/>
      <dgm:spPr/>
      <dgm:t>
        <a:bodyPr/>
        <a:lstStyle/>
        <a:p>
          <a:endParaRPr lang="en-GB"/>
        </a:p>
      </dgm:t>
    </dgm:pt>
    <dgm:pt modelId="{DB9A2640-8AE1-4972-BE20-9CA1B462E30F}">
      <dgm:prSet phldrT="[Text]"/>
      <dgm:spPr/>
      <dgm:t>
        <a:bodyPr/>
        <a:lstStyle/>
        <a:p>
          <a:r>
            <a:rPr lang="en-GB" dirty="0"/>
            <a:t>Research Timeline </a:t>
          </a:r>
        </a:p>
      </dgm:t>
    </dgm:pt>
    <dgm:pt modelId="{D3E2A53E-C30D-4836-8666-80206C351C09}" type="parTrans" cxnId="{28046E28-887E-4C0B-9F03-18973DBC7CED}">
      <dgm:prSet/>
      <dgm:spPr/>
      <dgm:t>
        <a:bodyPr/>
        <a:lstStyle/>
        <a:p>
          <a:endParaRPr lang="en-GB"/>
        </a:p>
      </dgm:t>
    </dgm:pt>
    <dgm:pt modelId="{2FB33564-8826-4FEE-84AB-E895B849AC96}" type="sibTrans" cxnId="{28046E28-887E-4C0B-9F03-18973DBC7CED}">
      <dgm:prSet/>
      <dgm:spPr/>
      <dgm:t>
        <a:bodyPr/>
        <a:lstStyle/>
        <a:p>
          <a:endParaRPr lang="en-GB"/>
        </a:p>
      </dgm:t>
    </dgm:pt>
    <dgm:pt modelId="{7DDADEE0-9E85-4DC4-8F54-87E075AF0CCF}">
      <dgm:prSet phldrT="[Text]"/>
      <dgm:spPr/>
      <dgm:t>
        <a:bodyPr/>
        <a:lstStyle/>
        <a:p>
          <a:r>
            <a:rPr lang="en-GB" dirty="0"/>
            <a:t>Method</a:t>
          </a:r>
        </a:p>
      </dgm:t>
    </dgm:pt>
    <dgm:pt modelId="{A90F9B2F-1B4B-4608-8495-448B2035894C}" type="parTrans" cxnId="{C346FE3D-1FE7-4924-923B-8758374AFFEE}">
      <dgm:prSet/>
      <dgm:spPr/>
      <dgm:t>
        <a:bodyPr/>
        <a:lstStyle/>
        <a:p>
          <a:endParaRPr lang="en-GB"/>
        </a:p>
      </dgm:t>
    </dgm:pt>
    <dgm:pt modelId="{5E18FAE5-F33C-4381-BF7B-EECA328F05F2}" type="sibTrans" cxnId="{C346FE3D-1FE7-4924-923B-8758374AFFEE}">
      <dgm:prSet/>
      <dgm:spPr/>
      <dgm:t>
        <a:bodyPr/>
        <a:lstStyle/>
        <a:p>
          <a:endParaRPr lang="en-GB"/>
        </a:p>
      </dgm:t>
    </dgm:pt>
    <dgm:pt modelId="{15BD94D9-516F-4E96-96D0-4FC0329FE0FE}" type="pres">
      <dgm:prSet presAssocID="{1A722B95-3060-494E-8DDE-A3C40E0A7802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20C8DE8D-5F62-4133-8C91-499CBAD237CE}" type="pres">
      <dgm:prSet presAssocID="{50C95140-44FD-4CEF-BB4F-706698095498}" presName="vertOne" presStyleCnt="0"/>
      <dgm:spPr/>
    </dgm:pt>
    <dgm:pt modelId="{D9DABA69-BB0B-4305-9BF6-A27A5FBCD33A}" type="pres">
      <dgm:prSet presAssocID="{50C95140-44FD-4CEF-BB4F-706698095498}" presName="txOne" presStyleLbl="node0" presStyleIdx="0" presStyleCnt="1" custLinFactNeighborX="294" custLinFactNeighborY="-47344">
        <dgm:presLayoutVars>
          <dgm:chPref val="3"/>
        </dgm:presLayoutVars>
      </dgm:prSet>
      <dgm:spPr/>
    </dgm:pt>
    <dgm:pt modelId="{D13B65F9-CB02-4F40-B937-5BC98068FA84}" type="pres">
      <dgm:prSet presAssocID="{50C95140-44FD-4CEF-BB4F-706698095498}" presName="parTransOne" presStyleCnt="0"/>
      <dgm:spPr/>
    </dgm:pt>
    <dgm:pt modelId="{963D6816-F262-4A4F-851B-1BF3A95C77AE}" type="pres">
      <dgm:prSet presAssocID="{50C95140-44FD-4CEF-BB4F-706698095498}" presName="horzOne" presStyleCnt="0"/>
      <dgm:spPr/>
    </dgm:pt>
    <dgm:pt modelId="{0D095338-9B28-4585-8D61-08161470AC49}" type="pres">
      <dgm:prSet presAssocID="{147D5AA7-6C60-4ED3-A109-D02F12320F78}" presName="vertTwo" presStyleCnt="0"/>
      <dgm:spPr/>
    </dgm:pt>
    <dgm:pt modelId="{0706F33F-8219-4C19-84DB-142281838C10}" type="pres">
      <dgm:prSet presAssocID="{147D5AA7-6C60-4ED3-A109-D02F12320F78}" presName="txTwo" presStyleLbl="node2" presStyleIdx="0" presStyleCnt="2">
        <dgm:presLayoutVars>
          <dgm:chPref val="3"/>
        </dgm:presLayoutVars>
      </dgm:prSet>
      <dgm:spPr/>
    </dgm:pt>
    <dgm:pt modelId="{E6C4FBD3-F607-47E1-B12A-4062C1809B30}" type="pres">
      <dgm:prSet presAssocID="{147D5AA7-6C60-4ED3-A109-D02F12320F78}" presName="parTransTwo" presStyleCnt="0"/>
      <dgm:spPr/>
    </dgm:pt>
    <dgm:pt modelId="{7D5628A0-6B53-40B6-9AEB-B060AF22E260}" type="pres">
      <dgm:prSet presAssocID="{147D5AA7-6C60-4ED3-A109-D02F12320F78}" presName="horzTwo" presStyleCnt="0"/>
      <dgm:spPr/>
    </dgm:pt>
    <dgm:pt modelId="{FE2ED383-0C71-4212-8728-36965EE509E0}" type="pres">
      <dgm:prSet presAssocID="{9BEABC20-CE2B-4A01-9087-D0F4B78D1108}" presName="vertThree" presStyleCnt="0"/>
      <dgm:spPr/>
    </dgm:pt>
    <dgm:pt modelId="{AF061158-8267-4A10-B703-A57108E2AD79}" type="pres">
      <dgm:prSet presAssocID="{9BEABC20-CE2B-4A01-9087-D0F4B78D1108}" presName="txThree" presStyleLbl="node3" presStyleIdx="0" presStyleCnt="3">
        <dgm:presLayoutVars>
          <dgm:chPref val="3"/>
        </dgm:presLayoutVars>
      </dgm:prSet>
      <dgm:spPr/>
    </dgm:pt>
    <dgm:pt modelId="{6B72DDB7-2342-4A90-9808-CE496BC9E2CB}" type="pres">
      <dgm:prSet presAssocID="{9BEABC20-CE2B-4A01-9087-D0F4B78D1108}" presName="horzThree" presStyleCnt="0"/>
      <dgm:spPr/>
    </dgm:pt>
    <dgm:pt modelId="{7F2B0C23-B1DD-435F-93AC-3D8597EFF320}" type="pres">
      <dgm:prSet presAssocID="{7C01A45F-4EB9-4DB1-9883-613E25EBC504}" presName="sibSpaceThree" presStyleCnt="0"/>
      <dgm:spPr/>
    </dgm:pt>
    <dgm:pt modelId="{33CD8DDD-67B7-415E-8792-83CB6F3917DD}" type="pres">
      <dgm:prSet presAssocID="{DF9AADEC-6BF3-444D-A410-9A8E3D71A87F}" presName="vertThree" presStyleCnt="0"/>
      <dgm:spPr/>
    </dgm:pt>
    <dgm:pt modelId="{67477547-C5ED-4BFF-A363-B5D376812614}" type="pres">
      <dgm:prSet presAssocID="{DF9AADEC-6BF3-444D-A410-9A8E3D71A87F}" presName="txThree" presStyleLbl="node3" presStyleIdx="1" presStyleCnt="3">
        <dgm:presLayoutVars>
          <dgm:chPref val="3"/>
        </dgm:presLayoutVars>
      </dgm:prSet>
      <dgm:spPr/>
    </dgm:pt>
    <dgm:pt modelId="{40C000E8-ABE9-4658-BD17-98CB46A40FCF}" type="pres">
      <dgm:prSet presAssocID="{DF9AADEC-6BF3-444D-A410-9A8E3D71A87F}" presName="horzThree" presStyleCnt="0"/>
      <dgm:spPr/>
    </dgm:pt>
    <dgm:pt modelId="{62242D69-93F5-425F-9C5F-88F552FAB8D7}" type="pres">
      <dgm:prSet presAssocID="{3314CBD6-2E44-4A36-A163-87DD294BE161}" presName="sibSpaceTwo" presStyleCnt="0"/>
      <dgm:spPr/>
    </dgm:pt>
    <dgm:pt modelId="{0392BD8C-23F7-43DF-BE78-A430CAAEBB0B}" type="pres">
      <dgm:prSet presAssocID="{DB9A2640-8AE1-4972-BE20-9CA1B462E30F}" presName="vertTwo" presStyleCnt="0"/>
      <dgm:spPr/>
    </dgm:pt>
    <dgm:pt modelId="{5E26F778-6B57-417D-8A41-25D73E257DF7}" type="pres">
      <dgm:prSet presAssocID="{DB9A2640-8AE1-4972-BE20-9CA1B462E30F}" presName="txTwo" presStyleLbl="node2" presStyleIdx="1" presStyleCnt="2">
        <dgm:presLayoutVars>
          <dgm:chPref val="3"/>
        </dgm:presLayoutVars>
      </dgm:prSet>
      <dgm:spPr/>
    </dgm:pt>
    <dgm:pt modelId="{D26A93E3-8B3F-424E-A312-44DB8372B4E1}" type="pres">
      <dgm:prSet presAssocID="{DB9A2640-8AE1-4972-BE20-9CA1B462E30F}" presName="parTransTwo" presStyleCnt="0"/>
      <dgm:spPr/>
    </dgm:pt>
    <dgm:pt modelId="{22843373-FE2C-4823-9ABF-07F7BFC2C804}" type="pres">
      <dgm:prSet presAssocID="{DB9A2640-8AE1-4972-BE20-9CA1B462E30F}" presName="horzTwo" presStyleCnt="0"/>
      <dgm:spPr/>
    </dgm:pt>
    <dgm:pt modelId="{5C8221A4-E1FF-44F1-A013-FFFF97F7F2C8}" type="pres">
      <dgm:prSet presAssocID="{7DDADEE0-9E85-4DC4-8F54-87E075AF0CCF}" presName="vertThree" presStyleCnt="0"/>
      <dgm:spPr/>
    </dgm:pt>
    <dgm:pt modelId="{B61115A3-7596-4C9B-BA17-F7C950C8AEB4}" type="pres">
      <dgm:prSet presAssocID="{7DDADEE0-9E85-4DC4-8F54-87E075AF0CCF}" presName="txThree" presStyleLbl="node3" presStyleIdx="2" presStyleCnt="3" custLinFactNeighborX="-1326">
        <dgm:presLayoutVars>
          <dgm:chPref val="3"/>
        </dgm:presLayoutVars>
      </dgm:prSet>
      <dgm:spPr/>
    </dgm:pt>
    <dgm:pt modelId="{274CDF4C-398A-4C44-A652-CAC07D1673DD}" type="pres">
      <dgm:prSet presAssocID="{7DDADEE0-9E85-4DC4-8F54-87E075AF0CCF}" presName="horzThree" presStyleCnt="0"/>
      <dgm:spPr/>
    </dgm:pt>
  </dgm:ptLst>
  <dgm:cxnLst>
    <dgm:cxn modelId="{DCC8AD24-2CBE-46B5-8B27-F9EB0B8D36D7}" srcId="{50C95140-44FD-4CEF-BB4F-706698095498}" destId="{147D5AA7-6C60-4ED3-A109-D02F12320F78}" srcOrd="0" destOrd="0" parTransId="{8C9397BD-CA85-4D20-B1E9-D17D0C733D47}" sibTransId="{3314CBD6-2E44-4A36-A163-87DD294BE161}"/>
    <dgm:cxn modelId="{28046E28-887E-4C0B-9F03-18973DBC7CED}" srcId="{50C95140-44FD-4CEF-BB4F-706698095498}" destId="{DB9A2640-8AE1-4972-BE20-9CA1B462E30F}" srcOrd="1" destOrd="0" parTransId="{D3E2A53E-C30D-4836-8666-80206C351C09}" sibTransId="{2FB33564-8826-4FEE-84AB-E895B849AC96}"/>
    <dgm:cxn modelId="{C6B2E53A-D715-46F6-864C-1FB9D4717CCF}" srcId="{1A722B95-3060-494E-8DDE-A3C40E0A7802}" destId="{50C95140-44FD-4CEF-BB4F-706698095498}" srcOrd="0" destOrd="0" parTransId="{A893BA7B-FB23-44E4-B8C7-E3521008E347}" sibTransId="{5E12F13E-636A-4AF9-98C7-0E59D6843D89}"/>
    <dgm:cxn modelId="{C346FE3D-1FE7-4924-923B-8758374AFFEE}" srcId="{DB9A2640-8AE1-4972-BE20-9CA1B462E30F}" destId="{7DDADEE0-9E85-4DC4-8F54-87E075AF0CCF}" srcOrd="0" destOrd="0" parTransId="{A90F9B2F-1B4B-4608-8495-448B2035894C}" sibTransId="{5E18FAE5-F33C-4381-BF7B-EECA328F05F2}"/>
    <dgm:cxn modelId="{F9943946-AB54-4D75-9E75-83D2CC644373}" type="presOf" srcId="{DB9A2640-8AE1-4972-BE20-9CA1B462E30F}" destId="{5E26F778-6B57-417D-8A41-25D73E257DF7}" srcOrd="0" destOrd="0" presId="urn:microsoft.com/office/officeart/2005/8/layout/architecture"/>
    <dgm:cxn modelId="{C5B5424E-EBBA-4383-861E-A859592A5DA1}" type="presOf" srcId="{147D5AA7-6C60-4ED3-A109-D02F12320F78}" destId="{0706F33F-8219-4C19-84DB-142281838C10}" srcOrd="0" destOrd="0" presId="urn:microsoft.com/office/officeart/2005/8/layout/architecture"/>
    <dgm:cxn modelId="{752F1197-23FF-4A84-B2A3-516E91D973DA}" type="presOf" srcId="{7DDADEE0-9E85-4DC4-8F54-87E075AF0CCF}" destId="{B61115A3-7596-4C9B-BA17-F7C950C8AEB4}" srcOrd="0" destOrd="0" presId="urn:microsoft.com/office/officeart/2005/8/layout/architecture"/>
    <dgm:cxn modelId="{95968DA6-CA40-45F3-AEB8-2B7F4B6DF623}" srcId="{147D5AA7-6C60-4ED3-A109-D02F12320F78}" destId="{9BEABC20-CE2B-4A01-9087-D0F4B78D1108}" srcOrd="0" destOrd="0" parTransId="{EB53494C-BA25-4645-B2BB-22B23F89C04E}" sibTransId="{7C01A45F-4EB9-4DB1-9883-613E25EBC504}"/>
    <dgm:cxn modelId="{1C00E9B0-FFA7-4000-AEB7-60B7BB6BD589}" type="presOf" srcId="{50C95140-44FD-4CEF-BB4F-706698095498}" destId="{D9DABA69-BB0B-4305-9BF6-A27A5FBCD33A}" srcOrd="0" destOrd="0" presId="urn:microsoft.com/office/officeart/2005/8/layout/architecture"/>
    <dgm:cxn modelId="{48AE7FB9-FB4D-4FBC-946D-BF5D68CCCE14}" srcId="{147D5AA7-6C60-4ED3-A109-D02F12320F78}" destId="{DF9AADEC-6BF3-444D-A410-9A8E3D71A87F}" srcOrd="1" destOrd="0" parTransId="{54A61A4F-9BA9-4BF3-B500-53F99F5635A6}" sibTransId="{110F08B8-9F18-4FC1-8DF8-FBC9CEB36869}"/>
    <dgm:cxn modelId="{601938C6-A50F-4442-BD38-6C04CF14D4E1}" type="presOf" srcId="{DF9AADEC-6BF3-444D-A410-9A8E3D71A87F}" destId="{67477547-C5ED-4BFF-A363-B5D376812614}" srcOrd="0" destOrd="0" presId="urn:microsoft.com/office/officeart/2005/8/layout/architecture"/>
    <dgm:cxn modelId="{7B140BCB-F2F7-4D18-B881-E2444AD207D6}" type="presOf" srcId="{9BEABC20-CE2B-4A01-9087-D0F4B78D1108}" destId="{AF061158-8267-4A10-B703-A57108E2AD79}" srcOrd="0" destOrd="0" presId="urn:microsoft.com/office/officeart/2005/8/layout/architecture"/>
    <dgm:cxn modelId="{A1C358E5-1A70-4D11-A16A-AF10F72DEB2D}" type="presOf" srcId="{1A722B95-3060-494E-8DDE-A3C40E0A7802}" destId="{15BD94D9-516F-4E96-96D0-4FC0329FE0FE}" srcOrd="0" destOrd="0" presId="urn:microsoft.com/office/officeart/2005/8/layout/architecture"/>
    <dgm:cxn modelId="{F76DA1AA-4A5A-4C7E-B297-94D30E2871E4}" type="presParOf" srcId="{15BD94D9-516F-4E96-96D0-4FC0329FE0FE}" destId="{20C8DE8D-5F62-4133-8C91-499CBAD237CE}" srcOrd="0" destOrd="0" presId="urn:microsoft.com/office/officeart/2005/8/layout/architecture"/>
    <dgm:cxn modelId="{4142C7CF-431D-4056-BBD4-7ACFB4572F30}" type="presParOf" srcId="{20C8DE8D-5F62-4133-8C91-499CBAD237CE}" destId="{D9DABA69-BB0B-4305-9BF6-A27A5FBCD33A}" srcOrd="0" destOrd="0" presId="urn:microsoft.com/office/officeart/2005/8/layout/architecture"/>
    <dgm:cxn modelId="{9EFA2127-187D-4189-A6C4-E2F6D5E8B192}" type="presParOf" srcId="{20C8DE8D-5F62-4133-8C91-499CBAD237CE}" destId="{D13B65F9-CB02-4F40-B937-5BC98068FA84}" srcOrd="1" destOrd="0" presId="urn:microsoft.com/office/officeart/2005/8/layout/architecture"/>
    <dgm:cxn modelId="{E974B0B9-4DE5-4F63-85F7-2932F735B32B}" type="presParOf" srcId="{20C8DE8D-5F62-4133-8C91-499CBAD237CE}" destId="{963D6816-F262-4A4F-851B-1BF3A95C77AE}" srcOrd="2" destOrd="0" presId="urn:microsoft.com/office/officeart/2005/8/layout/architecture"/>
    <dgm:cxn modelId="{44D2E570-ACE4-4B3C-8B98-2BC29153DE6E}" type="presParOf" srcId="{963D6816-F262-4A4F-851B-1BF3A95C77AE}" destId="{0D095338-9B28-4585-8D61-08161470AC49}" srcOrd="0" destOrd="0" presId="urn:microsoft.com/office/officeart/2005/8/layout/architecture"/>
    <dgm:cxn modelId="{A1AD496F-66D1-4D8F-AB2A-0AD6FC368379}" type="presParOf" srcId="{0D095338-9B28-4585-8D61-08161470AC49}" destId="{0706F33F-8219-4C19-84DB-142281838C10}" srcOrd="0" destOrd="0" presId="urn:microsoft.com/office/officeart/2005/8/layout/architecture"/>
    <dgm:cxn modelId="{2920D7AA-79E8-4023-BFF7-20FBE95287FB}" type="presParOf" srcId="{0D095338-9B28-4585-8D61-08161470AC49}" destId="{E6C4FBD3-F607-47E1-B12A-4062C1809B30}" srcOrd="1" destOrd="0" presId="urn:microsoft.com/office/officeart/2005/8/layout/architecture"/>
    <dgm:cxn modelId="{8386C74B-EAD6-432E-8EF2-69836F4DA0DA}" type="presParOf" srcId="{0D095338-9B28-4585-8D61-08161470AC49}" destId="{7D5628A0-6B53-40B6-9AEB-B060AF22E260}" srcOrd="2" destOrd="0" presId="urn:microsoft.com/office/officeart/2005/8/layout/architecture"/>
    <dgm:cxn modelId="{B080465D-AEB7-4F96-AD02-120F7B8D1673}" type="presParOf" srcId="{7D5628A0-6B53-40B6-9AEB-B060AF22E260}" destId="{FE2ED383-0C71-4212-8728-36965EE509E0}" srcOrd="0" destOrd="0" presId="urn:microsoft.com/office/officeart/2005/8/layout/architecture"/>
    <dgm:cxn modelId="{2CBC8ADB-2CD3-40AE-B638-AD1FA8CDB46F}" type="presParOf" srcId="{FE2ED383-0C71-4212-8728-36965EE509E0}" destId="{AF061158-8267-4A10-B703-A57108E2AD79}" srcOrd="0" destOrd="0" presId="urn:microsoft.com/office/officeart/2005/8/layout/architecture"/>
    <dgm:cxn modelId="{015379F1-85C0-4E0F-A844-81A669022807}" type="presParOf" srcId="{FE2ED383-0C71-4212-8728-36965EE509E0}" destId="{6B72DDB7-2342-4A90-9808-CE496BC9E2CB}" srcOrd="1" destOrd="0" presId="urn:microsoft.com/office/officeart/2005/8/layout/architecture"/>
    <dgm:cxn modelId="{3F0A5779-91A4-4587-8952-9861FA6CDA59}" type="presParOf" srcId="{7D5628A0-6B53-40B6-9AEB-B060AF22E260}" destId="{7F2B0C23-B1DD-435F-93AC-3D8597EFF320}" srcOrd="1" destOrd="0" presId="urn:microsoft.com/office/officeart/2005/8/layout/architecture"/>
    <dgm:cxn modelId="{7EE59D42-3F4D-4111-B17C-990D042B17C3}" type="presParOf" srcId="{7D5628A0-6B53-40B6-9AEB-B060AF22E260}" destId="{33CD8DDD-67B7-415E-8792-83CB6F3917DD}" srcOrd="2" destOrd="0" presId="urn:microsoft.com/office/officeart/2005/8/layout/architecture"/>
    <dgm:cxn modelId="{B830C7A2-7ECE-4147-AA45-425337D8FAA9}" type="presParOf" srcId="{33CD8DDD-67B7-415E-8792-83CB6F3917DD}" destId="{67477547-C5ED-4BFF-A363-B5D376812614}" srcOrd="0" destOrd="0" presId="urn:microsoft.com/office/officeart/2005/8/layout/architecture"/>
    <dgm:cxn modelId="{49EE3B23-C299-45EA-AC4A-F4D9E91A9EF2}" type="presParOf" srcId="{33CD8DDD-67B7-415E-8792-83CB6F3917DD}" destId="{40C000E8-ABE9-4658-BD17-98CB46A40FCF}" srcOrd="1" destOrd="0" presId="urn:microsoft.com/office/officeart/2005/8/layout/architecture"/>
    <dgm:cxn modelId="{D1333C91-C949-4106-B48F-3231EBD4D602}" type="presParOf" srcId="{963D6816-F262-4A4F-851B-1BF3A95C77AE}" destId="{62242D69-93F5-425F-9C5F-88F552FAB8D7}" srcOrd="1" destOrd="0" presId="urn:microsoft.com/office/officeart/2005/8/layout/architecture"/>
    <dgm:cxn modelId="{2ED2CACA-CFC5-4B66-B2EA-B8A0B334F8A6}" type="presParOf" srcId="{963D6816-F262-4A4F-851B-1BF3A95C77AE}" destId="{0392BD8C-23F7-43DF-BE78-A430CAAEBB0B}" srcOrd="2" destOrd="0" presId="urn:microsoft.com/office/officeart/2005/8/layout/architecture"/>
    <dgm:cxn modelId="{369B5B59-F80A-4A43-9843-1A74E693C3C2}" type="presParOf" srcId="{0392BD8C-23F7-43DF-BE78-A430CAAEBB0B}" destId="{5E26F778-6B57-417D-8A41-25D73E257DF7}" srcOrd="0" destOrd="0" presId="urn:microsoft.com/office/officeart/2005/8/layout/architecture"/>
    <dgm:cxn modelId="{6FC2964B-9D6D-4C01-ABF4-7BB912BD91B0}" type="presParOf" srcId="{0392BD8C-23F7-43DF-BE78-A430CAAEBB0B}" destId="{D26A93E3-8B3F-424E-A312-44DB8372B4E1}" srcOrd="1" destOrd="0" presId="urn:microsoft.com/office/officeart/2005/8/layout/architecture"/>
    <dgm:cxn modelId="{53D57B16-D79A-4562-8D97-15F45E56B27B}" type="presParOf" srcId="{0392BD8C-23F7-43DF-BE78-A430CAAEBB0B}" destId="{22843373-FE2C-4823-9ABF-07F7BFC2C804}" srcOrd="2" destOrd="0" presId="urn:microsoft.com/office/officeart/2005/8/layout/architecture"/>
    <dgm:cxn modelId="{ECFBAC6E-F2F4-4B10-9F4A-D957FCF3D074}" type="presParOf" srcId="{22843373-FE2C-4823-9ABF-07F7BFC2C804}" destId="{5C8221A4-E1FF-44F1-A013-FFFF97F7F2C8}" srcOrd="0" destOrd="0" presId="urn:microsoft.com/office/officeart/2005/8/layout/architecture"/>
    <dgm:cxn modelId="{E3283161-657B-427A-8D4F-747FEEDB50F4}" type="presParOf" srcId="{5C8221A4-E1FF-44F1-A013-FFFF97F7F2C8}" destId="{B61115A3-7596-4C9B-BA17-F7C950C8AEB4}" srcOrd="0" destOrd="0" presId="urn:microsoft.com/office/officeart/2005/8/layout/architecture"/>
    <dgm:cxn modelId="{3F3A48C8-7014-4029-AB35-AA5A19A82A97}" type="presParOf" srcId="{5C8221A4-E1FF-44F1-A013-FFFF97F7F2C8}" destId="{274CDF4C-398A-4C44-A652-CAC07D1673DD}" srcOrd="1" destOrd="0" presId="urn:microsoft.com/office/officeart/2005/8/layout/architecture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52BB93A-0554-486F-BA64-A17C04095A1C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5AD2F2E7-EB25-4D3A-9014-A698AAEFAFE6}">
      <dgm:prSet phldrT="[Text]"/>
      <dgm:spPr/>
      <dgm:t>
        <a:bodyPr/>
        <a:lstStyle/>
        <a:p>
          <a:r>
            <a:rPr lang="en-GB" dirty="0">
              <a:solidFill>
                <a:schemeClr val="tx1"/>
              </a:solidFill>
            </a:rPr>
            <a:t>Microsoft</a:t>
          </a:r>
          <a:r>
            <a:rPr lang="en-GB" dirty="0"/>
            <a:t> </a:t>
          </a:r>
          <a:r>
            <a:rPr lang="en-GB" dirty="0">
              <a:solidFill>
                <a:schemeClr val="tx1"/>
              </a:solidFill>
            </a:rPr>
            <a:t>Team</a:t>
          </a:r>
          <a:r>
            <a:rPr lang="en-GB" dirty="0"/>
            <a:t>, </a:t>
          </a:r>
          <a:r>
            <a:rPr lang="en-GB" dirty="0">
              <a:solidFill>
                <a:schemeClr val="tx1"/>
              </a:solidFill>
            </a:rPr>
            <a:t>Moodle</a:t>
          </a:r>
          <a:r>
            <a:rPr lang="en-GB" dirty="0"/>
            <a:t>, </a:t>
          </a:r>
          <a:r>
            <a:rPr lang="en-GB" dirty="0">
              <a:solidFill>
                <a:schemeClr val="tx1"/>
              </a:solidFill>
            </a:rPr>
            <a:t>Google</a:t>
          </a:r>
          <a:r>
            <a:rPr lang="en-GB" dirty="0"/>
            <a:t> </a:t>
          </a:r>
          <a:r>
            <a:rPr lang="en-GB" dirty="0">
              <a:solidFill>
                <a:schemeClr val="tx1"/>
              </a:solidFill>
            </a:rPr>
            <a:t>Scholar</a:t>
          </a:r>
        </a:p>
      </dgm:t>
    </dgm:pt>
    <dgm:pt modelId="{78A12535-97DF-417C-B33C-9232DA558966}" type="parTrans" cxnId="{CBA15BE8-361E-42D9-8FAA-1EA70C2342B9}">
      <dgm:prSet/>
      <dgm:spPr/>
      <dgm:t>
        <a:bodyPr/>
        <a:lstStyle/>
        <a:p>
          <a:endParaRPr lang="en-GB"/>
        </a:p>
      </dgm:t>
    </dgm:pt>
    <dgm:pt modelId="{C3FA8582-EFA3-4FED-8161-6B041C5B7A84}" type="sibTrans" cxnId="{CBA15BE8-361E-42D9-8FAA-1EA70C2342B9}">
      <dgm:prSet/>
      <dgm:spPr/>
      <dgm:t>
        <a:bodyPr/>
        <a:lstStyle/>
        <a:p>
          <a:endParaRPr lang="en-GB"/>
        </a:p>
      </dgm:t>
    </dgm:pt>
    <dgm:pt modelId="{C65B8770-DDFD-4A0E-B5B4-73CFA2B2A5A8}">
      <dgm:prSet phldrT="[Text]"/>
      <dgm:spPr/>
      <dgm:t>
        <a:bodyPr/>
        <a:lstStyle/>
        <a:p>
          <a:pPr rtl="0"/>
          <a:r>
            <a:rPr lang="en-GB" dirty="0"/>
            <a:t>Technology is </a:t>
          </a:r>
          <a:r>
            <a:rPr lang="en-GB" dirty="0">
              <a:latin typeface="Calibri Light" panose="020F0302020204030204"/>
            </a:rPr>
            <a:t>the </a:t>
          </a:r>
          <a:r>
            <a:rPr lang="en-GB" dirty="0"/>
            <a:t>fastest way to find data</a:t>
          </a:r>
          <a:r>
            <a:rPr lang="en-GB" dirty="0">
              <a:latin typeface="Calibri Light" panose="020F0302020204030204"/>
            </a:rPr>
            <a:t> </a:t>
          </a:r>
          <a:endParaRPr lang="en-GB" dirty="0"/>
        </a:p>
      </dgm:t>
    </dgm:pt>
    <dgm:pt modelId="{DE93DB13-0D73-4A17-8190-0B9E01FD3DFB}" type="parTrans" cxnId="{95C18C2A-71DF-4F6A-880D-8A8D31F3F794}">
      <dgm:prSet/>
      <dgm:spPr/>
      <dgm:t>
        <a:bodyPr/>
        <a:lstStyle/>
        <a:p>
          <a:endParaRPr lang="en-GB"/>
        </a:p>
      </dgm:t>
    </dgm:pt>
    <dgm:pt modelId="{9D49AEC4-9E60-453B-9C68-C9EF0C84109A}" type="sibTrans" cxnId="{95C18C2A-71DF-4F6A-880D-8A8D31F3F794}">
      <dgm:prSet/>
      <dgm:spPr/>
      <dgm:t>
        <a:bodyPr/>
        <a:lstStyle/>
        <a:p>
          <a:endParaRPr lang="en-GB"/>
        </a:p>
      </dgm:t>
    </dgm:pt>
    <dgm:pt modelId="{B2208139-A30B-4801-9D52-762B87F0D682}">
      <dgm:prSet phldrT="[Text]"/>
      <dgm:spPr/>
      <dgm:t>
        <a:bodyPr/>
        <a:lstStyle/>
        <a:p>
          <a:pPr rtl="0"/>
          <a:r>
            <a:rPr lang="en-GB" dirty="0">
              <a:solidFill>
                <a:srgbClr val="0070C0"/>
              </a:solidFill>
            </a:rPr>
            <a:t>Technology</a:t>
          </a:r>
          <a:r>
            <a:rPr lang="en-GB" dirty="0"/>
            <a:t> </a:t>
          </a:r>
          <a:r>
            <a:rPr lang="en-GB" dirty="0">
              <a:solidFill>
                <a:srgbClr val="0070C0"/>
              </a:solidFill>
              <a:latin typeface="Calibri Light" panose="020F0302020204030204"/>
            </a:rPr>
            <a:t>need </a:t>
          </a:r>
          <a:r>
            <a:rPr lang="en-GB" dirty="0">
              <a:solidFill>
                <a:srgbClr val="0070C0"/>
              </a:solidFill>
            </a:rPr>
            <a:t>to</a:t>
          </a:r>
          <a:r>
            <a:rPr lang="en-GB" dirty="0"/>
            <a:t> </a:t>
          </a:r>
          <a:r>
            <a:rPr lang="en-GB" dirty="0">
              <a:solidFill>
                <a:srgbClr val="0070C0"/>
              </a:solidFill>
            </a:rPr>
            <a:t>be</a:t>
          </a:r>
          <a:r>
            <a:rPr lang="en-GB" dirty="0"/>
            <a:t> </a:t>
          </a:r>
          <a:r>
            <a:rPr lang="en-GB" dirty="0">
              <a:solidFill>
                <a:srgbClr val="0070C0"/>
              </a:solidFill>
            </a:rPr>
            <a:t>used</a:t>
          </a:r>
          <a:r>
            <a:rPr lang="en-GB" dirty="0"/>
            <a:t> </a:t>
          </a:r>
          <a:r>
            <a:rPr lang="en-GB" dirty="0">
              <a:solidFill>
                <a:srgbClr val="0070C0"/>
              </a:solidFill>
            </a:rPr>
            <a:t>as</a:t>
          </a:r>
          <a:r>
            <a:rPr lang="en-GB" dirty="0"/>
            <a:t> </a:t>
          </a:r>
          <a:r>
            <a:rPr lang="en-GB" dirty="0">
              <a:solidFill>
                <a:srgbClr val="0070C0"/>
              </a:solidFill>
            </a:rPr>
            <a:t>confidently</a:t>
          </a:r>
          <a:r>
            <a:rPr lang="en-GB" dirty="0"/>
            <a:t> </a:t>
          </a:r>
          <a:r>
            <a:rPr lang="en-GB" dirty="0">
              <a:solidFill>
                <a:srgbClr val="0070C0"/>
              </a:solidFill>
            </a:rPr>
            <a:t>its</a:t>
          </a:r>
          <a:r>
            <a:rPr lang="en-GB" dirty="0"/>
            <a:t> </a:t>
          </a:r>
          <a:r>
            <a:rPr lang="en-GB" dirty="0">
              <a:solidFill>
                <a:srgbClr val="0070C0"/>
              </a:solidFill>
            </a:rPr>
            <a:t>possible</a:t>
          </a:r>
          <a:r>
            <a:rPr lang="en-GB" dirty="0">
              <a:latin typeface="Calibri Light" panose="020F0302020204030204"/>
            </a:rPr>
            <a:t> </a:t>
          </a:r>
          <a:endParaRPr lang="en-GB" dirty="0"/>
        </a:p>
      </dgm:t>
    </dgm:pt>
    <dgm:pt modelId="{5FBEAF15-3125-48A0-A07E-13ED89216D37}" type="parTrans" cxnId="{500DD28D-88C2-446F-B1C2-C51698E4487A}">
      <dgm:prSet/>
      <dgm:spPr/>
      <dgm:t>
        <a:bodyPr/>
        <a:lstStyle/>
        <a:p>
          <a:endParaRPr lang="en-GB"/>
        </a:p>
      </dgm:t>
    </dgm:pt>
    <dgm:pt modelId="{A3ECA692-2634-4897-A61F-70346E3FEFA5}" type="sibTrans" cxnId="{500DD28D-88C2-446F-B1C2-C51698E4487A}">
      <dgm:prSet/>
      <dgm:spPr/>
      <dgm:t>
        <a:bodyPr/>
        <a:lstStyle/>
        <a:p>
          <a:endParaRPr lang="en-GB"/>
        </a:p>
      </dgm:t>
    </dgm:pt>
    <dgm:pt modelId="{235B1DA9-B239-45EF-A4B0-910C5C1AEBF3}">
      <dgm:prSet phldrT="[Text]"/>
      <dgm:spPr/>
      <dgm:t>
        <a:bodyPr/>
        <a:lstStyle/>
        <a:p>
          <a:r>
            <a:rPr lang="en-GB" dirty="0"/>
            <a:t>Many students returning to higher education they are struggling with technology</a:t>
          </a:r>
        </a:p>
      </dgm:t>
    </dgm:pt>
    <dgm:pt modelId="{5605017F-D18A-4294-98A5-9F72F387D4B6}" type="parTrans" cxnId="{2B035E9E-1AF3-4408-8AA2-A6D5158A9D6B}">
      <dgm:prSet/>
      <dgm:spPr/>
      <dgm:t>
        <a:bodyPr/>
        <a:lstStyle/>
        <a:p>
          <a:endParaRPr lang="en-GB"/>
        </a:p>
      </dgm:t>
    </dgm:pt>
    <dgm:pt modelId="{B65BE32B-5527-4CDD-B4A1-EBBFC79C4763}" type="sibTrans" cxnId="{2B035E9E-1AF3-4408-8AA2-A6D5158A9D6B}">
      <dgm:prSet/>
      <dgm:spPr/>
      <dgm:t>
        <a:bodyPr/>
        <a:lstStyle/>
        <a:p>
          <a:endParaRPr lang="en-GB"/>
        </a:p>
      </dgm:t>
    </dgm:pt>
    <dgm:pt modelId="{9CBD54EA-C2FA-49D4-B6AB-AEBEC9326977}" type="pres">
      <dgm:prSet presAssocID="{E52BB93A-0554-486F-BA64-A17C04095A1C}" presName="Name0" presStyleCnt="0">
        <dgm:presLayoutVars>
          <dgm:dir/>
          <dgm:animLvl val="lvl"/>
          <dgm:resizeHandles val="exact"/>
        </dgm:presLayoutVars>
      </dgm:prSet>
      <dgm:spPr/>
    </dgm:pt>
    <dgm:pt modelId="{031007C5-F30E-4281-81A8-CF3262D8E6D6}" type="pres">
      <dgm:prSet presAssocID="{235B1DA9-B239-45EF-A4B0-910C5C1AEBF3}" presName="boxAndChildren" presStyleCnt="0"/>
      <dgm:spPr/>
    </dgm:pt>
    <dgm:pt modelId="{994DF151-8048-45B8-9457-721C5096D58E}" type="pres">
      <dgm:prSet presAssocID="{235B1DA9-B239-45EF-A4B0-910C5C1AEBF3}" presName="parentTextBox" presStyleLbl="node1" presStyleIdx="0" presStyleCnt="3"/>
      <dgm:spPr/>
    </dgm:pt>
    <dgm:pt modelId="{7484BECC-040F-4859-B931-DC04EFEFDD9C}" type="pres">
      <dgm:prSet presAssocID="{A3ECA692-2634-4897-A61F-70346E3FEFA5}" presName="sp" presStyleCnt="0"/>
      <dgm:spPr/>
    </dgm:pt>
    <dgm:pt modelId="{C640ED2E-E5B0-4D99-9A3A-6C4BC00C948E}" type="pres">
      <dgm:prSet presAssocID="{B2208139-A30B-4801-9D52-762B87F0D682}" presName="arrowAndChildren" presStyleCnt="0"/>
      <dgm:spPr/>
    </dgm:pt>
    <dgm:pt modelId="{93AD0F06-6318-4486-8033-8445829688FC}" type="pres">
      <dgm:prSet presAssocID="{B2208139-A30B-4801-9D52-762B87F0D682}" presName="parentTextArrow" presStyleLbl="node1" presStyleIdx="1" presStyleCnt="3"/>
      <dgm:spPr/>
    </dgm:pt>
    <dgm:pt modelId="{86F61944-7670-44A0-A4AC-37B97178DB55}" type="pres">
      <dgm:prSet presAssocID="{C3FA8582-EFA3-4FED-8161-6B041C5B7A84}" presName="sp" presStyleCnt="0"/>
      <dgm:spPr/>
    </dgm:pt>
    <dgm:pt modelId="{63A583C3-458B-4F90-95C6-3BE02A35EEC7}" type="pres">
      <dgm:prSet presAssocID="{5AD2F2E7-EB25-4D3A-9014-A698AAEFAFE6}" presName="arrowAndChildren" presStyleCnt="0"/>
      <dgm:spPr/>
    </dgm:pt>
    <dgm:pt modelId="{4FA3E2EF-B7CF-4D15-A6A6-9CE54099FACD}" type="pres">
      <dgm:prSet presAssocID="{5AD2F2E7-EB25-4D3A-9014-A698AAEFAFE6}" presName="parentTextArrow" presStyleLbl="node1" presStyleIdx="1" presStyleCnt="3"/>
      <dgm:spPr/>
    </dgm:pt>
    <dgm:pt modelId="{25394A7A-FB04-4E4E-9582-5214465DD545}" type="pres">
      <dgm:prSet presAssocID="{5AD2F2E7-EB25-4D3A-9014-A698AAEFAFE6}" presName="arrow" presStyleLbl="node1" presStyleIdx="2" presStyleCnt="3" custLinFactNeighborX="-424" custLinFactNeighborY="-1780"/>
      <dgm:spPr/>
    </dgm:pt>
    <dgm:pt modelId="{C6CCF096-5FFB-4E47-8B57-237F72C3DFFF}" type="pres">
      <dgm:prSet presAssocID="{5AD2F2E7-EB25-4D3A-9014-A698AAEFAFE6}" presName="descendantArrow" presStyleCnt="0"/>
      <dgm:spPr/>
    </dgm:pt>
    <dgm:pt modelId="{F7530633-1E2A-4795-9CFF-52C0A09A96EF}" type="pres">
      <dgm:prSet presAssocID="{C65B8770-DDFD-4A0E-B5B4-73CFA2B2A5A8}" presName="childTextArrow" presStyleLbl="fgAccFollowNode1" presStyleIdx="0" presStyleCnt="1">
        <dgm:presLayoutVars>
          <dgm:bulletEnabled val="1"/>
        </dgm:presLayoutVars>
      </dgm:prSet>
      <dgm:spPr/>
    </dgm:pt>
  </dgm:ptLst>
  <dgm:cxnLst>
    <dgm:cxn modelId="{95C18C2A-71DF-4F6A-880D-8A8D31F3F794}" srcId="{5AD2F2E7-EB25-4D3A-9014-A698AAEFAFE6}" destId="{C65B8770-DDFD-4A0E-B5B4-73CFA2B2A5A8}" srcOrd="0" destOrd="0" parTransId="{DE93DB13-0D73-4A17-8190-0B9E01FD3DFB}" sibTransId="{9D49AEC4-9E60-453B-9C68-C9EF0C84109A}"/>
    <dgm:cxn modelId="{30638C30-19BC-4913-AC3E-33AE3845165D}" type="presOf" srcId="{C65B8770-DDFD-4A0E-B5B4-73CFA2B2A5A8}" destId="{F7530633-1E2A-4795-9CFF-52C0A09A96EF}" srcOrd="0" destOrd="0" presId="urn:microsoft.com/office/officeart/2005/8/layout/process4"/>
    <dgm:cxn modelId="{363A8344-0C1D-4489-90EB-EF3D59A1ECDA}" type="presOf" srcId="{5AD2F2E7-EB25-4D3A-9014-A698AAEFAFE6}" destId="{25394A7A-FB04-4E4E-9582-5214465DD545}" srcOrd="1" destOrd="0" presId="urn:microsoft.com/office/officeart/2005/8/layout/process4"/>
    <dgm:cxn modelId="{A4944180-C712-4135-B9EC-8EA093051141}" type="presOf" srcId="{5AD2F2E7-EB25-4D3A-9014-A698AAEFAFE6}" destId="{4FA3E2EF-B7CF-4D15-A6A6-9CE54099FACD}" srcOrd="0" destOrd="0" presId="urn:microsoft.com/office/officeart/2005/8/layout/process4"/>
    <dgm:cxn modelId="{500DD28D-88C2-446F-B1C2-C51698E4487A}" srcId="{E52BB93A-0554-486F-BA64-A17C04095A1C}" destId="{B2208139-A30B-4801-9D52-762B87F0D682}" srcOrd="1" destOrd="0" parTransId="{5FBEAF15-3125-48A0-A07E-13ED89216D37}" sibTransId="{A3ECA692-2634-4897-A61F-70346E3FEFA5}"/>
    <dgm:cxn modelId="{CE882D9C-1652-4A31-98E0-FDD46171F117}" type="presOf" srcId="{E52BB93A-0554-486F-BA64-A17C04095A1C}" destId="{9CBD54EA-C2FA-49D4-B6AB-AEBEC9326977}" srcOrd="0" destOrd="0" presId="urn:microsoft.com/office/officeart/2005/8/layout/process4"/>
    <dgm:cxn modelId="{2B035E9E-1AF3-4408-8AA2-A6D5158A9D6B}" srcId="{E52BB93A-0554-486F-BA64-A17C04095A1C}" destId="{235B1DA9-B239-45EF-A4B0-910C5C1AEBF3}" srcOrd="2" destOrd="0" parTransId="{5605017F-D18A-4294-98A5-9F72F387D4B6}" sibTransId="{B65BE32B-5527-4CDD-B4A1-EBBFC79C4763}"/>
    <dgm:cxn modelId="{AA1B8ED5-D902-4F98-85E7-60F17F78F7DD}" type="presOf" srcId="{B2208139-A30B-4801-9D52-762B87F0D682}" destId="{93AD0F06-6318-4486-8033-8445829688FC}" srcOrd="0" destOrd="0" presId="urn:microsoft.com/office/officeart/2005/8/layout/process4"/>
    <dgm:cxn modelId="{F13A51D7-475F-49B6-ACEA-C51E0D64A6DC}" type="presOf" srcId="{235B1DA9-B239-45EF-A4B0-910C5C1AEBF3}" destId="{994DF151-8048-45B8-9457-721C5096D58E}" srcOrd="0" destOrd="0" presId="urn:microsoft.com/office/officeart/2005/8/layout/process4"/>
    <dgm:cxn modelId="{CBA15BE8-361E-42D9-8FAA-1EA70C2342B9}" srcId="{E52BB93A-0554-486F-BA64-A17C04095A1C}" destId="{5AD2F2E7-EB25-4D3A-9014-A698AAEFAFE6}" srcOrd="0" destOrd="0" parTransId="{78A12535-97DF-417C-B33C-9232DA558966}" sibTransId="{C3FA8582-EFA3-4FED-8161-6B041C5B7A84}"/>
    <dgm:cxn modelId="{4BBDAAE3-E094-4321-A2C4-AE80F819CE1E}" type="presParOf" srcId="{9CBD54EA-C2FA-49D4-B6AB-AEBEC9326977}" destId="{031007C5-F30E-4281-81A8-CF3262D8E6D6}" srcOrd="0" destOrd="0" presId="urn:microsoft.com/office/officeart/2005/8/layout/process4"/>
    <dgm:cxn modelId="{095457DA-A63A-40DA-A1E8-849248A6F47A}" type="presParOf" srcId="{031007C5-F30E-4281-81A8-CF3262D8E6D6}" destId="{994DF151-8048-45B8-9457-721C5096D58E}" srcOrd="0" destOrd="0" presId="urn:microsoft.com/office/officeart/2005/8/layout/process4"/>
    <dgm:cxn modelId="{1C4DA31E-AAB9-40C6-A0B0-80ED586EF3E8}" type="presParOf" srcId="{9CBD54EA-C2FA-49D4-B6AB-AEBEC9326977}" destId="{7484BECC-040F-4859-B931-DC04EFEFDD9C}" srcOrd="1" destOrd="0" presId="urn:microsoft.com/office/officeart/2005/8/layout/process4"/>
    <dgm:cxn modelId="{0A1C6455-6AE5-4C71-B43E-123D1B3948FF}" type="presParOf" srcId="{9CBD54EA-C2FA-49D4-B6AB-AEBEC9326977}" destId="{C640ED2E-E5B0-4D99-9A3A-6C4BC00C948E}" srcOrd="2" destOrd="0" presId="urn:microsoft.com/office/officeart/2005/8/layout/process4"/>
    <dgm:cxn modelId="{DC3589F6-7045-4B02-9FD8-FD33ECD85239}" type="presParOf" srcId="{C640ED2E-E5B0-4D99-9A3A-6C4BC00C948E}" destId="{93AD0F06-6318-4486-8033-8445829688FC}" srcOrd="0" destOrd="0" presId="urn:microsoft.com/office/officeart/2005/8/layout/process4"/>
    <dgm:cxn modelId="{A678A291-DBD9-4B3C-AA37-8ECD48B98F10}" type="presParOf" srcId="{9CBD54EA-C2FA-49D4-B6AB-AEBEC9326977}" destId="{86F61944-7670-44A0-A4AC-37B97178DB55}" srcOrd="3" destOrd="0" presId="urn:microsoft.com/office/officeart/2005/8/layout/process4"/>
    <dgm:cxn modelId="{3C912D0F-91C3-48DF-9DC1-2568CA06567F}" type="presParOf" srcId="{9CBD54EA-C2FA-49D4-B6AB-AEBEC9326977}" destId="{63A583C3-458B-4F90-95C6-3BE02A35EEC7}" srcOrd="4" destOrd="0" presId="urn:microsoft.com/office/officeart/2005/8/layout/process4"/>
    <dgm:cxn modelId="{9E799535-AFF4-454F-B5E7-468F2A722E19}" type="presParOf" srcId="{63A583C3-458B-4F90-95C6-3BE02A35EEC7}" destId="{4FA3E2EF-B7CF-4D15-A6A6-9CE54099FACD}" srcOrd="0" destOrd="0" presId="urn:microsoft.com/office/officeart/2005/8/layout/process4"/>
    <dgm:cxn modelId="{DE1B77AA-9F3C-46D0-81DD-4BC2AD5FC42C}" type="presParOf" srcId="{63A583C3-458B-4F90-95C6-3BE02A35EEC7}" destId="{25394A7A-FB04-4E4E-9582-5214465DD545}" srcOrd="1" destOrd="0" presId="urn:microsoft.com/office/officeart/2005/8/layout/process4"/>
    <dgm:cxn modelId="{EFFEA1C3-34FC-4330-8570-74A81FE71400}" type="presParOf" srcId="{63A583C3-458B-4F90-95C6-3BE02A35EEC7}" destId="{C6CCF096-5FFB-4E47-8B57-237F72C3DFFF}" srcOrd="2" destOrd="0" presId="urn:microsoft.com/office/officeart/2005/8/layout/process4"/>
    <dgm:cxn modelId="{0B186635-696B-4AB9-A6E6-66469EDA0187}" type="presParOf" srcId="{C6CCF096-5FFB-4E47-8B57-237F72C3DFFF}" destId="{F7530633-1E2A-4795-9CFF-52C0A09A96EF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F17E8E5-852D-4A80-8072-58F4E5E54E4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GB"/>
        </a:p>
      </dgm:t>
    </dgm:pt>
    <dgm:pt modelId="{27B6CCAC-E24B-4BF7-9D0A-3ACE6C3E7E44}">
      <dgm:prSet/>
      <dgm:spPr/>
      <dgm:t>
        <a:bodyPr/>
        <a:lstStyle/>
        <a:p>
          <a:r>
            <a:rPr lang="en-US"/>
            <a:t>Are students confident in using technology to collaborate ?</a:t>
          </a:r>
          <a:endParaRPr lang="en-GB"/>
        </a:p>
      </dgm:t>
    </dgm:pt>
    <dgm:pt modelId="{818E5D8F-276D-4316-98EA-64F922151FAE}" type="parTrans" cxnId="{71C9BD21-15A7-42DE-B155-615613A823B0}">
      <dgm:prSet/>
      <dgm:spPr/>
      <dgm:t>
        <a:bodyPr/>
        <a:lstStyle/>
        <a:p>
          <a:endParaRPr lang="en-GB"/>
        </a:p>
      </dgm:t>
    </dgm:pt>
    <dgm:pt modelId="{1F3BA08C-FC70-4691-807F-D489905BFC84}" type="sibTrans" cxnId="{71C9BD21-15A7-42DE-B155-615613A823B0}">
      <dgm:prSet/>
      <dgm:spPr/>
      <dgm:t>
        <a:bodyPr/>
        <a:lstStyle/>
        <a:p>
          <a:endParaRPr lang="en-GB"/>
        </a:p>
      </dgm:t>
    </dgm:pt>
    <dgm:pt modelId="{A3932BCE-345C-49D2-8306-F6F03218D028}" type="pres">
      <dgm:prSet presAssocID="{8F17E8E5-852D-4A80-8072-58F4E5E54E42}" presName="linear" presStyleCnt="0">
        <dgm:presLayoutVars>
          <dgm:animLvl val="lvl"/>
          <dgm:resizeHandles val="exact"/>
        </dgm:presLayoutVars>
      </dgm:prSet>
      <dgm:spPr/>
    </dgm:pt>
    <dgm:pt modelId="{69A3B783-F694-40EF-B470-0D6AD53C3A2E}" type="pres">
      <dgm:prSet presAssocID="{27B6CCAC-E24B-4BF7-9D0A-3ACE6C3E7E44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71C9BD21-15A7-42DE-B155-615613A823B0}" srcId="{8F17E8E5-852D-4A80-8072-58F4E5E54E42}" destId="{27B6CCAC-E24B-4BF7-9D0A-3ACE6C3E7E44}" srcOrd="0" destOrd="0" parTransId="{818E5D8F-276D-4316-98EA-64F922151FAE}" sibTransId="{1F3BA08C-FC70-4691-807F-D489905BFC84}"/>
    <dgm:cxn modelId="{48D63B30-372C-4BF1-BF30-5F139BE4DC33}" type="presOf" srcId="{27B6CCAC-E24B-4BF7-9D0A-3ACE6C3E7E44}" destId="{69A3B783-F694-40EF-B470-0D6AD53C3A2E}" srcOrd="0" destOrd="0" presId="urn:microsoft.com/office/officeart/2005/8/layout/vList2"/>
    <dgm:cxn modelId="{6590D5BD-153E-4AB6-A5BF-088CF71F7091}" type="presOf" srcId="{8F17E8E5-852D-4A80-8072-58F4E5E54E42}" destId="{A3932BCE-345C-49D2-8306-F6F03218D028}" srcOrd="0" destOrd="0" presId="urn:microsoft.com/office/officeart/2005/8/layout/vList2"/>
    <dgm:cxn modelId="{0FE1C14A-C2E6-4A6A-B88D-8F8EBF0D4A07}" type="presParOf" srcId="{A3932BCE-345C-49D2-8306-F6F03218D028}" destId="{69A3B783-F694-40EF-B470-0D6AD53C3A2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2347289-27D4-4ADF-9CA7-1CC0BC5A4099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GB"/>
        </a:p>
      </dgm:t>
    </dgm:pt>
    <dgm:pt modelId="{3D5E8C93-8D1D-49EB-8330-E4E45926B7D9}">
      <dgm:prSet/>
      <dgm:spPr/>
      <dgm:t>
        <a:bodyPr/>
        <a:lstStyle/>
        <a:p>
          <a:r>
            <a:rPr lang="en-US"/>
            <a:t>Present education systems face problem of quality students' engagement.</a:t>
          </a:r>
          <a:endParaRPr lang="en-GB"/>
        </a:p>
      </dgm:t>
    </dgm:pt>
    <dgm:pt modelId="{AAF3C84E-A237-4810-B5F6-462B24374B1D}" type="parTrans" cxnId="{C0BD17C5-3942-452C-B28B-296C51C20127}">
      <dgm:prSet/>
      <dgm:spPr/>
      <dgm:t>
        <a:bodyPr/>
        <a:lstStyle/>
        <a:p>
          <a:endParaRPr lang="en-GB"/>
        </a:p>
      </dgm:t>
    </dgm:pt>
    <dgm:pt modelId="{868FAB6E-3321-4031-8001-CE08097CC143}" type="sibTrans" cxnId="{C0BD17C5-3942-452C-B28B-296C51C20127}">
      <dgm:prSet/>
      <dgm:spPr/>
      <dgm:t>
        <a:bodyPr/>
        <a:lstStyle/>
        <a:p>
          <a:endParaRPr lang="en-GB"/>
        </a:p>
      </dgm:t>
    </dgm:pt>
    <dgm:pt modelId="{92B0B087-22B4-4016-8301-E6600C5D470A}">
      <dgm:prSet/>
      <dgm:spPr/>
      <dgm:t>
        <a:bodyPr/>
        <a:lstStyle/>
        <a:p>
          <a:r>
            <a:rPr lang="en-US"/>
            <a:t>Information Communication Technology (ICT) offers many solutions to solve current education problems (Uzunboylu, 2012). </a:t>
          </a:r>
          <a:endParaRPr lang="en-GB"/>
        </a:p>
      </dgm:t>
    </dgm:pt>
    <dgm:pt modelId="{863FA903-6956-49CC-B71F-567867C1AD49}" type="parTrans" cxnId="{F7248FB8-49C6-44AA-9EC5-096E85A3CE86}">
      <dgm:prSet/>
      <dgm:spPr/>
      <dgm:t>
        <a:bodyPr/>
        <a:lstStyle/>
        <a:p>
          <a:endParaRPr lang="en-GB"/>
        </a:p>
      </dgm:t>
    </dgm:pt>
    <dgm:pt modelId="{8E50851A-901A-4B54-B41D-8F93F5AE9A65}" type="sibTrans" cxnId="{F7248FB8-49C6-44AA-9EC5-096E85A3CE86}">
      <dgm:prSet/>
      <dgm:spPr/>
      <dgm:t>
        <a:bodyPr/>
        <a:lstStyle/>
        <a:p>
          <a:endParaRPr lang="en-GB"/>
        </a:p>
      </dgm:t>
    </dgm:pt>
    <dgm:pt modelId="{FD2A5366-3B89-4174-BE2E-56D15F4CB5A7}" type="pres">
      <dgm:prSet presAssocID="{F2347289-27D4-4ADF-9CA7-1CC0BC5A4099}" presName="cycle" presStyleCnt="0">
        <dgm:presLayoutVars>
          <dgm:dir/>
          <dgm:resizeHandles val="exact"/>
        </dgm:presLayoutVars>
      </dgm:prSet>
      <dgm:spPr/>
    </dgm:pt>
    <dgm:pt modelId="{8D616144-C66C-4635-97C0-8E50C3706405}" type="pres">
      <dgm:prSet presAssocID="{3D5E8C93-8D1D-49EB-8330-E4E45926B7D9}" presName="node" presStyleLbl="node1" presStyleIdx="0" presStyleCnt="2">
        <dgm:presLayoutVars>
          <dgm:bulletEnabled val="1"/>
        </dgm:presLayoutVars>
      </dgm:prSet>
      <dgm:spPr/>
    </dgm:pt>
    <dgm:pt modelId="{744D4E50-9FF5-4844-86D6-BC2C94DA2E8E}" type="pres">
      <dgm:prSet presAssocID="{868FAB6E-3321-4031-8001-CE08097CC143}" presName="sibTrans" presStyleLbl="sibTrans2D1" presStyleIdx="0" presStyleCnt="2"/>
      <dgm:spPr/>
    </dgm:pt>
    <dgm:pt modelId="{38ED4006-B836-45A2-B4DC-C762E2301300}" type="pres">
      <dgm:prSet presAssocID="{868FAB6E-3321-4031-8001-CE08097CC143}" presName="connectorText" presStyleLbl="sibTrans2D1" presStyleIdx="0" presStyleCnt="2"/>
      <dgm:spPr/>
    </dgm:pt>
    <dgm:pt modelId="{2CCA2642-A6F0-40F8-956F-4B0EA129C61C}" type="pres">
      <dgm:prSet presAssocID="{92B0B087-22B4-4016-8301-E6600C5D470A}" presName="node" presStyleLbl="node1" presStyleIdx="1" presStyleCnt="2">
        <dgm:presLayoutVars>
          <dgm:bulletEnabled val="1"/>
        </dgm:presLayoutVars>
      </dgm:prSet>
      <dgm:spPr/>
    </dgm:pt>
    <dgm:pt modelId="{092B2A38-0A5A-4C7A-91EB-4E74E35BACBC}" type="pres">
      <dgm:prSet presAssocID="{8E50851A-901A-4B54-B41D-8F93F5AE9A65}" presName="sibTrans" presStyleLbl="sibTrans2D1" presStyleIdx="1" presStyleCnt="2"/>
      <dgm:spPr/>
    </dgm:pt>
    <dgm:pt modelId="{F927592D-4EB4-49A5-ACA4-B86EEC5A04D9}" type="pres">
      <dgm:prSet presAssocID="{8E50851A-901A-4B54-B41D-8F93F5AE9A65}" presName="connectorText" presStyleLbl="sibTrans2D1" presStyleIdx="1" presStyleCnt="2"/>
      <dgm:spPr/>
    </dgm:pt>
  </dgm:ptLst>
  <dgm:cxnLst>
    <dgm:cxn modelId="{68824B00-E41D-4B9B-9E48-7FD15CFF2BAE}" type="presOf" srcId="{8E50851A-901A-4B54-B41D-8F93F5AE9A65}" destId="{F927592D-4EB4-49A5-ACA4-B86EEC5A04D9}" srcOrd="1" destOrd="0" presId="urn:microsoft.com/office/officeart/2005/8/layout/cycle2"/>
    <dgm:cxn modelId="{92ACA513-102E-419C-A626-C936156ECD24}" type="presOf" srcId="{868FAB6E-3321-4031-8001-CE08097CC143}" destId="{38ED4006-B836-45A2-B4DC-C762E2301300}" srcOrd="1" destOrd="0" presId="urn:microsoft.com/office/officeart/2005/8/layout/cycle2"/>
    <dgm:cxn modelId="{1BA3105D-7798-426C-BC74-AF50618BF1F4}" type="presOf" srcId="{8E50851A-901A-4B54-B41D-8F93F5AE9A65}" destId="{092B2A38-0A5A-4C7A-91EB-4E74E35BACBC}" srcOrd="0" destOrd="0" presId="urn:microsoft.com/office/officeart/2005/8/layout/cycle2"/>
    <dgm:cxn modelId="{D0E1EF4D-CAC9-4605-A096-F87A9492AC8D}" type="presOf" srcId="{868FAB6E-3321-4031-8001-CE08097CC143}" destId="{744D4E50-9FF5-4844-86D6-BC2C94DA2E8E}" srcOrd="0" destOrd="0" presId="urn:microsoft.com/office/officeart/2005/8/layout/cycle2"/>
    <dgm:cxn modelId="{F7248FB8-49C6-44AA-9EC5-096E85A3CE86}" srcId="{F2347289-27D4-4ADF-9CA7-1CC0BC5A4099}" destId="{92B0B087-22B4-4016-8301-E6600C5D470A}" srcOrd="1" destOrd="0" parTransId="{863FA903-6956-49CC-B71F-567867C1AD49}" sibTransId="{8E50851A-901A-4B54-B41D-8F93F5AE9A65}"/>
    <dgm:cxn modelId="{C0BD17C5-3942-452C-B28B-296C51C20127}" srcId="{F2347289-27D4-4ADF-9CA7-1CC0BC5A4099}" destId="{3D5E8C93-8D1D-49EB-8330-E4E45926B7D9}" srcOrd="0" destOrd="0" parTransId="{AAF3C84E-A237-4810-B5F6-462B24374B1D}" sibTransId="{868FAB6E-3321-4031-8001-CE08097CC143}"/>
    <dgm:cxn modelId="{B69FE5CB-59D6-48A0-A89B-F047A5361923}" type="presOf" srcId="{3D5E8C93-8D1D-49EB-8330-E4E45926B7D9}" destId="{8D616144-C66C-4635-97C0-8E50C3706405}" srcOrd="0" destOrd="0" presId="urn:microsoft.com/office/officeart/2005/8/layout/cycle2"/>
    <dgm:cxn modelId="{0E198FD1-099B-482D-BBA0-D116E9AFE7A0}" type="presOf" srcId="{F2347289-27D4-4ADF-9CA7-1CC0BC5A4099}" destId="{FD2A5366-3B89-4174-BE2E-56D15F4CB5A7}" srcOrd="0" destOrd="0" presId="urn:microsoft.com/office/officeart/2005/8/layout/cycle2"/>
    <dgm:cxn modelId="{094EEBEB-A2F4-4C64-A41D-DA8412287647}" type="presOf" srcId="{92B0B087-22B4-4016-8301-E6600C5D470A}" destId="{2CCA2642-A6F0-40F8-956F-4B0EA129C61C}" srcOrd="0" destOrd="0" presId="urn:microsoft.com/office/officeart/2005/8/layout/cycle2"/>
    <dgm:cxn modelId="{AFD6FB70-CB4C-4031-BD83-B3E1C4F69755}" type="presParOf" srcId="{FD2A5366-3B89-4174-BE2E-56D15F4CB5A7}" destId="{8D616144-C66C-4635-97C0-8E50C3706405}" srcOrd="0" destOrd="0" presId="urn:microsoft.com/office/officeart/2005/8/layout/cycle2"/>
    <dgm:cxn modelId="{22619E6E-9DD5-4AC3-8F26-294284DEC70C}" type="presParOf" srcId="{FD2A5366-3B89-4174-BE2E-56D15F4CB5A7}" destId="{744D4E50-9FF5-4844-86D6-BC2C94DA2E8E}" srcOrd="1" destOrd="0" presId="urn:microsoft.com/office/officeart/2005/8/layout/cycle2"/>
    <dgm:cxn modelId="{ACA0C913-D07A-4BB7-A798-98EC3BAC7DC7}" type="presParOf" srcId="{744D4E50-9FF5-4844-86D6-BC2C94DA2E8E}" destId="{38ED4006-B836-45A2-B4DC-C762E2301300}" srcOrd="0" destOrd="0" presId="urn:microsoft.com/office/officeart/2005/8/layout/cycle2"/>
    <dgm:cxn modelId="{7CDF7AB6-81C9-4E85-B892-908D541A5470}" type="presParOf" srcId="{FD2A5366-3B89-4174-BE2E-56D15F4CB5A7}" destId="{2CCA2642-A6F0-40F8-956F-4B0EA129C61C}" srcOrd="2" destOrd="0" presId="urn:microsoft.com/office/officeart/2005/8/layout/cycle2"/>
    <dgm:cxn modelId="{C214DF98-7E7C-4158-91E2-9FB0A5FB3986}" type="presParOf" srcId="{FD2A5366-3B89-4174-BE2E-56D15F4CB5A7}" destId="{092B2A38-0A5A-4C7A-91EB-4E74E35BACBC}" srcOrd="3" destOrd="0" presId="urn:microsoft.com/office/officeart/2005/8/layout/cycle2"/>
    <dgm:cxn modelId="{94142B5F-7690-4335-92D6-EE4B4172206A}" type="presParOf" srcId="{092B2A38-0A5A-4C7A-91EB-4E74E35BACBC}" destId="{F927592D-4EB4-49A5-ACA4-B86EEC5A04D9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07E225D-C435-4784-BDC6-9C7CD061C9DE}" type="doc">
      <dgm:prSet loTypeId="urn:microsoft.com/office/officeart/2005/8/layout/hProcess3" loCatId="process" qsTypeId="urn:microsoft.com/office/officeart/2005/8/quickstyle/simple1" qsCatId="simple" csTypeId="urn:microsoft.com/office/officeart/2005/8/colors/accent1_2" csCatId="accent1" phldr="1"/>
      <dgm:spPr/>
    </dgm:pt>
    <dgm:pt modelId="{8007B0A7-011E-4177-8A62-1137352913E2}">
      <dgm:prSet phldrT="[Text]"/>
      <dgm:spPr/>
      <dgm:t>
        <a:bodyPr/>
        <a:lstStyle/>
        <a:p>
          <a:r>
            <a:rPr lang="en-GB" dirty="0"/>
            <a:t>Literature review:</a:t>
          </a:r>
        </a:p>
      </dgm:t>
    </dgm:pt>
    <dgm:pt modelId="{569AFA9B-F179-4204-8EA1-6CEE21BB3022}" type="parTrans" cxnId="{72DF2140-D8C7-4BA4-ACEA-C2CE7908ED11}">
      <dgm:prSet/>
      <dgm:spPr/>
      <dgm:t>
        <a:bodyPr/>
        <a:lstStyle/>
        <a:p>
          <a:endParaRPr lang="en-GB"/>
        </a:p>
      </dgm:t>
    </dgm:pt>
    <dgm:pt modelId="{770CF4D8-8543-4A90-9FEA-23D4063E8727}" type="sibTrans" cxnId="{72DF2140-D8C7-4BA4-ACEA-C2CE7908ED11}">
      <dgm:prSet/>
      <dgm:spPr/>
      <dgm:t>
        <a:bodyPr/>
        <a:lstStyle/>
        <a:p>
          <a:endParaRPr lang="en-GB"/>
        </a:p>
      </dgm:t>
    </dgm:pt>
    <dgm:pt modelId="{A7ACC772-2EBC-42A0-A46F-764CD43B5323}" type="pres">
      <dgm:prSet presAssocID="{307E225D-C435-4784-BDC6-9C7CD061C9DE}" presName="Name0" presStyleCnt="0">
        <dgm:presLayoutVars>
          <dgm:dir/>
          <dgm:animLvl val="lvl"/>
          <dgm:resizeHandles val="exact"/>
        </dgm:presLayoutVars>
      </dgm:prSet>
      <dgm:spPr/>
    </dgm:pt>
    <dgm:pt modelId="{33BD59A5-D987-4A4F-AC27-F332C402A48E}" type="pres">
      <dgm:prSet presAssocID="{307E225D-C435-4784-BDC6-9C7CD061C9DE}" presName="dummy" presStyleCnt="0"/>
      <dgm:spPr/>
    </dgm:pt>
    <dgm:pt modelId="{71E042ED-1664-4A01-84AA-DC062E7FA539}" type="pres">
      <dgm:prSet presAssocID="{307E225D-C435-4784-BDC6-9C7CD061C9DE}" presName="linH" presStyleCnt="0"/>
      <dgm:spPr/>
    </dgm:pt>
    <dgm:pt modelId="{B8871DC4-1C15-4DF1-89F1-80923FAAEB6A}" type="pres">
      <dgm:prSet presAssocID="{307E225D-C435-4784-BDC6-9C7CD061C9DE}" presName="padding1" presStyleCnt="0"/>
      <dgm:spPr/>
    </dgm:pt>
    <dgm:pt modelId="{09E1CA8B-8243-4AAC-BD83-A7E7D36407E4}" type="pres">
      <dgm:prSet presAssocID="{8007B0A7-011E-4177-8A62-1137352913E2}" presName="linV" presStyleCnt="0"/>
      <dgm:spPr/>
    </dgm:pt>
    <dgm:pt modelId="{E235BFFB-75F8-46E1-A188-6006DADCEF6E}" type="pres">
      <dgm:prSet presAssocID="{8007B0A7-011E-4177-8A62-1137352913E2}" presName="spVertical1" presStyleCnt="0"/>
      <dgm:spPr/>
    </dgm:pt>
    <dgm:pt modelId="{D8BC5E91-85A6-4D77-B5F4-F09A1319A359}" type="pres">
      <dgm:prSet presAssocID="{8007B0A7-011E-4177-8A62-1137352913E2}" presName="parTx" presStyleLbl="revTx" presStyleIdx="0" presStyleCnt="1" custFlipHor="1" custScaleX="2000000">
        <dgm:presLayoutVars>
          <dgm:chMax val="0"/>
          <dgm:chPref val="0"/>
          <dgm:bulletEnabled val="1"/>
        </dgm:presLayoutVars>
      </dgm:prSet>
      <dgm:spPr/>
    </dgm:pt>
    <dgm:pt modelId="{9633AE64-29E1-49F2-AEE5-4AE4360362DF}" type="pres">
      <dgm:prSet presAssocID="{8007B0A7-011E-4177-8A62-1137352913E2}" presName="spVertical2" presStyleCnt="0"/>
      <dgm:spPr/>
    </dgm:pt>
    <dgm:pt modelId="{9B18C578-4806-481D-A3F5-E445F0662633}" type="pres">
      <dgm:prSet presAssocID="{8007B0A7-011E-4177-8A62-1137352913E2}" presName="spVertical3" presStyleCnt="0"/>
      <dgm:spPr/>
    </dgm:pt>
    <dgm:pt modelId="{7AD008E2-5AB2-4037-802D-AACDDDB6400A}" type="pres">
      <dgm:prSet presAssocID="{307E225D-C435-4784-BDC6-9C7CD061C9DE}" presName="padding2" presStyleCnt="0"/>
      <dgm:spPr/>
    </dgm:pt>
    <dgm:pt modelId="{424A2218-95E3-438B-9280-CF87D9BAB6BD}" type="pres">
      <dgm:prSet presAssocID="{307E225D-C435-4784-BDC6-9C7CD061C9DE}" presName="negArrow" presStyleCnt="0"/>
      <dgm:spPr/>
    </dgm:pt>
    <dgm:pt modelId="{F8B6C21A-A4A0-4855-983C-FAD1CE1347C7}" type="pres">
      <dgm:prSet presAssocID="{307E225D-C435-4784-BDC6-9C7CD061C9DE}" presName="backgroundArrow" presStyleLbl="node1" presStyleIdx="0" presStyleCnt="1" custLinFactNeighborX="-3526" custLinFactNeighborY="0"/>
      <dgm:spPr/>
    </dgm:pt>
  </dgm:ptLst>
  <dgm:cxnLst>
    <dgm:cxn modelId="{502DED1C-505C-4633-A4EF-76D340BC8048}" type="presOf" srcId="{8007B0A7-011E-4177-8A62-1137352913E2}" destId="{D8BC5E91-85A6-4D77-B5F4-F09A1319A359}" srcOrd="0" destOrd="0" presId="urn:microsoft.com/office/officeart/2005/8/layout/hProcess3"/>
    <dgm:cxn modelId="{B3A4643B-17B3-43FF-8FFF-F5805FE11BD2}" type="presOf" srcId="{307E225D-C435-4784-BDC6-9C7CD061C9DE}" destId="{A7ACC772-2EBC-42A0-A46F-764CD43B5323}" srcOrd="0" destOrd="0" presId="urn:microsoft.com/office/officeart/2005/8/layout/hProcess3"/>
    <dgm:cxn modelId="{72DF2140-D8C7-4BA4-ACEA-C2CE7908ED11}" srcId="{307E225D-C435-4784-BDC6-9C7CD061C9DE}" destId="{8007B0A7-011E-4177-8A62-1137352913E2}" srcOrd="0" destOrd="0" parTransId="{569AFA9B-F179-4204-8EA1-6CEE21BB3022}" sibTransId="{770CF4D8-8543-4A90-9FEA-23D4063E8727}"/>
    <dgm:cxn modelId="{CEF1127E-296E-4883-870A-00E48C01F797}" type="presParOf" srcId="{A7ACC772-2EBC-42A0-A46F-764CD43B5323}" destId="{33BD59A5-D987-4A4F-AC27-F332C402A48E}" srcOrd="0" destOrd="0" presId="urn:microsoft.com/office/officeart/2005/8/layout/hProcess3"/>
    <dgm:cxn modelId="{D8A9A75E-C703-4708-B58C-72C08474A35A}" type="presParOf" srcId="{A7ACC772-2EBC-42A0-A46F-764CD43B5323}" destId="{71E042ED-1664-4A01-84AA-DC062E7FA539}" srcOrd="1" destOrd="0" presId="urn:microsoft.com/office/officeart/2005/8/layout/hProcess3"/>
    <dgm:cxn modelId="{4684ED52-71AD-4F81-9D5E-8C99E2E007E7}" type="presParOf" srcId="{71E042ED-1664-4A01-84AA-DC062E7FA539}" destId="{B8871DC4-1C15-4DF1-89F1-80923FAAEB6A}" srcOrd="0" destOrd="0" presId="urn:microsoft.com/office/officeart/2005/8/layout/hProcess3"/>
    <dgm:cxn modelId="{8A1B7BBF-7796-471B-B8AA-EF53AB93FE81}" type="presParOf" srcId="{71E042ED-1664-4A01-84AA-DC062E7FA539}" destId="{09E1CA8B-8243-4AAC-BD83-A7E7D36407E4}" srcOrd="1" destOrd="0" presId="urn:microsoft.com/office/officeart/2005/8/layout/hProcess3"/>
    <dgm:cxn modelId="{C47A2E56-0F6E-46A1-B05A-4017413B38FA}" type="presParOf" srcId="{09E1CA8B-8243-4AAC-BD83-A7E7D36407E4}" destId="{E235BFFB-75F8-46E1-A188-6006DADCEF6E}" srcOrd="0" destOrd="0" presId="urn:microsoft.com/office/officeart/2005/8/layout/hProcess3"/>
    <dgm:cxn modelId="{60F1C047-CE70-4732-96F2-4BFDA9C9AEB7}" type="presParOf" srcId="{09E1CA8B-8243-4AAC-BD83-A7E7D36407E4}" destId="{D8BC5E91-85A6-4D77-B5F4-F09A1319A359}" srcOrd="1" destOrd="0" presId="urn:microsoft.com/office/officeart/2005/8/layout/hProcess3"/>
    <dgm:cxn modelId="{62C37F07-4448-4855-AE28-1A100F5AA140}" type="presParOf" srcId="{09E1CA8B-8243-4AAC-BD83-A7E7D36407E4}" destId="{9633AE64-29E1-49F2-AEE5-4AE4360362DF}" srcOrd="2" destOrd="0" presId="urn:microsoft.com/office/officeart/2005/8/layout/hProcess3"/>
    <dgm:cxn modelId="{9C37380C-F0AA-4CBA-9F6D-6101322E1B48}" type="presParOf" srcId="{09E1CA8B-8243-4AAC-BD83-A7E7D36407E4}" destId="{9B18C578-4806-481D-A3F5-E445F0662633}" srcOrd="3" destOrd="0" presId="urn:microsoft.com/office/officeart/2005/8/layout/hProcess3"/>
    <dgm:cxn modelId="{BD075F63-3220-4198-867E-6A6EE073B398}" type="presParOf" srcId="{71E042ED-1664-4A01-84AA-DC062E7FA539}" destId="{7AD008E2-5AB2-4037-802D-AACDDDB6400A}" srcOrd="2" destOrd="0" presId="urn:microsoft.com/office/officeart/2005/8/layout/hProcess3"/>
    <dgm:cxn modelId="{C3D6B9C3-F4D8-4284-8B24-AD9DDBB7B4F0}" type="presParOf" srcId="{71E042ED-1664-4A01-84AA-DC062E7FA539}" destId="{424A2218-95E3-438B-9280-CF87D9BAB6BD}" srcOrd="3" destOrd="0" presId="urn:microsoft.com/office/officeart/2005/8/layout/hProcess3"/>
    <dgm:cxn modelId="{8F815C5F-597F-4D33-A694-9C45797556B9}" type="presParOf" srcId="{71E042ED-1664-4A01-84AA-DC062E7FA539}" destId="{F8B6C21A-A4A0-4855-983C-FAD1CE1347C7}" srcOrd="4" destOrd="0" presId="urn:microsoft.com/office/officeart/2005/8/layout/hProcess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CF4CD97-39DA-4937-A5BF-75F1EDA1122E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GB"/>
        </a:p>
      </dgm:t>
    </dgm:pt>
    <dgm:pt modelId="{8A52AF31-0566-4E7F-9136-409BF9C0BB92}">
      <dgm:prSet/>
      <dgm:spPr/>
      <dgm:t>
        <a:bodyPr/>
        <a:lstStyle/>
        <a:p>
          <a:r>
            <a:rPr lang="en-US"/>
            <a:t>For example, the use of these technologies, learning and information resources have led to increase in students' performance.</a:t>
          </a:r>
          <a:endParaRPr lang="en-GB"/>
        </a:p>
      </dgm:t>
    </dgm:pt>
    <dgm:pt modelId="{D8D274C0-3F58-4279-AAFA-8B4B4BDD362B}" type="parTrans" cxnId="{33CC4BB0-FF7D-4AA9-9BB9-9EB0EE4E355E}">
      <dgm:prSet/>
      <dgm:spPr/>
      <dgm:t>
        <a:bodyPr/>
        <a:lstStyle/>
        <a:p>
          <a:endParaRPr lang="en-GB"/>
        </a:p>
      </dgm:t>
    </dgm:pt>
    <dgm:pt modelId="{ADCB21D8-640D-480D-AAD1-D87728DE5857}" type="sibTrans" cxnId="{33CC4BB0-FF7D-4AA9-9BB9-9EB0EE4E355E}">
      <dgm:prSet/>
      <dgm:spPr/>
      <dgm:t>
        <a:bodyPr/>
        <a:lstStyle/>
        <a:p>
          <a:endParaRPr lang="en-GB"/>
        </a:p>
      </dgm:t>
    </dgm:pt>
    <dgm:pt modelId="{34F927E7-DBBA-4750-BA53-ED9685B0E3A6}" type="pres">
      <dgm:prSet presAssocID="{3CF4CD97-39DA-4937-A5BF-75F1EDA1122E}" presName="cycle" presStyleCnt="0">
        <dgm:presLayoutVars>
          <dgm:dir/>
          <dgm:resizeHandles val="exact"/>
        </dgm:presLayoutVars>
      </dgm:prSet>
      <dgm:spPr/>
    </dgm:pt>
    <dgm:pt modelId="{036A063A-FEA3-47B0-9BFB-E4553364DE38}" type="pres">
      <dgm:prSet presAssocID="{8A52AF31-0566-4E7F-9136-409BF9C0BB92}" presName="node" presStyleLbl="node1" presStyleIdx="0" presStyleCnt="1">
        <dgm:presLayoutVars>
          <dgm:bulletEnabled val="1"/>
        </dgm:presLayoutVars>
      </dgm:prSet>
      <dgm:spPr/>
    </dgm:pt>
  </dgm:ptLst>
  <dgm:cxnLst>
    <dgm:cxn modelId="{FD8BE85C-F3D4-4D57-A1D8-6C90A6ABD846}" type="presOf" srcId="{3CF4CD97-39DA-4937-A5BF-75F1EDA1122E}" destId="{34F927E7-DBBA-4750-BA53-ED9685B0E3A6}" srcOrd="0" destOrd="0" presId="urn:microsoft.com/office/officeart/2005/8/layout/cycle2"/>
    <dgm:cxn modelId="{138F1D93-2C66-4AF7-B0C7-01299659F1FA}" type="presOf" srcId="{8A52AF31-0566-4E7F-9136-409BF9C0BB92}" destId="{036A063A-FEA3-47B0-9BFB-E4553364DE38}" srcOrd="0" destOrd="0" presId="urn:microsoft.com/office/officeart/2005/8/layout/cycle2"/>
    <dgm:cxn modelId="{33CC4BB0-FF7D-4AA9-9BB9-9EB0EE4E355E}" srcId="{3CF4CD97-39DA-4937-A5BF-75F1EDA1122E}" destId="{8A52AF31-0566-4E7F-9136-409BF9C0BB92}" srcOrd="0" destOrd="0" parTransId="{D8D274C0-3F58-4279-AAFA-8B4B4BDD362B}" sibTransId="{ADCB21D8-640D-480D-AAD1-D87728DE5857}"/>
    <dgm:cxn modelId="{B78D2ADE-9475-4D0E-B46F-08B3979BD7C5}" type="presParOf" srcId="{34F927E7-DBBA-4750-BA53-ED9685B0E3A6}" destId="{036A063A-FEA3-47B0-9BFB-E4553364DE38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17689A0-7B32-4DAB-8939-B36744040640}" type="doc">
      <dgm:prSet loTypeId="urn:microsoft.com/office/officeart/2005/8/layout/hierarchy6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B944D970-B2AA-4832-BE82-9FFE9D7548DD}">
      <dgm:prSet phldrT="[Text]"/>
      <dgm:spPr/>
      <dgm:t>
        <a:bodyPr/>
        <a:lstStyle/>
        <a:p>
          <a:r>
            <a:rPr lang="en-GB" dirty="0"/>
            <a:t>Qualitative  research</a:t>
          </a:r>
        </a:p>
      </dgm:t>
    </dgm:pt>
    <dgm:pt modelId="{93BF88B0-38C6-4E96-8638-B43497E3FA1A}" type="parTrans" cxnId="{9888608B-75F3-4266-BBA9-10FFA674BABA}">
      <dgm:prSet/>
      <dgm:spPr/>
      <dgm:t>
        <a:bodyPr/>
        <a:lstStyle/>
        <a:p>
          <a:endParaRPr lang="en-GB"/>
        </a:p>
      </dgm:t>
    </dgm:pt>
    <dgm:pt modelId="{4BCE805D-6ABF-45E2-A3DE-95876B5233DC}" type="sibTrans" cxnId="{9888608B-75F3-4266-BBA9-10FFA674BABA}">
      <dgm:prSet/>
      <dgm:spPr/>
      <dgm:t>
        <a:bodyPr/>
        <a:lstStyle/>
        <a:p>
          <a:endParaRPr lang="en-GB"/>
        </a:p>
      </dgm:t>
    </dgm:pt>
    <dgm:pt modelId="{914A17BA-65ED-4296-A497-0F22183F7BE7}">
      <dgm:prSet phldrT="[Text]"/>
      <dgm:spPr/>
      <dgm:t>
        <a:bodyPr/>
        <a:lstStyle/>
        <a:p>
          <a:r>
            <a:rPr lang="en-GB" dirty="0"/>
            <a:t>Emailing students </a:t>
          </a:r>
        </a:p>
      </dgm:t>
    </dgm:pt>
    <dgm:pt modelId="{BBEB8C56-DCCB-4135-9BFA-5EA14410E1EE}" type="parTrans" cxnId="{B1A94742-6BC4-4094-9C2C-0749E7A8EAE5}">
      <dgm:prSet/>
      <dgm:spPr/>
      <dgm:t>
        <a:bodyPr/>
        <a:lstStyle/>
        <a:p>
          <a:endParaRPr lang="en-GB"/>
        </a:p>
      </dgm:t>
    </dgm:pt>
    <dgm:pt modelId="{8F0975CF-AB88-4D99-B001-48366E4DE1A9}" type="sibTrans" cxnId="{B1A94742-6BC4-4094-9C2C-0749E7A8EAE5}">
      <dgm:prSet/>
      <dgm:spPr/>
      <dgm:t>
        <a:bodyPr/>
        <a:lstStyle/>
        <a:p>
          <a:endParaRPr lang="en-GB"/>
        </a:p>
      </dgm:t>
    </dgm:pt>
    <dgm:pt modelId="{C8AF3FDB-56B9-40B5-8AFD-37D83F63D906}">
      <dgm:prSet phldrT="[Text]"/>
      <dgm:spPr/>
      <dgm:t>
        <a:bodyPr/>
        <a:lstStyle/>
        <a:p>
          <a:r>
            <a:rPr lang="en-GB" dirty="0"/>
            <a:t>MS FORMS </a:t>
          </a:r>
        </a:p>
      </dgm:t>
    </dgm:pt>
    <dgm:pt modelId="{565CB743-E3AC-494C-B7B8-EDB170BA2381}" type="parTrans" cxnId="{5C1B671A-89FA-4407-AA63-6F79C46D5567}">
      <dgm:prSet/>
      <dgm:spPr/>
      <dgm:t>
        <a:bodyPr/>
        <a:lstStyle/>
        <a:p>
          <a:endParaRPr lang="en-GB"/>
        </a:p>
      </dgm:t>
    </dgm:pt>
    <dgm:pt modelId="{F6FA0600-7331-46E3-AEC9-3709FF624B71}" type="sibTrans" cxnId="{5C1B671A-89FA-4407-AA63-6F79C46D5567}">
      <dgm:prSet/>
      <dgm:spPr/>
      <dgm:t>
        <a:bodyPr/>
        <a:lstStyle/>
        <a:p>
          <a:endParaRPr lang="en-GB"/>
        </a:p>
      </dgm:t>
    </dgm:pt>
    <dgm:pt modelId="{1B0FC53B-F211-4107-92CB-104716742DAA}">
      <dgm:prSet phldrT="[Text]"/>
      <dgm:spPr/>
      <dgm:t>
        <a:bodyPr/>
        <a:lstStyle/>
        <a:p>
          <a:r>
            <a:rPr lang="en-GB" dirty="0"/>
            <a:t>ANALYZE </a:t>
          </a:r>
        </a:p>
      </dgm:t>
    </dgm:pt>
    <dgm:pt modelId="{0B36DBDB-AFC7-4780-B518-C48147AA66E7}" type="parTrans" cxnId="{64956119-39B9-411D-B43A-156110CA1D98}">
      <dgm:prSet/>
      <dgm:spPr/>
      <dgm:t>
        <a:bodyPr/>
        <a:lstStyle/>
        <a:p>
          <a:endParaRPr lang="en-GB"/>
        </a:p>
      </dgm:t>
    </dgm:pt>
    <dgm:pt modelId="{B1198EFF-B2F6-4C51-9353-36C51AA3F73E}" type="sibTrans" cxnId="{64956119-39B9-411D-B43A-156110CA1D98}">
      <dgm:prSet/>
      <dgm:spPr/>
      <dgm:t>
        <a:bodyPr/>
        <a:lstStyle/>
        <a:p>
          <a:endParaRPr lang="en-GB"/>
        </a:p>
      </dgm:t>
    </dgm:pt>
    <dgm:pt modelId="{66384F04-1DE7-4BBD-AF73-8B190B8B8108}">
      <dgm:prSet phldrT="[Text]"/>
      <dgm:spPr/>
      <dgm:t>
        <a:bodyPr/>
        <a:lstStyle/>
        <a:p>
          <a:endParaRPr lang="en-GB" dirty="0"/>
        </a:p>
      </dgm:t>
    </dgm:pt>
    <dgm:pt modelId="{36B8FABD-5212-4A8B-A771-E5E73873FB87}" type="sibTrans" cxnId="{730A0B23-4221-46CC-830C-BB0B29A6AC9B}">
      <dgm:prSet/>
      <dgm:spPr/>
      <dgm:t>
        <a:bodyPr/>
        <a:lstStyle/>
        <a:p>
          <a:endParaRPr lang="en-GB"/>
        </a:p>
      </dgm:t>
    </dgm:pt>
    <dgm:pt modelId="{A8F14BD6-787A-42DE-95C7-7CA485A590A2}" type="parTrans" cxnId="{730A0B23-4221-46CC-830C-BB0B29A6AC9B}">
      <dgm:prSet/>
      <dgm:spPr/>
      <dgm:t>
        <a:bodyPr/>
        <a:lstStyle/>
        <a:p>
          <a:endParaRPr lang="en-GB"/>
        </a:p>
      </dgm:t>
    </dgm:pt>
    <dgm:pt modelId="{8360A139-CAB0-4105-B6E0-0E38768C323D}" type="pres">
      <dgm:prSet presAssocID="{817689A0-7B32-4DAB-8939-B36744040640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D5EABE94-A2DF-4885-A50E-7756A19EBC45}" type="pres">
      <dgm:prSet presAssocID="{817689A0-7B32-4DAB-8939-B36744040640}" presName="hierFlow" presStyleCnt="0"/>
      <dgm:spPr/>
    </dgm:pt>
    <dgm:pt modelId="{2BEA86DB-CBEE-4010-870D-4C5A08D9B2F1}" type="pres">
      <dgm:prSet presAssocID="{817689A0-7B32-4DAB-8939-B36744040640}" presName="firstBuf" presStyleCnt="0"/>
      <dgm:spPr/>
    </dgm:pt>
    <dgm:pt modelId="{8E886880-BABB-4125-9463-DF4180302B89}" type="pres">
      <dgm:prSet presAssocID="{817689A0-7B32-4DAB-8939-B36744040640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5FA5D048-46F2-4179-A4B5-92653E59908B}" type="pres">
      <dgm:prSet presAssocID="{B944D970-B2AA-4832-BE82-9FFE9D7548DD}" presName="Name14" presStyleCnt="0"/>
      <dgm:spPr/>
    </dgm:pt>
    <dgm:pt modelId="{16DE244A-94CB-437B-86A5-82943C1F12FE}" type="pres">
      <dgm:prSet presAssocID="{B944D970-B2AA-4832-BE82-9FFE9D7548DD}" presName="level1Shape" presStyleLbl="node0" presStyleIdx="0" presStyleCnt="1" custScaleX="429949">
        <dgm:presLayoutVars>
          <dgm:chPref val="3"/>
        </dgm:presLayoutVars>
      </dgm:prSet>
      <dgm:spPr/>
    </dgm:pt>
    <dgm:pt modelId="{1F56CFDE-DEC6-4855-AEDA-D61DB6B88C3C}" type="pres">
      <dgm:prSet presAssocID="{B944D970-B2AA-4832-BE82-9FFE9D7548DD}" presName="hierChild2" presStyleCnt="0"/>
      <dgm:spPr/>
    </dgm:pt>
    <dgm:pt modelId="{55D1F0F7-19C0-407D-9FA9-D1AEA13A006D}" type="pres">
      <dgm:prSet presAssocID="{BBEB8C56-DCCB-4135-9BFA-5EA14410E1EE}" presName="Name19" presStyleLbl="parChTrans1D2" presStyleIdx="0" presStyleCnt="1"/>
      <dgm:spPr/>
    </dgm:pt>
    <dgm:pt modelId="{0F2D5E8C-84B3-4D5B-8186-CC9439FCE56E}" type="pres">
      <dgm:prSet presAssocID="{914A17BA-65ED-4296-A497-0F22183F7BE7}" presName="Name21" presStyleCnt="0"/>
      <dgm:spPr/>
    </dgm:pt>
    <dgm:pt modelId="{8423AC1C-F6AB-4723-B433-D5753BE0C758}" type="pres">
      <dgm:prSet presAssocID="{914A17BA-65ED-4296-A497-0F22183F7BE7}" presName="level2Shape" presStyleLbl="node2" presStyleIdx="0" presStyleCnt="1" custScaleX="215317" custScaleY="146691"/>
      <dgm:spPr/>
    </dgm:pt>
    <dgm:pt modelId="{FD1ACF51-BE12-4CD9-9C78-12036D0FEF1B}" type="pres">
      <dgm:prSet presAssocID="{914A17BA-65ED-4296-A497-0F22183F7BE7}" presName="hierChild3" presStyleCnt="0"/>
      <dgm:spPr/>
    </dgm:pt>
    <dgm:pt modelId="{BF23AE3E-3004-444D-A297-90044F23E7BA}" type="pres">
      <dgm:prSet presAssocID="{817689A0-7B32-4DAB-8939-B36744040640}" presName="bgShapesFlow" presStyleCnt="0"/>
      <dgm:spPr/>
    </dgm:pt>
    <dgm:pt modelId="{9BA6E1D0-186B-445D-92BC-627B83973C6A}" type="pres">
      <dgm:prSet presAssocID="{66384F04-1DE7-4BBD-AF73-8B190B8B8108}" presName="rectComp" presStyleCnt="0"/>
      <dgm:spPr/>
    </dgm:pt>
    <dgm:pt modelId="{E88D302F-CF61-49F2-901E-AD44A11863F1}" type="pres">
      <dgm:prSet presAssocID="{66384F04-1DE7-4BBD-AF73-8B190B8B8108}" presName="bgRect" presStyleLbl="bgShp" presStyleIdx="0" presStyleCnt="3"/>
      <dgm:spPr/>
    </dgm:pt>
    <dgm:pt modelId="{0ADCC1EA-165F-4FF3-AC30-19E021E8A799}" type="pres">
      <dgm:prSet presAssocID="{66384F04-1DE7-4BBD-AF73-8B190B8B8108}" presName="bgRectTx" presStyleLbl="bgShp" presStyleIdx="0" presStyleCnt="3">
        <dgm:presLayoutVars>
          <dgm:bulletEnabled val="1"/>
        </dgm:presLayoutVars>
      </dgm:prSet>
      <dgm:spPr/>
    </dgm:pt>
    <dgm:pt modelId="{929F3DD5-90F7-43EA-9BAF-5F334BD0ECAE}" type="pres">
      <dgm:prSet presAssocID="{66384F04-1DE7-4BBD-AF73-8B190B8B8108}" presName="spComp" presStyleCnt="0"/>
      <dgm:spPr/>
    </dgm:pt>
    <dgm:pt modelId="{C7737D18-2113-429E-B39A-21BE499D01E6}" type="pres">
      <dgm:prSet presAssocID="{66384F04-1DE7-4BBD-AF73-8B190B8B8108}" presName="vSp" presStyleCnt="0"/>
      <dgm:spPr/>
    </dgm:pt>
    <dgm:pt modelId="{44991E18-5233-4DFF-8D33-6D630D25A7B9}" type="pres">
      <dgm:prSet presAssocID="{C8AF3FDB-56B9-40B5-8AFD-37D83F63D906}" presName="rectComp" presStyleCnt="0"/>
      <dgm:spPr/>
    </dgm:pt>
    <dgm:pt modelId="{A2FAB027-B586-428B-85E8-6953EA41E7B6}" type="pres">
      <dgm:prSet presAssocID="{C8AF3FDB-56B9-40B5-8AFD-37D83F63D906}" presName="bgRect" presStyleLbl="bgShp" presStyleIdx="1" presStyleCnt="3"/>
      <dgm:spPr/>
    </dgm:pt>
    <dgm:pt modelId="{461A42C0-468A-43FA-B365-A1BC524DAB84}" type="pres">
      <dgm:prSet presAssocID="{C8AF3FDB-56B9-40B5-8AFD-37D83F63D906}" presName="bgRectTx" presStyleLbl="bgShp" presStyleIdx="1" presStyleCnt="3">
        <dgm:presLayoutVars>
          <dgm:bulletEnabled val="1"/>
        </dgm:presLayoutVars>
      </dgm:prSet>
      <dgm:spPr/>
    </dgm:pt>
    <dgm:pt modelId="{C9F404B9-D877-4BA2-8940-FEE30893C0DB}" type="pres">
      <dgm:prSet presAssocID="{C8AF3FDB-56B9-40B5-8AFD-37D83F63D906}" presName="spComp" presStyleCnt="0"/>
      <dgm:spPr/>
    </dgm:pt>
    <dgm:pt modelId="{A0A20DEF-C221-4FAC-94DB-47350ADCCBCB}" type="pres">
      <dgm:prSet presAssocID="{C8AF3FDB-56B9-40B5-8AFD-37D83F63D906}" presName="vSp" presStyleCnt="0"/>
      <dgm:spPr/>
    </dgm:pt>
    <dgm:pt modelId="{30C6DB16-9A1F-4CDF-A7EB-CB6442E36C38}" type="pres">
      <dgm:prSet presAssocID="{1B0FC53B-F211-4107-92CB-104716742DAA}" presName="rectComp" presStyleCnt="0"/>
      <dgm:spPr/>
    </dgm:pt>
    <dgm:pt modelId="{772F2683-9C26-44D1-9DA7-F1C857DCC1D2}" type="pres">
      <dgm:prSet presAssocID="{1B0FC53B-F211-4107-92CB-104716742DAA}" presName="bgRect" presStyleLbl="bgShp" presStyleIdx="2" presStyleCnt="3"/>
      <dgm:spPr/>
    </dgm:pt>
    <dgm:pt modelId="{933280F2-0685-44B6-87D4-0609F252425A}" type="pres">
      <dgm:prSet presAssocID="{1B0FC53B-F211-4107-92CB-104716742DAA}" presName="bgRectTx" presStyleLbl="bgShp" presStyleIdx="2" presStyleCnt="3">
        <dgm:presLayoutVars>
          <dgm:bulletEnabled val="1"/>
        </dgm:presLayoutVars>
      </dgm:prSet>
      <dgm:spPr/>
    </dgm:pt>
  </dgm:ptLst>
  <dgm:cxnLst>
    <dgm:cxn modelId="{7EAE920D-C0F1-41FC-8CD9-82732477B5ED}" type="presOf" srcId="{66384F04-1DE7-4BBD-AF73-8B190B8B8108}" destId="{0ADCC1EA-165F-4FF3-AC30-19E021E8A799}" srcOrd="1" destOrd="0" presId="urn:microsoft.com/office/officeart/2005/8/layout/hierarchy6"/>
    <dgm:cxn modelId="{64956119-39B9-411D-B43A-156110CA1D98}" srcId="{817689A0-7B32-4DAB-8939-B36744040640}" destId="{1B0FC53B-F211-4107-92CB-104716742DAA}" srcOrd="3" destOrd="0" parTransId="{0B36DBDB-AFC7-4780-B518-C48147AA66E7}" sibTransId="{B1198EFF-B2F6-4C51-9353-36C51AA3F73E}"/>
    <dgm:cxn modelId="{5C1B671A-89FA-4407-AA63-6F79C46D5567}" srcId="{817689A0-7B32-4DAB-8939-B36744040640}" destId="{C8AF3FDB-56B9-40B5-8AFD-37D83F63D906}" srcOrd="2" destOrd="0" parTransId="{565CB743-E3AC-494C-B7B8-EDB170BA2381}" sibTransId="{F6FA0600-7331-46E3-AEC9-3709FF624B71}"/>
    <dgm:cxn modelId="{730A0B23-4221-46CC-830C-BB0B29A6AC9B}" srcId="{817689A0-7B32-4DAB-8939-B36744040640}" destId="{66384F04-1DE7-4BBD-AF73-8B190B8B8108}" srcOrd="1" destOrd="0" parTransId="{A8F14BD6-787A-42DE-95C7-7CA485A590A2}" sibTransId="{36B8FABD-5212-4A8B-A771-E5E73873FB87}"/>
    <dgm:cxn modelId="{4201123D-5E33-43CE-B985-2F538D6CC7F4}" type="presOf" srcId="{C8AF3FDB-56B9-40B5-8AFD-37D83F63D906}" destId="{461A42C0-468A-43FA-B365-A1BC524DAB84}" srcOrd="1" destOrd="0" presId="urn:microsoft.com/office/officeart/2005/8/layout/hierarchy6"/>
    <dgm:cxn modelId="{96CAFF5B-9B28-4354-B9D3-3E839C939CC4}" type="presOf" srcId="{BBEB8C56-DCCB-4135-9BFA-5EA14410E1EE}" destId="{55D1F0F7-19C0-407D-9FA9-D1AEA13A006D}" srcOrd="0" destOrd="0" presId="urn:microsoft.com/office/officeart/2005/8/layout/hierarchy6"/>
    <dgm:cxn modelId="{B1A94742-6BC4-4094-9C2C-0749E7A8EAE5}" srcId="{B944D970-B2AA-4832-BE82-9FFE9D7548DD}" destId="{914A17BA-65ED-4296-A497-0F22183F7BE7}" srcOrd="0" destOrd="0" parTransId="{BBEB8C56-DCCB-4135-9BFA-5EA14410E1EE}" sibTransId="{8F0975CF-AB88-4D99-B001-48366E4DE1A9}"/>
    <dgm:cxn modelId="{DB9A3363-9910-4A7C-9763-F37C22642C24}" type="presOf" srcId="{C8AF3FDB-56B9-40B5-8AFD-37D83F63D906}" destId="{A2FAB027-B586-428B-85E8-6953EA41E7B6}" srcOrd="0" destOrd="0" presId="urn:microsoft.com/office/officeart/2005/8/layout/hierarchy6"/>
    <dgm:cxn modelId="{D71D6166-017F-43CA-AA54-707B96E7A19A}" type="presOf" srcId="{1B0FC53B-F211-4107-92CB-104716742DAA}" destId="{933280F2-0685-44B6-87D4-0609F252425A}" srcOrd="1" destOrd="0" presId="urn:microsoft.com/office/officeart/2005/8/layout/hierarchy6"/>
    <dgm:cxn modelId="{18C5F756-F976-4F1B-8B5A-CA0A1AD4CE86}" type="presOf" srcId="{817689A0-7B32-4DAB-8939-B36744040640}" destId="{8360A139-CAB0-4105-B6E0-0E38768C323D}" srcOrd="0" destOrd="0" presId="urn:microsoft.com/office/officeart/2005/8/layout/hierarchy6"/>
    <dgm:cxn modelId="{7BBCA07A-2CA1-43C6-B791-D17FE2F2DA12}" type="presOf" srcId="{B944D970-B2AA-4832-BE82-9FFE9D7548DD}" destId="{16DE244A-94CB-437B-86A5-82943C1F12FE}" srcOrd="0" destOrd="0" presId="urn:microsoft.com/office/officeart/2005/8/layout/hierarchy6"/>
    <dgm:cxn modelId="{8ECB1B88-E508-4AF6-A23B-5BFC09D3A4B0}" type="presOf" srcId="{1B0FC53B-F211-4107-92CB-104716742DAA}" destId="{772F2683-9C26-44D1-9DA7-F1C857DCC1D2}" srcOrd="0" destOrd="0" presId="urn:microsoft.com/office/officeart/2005/8/layout/hierarchy6"/>
    <dgm:cxn modelId="{9888608B-75F3-4266-BBA9-10FFA674BABA}" srcId="{817689A0-7B32-4DAB-8939-B36744040640}" destId="{B944D970-B2AA-4832-BE82-9FFE9D7548DD}" srcOrd="0" destOrd="0" parTransId="{93BF88B0-38C6-4E96-8638-B43497E3FA1A}" sibTransId="{4BCE805D-6ABF-45E2-A3DE-95876B5233DC}"/>
    <dgm:cxn modelId="{A8D5C8D9-93A7-4351-8547-83BF099CD1EB}" type="presOf" srcId="{66384F04-1DE7-4BBD-AF73-8B190B8B8108}" destId="{E88D302F-CF61-49F2-901E-AD44A11863F1}" srcOrd="0" destOrd="0" presId="urn:microsoft.com/office/officeart/2005/8/layout/hierarchy6"/>
    <dgm:cxn modelId="{72F012DB-E80D-4FF0-B39B-6AEA1BA4BD16}" type="presOf" srcId="{914A17BA-65ED-4296-A497-0F22183F7BE7}" destId="{8423AC1C-F6AB-4723-B433-D5753BE0C758}" srcOrd="0" destOrd="0" presId="urn:microsoft.com/office/officeart/2005/8/layout/hierarchy6"/>
    <dgm:cxn modelId="{1C7790BC-4F69-49F6-87B0-5E4CD00930A3}" type="presParOf" srcId="{8360A139-CAB0-4105-B6E0-0E38768C323D}" destId="{D5EABE94-A2DF-4885-A50E-7756A19EBC45}" srcOrd="0" destOrd="0" presId="urn:microsoft.com/office/officeart/2005/8/layout/hierarchy6"/>
    <dgm:cxn modelId="{7F93DBEF-CD67-4533-AB51-4003DDAB8005}" type="presParOf" srcId="{D5EABE94-A2DF-4885-A50E-7756A19EBC45}" destId="{2BEA86DB-CBEE-4010-870D-4C5A08D9B2F1}" srcOrd="0" destOrd="0" presId="urn:microsoft.com/office/officeart/2005/8/layout/hierarchy6"/>
    <dgm:cxn modelId="{B754930E-0140-43B7-9BFF-634FF0D33895}" type="presParOf" srcId="{D5EABE94-A2DF-4885-A50E-7756A19EBC45}" destId="{8E886880-BABB-4125-9463-DF4180302B89}" srcOrd="1" destOrd="0" presId="urn:microsoft.com/office/officeart/2005/8/layout/hierarchy6"/>
    <dgm:cxn modelId="{DBFF6079-3E90-4C1A-AD5D-C7CDDDA79821}" type="presParOf" srcId="{8E886880-BABB-4125-9463-DF4180302B89}" destId="{5FA5D048-46F2-4179-A4B5-92653E59908B}" srcOrd="0" destOrd="0" presId="urn:microsoft.com/office/officeart/2005/8/layout/hierarchy6"/>
    <dgm:cxn modelId="{7341B1D8-9AC9-4A8A-A9D1-8559B3CA2D99}" type="presParOf" srcId="{5FA5D048-46F2-4179-A4B5-92653E59908B}" destId="{16DE244A-94CB-437B-86A5-82943C1F12FE}" srcOrd="0" destOrd="0" presId="urn:microsoft.com/office/officeart/2005/8/layout/hierarchy6"/>
    <dgm:cxn modelId="{CED7B46F-0B5A-4817-8F29-AA2E27DE4AE3}" type="presParOf" srcId="{5FA5D048-46F2-4179-A4B5-92653E59908B}" destId="{1F56CFDE-DEC6-4855-AEDA-D61DB6B88C3C}" srcOrd="1" destOrd="0" presId="urn:microsoft.com/office/officeart/2005/8/layout/hierarchy6"/>
    <dgm:cxn modelId="{75761995-4008-42F0-A6DB-B5C3F5760C4F}" type="presParOf" srcId="{1F56CFDE-DEC6-4855-AEDA-D61DB6B88C3C}" destId="{55D1F0F7-19C0-407D-9FA9-D1AEA13A006D}" srcOrd="0" destOrd="0" presId="urn:microsoft.com/office/officeart/2005/8/layout/hierarchy6"/>
    <dgm:cxn modelId="{D4223586-3D98-4719-A7F8-71405B7C05A3}" type="presParOf" srcId="{1F56CFDE-DEC6-4855-AEDA-D61DB6B88C3C}" destId="{0F2D5E8C-84B3-4D5B-8186-CC9439FCE56E}" srcOrd="1" destOrd="0" presId="urn:microsoft.com/office/officeart/2005/8/layout/hierarchy6"/>
    <dgm:cxn modelId="{C01635E3-B249-4668-ADA1-DF22C7965F54}" type="presParOf" srcId="{0F2D5E8C-84B3-4D5B-8186-CC9439FCE56E}" destId="{8423AC1C-F6AB-4723-B433-D5753BE0C758}" srcOrd="0" destOrd="0" presId="urn:microsoft.com/office/officeart/2005/8/layout/hierarchy6"/>
    <dgm:cxn modelId="{EAF0A171-6674-41A7-AF5B-0195634F4E75}" type="presParOf" srcId="{0F2D5E8C-84B3-4D5B-8186-CC9439FCE56E}" destId="{FD1ACF51-BE12-4CD9-9C78-12036D0FEF1B}" srcOrd="1" destOrd="0" presId="urn:microsoft.com/office/officeart/2005/8/layout/hierarchy6"/>
    <dgm:cxn modelId="{C5126794-CD09-4F76-83AB-1A5E0E54AC22}" type="presParOf" srcId="{8360A139-CAB0-4105-B6E0-0E38768C323D}" destId="{BF23AE3E-3004-444D-A297-90044F23E7BA}" srcOrd="1" destOrd="0" presId="urn:microsoft.com/office/officeart/2005/8/layout/hierarchy6"/>
    <dgm:cxn modelId="{6B9A2C71-2AEC-4B62-9705-992F22D0BEF1}" type="presParOf" srcId="{BF23AE3E-3004-444D-A297-90044F23E7BA}" destId="{9BA6E1D0-186B-445D-92BC-627B83973C6A}" srcOrd="0" destOrd="0" presId="urn:microsoft.com/office/officeart/2005/8/layout/hierarchy6"/>
    <dgm:cxn modelId="{582CDE00-EDCB-48C5-9978-43D7EF8B2550}" type="presParOf" srcId="{9BA6E1D0-186B-445D-92BC-627B83973C6A}" destId="{E88D302F-CF61-49F2-901E-AD44A11863F1}" srcOrd="0" destOrd="0" presId="urn:microsoft.com/office/officeart/2005/8/layout/hierarchy6"/>
    <dgm:cxn modelId="{F3303512-3D7D-4833-B4C7-1BECF6A7E4D5}" type="presParOf" srcId="{9BA6E1D0-186B-445D-92BC-627B83973C6A}" destId="{0ADCC1EA-165F-4FF3-AC30-19E021E8A799}" srcOrd="1" destOrd="0" presId="urn:microsoft.com/office/officeart/2005/8/layout/hierarchy6"/>
    <dgm:cxn modelId="{02809502-0D4A-4A53-B91D-D617002CDEF0}" type="presParOf" srcId="{BF23AE3E-3004-444D-A297-90044F23E7BA}" destId="{929F3DD5-90F7-43EA-9BAF-5F334BD0ECAE}" srcOrd="1" destOrd="0" presId="urn:microsoft.com/office/officeart/2005/8/layout/hierarchy6"/>
    <dgm:cxn modelId="{A8C7CD8B-7060-47AA-962A-4419950B5E7B}" type="presParOf" srcId="{929F3DD5-90F7-43EA-9BAF-5F334BD0ECAE}" destId="{C7737D18-2113-429E-B39A-21BE499D01E6}" srcOrd="0" destOrd="0" presId="urn:microsoft.com/office/officeart/2005/8/layout/hierarchy6"/>
    <dgm:cxn modelId="{36F9F59C-8AF5-4395-AC8B-F5DAADCF22B8}" type="presParOf" srcId="{BF23AE3E-3004-444D-A297-90044F23E7BA}" destId="{44991E18-5233-4DFF-8D33-6D630D25A7B9}" srcOrd="2" destOrd="0" presId="urn:microsoft.com/office/officeart/2005/8/layout/hierarchy6"/>
    <dgm:cxn modelId="{EB06A5E7-FBA4-466E-A2E7-44559CE9FFEB}" type="presParOf" srcId="{44991E18-5233-4DFF-8D33-6D630D25A7B9}" destId="{A2FAB027-B586-428B-85E8-6953EA41E7B6}" srcOrd="0" destOrd="0" presId="urn:microsoft.com/office/officeart/2005/8/layout/hierarchy6"/>
    <dgm:cxn modelId="{58862DEB-54AD-45D8-AEE6-C5F52BB0D801}" type="presParOf" srcId="{44991E18-5233-4DFF-8D33-6D630D25A7B9}" destId="{461A42C0-468A-43FA-B365-A1BC524DAB84}" srcOrd="1" destOrd="0" presId="urn:microsoft.com/office/officeart/2005/8/layout/hierarchy6"/>
    <dgm:cxn modelId="{57F22D0B-C026-4C9A-B9E6-0CBB9545C6B6}" type="presParOf" srcId="{BF23AE3E-3004-444D-A297-90044F23E7BA}" destId="{C9F404B9-D877-4BA2-8940-FEE30893C0DB}" srcOrd="3" destOrd="0" presId="urn:microsoft.com/office/officeart/2005/8/layout/hierarchy6"/>
    <dgm:cxn modelId="{4EC24399-3D9E-43AF-A265-1148D5A987D9}" type="presParOf" srcId="{C9F404B9-D877-4BA2-8940-FEE30893C0DB}" destId="{A0A20DEF-C221-4FAC-94DB-47350ADCCBCB}" srcOrd="0" destOrd="0" presId="urn:microsoft.com/office/officeart/2005/8/layout/hierarchy6"/>
    <dgm:cxn modelId="{3EFA0787-AF98-4E84-B763-04178EC39DB7}" type="presParOf" srcId="{BF23AE3E-3004-444D-A297-90044F23E7BA}" destId="{30C6DB16-9A1F-4CDF-A7EB-CB6442E36C38}" srcOrd="4" destOrd="0" presId="urn:microsoft.com/office/officeart/2005/8/layout/hierarchy6"/>
    <dgm:cxn modelId="{6ACE443E-BC92-493F-A264-9A1E3FB2D6E5}" type="presParOf" srcId="{30C6DB16-9A1F-4CDF-A7EB-CB6442E36C38}" destId="{772F2683-9C26-44D1-9DA7-F1C857DCC1D2}" srcOrd="0" destOrd="0" presId="urn:microsoft.com/office/officeart/2005/8/layout/hierarchy6"/>
    <dgm:cxn modelId="{37B26570-04C8-4470-BD26-A6827D0E1FB1}" type="presParOf" srcId="{30C6DB16-9A1F-4CDF-A7EB-CB6442E36C38}" destId="{933280F2-0685-44B6-87D4-0609F252425A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C6CC57A5-2786-4854-A3ED-BE68CC5B81D5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B9A01FAA-E5F4-4786-B7C6-C550E89732D7}">
      <dgm:prSet/>
      <dgm:spPr/>
      <dgm:t>
        <a:bodyPr/>
        <a:lstStyle/>
        <a:p>
          <a:r>
            <a:rPr lang="en-US"/>
            <a:t>Reference List</a:t>
          </a:r>
          <a:endParaRPr lang="en-GB"/>
        </a:p>
      </dgm:t>
    </dgm:pt>
    <dgm:pt modelId="{691A79EF-20E6-43C0-8C02-5EB5F63E78E2}" type="parTrans" cxnId="{297A82D2-00FF-464E-B509-61A7DBB33847}">
      <dgm:prSet/>
      <dgm:spPr/>
      <dgm:t>
        <a:bodyPr/>
        <a:lstStyle/>
        <a:p>
          <a:endParaRPr lang="en-GB"/>
        </a:p>
      </dgm:t>
    </dgm:pt>
    <dgm:pt modelId="{D05C391E-DFF7-4169-85FC-98C58973255D}" type="sibTrans" cxnId="{297A82D2-00FF-464E-B509-61A7DBB33847}">
      <dgm:prSet/>
      <dgm:spPr/>
      <dgm:t>
        <a:bodyPr/>
        <a:lstStyle/>
        <a:p>
          <a:endParaRPr lang="en-GB"/>
        </a:p>
      </dgm:t>
    </dgm:pt>
    <dgm:pt modelId="{1D5A1EAF-765E-403C-9B03-497BD51A8EC0}">
      <dgm:prSet/>
      <dgm:spPr/>
      <dgm:t>
        <a:bodyPr/>
        <a:lstStyle/>
        <a:p>
          <a:r>
            <a:rPr lang="en-US"/>
            <a:t>Students' Self Confidence and attitude Regarding Using Technology</a:t>
          </a:r>
          <a:endParaRPr lang="en-GB"/>
        </a:p>
      </dgm:t>
    </dgm:pt>
    <dgm:pt modelId="{BDF152FC-6B2D-4BA7-9EEA-54BAF462B7FF}" type="parTrans" cxnId="{38B18AFE-FE69-463A-85BA-FDFB62842CA6}">
      <dgm:prSet/>
      <dgm:spPr/>
      <dgm:t>
        <a:bodyPr/>
        <a:lstStyle/>
        <a:p>
          <a:endParaRPr lang="en-GB"/>
        </a:p>
      </dgm:t>
    </dgm:pt>
    <dgm:pt modelId="{BAAC1B1B-67B6-4C85-A01B-2EC2FCF9CB4A}" type="sibTrans" cxnId="{38B18AFE-FE69-463A-85BA-FDFB62842CA6}">
      <dgm:prSet/>
      <dgm:spPr/>
      <dgm:t>
        <a:bodyPr/>
        <a:lstStyle/>
        <a:p>
          <a:endParaRPr lang="en-GB"/>
        </a:p>
      </dgm:t>
    </dgm:pt>
    <dgm:pt modelId="{6D49C387-686D-4D0A-9B0C-885D3A72E373}">
      <dgm:prSet/>
      <dgm:spPr/>
      <dgm:t>
        <a:bodyPr/>
        <a:lstStyle/>
        <a:p>
          <a:r>
            <a:rPr lang="en-US"/>
            <a:t>Prof. Dr  Uzunboylu, H. (2012).</a:t>
          </a:r>
          <a:endParaRPr lang="en-GB"/>
        </a:p>
      </dgm:t>
    </dgm:pt>
    <dgm:pt modelId="{134300A8-CEE8-4F5D-8047-1D6BFE6144EE}" type="parTrans" cxnId="{520E7201-C315-42B3-AA37-00219E0F3CD8}">
      <dgm:prSet/>
      <dgm:spPr/>
      <dgm:t>
        <a:bodyPr/>
        <a:lstStyle/>
        <a:p>
          <a:endParaRPr lang="en-GB"/>
        </a:p>
      </dgm:t>
    </dgm:pt>
    <dgm:pt modelId="{9104D1F7-5442-47E8-A194-55E7F76F3A8F}" type="sibTrans" cxnId="{520E7201-C315-42B3-AA37-00219E0F3CD8}">
      <dgm:prSet/>
      <dgm:spPr/>
      <dgm:t>
        <a:bodyPr/>
        <a:lstStyle/>
        <a:p>
          <a:endParaRPr lang="en-GB"/>
        </a:p>
      </dgm:t>
    </dgm:pt>
    <dgm:pt modelId="{6410797E-51BC-487C-8CD2-007CE22840AB}" type="pres">
      <dgm:prSet presAssocID="{C6CC57A5-2786-4854-A3ED-BE68CC5B81D5}" presName="CompostProcess" presStyleCnt="0">
        <dgm:presLayoutVars>
          <dgm:dir/>
          <dgm:resizeHandles val="exact"/>
        </dgm:presLayoutVars>
      </dgm:prSet>
      <dgm:spPr/>
    </dgm:pt>
    <dgm:pt modelId="{8A17D64B-D483-42CA-8888-3D63FA80B658}" type="pres">
      <dgm:prSet presAssocID="{C6CC57A5-2786-4854-A3ED-BE68CC5B81D5}" presName="arrow" presStyleLbl="bgShp" presStyleIdx="0" presStyleCnt="1"/>
      <dgm:spPr/>
    </dgm:pt>
    <dgm:pt modelId="{496ABCA8-F949-4242-9B26-3DFCC2B84E45}" type="pres">
      <dgm:prSet presAssocID="{C6CC57A5-2786-4854-A3ED-BE68CC5B81D5}" presName="linearProcess" presStyleCnt="0"/>
      <dgm:spPr/>
    </dgm:pt>
    <dgm:pt modelId="{E45EABC9-65CF-4F35-80FF-66DAB22A518F}" type="pres">
      <dgm:prSet presAssocID="{B9A01FAA-E5F4-4786-B7C6-C550E89732D7}" presName="textNode" presStyleLbl="node1" presStyleIdx="0" presStyleCnt="3">
        <dgm:presLayoutVars>
          <dgm:bulletEnabled val="1"/>
        </dgm:presLayoutVars>
      </dgm:prSet>
      <dgm:spPr/>
    </dgm:pt>
    <dgm:pt modelId="{FCDA4F29-9F72-4897-B686-9D7FFB92C432}" type="pres">
      <dgm:prSet presAssocID="{D05C391E-DFF7-4169-85FC-98C58973255D}" presName="sibTrans" presStyleCnt="0"/>
      <dgm:spPr/>
    </dgm:pt>
    <dgm:pt modelId="{06ECB65E-C267-486F-B61E-3D815AEA0AAE}" type="pres">
      <dgm:prSet presAssocID="{1D5A1EAF-765E-403C-9B03-497BD51A8EC0}" presName="textNode" presStyleLbl="node1" presStyleIdx="1" presStyleCnt="3">
        <dgm:presLayoutVars>
          <dgm:bulletEnabled val="1"/>
        </dgm:presLayoutVars>
      </dgm:prSet>
      <dgm:spPr/>
    </dgm:pt>
    <dgm:pt modelId="{A9AF9B81-169F-407A-B2EC-6B5AEA627C22}" type="pres">
      <dgm:prSet presAssocID="{BAAC1B1B-67B6-4C85-A01B-2EC2FCF9CB4A}" presName="sibTrans" presStyleCnt="0"/>
      <dgm:spPr/>
    </dgm:pt>
    <dgm:pt modelId="{5C93761F-48AA-4675-A42C-0DDA3D328095}" type="pres">
      <dgm:prSet presAssocID="{6D49C387-686D-4D0A-9B0C-885D3A72E373}" presName="textNode" presStyleLbl="node1" presStyleIdx="2" presStyleCnt="3">
        <dgm:presLayoutVars>
          <dgm:bulletEnabled val="1"/>
        </dgm:presLayoutVars>
      </dgm:prSet>
      <dgm:spPr/>
    </dgm:pt>
  </dgm:ptLst>
  <dgm:cxnLst>
    <dgm:cxn modelId="{520E7201-C315-42B3-AA37-00219E0F3CD8}" srcId="{C6CC57A5-2786-4854-A3ED-BE68CC5B81D5}" destId="{6D49C387-686D-4D0A-9B0C-885D3A72E373}" srcOrd="2" destOrd="0" parTransId="{134300A8-CEE8-4F5D-8047-1D6BFE6144EE}" sibTransId="{9104D1F7-5442-47E8-A194-55E7F76F3A8F}"/>
    <dgm:cxn modelId="{12DD1C06-C630-48DB-9CF8-4BDCAFFCB498}" type="presOf" srcId="{6D49C387-686D-4D0A-9B0C-885D3A72E373}" destId="{5C93761F-48AA-4675-A42C-0DDA3D328095}" srcOrd="0" destOrd="0" presId="urn:microsoft.com/office/officeart/2005/8/layout/hProcess9"/>
    <dgm:cxn modelId="{E146AB1F-6D8C-4C9A-9A93-96537F729721}" type="presOf" srcId="{C6CC57A5-2786-4854-A3ED-BE68CC5B81D5}" destId="{6410797E-51BC-487C-8CD2-007CE22840AB}" srcOrd="0" destOrd="0" presId="urn:microsoft.com/office/officeart/2005/8/layout/hProcess9"/>
    <dgm:cxn modelId="{773E1091-3713-44A8-B2B1-B562BFA741E4}" type="presOf" srcId="{B9A01FAA-E5F4-4786-B7C6-C550E89732D7}" destId="{E45EABC9-65CF-4F35-80FF-66DAB22A518F}" srcOrd="0" destOrd="0" presId="urn:microsoft.com/office/officeart/2005/8/layout/hProcess9"/>
    <dgm:cxn modelId="{297A82D2-00FF-464E-B509-61A7DBB33847}" srcId="{C6CC57A5-2786-4854-A3ED-BE68CC5B81D5}" destId="{B9A01FAA-E5F4-4786-B7C6-C550E89732D7}" srcOrd="0" destOrd="0" parTransId="{691A79EF-20E6-43C0-8C02-5EB5F63E78E2}" sibTransId="{D05C391E-DFF7-4169-85FC-98C58973255D}"/>
    <dgm:cxn modelId="{409979E6-66A3-4B0A-BA82-E936E380566C}" type="presOf" srcId="{1D5A1EAF-765E-403C-9B03-497BD51A8EC0}" destId="{06ECB65E-C267-486F-B61E-3D815AEA0AAE}" srcOrd="0" destOrd="0" presId="urn:microsoft.com/office/officeart/2005/8/layout/hProcess9"/>
    <dgm:cxn modelId="{38B18AFE-FE69-463A-85BA-FDFB62842CA6}" srcId="{C6CC57A5-2786-4854-A3ED-BE68CC5B81D5}" destId="{1D5A1EAF-765E-403C-9B03-497BD51A8EC0}" srcOrd="1" destOrd="0" parTransId="{BDF152FC-6B2D-4BA7-9EEA-54BAF462B7FF}" sibTransId="{BAAC1B1B-67B6-4C85-A01B-2EC2FCF9CB4A}"/>
    <dgm:cxn modelId="{21EC30BE-E38A-40FE-BBEF-4706395BF95A}" type="presParOf" srcId="{6410797E-51BC-487C-8CD2-007CE22840AB}" destId="{8A17D64B-D483-42CA-8888-3D63FA80B658}" srcOrd="0" destOrd="0" presId="urn:microsoft.com/office/officeart/2005/8/layout/hProcess9"/>
    <dgm:cxn modelId="{1E813289-1910-4826-9051-F037731B0744}" type="presParOf" srcId="{6410797E-51BC-487C-8CD2-007CE22840AB}" destId="{496ABCA8-F949-4242-9B26-3DFCC2B84E45}" srcOrd="1" destOrd="0" presId="urn:microsoft.com/office/officeart/2005/8/layout/hProcess9"/>
    <dgm:cxn modelId="{C05A25B5-2381-4193-BFD8-45416DCD5F85}" type="presParOf" srcId="{496ABCA8-F949-4242-9B26-3DFCC2B84E45}" destId="{E45EABC9-65CF-4F35-80FF-66DAB22A518F}" srcOrd="0" destOrd="0" presId="urn:microsoft.com/office/officeart/2005/8/layout/hProcess9"/>
    <dgm:cxn modelId="{AB280457-59BE-481D-998C-E413AD0C424C}" type="presParOf" srcId="{496ABCA8-F949-4242-9B26-3DFCC2B84E45}" destId="{FCDA4F29-9F72-4897-B686-9D7FFB92C432}" srcOrd="1" destOrd="0" presId="urn:microsoft.com/office/officeart/2005/8/layout/hProcess9"/>
    <dgm:cxn modelId="{A8170793-2FB3-4318-9991-248DDC650FC5}" type="presParOf" srcId="{496ABCA8-F949-4242-9B26-3DFCC2B84E45}" destId="{06ECB65E-C267-486F-B61E-3D815AEA0AAE}" srcOrd="2" destOrd="0" presId="urn:microsoft.com/office/officeart/2005/8/layout/hProcess9"/>
    <dgm:cxn modelId="{DE905CD0-7F1E-4E52-B296-A7B300A6061F}" type="presParOf" srcId="{496ABCA8-F949-4242-9B26-3DFCC2B84E45}" destId="{A9AF9B81-169F-407A-B2EC-6B5AEA627C22}" srcOrd="3" destOrd="0" presId="urn:microsoft.com/office/officeart/2005/8/layout/hProcess9"/>
    <dgm:cxn modelId="{1C3CCA8F-7F3B-43D6-8B08-C9C966EAA493}" type="presParOf" srcId="{496ABCA8-F949-4242-9B26-3DFCC2B84E45}" destId="{5C93761F-48AA-4675-A42C-0DDA3D328095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EE859778-CFC8-4E94-9FD2-70C9C36803D4}" type="doc">
      <dgm:prSet loTypeId="urn:microsoft.com/office/officeart/2008/layout/CircularPictureCallout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93ADF92A-05D8-4A8E-899B-962DC178CD22}">
      <dgm:prSet phldrT="[Text]" phldr="0"/>
      <dgm:spPr/>
      <dgm:t>
        <a:bodyPr/>
        <a:lstStyle/>
        <a:p>
          <a:pPr rtl="0"/>
          <a:r>
            <a:rPr lang="en-GB" dirty="0"/>
            <a:t>Information Communication Technology (ICT) offers many solutions to solve current education problems (Uzunboylu, 2012).</a:t>
          </a:r>
        </a:p>
      </dgm:t>
    </dgm:pt>
    <dgm:pt modelId="{3DE3A25D-9124-414B-AD91-6ED37F18CFC1}" type="parTrans" cxnId="{9AA39F2E-E857-4225-8061-004D43CF467E}">
      <dgm:prSet/>
      <dgm:spPr/>
      <dgm:t>
        <a:bodyPr/>
        <a:lstStyle/>
        <a:p>
          <a:endParaRPr lang="en-GB"/>
        </a:p>
      </dgm:t>
    </dgm:pt>
    <dgm:pt modelId="{8AC38F8F-7F6F-43C2-AC89-044D9B762C9F}" type="sibTrans" cxnId="{9AA39F2E-E857-4225-8061-004D43CF467E}">
      <dgm:prSet/>
      <dgm:spPr/>
      <dgm:t>
        <a:bodyPr/>
        <a:lstStyle/>
        <a:p>
          <a:endParaRPr lang="en-GB"/>
        </a:p>
      </dgm:t>
    </dgm:pt>
    <dgm:pt modelId="{879F1345-C53E-41B5-A979-5EDF863E3433}" type="pres">
      <dgm:prSet presAssocID="{EE859778-CFC8-4E94-9FD2-70C9C36803D4}" presName="Name0" presStyleCnt="0">
        <dgm:presLayoutVars>
          <dgm:chMax val="7"/>
          <dgm:chPref val="7"/>
          <dgm:dir/>
        </dgm:presLayoutVars>
      </dgm:prSet>
      <dgm:spPr/>
    </dgm:pt>
    <dgm:pt modelId="{EFC07DCF-FBC2-46DA-856D-4ADC82B42E9A}" type="pres">
      <dgm:prSet presAssocID="{EE859778-CFC8-4E94-9FD2-70C9C36803D4}" presName="Name1" presStyleCnt="0"/>
      <dgm:spPr/>
    </dgm:pt>
    <dgm:pt modelId="{6DD8ED98-97E6-453A-A423-EBEAC2E1E22A}" type="pres">
      <dgm:prSet presAssocID="{8AC38F8F-7F6F-43C2-AC89-044D9B762C9F}" presName="picture_1" presStyleCnt="0"/>
      <dgm:spPr/>
    </dgm:pt>
    <dgm:pt modelId="{D8C078D2-4A63-47B7-A630-80E71DB255D5}" type="pres">
      <dgm:prSet presAssocID="{8AC38F8F-7F6F-43C2-AC89-044D9B762C9F}" presName="pictureRepeatNode" presStyleLbl="alignImgPlace1" presStyleIdx="0" presStyleCnt="1"/>
      <dgm:spPr/>
    </dgm:pt>
    <dgm:pt modelId="{1CDE7E0E-A571-41B9-BE75-7A849D432CDC}" type="pres">
      <dgm:prSet presAssocID="{93ADF92A-05D8-4A8E-899B-962DC178CD22}" presName="text_1" presStyleLbl="node1" presStyleIdx="0" presStyleCnt="0">
        <dgm:presLayoutVars>
          <dgm:bulletEnabled val="1"/>
        </dgm:presLayoutVars>
      </dgm:prSet>
      <dgm:spPr/>
    </dgm:pt>
  </dgm:ptLst>
  <dgm:cxnLst>
    <dgm:cxn modelId="{A1045324-BD9D-44A6-980A-B4C275E8DBE6}" type="presOf" srcId="{93ADF92A-05D8-4A8E-899B-962DC178CD22}" destId="{1CDE7E0E-A571-41B9-BE75-7A849D432CDC}" srcOrd="0" destOrd="0" presId="urn:microsoft.com/office/officeart/2008/layout/CircularPictureCallout"/>
    <dgm:cxn modelId="{9AA39F2E-E857-4225-8061-004D43CF467E}" srcId="{EE859778-CFC8-4E94-9FD2-70C9C36803D4}" destId="{93ADF92A-05D8-4A8E-899B-962DC178CD22}" srcOrd="0" destOrd="0" parTransId="{3DE3A25D-9124-414B-AD91-6ED37F18CFC1}" sibTransId="{8AC38F8F-7F6F-43C2-AC89-044D9B762C9F}"/>
    <dgm:cxn modelId="{34A3E2B9-1538-4B50-B80F-FC2EEF790FCA}" type="presOf" srcId="{EE859778-CFC8-4E94-9FD2-70C9C36803D4}" destId="{879F1345-C53E-41B5-A979-5EDF863E3433}" srcOrd="0" destOrd="0" presId="urn:microsoft.com/office/officeart/2008/layout/CircularPictureCallout"/>
    <dgm:cxn modelId="{82174BD8-33EC-4D22-B67C-2F28A1BDD23E}" type="presOf" srcId="{8AC38F8F-7F6F-43C2-AC89-044D9B762C9F}" destId="{D8C078D2-4A63-47B7-A630-80E71DB255D5}" srcOrd="0" destOrd="0" presId="urn:microsoft.com/office/officeart/2008/layout/CircularPictureCallout"/>
    <dgm:cxn modelId="{65AEFF03-BA78-4972-8CFB-D8864E7E1BD7}" type="presParOf" srcId="{879F1345-C53E-41B5-A979-5EDF863E3433}" destId="{EFC07DCF-FBC2-46DA-856D-4ADC82B42E9A}" srcOrd="0" destOrd="0" presId="urn:microsoft.com/office/officeart/2008/layout/CircularPictureCallout"/>
    <dgm:cxn modelId="{3EDAF5AF-5BB7-413A-9140-0B9C840130A7}" type="presParOf" srcId="{EFC07DCF-FBC2-46DA-856D-4ADC82B42E9A}" destId="{6DD8ED98-97E6-453A-A423-EBEAC2E1E22A}" srcOrd="0" destOrd="0" presId="urn:microsoft.com/office/officeart/2008/layout/CircularPictureCallout"/>
    <dgm:cxn modelId="{18478FA4-5F96-47AD-A9EA-2826A98EE40B}" type="presParOf" srcId="{6DD8ED98-97E6-453A-A423-EBEAC2E1E22A}" destId="{D8C078D2-4A63-47B7-A630-80E71DB255D5}" srcOrd="0" destOrd="0" presId="urn:microsoft.com/office/officeart/2008/layout/CircularPictureCallout"/>
    <dgm:cxn modelId="{50C36CE2-377F-41FC-92FC-76CFA3982933}" type="presParOf" srcId="{EFC07DCF-FBC2-46DA-856D-4ADC82B42E9A}" destId="{1CDE7E0E-A571-41B9-BE75-7A849D432CDC}" srcOrd="1" destOrd="0" presId="urn:microsoft.com/office/officeart/2008/layout/CircularPictureCallou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F061E2D1-A162-4A74-94C9-1A7A1D57D291}" type="doc">
      <dgm:prSet loTypeId="urn:microsoft.com/office/officeart/2005/8/layout/hProcess3" loCatId="process" qsTypeId="urn:microsoft.com/office/officeart/2005/8/quickstyle/simple1" qsCatId="simple" csTypeId="urn:microsoft.com/office/officeart/2005/8/colors/accent1_2" csCatId="accent1" phldr="1"/>
      <dgm:spPr/>
    </dgm:pt>
    <dgm:pt modelId="{F0845620-2BC8-44B4-BC1E-4A15AFBBBB78}">
      <dgm:prSet phldrT="[Text]"/>
      <dgm:spPr/>
      <dgm:t>
        <a:bodyPr/>
        <a:lstStyle/>
        <a:p>
          <a:r>
            <a:rPr lang="en-GB" dirty="0"/>
            <a:t>HYPOTESE</a:t>
          </a:r>
        </a:p>
      </dgm:t>
    </dgm:pt>
    <dgm:pt modelId="{B1C10FBC-BFD8-4890-9AC5-9C5EEFE77FC3}" type="parTrans" cxnId="{C50C2964-36CA-4D8A-8D9C-D4209346B20D}">
      <dgm:prSet/>
      <dgm:spPr/>
      <dgm:t>
        <a:bodyPr/>
        <a:lstStyle/>
        <a:p>
          <a:endParaRPr lang="en-GB"/>
        </a:p>
      </dgm:t>
    </dgm:pt>
    <dgm:pt modelId="{39559DF5-40C7-4E16-AB1A-36704EEB496E}" type="sibTrans" cxnId="{C50C2964-36CA-4D8A-8D9C-D4209346B20D}">
      <dgm:prSet/>
      <dgm:spPr/>
      <dgm:t>
        <a:bodyPr/>
        <a:lstStyle/>
        <a:p>
          <a:endParaRPr lang="en-GB"/>
        </a:p>
      </dgm:t>
    </dgm:pt>
    <dgm:pt modelId="{A5E87877-8E1E-4104-BD1E-4A9FE7368535}">
      <dgm:prSet phldrT="[Text]"/>
      <dgm:spPr/>
      <dgm:t>
        <a:bodyPr/>
        <a:lstStyle/>
        <a:p>
          <a:endParaRPr lang="en-GB" dirty="0"/>
        </a:p>
      </dgm:t>
    </dgm:pt>
    <dgm:pt modelId="{7EBF0828-F5E0-482E-B179-BD810B7C18AC}" type="parTrans" cxnId="{150818A2-91D4-4460-A240-9D39AAACF9EE}">
      <dgm:prSet/>
      <dgm:spPr/>
      <dgm:t>
        <a:bodyPr/>
        <a:lstStyle/>
        <a:p>
          <a:endParaRPr lang="en-GB"/>
        </a:p>
      </dgm:t>
    </dgm:pt>
    <dgm:pt modelId="{2C43C3CA-3E8D-4E9E-B3FD-BC043913A34F}" type="sibTrans" cxnId="{150818A2-91D4-4460-A240-9D39AAACF9EE}">
      <dgm:prSet/>
      <dgm:spPr/>
      <dgm:t>
        <a:bodyPr/>
        <a:lstStyle/>
        <a:p>
          <a:endParaRPr lang="en-GB"/>
        </a:p>
      </dgm:t>
    </dgm:pt>
    <dgm:pt modelId="{451A836D-171A-48FA-9B4F-34EF98BF7229}">
      <dgm:prSet phldrT="[Text]"/>
      <dgm:spPr/>
      <dgm:t>
        <a:bodyPr/>
        <a:lstStyle/>
        <a:p>
          <a:r>
            <a:rPr lang="en-GB" dirty="0"/>
            <a:t>.</a:t>
          </a:r>
        </a:p>
      </dgm:t>
    </dgm:pt>
    <dgm:pt modelId="{C4E52ED2-627E-400C-87E5-309E255C1742}" type="parTrans" cxnId="{6943923B-AD5C-4F04-A4CB-C2A6368BCC2C}">
      <dgm:prSet/>
      <dgm:spPr/>
      <dgm:t>
        <a:bodyPr/>
        <a:lstStyle/>
        <a:p>
          <a:endParaRPr lang="en-GB"/>
        </a:p>
      </dgm:t>
    </dgm:pt>
    <dgm:pt modelId="{0EC40010-0E74-4D35-A222-45BA8AA33545}" type="sibTrans" cxnId="{6943923B-AD5C-4F04-A4CB-C2A6368BCC2C}">
      <dgm:prSet/>
      <dgm:spPr/>
      <dgm:t>
        <a:bodyPr/>
        <a:lstStyle/>
        <a:p>
          <a:endParaRPr lang="en-GB"/>
        </a:p>
      </dgm:t>
    </dgm:pt>
    <dgm:pt modelId="{3E956FF0-D447-46C0-8302-49E3F1F259E8}" type="pres">
      <dgm:prSet presAssocID="{F061E2D1-A162-4A74-94C9-1A7A1D57D291}" presName="Name0" presStyleCnt="0">
        <dgm:presLayoutVars>
          <dgm:dir/>
          <dgm:animLvl val="lvl"/>
          <dgm:resizeHandles val="exact"/>
        </dgm:presLayoutVars>
      </dgm:prSet>
      <dgm:spPr/>
    </dgm:pt>
    <dgm:pt modelId="{75035F20-E1FD-4882-8BFC-805A42BAB448}" type="pres">
      <dgm:prSet presAssocID="{F061E2D1-A162-4A74-94C9-1A7A1D57D291}" presName="dummy" presStyleCnt="0"/>
      <dgm:spPr/>
    </dgm:pt>
    <dgm:pt modelId="{26783E36-71A8-4362-B2C3-ED90FE978C56}" type="pres">
      <dgm:prSet presAssocID="{F061E2D1-A162-4A74-94C9-1A7A1D57D291}" presName="linH" presStyleCnt="0"/>
      <dgm:spPr/>
    </dgm:pt>
    <dgm:pt modelId="{75C39611-F94A-4302-972F-094B77E12FE7}" type="pres">
      <dgm:prSet presAssocID="{F061E2D1-A162-4A74-94C9-1A7A1D57D291}" presName="padding1" presStyleCnt="0"/>
      <dgm:spPr/>
    </dgm:pt>
    <dgm:pt modelId="{FA4A6FCD-D454-4143-B12C-D8E21EF6E97F}" type="pres">
      <dgm:prSet presAssocID="{A5E87877-8E1E-4104-BD1E-4A9FE7368535}" presName="linV" presStyleCnt="0"/>
      <dgm:spPr/>
    </dgm:pt>
    <dgm:pt modelId="{E9AC424D-2950-4122-B0A6-D534B06CA8C8}" type="pres">
      <dgm:prSet presAssocID="{A5E87877-8E1E-4104-BD1E-4A9FE7368535}" presName="spVertical1" presStyleCnt="0"/>
      <dgm:spPr/>
    </dgm:pt>
    <dgm:pt modelId="{5DEB5843-CB3C-4A1B-92E5-5FF9A446F412}" type="pres">
      <dgm:prSet presAssocID="{A5E87877-8E1E-4104-BD1E-4A9FE7368535}" presName="parTx" presStyleLbl="revTx" presStyleIdx="0" presStyleCnt="3">
        <dgm:presLayoutVars>
          <dgm:chMax val="0"/>
          <dgm:chPref val="0"/>
          <dgm:bulletEnabled val="1"/>
        </dgm:presLayoutVars>
      </dgm:prSet>
      <dgm:spPr/>
    </dgm:pt>
    <dgm:pt modelId="{042BE92C-E5D7-4681-8B56-93DA5754D5F9}" type="pres">
      <dgm:prSet presAssocID="{A5E87877-8E1E-4104-BD1E-4A9FE7368535}" presName="spVertical2" presStyleCnt="0"/>
      <dgm:spPr/>
    </dgm:pt>
    <dgm:pt modelId="{A74C0499-400D-4AE0-84FE-64E159B5EF52}" type="pres">
      <dgm:prSet presAssocID="{A5E87877-8E1E-4104-BD1E-4A9FE7368535}" presName="spVertical3" presStyleCnt="0"/>
      <dgm:spPr/>
    </dgm:pt>
    <dgm:pt modelId="{74C40997-0FA0-4F4D-A99F-D9BF6310C366}" type="pres">
      <dgm:prSet presAssocID="{2C43C3CA-3E8D-4E9E-B3FD-BC043913A34F}" presName="space" presStyleCnt="0"/>
      <dgm:spPr/>
    </dgm:pt>
    <dgm:pt modelId="{E7F26D72-FCFD-48D7-B1AD-72CA9C3CC0F7}" type="pres">
      <dgm:prSet presAssocID="{F0845620-2BC8-44B4-BC1E-4A15AFBBBB78}" presName="linV" presStyleCnt="0"/>
      <dgm:spPr/>
    </dgm:pt>
    <dgm:pt modelId="{0109F209-3198-40AF-92C2-4CD38230AF25}" type="pres">
      <dgm:prSet presAssocID="{F0845620-2BC8-44B4-BC1E-4A15AFBBBB78}" presName="spVertical1" presStyleCnt="0"/>
      <dgm:spPr/>
    </dgm:pt>
    <dgm:pt modelId="{D4819340-C874-4142-BC39-A34B9FC1F4A7}" type="pres">
      <dgm:prSet presAssocID="{F0845620-2BC8-44B4-BC1E-4A15AFBBBB78}" presName="parTx" presStyleLbl="revTx" presStyleIdx="1" presStyleCnt="3" custScaleX="423965">
        <dgm:presLayoutVars>
          <dgm:chMax val="0"/>
          <dgm:chPref val="0"/>
          <dgm:bulletEnabled val="1"/>
        </dgm:presLayoutVars>
      </dgm:prSet>
      <dgm:spPr/>
    </dgm:pt>
    <dgm:pt modelId="{1AFDE6E8-652D-459B-B5B7-7CD4E0BDFCB7}" type="pres">
      <dgm:prSet presAssocID="{F0845620-2BC8-44B4-BC1E-4A15AFBBBB78}" presName="spVertical2" presStyleCnt="0"/>
      <dgm:spPr/>
    </dgm:pt>
    <dgm:pt modelId="{D976C323-03EC-40A1-8404-3C22E1A9DCBA}" type="pres">
      <dgm:prSet presAssocID="{F0845620-2BC8-44B4-BC1E-4A15AFBBBB78}" presName="spVertical3" presStyleCnt="0"/>
      <dgm:spPr/>
    </dgm:pt>
    <dgm:pt modelId="{CBCAF8AB-88EC-4BE2-83D2-6968DA83F4AE}" type="pres">
      <dgm:prSet presAssocID="{39559DF5-40C7-4E16-AB1A-36704EEB496E}" presName="space" presStyleCnt="0"/>
      <dgm:spPr/>
    </dgm:pt>
    <dgm:pt modelId="{A3414E33-102F-46D6-8E21-BE4B5D7E72AE}" type="pres">
      <dgm:prSet presAssocID="{451A836D-171A-48FA-9B4F-34EF98BF7229}" presName="linV" presStyleCnt="0"/>
      <dgm:spPr/>
    </dgm:pt>
    <dgm:pt modelId="{9AD6C5F6-D666-426B-AA2B-9259C243A08C}" type="pres">
      <dgm:prSet presAssocID="{451A836D-171A-48FA-9B4F-34EF98BF7229}" presName="spVertical1" presStyleCnt="0"/>
      <dgm:spPr/>
    </dgm:pt>
    <dgm:pt modelId="{27F53FF3-89B0-4500-9BA3-BA6750460032}" type="pres">
      <dgm:prSet presAssocID="{451A836D-171A-48FA-9B4F-34EF98BF7229}" presName="parTx" presStyleLbl="revTx" presStyleIdx="2" presStyleCnt="3">
        <dgm:presLayoutVars>
          <dgm:chMax val="0"/>
          <dgm:chPref val="0"/>
          <dgm:bulletEnabled val="1"/>
        </dgm:presLayoutVars>
      </dgm:prSet>
      <dgm:spPr/>
    </dgm:pt>
    <dgm:pt modelId="{585799D2-F449-4B52-B433-2BA33B03F633}" type="pres">
      <dgm:prSet presAssocID="{451A836D-171A-48FA-9B4F-34EF98BF7229}" presName="spVertical2" presStyleCnt="0"/>
      <dgm:spPr/>
    </dgm:pt>
    <dgm:pt modelId="{5F49F7CD-F87E-43F4-8246-45830211362E}" type="pres">
      <dgm:prSet presAssocID="{451A836D-171A-48FA-9B4F-34EF98BF7229}" presName="spVertical3" presStyleCnt="0"/>
      <dgm:spPr/>
    </dgm:pt>
    <dgm:pt modelId="{F866343C-B624-488A-96A9-96B1B301DD33}" type="pres">
      <dgm:prSet presAssocID="{F061E2D1-A162-4A74-94C9-1A7A1D57D291}" presName="padding2" presStyleCnt="0"/>
      <dgm:spPr/>
    </dgm:pt>
    <dgm:pt modelId="{16313DC7-9E47-48D3-BA5C-7174BF754BB0}" type="pres">
      <dgm:prSet presAssocID="{F061E2D1-A162-4A74-94C9-1A7A1D57D291}" presName="negArrow" presStyleCnt="0"/>
      <dgm:spPr/>
    </dgm:pt>
    <dgm:pt modelId="{B4B5C200-1062-4876-9857-4DFB2FFF73C6}" type="pres">
      <dgm:prSet presAssocID="{F061E2D1-A162-4A74-94C9-1A7A1D57D291}" presName="backgroundArrow" presStyleLbl="node1" presStyleIdx="0" presStyleCnt="1" custAng="153610" custScaleY="97059"/>
      <dgm:spPr/>
    </dgm:pt>
  </dgm:ptLst>
  <dgm:cxnLst>
    <dgm:cxn modelId="{9E241218-E3E2-4689-87B7-333A6DAE6C13}" type="presOf" srcId="{F0845620-2BC8-44B4-BC1E-4A15AFBBBB78}" destId="{D4819340-C874-4142-BC39-A34B9FC1F4A7}" srcOrd="0" destOrd="0" presId="urn:microsoft.com/office/officeart/2005/8/layout/hProcess3"/>
    <dgm:cxn modelId="{851A4828-3A32-451F-908E-00F13A4D7F03}" type="presOf" srcId="{F061E2D1-A162-4A74-94C9-1A7A1D57D291}" destId="{3E956FF0-D447-46C0-8302-49E3F1F259E8}" srcOrd="0" destOrd="0" presId="urn:microsoft.com/office/officeart/2005/8/layout/hProcess3"/>
    <dgm:cxn modelId="{DB0EFB32-1D5A-4275-8916-6F607CA472AB}" type="presOf" srcId="{451A836D-171A-48FA-9B4F-34EF98BF7229}" destId="{27F53FF3-89B0-4500-9BA3-BA6750460032}" srcOrd="0" destOrd="0" presId="urn:microsoft.com/office/officeart/2005/8/layout/hProcess3"/>
    <dgm:cxn modelId="{6943923B-AD5C-4F04-A4CB-C2A6368BCC2C}" srcId="{F061E2D1-A162-4A74-94C9-1A7A1D57D291}" destId="{451A836D-171A-48FA-9B4F-34EF98BF7229}" srcOrd="2" destOrd="0" parTransId="{C4E52ED2-627E-400C-87E5-309E255C1742}" sibTransId="{0EC40010-0E74-4D35-A222-45BA8AA33545}"/>
    <dgm:cxn modelId="{C50C2964-36CA-4D8A-8D9C-D4209346B20D}" srcId="{F061E2D1-A162-4A74-94C9-1A7A1D57D291}" destId="{F0845620-2BC8-44B4-BC1E-4A15AFBBBB78}" srcOrd="1" destOrd="0" parTransId="{B1C10FBC-BFD8-4890-9AC5-9C5EEFE77FC3}" sibTransId="{39559DF5-40C7-4E16-AB1A-36704EEB496E}"/>
    <dgm:cxn modelId="{150818A2-91D4-4460-A240-9D39AAACF9EE}" srcId="{F061E2D1-A162-4A74-94C9-1A7A1D57D291}" destId="{A5E87877-8E1E-4104-BD1E-4A9FE7368535}" srcOrd="0" destOrd="0" parTransId="{7EBF0828-F5E0-482E-B179-BD810B7C18AC}" sibTransId="{2C43C3CA-3E8D-4E9E-B3FD-BC043913A34F}"/>
    <dgm:cxn modelId="{3D66A2D4-F0D4-4681-AF11-6517DEE5603B}" type="presOf" srcId="{A5E87877-8E1E-4104-BD1E-4A9FE7368535}" destId="{5DEB5843-CB3C-4A1B-92E5-5FF9A446F412}" srcOrd="0" destOrd="0" presId="urn:microsoft.com/office/officeart/2005/8/layout/hProcess3"/>
    <dgm:cxn modelId="{F26D4F26-02A7-40F3-A0D6-2420A5B8FB7F}" type="presParOf" srcId="{3E956FF0-D447-46C0-8302-49E3F1F259E8}" destId="{75035F20-E1FD-4882-8BFC-805A42BAB448}" srcOrd="0" destOrd="0" presId="urn:microsoft.com/office/officeart/2005/8/layout/hProcess3"/>
    <dgm:cxn modelId="{77806615-84BD-4452-86BC-328C40BBF02B}" type="presParOf" srcId="{3E956FF0-D447-46C0-8302-49E3F1F259E8}" destId="{26783E36-71A8-4362-B2C3-ED90FE978C56}" srcOrd="1" destOrd="0" presId="urn:microsoft.com/office/officeart/2005/8/layout/hProcess3"/>
    <dgm:cxn modelId="{8C71ADCF-DC3B-4EBF-8E96-28649EF8D64A}" type="presParOf" srcId="{26783E36-71A8-4362-B2C3-ED90FE978C56}" destId="{75C39611-F94A-4302-972F-094B77E12FE7}" srcOrd="0" destOrd="0" presId="urn:microsoft.com/office/officeart/2005/8/layout/hProcess3"/>
    <dgm:cxn modelId="{F8936B2F-9963-4BA6-A4DB-09FC13AF8D04}" type="presParOf" srcId="{26783E36-71A8-4362-B2C3-ED90FE978C56}" destId="{FA4A6FCD-D454-4143-B12C-D8E21EF6E97F}" srcOrd="1" destOrd="0" presId="urn:microsoft.com/office/officeart/2005/8/layout/hProcess3"/>
    <dgm:cxn modelId="{854B5821-A2F3-4C16-94B6-49CF91474025}" type="presParOf" srcId="{FA4A6FCD-D454-4143-B12C-D8E21EF6E97F}" destId="{E9AC424D-2950-4122-B0A6-D534B06CA8C8}" srcOrd="0" destOrd="0" presId="urn:microsoft.com/office/officeart/2005/8/layout/hProcess3"/>
    <dgm:cxn modelId="{D8D5F70F-8B36-44C1-8AA3-06700CBB81FC}" type="presParOf" srcId="{FA4A6FCD-D454-4143-B12C-D8E21EF6E97F}" destId="{5DEB5843-CB3C-4A1B-92E5-5FF9A446F412}" srcOrd="1" destOrd="0" presId="urn:microsoft.com/office/officeart/2005/8/layout/hProcess3"/>
    <dgm:cxn modelId="{B20FE71B-1AA8-41C5-A2A8-320EAA8FF23E}" type="presParOf" srcId="{FA4A6FCD-D454-4143-B12C-D8E21EF6E97F}" destId="{042BE92C-E5D7-4681-8B56-93DA5754D5F9}" srcOrd="2" destOrd="0" presId="urn:microsoft.com/office/officeart/2005/8/layout/hProcess3"/>
    <dgm:cxn modelId="{B48C0B0F-91D8-42B7-8E3A-46544D3E039A}" type="presParOf" srcId="{FA4A6FCD-D454-4143-B12C-D8E21EF6E97F}" destId="{A74C0499-400D-4AE0-84FE-64E159B5EF52}" srcOrd="3" destOrd="0" presId="urn:microsoft.com/office/officeart/2005/8/layout/hProcess3"/>
    <dgm:cxn modelId="{7A5166BA-BE15-43A0-B9EA-3322BEE18425}" type="presParOf" srcId="{26783E36-71A8-4362-B2C3-ED90FE978C56}" destId="{74C40997-0FA0-4F4D-A99F-D9BF6310C366}" srcOrd="2" destOrd="0" presId="urn:microsoft.com/office/officeart/2005/8/layout/hProcess3"/>
    <dgm:cxn modelId="{AD28C369-BE69-4327-813E-05ACC7885DC5}" type="presParOf" srcId="{26783E36-71A8-4362-B2C3-ED90FE978C56}" destId="{E7F26D72-FCFD-48D7-B1AD-72CA9C3CC0F7}" srcOrd="3" destOrd="0" presId="urn:microsoft.com/office/officeart/2005/8/layout/hProcess3"/>
    <dgm:cxn modelId="{51DEEB17-E34B-41D3-B0C1-DF8E57901C9C}" type="presParOf" srcId="{E7F26D72-FCFD-48D7-B1AD-72CA9C3CC0F7}" destId="{0109F209-3198-40AF-92C2-4CD38230AF25}" srcOrd="0" destOrd="0" presId="urn:microsoft.com/office/officeart/2005/8/layout/hProcess3"/>
    <dgm:cxn modelId="{DE434596-3E8B-4430-94A6-8293DE4C000F}" type="presParOf" srcId="{E7F26D72-FCFD-48D7-B1AD-72CA9C3CC0F7}" destId="{D4819340-C874-4142-BC39-A34B9FC1F4A7}" srcOrd="1" destOrd="0" presId="urn:microsoft.com/office/officeart/2005/8/layout/hProcess3"/>
    <dgm:cxn modelId="{DF71BE2B-B2C3-485E-BF37-82AB52FE2B01}" type="presParOf" srcId="{E7F26D72-FCFD-48D7-B1AD-72CA9C3CC0F7}" destId="{1AFDE6E8-652D-459B-B5B7-7CD4E0BDFCB7}" srcOrd="2" destOrd="0" presId="urn:microsoft.com/office/officeart/2005/8/layout/hProcess3"/>
    <dgm:cxn modelId="{939673EB-EEBA-4364-B931-2A4ECED6A8D6}" type="presParOf" srcId="{E7F26D72-FCFD-48D7-B1AD-72CA9C3CC0F7}" destId="{D976C323-03EC-40A1-8404-3C22E1A9DCBA}" srcOrd="3" destOrd="0" presId="urn:microsoft.com/office/officeart/2005/8/layout/hProcess3"/>
    <dgm:cxn modelId="{32AA3262-7BE7-4A80-87BD-5405329CED69}" type="presParOf" srcId="{26783E36-71A8-4362-B2C3-ED90FE978C56}" destId="{CBCAF8AB-88EC-4BE2-83D2-6968DA83F4AE}" srcOrd="4" destOrd="0" presId="urn:microsoft.com/office/officeart/2005/8/layout/hProcess3"/>
    <dgm:cxn modelId="{11E64D5D-733E-48FE-ACAB-A9CBE49A08DF}" type="presParOf" srcId="{26783E36-71A8-4362-B2C3-ED90FE978C56}" destId="{A3414E33-102F-46D6-8E21-BE4B5D7E72AE}" srcOrd="5" destOrd="0" presId="urn:microsoft.com/office/officeart/2005/8/layout/hProcess3"/>
    <dgm:cxn modelId="{8ACC74C7-15CD-452F-89FA-A7BC71E7C0AB}" type="presParOf" srcId="{A3414E33-102F-46D6-8E21-BE4B5D7E72AE}" destId="{9AD6C5F6-D666-426B-AA2B-9259C243A08C}" srcOrd="0" destOrd="0" presId="urn:microsoft.com/office/officeart/2005/8/layout/hProcess3"/>
    <dgm:cxn modelId="{1383EC61-6118-4F53-8EB5-59A723937FF7}" type="presParOf" srcId="{A3414E33-102F-46D6-8E21-BE4B5D7E72AE}" destId="{27F53FF3-89B0-4500-9BA3-BA6750460032}" srcOrd="1" destOrd="0" presId="urn:microsoft.com/office/officeart/2005/8/layout/hProcess3"/>
    <dgm:cxn modelId="{402B5C5E-4232-4F1C-9048-49C422802964}" type="presParOf" srcId="{A3414E33-102F-46D6-8E21-BE4B5D7E72AE}" destId="{585799D2-F449-4B52-B433-2BA33B03F633}" srcOrd="2" destOrd="0" presId="urn:microsoft.com/office/officeart/2005/8/layout/hProcess3"/>
    <dgm:cxn modelId="{93E63D83-2980-4B7A-9F5D-9219C824D14A}" type="presParOf" srcId="{A3414E33-102F-46D6-8E21-BE4B5D7E72AE}" destId="{5F49F7CD-F87E-43F4-8246-45830211362E}" srcOrd="3" destOrd="0" presId="urn:microsoft.com/office/officeart/2005/8/layout/hProcess3"/>
    <dgm:cxn modelId="{7B498A53-7A6B-4175-BBBF-A21603609608}" type="presParOf" srcId="{26783E36-71A8-4362-B2C3-ED90FE978C56}" destId="{F866343C-B624-488A-96A9-96B1B301DD33}" srcOrd="6" destOrd="0" presId="urn:microsoft.com/office/officeart/2005/8/layout/hProcess3"/>
    <dgm:cxn modelId="{19E5F1F7-77BD-4DF2-9F2F-8D86CCDB49AE}" type="presParOf" srcId="{26783E36-71A8-4362-B2C3-ED90FE978C56}" destId="{16313DC7-9E47-48D3-BA5C-7174BF754BB0}" srcOrd="7" destOrd="0" presId="urn:microsoft.com/office/officeart/2005/8/layout/hProcess3"/>
    <dgm:cxn modelId="{2C72D720-AC27-4384-B488-92B54D436099}" type="presParOf" srcId="{26783E36-71A8-4362-B2C3-ED90FE978C56}" destId="{B4B5C200-1062-4876-9857-4DFB2FFF73C6}" srcOrd="8" destOrd="0" presId="urn:microsoft.com/office/officeart/2005/8/layout/hProcess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00.xml><?xml version="1.0" encoding="utf-8"?>
<dgm:dataModel xmlns:dgm="http://schemas.openxmlformats.org/drawingml/2006/diagram" xmlns:a="http://schemas.openxmlformats.org/drawingml/2006/main">
  <dgm:ptLst>
    <dgm:pt modelId="{872D5FEA-6AAE-4624-83E0-1633999B1E75}" type="doc">
      <dgm:prSet loTypeId="urn:microsoft.com/office/officeart/2005/8/layout/hProcess3" loCatId="process" qsTypeId="urn:microsoft.com/office/officeart/2005/8/quickstyle/simple1" qsCatId="simple" csTypeId="urn:microsoft.com/office/officeart/2005/8/colors/accent1_2" csCatId="accent1" phldr="1"/>
      <dgm:spPr/>
    </dgm:pt>
    <dgm:pt modelId="{E519D234-DB9B-44AD-84D4-AE54689B3834}">
      <dgm:prSet phldrT="[Text]" phldr="0"/>
      <dgm:spPr/>
      <dgm:t>
        <a:bodyPr/>
        <a:lstStyle/>
        <a:p>
          <a:pPr rtl="0"/>
          <a:r>
            <a:rPr lang="en-US">
              <a:latin typeface="Calibri Light" panose="020F0302020204030204"/>
            </a:rPr>
            <a:t>MAIN QUESTION </a:t>
          </a:r>
        </a:p>
      </dgm:t>
    </dgm:pt>
    <dgm:pt modelId="{036C55B8-850F-4DF3-87C3-6BD302775467}" type="parTrans" cxnId="{0A78369F-6872-4E3F-854C-7DD76C60CC86}">
      <dgm:prSet/>
      <dgm:spPr/>
      <dgm:t>
        <a:bodyPr/>
        <a:lstStyle/>
        <a:p>
          <a:endParaRPr lang="en-GB"/>
        </a:p>
      </dgm:t>
    </dgm:pt>
    <dgm:pt modelId="{BFEAB871-960D-4B9E-B4E9-634CB73C0430}" type="sibTrans" cxnId="{0A78369F-6872-4E3F-854C-7DD76C60CC86}">
      <dgm:prSet/>
      <dgm:spPr/>
      <dgm:t>
        <a:bodyPr/>
        <a:lstStyle/>
        <a:p>
          <a:endParaRPr lang="en-GB"/>
        </a:p>
      </dgm:t>
    </dgm:pt>
    <dgm:pt modelId="{1C61C241-E069-4B76-B2D4-78AF4291B019}">
      <dgm:prSet phldrT="[Text]" phldr="0"/>
      <dgm:spPr/>
      <dgm:t>
        <a:bodyPr/>
        <a:lstStyle/>
        <a:p>
          <a:pPr rtl="0"/>
          <a:r>
            <a:rPr lang="en-US">
              <a:latin typeface="Calibri Light" panose="020F0302020204030204"/>
            </a:rPr>
            <a:t> GHEORGHE M CACALICEANU 2126586</a:t>
          </a:r>
        </a:p>
      </dgm:t>
    </dgm:pt>
    <dgm:pt modelId="{C92F3A41-D380-4224-866B-232D6548B159}" type="parTrans" cxnId="{E6146642-B0F6-4777-8071-7A3C61ED367E}">
      <dgm:prSet/>
      <dgm:spPr/>
      <dgm:t>
        <a:bodyPr/>
        <a:lstStyle/>
        <a:p>
          <a:endParaRPr lang="en-GB"/>
        </a:p>
      </dgm:t>
    </dgm:pt>
    <dgm:pt modelId="{3E5C908F-61E7-4901-BC48-16663F6A49B9}" type="sibTrans" cxnId="{E6146642-B0F6-4777-8071-7A3C61ED367E}">
      <dgm:prSet/>
      <dgm:spPr/>
      <dgm:t>
        <a:bodyPr/>
        <a:lstStyle/>
        <a:p>
          <a:endParaRPr lang="en-GB"/>
        </a:p>
      </dgm:t>
    </dgm:pt>
    <dgm:pt modelId="{91581861-E9DB-4688-BB6A-9C082F639532}">
      <dgm:prSet phldr="0"/>
      <dgm:spPr/>
      <dgm:t>
        <a:bodyPr/>
        <a:lstStyle/>
        <a:p>
          <a:pPr rtl="0"/>
          <a:r>
            <a:rPr lang="en-US">
              <a:latin typeface="Calibri Light" panose="020F0302020204030204"/>
            </a:rPr>
            <a:t> STUDENTS WORKING ON IT </a:t>
          </a:r>
          <a:endParaRPr lang="en-US"/>
        </a:p>
      </dgm:t>
    </dgm:pt>
    <dgm:pt modelId="{756D5B1F-235D-4E12-A755-3BE473147C8A}" type="parTrans" cxnId="{4470BDB7-AB55-4541-8CFC-A949A80739A5}">
      <dgm:prSet/>
      <dgm:spPr/>
      <dgm:t>
        <a:bodyPr/>
        <a:lstStyle/>
        <a:p>
          <a:endParaRPr lang="en-GB"/>
        </a:p>
      </dgm:t>
    </dgm:pt>
    <dgm:pt modelId="{73A7BBE3-DA4A-43A8-ABF8-EEE1E0F984BC}" type="sibTrans" cxnId="{4470BDB7-AB55-4541-8CFC-A949A80739A5}">
      <dgm:prSet/>
      <dgm:spPr/>
      <dgm:t>
        <a:bodyPr/>
        <a:lstStyle/>
        <a:p>
          <a:endParaRPr lang="en-GB"/>
        </a:p>
      </dgm:t>
    </dgm:pt>
    <dgm:pt modelId="{CFBC2D83-6BA4-4164-A891-310AFCD74CA3}">
      <dgm:prSet phldr="0"/>
      <dgm:spPr/>
      <dgm:t>
        <a:bodyPr/>
        <a:lstStyle/>
        <a:p>
          <a:pPr rtl="0"/>
          <a:r>
            <a:rPr lang="en-US">
              <a:latin typeface="Calibri Light" panose="020F0302020204030204"/>
            </a:rPr>
            <a:t>CLAUDIA POPA 2126835</a:t>
          </a:r>
          <a:endParaRPr lang="en-US"/>
        </a:p>
      </dgm:t>
    </dgm:pt>
    <dgm:pt modelId="{477320AC-A5F5-4B53-8B3C-DFA2318BE9E2}" type="parTrans" cxnId="{04832106-2BAB-4106-8B99-13F2096CFEC9}">
      <dgm:prSet/>
      <dgm:spPr/>
      <dgm:t>
        <a:bodyPr/>
        <a:lstStyle/>
        <a:p>
          <a:endParaRPr lang="en-GB"/>
        </a:p>
      </dgm:t>
    </dgm:pt>
    <dgm:pt modelId="{6369C486-D3C6-4D56-9602-F8DD08447DB4}" type="sibTrans" cxnId="{04832106-2BAB-4106-8B99-13F2096CFEC9}">
      <dgm:prSet/>
      <dgm:spPr/>
      <dgm:t>
        <a:bodyPr/>
        <a:lstStyle/>
        <a:p>
          <a:endParaRPr lang="en-GB"/>
        </a:p>
      </dgm:t>
    </dgm:pt>
    <dgm:pt modelId="{F31A7E7A-2F28-45FB-8DDF-8C64C13B200B}" type="pres">
      <dgm:prSet presAssocID="{872D5FEA-6AAE-4624-83E0-1633999B1E75}" presName="Name0" presStyleCnt="0">
        <dgm:presLayoutVars>
          <dgm:dir/>
          <dgm:animLvl val="lvl"/>
          <dgm:resizeHandles val="exact"/>
        </dgm:presLayoutVars>
      </dgm:prSet>
      <dgm:spPr/>
    </dgm:pt>
    <dgm:pt modelId="{D39FE746-F252-408F-B4A4-D691C2B32BDE}" type="pres">
      <dgm:prSet presAssocID="{872D5FEA-6AAE-4624-83E0-1633999B1E75}" presName="dummy" presStyleCnt="0"/>
      <dgm:spPr/>
    </dgm:pt>
    <dgm:pt modelId="{0DC6A35B-4716-4DC4-AF47-824B7274BCD9}" type="pres">
      <dgm:prSet presAssocID="{872D5FEA-6AAE-4624-83E0-1633999B1E75}" presName="linH" presStyleCnt="0"/>
      <dgm:spPr/>
    </dgm:pt>
    <dgm:pt modelId="{74AEA016-1907-420F-AC33-8EB73AE2E88F}" type="pres">
      <dgm:prSet presAssocID="{872D5FEA-6AAE-4624-83E0-1633999B1E75}" presName="padding1" presStyleCnt="0"/>
      <dgm:spPr/>
    </dgm:pt>
    <dgm:pt modelId="{08839EFD-F975-43F9-BADB-77359CC065FB}" type="pres">
      <dgm:prSet presAssocID="{E519D234-DB9B-44AD-84D4-AE54689B3834}" presName="linV" presStyleCnt="0"/>
      <dgm:spPr/>
    </dgm:pt>
    <dgm:pt modelId="{17968D0D-275B-4EB6-8A70-4FFB209FD6D0}" type="pres">
      <dgm:prSet presAssocID="{E519D234-DB9B-44AD-84D4-AE54689B3834}" presName="spVertical1" presStyleCnt="0"/>
      <dgm:spPr/>
    </dgm:pt>
    <dgm:pt modelId="{F857EA89-CB22-4852-9A46-8CE19A4615C1}" type="pres">
      <dgm:prSet presAssocID="{E519D234-DB9B-44AD-84D4-AE54689B3834}" presName="parTx" presStyleLbl="revTx" presStyleIdx="0" presStyleCnt="4">
        <dgm:presLayoutVars>
          <dgm:chMax val="0"/>
          <dgm:chPref val="0"/>
          <dgm:bulletEnabled val="1"/>
        </dgm:presLayoutVars>
      </dgm:prSet>
      <dgm:spPr/>
    </dgm:pt>
    <dgm:pt modelId="{A2FC6ACA-EDDD-4CFE-B3CF-14FBA40A0496}" type="pres">
      <dgm:prSet presAssocID="{E519D234-DB9B-44AD-84D4-AE54689B3834}" presName="spVertical2" presStyleCnt="0"/>
      <dgm:spPr/>
    </dgm:pt>
    <dgm:pt modelId="{FE43047B-6416-48CB-8590-0EE4839EF4D5}" type="pres">
      <dgm:prSet presAssocID="{E519D234-DB9B-44AD-84D4-AE54689B3834}" presName="spVertical3" presStyleCnt="0"/>
      <dgm:spPr/>
    </dgm:pt>
    <dgm:pt modelId="{7AEBDF1D-42C7-4EAD-9B0E-D897957AFC28}" type="pres">
      <dgm:prSet presAssocID="{BFEAB871-960D-4B9E-B4E9-634CB73C0430}" presName="space" presStyleCnt="0"/>
      <dgm:spPr/>
    </dgm:pt>
    <dgm:pt modelId="{42A35CCC-1CD5-4BB2-A851-6EBC8133BCCC}" type="pres">
      <dgm:prSet presAssocID="{91581861-E9DB-4688-BB6A-9C082F639532}" presName="linV" presStyleCnt="0"/>
      <dgm:spPr/>
    </dgm:pt>
    <dgm:pt modelId="{424D48A5-447D-4B4E-83AE-74329AB6707F}" type="pres">
      <dgm:prSet presAssocID="{91581861-E9DB-4688-BB6A-9C082F639532}" presName="spVertical1" presStyleCnt="0"/>
      <dgm:spPr/>
    </dgm:pt>
    <dgm:pt modelId="{2C827C14-C890-47B3-8C0B-59C4AC9CFA1B}" type="pres">
      <dgm:prSet presAssocID="{91581861-E9DB-4688-BB6A-9C082F639532}" presName="parTx" presStyleLbl="revTx" presStyleIdx="1" presStyleCnt="4">
        <dgm:presLayoutVars>
          <dgm:chMax val="0"/>
          <dgm:chPref val="0"/>
          <dgm:bulletEnabled val="1"/>
        </dgm:presLayoutVars>
      </dgm:prSet>
      <dgm:spPr/>
    </dgm:pt>
    <dgm:pt modelId="{0F80CD67-2F70-47F7-8C93-20AC54B6D6C5}" type="pres">
      <dgm:prSet presAssocID="{91581861-E9DB-4688-BB6A-9C082F639532}" presName="spVertical2" presStyleCnt="0"/>
      <dgm:spPr/>
    </dgm:pt>
    <dgm:pt modelId="{9411D960-5AF2-46C2-9231-DC0022C85A7B}" type="pres">
      <dgm:prSet presAssocID="{91581861-E9DB-4688-BB6A-9C082F639532}" presName="spVertical3" presStyleCnt="0"/>
      <dgm:spPr/>
    </dgm:pt>
    <dgm:pt modelId="{6BEC5289-D369-4E8C-8BBF-FDE6A4B0C2D9}" type="pres">
      <dgm:prSet presAssocID="{73A7BBE3-DA4A-43A8-ABF8-EEE1E0F984BC}" presName="space" presStyleCnt="0"/>
      <dgm:spPr/>
    </dgm:pt>
    <dgm:pt modelId="{B56CB726-3E66-4F10-9D30-6F52A9C2CE5F}" type="pres">
      <dgm:prSet presAssocID="{1C61C241-E069-4B76-B2D4-78AF4291B019}" presName="linV" presStyleCnt="0"/>
      <dgm:spPr/>
    </dgm:pt>
    <dgm:pt modelId="{08F82E84-2D6D-46B4-852E-C32A1A782920}" type="pres">
      <dgm:prSet presAssocID="{1C61C241-E069-4B76-B2D4-78AF4291B019}" presName="spVertical1" presStyleCnt="0"/>
      <dgm:spPr/>
    </dgm:pt>
    <dgm:pt modelId="{3C5DEAC2-F296-4388-BAB2-D2CC5ACCD4F7}" type="pres">
      <dgm:prSet presAssocID="{1C61C241-E069-4B76-B2D4-78AF4291B019}" presName="parTx" presStyleLbl="revTx" presStyleIdx="2" presStyleCnt="4">
        <dgm:presLayoutVars>
          <dgm:chMax val="0"/>
          <dgm:chPref val="0"/>
          <dgm:bulletEnabled val="1"/>
        </dgm:presLayoutVars>
      </dgm:prSet>
      <dgm:spPr/>
    </dgm:pt>
    <dgm:pt modelId="{C44C6E26-37BD-4CC7-B623-6649EC8CB513}" type="pres">
      <dgm:prSet presAssocID="{1C61C241-E069-4B76-B2D4-78AF4291B019}" presName="spVertical2" presStyleCnt="0"/>
      <dgm:spPr/>
    </dgm:pt>
    <dgm:pt modelId="{0727C2F5-9A8D-4B88-AD81-89536C9771DC}" type="pres">
      <dgm:prSet presAssocID="{1C61C241-E069-4B76-B2D4-78AF4291B019}" presName="spVertical3" presStyleCnt="0"/>
      <dgm:spPr/>
    </dgm:pt>
    <dgm:pt modelId="{38CD8961-72F5-402C-8CE0-F05966339D17}" type="pres">
      <dgm:prSet presAssocID="{3E5C908F-61E7-4901-BC48-16663F6A49B9}" presName="space" presStyleCnt="0"/>
      <dgm:spPr/>
    </dgm:pt>
    <dgm:pt modelId="{DCA515B4-309B-4512-9CAA-D1260E8FE920}" type="pres">
      <dgm:prSet presAssocID="{CFBC2D83-6BA4-4164-A891-310AFCD74CA3}" presName="linV" presStyleCnt="0"/>
      <dgm:spPr/>
    </dgm:pt>
    <dgm:pt modelId="{EBE068FC-158C-4FCD-979D-7A2D86370514}" type="pres">
      <dgm:prSet presAssocID="{CFBC2D83-6BA4-4164-A891-310AFCD74CA3}" presName="spVertical1" presStyleCnt="0"/>
      <dgm:spPr/>
    </dgm:pt>
    <dgm:pt modelId="{0EDCA277-A74B-4FE5-8F1A-00F12B46D191}" type="pres">
      <dgm:prSet presAssocID="{CFBC2D83-6BA4-4164-A891-310AFCD74CA3}" presName="parTx" presStyleLbl="revTx" presStyleIdx="3" presStyleCnt="4">
        <dgm:presLayoutVars>
          <dgm:chMax val="0"/>
          <dgm:chPref val="0"/>
          <dgm:bulletEnabled val="1"/>
        </dgm:presLayoutVars>
      </dgm:prSet>
      <dgm:spPr/>
    </dgm:pt>
    <dgm:pt modelId="{6655C25E-7476-4844-8CEC-10A487CCFA6D}" type="pres">
      <dgm:prSet presAssocID="{CFBC2D83-6BA4-4164-A891-310AFCD74CA3}" presName="spVertical2" presStyleCnt="0"/>
      <dgm:spPr/>
    </dgm:pt>
    <dgm:pt modelId="{FBCC9255-E6A2-494F-B77F-5E0BED3D3706}" type="pres">
      <dgm:prSet presAssocID="{CFBC2D83-6BA4-4164-A891-310AFCD74CA3}" presName="spVertical3" presStyleCnt="0"/>
      <dgm:spPr/>
    </dgm:pt>
    <dgm:pt modelId="{03A5E80A-F041-4C9A-BCC8-7B88F20ACEE5}" type="pres">
      <dgm:prSet presAssocID="{872D5FEA-6AAE-4624-83E0-1633999B1E75}" presName="padding2" presStyleCnt="0"/>
      <dgm:spPr/>
    </dgm:pt>
    <dgm:pt modelId="{389B0E4D-96D3-4CBA-ADF6-02A01E834B14}" type="pres">
      <dgm:prSet presAssocID="{872D5FEA-6AAE-4624-83E0-1633999B1E75}" presName="negArrow" presStyleCnt="0"/>
      <dgm:spPr/>
    </dgm:pt>
    <dgm:pt modelId="{566DBE6D-4623-453E-94C5-B2E72471BB53}" type="pres">
      <dgm:prSet presAssocID="{872D5FEA-6AAE-4624-83E0-1633999B1E75}" presName="backgroundArrow" presStyleLbl="node1" presStyleIdx="0" presStyleCnt="1"/>
      <dgm:spPr/>
    </dgm:pt>
  </dgm:ptLst>
  <dgm:cxnLst>
    <dgm:cxn modelId="{04832106-2BAB-4106-8B99-13F2096CFEC9}" srcId="{872D5FEA-6AAE-4624-83E0-1633999B1E75}" destId="{CFBC2D83-6BA4-4164-A891-310AFCD74CA3}" srcOrd="3" destOrd="0" parTransId="{477320AC-A5F5-4B53-8B3C-DFA2318BE9E2}" sibTransId="{6369C486-D3C6-4D56-9602-F8DD08447DB4}"/>
    <dgm:cxn modelId="{C07AD71E-D14F-4825-8FAD-E0ECC91EF069}" type="presOf" srcId="{E519D234-DB9B-44AD-84D4-AE54689B3834}" destId="{F857EA89-CB22-4852-9A46-8CE19A4615C1}" srcOrd="0" destOrd="0" presId="urn:microsoft.com/office/officeart/2005/8/layout/hProcess3"/>
    <dgm:cxn modelId="{08B61D39-5ED5-4E7D-A9A0-DEC2125A3371}" type="presOf" srcId="{1C61C241-E069-4B76-B2D4-78AF4291B019}" destId="{3C5DEAC2-F296-4388-BAB2-D2CC5ACCD4F7}" srcOrd="0" destOrd="0" presId="urn:microsoft.com/office/officeart/2005/8/layout/hProcess3"/>
    <dgm:cxn modelId="{E6146642-B0F6-4777-8071-7A3C61ED367E}" srcId="{872D5FEA-6AAE-4624-83E0-1633999B1E75}" destId="{1C61C241-E069-4B76-B2D4-78AF4291B019}" srcOrd="2" destOrd="0" parTransId="{C92F3A41-D380-4224-866B-232D6548B159}" sibTransId="{3E5C908F-61E7-4901-BC48-16663F6A49B9}"/>
    <dgm:cxn modelId="{3D374E76-3364-4874-B78F-3616CB976A9B}" type="presOf" srcId="{91581861-E9DB-4688-BB6A-9C082F639532}" destId="{2C827C14-C890-47B3-8C0B-59C4AC9CFA1B}" srcOrd="0" destOrd="0" presId="urn:microsoft.com/office/officeart/2005/8/layout/hProcess3"/>
    <dgm:cxn modelId="{35405B82-DBAF-4248-A13A-3FDB6F0DE73F}" type="presOf" srcId="{CFBC2D83-6BA4-4164-A891-310AFCD74CA3}" destId="{0EDCA277-A74B-4FE5-8F1A-00F12B46D191}" srcOrd="0" destOrd="0" presId="urn:microsoft.com/office/officeart/2005/8/layout/hProcess3"/>
    <dgm:cxn modelId="{0A78369F-6872-4E3F-854C-7DD76C60CC86}" srcId="{872D5FEA-6AAE-4624-83E0-1633999B1E75}" destId="{E519D234-DB9B-44AD-84D4-AE54689B3834}" srcOrd="0" destOrd="0" parTransId="{036C55B8-850F-4DF3-87C3-6BD302775467}" sibTransId="{BFEAB871-960D-4B9E-B4E9-634CB73C0430}"/>
    <dgm:cxn modelId="{4470BDB7-AB55-4541-8CFC-A949A80739A5}" srcId="{872D5FEA-6AAE-4624-83E0-1633999B1E75}" destId="{91581861-E9DB-4688-BB6A-9C082F639532}" srcOrd="1" destOrd="0" parTransId="{756D5B1F-235D-4E12-A755-3BE473147C8A}" sibTransId="{73A7BBE3-DA4A-43A8-ABF8-EEE1E0F984BC}"/>
    <dgm:cxn modelId="{57252FF7-74C4-4D27-87E7-E8CA17C2BC6E}" type="presOf" srcId="{872D5FEA-6AAE-4624-83E0-1633999B1E75}" destId="{F31A7E7A-2F28-45FB-8DDF-8C64C13B200B}" srcOrd="0" destOrd="0" presId="urn:microsoft.com/office/officeart/2005/8/layout/hProcess3"/>
    <dgm:cxn modelId="{B39C7592-040C-406E-9A81-338CE3539E3B}" type="presParOf" srcId="{F31A7E7A-2F28-45FB-8DDF-8C64C13B200B}" destId="{D39FE746-F252-408F-B4A4-D691C2B32BDE}" srcOrd="0" destOrd="0" presId="urn:microsoft.com/office/officeart/2005/8/layout/hProcess3"/>
    <dgm:cxn modelId="{67772C34-6AE0-4A24-9CB7-C230F01BC4BE}" type="presParOf" srcId="{F31A7E7A-2F28-45FB-8DDF-8C64C13B200B}" destId="{0DC6A35B-4716-4DC4-AF47-824B7274BCD9}" srcOrd="1" destOrd="0" presId="urn:microsoft.com/office/officeart/2005/8/layout/hProcess3"/>
    <dgm:cxn modelId="{5260DB52-AC27-46C0-A417-19478610C23A}" type="presParOf" srcId="{0DC6A35B-4716-4DC4-AF47-824B7274BCD9}" destId="{74AEA016-1907-420F-AC33-8EB73AE2E88F}" srcOrd="0" destOrd="0" presId="urn:microsoft.com/office/officeart/2005/8/layout/hProcess3"/>
    <dgm:cxn modelId="{36F12183-3ADB-4CEE-90BD-6A92F71602B6}" type="presParOf" srcId="{0DC6A35B-4716-4DC4-AF47-824B7274BCD9}" destId="{08839EFD-F975-43F9-BADB-77359CC065FB}" srcOrd="1" destOrd="0" presId="urn:microsoft.com/office/officeart/2005/8/layout/hProcess3"/>
    <dgm:cxn modelId="{5E7346C9-E7C8-43A6-9846-7018D035A0F0}" type="presParOf" srcId="{08839EFD-F975-43F9-BADB-77359CC065FB}" destId="{17968D0D-275B-4EB6-8A70-4FFB209FD6D0}" srcOrd="0" destOrd="0" presId="urn:microsoft.com/office/officeart/2005/8/layout/hProcess3"/>
    <dgm:cxn modelId="{E5A01F03-37A7-422B-AAFE-6E5055FAC2FD}" type="presParOf" srcId="{08839EFD-F975-43F9-BADB-77359CC065FB}" destId="{F857EA89-CB22-4852-9A46-8CE19A4615C1}" srcOrd="1" destOrd="0" presId="urn:microsoft.com/office/officeart/2005/8/layout/hProcess3"/>
    <dgm:cxn modelId="{BD19E62E-43E2-4D59-A2F4-0B2606146AA0}" type="presParOf" srcId="{08839EFD-F975-43F9-BADB-77359CC065FB}" destId="{A2FC6ACA-EDDD-4CFE-B3CF-14FBA40A0496}" srcOrd="2" destOrd="0" presId="urn:microsoft.com/office/officeart/2005/8/layout/hProcess3"/>
    <dgm:cxn modelId="{023D6823-0853-4FF7-AB39-8C35F5CB4EFB}" type="presParOf" srcId="{08839EFD-F975-43F9-BADB-77359CC065FB}" destId="{FE43047B-6416-48CB-8590-0EE4839EF4D5}" srcOrd="3" destOrd="0" presId="urn:microsoft.com/office/officeart/2005/8/layout/hProcess3"/>
    <dgm:cxn modelId="{2C94E40C-E96B-44BE-9C0F-0A7F290D3588}" type="presParOf" srcId="{0DC6A35B-4716-4DC4-AF47-824B7274BCD9}" destId="{7AEBDF1D-42C7-4EAD-9B0E-D897957AFC28}" srcOrd="2" destOrd="0" presId="urn:microsoft.com/office/officeart/2005/8/layout/hProcess3"/>
    <dgm:cxn modelId="{3E9FFE7D-708C-4556-9D68-270F06CEE2BC}" type="presParOf" srcId="{0DC6A35B-4716-4DC4-AF47-824B7274BCD9}" destId="{42A35CCC-1CD5-4BB2-A851-6EBC8133BCCC}" srcOrd="3" destOrd="0" presId="urn:microsoft.com/office/officeart/2005/8/layout/hProcess3"/>
    <dgm:cxn modelId="{F2D3CA76-23E0-48E0-9E00-6630A2F92EAD}" type="presParOf" srcId="{42A35CCC-1CD5-4BB2-A851-6EBC8133BCCC}" destId="{424D48A5-447D-4B4E-83AE-74329AB6707F}" srcOrd="0" destOrd="0" presId="urn:microsoft.com/office/officeart/2005/8/layout/hProcess3"/>
    <dgm:cxn modelId="{AD410B0A-8F25-4194-AF07-81B468AA9F48}" type="presParOf" srcId="{42A35CCC-1CD5-4BB2-A851-6EBC8133BCCC}" destId="{2C827C14-C890-47B3-8C0B-59C4AC9CFA1B}" srcOrd="1" destOrd="0" presId="urn:microsoft.com/office/officeart/2005/8/layout/hProcess3"/>
    <dgm:cxn modelId="{8FDF14ED-16F6-47D4-8805-3E448446D757}" type="presParOf" srcId="{42A35CCC-1CD5-4BB2-A851-6EBC8133BCCC}" destId="{0F80CD67-2F70-47F7-8C93-20AC54B6D6C5}" srcOrd="2" destOrd="0" presId="urn:microsoft.com/office/officeart/2005/8/layout/hProcess3"/>
    <dgm:cxn modelId="{4A0E2A53-DA24-4BF2-BAB2-295EABB535D0}" type="presParOf" srcId="{42A35CCC-1CD5-4BB2-A851-6EBC8133BCCC}" destId="{9411D960-5AF2-46C2-9231-DC0022C85A7B}" srcOrd="3" destOrd="0" presId="urn:microsoft.com/office/officeart/2005/8/layout/hProcess3"/>
    <dgm:cxn modelId="{1DA486DF-6431-46B5-8DA9-C1B0CA87E1E1}" type="presParOf" srcId="{0DC6A35B-4716-4DC4-AF47-824B7274BCD9}" destId="{6BEC5289-D369-4E8C-8BBF-FDE6A4B0C2D9}" srcOrd="4" destOrd="0" presId="urn:microsoft.com/office/officeart/2005/8/layout/hProcess3"/>
    <dgm:cxn modelId="{BA42F6A3-729A-4750-AB3A-07CEA725A7F7}" type="presParOf" srcId="{0DC6A35B-4716-4DC4-AF47-824B7274BCD9}" destId="{B56CB726-3E66-4F10-9D30-6F52A9C2CE5F}" srcOrd="5" destOrd="0" presId="urn:microsoft.com/office/officeart/2005/8/layout/hProcess3"/>
    <dgm:cxn modelId="{A5610FB7-8870-4A4C-9BA4-805D0D496AFB}" type="presParOf" srcId="{B56CB726-3E66-4F10-9D30-6F52A9C2CE5F}" destId="{08F82E84-2D6D-46B4-852E-C32A1A782920}" srcOrd="0" destOrd="0" presId="urn:microsoft.com/office/officeart/2005/8/layout/hProcess3"/>
    <dgm:cxn modelId="{58421947-2DAE-43B0-8DA9-52E60E986D69}" type="presParOf" srcId="{B56CB726-3E66-4F10-9D30-6F52A9C2CE5F}" destId="{3C5DEAC2-F296-4388-BAB2-D2CC5ACCD4F7}" srcOrd="1" destOrd="0" presId="urn:microsoft.com/office/officeart/2005/8/layout/hProcess3"/>
    <dgm:cxn modelId="{0E151A7E-13E9-45D9-8914-FE62EE12567D}" type="presParOf" srcId="{B56CB726-3E66-4F10-9D30-6F52A9C2CE5F}" destId="{C44C6E26-37BD-4CC7-B623-6649EC8CB513}" srcOrd="2" destOrd="0" presId="urn:microsoft.com/office/officeart/2005/8/layout/hProcess3"/>
    <dgm:cxn modelId="{69C88E3A-A927-414C-8CED-0CC52AADBDD9}" type="presParOf" srcId="{B56CB726-3E66-4F10-9D30-6F52A9C2CE5F}" destId="{0727C2F5-9A8D-4B88-AD81-89536C9771DC}" srcOrd="3" destOrd="0" presId="urn:microsoft.com/office/officeart/2005/8/layout/hProcess3"/>
    <dgm:cxn modelId="{BBDC3503-AADE-44AF-B27E-6D6BEF6A23E0}" type="presParOf" srcId="{0DC6A35B-4716-4DC4-AF47-824B7274BCD9}" destId="{38CD8961-72F5-402C-8CE0-F05966339D17}" srcOrd="6" destOrd="0" presId="urn:microsoft.com/office/officeart/2005/8/layout/hProcess3"/>
    <dgm:cxn modelId="{737CD437-B3CB-4F39-AE6C-764695CD7AEA}" type="presParOf" srcId="{0DC6A35B-4716-4DC4-AF47-824B7274BCD9}" destId="{DCA515B4-309B-4512-9CAA-D1260E8FE920}" srcOrd="7" destOrd="0" presId="urn:microsoft.com/office/officeart/2005/8/layout/hProcess3"/>
    <dgm:cxn modelId="{EE11F79F-C008-4A7B-A751-9537470A454D}" type="presParOf" srcId="{DCA515B4-309B-4512-9CAA-D1260E8FE920}" destId="{EBE068FC-158C-4FCD-979D-7A2D86370514}" srcOrd="0" destOrd="0" presId="urn:microsoft.com/office/officeart/2005/8/layout/hProcess3"/>
    <dgm:cxn modelId="{276D670F-F6F6-4609-BA95-DE3CE77BE77F}" type="presParOf" srcId="{DCA515B4-309B-4512-9CAA-D1260E8FE920}" destId="{0EDCA277-A74B-4FE5-8F1A-00F12B46D191}" srcOrd="1" destOrd="0" presId="urn:microsoft.com/office/officeart/2005/8/layout/hProcess3"/>
    <dgm:cxn modelId="{2A537E69-1F6F-4B72-AB97-1307CE2D7102}" type="presParOf" srcId="{DCA515B4-309B-4512-9CAA-D1260E8FE920}" destId="{6655C25E-7476-4844-8CEC-10A487CCFA6D}" srcOrd="2" destOrd="0" presId="urn:microsoft.com/office/officeart/2005/8/layout/hProcess3"/>
    <dgm:cxn modelId="{4190D50F-ABE0-4F7C-8257-76F6EFB5F47A}" type="presParOf" srcId="{DCA515B4-309B-4512-9CAA-D1260E8FE920}" destId="{FBCC9255-E6A2-494F-B77F-5E0BED3D3706}" srcOrd="3" destOrd="0" presId="urn:microsoft.com/office/officeart/2005/8/layout/hProcess3"/>
    <dgm:cxn modelId="{21A56199-4E64-4A16-A804-9861FB0CE38F}" type="presParOf" srcId="{0DC6A35B-4716-4DC4-AF47-824B7274BCD9}" destId="{03A5E80A-F041-4C9A-BCC8-7B88F20ACEE5}" srcOrd="8" destOrd="0" presId="urn:microsoft.com/office/officeart/2005/8/layout/hProcess3"/>
    <dgm:cxn modelId="{F4CB2013-28DB-46DC-A474-2331EEF65BE1}" type="presParOf" srcId="{0DC6A35B-4716-4DC4-AF47-824B7274BCD9}" destId="{389B0E4D-96D3-4CBA-ADF6-02A01E834B14}" srcOrd="9" destOrd="0" presId="urn:microsoft.com/office/officeart/2005/8/layout/hProcess3"/>
    <dgm:cxn modelId="{FCD3C49C-1FF6-427A-B2C1-87CD987A24B1}" type="presParOf" srcId="{0DC6A35B-4716-4DC4-AF47-824B7274BCD9}" destId="{566DBE6D-4623-453E-94C5-B2E72471BB53}" srcOrd="10" destOrd="0" presId="urn:microsoft.com/office/officeart/2005/8/layout/h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6DBE6D-4623-453E-94C5-B2E72471BB53}">
      <dsp:nvSpPr>
        <dsp:cNvPr id="0" name=""/>
        <dsp:cNvSpPr/>
      </dsp:nvSpPr>
      <dsp:spPr>
        <a:xfrm>
          <a:off x="0" y="641391"/>
          <a:ext cx="3781753" cy="1379174"/>
        </a:xfrm>
        <a:prstGeom prst="rightArrow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DCA277-A74B-4FE5-8F1A-00F12B46D191}">
      <dsp:nvSpPr>
        <dsp:cNvPr id="0" name=""/>
        <dsp:cNvSpPr/>
      </dsp:nvSpPr>
      <dsp:spPr>
        <a:xfrm>
          <a:off x="2729583" y="986184"/>
          <a:ext cx="673994" cy="6895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91440" rIns="0" bIns="9144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>
              <a:latin typeface="Calibri Light" panose="020F0302020204030204"/>
            </a:rPr>
            <a:t>CLAUDIA POPA 2126835</a:t>
          </a:r>
          <a:endParaRPr lang="en-US" sz="900" kern="1200" dirty="0"/>
        </a:p>
      </dsp:txBody>
      <dsp:txXfrm>
        <a:off x="2729583" y="986184"/>
        <a:ext cx="673994" cy="689587"/>
      </dsp:txXfrm>
    </dsp:sp>
    <dsp:sp modelId="{3C5DEAC2-F296-4388-BAB2-D2CC5ACCD4F7}">
      <dsp:nvSpPr>
        <dsp:cNvPr id="0" name=""/>
        <dsp:cNvSpPr/>
      </dsp:nvSpPr>
      <dsp:spPr>
        <a:xfrm>
          <a:off x="1920790" y="986184"/>
          <a:ext cx="673994" cy="6895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91440" rIns="0" bIns="9144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>
              <a:latin typeface="Calibri Light" panose="020F0302020204030204"/>
            </a:rPr>
            <a:t> GHEORGHE M CACALICEANU 2126586</a:t>
          </a:r>
        </a:p>
      </dsp:txBody>
      <dsp:txXfrm>
        <a:off x="1920790" y="986184"/>
        <a:ext cx="673994" cy="689587"/>
      </dsp:txXfrm>
    </dsp:sp>
    <dsp:sp modelId="{2C827C14-C890-47B3-8C0B-59C4AC9CFA1B}">
      <dsp:nvSpPr>
        <dsp:cNvPr id="0" name=""/>
        <dsp:cNvSpPr/>
      </dsp:nvSpPr>
      <dsp:spPr>
        <a:xfrm>
          <a:off x="1111997" y="986184"/>
          <a:ext cx="673994" cy="6895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91440" rIns="0" bIns="9144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>
              <a:latin typeface="Calibri Light" panose="020F0302020204030204"/>
            </a:rPr>
            <a:t> STUDENTS WORKING ON IT </a:t>
          </a:r>
          <a:endParaRPr lang="en-US" sz="900" kern="1200"/>
        </a:p>
      </dsp:txBody>
      <dsp:txXfrm>
        <a:off x="1111997" y="986184"/>
        <a:ext cx="673994" cy="689587"/>
      </dsp:txXfrm>
    </dsp:sp>
    <dsp:sp modelId="{F857EA89-CB22-4852-9A46-8CE19A4615C1}">
      <dsp:nvSpPr>
        <dsp:cNvPr id="0" name=""/>
        <dsp:cNvSpPr/>
      </dsp:nvSpPr>
      <dsp:spPr>
        <a:xfrm>
          <a:off x="303205" y="986184"/>
          <a:ext cx="673994" cy="6895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91440" rIns="0" bIns="9144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>
              <a:latin typeface="Calibri Light" panose="020F0302020204030204"/>
            </a:rPr>
            <a:t>MAIN QUESTION </a:t>
          </a:r>
        </a:p>
      </dsp:txBody>
      <dsp:txXfrm>
        <a:off x="303205" y="986184"/>
        <a:ext cx="673994" cy="68958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DABA69-BB0B-4305-9BF6-A27A5FBCD33A}">
      <dsp:nvSpPr>
        <dsp:cNvPr id="0" name=""/>
        <dsp:cNvSpPr/>
      </dsp:nvSpPr>
      <dsp:spPr>
        <a:xfrm>
          <a:off x="1441" y="3800989"/>
          <a:ext cx="6280431" cy="18134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Hypothesis </a:t>
          </a:r>
        </a:p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Reference List</a:t>
          </a:r>
        </a:p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 Sample of Questions </a:t>
          </a:r>
        </a:p>
      </dsp:txBody>
      <dsp:txXfrm>
        <a:off x="54554" y="3854102"/>
        <a:ext cx="6174205" cy="1707199"/>
      </dsp:txXfrm>
    </dsp:sp>
    <dsp:sp modelId="{0706F33F-8219-4C19-84DB-142281838C10}">
      <dsp:nvSpPr>
        <dsp:cNvPr id="0" name=""/>
        <dsp:cNvSpPr/>
      </dsp:nvSpPr>
      <dsp:spPr>
        <a:xfrm>
          <a:off x="720" y="1928321"/>
          <a:ext cx="4102572" cy="18134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Questions </a:t>
          </a:r>
        </a:p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Ethical Considerations</a:t>
          </a:r>
        </a:p>
      </dsp:txBody>
      <dsp:txXfrm>
        <a:off x="53833" y="1981434"/>
        <a:ext cx="3996346" cy="1707199"/>
      </dsp:txXfrm>
    </dsp:sp>
    <dsp:sp modelId="{AF061158-8267-4A10-B703-A57108E2AD79}">
      <dsp:nvSpPr>
        <dsp:cNvPr id="0" name=""/>
        <dsp:cNvSpPr/>
      </dsp:nvSpPr>
      <dsp:spPr>
        <a:xfrm>
          <a:off x="720" y="2387"/>
          <a:ext cx="2009095" cy="18134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Introduction</a:t>
          </a:r>
        </a:p>
      </dsp:txBody>
      <dsp:txXfrm>
        <a:off x="53833" y="55500"/>
        <a:ext cx="1902869" cy="1707199"/>
      </dsp:txXfrm>
    </dsp:sp>
    <dsp:sp modelId="{67477547-C5ED-4BFF-A363-B5D376812614}">
      <dsp:nvSpPr>
        <dsp:cNvPr id="0" name=""/>
        <dsp:cNvSpPr/>
      </dsp:nvSpPr>
      <dsp:spPr>
        <a:xfrm>
          <a:off x="2094197" y="2387"/>
          <a:ext cx="2009095" cy="18134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Calibri Light" panose="020F0302020204030204"/>
            </a:rPr>
            <a:t>Rationale</a:t>
          </a:r>
          <a:endParaRPr lang="en-GB" sz="2400" kern="1200" dirty="0"/>
        </a:p>
      </dsp:txBody>
      <dsp:txXfrm>
        <a:off x="2147310" y="55500"/>
        <a:ext cx="1902869" cy="1707199"/>
      </dsp:txXfrm>
    </dsp:sp>
    <dsp:sp modelId="{5E26F778-6B57-417D-8A41-25D73E257DF7}">
      <dsp:nvSpPr>
        <dsp:cNvPr id="0" name=""/>
        <dsp:cNvSpPr/>
      </dsp:nvSpPr>
      <dsp:spPr>
        <a:xfrm>
          <a:off x="4272057" y="1928321"/>
          <a:ext cx="2009095" cy="18134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Research Timeline </a:t>
          </a:r>
        </a:p>
      </dsp:txBody>
      <dsp:txXfrm>
        <a:off x="4325170" y="1981434"/>
        <a:ext cx="1902869" cy="1707199"/>
      </dsp:txXfrm>
    </dsp:sp>
    <dsp:sp modelId="{B61115A3-7596-4C9B-BA17-F7C950C8AEB4}">
      <dsp:nvSpPr>
        <dsp:cNvPr id="0" name=""/>
        <dsp:cNvSpPr/>
      </dsp:nvSpPr>
      <dsp:spPr>
        <a:xfrm>
          <a:off x="4245416" y="2387"/>
          <a:ext cx="2009095" cy="18134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Method</a:t>
          </a:r>
        </a:p>
      </dsp:txBody>
      <dsp:txXfrm>
        <a:off x="4298529" y="55500"/>
        <a:ext cx="1902869" cy="170719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4DF151-8048-45B8-9457-721C5096D58E}">
      <dsp:nvSpPr>
        <dsp:cNvPr id="0" name=""/>
        <dsp:cNvSpPr/>
      </dsp:nvSpPr>
      <dsp:spPr>
        <a:xfrm>
          <a:off x="0" y="3950915"/>
          <a:ext cx="6281873" cy="129677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Many students returning to higher education they are struggling with technology</a:t>
          </a:r>
        </a:p>
      </dsp:txBody>
      <dsp:txXfrm>
        <a:off x="0" y="3950915"/>
        <a:ext cx="6281873" cy="1296778"/>
      </dsp:txXfrm>
    </dsp:sp>
    <dsp:sp modelId="{93AD0F06-6318-4486-8033-8445829688FC}">
      <dsp:nvSpPr>
        <dsp:cNvPr id="0" name=""/>
        <dsp:cNvSpPr/>
      </dsp:nvSpPr>
      <dsp:spPr>
        <a:xfrm rot="10800000">
          <a:off x="0" y="1975921"/>
          <a:ext cx="6281873" cy="1994445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solidFill>
                <a:srgbClr val="0070C0"/>
              </a:solidFill>
            </a:rPr>
            <a:t>Technology</a:t>
          </a:r>
          <a:r>
            <a:rPr lang="en-GB" sz="2300" kern="1200" dirty="0"/>
            <a:t> </a:t>
          </a:r>
          <a:r>
            <a:rPr lang="en-GB" sz="2300" kern="1200" dirty="0">
              <a:solidFill>
                <a:srgbClr val="0070C0"/>
              </a:solidFill>
              <a:latin typeface="Calibri Light" panose="020F0302020204030204"/>
            </a:rPr>
            <a:t>need </a:t>
          </a:r>
          <a:r>
            <a:rPr lang="en-GB" sz="2300" kern="1200" dirty="0">
              <a:solidFill>
                <a:srgbClr val="0070C0"/>
              </a:solidFill>
            </a:rPr>
            <a:t>to</a:t>
          </a:r>
          <a:r>
            <a:rPr lang="en-GB" sz="2300" kern="1200" dirty="0"/>
            <a:t> </a:t>
          </a:r>
          <a:r>
            <a:rPr lang="en-GB" sz="2300" kern="1200" dirty="0">
              <a:solidFill>
                <a:srgbClr val="0070C0"/>
              </a:solidFill>
            </a:rPr>
            <a:t>be</a:t>
          </a:r>
          <a:r>
            <a:rPr lang="en-GB" sz="2300" kern="1200" dirty="0"/>
            <a:t> </a:t>
          </a:r>
          <a:r>
            <a:rPr lang="en-GB" sz="2300" kern="1200" dirty="0">
              <a:solidFill>
                <a:srgbClr val="0070C0"/>
              </a:solidFill>
            </a:rPr>
            <a:t>used</a:t>
          </a:r>
          <a:r>
            <a:rPr lang="en-GB" sz="2300" kern="1200" dirty="0"/>
            <a:t> </a:t>
          </a:r>
          <a:r>
            <a:rPr lang="en-GB" sz="2300" kern="1200" dirty="0">
              <a:solidFill>
                <a:srgbClr val="0070C0"/>
              </a:solidFill>
            </a:rPr>
            <a:t>as</a:t>
          </a:r>
          <a:r>
            <a:rPr lang="en-GB" sz="2300" kern="1200" dirty="0"/>
            <a:t> </a:t>
          </a:r>
          <a:r>
            <a:rPr lang="en-GB" sz="2300" kern="1200" dirty="0">
              <a:solidFill>
                <a:srgbClr val="0070C0"/>
              </a:solidFill>
            </a:rPr>
            <a:t>confidently</a:t>
          </a:r>
          <a:r>
            <a:rPr lang="en-GB" sz="2300" kern="1200" dirty="0"/>
            <a:t> </a:t>
          </a:r>
          <a:r>
            <a:rPr lang="en-GB" sz="2300" kern="1200" dirty="0">
              <a:solidFill>
                <a:srgbClr val="0070C0"/>
              </a:solidFill>
            </a:rPr>
            <a:t>its</a:t>
          </a:r>
          <a:r>
            <a:rPr lang="en-GB" sz="2300" kern="1200" dirty="0"/>
            <a:t> </a:t>
          </a:r>
          <a:r>
            <a:rPr lang="en-GB" sz="2300" kern="1200" dirty="0">
              <a:solidFill>
                <a:srgbClr val="0070C0"/>
              </a:solidFill>
            </a:rPr>
            <a:t>possible</a:t>
          </a:r>
          <a:r>
            <a:rPr lang="en-GB" sz="2300" kern="1200" dirty="0">
              <a:latin typeface="Calibri Light" panose="020F0302020204030204"/>
            </a:rPr>
            <a:t> </a:t>
          </a:r>
          <a:endParaRPr lang="en-GB" sz="2300" kern="1200" dirty="0"/>
        </a:p>
      </dsp:txBody>
      <dsp:txXfrm rot="10800000">
        <a:off x="0" y="1975921"/>
        <a:ext cx="6281873" cy="1295931"/>
      </dsp:txXfrm>
    </dsp:sp>
    <dsp:sp modelId="{25394A7A-FB04-4E4E-9582-5214465DD545}">
      <dsp:nvSpPr>
        <dsp:cNvPr id="0" name=""/>
        <dsp:cNvSpPr/>
      </dsp:nvSpPr>
      <dsp:spPr>
        <a:xfrm rot="10800000">
          <a:off x="0" y="0"/>
          <a:ext cx="6281873" cy="1994445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solidFill>
                <a:schemeClr val="tx1"/>
              </a:solidFill>
            </a:rPr>
            <a:t>Microsoft</a:t>
          </a:r>
          <a:r>
            <a:rPr lang="en-GB" sz="2300" kern="1200" dirty="0"/>
            <a:t> </a:t>
          </a:r>
          <a:r>
            <a:rPr lang="en-GB" sz="2300" kern="1200" dirty="0">
              <a:solidFill>
                <a:schemeClr val="tx1"/>
              </a:solidFill>
            </a:rPr>
            <a:t>Team</a:t>
          </a:r>
          <a:r>
            <a:rPr lang="en-GB" sz="2300" kern="1200" dirty="0"/>
            <a:t>, </a:t>
          </a:r>
          <a:r>
            <a:rPr lang="en-GB" sz="2300" kern="1200" dirty="0">
              <a:solidFill>
                <a:schemeClr val="tx1"/>
              </a:solidFill>
            </a:rPr>
            <a:t>Moodle</a:t>
          </a:r>
          <a:r>
            <a:rPr lang="en-GB" sz="2300" kern="1200" dirty="0"/>
            <a:t>, </a:t>
          </a:r>
          <a:r>
            <a:rPr lang="en-GB" sz="2300" kern="1200" dirty="0">
              <a:solidFill>
                <a:schemeClr val="tx1"/>
              </a:solidFill>
            </a:rPr>
            <a:t>Google</a:t>
          </a:r>
          <a:r>
            <a:rPr lang="en-GB" sz="2300" kern="1200" dirty="0"/>
            <a:t> </a:t>
          </a:r>
          <a:r>
            <a:rPr lang="en-GB" sz="2300" kern="1200" dirty="0">
              <a:solidFill>
                <a:schemeClr val="tx1"/>
              </a:solidFill>
            </a:rPr>
            <a:t>Scholar</a:t>
          </a:r>
        </a:p>
      </dsp:txBody>
      <dsp:txXfrm rot="-10800000">
        <a:off x="0" y="0"/>
        <a:ext cx="6281873" cy="700050"/>
      </dsp:txXfrm>
    </dsp:sp>
    <dsp:sp modelId="{F7530633-1E2A-4795-9CFF-52C0A09A96EF}">
      <dsp:nvSpPr>
        <dsp:cNvPr id="0" name=""/>
        <dsp:cNvSpPr/>
      </dsp:nvSpPr>
      <dsp:spPr>
        <a:xfrm>
          <a:off x="0" y="700978"/>
          <a:ext cx="6281873" cy="59633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Technology is </a:t>
          </a:r>
          <a:r>
            <a:rPr lang="en-GB" sz="2400" kern="1200" dirty="0">
              <a:latin typeface="Calibri Light" panose="020F0302020204030204"/>
            </a:rPr>
            <a:t>the </a:t>
          </a:r>
          <a:r>
            <a:rPr lang="en-GB" sz="2400" kern="1200" dirty="0"/>
            <a:t>fastest way to find data</a:t>
          </a:r>
          <a:r>
            <a:rPr lang="en-GB" sz="2400" kern="1200" dirty="0">
              <a:latin typeface="Calibri Light" panose="020F0302020204030204"/>
            </a:rPr>
            <a:t> </a:t>
          </a:r>
          <a:endParaRPr lang="en-GB" sz="2400" kern="1200" dirty="0"/>
        </a:p>
      </dsp:txBody>
      <dsp:txXfrm>
        <a:off x="0" y="700978"/>
        <a:ext cx="6281873" cy="59633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A3B783-F694-40EF-B470-0D6AD53C3A2E}">
      <dsp:nvSpPr>
        <dsp:cNvPr id="0" name=""/>
        <dsp:cNvSpPr/>
      </dsp:nvSpPr>
      <dsp:spPr>
        <a:xfrm>
          <a:off x="0" y="265591"/>
          <a:ext cx="5427136" cy="4717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marL="0" lvl="0" indent="0" algn="l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600" kern="1200"/>
            <a:t>Are students confident in using technology to collaborate ?</a:t>
          </a:r>
          <a:endParaRPr lang="en-GB" sz="5600" kern="1200"/>
        </a:p>
      </dsp:txBody>
      <dsp:txXfrm>
        <a:off x="230286" y="495877"/>
        <a:ext cx="4966564" cy="425686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616144-C66C-4635-97C0-8E50C3706405}">
      <dsp:nvSpPr>
        <dsp:cNvPr id="0" name=""/>
        <dsp:cNvSpPr/>
      </dsp:nvSpPr>
      <dsp:spPr>
        <a:xfrm>
          <a:off x="661" y="1284609"/>
          <a:ext cx="2512135" cy="251213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Present education systems face problem of quality students' engagement.</a:t>
          </a:r>
          <a:endParaRPr lang="en-GB" sz="1500" kern="1200"/>
        </a:p>
      </dsp:txBody>
      <dsp:txXfrm>
        <a:off x="368555" y="1652503"/>
        <a:ext cx="1776347" cy="1776347"/>
      </dsp:txXfrm>
    </dsp:sp>
    <dsp:sp modelId="{744D4E50-9FF5-4844-86D6-BC2C94DA2E8E}">
      <dsp:nvSpPr>
        <dsp:cNvPr id="0" name=""/>
        <dsp:cNvSpPr/>
      </dsp:nvSpPr>
      <dsp:spPr>
        <a:xfrm>
          <a:off x="2315916" y="929816"/>
          <a:ext cx="1561645" cy="8478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kern="1200"/>
        </a:p>
      </dsp:txBody>
      <dsp:txXfrm>
        <a:off x="2315916" y="1099385"/>
        <a:ext cx="1307292" cy="508707"/>
      </dsp:txXfrm>
    </dsp:sp>
    <dsp:sp modelId="{2CCA2642-A6F0-40F8-956F-4B0EA129C61C}">
      <dsp:nvSpPr>
        <dsp:cNvPr id="0" name=""/>
        <dsp:cNvSpPr/>
      </dsp:nvSpPr>
      <dsp:spPr>
        <a:xfrm>
          <a:off x="3769075" y="1284609"/>
          <a:ext cx="2512135" cy="251213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Information Communication Technology (ICT) offers many solutions to solve current education problems (Uzunboylu, 2012). </a:t>
          </a:r>
          <a:endParaRPr lang="en-GB" sz="1500" kern="1200"/>
        </a:p>
      </dsp:txBody>
      <dsp:txXfrm>
        <a:off x="4136969" y="1652503"/>
        <a:ext cx="1776347" cy="1776347"/>
      </dsp:txXfrm>
    </dsp:sp>
    <dsp:sp modelId="{092B2A38-0A5A-4C7A-91EB-4E74E35BACBC}">
      <dsp:nvSpPr>
        <dsp:cNvPr id="0" name=""/>
        <dsp:cNvSpPr/>
      </dsp:nvSpPr>
      <dsp:spPr>
        <a:xfrm rot="10800000">
          <a:off x="2404311" y="3303691"/>
          <a:ext cx="1561645" cy="8478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kern="1200"/>
        </a:p>
      </dsp:txBody>
      <dsp:txXfrm rot="10800000">
        <a:off x="2658664" y="3473260"/>
        <a:ext cx="1307292" cy="50870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B6C21A-A4A0-4855-983C-FAD1CE1347C7}">
      <dsp:nvSpPr>
        <dsp:cNvPr id="0" name=""/>
        <dsp:cNvSpPr/>
      </dsp:nvSpPr>
      <dsp:spPr>
        <a:xfrm>
          <a:off x="0" y="1917333"/>
          <a:ext cx="2841840" cy="1584000"/>
        </a:xfrm>
        <a:prstGeom prst="rightArrow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BC5E91-85A6-4D77-B5F4-F09A1319A359}">
      <dsp:nvSpPr>
        <dsp:cNvPr id="0" name=""/>
        <dsp:cNvSpPr/>
      </dsp:nvSpPr>
      <dsp:spPr>
        <a:xfrm flipH="1">
          <a:off x="229928" y="2313333"/>
          <a:ext cx="2327728" cy="792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23520" rIns="0" bIns="2235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Literature review:</a:t>
          </a:r>
        </a:p>
      </dsp:txBody>
      <dsp:txXfrm>
        <a:off x="229928" y="2313333"/>
        <a:ext cx="2327728" cy="79200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6A063A-FEA3-47B0-9BFB-E4553364DE38}">
      <dsp:nvSpPr>
        <dsp:cNvPr id="0" name=""/>
        <dsp:cNvSpPr/>
      </dsp:nvSpPr>
      <dsp:spPr>
        <a:xfrm>
          <a:off x="601194" y="935"/>
          <a:ext cx="5079483" cy="507948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For example, the use of these technologies, learning and information resources have led to increase in students' performance.</a:t>
          </a:r>
          <a:endParaRPr lang="en-GB" sz="2900" kern="1200"/>
        </a:p>
      </dsp:txBody>
      <dsp:txXfrm>
        <a:off x="1345067" y="744808"/>
        <a:ext cx="3591737" cy="3591737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2F2683-9C26-44D1-9DA7-F1C857DCC1D2}">
      <dsp:nvSpPr>
        <dsp:cNvPr id="0" name=""/>
        <dsp:cNvSpPr/>
      </dsp:nvSpPr>
      <dsp:spPr>
        <a:xfrm>
          <a:off x="0" y="3153526"/>
          <a:ext cx="6281873" cy="793822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ANALYZE </a:t>
          </a:r>
        </a:p>
      </dsp:txBody>
      <dsp:txXfrm>
        <a:off x="0" y="3153526"/>
        <a:ext cx="1884561" cy="793822"/>
      </dsp:txXfrm>
    </dsp:sp>
    <dsp:sp modelId="{A2FAB027-B586-428B-85E8-6953EA41E7B6}">
      <dsp:nvSpPr>
        <dsp:cNvPr id="0" name=""/>
        <dsp:cNvSpPr/>
      </dsp:nvSpPr>
      <dsp:spPr>
        <a:xfrm>
          <a:off x="0" y="2227399"/>
          <a:ext cx="6281873" cy="793822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MS FORMS </a:t>
          </a:r>
        </a:p>
      </dsp:txBody>
      <dsp:txXfrm>
        <a:off x="0" y="2227399"/>
        <a:ext cx="1884561" cy="793822"/>
      </dsp:txXfrm>
    </dsp:sp>
    <dsp:sp modelId="{E88D302F-CF61-49F2-901E-AD44A11863F1}">
      <dsp:nvSpPr>
        <dsp:cNvPr id="0" name=""/>
        <dsp:cNvSpPr/>
      </dsp:nvSpPr>
      <dsp:spPr>
        <a:xfrm>
          <a:off x="0" y="1301273"/>
          <a:ext cx="6281873" cy="793822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kern="1200" dirty="0"/>
        </a:p>
      </dsp:txBody>
      <dsp:txXfrm>
        <a:off x="0" y="1301273"/>
        <a:ext cx="1884561" cy="793822"/>
      </dsp:txXfrm>
    </dsp:sp>
    <dsp:sp modelId="{16DE244A-94CB-437B-86A5-82943C1F12FE}">
      <dsp:nvSpPr>
        <dsp:cNvPr id="0" name=""/>
        <dsp:cNvSpPr/>
      </dsp:nvSpPr>
      <dsp:spPr>
        <a:xfrm>
          <a:off x="1887253" y="1367425"/>
          <a:ext cx="4266290" cy="66151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Qualitative  research</a:t>
          </a:r>
        </a:p>
      </dsp:txBody>
      <dsp:txXfrm>
        <a:off x="1906628" y="1386800"/>
        <a:ext cx="4227540" cy="622768"/>
      </dsp:txXfrm>
    </dsp:sp>
    <dsp:sp modelId="{55D1F0F7-19C0-407D-9FA9-D1AEA13A006D}">
      <dsp:nvSpPr>
        <dsp:cNvPr id="0" name=""/>
        <dsp:cNvSpPr/>
      </dsp:nvSpPr>
      <dsp:spPr>
        <a:xfrm>
          <a:off x="3974678" y="2028944"/>
          <a:ext cx="91440" cy="26460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64607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23AC1C-F6AB-4723-B433-D5753BE0C758}">
      <dsp:nvSpPr>
        <dsp:cNvPr id="0" name=""/>
        <dsp:cNvSpPr/>
      </dsp:nvSpPr>
      <dsp:spPr>
        <a:xfrm>
          <a:off x="2952126" y="2293551"/>
          <a:ext cx="2136543" cy="97038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Emailing students </a:t>
          </a:r>
        </a:p>
      </dsp:txBody>
      <dsp:txXfrm>
        <a:off x="2980548" y="2321973"/>
        <a:ext cx="2079699" cy="91354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17D64B-D483-42CA-8888-3D63FA80B658}">
      <dsp:nvSpPr>
        <dsp:cNvPr id="0" name=""/>
        <dsp:cNvSpPr/>
      </dsp:nvSpPr>
      <dsp:spPr>
        <a:xfrm>
          <a:off x="471140" y="0"/>
          <a:ext cx="5339592" cy="5081354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5EABC9-65CF-4F35-80FF-66DAB22A518F}">
      <dsp:nvSpPr>
        <dsp:cNvPr id="0" name=""/>
        <dsp:cNvSpPr/>
      </dsp:nvSpPr>
      <dsp:spPr>
        <a:xfrm>
          <a:off x="6748" y="1524406"/>
          <a:ext cx="2021977" cy="203254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Reference List</a:t>
          </a:r>
          <a:endParaRPr lang="en-GB" sz="1900" kern="1200"/>
        </a:p>
      </dsp:txBody>
      <dsp:txXfrm>
        <a:off x="105453" y="1623111"/>
        <a:ext cx="1824567" cy="1835131"/>
      </dsp:txXfrm>
    </dsp:sp>
    <dsp:sp modelId="{06ECB65E-C267-486F-B61E-3D815AEA0AAE}">
      <dsp:nvSpPr>
        <dsp:cNvPr id="0" name=""/>
        <dsp:cNvSpPr/>
      </dsp:nvSpPr>
      <dsp:spPr>
        <a:xfrm>
          <a:off x="2129947" y="1524406"/>
          <a:ext cx="2021977" cy="203254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Students' Self Confidence and attitude Regarding Using Technology</a:t>
          </a:r>
          <a:endParaRPr lang="en-GB" sz="1900" kern="1200"/>
        </a:p>
      </dsp:txBody>
      <dsp:txXfrm>
        <a:off x="2228652" y="1623111"/>
        <a:ext cx="1824567" cy="1835131"/>
      </dsp:txXfrm>
    </dsp:sp>
    <dsp:sp modelId="{5C93761F-48AA-4675-A42C-0DDA3D328095}">
      <dsp:nvSpPr>
        <dsp:cNvPr id="0" name=""/>
        <dsp:cNvSpPr/>
      </dsp:nvSpPr>
      <dsp:spPr>
        <a:xfrm>
          <a:off x="4253147" y="1524406"/>
          <a:ext cx="2021977" cy="203254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Prof. Dr  Uzunboylu, H. (2012).</a:t>
          </a:r>
          <a:endParaRPr lang="en-GB" sz="1900" kern="1200"/>
        </a:p>
      </dsp:txBody>
      <dsp:txXfrm>
        <a:off x="4351852" y="1623111"/>
        <a:ext cx="1824567" cy="1835131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C078D2-4A63-47B7-A630-80E71DB255D5}">
      <dsp:nvSpPr>
        <dsp:cNvPr id="0" name=""/>
        <dsp:cNvSpPr/>
      </dsp:nvSpPr>
      <dsp:spPr>
        <a:xfrm>
          <a:off x="2032000" y="1027545"/>
          <a:ext cx="4064000" cy="4064000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DE7E0E-A571-41B9-BE75-7A849D432CDC}">
      <dsp:nvSpPr>
        <dsp:cNvPr id="0" name=""/>
        <dsp:cNvSpPr/>
      </dsp:nvSpPr>
      <dsp:spPr>
        <a:xfrm>
          <a:off x="2763520" y="3185529"/>
          <a:ext cx="2600960" cy="1341120"/>
        </a:xfrm>
        <a:prstGeom prst="rect">
          <a:avLst/>
        </a:prstGeom>
        <a:noFill/>
        <a:ln w="15875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Information Communication Technology (ICT) offers many solutions to solve current education problems (Uzunboylu, 2012).</a:t>
          </a:r>
        </a:p>
      </dsp:txBody>
      <dsp:txXfrm>
        <a:off x="2763520" y="3185529"/>
        <a:ext cx="2600960" cy="1341120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B5C200-1062-4876-9857-4DFB2FFF73C6}">
      <dsp:nvSpPr>
        <dsp:cNvPr id="0" name=""/>
        <dsp:cNvSpPr/>
      </dsp:nvSpPr>
      <dsp:spPr>
        <a:xfrm rot="153610">
          <a:off x="0" y="151560"/>
          <a:ext cx="3094891" cy="1747062"/>
        </a:xfrm>
        <a:prstGeom prst="rightArrow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F53FF3-89B0-4500-9BA3-BA6750460032}">
      <dsp:nvSpPr>
        <dsp:cNvPr id="0" name=""/>
        <dsp:cNvSpPr/>
      </dsp:nvSpPr>
      <dsp:spPr>
        <a:xfrm>
          <a:off x="2403451" y="601560"/>
          <a:ext cx="381950" cy="90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54000" rIns="0" bIns="25400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.</a:t>
          </a:r>
        </a:p>
      </dsp:txBody>
      <dsp:txXfrm>
        <a:off x="2403451" y="601560"/>
        <a:ext cx="381950" cy="900000"/>
      </dsp:txXfrm>
    </dsp:sp>
    <dsp:sp modelId="{D4819340-C874-4142-BC39-A34B9FC1F4A7}">
      <dsp:nvSpPr>
        <dsp:cNvPr id="0" name=""/>
        <dsp:cNvSpPr/>
      </dsp:nvSpPr>
      <dsp:spPr>
        <a:xfrm>
          <a:off x="707727" y="601560"/>
          <a:ext cx="1619334" cy="90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54000" rIns="0" bIns="25400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HYPOTESE</a:t>
          </a:r>
        </a:p>
      </dsp:txBody>
      <dsp:txXfrm>
        <a:off x="707727" y="601560"/>
        <a:ext cx="1619334" cy="900000"/>
      </dsp:txXfrm>
    </dsp:sp>
    <dsp:sp modelId="{5DEB5843-CB3C-4A1B-92E5-5FF9A446F412}">
      <dsp:nvSpPr>
        <dsp:cNvPr id="0" name=""/>
        <dsp:cNvSpPr/>
      </dsp:nvSpPr>
      <dsp:spPr>
        <a:xfrm>
          <a:off x="249387" y="601560"/>
          <a:ext cx="381950" cy="90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54000" rIns="0" bIns="25400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500" kern="1200" dirty="0"/>
        </a:p>
      </dsp:txBody>
      <dsp:txXfrm>
        <a:off x="249387" y="601560"/>
        <a:ext cx="381950" cy="900000"/>
      </dsp:txXfrm>
    </dsp:sp>
  </dsp:spTree>
</dsp:drawing>
</file>

<file path=ppt/diagrams/drawing10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6DBE6D-4623-453E-94C5-B2E72471BB53}">
      <dsp:nvSpPr>
        <dsp:cNvPr id="0" name=""/>
        <dsp:cNvSpPr/>
      </dsp:nvSpPr>
      <dsp:spPr>
        <a:xfrm>
          <a:off x="0" y="641391"/>
          <a:ext cx="3781753" cy="1379174"/>
        </a:xfrm>
        <a:prstGeom prst="rightArrow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DCA277-A74B-4FE5-8F1A-00F12B46D191}">
      <dsp:nvSpPr>
        <dsp:cNvPr id="0" name=""/>
        <dsp:cNvSpPr/>
      </dsp:nvSpPr>
      <dsp:spPr>
        <a:xfrm>
          <a:off x="2729583" y="986184"/>
          <a:ext cx="673994" cy="6895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91440" rIns="0" bIns="9144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>
              <a:latin typeface="Calibri Light" panose="020F0302020204030204"/>
            </a:rPr>
            <a:t>CLAUDIA POPA 2126835</a:t>
          </a:r>
          <a:endParaRPr lang="en-US" sz="900" kern="1200"/>
        </a:p>
      </dsp:txBody>
      <dsp:txXfrm>
        <a:off x="2729583" y="986184"/>
        <a:ext cx="673994" cy="689587"/>
      </dsp:txXfrm>
    </dsp:sp>
    <dsp:sp modelId="{3C5DEAC2-F296-4388-BAB2-D2CC5ACCD4F7}">
      <dsp:nvSpPr>
        <dsp:cNvPr id="0" name=""/>
        <dsp:cNvSpPr/>
      </dsp:nvSpPr>
      <dsp:spPr>
        <a:xfrm>
          <a:off x="1920790" y="986184"/>
          <a:ext cx="673994" cy="6895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91440" rIns="0" bIns="9144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>
              <a:latin typeface="Calibri Light" panose="020F0302020204030204"/>
            </a:rPr>
            <a:t> GHEORGHE M CACALICEANU 2126586</a:t>
          </a:r>
        </a:p>
      </dsp:txBody>
      <dsp:txXfrm>
        <a:off x="1920790" y="986184"/>
        <a:ext cx="673994" cy="689587"/>
      </dsp:txXfrm>
    </dsp:sp>
    <dsp:sp modelId="{2C827C14-C890-47B3-8C0B-59C4AC9CFA1B}">
      <dsp:nvSpPr>
        <dsp:cNvPr id="0" name=""/>
        <dsp:cNvSpPr/>
      </dsp:nvSpPr>
      <dsp:spPr>
        <a:xfrm>
          <a:off x="1111997" y="986184"/>
          <a:ext cx="673994" cy="6895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91440" rIns="0" bIns="9144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>
              <a:latin typeface="Calibri Light" panose="020F0302020204030204"/>
            </a:rPr>
            <a:t> STUDENTS WORKING ON IT </a:t>
          </a:r>
          <a:endParaRPr lang="en-US" sz="900" kern="1200"/>
        </a:p>
      </dsp:txBody>
      <dsp:txXfrm>
        <a:off x="1111997" y="986184"/>
        <a:ext cx="673994" cy="689587"/>
      </dsp:txXfrm>
    </dsp:sp>
    <dsp:sp modelId="{F857EA89-CB22-4852-9A46-8CE19A4615C1}">
      <dsp:nvSpPr>
        <dsp:cNvPr id="0" name=""/>
        <dsp:cNvSpPr/>
      </dsp:nvSpPr>
      <dsp:spPr>
        <a:xfrm>
          <a:off x="303205" y="986184"/>
          <a:ext cx="673994" cy="6895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91440" rIns="0" bIns="9144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>
              <a:latin typeface="Calibri Light" panose="020F0302020204030204"/>
            </a:rPr>
            <a:t>MAIN QUESTION </a:t>
          </a:r>
        </a:p>
      </dsp:txBody>
      <dsp:txXfrm>
        <a:off x="303205" y="986184"/>
        <a:ext cx="673994" cy="6895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chitecture">
  <dgm:title val="Architecture Layout"/>
  <dgm:desc val="Use to show hierarchical relationships that build from the bottom up. This layout works well for showing architectural components or objects that build on other objects."/>
  <dgm:catLst>
    <dgm:cat type="hierarchy" pri="4500"/>
    <dgm:cat type="list" pri="24500"/>
    <dgm:cat type="relationship" pri="10500"/>
    <dgm:cat type="officeonline" pri="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b"/>
        </dgm:alg>
      </dgm:if>
      <dgm:else name="Name3">
        <dgm:alg type="lin">
          <dgm:param type="linDir" val="fromR"/>
          <dgm:param type="nodeVertAlign" val="b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B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b"/>
              </dgm:alg>
            </dgm:if>
            <dgm:else name="Name10">
              <dgm:alg type="lin">
                <dgm:param type="linDir" val="fromR"/>
                <dgm:param type="nodeVertAlign" val="b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B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b"/>
                    </dgm:alg>
                  </dgm:if>
                  <dgm:else name="Name17">
                    <dgm:alg type="lin">
                      <dgm:param type="linDir" val="fromR"/>
                      <dgm:param type="nodeVertAlign" val="b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B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b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b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B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b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b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CircularPictureCallout">
  <dgm:title val=""/>
  <dgm:desc val=""/>
  <dgm:catLst>
    <dgm:cat type="picture" pri="2000"/>
    <dgm:cat type="pictureconvert" pri="2000"/>
  </dgm:catLst>
  <dgm:sampData>
    <dgm:dataModel>
      <dgm:ptLst>
        <dgm:pt modelId="0" type="doc"/>
        <dgm:pt modelId="1"/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2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axis="ch" ptType="node" func="cnt" op="lte" val="1">
          <dgm:constrLst>
            <dgm:constr type="h" for="ch" forName="picture_1" refType="h"/>
            <dgm:constr type="w" for="ch" forName="picture_1" refType="h" refFor="ch" refForName="picture_1" op="equ"/>
            <dgm:constr type="l" for="ch" forName="picture_1"/>
            <dgm:constr type="t" for="ch" forName="picture_1"/>
            <dgm:constr type="w" for="ch" forName="text_1" refType="w" refFor="ch" refForName="picture_1" fact="0.64"/>
            <dgm:constr type="h" for="ch" forName="text_1" refType="h" refFor="ch" refForName="picture_1" fact="0.33"/>
            <dgm:constr type="l" for="ch" forName="text_1" refType="w" refFor="ch" refForName="picture_1" fact="0.18"/>
            <dgm:constr type="t" for="ch" forName="text_1" refType="h" refFor="ch" refForName="picture_1" fact="0.531"/>
          </dgm:constrLst>
        </dgm:if>
        <dgm:if name="Name4" axis="ch" ptType="node" func="cnt" op="lte" val="2">
          <dgm:choose name="Name5">
            <dgm:if name="Name6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5"/>
                <dgm:constr type="h" for="ch" forName="picture_2" refType="h" refFor="ch" refForName="picture_1" fact="0.5"/>
                <dgm:constr type="l" for="ch" forName="picture_2" refType="w" refFor="ch" refForName="picture_1" fact="1.21"/>
                <dgm:constr type="ctrY" for="ch" forName="picture_2" refType="h" refFor="ch" refForName="picture_1" fact="0.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</dgm:constrLst>
            </dgm:if>
            <dgm:else name="Name7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5"/>
                <dgm:constr type="h" for="ch" forName="picture_2" refType="h" refFor="ch" refForName="picture_1" fact="0.5"/>
                <dgm:constr type="r" for="ch" forName="picture_2" refType="w"/>
                <dgm:constr type="rOff" for="ch" forName="picture_2" refType="w" refFor="ch" refForName="picture_1" fact="-1.21"/>
                <dgm:constr type="ctrY" for="ch" forName="picture_2" refType="h" refFor="ch" refForName="picture_1" fact="0.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</dgm:constrLst>
            </dgm:else>
          </dgm:choose>
        </dgm:if>
        <dgm:if name="Name8" axis="ch" ptType="node" func="cnt" op="lte" val="3">
          <dgm:choose name="Name9">
            <dgm:if name="Name10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75"/>
                <dgm:constr type="h" for="ch" forName="picture_2" refType="h" refFor="ch" refForName="picture_1" fact="0.375"/>
                <dgm:constr type="l" for="ch" forName="picture_2" refType="w" refFor="ch" refForName="picture_1" fact="1.21"/>
                <dgm:constr type="ctrY" for="ch" forName="picture_2" refType="h" refFor="ch" refForName="picture_1" fact="0.187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75"/>
                <dgm:constr type="h" for="ch" forName="picture_3" refType="h" refFor="ch" refForName="picture_1" fact="0.375"/>
                <dgm:constr type="l" for="ch" forName="picture_3" refType="w" refFor="ch" refForName="picture_1" fact="1.21"/>
                <dgm:constr type="ctrY" for="ch" forName="picture_3" refType="h" refFor="ch" refForName="picture_1" fact="0.8125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</dgm:constrLst>
            </dgm:if>
            <dgm:else name="Name11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75"/>
                <dgm:constr type="h" for="ch" forName="picture_2" refType="h" refFor="ch" refForName="picture_1" fact="0.375"/>
                <dgm:constr type="r" for="ch" forName="picture_2" refType="w"/>
                <dgm:constr type="rOff" for="ch" forName="picture_2" refType="w" refFor="ch" refForName="picture_1" fact="-1.21"/>
                <dgm:constr type="ctrY" for="ch" forName="picture_2" refType="h" refFor="ch" refForName="picture_1" fact="0.187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75"/>
                <dgm:constr type="h" for="ch" forName="picture_3" refType="h" refFor="ch" refForName="picture_1" fact="0.375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8125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</dgm:constrLst>
            </dgm:else>
          </dgm:choose>
        </dgm:if>
        <dgm:if name="Name12" axis="ch" ptType="node" func="cnt" op="lte" val="4">
          <dgm:choose name="Name13">
            <dgm:if name="Name14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"/>
                <dgm:constr type="h" for="ch" forName="picture_2" refType="h" refFor="ch" refForName="picture_1" fact="0.3"/>
                <dgm:constr type="l" for="ch" forName="picture_2" refType="w" refFor="ch" refForName="picture_1" fact="1.354"/>
                <dgm:constr type="ctrY" for="ch" forName="picture_2" refType="h" refFor="ch" refForName="picture_1" fact="0.1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"/>
                <dgm:constr type="h" for="ch" forName="picture_3" refType="h" refFor="ch" refForName="picture_1" fact="0.3"/>
                <dgm:constr type="l" for="ch" forName="picture_3" refType="w" refFor="ch" refForName="picture_1" fact="1.21"/>
                <dgm:constr type="ctrY" for="ch" forName="picture_3" refType="h" refFor="ch" refForName="picture_1" fact="0.5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3"/>
                <dgm:constr type="h" for="ch" forName="picture_4" refType="h" refFor="ch" refForName="picture_1" fact="0.3"/>
                <dgm:constr type="l" for="ch" forName="picture_4" refType="w" refFor="ch" refForName="picture_1" fact="1.354"/>
                <dgm:constr type="ctrY" for="ch" forName="picture_4" refType="h" refFor="ch" refForName="picture_1" fact="0.8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</dgm:constrLst>
            </dgm:if>
            <dgm:else name="Name15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"/>
                <dgm:constr type="h" for="ch" forName="picture_2" refType="h" refFor="ch" refForName="picture_1" fact="0.3"/>
                <dgm:constr type="r" for="ch" forName="picture_2" refType="w"/>
                <dgm:constr type="rOff" for="ch" forName="picture_2" refType="w" refFor="ch" refForName="picture_1" fact="-1.354"/>
                <dgm:constr type="ctrY" for="ch" forName="picture_2" refType="h" refFor="ch" refForName="picture_1" fact="0.1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"/>
                <dgm:constr type="h" for="ch" forName="picture_3" refType="h" refFor="ch" refForName="picture_1" fact="0.3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5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3"/>
                <dgm:constr type="h" for="ch" forName="picture_4" refType="h" refFor="ch" refForName="picture_1" fact="0.3"/>
                <dgm:constr type="r" for="ch" forName="picture_4" refType="w"/>
                <dgm:constr type="rOff" for="ch" forName="picture_4" refType="w" refFor="ch" refForName="picture_1" fact="-1.354"/>
                <dgm:constr type="ctrY" for="ch" forName="picture_4" refType="h" refFor="ch" refForName="picture_1" fact="0.8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</dgm:constrLst>
            </dgm:else>
          </dgm:choose>
        </dgm:if>
        <dgm:if name="Name16" axis="ch" ptType="node" func="cnt" op="lte" val="5">
          <dgm:choose name="Name17">
            <dgm:if name="Name18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22"/>
                <dgm:constr type="h" for="ch" forName="picture_2" refType="h" refFor="ch" refForName="picture_1" fact="0.22"/>
                <dgm:constr type="l" for="ch" forName="picture_2" refType="w" refFor="ch" refForName="picture_1" fact="1.375"/>
                <dgm:constr type="ctrY" for="ch" forName="picture_2" refType="h" refFor="ch" refForName="picture_1" fact="0.11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22"/>
                <dgm:constr type="h" for="ch" forName="picture_3" refType="h" refFor="ch" refForName="picture_1" fact="0.22"/>
                <dgm:constr type="l" for="ch" forName="picture_3" refType="w" refFor="ch" refForName="picture_1" fact="1.21"/>
                <dgm:constr type="ctrY" for="ch" forName="picture_3" refType="h" refFor="ch" refForName="picture_1" fact="0.353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22"/>
                <dgm:constr type="h" for="ch" forName="picture_4" refType="h" refFor="ch" refForName="picture_1" fact="0.22"/>
                <dgm:constr type="l" for="ch" forName="picture_4" refType="w" refFor="ch" refForName="picture_1" fact="1.21"/>
                <dgm:constr type="ctrY" for="ch" forName="picture_4" refType="h" refFor="ch" refForName="picture_1" fact="0.647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22"/>
                <dgm:constr type="h" for="ch" forName="picture_5" refType="h" refFor="ch" refForName="picture_1" fact="0.22"/>
                <dgm:constr type="l" for="ch" forName="picture_5" refType="w" refFor="ch" refForName="picture_1" fact="1.375"/>
                <dgm:constr type="ctrY" for="ch" forName="picture_5" refType="h" refFor="ch" refForName="picture_1" fact="0.89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</dgm:constrLst>
            </dgm:if>
            <dgm:else name="Name19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22"/>
                <dgm:constr type="h" for="ch" forName="picture_2" refType="h" refFor="ch" refForName="picture_1" fact="0.22"/>
                <dgm:constr type="r" for="ch" forName="picture_2" refType="w"/>
                <dgm:constr type="rOff" for="ch" forName="picture_2" refType="w" refFor="ch" refForName="picture_1" fact="-1.375"/>
                <dgm:constr type="ctrY" for="ch" forName="picture_2" refType="h" refFor="ch" refForName="picture_1" fact="0.11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22"/>
                <dgm:constr type="h" for="ch" forName="picture_3" refType="h" refFor="ch" refForName="picture_1" fact="0.22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353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22"/>
                <dgm:constr type="h" for="ch" forName="picture_4" refType="h" refFor="ch" refForName="picture_1" fact="0.22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647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22"/>
                <dgm:constr type="h" for="ch" forName="picture_5" refType="h" refFor="ch" refForName="picture_1" fact="0.22"/>
                <dgm:constr type="r" for="ch" forName="picture_5" refType="w"/>
                <dgm:constr type="rOff" for="ch" forName="picture_5" refType="w" refFor="ch" refForName="picture_1" fact="-1.375"/>
                <dgm:constr type="ctrY" for="ch" forName="picture_5" refType="h" refFor="ch" refForName="picture_1" fact="0.89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</dgm:constrLst>
            </dgm:else>
          </dgm:choose>
        </dgm:if>
        <dgm:if name="Name20" axis="ch" ptType="node" func="cnt" op="lte" val="6">
          <dgm:choose name="Name21">
            <dgm:if name="Name22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8"/>
                <dgm:constr type="h" for="ch" forName="picture_2" refType="h" refFor="ch" refForName="picture_1" fact="0.18"/>
                <dgm:constr type="l" for="ch" forName="picture_2" refType="w" refFor="ch" refForName="picture_1" fact="1.4238"/>
                <dgm:constr type="ctrY" for="ch" forName="picture_2" refType="h" refFor="ch" refForName="picture_1" fact="0.09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8"/>
                <dgm:constr type="h" for="ch" forName="picture_3" refType="h" refFor="ch" refForName="picture_1" fact="0.18"/>
                <dgm:constr type="l" for="ch" forName="picture_3" refType="w" refFor="ch" refForName="picture_1" fact="1.2667"/>
                <dgm:constr type="ctrY" for="ch" forName="picture_3" refType="h" refFor="ch" refForName="picture_1" fact="0.261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8"/>
                <dgm:constr type="h" for="ch" forName="picture_4" refType="h" refFor="ch" refForName="picture_1" fact="0.18"/>
                <dgm:constr type="l" for="ch" forName="picture_4" refType="w" refFor="ch" refForName="picture_1" fact="1.21"/>
                <dgm:constr type="ctrY" for="ch" forName="picture_4" refType="h" refFor="ch" refForName="picture_1" fact="0.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8"/>
                <dgm:constr type="h" for="ch" forName="picture_5" refType="h" refFor="ch" refForName="picture_1" fact="0.18"/>
                <dgm:constr type="l" for="ch" forName="picture_5" refType="w" refFor="ch" refForName="picture_1" fact="1.2667"/>
                <dgm:constr type="ctrY" for="ch" forName="picture_5" refType="h" refFor="ch" refForName="picture_1" fact="0.739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8"/>
                <dgm:constr type="h" for="ch" forName="picture_6" refType="h" refFor="ch" refForName="picture_1" fact="0.18"/>
                <dgm:constr type="l" for="ch" forName="picture_6" refType="w" refFor="ch" refForName="picture_1" fact="1.4238"/>
                <dgm:constr type="ctrY" for="ch" forName="picture_6" refType="h" refFor="ch" refForName="picture_1" fact="0.91"/>
                <dgm:constr type="l" for="ch" forName="line_6" refType="ctrX" refFor="ch" refForName="picture_1"/>
                <dgm:constr type="h" for="ch" forName="line_6"/>
                <dgm:constr type="r" for="ch" forName="line_6" refType="ctrX" refFor="ch" refForName="picture_6"/>
                <dgm:constr type="ctrY" for="ch" forName="line_6" refType="ctrY" refFor="ch" refForName="picture_6"/>
                <dgm:constr type="r" for="ch" forName="textparent_6" refType="w"/>
                <dgm:constr type="h" for="ch" forName="textparent_6" refType="h" refFor="ch" refForName="picture_6"/>
                <dgm:constr type="l" for="ch" forName="textparent_6" refType="r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</dgm:constrLst>
            </dgm:if>
            <dgm:else name="Name23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8"/>
                <dgm:constr type="h" for="ch" forName="picture_2" refType="h" refFor="ch" refForName="picture_1" fact="0.18"/>
                <dgm:constr type="r" for="ch" forName="picture_2" refType="w"/>
                <dgm:constr type="rOff" for="ch" forName="picture_2" refType="w" refFor="ch" refForName="picture_1" fact="-1.4238"/>
                <dgm:constr type="ctrY" for="ch" forName="picture_2" refType="h" refFor="ch" refForName="picture_1" fact="0.09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8"/>
                <dgm:constr type="h" for="ch" forName="picture_3" refType="h" refFor="ch" refForName="picture_1" fact="0.18"/>
                <dgm:constr type="r" for="ch" forName="picture_3" refType="w"/>
                <dgm:constr type="rOff" for="ch" forName="picture_3" refType="w" refFor="ch" refForName="picture_1" fact="-1.2667"/>
                <dgm:constr type="ctrY" for="ch" forName="picture_3" refType="h" refFor="ch" refForName="picture_1" fact="0.261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8"/>
                <dgm:constr type="h" for="ch" forName="picture_4" refType="h" refFor="ch" refForName="picture_1" fact="0.18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8"/>
                <dgm:constr type="h" for="ch" forName="picture_5" refType="h" refFor="ch" refForName="picture_1" fact="0.18"/>
                <dgm:constr type="r" for="ch" forName="picture_5" refType="w"/>
                <dgm:constr type="rOff" for="ch" forName="picture_5" refType="w" refFor="ch" refForName="picture_1" fact="-1.2667"/>
                <dgm:constr type="ctrY" for="ch" forName="picture_5" refType="h" refFor="ch" refForName="picture_1" fact="0.739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8"/>
                <dgm:constr type="h" for="ch" forName="picture_6" refType="h" refFor="ch" refForName="picture_1" fact="0.18"/>
                <dgm:constr type="r" for="ch" forName="picture_6" refType="w"/>
                <dgm:constr type="rOff" for="ch" forName="picture_6" refType="w" refFor="ch" refForName="picture_1" fact="-1.4238"/>
                <dgm:constr type="ctrY" for="ch" forName="picture_6" refType="h" refFor="ch" refForName="picture_1" fact="0.91"/>
                <dgm:constr type="r" for="ch" forName="line_6" refType="ctrX" refFor="ch" refForName="picture_1"/>
                <dgm:constr type="h" for="ch" forName="line_6"/>
                <dgm:constr type="l" for="ch" forName="line_6" refType="ctrX" refFor="ch" refForName="picture_6"/>
                <dgm:constr type="ctrY" for="ch" forName="line_6" refType="ctrY" refFor="ch" refForName="picture_6"/>
                <dgm:constr type="l" for="ch" forName="textparent_6"/>
                <dgm:constr type="h" for="ch" forName="textparent_6" refType="h" refFor="ch" refForName="picture_6"/>
                <dgm:constr type="r" for="ch" forName="textparent_6" refType="l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</dgm:constrLst>
            </dgm:else>
          </dgm:choose>
        </dgm:if>
        <dgm:else name="Name24">
          <dgm:choose name="Name25">
            <dgm:if name="Name26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5"/>
                <dgm:constr type="h" for="ch" forName="picture_2" refType="h" refFor="ch" refForName="picture_1" fact="0.15"/>
                <dgm:constr type="l" for="ch" forName="picture_2" refType="w" refFor="ch" refForName="picture_1" fact="1.4363"/>
                <dgm:constr type="ctrY" for="ch" forName="picture_2" refType="h" refFor="ch" refForName="picture_1" fact="0.07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5"/>
                <dgm:constr type="h" for="ch" forName="picture_3" refType="h" refFor="ch" refForName="picture_1" fact="0.15"/>
                <dgm:constr type="l" for="ch" forName="picture_3" refType="w" refFor="ch" refForName="picture_1" fact="1.2898"/>
                <dgm:constr type="ctrY" for="ch" forName="picture_3" refType="h" refFor="ch" refForName="picture_1" fact="0.227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5"/>
                <dgm:constr type="h" for="ch" forName="picture_4" refType="h" refFor="ch" refForName="picture_1" fact="0.15"/>
                <dgm:constr type="l" for="ch" forName="picture_4" refType="w" refFor="ch" refForName="picture_1" fact="1.21"/>
                <dgm:constr type="ctrY" for="ch" forName="picture_4" refType="h" refFor="ch" refForName="picture_1" fact="0.40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5"/>
                <dgm:constr type="h" for="ch" forName="picture_5" refType="h" refFor="ch" refForName="picture_1" fact="0.15"/>
                <dgm:constr type="l" for="ch" forName="picture_5" refType="w" refFor="ch" refForName="picture_1" fact="1.21"/>
                <dgm:constr type="ctrY" for="ch" forName="picture_5" refType="h" refFor="ch" refForName="picture_1" fact="0.595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5"/>
                <dgm:constr type="h" for="ch" forName="picture_6" refType="h" refFor="ch" refForName="picture_1" fact="0.15"/>
                <dgm:constr type="l" for="ch" forName="picture_6" refType="w" refFor="ch" refForName="picture_1" fact="1.2898"/>
                <dgm:constr type="ctrY" for="ch" forName="picture_6" refType="h" refFor="ch" refForName="picture_1" fact="0.773"/>
                <dgm:constr type="l" for="ch" forName="line_6" refType="ctrX" refFor="ch" refForName="picture_1"/>
                <dgm:constr type="h" for="ch" forName="line_6"/>
                <dgm:constr type="r" for="ch" forName="line_6" refType="ctrX" refFor="ch" refForName="picture_6"/>
                <dgm:constr type="ctrY" for="ch" forName="line_6" refType="ctrY" refFor="ch" refForName="picture_6"/>
                <dgm:constr type="r" for="ch" forName="textparent_6" refType="w"/>
                <dgm:constr type="h" for="ch" forName="textparent_6" refType="h" refFor="ch" refForName="picture_6"/>
                <dgm:constr type="l" for="ch" forName="textparent_6" refType="r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  <dgm:constr type="w" for="ch" forName="picture_7" refType="w" refFor="ch" refForName="picture_1" fact="0.15"/>
                <dgm:constr type="h" for="ch" forName="picture_7" refType="h" refFor="ch" refForName="picture_1" fact="0.15"/>
                <dgm:constr type="l" for="ch" forName="picture_7" refType="w" refFor="ch" refForName="picture_1" fact="1.4363"/>
                <dgm:constr type="ctrY" for="ch" forName="picture_7" refType="h" refFor="ch" refForName="picture_1" fact="0.925"/>
                <dgm:constr type="l" for="ch" forName="line_7" refType="ctrX" refFor="ch" refForName="picture_1"/>
                <dgm:constr type="h" for="ch" forName="line_7"/>
                <dgm:constr type="r" for="ch" forName="line_7" refType="ctrX" refFor="ch" refForName="picture_7"/>
                <dgm:constr type="ctrY" for="ch" forName="line_7" refType="ctrY" refFor="ch" refForName="picture_7"/>
                <dgm:constr type="r" for="ch" forName="textparent_7" refType="w"/>
                <dgm:constr type="h" for="ch" forName="textparent_7" refType="h" refFor="ch" refForName="picture_7"/>
                <dgm:constr type="l" for="ch" forName="textparent_7" refType="r" refFor="ch" refForName="picture_7"/>
                <dgm:constr type="ctrY" for="ch" forName="textparent_7" refType="ctrY" refFor="ch" refForName="picture_7"/>
                <dgm:constr type="primFontSz" for="des" forName="text_7" refType="primFontSz" refFor="des" refForName="text_2" op="equ"/>
              </dgm:constrLst>
            </dgm:if>
            <dgm:else name="Name27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5"/>
                <dgm:constr type="h" for="ch" forName="picture_2" refType="h" refFor="ch" refForName="picture_1" fact="0.15"/>
                <dgm:constr type="r" for="ch" forName="picture_2" refType="w"/>
                <dgm:constr type="rOff" for="ch" forName="picture_2" refType="w" refFor="ch" refForName="picture_1" fact="-1.4363"/>
                <dgm:constr type="ctrY" for="ch" forName="picture_2" refType="h" refFor="ch" refForName="picture_1" fact="0.07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5"/>
                <dgm:constr type="h" for="ch" forName="picture_3" refType="h" refFor="ch" refForName="picture_1" fact="0.15"/>
                <dgm:constr type="r" for="ch" forName="picture_3" refType="w"/>
                <dgm:constr type="rOff" for="ch" forName="picture_3" refType="w" refFor="ch" refForName="picture_1" fact="-1.2898"/>
                <dgm:constr type="ctrY" for="ch" forName="picture_3" refType="h" refFor="ch" refForName="picture_1" fact="0.227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5"/>
                <dgm:constr type="h" for="ch" forName="picture_4" refType="h" refFor="ch" refForName="picture_1" fact="0.15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40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5"/>
                <dgm:constr type="h" for="ch" forName="picture_5" refType="h" refFor="ch" refForName="picture_1" fact="0.15"/>
                <dgm:constr type="r" for="ch" forName="picture_5" refType="w"/>
                <dgm:constr type="rOff" for="ch" forName="picture_5" refType="w" refFor="ch" refForName="picture_1" fact="-1.21"/>
                <dgm:constr type="ctrY" for="ch" forName="picture_5" refType="h" refFor="ch" refForName="picture_1" fact="0.595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5"/>
                <dgm:constr type="h" for="ch" forName="picture_6" refType="h" refFor="ch" refForName="picture_1" fact="0.15"/>
                <dgm:constr type="r" for="ch" forName="picture_6" refType="w"/>
                <dgm:constr type="rOff" for="ch" forName="picture_6" refType="w" refFor="ch" refForName="picture_1" fact="-1.2898"/>
                <dgm:constr type="ctrY" for="ch" forName="picture_6" refType="h" refFor="ch" refForName="picture_1" fact="0.773"/>
                <dgm:constr type="r" for="ch" forName="line_6" refType="ctrX" refFor="ch" refForName="picture_1"/>
                <dgm:constr type="h" for="ch" forName="line_6"/>
                <dgm:constr type="l" for="ch" forName="line_6" refType="ctrX" refFor="ch" refForName="picture_6"/>
                <dgm:constr type="ctrY" for="ch" forName="line_6" refType="ctrY" refFor="ch" refForName="picture_6"/>
                <dgm:constr type="l" for="ch" forName="textparent_6"/>
                <dgm:constr type="h" for="ch" forName="textparent_6" refType="h" refFor="ch" refForName="picture_6"/>
                <dgm:constr type="r" for="ch" forName="textparent_6" refType="l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  <dgm:constr type="w" for="ch" forName="picture_7" refType="w" refFor="ch" refForName="picture_1" fact="0.15"/>
                <dgm:constr type="h" for="ch" forName="picture_7" refType="h" refFor="ch" refForName="picture_1" fact="0.15"/>
                <dgm:constr type="r" for="ch" forName="picture_7" refType="w"/>
                <dgm:constr type="rOff" for="ch" forName="picture_7" refType="w" refFor="ch" refForName="picture_1" fact="-1.4363"/>
                <dgm:constr type="ctrY" for="ch" forName="picture_7" refType="h" refFor="ch" refForName="picture_1" fact="0.925"/>
                <dgm:constr type="r" for="ch" forName="line_7" refType="ctrX" refFor="ch" refForName="picture_1"/>
                <dgm:constr type="h" for="ch" forName="line_7"/>
                <dgm:constr type="l" for="ch" forName="line_7" refType="ctrX" refFor="ch" refForName="picture_7"/>
                <dgm:constr type="ctrY" for="ch" forName="line_7" refType="ctrY" refFor="ch" refForName="picture_7"/>
                <dgm:constr type="l" for="ch" forName="textparent_7"/>
                <dgm:constr type="h" for="ch" forName="textparent_7" refType="h" refFor="ch" refForName="picture_7"/>
                <dgm:constr type="r" for="ch" forName="textparent_7" refType="l" refFor="ch" refForName="picture_7"/>
                <dgm:constr type="ctrY" for="ch" forName="textparent_7" refType="ctrY" refFor="ch" refForName="picture_7"/>
                <dgm:constr type="primFontSz" for="des" forName="text_7" refType="primFontSz" refFor="des" refForName="text_2" op="equ"/>
              </dgm:constrLst>
            </dgm:else>
          </dgm:choose>
        </dgm:else>
      </dgm:choose>
      <dgm:forEach name="wrapper" axis="self" ptType="parTrans">
        <dgm:forEach name="wrapper2" axis="self" ptType="sibTrans" st="2">
          <dgm:forEach name="pictureRepeat" axis="self">
            <dgm:layoutNode name="pictureRepeatNode" styleLbl="alignImgPlace1">
              <dgm:alg type="sp"/>
              <dgm:shape xmlns:r="http://schemas.openxmlformats.org/officeDocument/2006/relationships" type="ellipse" r:blip="" blipPhldr="1">
                <dgm:adjLst/>
              </dgm:shape>
              <dgm:presOf axis="self"/>
            </dgm:layoutNode>
          </dgm:forEach>
        </dgm:forEach>
      </dgm:forEach>
      <dgm:forEach name="Name28" axis="ch" ptType="sibTrans" hideLastTrans="0" cnt="1">
        <dgm:layoutNode name="picture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9" ref="pictureRepeat"/>
        </dgm:layoutNode>
      </dgm:forEach>
      <dgm:forEach name="Name30" axis="ch" ptType="node" cnt="1">
        <dgm:layoutNode name="text_1" styleLbl="node1">
          <dgm:varLst>
            <dgm:bulletEnabled val="1"/>
          </dgm:varLst>
          <dgm:alg type="tx">
            <dgm:param type="txAnchorVert" val="b"/>
            <dgm:param type="txAnchorVertCh" val="b"/>
            <dgm:param type="parTxRTLAlign" val="r"/>
            <dgm:param type="shpTxRTLAlignCh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65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</dgm:forEach>
      <dgm:forEach name="Name31" axis="ch" ptType="sibTrans" hideLastTrans="0" st="2" cnt="1">
        <dgm:layoutNode name="picture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2" ref="pictureRepeat"/>
        </dgm:layoutNode>
      </dgm:forEach>
      <dgm:forEach name="Name33" axis="ch" ptType="node" st="2" cnt="1">
        <dgm:layoutNode name="line_2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2">
          <dgm:choose name="Name34">
            <dgm:if name="Name35" func="var" arg="dir" op="equ" val="norm">
              <dgm:alg type="lin">
                <dgm:param type="horzAlign" val="l"/>
              </dgm:alg>
            </dgm:if>
            <dgm:else name="Name36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2" refType="w"/>
            <dgm:constr type="h" for="ch" forName="text_2" refType="h"/>
          </dgm:constrLst>
          <dgm:presOf/>
          <dgm:layoutNode name="text_2" styleLbl="revTx">
            <dgm:varLst>
              <dgm:bulletEnabled val="1"/>
            </dgm:varLst>
            <dgm:choose name="Name37">
              <dgm:if name="Name38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39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40" axis="ch" ptType="sibTrans" hideLastTrans="0" st="3" cnt="1">
        <dgm:layoutNode name="picture_3">
          <dgm:alg type="sp"/>
          <dgm:shape xmlns:r="http://schemas.openxmlformats.org/officeDocument/2006/relationships" r:blip="">
            <dgm:adjLst/>
          </dgm:shape>
          <dgm:presOf/>
          <dgm:constrLst/>
          <dgm:forEach name="Name41" ref="pictureRepeat"/>
        </dgm:layoutNode>
      </dgm:forEach>
      <dgm:forEach name="Name42" axis="ch" ptType="node" st="3" cnt="1">
        <dgm:layoutNode name="line_3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3">
          <dgm:choose name="Name43">
            <dgm:if name="Name44" func="var" arg="dir" op="equ" val="norm">
              <dgm:alg type="lin">
                <dgm:param type="horzAlign" val="l"/>
              </dgm:alg>
            </dgm:if>
            <dgm:else name="Name45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3" refType="w"/>
            <dgm:constr type="h" for="ch" forName="text_3" refType="h"/>
          </dgm:constrLst>
          <dgm:presOf/>
          <dgm:layoutNode name="text_3" styleLbl="revTx">
            <dgm:varLst>
              <dgm:bulletEnabled val="1"/>
            </dgm:varLst>
            <dgm:choose name="Name46">
              <dgm:if name="Name47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48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49" axis="ch" ptType="sibTrans" hideLastTrans="0" st="4" cnt="1">
        <dgm:layoutNode name="picture_4">
          <dgm:alg type="sp"/>
          <dgm:shape xmlns:r="http://schemas.openxmlformats.org/officeDocument/2006/relationships" r:blip="">
            <dgm:adjLst/>
          </dgm:shape>
          <dgm:presOf/>
          <dgm:constrLst/>
          <dgm:forEach name="Name50" ref="pictureRepeat"/>
        </dgm:layoutNode>
      </dgm:forEach>
      <dgm:forEach name="Name51" axis="ch" ptType="node" st="4" cnt="1">
        <dgm:layoutNode name="line_4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4">
          <dgm:choose name="Name52">
            <dgm:if name="Name53" func="var" arg="dir" op="equ" val="norm">
              <dgm:alg type="lin">
                <dgm:param type="horzAlign" val="l"/>
              </dgm:alg>
            </dgm:if>
            <dgm:else name="Name54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4" refType="w"/>
            <dgm:constr type="h" for="ch" forName="text_4" refType="h"/>
          </dgm:constrLst>
          <dgm:presOf/>
          <dgm:layoutNode name="text_4" styleLbl="revTx">
            <dgm:varLst>
              <dgm:bulletEnabled val="1"/>
            </dgm:varLst>
            <dgm:choose name="Name55">
              <dgm:if name="Name56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57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58" axis="ch" ptType="sibTrans" hideLastTrans="0" st="5" cnt="1">
        <dgm:layoutNode name="picture_5">
          <dgm:alg type="sp"/>
          <dgm:shape xmlns:r="http://schemas.openxmlformats.org/officeDocument/2006/relationships" r:blip="">
            <dgm:adjLst/>
          </dgm:shape>
          <dgm:presOf/>
          <dgm:constrLst/>
          <dgm:forEach name="Name59" ref="pictureRepeat"/>
        </dgm:layoutNode>
      </dgm:forEach>
      <dgm:forEach name="Name60" axis="ch" ptType="node" st="5" cnt="1">
        <dgm:layoutNode name="line_5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5">
          <dgm:choose name="Name61">
            <dgm:if name="Name62" func="var" arg="dir" op="equ" val="norm">
              <dgm:alg type="lin">
                <dgm:param type="horzAlign" val="l"/>
              </dgm:alg>
            </dgm:if>
            <dgm:else name="Name63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5" refType="w"/>
            <dgm:constr type="h" for="ch" forName="text_5" refType="h"/>
          </dgm:constrLst>
          <dgm:presOf/>
          <dgm:layoutNode name="text_5" styleLbl="revTx">
            <dgm:varLst>
              <dgm:bulletEnabled val="1"/>
            </dgm:varLst>
            <dgm:choose name="Name64">
              <dgm:if name="Name65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66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67" axis="ch" ptType="sibTrans" hideLastTrans="0" st="6" cnt="1">
        <dgm:layoutNode name="picture_6">
          <dgm:alg type="sp"/>
          <dgm:shape xmlns:r="http://schemas.openxmlformats.org/officeDocument/2006/relationships" r:blip="">
            <dgm:adjLst/>
          </dgm:shape>
          <dgm:presOf/>
          <dgm:constrLst/>
          <dgm:forEach name="Name68" ref="pictureRepeat"/>
        </dgm:layoutNode>
      </dgm:forEach>
      <dgm:forEach name="Name69" axis="ch" ptType="node" st="6" cnt="1">
        <dgm:layoutNode name="line_6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6">
          <dgm:choose name="Name70">
            <dgm:if name="Name71" func="var" arg="dir" op="equ" val="norm">
              <dgm:alg type="lin">
                <dgm:param type="horzAlign" val="l"/>
              </dgm:alg>
            </dgm:if>
            <dgm:else name="Name72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6" refType="w"/>
            <dgm:constr type="h" for="ch" forName="text_6" refType="h"/>
          </dgm:constrLst>
          <dgm:presOf/>
          <dgm:layoutNode name="text_6" styleLbl="revTx">
            <dgm:varLst>
              <dgm:bulletEnabled val="1"/>
            </dgm:varLst>
            <dgm:choose name="Name73">
              <dgm:if name="Name74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75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76" axis="ch" ptType="sibTrans" hideLastTrans="0" st="7" cnt="1">
        <dgm:layoutNode name="picture_7">
          <dgm:alg type="sp"/>
          <dgm:shape xmlns:r="http://schemas.openxmlformats.org/officeDocument/2006/relationships" r:blip="">
            <dgm:adjLst/>
          </dgm:shape>
          <dgm:presOf/>
          <dgm:constrLst/>
          <dgm:forEach name="Name77" ref="pictureRepeat"/>
        </dgm:layoutNode>
      </dgm:forEach>
      <dgm:forEach name="Name78" axis="ch" ptType="node" st="7" cnt="1">
        <dgm:layoutNode name="line_7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7">
          <dgm:choose name="Name79">
            <dgm:if name="Name80" func="var" arg="dir" op="equ" val="norm">
              <dgm:alg type="lin">
                <dgm:param type="horzAlign" val="l"/>
              </dgm:alg>
            </dgm:if>
            <dgm:else name="Name81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7" refType="w"/>
            <dgm:constr type="h" for="ch" forName="text_7" refType="h"/>
          </dgm:constrLst>
          <dgm:presOf/>
          <dgm:layoutNode name="text_7" styleLbl="revTx">
            <dgm:varLst>
              <dgm:bulletEnabled val="1"/>
            </dgm:varLst>
            <dgm:choose name="Name82">
              <dgm:if name="Name83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84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</dgm:layoutNod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layout100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48A87A34-81AB-432B-8DAE-1953F412C126}" type="datetimeFigureOut">
              <a:rPr lang="en-US" dirty="0"/>
              <a:pPr/>
              <a:t>6/24/2022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5332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9237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6/24/2022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43889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6/24/2022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9706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6/24/2022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13303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02835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6/24/2022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1239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1747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6/24/2022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08347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51188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6/24/2022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9387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48A87A34-81AB-432B-8DAE-1953F412C126}" type="datetimeFigureOut">
              <a:rPr lang="en-US" dirty="0"/>
              <a:pPr/>
              <a:t>6/20/2022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5332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92371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6/20/2022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438895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6/20/2022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97060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6/20/2022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133036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0283545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6/20/2022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123987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174783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6/20/2022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0834728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5118892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6/20/2022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9387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0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70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60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100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9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  <a:p>
            <a:pPr lvl="5"/>
            <a:r>
              <a:rPr lang="en-US"/>
              <a:t>6</a:t>
            </a:r>
          </a:p>
          <a:p>
            <a:pPr lvl="6"/>
            <a:r>
              <a:rPr lang="en-US"/>
              <a:t>7</a:t>
            </a:r>
          </a:p>
          <a:p>
            <a:pPr lvl="7"/>
            <a:r>
              <a:rPr lang="en-US"/>
              <a:t>8</a:t>
            </a:r>
          </a:p>
          <a:p>
            <a:pPr lvl="8"/>
            <a:r>
              <a:rPr lang="en-US"/>
              <a:t>9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6/24/2022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8709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  <a:p>
            <a:pPr lvl="5"/>
            <a:r>
              <a:rPr lang="en-US"/>
              <a:t>6</a:t>
            </a:r>
          </a:p>
          <a:p>
            <a:pPr lvl="6"/>
            <a:r>
              <a:rPr lang="en-US"/>
              <a:t>7</a:t>
            </a:r>
          </a:p>
          <a:p>
            <a:pPr lvl="7"/>
            <a:r>
              <a:rPr lang="en-US"/>
              <a:t>8</a:t>
            </a:r>
          </a:p>
          <a:p>
            <a:pPr lvl="8"/>
            <a:r>
              <a:rPr lang="en-US"/>
              <a:t>9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6/20/2022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8709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100.xml"/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6.xml"/><Relationship Id="rId3" Type="http://schemas.openxmlformats.org/officeDocument/2006/relationships/diagramLayout" Target="../diagrams/layout5.xml"/><Relationship Id="rId7" Type="http://schemas.openxmlformats.org/officeDocument/2006/relationships/diagramData" Target="../diagrams/data6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11" Type="http://schemas.microsoft.com/office/2007/relationships/diagramDrawing" Target="../diagrams/drawing6.xml"/><Relationship Id="rId5" Type="http://schemas.openxmlformats.org/officeDocument/2006/relationships/diagramColors" Target="../diagrams/colors5.xml"/><Relationship Id="rId10" Type="http://schemas.openxmlformats.org/officeDocument/2006/relationships/diagramColors" Target="../diagrams/colors6.xml"/><Relationship Id="rId4" Type="http://schemas.openxmlformats.org/officeDocument/2006/relationships/diagramQuickStyle" Target="../diagrams/quickStyle5.xml"/><Relationship Id="rId9" Type="http://schemas.openxmlformats.org/officeDocument/2006/relationships/diagramQuickStyle" Target="../diagrams/quickStyl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1.xml"/><Relationship Id="rId13" Type="http://schemas.openxmlformats.org/officeDocument/2006/relationships/image" Target="../media/image3.png"/><Relationship Id="rId3" Type="http://schemas.openxmlformats.org/officeDocument/2006/relationships/diagramLayout" Target="../diagrams/layout10.xml"/><Relationship Id="rId7" Type="http://schemas.openxmlformats.org/officeDocument/2006/relationships/diagramData" Target="../diagrams/data11.xml"/><Relationship Id="rId12" Type="http://schemas.openxmlformats.org/officeDocument/2006/relationships/image" Target="../media/image2.png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0.xml"/><Relationship Id="rId11" Type="http://schemas.microsoft.com/office/2007/relationships/diagramDrawing" Target="../diagrams/drawing11.xml"/><Relationship Id="rId5" Type="http://schemas.openxmlformats.org/officeDocument/2006/relationships/diagramColors" Target="../diagrams/colors10.xml"/><Relationship Id="rId10" Type="http://schemas.openxmlformats.org/officeDocument/2006/relationships/diagramColors" Target="../diagrams/colors11.xml"/><Relationship Id="rId4" Type="http://schemas.openxmlformats.org/officeDocument/2006/relationships/diagramQuickStyle" Target="../diagrams/quickStyle10.xml"/><Relationship Id="rId9" Type="http://schemas.openxmlformats.org/officeDocument/2006/relationships/diagramQuickStyle" Target="../diagrams/quickStyle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8" Type="http://schemas.openxmlformats.org/officeDocument/2006/relationships/slide" Target="slide100.xml"/><Relationship Id="rId3" Type="http://schemas.openxmlformats.org/officeDocument/2006/relationships/diagramLayout" Target="../diagrams/layout100.xml"/><Relationship Id="rId7" Type="http://schemas.openxmlformats.org/officeDocument/2006/relationships/image" Target="../media/image11.png"/><Relationship Id="rId2" Type="http://schemas.openxmlformats.org/officeDocument/2006/relationships/diagramData" Target="../diagrams/data100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00.xml"/><Relationship Id="rId5" Type="http://schemas.openxmlformats.org/officeDocument/2006/relationships/diagramColors" Target="../diagrams/colors100.xml"/><Relationship Id="rId4" Type="http://schemas.openxmlformats.org/officeDocument/2006/relationships/diagramQuickStyle" Target="../diagrams/quickStyle100.xml"/><Relationship Id="rId9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How do students use technology to collaborate at UWTSD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BB7C296D-351E-7C94-BFEE-6371D36745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35806" y="5287617"/>
            <a:ext cx="5242135" cy="1522201"/>
          </a:xfrm>
        </p:spPr>
        <p:txBody>
          <a:bodyPr vert="horz" lIns="91440" tIns="0" rIns="91440" bIns="45720" rtlCol="0" anchor="t">
            <a:normAutofit lnSpcReduction="10000"/>
          </a:bodyPr>
          <a:lstStyle/>
          <a:p>
            <a:r>
              <a:rPr lang="en-GB" dirty="0">
                <a:solidFill>
                  <a:schemeClr val="tx1"/>
                </a:solidFill>
              </a:rPr>
              <a:t>Course name : Digital skills and employability </a:t>
            </a:r>
          </a:p>
          <a:p>
            <a:r>
              <a:rPr lang="en-GB" dirty="0">
                <a:solidFill>
                  <a:schemeClr val="tx1"/>
                </a:solidFill>
              </a:rPr>
              <a:t>Student 1 : Gheorghe M Cacaliceanu 2126586</a:t>
            </a:r>
          </a:p>
          <a:p>
            <a:r>
              <a:rPr lang="en-GB" dirty="0">
                <a:solidFill>
                  <a:schemeClr val="tx1"/>
                </a:solidFill>
              </a:rPr>
              <a:t>Student 2 : Claudia Popa 2126835</a:t>
            </a:r>
          </a:p>
          <a:p>
            <a:r>
              <a:rPr lang="en-GB" dirty="0">
                <a:solidFill>
                  <a:schemeClr val="tx1"/>
                </a:solidFill>
              </a:rPr>
              <a:t>Lecturer : Dr Olu Adegbite 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p:graphicFrame>
        <p:nvGraphicFramePr>
          <p:cNvPr id="660" name="Diagram 660">
            <a:extLst>
              <a:ext uri="{FF2B5EF4-FFF2-40B4-BE49-F238E27FC236}">
                <a16:creationId xmlns:a16="http://schemas.microsoft.com/office/drawing/2014/main" id="{EE6DE69B-8F72-59AB-96F5-0246316A7C8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91588905"/>
              </p:ext>
            </p:extLst>
          </p:nvPr>
        </p:nvGraphicFramePr>
        <p:xfrm>
          <a:off x="443105" y="103757"/>
          <a:ext cx="3781753" cy="26619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09" name="TextBox 1108">
            <a:extLst>
              <a:ext uri="{FF2B5EF4-FFF2-40B4-BE49-F238E27FC236}">
                <a16:creationId xmlns:a16="http://schemas.microsoft.com/office/drawing/2014/main" id="{1CFD513C-BAB0-984F-335A-F731BD6F43FA}"/>
              </a:ext>
            </a:extLst>
          </p:cNvPr>
          <p:cNvSpPr txBox="1"/>
          <p:nvPr/>
        </p:nvSpPr>
        <p:spPr>
          <a:xfrm>
            <a:off x="4724400" y="3200400"/>
            <a:ext cx="274319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11" name="Slide Zoom 10">
                <a:extLst>
                  <a:ext uri="{FF2B5EF4-FFF2-40B4-BE49-F238E27FC236}">
                    <a16:creationId xmlns:a16="http://schemas.microsoft.com/office/drawing/2014/main" id="{264EEB7F-5A8C-7DE2-E2C0-527678AA1829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851871100"/>
                  </p:ext>
                </p:extLst>
              </p:nvPr>
            </p:nvGraphicFramePr>
            <p:xfrm>
              <a:off x="8700895" y="103757"/>
              <a:ext cx="3048000" cy="1714500"/>
            </p:xfrm>
            <a:graphic>
              <a:graphicData uri="http://schemas.microsoft.com/office/powerpoint/2016/slidezoom">
                <pslz:sldZm>
                  <pslz:sldZmObj sldId="256" cId="109857222">
                    <pslz:zmPr id="{EFEC44B6-A80D-4FE1-A83B-77161A0FC37E}" returnToParent="0" transitionDur="1000">
                      <p166:blipFill xmlns:p166="http://schemas.microsoft.com/office/powerpoint/2016/6/main">
                        <a:blip r:embed="rId7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048000" cy="171450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11" name="Slide Zoom 10">
                <a:hlinkClick r:id="rId8" action="ppaction://hlinksldjump"/>
                <a:extLst>
                  <a:ext uri="{FF2B5EF4-FFF2-40B4-BE49-F238E27FC236}">
                    <a16:creationId xmlns:a16="http://schemas.microsoft.com/office/drawing/2014/main" id="{264EEB7F-5A8C-7DE2-E2C0-527678AA182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8700895" y="103757"/>
                <a:ext cx="3048000" cy="1714500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7A10BD-59C0-B258-A781-DD8300AFF8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we Will Present :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6524AC29-8426-8515-CE8C-D44696474F6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75265928"/>
              </p:ext>
            </p:extLst>
          </p:nvPr>
        </p:nvGraphicFramePr>
        <p:xfrm>
          <a:off x="5118447" y="381740"/>
          <a:ext cx="6281873" cy="56700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22535564-82C8-CACC-9E61-08E0180D7B3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0034560"/>
              </p:ext>
            </p:extLst>
          </p:nvPr>
        </p:nvGraphicFramePr>
        <p:xfrm>
          <a:off x="6223247" y="6276513"/>
          <a:ext cx="5726097" cy="399495"/>
        </p:xfrm>
        <a:graphic>
          <a:graphicData uri="http://schemas.openxmlformats.org/drawingml/2006/table">
            <a:tbl>
              <a:tblPr/>
              <a:tblGrid>
                <a:gridCol w="5726097">
                  <a:extLst>
                    <a:ext uri="{9D8B030D-6E8A-4147-A177-3AD203B41FA5}">
                      <a16:colId xmlns:a16="http://schemas.microsoft.com/office/drawing/2014/main" val="2758929750"/>
                    </a:ext>
                  </a:extLst>
                </a:gridCol>
              </a:tblGrid>
              <a:tr h="399495">
                <a:tc>
                  <a:txBody>
                    <a:bodyPr/>
                    <a:lstStyle/>
                    <a:p>
                      <a:r>
                        <a:rPr lang="en-GB" dirty="0"/>
                        <a:t>STUDENT 1: Gheorghe M Cacaliceanu 2126586 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957014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528339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5930E0-5717-4C47-40D0-BA4335F35D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INTRODUCTION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04FBB052-9576-317B-FD61-C340298783A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34711977"/>
              </p:ext>
            </p:extLst>
          </p:nvPr>
        </p:nvGraphicFramePr>
        <p:xfrm>
          <a:off x="5118447" y="803186"/>
          <a:ext cx="6281873" cy="52486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924F8F2D-E0BB-DB22-5EFF-C609DD74CD3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7359649"/>
              </p:ext>
            </p:extLst>
          </p:nvPr>
        </p:nvGraphicFramePr>
        <p:xfrm>
          <a:off x="5885895" y="6303146"/>
          <a:ext cx="5663954" cy="399495"/>
        </p:xfrm>
        <a:graphic>
          <a:graphicData uri="http://schemas.openxmlformats.org/drawingml/2006/table">
            <a:tbl>
              <a:tblPr/>
              <a:tblGrid>
                <a:gridCol w="5663954">
                  <a:extLst>
                    <a:ext uri="{9D8B030D-6E8A-4147-A177-3AD203B41FA5}">
                      <a16:colId xmlns:a16="http://schemas.microsoft.com/office/drawing/2014/main" val="4072465713"/>
                    </a:ext>
                  </a:extLst>
                </a:gridCol>
              </a:tblGrid>
              <a:tr h="399495">
                <a:tc>
                  <a:txBody>
                    <a:bodyPr/>
                    <a:lstStyle/>
                    <a:p>
                      <a:r>
                        <a:rPr lang="en-GB" dirty="0"/>
                        <a:t>STUDENT 1 GHEORGHE M CACALICEANU 2126586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26516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042990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3C5918A-1DC5-4CF3-AA27-00AA3088AA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B786683A-6FD6-4BF7-B3B0-DC39767739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274788" y="-15796"/>
            <a:ext cx="7911916" cy="6889592"/>
          </a:xfrm>
          <a:custGeom>
            <a:avLst/>
            <a:gdLst>
              <a:gd name="connsiteX0" fmla="*/ 1144064 w 7911916"/>
              <a:gd name="connsiteY0" fmla="*/ 0 h 6889592"/>
              <a:gd name="connsiteX1" fmla="*/ 7911916 w 7911916"/>
              <a:gd name="connsiteY1" fmla="*/ 0 h 6889592"/>
              <a:gd name="connsiteX2" fmla="*/ 7911916 w 7911916"/>
              <a:gd name="connsiteY2" fmla="*/ 6889592 h 6889592"/>
              <a:gd name="connsiteX3" fmla="*/ 1282780 w 7911916"/>
              <a:gd name="connsiteY3" fmla="*/ 6889592 h 6889592"/>
              <a:gd name="connsiteX4" fmla="*/ 1021588 w 7911916"/>
              <a:gd name="connsiteY4" fmla="*/ 6461391 h 6889592"/>
              <a:gd name="connsiteX5" fmla="*/ 841264 w 7911916"/>
              <a:gd name="connsiteY5" fmla="*/ 370936 h 6889592"/>
              <a:gd name="connsiteX6" fmla="*/ 1119707 w 7911916"/>
              <a:gd name="connsiteY6" fmla="*/ 26053 h 6889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911916" h="6889592">
                <a:moveTo>
                  <a:pt x="1144064" y="0"/>
                </a:moveTo>
                <a:lnTo>
                  <a:pt x="7911916" y="0"/>
                </a:lnTo>
                <a:lnTo>
                  <a:pt x="7911916" y="6889592"/>
                </a:lnTo>
                <a:lnTo>
                  <a:pt x="1282780" y="6889592"/>
                </a:lnTo>
                <a:lnTo>
                  <a:pt x="1021588" y="6461391"/>
                </a:lnTo>
                <a:cubicBezTo>
                  <a:pt x="-73086" y="4533675"/>
                  <a:pt x="-509682" y="2192905"/>
                  <a:pt x="841264" y="370936"/>
                </a:cubicBezTo>
                <a:cubicBezTo>
                  <a:pt x="928899" y="253509"/>
                  <a:pt x="1021859" y="138477"/>
                  <a:pt x="1119707" y="26053"/>
                </a:cubicBezTo>
                <a:close/>
              </a:path>
            </a:pathLst>
          </a:custGeom>
          <a:noFill/>
          <a:ln w="9525" cap="flat">
            <a:solidFill>
              <a:schemeClr val="tx1">
                <a:alpha val="1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05169E50-59FB-4AEE-B61D-44A882A4C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249750" y="-6726"/>
            <a:ext cx="5931659" cy="6871452"/>
          </a:xfrm>
          <a:custGeom>
            <a:avLst/>
            <a:gdLst>
              <a:gd name="connsiteX0" fmla="*/ 2429503 w 5931659"/>
              <a:gd name="connsiteY0" fmla="*/ 0 h 6871452"/>
              <a:gd name="connsiteX1" fmla="*/ 5931659 w 5931659"/>
              <a:gd name="connsiteY1" fmla="*/ 0 h 6871452"/>
              <a:gd name="connsiteX2" fmla="*/ 5931659 w 5931659"/>
              <a:gd name="connsiteY2" fmla="*/ 6871452 h 6871452"/>
              <a:gd name="connsiteX3" fmla="*/ 1302090 w 5931659"/>
              <a:gd name="connsiteY3" fmla="*/ 6871452 h 6871452"/>
              <a:gd name="connsiteX4" fmla="*/ 1257860 w 5931659"/>
              <a:gd name="connsiteY4" fmla="*/ 6820098 h 6871452"/>
              <a:gd name="connsiteX5" fmla="*/ 456609 w 5931659"/>
              <a:gd name="connsiteY5" fmla="*/ 1965059 h 6871452"/>
              <a:gd name="connsiteX6" fmla="*/ 2356353 w 5931659"/>
              <a:gd name="connsiteY6" fmla="*/ 42030 h 6871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31659" h="6871452">
                <a:moveTo>
                  <a:pt x="2429503" y="0"/>
                </a:moveTo>
                <a:lnTo>
                  <a:pt x="5931659" y="0"/>
                </a:lnTo>
                <a:lnTo>
                  <a:pt x="5931659" y="6871452"/>
                </a:lnTo>
                <a:lnTo>
                  <a:pt x="1302090" y="6871452"/>
                </a:lnTo>
                <a:lnTo>
                  <a:pt x="1257860" y="6820098"/>
                </a:lnTo>
                <a:cubicBezTo>
                  <a:pt x="121068" y="5395213"/>
                  <a:pt x="-469022" y="3541076"/>
                  <a:pt x="456609" y="1965059"/>
                </a:cubicBezTo>
                <a:cubicBezTo>
                  <a:pt x="919425" y="1178905"/>
                  <a:pt x="1583566" y="524859"/>
                  <a:pt x="2356353" y="42030"/>
                </a:cubicBezTo>
                <a:close/>
              </a:path>
            </a:pathLst>
          </a:custGeom>
          <a:noFill/>
          <a:ln w="9525" cap="flat">
            <a:solidFill>
              <a:schemeClr val="tx1">
                <a:alpha val="1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117C30F0-5A38-4B60-B632-3AF7C2780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5433528" y="-3116"/>
            <a:ext cx="6766974" cy="6864232"/>
          </a:xfrm>
          <a:custGeom>
            <a:avLst/>
            <a:gdLst>
              <a:gd name="connsiteX0" fmla="*/ 2135088 w 6766974"/>
              <a:gd name="connsiteY0" fmla="*/ 0 h 6864232"/>
              <a:gd name="connsiteX1" fmla="*/ 6766974 w 6766974"/>
              <a:gd name="connsiteY1" fmla="*/ 0 h 6864232"/>
              <a:gd name="connsiteX2" fmla="*/ 6766974 w 6766974"/>
              <a:gd name="connsiteY2" fmla="*/ 6864232 h 6864232"/>
              <a:gd name="connsiteX3" fmla="*/ 1128977 w 6766974"/>
              <a:gd name="connsiteY3" fmla="*/ 6864232 h 6864232"/>
              <a:gd name="connsiteX4" fmla="*/ 1004776 w 6766974"/>
              <a:gd name="connsiteY4" fmla="*/ 6687663 h 6864232"/>
              <a:gd name="connsiteX5" fmla="*/ 709736 w 6766974"/>
              <a:gd name="connsiteY5" fmla="*/ 1521351 h 6864232"/>
              <a:gd name="connsiteX6" fmla="*/ 1896284 w 6766974"/>
              <a:gd name="connsiteY6" fmla="*/ 197391 h 6864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766974" h="6864232">
                <a:moveTo>
                  <a:pt x="2135088" y="0"/>
                </a:moveTo>
                <a:lnTo>
                  <a:pt x="6766974" y="0"/>
                </a:lnTo>
                <a:lnTo>
                  <a:pt x="6766974" y="6864232"/>
                </a:lnTo>
                <a:lnTo>
                  <a:pt x="1128977" y="6864232"/>
                </a:lnTo>
                <a:lnTo>
                  <a:pt x="1004776" y="6687663"/>
                </a:lnTo>
                <a:cubicBezTo>
                  <a:pt x="-54053" y="5122098"/>
                  <a:pt x="-463081" y="3202457"/>
                  <a:pt x="709736" y="1521351"/>
                </a:cubicBezTo>
                <a:cubicBezTo>
                  <a:pt x="1045443" y="1039181"/>
                  <a:pt x="1446565" y="592246"/>
                  <a:pt x="1896284" y="197391"/>
                </a:cubicBezTo>
                <a:close/>
              </a:path>
            </a:pathLst>
          </a:custGeom>
          <a:noFill/>
          <a:ln w="9525" cap="flat">
            <a:solidFill>
              <a:schemeClr val="tx1">
                <a:alpha val="1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A200CBA5-3F2B-4AAC-9F86-99AFECC19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953136" y="0"/>
            <a:ext cx="5238864" cy="6858000"/>
          </a:xfrm>
          <a:custGeom>
            <a:avLst/>
            <a:gdLst>
              <a:gd name="connsiteX0" fmla="*/ 2829115 w 5238864"/>
              <a:gd name="connsiteY0" fmla="*/ 0 h 6864726"/>
              <a:gd name="connsiteX1" fmla="*/ 5238864 w 5238864"/>
              <a:gd name="connsiteY1" fmla="*/ 0 h 6864726"/>
              <a:gd name="connsiteX2" fmla="*/ 5238864 w 5238864"/>
              <a:gd name="connsiteY2" fmla="*/ 6864726 h 6864726"/>
              <a:gd name="connsiteX3" fmla="*/ 1518091 w 5238864"/>
              <a:gd name="connsiteY3" fmla="*/ 6864726 h 6864726"/>
              <a:gd name="connsiteX4" fmla="*/ 1435414 w 5238864"/>
              <a:gd name="connsiteY4" fmla="*/ 6778879 h 6864726"/>
              <a:gd name="connsiteX5" fmla="*/ 406006 w 5238864"/>
              <a:gd name="connsiteY5" fmla="*/ 2093910 h 6864726"/>
              <a:gd name="connsiteX6" fmla="*/ 2559142 w 5238864"/>
              <a:gd name="connsiteY6" fmla="*/ 124487 h 68647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38864" h="6864726">
                <a:moveTo>
                  <a:pt x="2829115" y="0"/>
                </a:moveTo>
                <a:lnTo>
                  <a:pt x="5238864" y="0"/>
                </a:lnTo>
                <a:lnTo>
                  <a:pt x="5238864" y="6864726"/>
                </a:lnTo>
                <a:lnTo>
                  <a:pt x="1518091" y="6864726"/>
                </a:lnTo>
                <a:lnTo>
                  <a:pt x="1435414" y="6778879"/>
                </a:lnTo>
                <a:cubicBezTo>
                  <a:pt x="226066" y="5476104"/>
                  <a:pt x="-499346" y="3635393"/>
                  <a:pt x="406006" y="2093910"/>
                </a:cubicBezTo>
                <a:cubicBezTo>
                  <a:pt x="907547" y="1241972"/>
                  <a:pt x="1674986" y="564513"/>
                  <a:pt x="2559142" y="124487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44DED54B-F937-0D31-5641-80B9F922BD3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23613424"/>
              </p:ext>
            </p:extLst>
          </p:nvPr>
        </p:nvGraphicFramePr>
        <p:xfrm>
          <a:off x="798577" y="794042"/>
          <a:ext cx="5427137" cy="52486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Arrow: Left 4">
            <a:extLst>
              <a:ext uri="{FF2B5EF4-FFF2-40B4-BE49-F238E27FC236}">
                <a16:creationId xmlns:a16="http://schemas.microsoft.com/office/drawing/2014/main" id="{FAF28BE6-AF3E-12C6-A6C4-5D6820E7C30A}"/>
              </a:ext>
            </a:extLst>
          </p:cNvPr>
          <p:cNvSpPr/>
          <p:nvPr/>
        </p:nvSpPr>
        <p:spPr>
          <a:xfrm>
            <a:off x="7376969" y="2743200"/>
            <a:ext cx="3677220" cy="1615736"/>
          </a:xfrm>
          <a:prstGeom prst="lef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Rationale 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16AD546-4895-A8FE-1890-0BB0AB4526C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8748687"/>
              </p:ext>
            </p:extLst>
          </p:nvPr>
        </p:nvGraphicFramePr>
        <p:xfrm>
          <a:off x="6944634" y="6107837"/>
          <a:ext cx="5084609" cy="365760"/>
        </p:xfrm>
        <a:graphic>
          <a:graphicData uri="http://schemas.openxmlformats.org/drawingml/2006/table">
            <a:tbl>
              <a:tblPr/>
              <a:tblGrid>
                <a:gridCol w="5084609">
                  <a:extLst>
                    <a:ext uri="{9D8B030D-6E8A-4147-A177-3AD203B41FA5}">
                      <a16:colId xmlns:a16="http://schemas.microsoft.com/office/drawing/2014/main" val="2265311229"/>
                    </a:ext>
                  </a:extLst>
                </a:gridCol>
              </a:tblGrid>
              <a:tr h="268106">
                <a:tc>
                  <a:txBody>
                    <a:bodyPr/>
                    <a:lstStyle/>
                    <a:p>
                      <a:r>
                        <a:rPr lang="en-GB" dirty="0"/>
                        <a:t>Student 1: Gheorghe M Cacaliceanu 2126586 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279448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048378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A8BDB3-1DF5-9CF3-B750-E34F4F3137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6386" y="5326601"/>
            <a:ext cx="3498979" cy="71021"/>
          </a:xfrm>
        </p:spPr>
        <p:txBody>
          <a:bodyPr>
            <a:normAutofit fontScale="90000"/>
          </a:bodyPr>
          <a:lstStyle/>
          <a:p>
            <a:endParaRPr lang="en-US"/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636F926A-198D-911B-6559-9C5C257DEE5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11777333"/>
              </p:ext>
            </p:extLst>
          </p:nvPr>
        </p:nvGraphicFramePr>
        <p:xfrm>
          <a:off x="5003428" y="616280"/>
          <a:ext cx="6281873" cy="50813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40AA9ECF-6E6A-2B70-108C-36F31EE8ADF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57996141"/>
              </p:ext>
            </p:extLst>
          </p:nvPr>
        </p:nvGraphicFramePr>
        <p:xfrm>
          <a:off x="2032000" y="719666"/>
          <a:ext cx="2841841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DCF1F7D-B10E-C3DC-602B-395D9D05F5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6472829"/>
              </p:ext>
            </p:extLst>
          </p:nvPr>
        </p:nvGraphicFramePr>
        <p:xfrm>
          <a:off x="5976730" y="5777948"/>
          <a:ext cx="6149009" cy="795130"/>
        </p:xfrm>
        <a:graphic>
          <a:graphicData uri="http://schemas.openxmlformats.org/drawingml/2006/table">
            <a:tbl>
              <a:tblPr/>
              <a:tblGrid>
                <a:gridCol w="6149009">
                  <a:extLst>
                    <a:ext uri="{9D8B030D-6E8A-4147-A177-3AD203B41FA5}">
                      <a16:colId xmlns:a16="http://schemas.microsoft.com/office/drawing/2014/main" val="331330250"/>
                    </a:ext>
                  </a:extLst>
                </a:gridCol>
              </a:tblGrid>
              <a:tr h="795130">
                <a:tc>
                  <a:txBody>
                    <a:bodyPr/>
                    <a:lstStyle/>
                    <a:p>
                      <a:r>
                        <a:rPr lang="en-GB" dirty="0"/>
                        <a:t>Student 1: Gheorghe M Cacaliceanu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622104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045892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A8BDB3-1DF5-9CF3-B750-E34F4F313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Research </a:t>
            </a:r>
            <a:endParaRPr lang="en-US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9F62602E-8CA5-3E9A-79E6-8008A74B76D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46024995"/>
              </p:ext>
            </p:extLst>
          </p:nvPr>
        </p:nvGraphicFramePr>
        <p:xfrm>
          <a:off x="5118447" y="803186"/>
          <a:ext cx="6281873" cy="50813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85456EA-33BB-05AA-06B9-8CBA6B7370C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4557032"/>
              </p:ext>
            </p:extLst>
          </p:nvPr>
        </p:nvGraphicFramePr>
        <p:xfrm>
          <a:off x="6944139" y="5963478"/>
          <a:ext cx="5181600" cy="887896"/>
        </p:xfrm>
        <a:graphic>
          <a:graphicData uri="http://schemas.openxmlformats.org/drawingml/2006/table">
            <a:tbl>
              <a:tblPr/>
              <a:tblGrid>
                <a:gridCol w="5181600">
                  <a:extLst>
                    <a:ext uri="{9D8B030D-6E8A-4147-A177-3AD203B41FA5}">
                      <a16:colId xmlns:a16="http://schemas.microsoft.com/office/drawing/2014/main" val="2848319092"/>
                    </a:ext>
                  </a:extLst>
                </a:gridCol>
              </a:tblGrid>
              <a:tr h="887896">
                <a:tc>
                  <a:txBody>
                    <a:bodyPr/>
                    <a:lstStyle/>
                    <a:p>
                      <a:r>
                        <a:rPr lang="en-GB" dirty="0"/>
                        <a:t>Student 1: Gheorghe M Cacaliceanu 2126586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14989497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998DE8F2-AAF2-9CD6-7A5A-3F9DC4684695}"/>
              </a:ext>
            </a:extLst>
          </p:cNvPr>
          <p:cNvSpPr txBox="1"/>
          <p:nvPr/>
        </p:nvSpPr>
        <p:spPr>
          <a:xfrm>
            <a:off x="4724400" y="3200399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8440874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007575-70FC-326F-2DDA-60B47CC54B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METHOD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275881A9-F34F-4094-546A-840C0973701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74222072"/>
              </p:ext>
            </p:extLst>
          </p:nvPr>
        </p:nvGraphicFramePr>
        <p:xfrm>
          <a:off x="5131699" y="1134490"/>
          <a:ext cx="6281873" cy="52486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4FE4A9DA-4EBF-0A06-69E5-91A7548992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6628158"/>
              </p:ext>
            </p:extLst>
          </p:nvPr>
        </p:nvGraphicFramePr>
        <p:xfrm>
          <a:off x="5870713" y="5618922"/>
          <a:ext cx="6308035" cy="1192695"/>
        </p:xfrm>
        <a:graphic>
          <a:graphicData uri="http://schemas.openxmlformats.org/drawingml/2006/table">
            <a:tbl>
              <a:tblPr/>
              <a:tblGrid>
                <a:gridCol w="6308035">
                  <a:extLst>
                    <a:ext uri="{9D8B030D-6E8A-4147-A177-3AD203B41FA5}">
                      <a16:colId xmlns:a16="http://schemas.microsoft.com/office/drawing/2014/main" val="2734356435"/>
                    </a:ext>
                  </a:extLst>
                </a:gridCol>
              </a:tblGrid>
              <a:tr h="1192695">
                <a:tc>
                  <a:txBody>
                    <a:bodyPr/>
                    <a:lstStyle/>
                    <a:p>
                      <a:r>
                        <a:rPr lang="en-GB" dirty="0"/>
                        <a:t>Student 1 : Gheorghe M  Cacaliceanu 2126586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47421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733941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A8BDB3-1DF5-9CF3-B750-E34F4F3137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8631" y="2200779"/>
            <a:ext cx="3498979" cy="2456442"/>
          </a:xfrm>
        </p:spPr>
        <p:txBody>
          <a:bodyPr/>
          <a:lstStyle/>
          <a:p>
            <a:r>
              <a:rPr lang="en-US" dirty="0"/>
              <a:t>References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A62E50B4-8C60-D51B-FB9F-D2D5C8BD829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47759567"/>
              </p:ext>
            </p:extLst>
          </p:nvPr>
        </p:nvGraphicFramePr>
        <p:xfrm>
          <a:off x="5118447" y="803186"/>
          <a:ext cx="6281873" cy="50813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9BF34A6-CBD5-89A6-07CC-301C5DED5E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0476736"/>
              </p:ext>
            </p:extLst>
          </p:nvPr>
        </p:nvGraphicFramePr>
        <p:xfrm>
          <a:off x="6467061" y="5791200"/>
          <a:ext cx="5579165" cy="861391"/>
        </p:xfrm>
        <a:graphic>
          <a:graphicData uri="http://schemas.openxmlformats.org/drawingml/2006/table">
            <a:tbl>
              <a:tblPr/>
              <a:tblGrid>
                <a:gridCol w="5579165">
                  <a:extLst>
                    <a:ext uri="{9D8B030D-6E8A-4147-A177-3AD203B41FA5}">
                      <a16:colId xmlns:a16="http://schemas.microsoft.com/office/drawing/2014/main" val="1034457586"/>
                    </a:ext>
                  </a:extLst>
                </a:gridCol>
              </a:tblGrid>
              <a:tr h="861391">
                <a:tc>
                  <a:txBody>
                    <a:bodyPr/>
                    <a:lstStyle/>
                    <a:p>
                      <a:r>
                        <a:rPr lang="en-GB" dirty="0"/>
                        <a:t>Student 1; Gheorghe M Cacaliceanu 2126586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953674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74282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F91CEA2A-456B-8E9B-FAA2-A1C4EAC513B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40345322"/>
              </p:ext>
            </p:extLst>
          </p:nvPr>
        </p:nvGraphicFramePr>
        <p:xfrm>
          <a:off x="2032000" y="719666"/>
          <a:ext cx="8128000" cy="61190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6B01F230-9540-4CCB-1E84-CA302793A82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86514337"/>
              </p:ext>
            </p:extLst>
          </p:nvPr>
        </p:nvGraphicFramePr>
        <p:xfrm>
          <a:off x="225084" y="105508"/>
          <a:ext cx="3094891" cy="21031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D8C12CE1-8935-0756-BA2A-F1FF95E25C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7948128"/>
              </p:ext>
            </p:extLst>
          </p:nvPr>
        </p:nvGraphicFramePr>
        <p:xfrm>
          <a:off x="3882683" y="140677"/>
          <a:ext cx="4403188" cy="1659988"/>
        </p:xfrm>
        <a:graphic>
          <a:graphicData uri="http://schemas.openxmlformats.org/drawingml/2006/table">
            <a:tbl>
              <a:tblPr/>
              <a:tblGrid>
                <a:gridCol w="4403188">
                  <a:extLst>
                    <a:ext uri="{9D8B030D-6E8A-4147-A177-3AD203B41FA5}">
                      <a16:colId xmlns:a16="http://schemas.microsoft.com/office/drawing/2014/main" val="3027827700"/>
                    </a:ext>
                  </a:extLst>
                </a:gridCol>
              </a:tblGrid>
              <a:tr h="1659988">
                <a:tc>
                  <a:txBody>
                    <a:bodyPr/>
                    <a:lstStyle/>
                    <a:p>
                      <a:r>
                        <a:rPr lang="en-GB" dirty="0"/>
                        <a:t>We think that without a proper training and dedication students they will not be able to fulfil with the technology tools they  use on their course.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673146"/>
                  </a:ext>
                </a:extLst>
              </a:tr>
            </a:tbl>
          </a:graphicData>
        </a:graphic>
      </p:graphicFrame>
      <p:pic>
        <p:nvPicPr>
          <p:cNvPr id="118" name="Picture 118" descr="Businesswoman pointing to side">
            <a:extLst>
              <a:ext uri="{FF2B5EF4-FFF2-40B4-BE49-F238E27FC236}">
                <a16:creationId xmlns:a16="http://schemas.microsoft.com/office/drawing/2014/main" id="{8CDCEEF3-D7E8-DF28-5992-97329032C79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205982" y="2625214"/>
            <a:ext cx="2023519" cy="4114798"/>
          </a:xfrm>
          <a:prstGeom prst="rect">
            <a:avLst/>
          </a:prstGeom>
        </p:spPr>
      </p:pic>
      <p:pic>
        <p:nvPicPr>
          <p:cNvPr id="119" name="Picture 119" descr="Businesswoman pointing up">
            <a:extLst>
              <a:ext uri="{FF2B5EF4-FFF2-40B4-BE49-F238E27FC236}">
                <a16:creationId xmlns:a16="http://schemas.microsoft.com/office/drawing/2014/main" id="{E2F61333-EBFA-CDFA-12A8-2A6213B131EC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515649" y="1814052"/>
            <a:ext cx="1777539" cy="4114799"/>
          </a:xfrm>
          <a:prstGeom prst="rect">
            <a:avLst/>
          </a:prstGeom>
        </p:spPr>
      </p:pic>
      <p:sp>
        <p:nvSpPr>
          <p:cNvPr id="120" name="TextBox 119">
            <a:extLst>
              <a:ext uri="{FF2B5EF4-FFF2-40B4-BE49-F238E27FC236}">
                <a16:creationId xmlns:a16="http://schemas.microsoft.com/office/drawing/2014/main" id="{04EE39CB-1FA4-0AA3-07AE-92C0092A7F8F}"/>
              </a:ext>
            </a:extLst>
          </p:cNvPr>
          <p:cNvSpPr txBox="1"/>
          <p:nvPr/>
        </p:nvSpPr>
        <p:spPr>
          <a:xfrm>
            <a:off x="4724400" y="3200399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/>
              <a:t>Click to add text</a:t>
            </a: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EF93E11C-9FE8-D158-7857-D146B1D02007}"/>
              </a:ext>
            </a:extLst>
          </p:cNvPr>
          <p:cNvSpPr txBox="1"/>
          <p:nvPr/>
        </p:nvSpPr>
        <p:spPr>
          <a:xfrm>
            <a:off x="61759" y="6551048"/>
            <a:ext cx="608616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/>
              <a:t>STUDENT 1 GHEORGHE M CACALICEANU 2126586</a:t>
            </a:r>
          </a:p>
        </p:txBody>
      </p:sp>
    </p:spTree>
    <p:extLst>
      <p:ext uri="{BB962C8B-B14F-4D97-AF65-F5344CB8AC3E}">
        <p14:creationId xmlns:p14="http://schemas.microsoft.com/office/powerpoint/2010/main" val="41677870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A2A3D31-6AB3-4799-A9A4-76CF6DB24C38}"/>
              </a:ext>
            </a:extLst>
          </p:cNvPr>
          <p:cNvSpPr txBox="1"/>
          <p:nvPr/>
        </p:nvSpPr>
        <p:spPr>
          <a:xfrm>
            <a:off x="4294239" y="447367"/>
            <a:ext cx="5348748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Arial Nova"/>
              </a:rPr>
              <a:t>Research</a:t>
            </a:r>
            <a:r>
              <a:rPr lang="en-GB" sz="1100" dirty="0">
                <a:latin typeface="Arial Nova"/>
              </a:rPr>
              <a:t> </a:t>
            </a:r>
            <a:r>
              <a:rPr lang="en-GB" sz="2800" dirty="0">
                <a:solidFill>
                  <a:srgbClr val="FF0000"/>
                </a:solidFill>
                <a:latin typeface="Arial Nova"/>
              </a:rPr>
              <a:t>process</a:t>
            </a:r>
            <a:r>
              <a:rPr lang="en-GB" sz="1100" dirty="0">
                <a:latin typeface="Arial Nova"/>
              </a:rPr>
              <a:t>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BBFB18F-83AD-B936-3B53-098F58A21AD2}"/>
              </a:ext>
            </a:extLst>
          </p:cNvPr>
          <p:cNvSpPr txBox="1"/>
          <p:nvPr/>
        </p:nvSpPr>
        <p:spPr>
          <a:xfrm>
            <a:off x="4724400" y="3200399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/>
              <a:t>Click to add text</a:t>
            </a:r>
          </a:p>
        </p:txBody>
      </p:sp>
      <p:pic>
        <p:nvPicPr>
          <p:cNvPr id="4" name="Picture 4" descr="Diagram&#10;&#10;Description automatically generated">
            <a:extLst>
              <a:ext uri="{FF2B5EF4-FFF2-40B4-BE49-F238E27FC236}">
                <a16:creationId xmlns:a16="http://schemas.microsoft.com/office/drawing/2014/main" id="{57622717-1897-523E-900C-A7335A273B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3175" y="1296812"/>
            <a:ext cx="11223521" cy="508782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8A60924-CC03-A710-E589-81D678A099D1}"/>
              </a:ext>
            </a:extLst>
          </p:cNvPr>
          <p:cNvSpPr txBox="1"/>
          <p:nvPr/>
        </p:nvSpPr>
        <p:spPr>
          <a:xfrm>
            <a:off x="5235985" y="6428145"/>
            <a:ext cx="592639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/>
              <a:t>STUDENT 1. GHEORGHE M CACALICEANU 2126586</a:t>
            </a:r>
          </a:p>
        </p:txBody>
      </p:sp>
    </p:spTree>
    <p:extLst>
      <p:ext uri="{BB962C8B-B14F-4D97-AF65-F5344CB8AC3E}">
        <p14:creationId xmlns:p14="http://schemas.microsoft.com/office/powerpoint/2010/main" val="280601937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How do students use technology to collaborate at UWTSD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BB7C296D-351E-7C94-BFEE-6371D36745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46922" y="5582481"/>
            <a:ext cx="5331019" cy="1227337"/>
          </a:xfrm>
        </p:spPr>
        <p:txBody>
          <a:bodyPr vert="horz" lIns="91440" tIns="0" rIns="91440" bIns="45720" rtlCol="0" anchor="t">
            <a:normAutofit/>
          </a:bodyPr>
          <a:lstStyle/>
          <a:p>
            <a:r>
              <a:rPr lang="en-GB" dirty="0" err="1"/>
              <a:t>st</a:t>
            </a:r>
          </a:p>
        </p:txBody>
      </p:sp>
      <p:graphicFrame>
        <p:nvGraphicFramePr>
          <p:cNvPr id="660" name="Diagram 660">
            <a:extLst>
              <a:ext uri="{FF2B5EF4-FFF2-40B4-BE49-F238E27FC236}">
                <a16:creationId xmlns:a16="http://schemas.microsoft.com/office/drawing/2014/main" id="{EE6DE69B-8F72-59AB-96F5-0246316A7C8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91588905"/>
              </p:ext>
            </p:extLst>
          </p:nvPr>
        </p:nvGraphicFramePr>
        <p:xfrm>
          <a:off x="443105" y="103757"/>
          <a:ext cx="3781753" cy="26619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09" name="TextBox 1108">
            <a:extLst>
              <a:ext uri="{FF2B5EF4-FFF2-40B4-BE49-F238E27FC236}">
                <a16:creationId xmlns:a16="http://schemas.microsoft.com/office/drawing/2014/main" id="{1CFD513C-BAB0-984F-335A-F731BD6F43FA}"/>
              </a:ext>
            </a:extLst>
          </p:cNvPr>
          <p:cNvSpPr txBox="1"/>
          <p:nvPr/>
        </p:nvSpPr>
        <p:spPr>
          <a:xfrm>
            <a:off x="4724400" y="3200400"/>
            <a:ext cx="274319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11" name="Slide Zoom 10">
                <a:extLst>
                  <a:ext uri="{FF2B5EF4-FFF2-40B4-BE49-F238E27FC236}">
                    <a16:creationId xmlns:a16="http://schemas.microsoft.com/office/drawing/2014/main" id="{264EEB7F-5A8C-7DE2-E2C0-527678AA1829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851871100"/>
                  </p:ext>
                </p:extLst>
              </p:nvPr>
            </p:nvGraphicFramePr>
            <p:xfrm>
              <a:off x="8700895" y="103757"/>
              <a:ext cx="3048000" cy="1714500"/>
            </p:xfrm>
            <a:graphic>
              <a:graphicData uri="http://schemas.microsoft.com/office/powerpoint/2016/slidezoom">
                <pslz:sldZm>
                  <pslz:sldZmObj sldId="256" cId="109857222">
                    <pslz:zmPr id="{EFEC44B6-A80D-4FE1-A83B-77161A0FC37E}" returnToParent="0" transitionDur="1000">
                      <p166:blipFill xmlns:p166="http://schemas.microsoft.com/office/powerpoint/2016/6/main">
                        <a:blip r:embed="rId7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048000" cy="171450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11" name="Slide Zoom 10">
                <a:hlinkClick r:id="rId8" action="ppaction://hlinksldjump"/>
                <a:extLst>
                  <a:ext uri="{FF2B5EF4-FFF2-40B4-BE49-F238E27FC236}">
                    <a16:creationId xmlns:a16="http://schemas.microsoft.com/office/drawing/2014/main" id="{264EEB7F-5A8C-7DE2-E2C0-527678AA182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8700895" y="103757"/>
                <a:ext cx="3048000" cy="1714500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81B02"/>
      </a:accent1>
      <a:accent2>
        <a:srgbClr val="FC7715"/>
      </a:accent2>
      <a:accent3>
        <a:srgbClr val="AFBF41"/>
      </a:accent3>
      <a:accent4>
        <a:srgbClr val="50C49F"/>
      </a:accent4>
      <a:accent5>
        <a:srgbClr val="3B95C4"/>
      </a:accent5>
      <a:accent6>
        <a:srgbClr val="B560D4"/>
      </a:accent6>
      <a:hlink>
        <a:srgbClr val="FC5A1A"/>
      </a:hlink>
      <a:folHlink>
        <a:srgbClr val="B49E74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ppt/theme/theme10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81B02"/>
      </a:accent1>
      <a:accent2>
        <a:srgbClr val="FC7715"/>
      </a:accent2>
      <a:accent3>
        <a:srgbClr val="AFBF41"/>
      </a:accent3>
      <a:accent4>
        <a:srgbClr val="50C49F"/>
      </a:accent4>
      <a:accent5>
        <a:srgbClr val="3B95C4"/>
      </a:accent5>
      <a:accent6>
        <a:srgbClr val="B560D4"/>
      </a:accent6>
      <a:hlink>
        <a:srgbClr val="FC5A1A"/>
      </a:hlink>
      <a:folHlink>
        <a:srgbClr val="B49E74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</TotalTime>
  <Words>276</Words>
  <Application>Microsoft Office PowerPoint</Application>
  <PresentationFormat>Widescreen</PresentationFormat>
  <Paragraphs>50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Atlas</vt:lpstr>
      <vt:lpstr>How do students use technology to collaborate at UWTSD</vt:lpstr>
      <vt:lpstr>What we Will Present :</vt:lpstr>
      <vt:lpstr>INTRODUCTION</vt:lpstr>
      <vt:lpstr>PowerPoint Presentation</vt:lpstr>
      <vt:lpstr>PowerPoint Presentation</vt:lpstr>
      <vt:lpstr>Research </vt:lpstr>
      <vt:lpstr>METHOD</vt:lpstr>
      <vt:lpstr>References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Gheorghe</cp:lastModifiedBy>
  <cp:revision>61</cp:revision>
  <dcterms:created xsi:type="dcterms:W3CDTF">2022-06-06T15:10:55Z</dcterms:created>
  <dcterms:modified xsi:type="dcterms:W3CDTF">2022-06-24T17:48:40Z</dcterms:modified>
</cp:coreProperties>
</file>