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6" r:id="rId1"/>
  </p:sldMasterIdLst>
  <p:notesMasterIdLst>
    <p:notesMasterId r:id="rId3"/>
  </p:notesMasterIdLst>
  <p:sldIdLst>
    <p:sldId id="4428" r:id="rId2"/>
  </p:sldIdLst>
  <p:sldSz cx="18000663" cy="467995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52" pos="5738" userDrawn="1">
          <p15:clr>
            <a:srgbClr val="A4A3A4"/>
          </p15:clr>
        </p15:guide>
        <p15:guide id="53" orient="horz" pos="14649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scaleToFitPaper="1"/>
  <p:clrMru>
    <a:srgbClr val="F09DAC"/>
    <a:srgbClr val="B53CEF"/>
    <a:srgbClr val="000000"/>
    <a:srgbClr val="FFCD99"/>
    <a:srgbClr val="947154"/>
    <a:srgbClr val="FABB85"/>
    <a:srgbClr val="F5F8F9"/>
    <a:srgbClr val="FFD39E"/>
    <a:srgbClr val="FFD579"/>
    <a:srgbClr val="E5EAE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91" autoAdjust="0"/>
    <p:restoredTop sz="95833" autoAdjust="0"/>
  </p:normalViewPr>
  <p:slideViewPr>
    <p:cSldViewPr snapToGrid="0" snapToObjects="1">
      <p:cViewPr>
        <p:scale>
          <a:sx n="63" d="100"/>
          <a:sy n="63" d="100"/>
        </p:scale>
        <p:origin x="360" y="-14272"/>
      </p:cViewPr>
      <p:guideLst>
        <p:guide pos="5738"/>
        <p:guide orient="horz" pos="1464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20" d="100"/>
        <a:sy n="20" d="100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notesViewPr>
    <p:cSldViewPr snapToGrid="0" snapToObjects="1" showGuides="1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D73296-8FFF-E24B-B742-C78FEAC37030}" type="doc">
      <dgm:prSet loTypeId="urn:microsoft.com/office/officeart/2005/8/layout/radial1" loCatId="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2CA5E1F4-1540-E64B-98CE-2D5FB2CCF95E}">
      <dgm:prSet phldrT="[Text]"/>
      <dgm:spPr/>
      <dgm:t>
        <a:bodyPr/>
        <a:lstStyle/>
        <a:p>
          <a:r>
            <a:rPr lang="en-GB" dirty="0"/>
            <a:t>Effective decision making:</a:t>
          </a:r>
        </a:p>
      </dgm:t>
    </dgm:pt>
    <dgm:pt modelId="{56182D64-936F-FB47-A692-05FA5A64D4C3}" type="parTrans" cxnId="{5C3203C2-4620-6F45-9A2C-7B5134C3A81D}">
      <dgm:prSet/>
      <dgm:spPr/>
      <dgm:t>
        <a:bodyPr/>
        <a:lstStyle/>
        <a:p>
          <a:endParaRPr lang="en-GB"/>
        </a:p>
      </dgm:t>
    </dgm:pt>
    <dgm:pt modelId="{E0BEEFEA-5657-C242-B286-9F47056FBF8D}" type="sibTrans" cxnId="{5C3203C2-4620-6F45-9A2C-7B5134C3A81D}">
      <dgm:prSet/>
      <dgm:spPr/>
      <dgm:t>
        <a:bodyPr/>
        <a:lstStyle/>
        <a:p>
          <a:endParaRPr lang="en-GB"/>
        </a:p>
      </dgm:t>
    </dgm:pt>
    <dgm:pt modelId="{5D0E76D8-BEAA-954F-BDE2-55C8BB7F18C9}">
      <dgm:prSet phldrT="[Text]"/>
      <dgm:spPr/>
      <dgm:t>
        <a:bodyPr/>
        <a:lstStyle/>
        <a:p>
          <a:r>
            <a:rPr lang="en-GB" dirty="0"/>
            <a:t>Organisational data / people analytics</a:t>
          </a:r>
        </a:p>
      </dgm:t>
    </dgm:pt>
    <dgm:pt modelId="{78B48A6D-C7AB-1744-9D14-EA1E6483D6AA}" type="parTrans" cxnId="{C7336EBA-0905-D14C-8E7E-CEF8B96BFAD0}">
      <dgm:prSet/>
      <dgm:spPr/>
      <dgm:t>
        <a:bodyPr/>
        <a:lstStyle/>
        <a:p>
          <a:endParaRPr lang="en-GB"/>
        </a:p>
      </dgm:t>
    </dgm:pt>
    <dgm:pt modelId="{E06B43FC-15AC-C54B-B484-55F31CFC6D8A}" type="sibTrans" cxnId="{C7336EBA-0905-D14C-8E7E-CEF8B96BFAD0}">
      <dgm:prSet/>
      <dgm:spPr/>
      <dgm:t>
        <a:bodyPr/>
        <a:lstStyle/>
        <a:p>
          <a:endParaRPr lang="en-GB"/>
        </a:p>
      </dgm:t>
    </dgm:pt>
    <dgm:pt modelId="{73194861-775F-AB40-8956-D5670A2C09CD}">
      <dgm:prSet phldrT="[Text]"/>
      <dgm:spPr/>
      <dgm:t>
        <a:bodyPr/>
        <a:lstStyle/>
        <a:p>
          <a:r>
            <a:rPr lang="en-GB" dirty="0"/>
            <a:t>Peer reviewed research / scientific  journals</a:t>
          </a:r>
        </a:p>
      </dgm:t>
    </dgm:pt>
    <dgm:pt modelId="{36FA2A75-598C-AE43-85AB-886E25412212}" type="parTrans" cxnId="{B574867C-8E68-CC47-B1F3-F38286F3F902}">
      <dgm:prSet/>
      <dgm:spPr/>
      <dgm:t>
        <a:bodyPr/>
        <a:lstStyle/>
        <a:p>
          <a:endParaRPr lang="en-GB"/>
        </a:p>
      </dgm:t>
    </dgm:pt>
    <dgm:pt modelId="{E84A4ECC-2075-B543-A0E2-84318BAA2FE9}" type="sibTrans" cxnId="{B574867C-8E68-CC47-B1F3-F38286F3F902}">
      <dgm:prSet/>
      <dgm:spPr/>
      <dgm:t>
        <a:bodyPr/>
        <a:lstStyle/>
        <a:p>
          <a:endParaRPr lang="en-GB"/>
        </a:p>
      </dgm:t>
    </dgm:pt>
    <dgm:pt modelId="{501A0ABF-34C4-5840-BF58-C183D04BE758}">
      <dgm:prSet phldrT="[Text]"/>
      <dgm:spPr/>
      <dgm:t>
        <a:bodyPr/>
        <a:lstStyle/>
        <a:p>
          <a:r>
            <a:rPr lang="en-GB" dirty="0"/>
            <a:t>Stakeholder opinion/ Expertise and judgement of business leaders</a:t>
          </a:r>
        </a:p>
      </dgm:t>
    </dgm:pt>
    <dgm:pt modelId="{AAB5AC6F-78A1-A145-BD79-CDA53F338B01}" type="parTrans" cxnId="{D2FB9853-2289-224B-ADDE-502BFA823576}">
      <dgm:prSet/>
      <dgm:spPr/>
      <dgm:t>
        <a:bodyPr/>
        <a:lstStyle/>
        <a:p>
          <a:endParaRPr lang="en-GB"/>
        </a:p>
      </dgm:t>
    </dgm:pt>
    <dgm:pt modelId="{77B9E756-0264-8644-8C9B-3FE26693CBAA}" type="sibTrans" cxnId="{D2FB9853-2289-224B-ADDE-502BFA823576}">
      <dgm:prSet/>
      <dgm:spPr/>
      <dgm:t>
        <a:bodyPr/>
        <a:lstStyle/>
        <a:p>
          <a:endParaRPr lang="en-GB"/>
        </a:p>
      </dgm:t>
    </dgm:pt>
    <dgm:pt modelId="{882E79AB-C709-6746-B139-45D50368EEC1}">
      <dgm:prSet phldrT="[Text]"/>
      <dgm:spPr/>
      <dgm:t>
        <a:bodyPr/>
        <a:lstStyle/>
        <a:p>
          <a:r>
            <a:rPr lang="en-GB" dirty="0"/>
            <a:t>Socio cultural trends </a:t>
          </a:r>
        </a:p>
      </dgm:t>
    </dgm:pt>
    <dgm:pt modelId="{97CF704D-2005-8043-9623-D4048B40ADE3}" type="parTrans" cxnId="{FE3A307E-C65F-1247-A91D-FA7AAE4BFE7B}">
      <dgm:prSet/>
      <dgm:spPr/>
      <dgm:t>
        <a:bodyPr/>
        <a:lstStyle/>
        <a:p>
          <a:endParaRPr lang="en-GB"/>
        </a:p>
      </dgm:t>
    </dgm:pt>
    <dgm:pt modelId="{483CEE23-0070-9647-AA9C-348A48779199}" type="sibTrans" cxnId="{FE3A307E-C65F-1247-A91D-FA7AAE4BFE7B}">
      <dgm:prSet/>
      <dgm:spPr/>
      <dgm:t>
        <a:bodyPr/>
        <a:lstStyle/>
        <a:p>
          <a:endParaRPr lang="en-GB"/>
        </a:p>
      </dgm:t>
    </dgm:pt>
    <dgm:pt modelId="{3E8C0B6A-DA01-E542-8A7B-D2A3A15A696D}">
      <dgm:prSet/>
      <dgm:spPr/>
      <dgm:t>
        <a:bodyPr/>
        <a:lstStyle/>
        <a:p>
          <a:r>
            <a:rPr lang="en-GB" dirty="0"/>
            <a:t>Organisational context/ Culture </a:t>
          </a:r>
        </a:p>
      </dgm:t>
    </dgm:pt>
    <dgm:pt modelId="{D599E615-2CB0-DA43-8EAB-C83A4C8EAA27}" type="parTrans" cxnId="{8B5C03CD-536D-8540-AD71-0A4BC8A915E0}">
      <dgm:prSet/>
      <dgm:spPr/>
      <dgm:t>
        <a:bodyPr/>
        <a:lstStyle/>
        <a:p>
          <a:endParaRPr lang="en-GB"/>
        </a:p>
      </dgm:t>
    </dgm:pt>
    <dgm:pt modelId="{430BA02A-72D2-764C-863F-B9DF91C7992F}" type="sibTrans" cxnId="{8B5C03CD-536D-8540-AD71-0A4BC8A915E0}">
      <dgm:prSet/>
      <dgm:spPr/>
      <dgm:t>
        <a:bodyPr/>
        <a:lstStyle/>
        <a:p>
          <a:endParaRPr lang="en-GB"/>
        </a:p>
      </dgm:t>
    </dgm:pt>
    <dgm:pt modelId="{C8E07086-FADA-4F4C-BDA2-202AA7F29087}" type="pres">
      <dgm:prSet presAssocID="{3FD73296-8FFF-E24B-B742-C78FEAC37030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F251D428-F48C-934D-8FB7-523953B75EB1}" type="pres">
      <dgm:prSet presAssocID="{2CA5E1F4-1540-E64B-98CE-2D5FB2CCF95E}" presName="centerShape" presStyleLbl="node0" presStyleIdx="0" presStyleCnt="1" custScaleX="148342" custLinFactNeighborX="-1373" custLinFactNeighborY="-3132"/>
      <dgm:spPr/>
    </dgm:pt>
    <dgm:pt modelId="{FED19D47-6F24-F644-AD8F-965FBCA5B06E}" type="pres">
      <dgm:prSet presAssocID="{78B48A6D-C7AB-1744-9D14-EA1E6483D6AA}" presName="Name9" presStyleLbl="parChTrans1D2" presStyleIdx="0" presStyleCnt="5"/>
      <dgm:spPr/>
    </dgm:pt>
    <dgm:pt modelId="{A71049AA-0886-8343-BFAD-E4ADF1B4D517}" type="pres">
      <dgm:prSet presAssocID="{78B48A6D-C7AB-1744-9D14-EA1E6483D6AA}" presName="connTx" presStyleLbl="parChTrans1D2" presStyleIdx="0" presStyleCnt="5"/>
      <dgm:spPr/>
    </dgm:pt>
    <dgm:pt modelId="{5ACC84D0-123B-4646-BC2D-6F63B2EC47E9}" type="pres">
      <dgm:prSet presAssocID="{5D0E76D8-BEAA-954F-BDE2-55C8BB7F18C9}" presName="node" presStyleLbl="node1" presStyleIdx="0" presStyleCnt="5" custRadScaleRad="96987">
        <dgm:presLayoutVars>
          <dgm:bulletEnabled val="1"/>
        </dgm:presLayoutVars>
      </dgm:prSet>
      <dgm:spPr/>
    </dgm:pt>
    <dgm:pt modelId="{4DFC9F98-E72A-D547-B880-FC7F7D640178}" type="pres">
      <dgm:prSet presAssocID="{36FA2A75-598C-AE43-85AB-886E25412212}" presName="Name9" presStyleLbl="parChTrans1D2" presStyleIdx="1" presStyleCnt="5"/>
      <dgm:spPr/>
    </dgm:pt>
    <dgm:pt modelId="{A3836603-0B8D-DF40-ADB3-487D5E323CC1}" type="pres">
      <dgm:prSet presAssocID="{36FA2A75-598C-AE43-85AB-886E25412212}" presName="connTx" presStyleLbl="parChTrans1D2" presStyleIdx="1" presStyleCnt="5"/>
      <dgm:spPr/>
    </dgm:pt>
    <dgm:pt modelId="{9AE8AB69-46F1-7E4C-87E4-C9940033C0BD}" type="pres">
      <dgm:prSet presAssocID="{73194861-775F-AB40-8956-D5670A2C09CD}" presName="node" presStyleLbl="node1" presStyleIdx="1" presStyleCnt="5">
        <dgm:presLayoutVars>
          <dgm:bulletEnabled val="1"/>
        </dgm:presLayoutVars>
      </dgm:prSet>
      <dgm:spPr/>
    </dgm:pt>
    <dgm:pt modelId="{B833E1D8-4165-2E44-BA5F-5EB0E9765BA5}" type="pres">
      <dgm:prSet presAssocID="{AAB5AC6F-78A1-A145-BD79-CDA53F338B01}" presName="Name9" presStyleLbl="parChTrans1D2" presStyleIdx="2" presStyleCnt="5"/>
      <dgm:spPr/>
    </dgm:pt>
    <dgm:pt modelId="{FE6D59F4-0317-134B-A50C-427F699ECC2E}" type="pres">
      <dgm:prSet presAssocID="{AAB5AC6F-78A1-A145-BD79-CDA53F338B01}" presName="connTx" presStyleLbl="parChTrans1D2" presStyleIdx="2" presStyleCnt="5"/>
      <dgm:spPr/>
    </dgm:pt>
    <dgm:pt modelId="{915A3625-6FCF-714D-8CA1-472EE8CD2A79}" type="pres">
      <dgm:prSet presAssocID="{501A0ABF-34C4-5840-BF58-C183D04BE758}" presName="node" presStyleLbl="node1" presStyleIdx="2" presStyleCnt="5" custRadScaleRad="104835" custRadScaleInc="-20658">
        <dgm:presLayoutVars>
          <dgm:bulletEnabled val="1"/>
        </dgm:presLayoutVars>
      </dgm:prSet>
      <dgm:spPr/>
    </dgm:pt>
    <dgm:pt modelId="{644E6681-62C6-724A-A672-C1BF035812CE}" type="pres">
      <dgm:prSet presAssocID="{97CF704D-2005-8043-9623-D4048B40ADE3}" presName="Name9" presStyleLbl="parChTrans1D2" presStyleIdx="3" presStyleCnt="5"/>
      <dgm:spPr/>
    </dgm:pt>
    <dgm:pt modelId="{6E364D55-1331-0345-AD33-56C7538BCF00}" type="pres">
      <dgm:prSet presAssocID="{97CF704D-2005-8043-9623-D4048B40ADE3}" presName="connTx" presStyleLbl="parChTrans1D2" presStyleIdx="3" presStyleCnt="5"/>
      <dgm:spPr/>
    </dgm:pt>
    <dgm:pt modelId="{DDBBF1E3-BEFD-4B48-9394-E3E6CF949757}" type="pres">
      <dgm:prSet presAssocID="{882E79AB-C709-6746-B139-45D50368EEC1}" presName="node" presStyleLbl="node1" presStyleIdx="3" presStyleCnt="5">
        <dgm:presLayoutVars>
          <dgm:bulletEnabled val="1"/>
        </dgm:presLayoutVars>
      </dgm:prSet>
      <dgm:spPr/>
    </dgm:pt>
    <dgm:pt modelId="{11B7B737-0E65-5841-ABBF-51D8824592D3}" type="pres">
      <dgm:prSet presAssocID="{D599E615-2CB0-DA43-8EAB-C83A4C8EAA27}" presName="Name9" presStyleLbl="parChTrans1D2" presStyleIdx="4" presStyleCnt="5"/>
      <dgm:spPr/>
    </dgm:pt>
    <dgm:pt modelId="{13BC7958-C5C6-6342-94E0-02D7DB6CCE43}" type="pres">
      <dgm:prSet presAssocID="{D599E615-2CB0-DA43-8EAB-C83A4C8EAA27}" presName="connTx" presStyleLbl="parChTrans1D2" presStyleIdx="4" presStyleCnt="5"/>
      <dgm:spPr/>
    </dgm:pt>
    <dgm:pt modelId="{41A707BA-3A41-B444-8B4A-E44C96D5E000}" type="pres">
      <dgm:prSet presAssocID="{3E8C0B6A-DA01-E542-8A7B-D2A3A15A696D}" presName="node" presStyleLbl="node1" presStyleIdx="4" presStyleCnt="5">
        <dgm:presLayoutVars>
          <dgm:bulletEnabled val="1"/>
        </dgm:presLayoutVars>
      </dgm:prSet>
      <dgm:spPr/>
    </dgm:pt>
  </dgm:ptLst>
  <dgm:cxnLst>
    <dgm:cxn modelId="{E102CD29-F6A5-7548-9ACC-685FC41F6780}" type="presOf" srcId="{78B48A6D-C7AB-1744-9D14-EA1E6483D6AA}" destId="{A71049AA-0886-8343-BFAD-E4ADF1B4D517}" srcOrd="1" destOrd="0" presId="urn:microsoft.com/office/officeart/2005/8/layout/radial1"/>
    <dgm:cxn modelId="{C7906F35-F526-F84C-841D-BF7590A18DC4}" type="presOf" srcId="{78B48A6D-C7AB-1744-9D14-EA1E6483D6AA}" destId="{FED19D47-6F24-F644-AD8F-965FBCA5B06E}" srcOrd="0" destOrd="0" presId="urn:microsoft.com/office/officeart/2005/8/layout/radial1"/>
    <dgm:cxn modelId="{CB61BF4D-0B2E-9447-992D-078BF8AEA4D4}" type="presOf" srcId="{5D0E76D8-BEAA-954F-BDE2-55C8BB7F18C9}" destId="{5ACC84D0-123B-4646-BC2D-6F63B2EC47E9}" srcOrd="0" destOrd="0" presId="urn:microsoft.com/office/officeart/2005/8/layout/radial1"/>
    <dgm:cxn modelId="{FAABFC4E-E3F9-F243-9782-E3D00E20F715}" type="presOf" srcId="{D599E615-2CB0-DA43-8EAB-C83A4C8EAA27}" destId="{11B7B737-0E65-5841-ABBF-51D8824592D3}" srcOrd="0" destOrd="0" presId="urn:microsoft.com/office/officeart/2005/8/layout/radial1"/>
    <dgm:cxn modelId="{EC341E53-8189-EC49-838D-F01C67813573}" type="presOf" srcId="{D599E615-2CB0-DA43-8EAB-C83A4C8EAA27}" destId="{13BC7958-C5C6-6342-94E0-02D7DB6CCE43}" srcOrd="1" destOrd="0" presId="urn:microsoft.com/office/officeart/2005/8/layout/radial1"/>
    <dgm:cxn modelId="{D2FB9853-2289-224B-ADDE-502BFA823576}" srcId="{2CA5E1F4-1540-E64B-98CE-2D5FB2CCF95E}" destId="{501A0ABF-34C4-5840-BF58-C183D04BE758}" srcOrd="2" destOrd="0" parTransId="{AAB5AC6F-78A1-A145-BD79-CDA53F338B01}" sibTransId="{77B9E756-0264-8644-8C9B-3FE26693CBAA}"/>
    <dgm:cxn modelId="{110B0E65-E420-DB48-8015-A9D0051763AF}" type="presOf" srcId="{501A0ABF-34C4-5840-BF58-C183D04BE758}" destId="{915A3625-6FCF-714D-8CA1-472EE8CD2A79}" srcOrd="0" destOrd="0" presId="urn:microsoft.com/office/officeart/2005/8/layout/radial1"/>
    <dgm:cxn modelId="{CBADC572-F2A0-184D-8F02-17D09617D2A9}" type="presOf" srcId="{AAB5AC6F-78A1-A145-BD79-CDA53F338B01}" destId="{B833E1D8-4165-2E44-BA5F-5EB0E9765BA5}" srcOrd="0" destOrd="0" presId="urn:microsoft.com/office/officeart/2005/8/layout/radial1"/>
    <dgm:cxn modelId="{8CFF2C7B-C600-AD41-8B6C-0622CC7DBC56}" type="presOf" srcId="{882E79AB-C709-6746-B139-45D50368EEC1}" destId="{DDBBF1E3-BEFD-4B48-9394-E3E6CF949757}" srcOrd="0" destOrd="0" presId="urn:microsoft.com/office/officeart/2005/8/layout/radial1"/>
    <dgm:cxn modelId="{B574867C-8E68-CC47-B1F3-F38286F3F902}" srcId="{2CA5E1F4-1540-E64B-98CE-2D5FB2CCF95E}" destId="{73194861-775F-AB40-8956-D5670A2C09CD}" srcOrd="1" destOrd="0" parTransId="{36FA2A75-598C-AE43-85AB-886E25412212}" sibTransId="{E84A4ECC-2075-B543-A0E2-84318BAA2FE9}"/>
    <dgm:cxn modelId="{FE3A307E-C65F-1247-A91D-FA7AAE4BFE7B}" srcId="{2CA5E1F4-1540-E64B-98CE-2D5FB2CCF95E}" destId="{882E79AB-C709-6746-B139-45D50368EEC1}" srcOrd="3" destOrd="0" parTransId="{97CF704D-2005-8043-9623-D4048B40ADE3}" sibTransId="{483CEE23-0070-9647-AA9C-348A48779199}"/>
    <dgm:cxn modelId="{22D33DA5-FA26-9444-BE29-3A23483B0F1D}" type="presOf" srcId="{3FD73296-8FFF-E24B-B742-C78FEAC37030}" destId="{C8E07086-FADA-4F4C-BDA2-202AA7F29087}" srcOrd="0" destOrd="0" presId="urn:microsoft.com/office/officeart/2005/8/layout/radial1"/>
    <dgm:cxn modelId="{7F8144A9-50BB-5049-9ADD-8BE0A16EB7DA}" type="presOf" srcId="{36FA2A75-598C-AE43-85AB-886E25412212}" destId="{4DFC9F98-E72A-D547-B880-FC7F7D640178}" srcOrd="0" destOrd="0" presId="urn:microsoft.com/office/officeart/2005/8/layout/radial1"/>
    <dgm:cxn modelId="{C7336EBA-0905-D14C-8E7E-CEF8B96BFAD0}" srcId="{2CA5E1F4-1540-E64B-98CE-2D5FB2CCF95E}" destId="{5D0E76D8-BEAA-954F-BDE2-55C8BB7F18C9}" srcOrd="0" destOrd="0" parTransId="{78B48A6D-C7AB-1744-9D14-EA1E6483D6AA}" sibTransId="{E06B43FC-15AC-C54B-B484-55F31CFC6D8A}"/>
    <dgm:cxn modelId="{EA52C6BF-C6A6-704E-A326-4A218EB5C25C}" type="presOf" srcId="{3E8C0B6A-DA01-E542-8A7B-D2A3A15A696D}" destId="{41A707BA-3A41-B444-8B4A-E44C96D5E000}" srcOrd="0" destOrd="0" presId="urn:microsoft.com/office/officeart/2005/8/layout/radial1"/>
    <dgm:cxn modelId="{5C3203C2-4620-6F45-9A2C-7B5134C3A81D}" srcId="{3FD73296-8FFF-E24B-B742-C78FEAC37030}" destId="{2CA5E1F4-1540-E64B-98CE-2D5FB2CCF95E}" srcOrd="0" destOrd="0" parTransId="{56182D64-936F-FB47-A692-05FA5A64D4C3}" sibTransId="{E0BEEFEA-5657-C242-B286-9F47056FBF8D}"/>
    <dgm:cxn modelId="{87F472C3-E8BF-1343-BD11-C63ABE5F453C}" type="presOf" srcId="{36FA2A75-598C-AE43-85AB-886E25412212}" destId="{A3836603-0B8D-DF40-ADB3-487D5E323CC1}" srcOrd="1" destOrd="0" presId="urn:microsoft.com/office/officeart/2005/8/layout/radial1"/>
    <dgm:cxn modelId="{8B5C03CD-536D-8540-AD71-0A4BC8A915E0}" srcId="{2CA5E1F4-1540-E64B-98CE-2D5FB2CCF95E}" destId="{3E8C0B6A-DA01-E542-8A7B-D2A3A15A696D}" srcOrd="4" destOrd="0" parTransId="{D599E615-2CB0-DA43-8EAB-C83A4C8EAA27}" sibTransId="{430BA02A-72D2-764C-863F-B9DF91C7992F}"/>
    <dgm:cxn modelId="{D7048BD4-B4F3-D941-B513-9FB163B75B93}" type="presOf" srcId="{97CF704D-2005-8043-9623-D4048B40ADE3}" destId="{6E364D55-1331-0345-AD33-56C7538BCF00}" srcOrd="1" destOrd="0" presId="urn:microsoft.com/office/officeart/2005/8/layout/radial1"/>
    <dgm:cxn modelId="{AAAC92D5-6C1B-0347-B2AD-3AB0DD90054A}" type="presOf" srcId="{AAB5AC6F-78A1-A145-BD79-CDA53F338B01}" destId="{FE6D59F4-0317-134B-A50C-427F699ECC2E}" srcOrd="1" destOrd="0" presId="urn:microsoft.com/office/officeart/2005/8/layout/radial1"/>
    <dgm:cxn modelId="{019F8AD6-5907-B848-8C8B-2A8485553C94}" type="presOf" srcId="{73194861-775F-AB40-8956-D5670A2C09CD}" destId="{9AE8AB69-46F1-7E4C-87E4-C9940033C0BD}" srcOrd="0" destOrd="0" presId="urn:microsoft.com/office/officeart/2005/8/layout/radial1"/>
    <dgm:cxn modelId="{F3BC6CD7-21DD-7242-8E89-810F042476B3}" type="presOf" srcId="{97CF704D-2005-8043-9623-D4048B40ADE3}" destId="{644E6681-62C6-724A-A672-C1BF035812CE}" srcOrd="0" destOrd="0" presId="urn:microsoft.com/office/officeart/2005/8/layout/radial1"/>
    <dgm:cxn modelId="{48C3FFE7-F50E-394B-9877-C0B89FDAF973}" type="presOf" srcId="{2CA5E1F4-1540-E64B-98CE-2D5FB2CCF95E}" destId="{F251D428-F48C-934D-8FB7-523953B75EB1}" srcOrd="0" destOrd="0" presId="urn:microsoft.com/office/officeart/2005/8/layout/radial1"/>
    <dgm:cxn modelId="{FE39196C-5B8F-9142-B2A7-3E8A02991F1A}" type="presParOf" srcId="{C8E07086-FADA-4F4C-BDA2-202AA7F29087}" destId="{F251D428-F48C-934D-8FB7-523953B75EB1}" srcOrd="0" destOrd="0" presId="urn:microsoft.com/office/officeart/2005/8/layout/radial1"/>
    <dgm:cxn modelId="{FC8F41F2-E064-5844-972E-54F995FD74EE}" type="presParOf" srcId="{C8E07086-FADA-4F4C-BDA2-202AA7F29087}" destId="{FED19D47-6F24-F644-AD8F-965FBCA5B06E}" srcOrd="1" destOrd="0" presId="urn:microsoft.com/office/officeart/2005/8/layout/radial1"/>
    <dgm:cxn modelId="{F9BA4F4E-C0C7-8B40-81C6-F0F98E3DC04A}" type="presParOf" srcId="{FED19D47-6F24-F644-AD8F-965FBCA5B06E}" destId="{A71049AA-0886-8343-BFAD-E4ADF1B4D517}" srcOrd="0" destOrd="0" presId="urn:microsoft.com/office/officeart/2005/8/layout/radial1"/>
    <dgm:cxn modelId="{17794DE6-FA3A-E140-AECB-2B6F78F7FC74}" type="presParOf" srcId="{C8E07086-FADA-4F4C-BDA2-202AA7F29087}" destId="{5ACC84D0-123B-4646-BC2D-6F63B2EC47E9}" srcOrd="2" destOrd="0" presId="urn:microsoft.com/office/officeart/2005/8/layout/radial1"/>
    <dgm:cxn modelId="{0842CC1A-B3C8-B248-B047-9FC78EA51149}" type="presParOf" srcId="{C8E07086-FADA-4F4C-BDA2-202AA7F29087}" destId="{4DFC9F98-E72A-D547-B880-FC7F7D640178}" srcOrd="3" destOrd="0" presId="urn:microsoft.com/office/officeart/2005/8/layout/radial1"/>
    <dgm:cxn modelId="{F13DF54E-09EB-6747-A945-1389E3EF5948}" type="presParOf" srcId="{4DFC9F98-E72A-D547-B880-FC7F7D640178}" destId="{A3836603-0B8D-DF40-ADB3-487D5E323CC1}" srcOrd="0" destOrd="0" presId="urn:microsoft.com/office/officeart/2005/8/layout/radial1"/>
    <dgm:cxn modelId="{98260FE2-1234-B443-8FC5-73B06D1A8A4A}" type="presParOf" srcId="{C8E07086-FADA-4F4C-BDA2-202AA7F29087}" destId="{9AE8AB69-46F1-7E4C-87E4-C9940033C0BD}" srcOrd="4" destOrd="0" presId="urn:microsoft.com/office/officeart/2005/8/layout/radial1"/>
    <dgm:cxn modelId="{8DC772DB-2936-6246-9E35-FAA0855BE4BF}" type="presParOf" srcId="{C8E07086-FADA-4F4C-BDA2-202AA7F29087}" destId="{B833E1D8-4165-2E44-BA5F-5EB0E9765BA5}" srcOrd="5" destOrd="0" presId="urn:microsoft.com/office/officeart/2005/8/layout/radial1"/>
    <dgm:cxn modelId="{465CEE6C-D874-7F42-A7CC-A86D329D4A94}" type="presParOf" srcId="{B833E1D8-4165-2E44-BA5F-5EB0E9765BA5}" destId="{FE6D59F4-0317-134B-A50C-427F699ECC2E}" srcOrd="0" destOrd="0" presId="urn:microsoft.com/office/officeart/2005/8/layout/radial1"/>
    <dgm:cxn modelId="{9B4BE422-3620-6B42-B58E-2943CF449E74}" type="presParOf" srcId="{C8E07086-FADA-4F4C-BDA2-202AA7F29087}" destId="{915A3625-6FCF-714D-8CA1-472EE8CD2A79}" srcOrd="6" destOrd="0" presId="urn:microsoft.com/office/officeart/2005/8/layout/radial1"/>
    <dgm:cxn modelId="{AC89C8B3-B888-0743-9F03-D32CF5A0A413}" type="presParOf" srcId="{C8E07086-FADA-4F4C-BDA2-202AA7F29087}" destId="{644E6681-62C6-724A-A672-C1BF035812CE}" srcOrd="7" destOrd="0" presId="urn:microsoft.com/office/officeart/2005/8/layout/radial1"/>
    <dgm:cxn modelId="{C8FF48DD-16C6-7E45-8260-EB493C7DF9ED}" type="presParOf" srcId="{644E6681-62C6-724A-A672-C1BF035812CE}" destId="{6E364D55-1331-0345-AD33-56C7538BCF00}" srcOrd="0" destOrd="0" presId="urn:microsoft.com/office/officeart/2005/8/layout/radial1"/>
    <dgm:cxn modelId="{C8D07FA6-C5C4-504E-9576-107ECB3D8CB4}" type="presParOf" srcId="{C8E07086-FADA-4F4C-BDA2-202AA7F29087}" destId="{DDBBF1E3-BEFD-4B48-9394-E3E6CF949757}" srcOrd="8" destOrd="0" presId="urn:microsoft.com/office/officeart/2005/8/layout/radial1"/>
    <dgm:cxn modelId="{CABC0F5A-DE6C-5C44-A786-655BED9675CC}" type="presParOf" srcId="{C8E07086-FADA-4F4C-BDA2-202AA7F29087}" destId="{11B7B737-0E65-5841-ABBF-51D8824592D3}" srcOrd="9" destOrd="0" presId="urn:microsoft.com/office/officeart/2005/8/layout/radial1"/>
    <dgm:cxn modelId="{0D6C87A1-9349-5D4C-A249-7E94B229C0E5}" type="presParOf" srcId="{11B7B737-0E65-5841-ABBF-51D8824592D3}" destId="{13BC7958-C5C6-6342-94E0-02D7DB6CCE43}" srcOrd="0" destOrd="0" presId="urn:microsoft.com/office/officeart/2005/8/layout/radial1"/>
    <dgm:cxn modelId="{021CC39E-BDAC-5442-AB88-30F6A89B61B2}" type="presParOf" srcId="{C8E07086-FADA-4F4C-BDA2-202AA7F29087}" destId="{41A707BA-3A41-B444-8B4A-E44C96D5E000}" srcOrd="10" destOrd="0" presId="urn:microsoft.com/office/officeart/2005/8/layout/radial1"/>
  </dgm:cxnLst>
  <dgm:bg/>
  <dgm:whole>
    <a:ln>
      <a:solidFill>
        <a:srgbClr val="00B050"/>
      </a:solidFill>
    </a:ln>
  </dgm:whole>
  <dgm:extLst>
    <a:ext uri="http://schemas.microsoft.com/office/drawing/2008/diagram">
      <dsp:dataModelExt xmlns:dsp="http://schemas.microsoft.com/office/drawing/2008/diagram" relId="rId25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9DFDF96-25CD-7749-915C-90A215D0F6C2}" type="doc">
      <dgm:prSet loTypeId="urn:microsoft.com/office/officeart/2009/layout/ReverseLis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E8F0065-BA83-7744-8A57-38BADB167152}">
      <dgm:prSet phldrT="[Text]" custT="1"/>
      <dgm:spPr/>
      <dgm:t>
        <a:bodyPr/>
        <a:lstStyle/>
        <a:p>
          <a:r>
            <a: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Benefits :</a:t>
          </a:r>
        </a:p>
      </dgm:t>
    </dgm:pt>
    <dgm:pt modelId="{14C4207B-A05A-C641-AA1F-0C89FB62FF06}" type="parTrans" cxnId="{833A09C7-E34D-5842-8AB0-475F29480407}">
      <dgm:prSet/>
      <dgm:spPr/>
      <dgm:t>
        <a:bodyPr/>
        <a:lstStyle/>
        <a:p>
          <a:endParaRPr lang="en-GB"/>
        </a:p>
      </dgm:t>
    </dgm:pt>
    <dgm:pt modelId="{3239D314-5308-E043-A581-AF4913267646}" type="sibTrans" cxnId="{833A09C7-E34D-5842-8AB0-475F29480407}">
      <dgm:prSet/>
      <dgm:spPr/>
      <dgm:t>
        <a:bodyPr/>
        <a:lstStyle/>
        <a:p>
          <a:endParaRPr lang="en-GB"/>
        </a:p>
      </dgm:t>
    </dgm:pt>
    <dgm:pt modelId="{5406380B-1B5C-544B-8105-28CC8C2D2D85}">
      <dgm:prSet phldrT="[Text]" custT="1"/>
      <dgm:spPr/>
      <dgm:t>
        <a:bodyPr/>
        <a:lstStyle/>
        <a:p>
          <a:r>
            <a: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Limitations:</a:t>
          </a:r>
        </a:p>
      </dgm:t>
    </dgm:pt>
    <dgm:pt modelId="{EA22FBE3-E899-7D45-AB09-15852521B66D}" type="parTrans" cxnId="{F3188635-D459-5B45-9A04-B5334BA7FA33}">
      <dgm:prSet/>
      <dgm:spPr/>
      <dgm:t>
        <a:bodyPr/>
        <a:lstStyle/>
        <a:p>
          <a:endParaRPr lang="en-GB"/>
        </a:p>
      </dgm:t>
    </dgm:pt>
    <dgm:pt modelId="{791B1887-5D68-A547-9D51-7B81BAB0FB09}" type="sibTrans" cxnId="{F3188635-D459-5B45-9A04-B5334BA7FA33}">
      <dgm:prSet/>
      <dgm:spPr/>
      <dgm:t>
        <a:bodyPr/>
        <a:lstStyle/>
        <a:p>
          <a:endParaRPr lang="en-GB"/>
        </a:p>
      </dgm:t>
    </dgm:pt>
    <dgm:pt modelId="{4438254E-52E1-3645-AFF7-C37F0AF31386}">
      <dgm:prSet custT="1"/>
      <dgm:spPr/>
      <dgm:t>
        <a:bodyPr/>
        <a:lstStyle/>
        <a:p>
          <a:r>
            <a: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Provides stakeholders with insights to future trends  to remain competitive </a:t>
          </a:r>
        </a:p>
      </dgm:t>
    </dgm:pt>
    <dgm:pt modelId="{36D08C1B-BD2D-F143-80CD-C67E148E1FC2}" type="parTrans" cxnId="{2051DD31-1CFD-8E40-9D34-DD9236E9462D}">
      <dgm:prSet/>
      <dgm:spPr/>
      <dgm:t>
        <a:bodyPr/>
        <a:lstStyle/>
        <a:p>
          <a:endParaRPr lang="en-GB"/>
        </a:p>
      </dgm:t>
    </dgm:pt>
    <dgm:pt modelId="{5AC5399F-B72B-B64B-A714-FA72DAC4239A}" type="sibTrans" cxnId="{2051DD31-1CFD-8E40-9D34-DD9236E9462D}">
      <dgm:prSet/>
      <dgm:spPr/>
      <dgm:t>
        <a:bodyPr/>
        <a:lstStyle/>
        <a:p>
          <a:endParaRPr lang="en-GB"/>
        </a:p>
      </dgm:t>
    </dgm:pt>
    <dgm:pt modelId="{111C2609-8C5A-3749-ABF4-A8B22597CC49}">
      <dgm:prSet custT="1"/>
      <dgm:spPr/>
      <dgm:t>
        <a:bodyPr/>
        <a:lstStyle/>
        <a:p>
          <a:r>
            <a: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Provides direction, growth targets </a:t>
          </a:r>
        </a:p>
      </dgm:t>
    </dgm:pt>
    <dgm:pt modelId="{BC7A32BA-9018-DC47-8F10-1E0EE6E1666C}" type="parTrans" cxnId="{20DAE670-3E28-3D4D-8833-A774158C734B}">
      <dgm:prSet/>
      <dgm:spPr/>
      <dgm:t>
        <a:bodyPr/>
        <a:lstStyle/>
        <a:p>
          <a:endParaRPr lang="en-GB"/>
        </a:p>
      </dgm:t>
    </dgm:pt>
    <dgm:pt modelId="{9FB99175-DD73-834E-BEC6-B3B6751E3534}" type="sibTrans" cxnId="{20DAE670-3E28-3D4D-8833-A774158C734B}">
      <dgm:prSet/>
      <dgm:spPr/>
      <dgm:t>
        <a:bodyPr/>
        <a:lstStyle/>
        <a:p>
          <a:endParaRPr lang="en-GB"/>
        </a:p>
      </dgm:t>
    </dgm:pt>
    <dgm:pt modelId="{02BB1816-0148-7345-ADC3-817756C352B7}">
      <dgm:prSet/>
      <dgm:spPr/>
      <dgm:t>
        <a:bodyPr/>
        <a:lstStyle/>
        <a:p>
          <a:endParaRPr lang="en-GB" sz="4100" dirty="0"/>
        </a:p>
      </dgm:t>
    </dgm:pt>
    <dgm:pt modelId="{9AC72CFC-9D75-6F4E-B0B4-1817EDBF9EE7}" type="parTrans" cxnId="{9B074DC5-91E5-9641-B6C6-3BF4E8DC80D5}">
      <dgm:prSet/>
      <dgm:spPr/>
      <dgm:t>
        <a:bodyPr/>
        <a:lstStyle/>
        <a:p>
          <a:endParaRPr lang="en-GB"/>
        </a:p>
      </dgm:t>
    </dgm:pt>
    <dgm:pt modelId="{B1B2301E-8CF8-D74D-9FD2-5A72E51446B2}" type="sibTrans" cxnId="{9B074DC5-91E5-9641-B6C6-3BF4E8DC80D5}">
      <dgm:prSet/>
      <dgm:spPr/>
      <dgm:t>
        <a:bodyPr/>
        <a:lstStyle/>
        <a:p>
          <a:endParaRPr lang="en-GB"/>
        </a:p>
      </dgm:t>
    </dgm:pt>
    <dgm:pt modelId="{B0AA2BA5-75C0-0D45-93DD-75A97E0B3493}">
      <dgm:prSet custT="1"/>
      <dgm:spPr/>
      <dgm:t>
        <a:bodyPr/>
        <a:lstStyle/>
        <a:p>
          <a:r>
            <a: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Information gathered can quickly become outdated in VUCA world.</a:t>
          </a:r>
        </a:p>
      </dgm:t>
    </dgm:pt>
    <dgm:pt modelId="{CE062A2E-9CE9-DD4E-87AF-69BBF069EDC5}" type="parTrans" cxnId="{666FC6C8-B262-C840-B1B1-0164B87A276B}">
      <dgm:prSet/>
      <dgm:spPr/>
      <dgm:t>
        <a:bodyPr/>
        <a:lstStyle/>
        <a:p>
          <a:endParaRPr lang="en-GB"/>
        </a:p>
      </dgm:t>
    </dgm:pt>
    <dgm:pt modelId="{2E2588E9-B31B-BF42-9C00-6F193D1D4A23}" type="sibTrans" cxnId="{666FC6C8-B262-C840-B1B1-0164B87A276B}">
      <dgm:prSet/>
      <dgm:spPr/>
      <dgm:t>
        <a:bodyPr/>
        <a:lstStyle/>
        <a:p>
          <a:endParaRPr lang="en-GB"/>
        </a:p>
      </dgm:t>
    </dgm:pt>
    <dgm:pt modelId="{B5B38955-F6AD-ED4C-A04A-882C07753762}">
      <dgm:prSet/>
      <dgm:spPr/>
      <dgm:t>
        <a:bodyPr/>
        <a:lstStyle/>
        <a:p>
          <a:endParaRPr lang="en-GB" sz="3900" dirty="0"/>
        </a:p>
      </dgm:t>
    </dgm:pt>
    <dgm:pt modelId="{36416ACF-1A54-CE4B-B4E5-A1CAE962C9E5}" type="parTrans" cxnId="{F4DBFE4D-D4BE-1C4F-9301-4D3693EA324C}">
      <dgm:prSet/>
      <dgm:spPr/>
      <dgm:t>
        <a:bodyPr/>
        <a:lstStyle/>
        <a:p>
          <a:endParaRPr lang="en-GB"/>
        </a:p>
      </dgm:t>
    </dgm:pt>
    <dgm:pt modelId="{49E46E3F-B1E2-9642-82AB-10570E7DAFE7}" type="sibTrans" cxnId="{F4DBFE4D-D4BE-1C4F-9301-4D3693EA324C}">
      <dgm:prSet/>
      <dgm:spPr/>
      <dgm:t>
        <a:bodyPr/>
        <a:lstStyle/>
        <a:p>
          <a:endParaRPr lang="en-GB"/>
        </a:p>
      </dgm:t>
    </dgm:pt>
    <dgm:pt modelId="{B39A57F7-17D6-C740-B77E-0457F54C53B1}">
      <dgm:prSet/>
      <dgm:spPr/>
      <dgm:t>
        <a:bodyPr/>
        <a:lstStyle/>
        <a:p>
          <a:endParaRPr lang="en-GB" sz="3900" dirty="0">
            <a:solidFill>
              <a:schemeClr val="tx1"/>
            </a:solidFill>
          </a:endParaRPr>
        </a:p>
      </dgm:t>
    </dgm:pt>
    <dgm:pt modelId="{072E5BCB-F58B-8346-A0E0-DB51814B7841}" type="parTrans" cxnId="{1DC6EE4B-E38B-1944-8EE2-E8B25E6116C6}">
      <dgm:prSet/>
      <dgm:spPr/>
      <dgm:t>
        <a:bodyPr/>
        <a:lstStyle/>
        <a:p>
          <a:endParaRPr lang="en-GB"/>
        </a:p>
      </dgm:t>
    </dgm:pt>
    <dgm:pt modelId="{216BA269-E834-B740-8247-DE0E65C29DED}" type="sibTrans" cxnId="{1DC6EE4B-E38B-1944-8EE2-E8B25E6116C6}">
      <dgm:prSet/>
      <dgm:spPr/>
      <dgm:t>
        <a:bodyPr/>
        <a:lstStyle/>
        <a:p>
          <a:endParaRPr lang="en-GB"/>
        </a:p>
      </dgm:t>
    </dgm:pt>
    <dgm:pt modelId="{108EA7E0-74E6-FD4A-B956-6E8F4FA7BA07}">
      <dgm:prSet custT="1"/>
      <dgm:spPr/>
      <dgm:t>
        <a:bodyPr/>
        <a:lstStyle/>
        <a:p>
          <a:r>
            <a: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High cost investment collating surveys / data</a:t>
          </a:r>
        </a:p>
      </dgm:t>
    </dgm:pt>
    <dgm:pt modelId="{B164488C-3657-7C43-96F0-C4D173A7059F}" type="parTrans" cxnId="{2650B2E8-98F6-AA4E-AAED-B6B8AC4D2934}">
      <dgm:prSet/>
      <dgm:spPr/>
      <dgm:t>
        <a:bodyPr/>
        <a:lstStyle/>
        <a:p>
          <a:endParaRPr lang="en-GB"/>
        </a:p>
      </dgm:t>
    </dgm:pt>
    <dgm:pt modelId="{614FE281-9739-924C-B246-09FAE3A69EB8}" type="sibTrans" cxnId="{2650B2E8-98F6-AA4E-AAED-B6B8AC4D2934}">
      <dgm:prSet/>
      <dgm:spPr/>
      <dgm:t>
        <a:bodyPr/>
        <a:lstStyle/>
        <a:p>
          <a:endParaRPr lang="en-GB"/>
        </a:p>
      </dgm:t>
    </dgm:pt>
    <dgm:pt modelId="{807E1AB6-AFBB-3C48-B420-2BBC29948038}">
      <dgm:prSet custT="1"/>
      <dgm:spPr/>
      <dgm:t>
        <a:bodyPr/>
        <a:lstStyle/>
        <a:p>
          <a:r>
            <a: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Researcher bias</a:t>
          </a:r>
        </a:p>
      </dgm:t>
    </dgm:pt>
    <dgm:pt modelId="{4CB2CB1F-7393-7D46-9023-098998019301}" type="parTrans" cxnId="{0D96CCA9-C84E-DB42-A977-19484B541C41}">
      <dgm:prSet/>
      <dgm:spPr/>
      <dgm:t>
        <a:bodyPr/>
        <a:lstStyle/>
        <a:p>
          <a:endParaRPr lang="en-GB"/>
        </a:p>
      </dgm:t>
    </dgm:pt>
    <dgm:pt modelId="{0B39135C-5C52-9942-8039-43130D6EB81B}" type="sibTrans" cxnId="{0D96CCA9-C84E-DB42-A977-19484B541C41}">
      <dgm:prSet/>
      <dgm:spPr/>
      <dgm:t>
        <a:bodyPr/>
        <a:lstStyle/>
        <a:p>
          <a:endParaRPr lang="en-GB"/>
        </a:p>
      </dgm:t>
    </dgm:pt>
    <dgm:pt modelId="{97841976-2975-CA4E-A5F6-4074C1A4E9FB}">
      <dgm:prSet custT="1"/>
      <dgm:spPr/>
      <dgm:t>
        <a:bodyPr/>
        <a:lstStyle/>
        <a:p>
          <a:r>
            <a: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To be used in conjunction with other tools such as SWOT/ Competitor  analysis and market trend data. </a:t>
          </a:r>
        </a:p>
      </dgm:t>
    </dgm:pt>
    <dgm:pt modelId="{C5CF230D-50CF-3E4A-BBEF-4C6C43717A5B}" type="parTrans" cxnId="{95FE6034-8157-954C-BD32-D99073DC2871}">
      <dgm:prSet/>
      <dgm:spPr/>
      <dgm:t>
        <a:bodyPr/>
        <a:lstStyle/>
        <a:p>
          <a:endParaRPr lang="en-GB"/>
        </a:p>
      </dgm:t>
    </dgm:pt>
    <dgm:pt modelId="{1D3468BF-FA72-5046-93C4-EE351BA25680}" type="sibTrans" cxnId="{95FE6034-8157-954C-BD32-D99073DC2871}">
      <dgm:prSet/>
      <dgm:spPr/>
      <dgm:t>
        <a:bodyPr/>
        <a:lstStyle/>
        <a:p>
          <a:endParaRPr lang="en-GB"/>
        </a:p>
      </dgm:t>
    </dgm:pt>
    <dgm:pt modelId="{0DDE5D03-16A2-6247-ACF5-B298A1E97B74}">
      <dgm:prSet custT="1"/>
      <dgm:spPr/>
      <dgm:t>
        <a:bodyPr/>
        <a:lstStyle/>
        <a:p>
          <a:r>
            <a: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Determines risks although not all external disruptors can be foreseen</a:t>
          </a:r>
        </a:p>
      </dgm:t>
    </dgm:pt>
    <dgm:pt modelId="{AE8552C4-F19C-784C-9DDE-906DC8F8603E}" type="parTrans" cxnId="{2D4A4D25-D358-A240-9A1A-A6E9BA9BB933}">
      <dgm:prSet/>
      <dgm:spPr/>
      <dgm:t>
        <a:bodyPr/>
        <a:lstStyle/>
        <a:p>
          <a:endParaRPr lang="en-GB"/>
        </a:p>
      </dgm:t>
    </dgm:pt>
    <dgm:pt modelId="{3E23E7F5-C786-684C-A3BA-EA1605307406}" type="sibTrans" cxnId="{2D4A4D25-D358-A240-9A1A-A6E9BA9BB933}">
      <dgm:prSet/>
      <dgm:spPr/>
      <dgm:t>
        <a:bodyPr/>
        <a:lstStyle/>
        <a:p>
          <a:endParaRPr lang="en-GB"/>
        </a:p>
      </dgm:t>
    </dgm:pt>
    <dgm:pt modelId="{6C6E897D-F3DF-4B4C-88F7-754F70706094}">
      <dgm:prSet custT="1"/>
      <dgm:spPr/>
      <dgm:t>
        <a:bodyPr/>
        <a:lstStyle/>
        <a:p>
          <a:r>
            <a: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Cost effective and simple to use.</a:t>
          </a:r>
        </a:p>
      </dgm:t>
    </dgm:pt>
    <dgm:pt modelId="{70C17AED-5843-7044-8B2A-A647FBD2CB65}" type="parTrans" cxnId="{CADC20A0-F024-CE4C-846A-4F5BB92E7BCB}">
      <dgm:prSet/>
      <dgm:spPr/>
      <dgm:t>
        <a:bodyPr/>
        <a:lstStyle/>
        <a:p>
          <a:endParaRPr lang="en-GB"/>
        </a:p>
      </dgm:t>
    </dgm:pt>
    <dgm:pt modelId="{B8B0CF4A-DFD6-CA4A-9F6B-4E6121C9622E}" type="sibTrans" cxnId="{CADC20A0-F024-CE4C-846A-4F5BB92E7BCB}">
      <dgm:prSet/>
      <dgm:spPr/>
      <dgm:t>
        <a:bodyPr/>
        <a:lstStyle/>
        <a:p>
          <a:endParaRPr lang="en-GB"/>
        </a:p>
      </dgm:t>
    </dgm:pt>
    <dgm:pt modelId="{D9732C3B-41C4-0D4C-AA7B-107F0E3891B8}">
      <dgm:prSet custT="1"/>
      <dgm:spPr/>
      <dgm:t>
        <a:bodyPr/>
        <a:lstStyle/>
        <a:p>
          <a:r>
            <a: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Collaborative or completed independently.  </a:t>
          </a:r>
        </a:p>
      </dgm:t>
    </dgm:pt>
    <dgm:pt modelId="{4F2E1FE1-B79B-DD42-AA43-30A30D3C9089}" type="parTrans" cxnId="{B98CC9D0-46E6-554D-9706-CF532D24DB3D}">
      <dgm:prSet/>
      <dgm:spPr/>
      <dgm:t>
        <a:bodyPr/>
        <a:lstStyle/>
        <a:p>
          <a:endParaRPr lang="en-GB"/>
        </a:p>
      </dgm:t>
    </dgm:pt>
    <dgm:pt modelId="{31F62052-1169-1043-A5D1-7DF58C2290B5}" type="sibTrans" cxnId="{B98CC9D0-46E6-554D-9706-CF532D24DB3D}">
      <dgm:prSet/>
      <dgm:spPr/>
      <dgm:t>
        <a:bodyPr/>
        <a:lstStyle/>
        <a:p>
          <a:endParaRPr lang="en-GB"/>
        </a:p>
      </dgm:t>
    </dgm:pt>
    <dgm:pt modelId="{21E77C25-71DD-6A45-A7E1-7A5BFD1F443D}">
      <dgm:prSet custT="1"/>
      <dgm:spPr/>
      <dgm:t>
        <a:bodyPr/>
        <a:lstStyle/>
        <a:p>
          <a:r>
            <a: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Oversimplification of data leading to assumptions</a:t>
          </a:r>
        </a:p>
      </dgm:t>
    </dgm:pt>
    <dgm:pt modelId="{4CFB0B2D-EB89-0E4C-A752-7AF4CB57A73A}" type="parTrans" cxnId="{C8CD0BC4-5761-EC4D-B7AA-2EFC435DD0AF}">
      <dgm:prSet/>
      <dgm:spPr/>
      <dgm:t>
        <a:bodyPr/>
        <a:lstStyle/>
        <a:p>
          <a:endParaRPr lang="en-GB"/>
        </a:p>
      </dgm:t>
    </dgm:pt>
    <dgm:pt modelId="{50A2EBB4-BBD5-E34D-BC77-0FAB1B306E71}" type="sibTrans" cxnId="{C8CD0BC4-5761-EC4D-B7AA-2EFC435DD0AF}">
      <dgm:prSet/>
      <dgm:spPr/>
      <dgm:t>
        <a:bodyPr/>
        <a:lstStyle/>
        <a:p>
          <a:endParaRPr lang="en-GB"/>
        </a:p>
      </dgm:t>
    </dgm:pt>
    <dgm:pt modelId="{86BFD96B-3BB3-D84F-9269-641226387A59}" type="pres">
      <dgm:prSet presAssocID="{C9DFDF96-25CD-7749-915C-90A215D0F6C2}" presName="Name0" presStyleCnt="0">
        <dgm:presLayoutVars>
          <dgm:chMax val="2"/>
          <dgm:chPref val="2"/>
          <dgm:animLvl val="lvl"/>
        </dgm:presLayoutVars>
      </dgm:prSet>
      <dgm:spPr/>
    </dgm:pt>
    <dgm:pt modelId="{444A9C69-3264-A043-AC3C-1F1D62D7356E}" type="pres">
      <dgm:prSet presAssocID="{C9DFDF96-25CD-7749-915C-90A215D0F6C2}" presName="LeftText" presStyleLbl="revTx" presStyleIdx="0" presStyleCnt="0">
        <dgm:presLayoutVars>
          <dgm:bulletEnabled val="1"/>
        </dgm:presLayoutVars>
      </dgm:prSet>
      <dgm:spPr/>
    </dgm:pt>
    <dgm:pt modelId="{5DFDBAF1-CC16-ED46-9E28-2A20ED84C6D1}" type="pres">
      <dgm:prSet presAssocID="{C9DFDF96-25CD-7749-915C-90A215D0F6C2}" presName="LeftNode" presStyleLbl="bgImgPlace1" presStyleIdx="0" presStyleCnt="2">
        <dgm:presLayoutVars>
          <dgm:chMax val="2"/>
          <dgm:chPref val="2"/>
        </dgm:presLayoutVars>
      </dgm:prSet>
      <dgm:spPr/>
    </dgm:pt>
    <dgm:pt modelId="{77B4228E-9BFF-BA46-B182-B03D872F9A1C}" type="pres">
      <dgm:prSet presAssocID="{C9DFDF96-25CD-7749-915C-90A215D0F6C2}" presName="RightText" presStyleLbl="revTx" presStyleIdx="0" presStyleCnt="0">
        <dgm:presLayoutVars>
          <dgm:bulletEnabled val="1"/>
        </dgm:presLayoutVars>
      </dgm:prSet>
      <dgm:spPr/>
    </dgm:pt>
    <dgm:pt modelId="{5F824394-F299-8D4A-8601-E6DCE5DFD22A}" type="pres">
      <dgm:prSet presAssocID="{C9DFDF96-25CD-7749-915C-90A215D0F6C2}" presName="RightNode" presStyleLbl="bgImgPlace1" presStyleIdx="1" presStyleCnt="2" custScaleX="106562">
        <dgm:presLayoutVars>
          <dgm:chMax val="0"/>
          <dgm:chPref val="0"/>
        </dgm:presLayoutVars>
      </dgm:prSet>
      <dgm:spPr/>
    </dgm:pt>
    <dgm:pt modelId="{F858EB21-AAFE-2241-910F-2783D976A068}" type="pres">
      <dgm:prSet presAssocID="{C9DFDF96-25CD-7749-915C-90A215D0F6C2}" presName="TopArrow" presStyleLbl="node1" presStyleIdx="0" presStyleCnt="2"/>
      <dgm:spPr/>
    </dgm:pt>
    <dgm:pt modelId="{4813A2B6-B661-294F-8723-3C3458960439}" type="pres">
      <dgm:prSet presAssocID="{C9DFDF96-25CD-7749-915C-90A215D0F6C2}" presName="BottomArrow" presStyleLbl="node1" presStyleIdx="1" presStyleCnt="2"/>
      <dgm:spPr/>
    </dgm:pt>
  </dgm:ptLst>
  <dgm:cxnLst>
    <dgm:cxn modelId="{332FFD11-CFDA-A34F-B1B2-E5DC25E740CE}" type="presOf" srcId="{807E1AB6-AFBB-3C48-B420-2BBC29948038}" destId="{77B4228E-9BFF-BA46-B182-B03D872F9A1C}" srcOrd="0" destOrd="3" presId="urn:microsoft.com/office/officeart/2009/layout/ReverseList"/>
    <dgm:cxn modelId="{9B4F4F1D-9B61-4D42-86CB-BD8A51B45D0D}" type="presOf" srcId="{B39A57F7-17D6-C740-B77E-0457F54C53B1}" destId="{5F824394-F299-8D4A-8601-E6DCE5DFD22A}" srcOrd="1" destOrd="7" presId="urn:microsoft.com/office/officeart/2009/layout/ReverseList"/>
    <dgm:cxn modelId="{32B7B21E-9396-FE49-A6C6-D2B2DB294147}" type="presOf" srcId="{108EA7E0-74E6-FD4A-B956-6E8F4FA7BA07}" destId="{77B4228E-9BFF-BA46-B182-B03D872F9A1C}" srcOrd="0" destOrd="2" presId="urn:microsoft.com/office/officeart/2009/layout/ReverseList"/>
    <dgm:cxn modelId="{DAD48724-6C6C-9640-9C20-D56E96BF0620}" type="presOf" srcId="{B5B38955-F6AD-ED4C-A04A-882C07753762}" destId="{5F824394-F299-8D4A-8601-E6DCE5DFD22A}" srcOrd="1" destOrd="6" presId="urn:microsoft.com/office/officeart/2009/layout/ReverseList"/>
    <dgm:cxn modelId="{2D4A4D25-D358-A240-9A1A-A6E9BA9BB933}" srcId="{7E8F0065-BA83-7744-8A57-38BADB167152}" destId="{0DDE5D03-16A2-6247-ACF5-B298A1E97B74}" srcOrd="2" destOrd="0" parTransId="{AE8552C4-F19C-784C-9DDE-906DC8F8603E}" sibTransId="{3E23E7F5-C786-684C-A3BA-EA1605307406}"/>
    <dgm:cxn modelId="{99B1E828-308D-2341-96F0-87ACAFCCDC7B}" type="presOf" srcId="{B39A57F7-17D6-C740-B77E-0457F54C53B1}" destId="{77B4228E-9BFF-BA46-B182-B03D872F9A1C}" srcOrd="0" destOrd="7" presId="urn:microsoft.com/office/officeart/2009/layout/ReverseList"/>
    <dgm:cxn modelId="{1028CD2B-C2CE-FE49-B2B1-120D6C67851C}" type="presOf" srcId="{5406380B-1B5C-544B-8105-28CC8C2D2D85}" destId="{5F824394-F299-8D4A-8601-E6DCE5DFD22A}" srcOrd="1" destOrd="0" presId="urn:microsoft.com/office/officeart/2009/layout/ReverseList"/>
    <dgm:cxn modelId="{2051DD31-1CFD-8E40-9D34-DD9236E9462D}" srcId="{7E8F0065-BA83-7744-8A57-38BADB167152}" destId="{4438254E-52E1-3645-AFF7-C37F0AF31386}" srcOrd="0" destOrd="0" parTransId="{36D08C1B-BD2D-F143-80CD-C67E148E1FC2}" sibTransId="{5AC5399F-B72B-B64B-A714-FA72DAC4239A}"/>
    <dgm:cxn modelId="{95FE6034-8157-954C-BD32-D99073DC2871}" srcId="{5406380B-1B5C-544B-8105-28CC8C2D2D85}" destId="{97841976-2975-CA4E-A5F6-4074C1A4E9FB}" srcOrd="3" destOrd="0" parTransId="{C5CF230D-50CF-3E4A-BBEF-4C6C43717A5B}" sibTransId="{1D3468BF-FA72-5046-93C4-EE351BA25680}"/>
    <dgm:cxn modelId="{F3188635-D459-5B45-9A04-B5334BA7FA33}" srcId="{C9DFDF96-25CD-7749-915C-90A215D0F6C2}" destId="{5406380B-1B5C-544B-8105-28CC8C2D2D85}" srcOrd="1" destOrd="0" parTransId="{EA22FBE3-E899-7D45-AB09-15852521B66D}" sibTransId="{791B1887-5D68-A547-9D51-7B81BAB0FB09}"/>
    <dgm:cxn modelId="{5963FA37-A64A-7B45-9A41-4B9E0FD943FB}" type="presOf" srcId="{108EA7E0-74E6-FD4A-B956-6E8F4FA7BA07}" destId="{5F824394-F299-8D4A-8601-E6DCE5DFD22A}" srcOrd="1" destOrd="2" presId="urn:microsoft.com/office/officeart/2009/layout/ReverseList"/>
    <dgm:cxn modelId="{39AA393B-B0AE-F64B-8398-1203B9A57E58}" type="presOf" srcId="{4438254E-52E1-3645-AFF7-C37F0AF31386}" destId="{5DFDBAF1-CC16-ED46-9E28-2A20ED84C6D1}" srcOrd="1" destOrd="1" presId="urn:microsoft.com/office/officeart/2009/layout/ReverseList"/>
    <dgm:cxn modelId="{3020C142-2B4D-7842-B476-C5C24BFCFE48}" type="presOf" srcId="{7E8F0065-BA83-7744-8A57-38BADB167152}" destId="{444A9C69-3264-A043-AC3C-1F1D62D7356E}" srcOrd="0" destOrd="0" presId="urn:microsoft.com/office/officeart/2009/layout/ReverseList"/>
    <dgm:cxn modelId="{1DC6EE4B-E38B-1944-8EE2-E8B25E6116C6}" srcId="{5406380B-1B5C-544B-8105-28CC8C2D2D85}" destId="{B39A57F7-17D6-C740-B77E-0457F54C53B1}" srcOrd="6" destOrd="0" parTransId="{072E5BCB-F58B-8346-A0E0-DB51814B7841}" sibTransId="{216BA269-E834-B740-8247-DE0E65C29DED}"/>
    <dgm:cxn modelId="{C788534C-71B9-5B4B-9A36-D9DAF6BFB209}" type="presOf" srcId="{0DDE5D03-16A2-6247-ACF5-B298A1E97B74}" destId="{5DFDBAF1-CC16-ED46-9E28-2A20ED84C6D1}" srcOrd="1" destOrd="3" presId="urn:microsoft.com/office/officeart/2009/layout/ReverseList"/>
    <dgm:cxn modelId="{F56BD04D-30B3-D74F-9AA5-487FB345A983}" type="presOf" srcId="{111C2609-8C5A-3749-ABF4-A8B22597CC49}" destId="{444A9C69-3264-A043-AC3C-1F1D62D7356E}" srcOrd="0" destOrd="2" presId="urn:microsoft.com/office/officeart/2009/layout/ReverseList"/>
    <dgm:cxn modelId="{F4DBFE4D-D4BE-1C4F-9301-4D3693EA324C}" srcId="{5406380B-1B5C-544B-8105-28CC8C2D2D85}" destId="{B5B38955-F6AD-ED4C-A04A-882C07753762}" srcOrd="5" destOrd="0" parTransId="{36416ACF-1A54-CE4B-B4E5-A1CAE962C9E5}" sibTransId="{49E46E3F-B1E2-9642-82AB-10570E7DAFE7}"/>
    <dgm:cxn modelId="{1FF0CC4E-76ED-7643-AA76-5F8A86A66732}" type="presOf" srcId="{6C6E897D-F3DF-4B4C-88F7-754F70706094}" destId="{5DFDBAF1-CC16-ED46-9E28-2A20ED84C6D1}" srcOrd="1" destOrd="4" presId="urn:microsoft.com/office/officeart/2009/layout/ReverseList"/>
    <dgm:cxn modelId="{3E1AAF57-D5BD-AE40-9E62-03E90631CA43}" type="presOf" srcId="{5406380B-1B5C-544B-8105-28CC8C2D2D85}" destId="{77B4228E-9BFF-BA46-B182-B03D872F9A1C}" srcOrd="0" destOrd="0" presId="urn:microsoft.com/office/officeart/2009/layout/ReverseList"/>
    <dgm:cxn modelId="{B2F00E5F-9A81-C741-97C2-A7245514E81D}" type="presOf" srcId="{02BB1816-0148-7345-ADC3-817756C352B7}" destId="{5DFDBAF1-CC16-ED46-9E28-2A20ED84C6D1}" srcOrd="1" destOrd="6" presId="urn:microsoft.com/office/officeart/2009/layout/ReverseList"/>
    <dgm:cxn modelId="{1E1CBF6B-EB92-074B-AFCA-62C63E263A58}" type="presOf" srcId="{21E77C25-71DD-6A45-A7E1-7A5BFD1F443D}" destId="{77B4228E-9BFF-BA46-B182-B03D872F9A1C}" srcOrd="0" destOrd="5" presId="urn:microsoft.com/office/officeart/2009/layout/ReverseList"/>
    <dgm:cxn modelId="{06B9466C-5AFA-F64E-977B-120AA3BE9C40}" type="presOf" srcId="{4438254E-52E1-3645-AFF7-C37F0AF31386}" destId="{444A9C69-3264-A043-AC3C-1F1D62D7356E}" srcOrd="0" destOrd="1" presId="urn:microsoft.com/office/officeart/2009/layout/ReverseList"/>
    <dgm:cxn modelId="{20DAE670-3E28-3D4D-8833-A774158C734B}" srcId="{7E8F0065-BA83-7744-8A57-38BADB167152}" destId="{111C2609-8C5A-3749-ABF4-A8B22597CC49}" srcOrd="1" destOrd="0" parTransId="{BC7A32BA-9018-DC47-8F10-1E0EE6E1666C}" sibTransId="{9FB99175-DD73-834E-BEC6-B3B6751E3534}"/>
    <dgm:cxn modelId="{3A25FF82-272D-1C45-B441-91F1F4004C46}" type="presOf" srcId="{111C2609-8C5A-3749-ABF4-A8B22597CC49}" destId="{5DFDBAF1-CC16-ED46-9E28-2A20ED84C6D1}" srcOrd="1" destOrd="2" presId="urn:microsoft.com/office/officeart/2009/layout/ReverseList"/>
    <dgm:cxn modelId="{5A7ABC8C-D09B-EA4F-A836-1C6272DDF9D9}" type="presOf" srcId="{0DDE5D03-16A2-6247-ACF5-B298A1E97B74}" destId="{444A9C69-3264-A043-AC3C-1F1D62D7356E}" srcOrd="0" destOrd="3" presId="urn:microsoft.com/office/officeart/2009/layout/ReverseList"/>
    <dgm:cxn modelId="{CADC20A0-F024-CE4C-846A-4F5BB92E7BCB}" srcId="{7E8F0065-BA83-7744-8A57-38BADB167152}" destId="{6C6E897D-F3DF-4B4C-88F7-754F70706094}" srcOrd="3" destOrd="0" parTransId="{70C17AED-5843-7044-8B2A-A647FBD2CB65}" sibTransId="{B8B0CF4A-DFD6-CA4A-9F6B-4E6121C9622E}"/>
    <dgm:cxn modelId="{67DAD1A3-D724-0A41-AD42-ED5F73B947C7}" type="presOf" srcId="{B0AA2BA5-75C0-0D45-93DD-75A97E0B3493}" destId="{77B4228E-9BFF-BA46-B182-B03D872F9A1C}" srcOrd="0" destOrd="1" presId="urn:microsoft.com/office/officeart/2009/layout/ReverseList"/>
    <dgm:cxn modelId="{0D96CCA9-C84E-DB42-A977-19484B541C41}" srcId="{5406380B-1B5C-544B-8105-28CC8C2D2D85}" destId="{807E1AB6-AFBB-3C48-B420-2BBC29948038}" srcOrd="2" destOrd="0" parTransId="{4CB2CB1F-7393-7D46-9023-098998019301}" sibTransId="{0B39135C-5C52-9942-8039-43130D6EB81B}"/>
    <dgm:cxn modelId="{B8DDB0AB-DF41-F84E-93D2-D364D90FCE6E}" type="presOf" srcId="{B5B38955-F6AD-ED4C-A04A-882C07753762}" destId="{77B4228E-9BFF-BA46-B182-B03D872F9A1C}" srcOrd="0" destOrd="6" presId="urn:microsoft.com/office/officeart/2009/layout/ReverseList"/>
    <dgm:cxn modelId="{34F2ADB2-613B-DA49-947F-38984DFBEBDA}" type="presOf" srcId="{B0AA2BA5-75C0-0D45-93DD-75A97E0B3493}" destId="{5F824394-F299-8D4A-8601-E6DCE5DFD22A}" srcOrd="1" destOrd="1" presId="urn:microsoft.com/office/officeart/2009/layout/ReverseList"/>
    <dgm:cxn modelId="{E6A541B3-242E-4F4C-9243-35D8DDD92653}" type="presOf" srcId="{97841976-2975-CA4E-A5F6-4074C1A4E9FB}" destId="{77B4228E-9BFF-BA46-B182-B03D872F9A1C}" srcOrd="0" destOrd="4" presId="urn:microsoft.com/office/officeart/2009/layout/ReverseList"/>
    <dgm:cxn modelId="{0A520DBA-A967-1645-9CCA-1634EDE09954}" type="presOf" srcId="{6C6E897D-F3DF-4B4C-88F7-754F70706094}" destId="{444A9C69-3264-A043-AC3C-1F1D62D7356E}" srcOrd="0" destOrd="4" presId="urn:microsoft.com/office/officeart/2009/layout/ReverseList"/>
    <dgm:cxn modelId="{C8CD0BC4-5761-EC4D-B7AA-2EFC435DD0AF}" srcId="{5406380B-1B5C-544B-8105-28CC8C2D2D85}" destId="{21E77C25-71DD-6A45-A7E1-7A5BFD1F443D}" srcOrd="4" destOrd="0" parTransId="{4CFB0B2D-EB89-0E4C-A752-7AF4CB57A73A}" sibTransId="{50A2EBB4-BBD5-E34D-BC77-0FAB1B306E71}"/>
    <dgm:cxn modelId="{9B074DC5-91E5-9641-B6C6-3BF4E8DC80D5}" srcId="{7E8F0065-BA83-7744-8A57-38BADB167152}" destId="{02BB1816-0148-7345-ADC3-817756C352B7}" srcOrd="5" destOrd="0" parTransId="{9AC72CFC-9D75-6F4E-B0B4-1817EDBF9EE7}" sibTransId="{B1B2301E-8CF8-D74D-9FD2-5A72E51446B2}"/>
    <dgm:cxn modelId="{833A09C7-E34D-5842-8AB0-475F29480407}" srcId="{C9DFDF96-25CD-7749-915C-90A215D0F6C2}" destId="{7E8F0065-BA83-7744-8A57-38BADB167152}" srcOrd="0" destOrd="0" parTransId="{14C4207B-A05A-C641-AA1F-0C89FB62FF06}" sibTransId="{3239D314-5308-E043-A581-AF4913267646}"/>
    <dgm:cxn modelId="{666FC6C8-B262-C840-B1B1-0164B87A276B}" srcId="{5406380B-1B5C-544B-8105-28CC8C2D2D85}" destId="{B0AA2BA5-75C0-0D45-93DD-75A97E0B3493}" srcOrd="0" destOrd="0" parTransId="{CE062A2E-9CE9-DD4E-87AF-69BBF069EDC5}" sibTransId="{2E2588E9-B31B-BF42-9C00-6F193D1D4A23}"/>
    <dgm:cxn modelId="{B98CC9D0-46E6-554D-9706-CF532D24DB3D}" srcId="{7E8F0065-BA83-7744-8A57-38BADB167152}" destId="{D9732C3B-41C4-0D4C-AA7B-107F0E3891B8}" srcOrd="4" destOrd="0" parTransId="{4F2E1FE1-B79B-DD42-AA43-30A30D3C9089}" sibTransId="{31F62052-1169-1043-A5D1-7DF58C2290B5}"/>
    <dgm:cxn modelId="{4CD333D7-7F3F-2C4E-82D5-87EBCE8F1950}" type="presOf" srcId="{02BB1816-0148-7345-ADC3-817756C352B7}" destId="{444A9C69-3264-A043-AC3C-1F1D62D7356E}" srcOrd="0" destOrd="6" presId="urn:microsoft.com/office/officeart/2009/layout/ReverseList"/>
    <dgm:cxn modelId="{2650B2E8-98F6-AA4E-AAED-B6B8AC4D2934}" srcId="{5406380B-1B5C-544B-8105-28CC8C2D2D85}" destId="{108EA7E0-74E6-FD4A-B956-6E8F4FA7BA07}" srcOrd="1" destOrd="0" parTransId="{B164488C-3657-7C43-96F0-C4D173A7059F}" sibTransId="{614FE281-9739-924C-B246-09FAE3A69EB8}"/>
    <dgm:cxn modelId="{2B64C2E9-AC4F-CF46-8D6F-EBF74762DDD3}" type="presOf" srcId="{97841976-2975-CA4E-A5F6-4074C1A4E9FB}" destId="{5F824394-F299-8D4A-8601-E6DCE5DFD22A}" srcOrd="1" destOrd="4" presId="urn:microsoft.com/office/officeart/2009/layout/ReverseList"/>
    <dgm:cxn modelId="{010F2EEA-44A8-CE4C-8F36-53F99B29B918}" type="presOf" srcId="{D9732C3B-41C4-0D4C-AA7B-107F0E3891B8}" destId="{444A9C69-3264-A043-AC3C-1F1D62D7356E}" srcOrd="0" destOrd="5" presId="urn:microsoft.com/office/officeart/2009/layout/ReverseList"/>
    <dgm:cxn modelId="{2AE8FAED-7852-0E48-BD8A-2A6F9F8E7F7F}" type="presOf" srcId="{21E77C25-71DD-6A45-A7E1-7A5BFD1F443D}" destId="{5F824394-F299-8D4A-8601-E6DCE5DFD22A}" srcOrd="1" destOrd="5" presId="urn:microsoft.com/office/officeart/2009/layout/ReverseList"/>
    <dgm:cxn modelId="{DEB8CAEE-E38C-5445-873B-04176283DDDF}" type="presOf" srcId="{7E8F0065-BA83-7744-8A57-38BADB167152}" destId="{5DFDBAF1-CC16-ED46-9E28-2A20ED84C6D1}" srcOrd="1" destOrd="0" presId="urn:microsoft.com/office/officeart/2009/layout/ReverseList"/>
    <dgm:cxn modelId="{FC8E07F1-CBA3-124A-AA07-755412C6BB6A}" type="presOf" srcId="{807E1AB6-AFBB-3C48-B420-2BBC29948038}" destId="{5F824394-F299-8D4A-8601-E6DCE5DFD22A}" srcOrd="1" destOrd="3" presId="urn:microsoft.com/office/officeart/2009/layout/ReverseList"/>
    <dgm:cxn modelId="{D1E05CF6-AD86-0242-A59D-D244F4FED217}" type="presOf" srcId="{C9DFDF96-25CD-7749-915C-90A215D0F6C2}" destId="{86BFD96B-3BB3-D84F-9269-641226387A59}" srcOrd="0" destOrd="0" presId="urn:microsoft.com/office/officeart/2009/layout/ReverseList"/>
    <dgm:cxn modelId="{93688DF8-00C6-8C4B-803A-BEA0439FAC11}" type="presOf" srcId="{D9732C3B-41C4-0D4C-AA7B-107F0E3891B8}" destId="{5DFDBAF1-CC16-ED46-9E28-2A20ED84C6D1}" srcOrd="1" destOrd="5" presId="urn:microsoft.com/office/officeart/2009/layout/ReverseList"/>
    <dgm:cxn modelId="{66E172A0-0A6C-E744-9196-C1AF7BDC75C4}" type="presParOf" srcId="{86BFD96B-3BB3-D84F-9269-641226387A59}" destId="{444A9C69-3264-A043-AC3C-1F1D62D7356E}" srcOrd="0" destOrd="0" presId="urn:microsoft.com/office/officeart/2009/layout/ReverseList"/>
    <dgm:cxn modelId="{6851B857-58E5-5E4C-BEE4-10AB58D67D86}" type="presParOf" srcId="{86BFD96B-3BB3-D84F-9269-641226387A59}" destId="{5DFDBAF1-CC16-ED46-9E28-2A20ED84C6D1}" srcOrd="1" destOrd="0" presId="urn:microsoft.com/office/officeart/2009/layout/ReverseList"/>
    <dgm:cxn modelId="{9E4B4D85-2073-4B43-B9D5-B33F09E209C7}" type="presParOf" srcId="{86BFD96B-3BB3-D84F-9269-641226387A59}" destId="{77B4228E-9BFF-BA46-B182-B03D872F9A1C}" srcOrd="2" destOrd="0" presId="urn:microsoft.com/office/officeart/2009/layout/ReverseList"/>
    <dgm:cxn modelId="{C15C2B79-1E5A-4F4A-9F12-31D79B2FFA65}" type="presParOf" srcId="{86BFD96B-3BB3-D84F-9269-641226387A59}" destId="{5F824394-F299-8D4A-8601-E6DCE5DFD22A}" srcOrd="3" destOrd="0" presId="urn:microsoft.com/office/officeart/2009/layout/ReverseList"/>
    <dgm:cxn modelId="{D677FC23-9994-004F-83BB-62338CC0AA89}" type="presParOf" srcId="{86BFD96B-3BB3-D84F-9269-641226387A59}" destId="{F858EB21-AAFE-2241-910F-2783D976A068}" srcOrd="4" destOrd="0" presId="urn:microsoft.com/office/officeart/2009/layout/ReverseList"/>
    <dgm:cxn modelId="{6D674495-68EC-924F-BC13-B89AB502BA18}" type="presParOf" srcId="{86BFD96B-3BB3-D84F-9269-641226387A59}" destId="{4813A2B6-B661-294F-8723-3C3458960439}" srcOrd="5" destOrd="0" presId="urn:microsoft.com/office/officeart/2009/layout/ReverseList"/>
  </dgm:cxnLst>
  <dgm:bg/>
  <dgm:whole/>
  <dgm:extLst>
    <a:ext uri="http://schemas.microsoft.com/office/drawing/2008/diagram">
      <dsp:dataModelExt xmlns:dsp="http://schemas.microsoft.com/office/drawing/2008/diagram" relId="rId3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559DFD0-206E-CF4C-8C96-F71AE3755A6B}" type="doc">
      <dgm:prSet loTypeId="urn:microsoft.com/office/officeart/2005/8/layout/process5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895D033-28A8-6B49-85B2-2B5D68372EB7}">
      <dgm:prSet phldrT="[Text]"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Step 1:</a:t>
          </a:r>
        </a:p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Identify the research area  and industry context internally and externally.</a:t>
          </a:r>
        </a:p>
      </dgm:t>
    </dgm:pt>
    <dgm:pt modelId="{4478CFE4-5C9C-394A-86A5-824DC9CCFF99}" type="parTrans" cxnId="{83AD7AE1-94AF-FD40-B3F0-ADF3976FE199}">
      <dgm:prSet/>
      <dgm:spPr/>
      <dgm:t>
        <a:bodyPr/>
        <a:lstStyle/>
        <a:p>
          <a:endParaRPr lang="en-GB"/>
        </a:p>
      </dgm:t>
    </dgm:pt>
    <dgm:pt modelId="{F1B8BD13-82F8-984D-8C12-3E6D73E08963}" type="sibTrans" cxnId="{83AD7AE1-94AF-FD40-B3F0-ADF3976FE199}">
      <dgm:prSet/>
      <dgm:spPr/>
      <dgm:t>
        <a:bodyPr/>
        <a:lstStyle/>
        <a:p>
          <a:endParaRPr lang="en-GB"/>
        </a:p>
      </dgm:t>
    </dgm:pt>
    <dgm:pt modelId="{9477FDB6-630E-FA46-8E35-7B36BB116AA3}">
      <dgm:prSet phldrT="[Text]"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Step 2:</a:t>
          </a:r>
        </a:p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How will you collect data? Who will collect? What are the sources</a:t>
          </a:r>
          <a:r>
            <a:rPr lang="en-GB" sz="2400" dirty="0"/>
            <a:t>? </a:t>
          </a:r>
        </a:p>
      </dgm:t>
    </dgm:pt>
    <dgm:pt modelId="{D598C632-E3A5-FA40-BE0F-883E26773E71}" type="parTrans" cxnId="{D003CE05-6259-BC46-906A-125E34896389}">
      <dgm:prSet/>
      <dgm:spPr/>
      <dgm:t>
        <a:bodyPr/>
        <a:lstStyle/>
        <a:p>
          <a:endParaRPr lang="en-GB"/>
        </a:p>
      </dgm:t>
    </dgm:pt>
    <dgm:pt modelId="{06BE2DF3-A513-7E47-9C4A-66727403541C}" type="sibTrans" cxnId="{D003CE05-6259-BC46-906A-125E34896389}">
      <dgm:prSet/>
      <dgm:spPr/>
      <dgm:t>
        <a:bodyPr/>
        <a:lstStyle/>
        <a:p>
          <a:endParaRPr lang="en-GB"/>
        </a:p>
      </dgm:t>
    </dgm:pt>
    <dgm:pt modelId="{B39BC6E3-D9AC-C248-A553-B52A3184BE97}">
      <dgm:prSet phldrT="[Text]"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Data Collection/ Analysis. </a:t>
          </a:r>
        </a:p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Do not make assumptions..!</a:t>
          </a:r>
        </a:p>
      </dgm:t>
    </dgm:pt>
    <dgm:pt modelId="{0B455718-9555-4341-9EF6-8F25827B0EA9}" type="parTrans" cxnId="{32871EE3-C741-1349-9D46-F8CC0B323CB6}">
      <dgm:prSet/>
      <dgm:spPr/>
      <dgm:t>
        <a:bodyPr/>
        <a:lstStyle/>
        <a:p>
          <a:endParaRPr lang="en-GB"/>
        </a:p>
      </dgm:t>
    </dgm:pt>
    <dgm:pt modelId="{761DB4D1-44C2-7840-AD68-2EADF363D045}" type="sibTrans" cxnId="{32871EE3-C741-1349-9D46-F8CC0B323CB6}">
      <dgm:prSet/>
      <dgm:spPr/>
      <dgm:t>
        <a:bodyPr/>
        <a:lstStyle/>
        <a:p>
          <a:endParaRPr lang="en-GB"/>
        </a:p>
      </dgm:t>
    </dgm:pt>
    <dgm:pt modelId="{28B4828F-E60B-EC4C-B0E1-E0354E7A17F0}">
      <dgm:prSet phldrT="[Text]"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Gather information, use PESTLE template</a:t>
          </a:r>
          <a:r>
            <a:rPr lang="en-GB" sz="2400" dirty="0"/>
            <a:t>.</a:t>
          </a:r>
        </a:p>
      </dgm:t>
    </dgm:pt>
    <dgm:pt modelId="{CD765816-A38C-ED49-8620-8A203A956894}" type="parTrans" cxnId="{5C09B680-589F-4749-A1DC-38976AD6CE49}">
      <dgm:prSet/>
      <dgm:spPr/>
      <dgm:t>
        <a:bodyPr/>
        <a:lstStyle/>
        <a:p>
          <a:endParaRPr lang="en-GB"/>
        </a:p>
      </dgm:t>
    </dgm:pt>
    <dgm:pt modelId="{3EE167B2-7571-234F-A4DF-05A98E71D984}" type="sibTrans" cxnId="{5C09B680-589F-4749-A1DC-38976AD6CE49}">
      <dgm:prSet/>
      <dgm:spPr/>
      <dgm:t>
        <a:bodyPr/>
        <a:lstStyle/>
        <a:p>
          <a:endParaRPr lang="en-GB"/>
        </a:p>
      </dgm:t>
    </dgm:pt>
    <dgm:pt modelId="{09DA3E2A-C7CD-EF48-A710-79292354E47D}">
      <dgm:prSet phldrT="[Text]"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Discuss findings with stakeholders</a:t>
          </a:r>
        </a:p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Plan actions to address external issues </a:t>
          </a:r>
        </a:p>
      </dgm:t>
    </dgm:pt>
    <dgm:pt modelId="{39D1F772-4CBC-9D4B-B5C9-D60CE9E35C45}" type="parTrans" cxnId="{B94C8808-48D9-6942-8500-7CC4B80CB56C}">
      <dgm:prSet/>
      <dgm:spPr/>
      <dgm:t>
        <a:bodyPr/>
        <a:lstStyle/>
        <a:p>
          <a:endParaRPr lang="en-GB"/>
        </a:p>
      </dgm:t>
    </dgm:pt>
    <dgm:pt modelId="{2DD1C658-0ABB-534E-945D-6B7C3870DF77}" type="sibTrans" cxnId="{B94C8808-48D9-6942-8500-7CC4B80CB56C}">
      <dgm:prSet/>
      <dgm:spPr/>
      <dgm:t>
        <a:bodyPr/>
        <a:lstStyle/>
        <a:p>
          <a:endParaRPr lang="en-GB"/>
        </a:p>
      </dgm:t>
    </dgm:pt>
    <dgm:pt modelId="{B56F4C6E-9198-2D45-A61C-E91D8296A845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Repeat every 3-6 months alongside SWOT for maximum effect. </a:t>
          </a:r>
        </a:p>
      </dgm:t>
    </dgm:pt>
    <dgm:pt modelId="{839AE833-C9B8-8448-AD64-DB24FBC976BC}" type="parTrans" cxnId="{6B791520-4B80-C643-A665-37F3595D414B}">
      <dgm:prSet/>
      <dgm:spPr/>
      <dgm:t>
        <a:bodyPr/>
        <a:lstStyle/>
        <a:p>
          <a:endParaRPr lang="en-GB"/>
        </a:p>
      </dgm:t>
    </dgm:pt>
    <dgm:pt modelId="{A2142B5D-20A3-ED4D-B00B-4D9F7DB0755F}" type="sibTrans" cxnId="{6B791520-4B80-C643-A665-37F3595D414B}">
      <dgm:prSet/>
      <dgm:spPr/>
      <dgm:t>
        <a:bodyPr/>
        <a:lstStyle/>
        <a:p>
          <a:endParaRPr lang="en-GB"/>
        </a:p>
      </dgm:t>
    </dgm:pt>
    <dgm:pt modelId="{E7A3B14D-B84B-BB4E-90C3-BF8BC99DFCD8}" type="pres">
      <dgm:prSet presAssocID="{8559DFD0-206E-CF4C-8C96-F71AE3755A6B}" presName="diagram" presStyleCnt="0">
        <dgm:presLayoutVars>
          <dgm:dir/>
          <dgm:resizeHandles val="exact"/>
        </dgm:presLayoutVars>
      </dgm:prSet>
      <dgm:spPr/>
    </dgm:pt>
    <dgm:pt modelId="{819E90F5-65A2-A74D-A42F-5B35EC7AF2CB}" type="pres">
      <dgm:prSet presAssocID="{9895D033-28A8-6B49-85B2-2B5D68372EB7}" presName="node" presStyleLbl="node1" presStyleIdx="0" presStyleCnt="6" custLinFactNeighborX="117" custLinFactNeighborY="-3818">
        <dgm:presLayoutVars>
          <dgm:bulletEnabled val="1"/>
        </dgm:presLayoutVars>
      </dgm:prSet>
      <dgm:spPr/>
    </dgm:pt>
    <dgm:pt modelId="{B8570FCF-4E0E-D646-B7CC-36B7FC043791}" type="pres">
      <dgm:prSet presAssocID="{F1B8BD13-82F8-984D-8C12-3E6D73E08963}" presName="sibTrans" presStyleLbl="sibTrans2D1" presStyleIdx="0" presStyleCnt="5"/>
      <dgm:spPr/>
    </dgm:pt>
    <dgm:pt modelId="{7F9B387B-7420-7D4B-81A3-9450BB16A2E9}" type="pres">
      <dgm:prSet presAssocID="{F1B8BD13-82F8-984D-8C12-3E6D73E08963}" presName="connectorText" presStyleLbl="sibTrans2D1" presStyleIdx="0" presStyleCnt="5"/>
      <dgm:spPr/>
    </dgm:pt>
    <dgm:pt modelId="{411B5E97-9144-034F-9DB4-F9A0B5B9453C}" type="pres">
      <dgm:prSet presAssocID="{9477FDB6-630E-FA46-8E35-7B36BB116AA3}" presName="node" presStyleLbl="node1" presStyleIdx="1" presStyleCnt="6">
        <dgm:presLayoutVars>
          <dgm:bulletEnabled val="1"/>
        </dgm:presLayoutVars>
      </dgm:prSet>
      <dgm:spPr/>
    </dgm:pt>
    <dgm:pt modelId="{CFFBF31A-16CF-2A4B-AAAE-DB5F67BB18B3}" type="pres">
      <dgm:prSet presAssocID="{06BE2DF3-A513-7E47-9C4A-66727403541C}" presName="sibTrans" presStyleLbl="sibTrans2D1" presStyleIdx="1" presStyleCnt="5"/>
      <dgm:spPr/>
    </dgm:pt>
    <dgm:pt modelId="{F8710320-A8BE-F14D-89C4-C2282CB821DA}" type="pres">
      <dgm:prSet presAssocID="{06BE2DF3-A513-7E47-9C4A-66727403541C}" presName="connectorText" presStyleLbl="sibTrans2D1" presStyleIdx="1" presStyleCnt="5"/>
      <dgm:spPr/>
    </dgm:pt>
    <dgm:pt modelId="{C9AD8BE5-073D-2640-967C-2D887A6658C0}" type="pres">
      <dgm:prSet presAssocID="{B39BC6E3-D9AC-C248-A553-B52A3184BE97}" presName="node" presStyleLbl="node1" presStyleIdx="2" presStyleCnt="6">
        <dgm:presLayoutVars>
          <dgm:bulletEnabled val="1"/>
        </dgm:presLayoutVars>
      </dgm:prSet>
      <dgm:spPr/>
    </dgm:pt>
    <dgm:pt modelId="{ACBFA60B-C604-AA4A-B1EC-6341588FD3CD}" type="pres">
      <dgm:prSet presAssocID="{761DB4D1-44C2-7840-AD68-2EADF363D045}" presName="sibTrans" presStyleLbl="sibTrans2D1" presStyleIdx="2" presStyleCnt="5"/>
      <dgm:spPr/>
    </dgm:pt>
    <dgm:pt modelId="{23F2FB49-CEDA-E745-8F34-60477FEEB193}" type="pres">
      <dgm:prSet presAssocID="{761DB4D1-44C2-7840-AD68-2EADF363D045}" presName="connectorText" presStyleLbl="sibTrans2D1" presStyleIdx="2" presStyleCnt="5"/>
      <dgm:spPr/>
    </dgm:pt>
    <dgm:pt modelId="{E6810C33-2348-7049-8995-33E81F10B423}" type="pres">
      <dgm:prSet presAssocID="{28B4828F-E60B-EC4C-B0E1-E0354E7A17F0}" presName="node" presStyleLbl="node1" presStyleIdx="3" presStyleCnt="6">
        <dgm:presLayoutVars>
          <dgm:bulletEnabled val="1"/>
        </dgm:presLayoutVars>
      </dgm:prSet>
      <dgm:spPr/>
    </dgm:pt>
    <dgm:pt modelId="{677CA5C4-7A56-1146-96FB-ED4A7A7AE080}" type="pres">
      <dgm:prSet presAssocID="{3EE167B2-7571-234F-A4DF-05A98E71D984}" presName="sibTrans" presStyleLbl="sibTrans2D1" presStyleIdx="3" presStyleCnt="5"/>
      <dgm:spPr/>
    </dgm:pt>
    <dgm:pt modelId="{5907C142-87C6-E843-9DAC-A5C2705FC479}" type="pres">
      <dgm:prSet presAssocID="{3EE167B2-7571-234F-A4DF-05A98E71D984}" presName="connectorText" presStyleLbl="sibTrans2D1" presStyleIdx="3" presStyleCnt="5"/>
      <dgm:spPr/>
    </dgm:pt>
    <dgm:pt modelId="{DFFAA942-0A9F-6640-A556-48C6993CC73F}" type="pres">
      <dgm:prSet presAssocID="{09DA3E2A-C7CD-EF48-A710-79292354E47D}" presName="node" presStyleLbl="node1" presStyleIdx="4" presStyleCnt="6">
        <dgm:presLayoutVars>
          <dgm:bulletEnabled val="1"/>
        </dgm:presLayoutVars>
      </dgm:prSet>
      <dgm:spPr/>
    </dgm:pt>
    <dgm:pt modelId="{6B4B2A94-A5A7-894B-9723-2EB5C8D4FCBF}" type="pres">
      <dgm:prSet presAssocID="{2DD1C658-0ABB-534E-945D-6B7C3870DF77}" presName="sibTrans" presStyleLbl="sibTrans2D1" presStyleIdx="4" presStyleCnt="5"/>
      <dgm:spPr/>
    </dgm:pt>
    <dgm:pt modelId="{A5046F72-85E9-5B44-A0C8-590F05A61E1C}" type="pres">
      <dgm:prSet presAssocID="{2DD1C658-0ABB-534E-945D-6B7C3870DF77}" presName="connectorText" presStyleLbl="sibTrans2D1" presStyleIdx="4" presStyleCnt="5"/>
      <dgm:spPr/>
    </dgm:pt>
    <dgm:pt modelId="{B33F40B9-391A-6E4A-818B-D47365738E3D}" type="pres">
      <dgm:prSet presAssocID="{B56F4C6E-9198-2D45-A61C-E91D8296A845}" presName="node" presStyleLbl="node1" presStyleIdx="5" presStyleCnt="6" custLinFactNeighborX="117" custLinFactNeighborY="-3818">
        <dgm:presLayoutVars>
          <dgm:bulletEnabled val="1"/>
        </dgm:presLayoutVars>
      </dgm:prSet>
      <dgm:spPr/>
    </dgm:pt>
  </dgm:ptLst>
  <dgm:cxnLst>
    <dgm:cxn modelId="{8B92CD00-6FF7-A44D-AAC3-1DFB367980CC}" type="presOf" srcId="{3EE167B2-7571-234F-A4DF-05A98E71D984}" destId="{677CA5C4-7A56-1146-96FB-ED4A7A7AE080}" srcOrd="0" destOrd="0" presId="urn:microsoft.com/office/officeart/2005/8/layout/process5"/>
    <dgm:cxn modelId="{3156F104-73BB-B441-BFC7-C055BC4A4ECA}" type="presOf" srcId="{8559DFD0-206E-CF4C-8C96-F71AE3755A6B}" destId="{E7A3B14D-B84B-BB4E-90C3-BF8BC99DFCD8}" srcOrd="0" destOrd="0" presId="urn:microsoft.com/office/officeart/2005/8/layout/process5"/>
    <dgm:cxn modelId="{D003CE05-6259-BC46-906A-125E34896389}" srcId="{8559DFD0-206E-CF4C-8C96-F71AE3755A6B}" destId="{9477FDB6-630E-FA46-8E35-7B36BB116AA3}" srcOrd="1" destOrd="0" parTransId="{D598C632-E3A5-FA40-BE0F-883E26773E71}" sibTransId="{06BE2DF3-A513-7E47-9C4A-66727403541C}"/>
    <dgm:cxn modelId="{B94C8808-48D9-6942-8500-7CC4B80CB56C}" srcId="{8559DFD0-206E-CF4C-8C96-F71AE3755A6B}" destId="{09DA3E2A-C7CD-EF48-A710-79292354E47D}" srcOrd="4" destOrd="0" parTransId="{39D1F772-4CBC-9D4B-B5C9-D60CE9E35C45}" sibTransId="{2DD1C658-0ABB-534E-945D-6B7C3870DF77}"/>
    <dgm:cxn modelId="{18CB4E15-10BE-B44A-BCE0-12C39077A142}" type="presOf" srcId="{F1B8BD13-82F8-984D-8C12-3E6D73E08963}" destId="{B8570FCF-4E0E-D646-B7CC-36B7FC043791}" srcOrd="0" destOrd="0" presId="urn:microsoft.com/office/officeart/2005/8/layout/process5"/>
    <dgm:cxn modelId="{CE1BE41A-08C9-AF4F-837E-6480192F816C}" type="presOf" srcId="{761DB4D1-44C2-7840-AD68-2EADF363D045}" destId="{23F2FB49-CEDA-E745-8F34-60477FEEB193}" srcOrd="1" destOrd="0" presId="urn:microsoft.com/office/officeart/2005/8/layout/process5"/>
    <dgm:cxn modelId="{6B791520-4B80-C643-A665-37F3595D414B}" srcId="{8559DFD0-206E-CF4C-8C96-F71AE3755A6B}" destId="{B56F4C6E-9198-2D45-A61C-E91D8296A845}" srcOrd="5" destOrd="0" parTransId="{839AE833-C9B8-8448-AD64-DB24FBC976BC}" sibTransId="{A2142B5D-20A3-ED4D-B00B-4D9F7DB0755F}"/>
    <dgm:cxn modelId="{0DAD4321-CCAB-0B45-AABC-21BB0A780DED}" type="presOf" srcId="{28B4828F-E60B-EC4C-B0E1-E0354E7A17F0}" destId="{E6810C33-2348-7049-8995-33E81F10B423}" srcOrd="0" destOrd="0" presId="urn:microsoft.com/office/officeart/2005/8/layout/process5"/>
    <dgm:cxn modelId="{33A46D30-536D-2D46-B326-5FD624CEC10F}" type="presOf" srcId="{9477FDB6-630E-FA46-8E35-7B36BB116AA3}" destId="{411B5E97-9144-034F-9DB4-F9A0B5B9453C}" srcOrd="0" destOrd="0" presId="urn:microsoft.com/office/officeart/2005/8/layout/process5"/>
    <dgm:cxn modelId="{9E42BD4E-6E30-7940-9709-3DA8F8E0B564}" type="presOf" srcId="{761DB4D1-44C2-7840-AD68-2EADF363D045}" destId="{ACBFA60B-C604-AA4A-B1EC-6341588FD3CD}" srcOrd="0" destOrd="0" presId="urn:microsoft.com/office/officeart/2005/8/layout/process5"/>
    <dgm:cxn modelId="{5C09B680-589F-4749-A1DC-38976AD6CE49}" srcId="{8559DFD0-206E-CF4C-8C96-F71AE3755A6B}" destId="{28B4828F-E60B-EC4C-B0E1-E0354E7A17F0}" srcOrd="3" destOrd="0" parTransId="{CD765816-A38C-ED49-8620-8A203A956894}" sibTransId="{3EE167B2-7571-234F-A4DF-05A98E71D984}"/>
    <dgm:cxn modelId="{7A92278B-643E-364F-955C-5E7DC626EFB3}" type="presOf" srcId="{3EE167B2-7571-234F-A4DF-05A98E71D984}" destId="{5907C142-87C6-E843-9DAC-A5C2705FC479}" srcOrd="1" destOrd="0" presId="urn:microsoft.com/office/officeart/2005/8/layout/process5"/>
    <dgm:cxn modelId="{08C7478F-ED29-ED4E-8382-8366A1224DF2}" type="presOf" srcId="{09DA3E2A-C7CD-EF48-A710-79292354E47D}" destId="{DFFAA942-0A9F-6640-A556-48C6993CC73F}" srcOrd="0" destOrd="0" presId="urn:microsoft.com/office/officeart/2005/8/layout/process5"/>
    <dgm:cxn modelId="{95F90695-FD73-CF43-B75B-961AAC35039D}" type="presOf" srcId="{2DD1C658-0ABB-534E-945D-6B7C3870DF77}" destId="{6B4B2A94-A5A7-894B-9723-2EB5C8D4FCBF}" srcOrd="0" destOrd="0" presId="urn:microsoft.com/office/officeart/2005/8/layout/process5"/>
    <dgm:cxn modelId="{911F67A4-3502-8C4D-A684-FFDD67448716}" type="presOf" srcId="{06BE2DF3-A513-7E47-9C4A-66727403541C}" destId="{F8710320-A8BE-F14D-89C4-C2282CB821DA}" srcOrd="1" destOrd="0" presId="urn:microsoft.com/office/officeart/2005/8/layout/process5"/>
    <dgm:cxn modelId="{029FA6AE-EF86-DE44-81F2-55FEAB20CBEA}" type="presOf" srcId="{F1B8BD13-82F8-984D-8C12-3E6D73E08963}" destId="{7F9B387B-7420-7D4B-81A3-9450BB16A2E9}" srcOrd="1" destOrd="0" presId="urn:microsoft.com/office/officeart/2005/8/layout/process5"/>
    <dgm:cxn modelId="{9525E2B1-2256-6449-817B-3AB83BFF919C}" type="presOf" srcId="{B39BC6E3-D9AC-C248-A553-B52A3184BE97}" destId="{C9AD8BE5-073D-2640-967C-2D887A6658C0}" srcOrd="0" destOrd="0" presId="urn:microsoft.com/office/officeart/2005/8/layout/process5"/>
    <dgm:cxn modelId="{2FF495C0-FB47-5B4A-91C8-A1E9DDB886E7}" type="presOf" srcId="{2DD1C658-0ABB-534E-945D-6B7C3870DF77}" destId="{A5046F72-85E9-5B44-A0C8-590F05A61E1C}" srcOrd="1" destOrd="0" presId="urn:microsoft.com/office/officeart/2005/8/layout/process5"/>
    <dgm:cxn modelId="{FBDADED6-E493-674F-B2FD-D1AB70AEBD32}" type="presOf" srcId="{B56F4C6E-9198-2D45-A61C-E91D8296A845}" destId="{B33F40B9-391A-6E4A-818B-D47365738E3D}" srcOrd="0" destOrd="0" presId="urn:microsoft.com/office/officeart/2005/8/layout/process5"/>
    <dgm:cxn modelId="{7D5B68E1-2840-FF44-8B33-D0DD49DA4761}" type="presOf" srcId="{9895D033-28A8-6B49-85B2-2B5D68372EB7}" destId="{819E90F5-65A2-A74D-A42F-5B35EC7AF2CB}" srcOrd="0" destOrd="0" presId="urn:microsoft.com/office/officeart/2005/8/layout/process5"/>
    <dgm:cxn modelId="{83AD7AE1-94AF-FD40-B3F0-ADF3976FE199}" srcId="{8559DFD0-206E-CF4C-8C96-F71AE3755A6B}" destId="{9895D033-28A8-6B49-85B2-2B5D68372EB7}" srcOrd="0" destOrd="0" parTransId="{4478CFE4-5C9C-394A-86A5-824DC9CCFF99}" sibTransId="{F1B8BD13-82F8-984D-8C12-3E6D73E08963}"/>
    <dgm:cxn modelId="{32871EE3-C741-1349-9D46-F8CC0B323CB6}" srcId="{8559DFD0-206E-CF4C-8C96-F71AE3755A6B}" destId="{B39BC6E3-D9AC-C248-A553-B52A3184BE97}" srcOrd="2" destOrd="0" parTransId="{0B455718-9555-4341-9EF6-8F25827B0EA9}" sibTransId="{761DB4D1-44C2-7840-AD68-2EADF363D045}"/>
    <dgm:cxn modelId="{B348A6F8-760C-B04B-BB4C-5C9A8E5D712E}" type="presOf" srcId="{06BE2DF3-A513-7E47-9C4A-66727403541C}" destId="{CFFBF31A-16CF-2A4B-AAAE-DB5F67BB18B3}" srcOrd="0" destOrd="0" presId="urn:microsoft.com/office/officeart/2005/8/layout/process5"/>
    <dgm:cxn modelId="{23D452E4-40A4-B543-B994-E47A3FF5D229}" type="presParOf" srcId="{E7A3B14D-B84B-BB4E-90C3-BF8BC99DFCD8}" destId="{819E90F5-65A2-A74D-A42F-5B35EC7AF2CB}" srcOrd="0" destOrd="0" presId="urn:microsoft.com/office/officeart/2005/8/layout/process5"/>
    <dgm:cxn modelId="{C3ECD267-9DD3-7F47-A615-B5CF938107D5}" type="presParOf" srcId="{E7A3B14D-B84B-BB4E-90C3-BF8BC99DFCD8}" destId="{B8570FCF-4E0E-D646-B7CC-36B7FC043791}" srcOrd="1" destOrd="0" presId="urn:microsoft.com/office/officeart/2005/8/layout/process5"/>
    <dgm:cxn modelId="{639F49EF-5DA9-D74D-87FF-91F6D7363076}" type="presParOf" srcId="{B8570FCF-4E0E-D646-B7CC-36B7FC043791}" destId="{7F9B387B-7420-7D4B-81A3-9450BB16A2E9}" srcOrd="0" destOrd="0" presId="urn:microsoft.com/office/officeart/2005/8/layout/process5"/>
    <dgm:cxn modelId="{8CAF2015-6B2D-4446-B8E7-5CB8041F2DB9}" type="presParOf" srcId="{E7A3B14D-B84B-BB4E-90C3-BF8BC99DFCD8}" destId="{411B5E97-9144-034F-9DB4-F9A0B5B9453C}" srcOrd="2" destOrd="0" presId="urn:microsoft.com/office/officeart/2005/8/layout/process5"/>
    <dgm:cxn modelId="{F1E59D5F-3FAA-AF40-820A-B540088510D9}" type="presParOf" srcId="{E7A3B14D-B84B-BB4E-90C3-BF8BC99DFCD8}" destId="{CFFBF31A-16CF-2A4B-AAAE-DB5F67BB18B3}" srcOrd="3" destOrd="0" presId="urn:microsoft.com/office/officeart/2005/8/layout/process5"/>
    <dgm:cxn modelId="{4C443363-3B3B-0648-A295-44B307D8A253}" type="presParOf" srcId="{CFFBF31A-16CF-2A4B-AAAE-DB5F67BB18B3}" destId="{F8710320-A8BE-F14D-89C4-C2282CB821DA}" srcOrd="0" destOrd="0" presId="urn:microsoft.com/office/officeart/2005/8/layout/process5"/>
    <dgm:cxn modelId="{938CD136-886B-684C-AED4-EB2A2F0C1C09}" type="presParOf" srcId="{E7A3B14D-B84B-BB4E-90C3-BF8BC99DFCD8}" destId="{C9AD8BE5-073D-2640-967C-2D887A6658C0}" srcOrd="4" destOrd="0" presId="urn:microsoft.com/office/officeart/2005/8/layout/process5"/>
    <dgm:cxn modelId="{AE75A3EF-3627-1B48-9B6E-4546297156F8}" type="presParOf" srcId="{E7A3B14D-B84B-BB4E-90C3-BF8BC99DFCD8}" destId="{ACBFA60B-C604-AA4A-B1EC-6341588FD3CD}" srcOrd="5" destOrd="0" presId="urn:microsoft.com/office/officeart/2005/8/layout/process5"/>
    <dgm:cxn modelId="{D2A69E2E-EEAE-5944-985C-3540BDDD6E94}" type="presParOf" srcId="{ACBFA60B-C604-AA4A-B1EC-6341588FD3CD}" destId="{23F2FB49-CEDA-E745-8F34-60477FEEB193}" srcOrd="0" destOrd="0" presId="urn:microsoft.com/office/officeart/2005/8/layout/process5"/>
    <dgm:cxn modelId="{C5C13517-A85D-FB4A-B4E0-E15BC345D182}" type="presParOf" srcId="{E7A3B14D-B84B-BB4E-90C3-BF8BC99DFCD8}" destId="{E6810C33-2348-7049-8995-33E81F10B423}" srcOrd="6" destOrd="0" presId="urn:microsoft.com/office/officeart/2005/8/layout/process5"/>
    <dgm:cxn modelId="{66756F3F-C893-C644-A482-29AC8DFAC61D}" type="presParOf" srcId="{E7A3B14D-B84B-BB4E-90C3-BF8BC99DFCD8}" destId="{677CA5C4-7A56-1146-96FB-ED4A7A7AE080}" srcOrd="7" destOrd="0" presId="urn:microsoft.com/office/officeart/2005/8/layout/process5"/>
    <dgm:cxn modelId="{5AD829DB-4B9E-294C-8A99-50A0583293A0}" type="presParOf" srcId="{677CA5C4-7A56-1146-96FB-ED4A7A7AE080}" destId="{5907C142-87C6-E843-9DAC-A5C2705FC479}" srcOrd="0" destOrd="0" presId="urn:microsoft.com/office/officeart/2005/8/layout/process5"/>
    <dgm:cxn modelId="{33867517-3A39-FB41-9C7C-3B9E87D9BC6B}" type="presParOf" srcId="{E7A3B14D-B84B-BB4E-90C3-BF8BC99DFCD8}" destId="{DFFAA942-0A9F-6640-A556-48C6993CC73F}" srcOrd="8" destOrd="0" presId="urn:microsoft.com/office/officeart/2005/8/layout/process5"/>
    <dgm:cxn modelId="{B32F8F43-3041-3D4E-AE08-50A5890583EC}" type="presParOf" srcId="{E7A3B14D-B84B-BB4E-90C3-BF8BC99DFCD8}" destId="{6B4B2A94-A5A7-894B-9723-2EB5C8D4FCBF}" srcOrd="9" destOrd="0" presId="urn:microsoft.com/office/officeart/2005/8/layout/process5"/>
    <dgm:cxn modelId="{7C60BF68-3953-2141-96B6-5F564DEC7DE3}" type="presParOf" srcId="{6B4B2A94-A5A7-894B-9723-2EB5C8D4FCBF}" destId="{A5046F72-85E9-5B44-A0C8-590F05A61E1C}" srcOrd="0" destOrd="0" presId="urn:microsoft.com/office/officeart/2005/8/layout/process5"/>
    <dgm:cxn modelId="{796680F3-E872-7E45-B8D9-558241B5B7BE}" type="presParOf" srcId="{E7A3B14D-B84B-BB4E-90C3-BF8BC99DFCD8}" destId="{B33F40B9-391A-6E4A-818B-D47365738E3D}" srcOrd="10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4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51D428-F48C-934D-8FB7-523953B75EB1}">
      <dsp:nvSpPr>
        <dsp:cNvPr id="0" name=""/>
        <dsp:cNvSpPr/>
      </dsp:nvSpPr>
      <dsp:spPr>
        <a:xfrm>
          <a:off x="2988020" y="2076844"/>
          <a:ext cx="2522466" cy="170044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Effective decision making:</a:t>
          </a:r>
        </a:p>
      </dsp:txBody>
      <dsp:txXfrm>
        <a:off x="3357427" y="2325868"/>
        <a:ext cx="1783652" cy="1202392"/>
      </dsp:txXfrm>
    </dsp:sp>
    <dsp:sp modelId="{FED19D47-6F24-F644-AD8F-965FBCA5B06E}">
      <dsp:nvSpPr>
        <dsp:cNvPr id="0" name=""/>
        <dsp:cNvSpPr/>
      </dsp:nvSpPr>
      <dsp:spPr>
        <a:xfrm rot="16304022">
          <a:off x="4125604" y="1905298"/>
          <a:ext cx="308078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308078" y="17753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271941" y="1915350"/>
        <a:ext cx="15403" cy="15403"/>
      </dsp:txXfrm>
    </dsp:sp>
    <dsp:sp modelId="{5ACC84D0-123B-4646-BC2D-6F63B2EC47E9}">
      <dsp:nvSpPr>
        <dsp:cNvPr id="0" name=""/>
        <dsp:cNvSpPr/>
      </dsp:nvSpPr>
      <dsp:spPr>
        <a:xfrm>
          <a:off x="3459806" y="69032"/>
          <a:ext cx="1700440" cy="170044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Organisational data / people analytics</a:t>
          </a:r>
        </a:p>
      </dsp:txBody>
      <dsp:txXfrm>
        <a:off x="3708830" y="318056"/>
        <a:ext cx="1202392" cy="1202392"/>
      </dsp:txXfrm>
    </dsp:sp>
    <dsp:sp modelId="{4DFC9F98-E72A-D547-B880-FC7F7D640178}">
      <dsp:nvSpPr>
        <dsp:cNvPr id="0" name=""/>
        <dsp:cNvSpPr/>
      </dsp:nvSpPr>
      <dsp:spPr>
        <a:xfrm rot="20752048">
          <a:off x="5428273" y="2591732"/>
          <a:ext cx="164561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164561" y="17753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506439" y="2605372"/>
        <a:ext cx="8228" cy="8228"/>
      </dsp:txXfrm>
    </dsp:sp>
    <dsp:sp modelId="{9AE8AB69-46F1-7E4C-87E4-C9940033C0BD}">
      <dsp:nvSpPr>
        <dsp:cNvPr id="0" name=""/>
        <dsp:cNvSpPr/>
      </dsp:nvSpPr>
      <dsp:spPr>
        <a:xfrm>
          <a:off x="5564611" y="1531581"/>
          <a:ext cx="1700440" cy="1700440"/>
        </a:xfrm>
        <a:prstGeom prst="ellipse">
          <a:avLst/>
        </a:prstGeom>
        <a:solidFill>
          <a:schemeClr val="accent4">
            <a:hueOff val="-2799437"/>
            <a:satOff val="1315"/>
            <a:lumOff val="4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Peer reviewed research / scientific  journals</a:t>
          </a:r>
        </a:p>
      </dsp:txBody>
      <dsp:txXfrm>
        <a:off x="5813635" y="1780605"/>
        <a:ext cx="1202392" cy="1202392"/>
      </dsp:txXfrm>
    </dsp:sp>
    <dsp:sp modelId="{B833E1D8-4165-2E44-BA5F-5EB0E9765BA5}">
      <dsp:nvSpPr>
        <dsp:cNvPr id="0" name=""/>
        <dsp:cNvSpPr/>
      </dsp:nvSpPr>
      <dsp:spPr>
        <a:xfrm rot="2865234">
          <a:off x="4804039" y="3868847"/>
          <a:ext cx="633354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633354" y="17753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104883" y="3870767"/>
        <a:ext cx="31667" cy="31667"/>
      </dsp:txXfrm>
    </dsp:sp>
    <dsp:sp modelId="{915A3625-6FCF-714D-8CA1-472EE8CD2A79}">
      <dsp:nvSpPr>
        <dsp:cNvPr id="0" name=""/>
        <dsp:cNvSpPr/>
      </dsp:nvSpPr>
      <dsp:spPr>
        <a:xfrm>
          <a:off x="5055021" y="3900193"/>
          <a:ext cx="1700440" cy="1700440"/>
        </a:xfrm>
        <a:prstGeom prst="ellipse">
          <a:avLst/>
        </a:prstGeom>
        <a:solidFill>
          <a:schemeClr val="accent4">
            <a:hueOff val="-5598875"/>
            <a:satOff val="2630"/>
            <a:lumOff val="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Stakeholder opinion/ Expertise and judgement of business leaders</a:t>
          </a:r>
        </a:p>
      </dsp:txBody>
      <dsp:txXfrm>
        <a:off x="5304045" y="4149217"/>
        <a:ext cx="1202392" cy="1202392"/>
      </dsp:txXfrm>
    </dsp:sp>
    <dsp:sp modelId="{644E6681-62C6-724A-A672-C1BF035812CE}">
      <dsp:nvSpPr>
        <dsp:cNvPr id="0" name=""/>
        <dsp:cNvSpPr/>
      </dsp:nvSpPr>
      <dsp:spPr>
        <a:xfrm rot="7364042">
          <a:off x="3350523" y="3906315"/>
          <a:ext cx="515657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515657" y="17753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3595460" y="3911177"/>
        <a:ext cx="25782" cy="25782"/>
      </dsp:txXfrm>
    </dsp:sp>
    <dsp:sp modelId="{DDBBF1E3-BEFD-4B48-9394-E3E6CF949757}">
      <dsp:nvSpPr>
        <dsp:cNvPr id="0" name=""/>
        <dsp:cNvSpPr/>
      </dsp:nvSpPr>
      <dsp:spPr>
        <a:xfrm>
          <a:off x="2158965" y="4005928"/>
          <a:ext cx="1700440" cy="1700440"/>
        </a:xfrm>
        <a:prstGeom prst="ellipse">
          <a:avLst/>
        </a:prstGeom>
        <a:solidFill>
          <a:schemeClr val="accent4">
            <a:hueOff val="-8398312"/>
            <a:satOff val="3945"/>
            <a:lumOff val="14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Socio cultural trends </a:t>
          </a:r>
        </a:p>
      </dsp:txBody>
      <dsp:txXfrm>
        <a:off x="2407989" y="4254952"/>
        <a:ext cx="1202392" cy="1202392"/>
      </dsp:txXfrm>
    </dsp:sp>
    <dsp:sp modelId="{11B7B737-0E65-5841-ABBF-51D8824592D3}">
      <dsp:nvSpPr>
        <dsp:cNvPr id="0" name=""/>
        <dsp:cNvSpPr/>
      </dsp:nvSpPr>
      <dsp:spPr>
        <a:xfrm rot="11696179">
          <a:off x="3025844" y="2589828"/>
          <a:ext cx="51528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51528" y="17753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3050321" y="2606294"/>
        <a:ext cx="2576" cy="2576"/>
      </dsp:txXfrm>
    </dsp:sp>
    <dsp:sp modelId="{41A707BA-3A41-B444-8B4A-E44C96D5E000}">
      <dsp:nvSpPr>
        <dsp:cNvPr id="0" name=""/>
        <dsp:cNvSpPr/>
      </dsp:nvSpPr>
      <dsp:spPr>
        <a:xfrm>
          <a:off x="1355001" y="1531581"/>
          <a:ext cx="1700440" cy="1700440"/>
        </a:xfrm>
        <a:prstGeom prst="ellipse">
          <a:avLst/>
        </a:prstGeom>
        <a:solidFill>
          <a:schemeClr val="accent4">
            <a:hueOff val="-11197749"/>
            <a:satOff val="5260"/>
            <a:lumOff val="19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Organisational context/ Culture </a:t>
          </a:r>
        </a:p>
      </dsp:txBody>
      <dsp:txXfrm>
        <a:off x="1604025" y="1780605"/>
        <a:ext cx="1202392" cy="12023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FDBAF1-CC16-ED46-9E28-2A20ED84C6D1}">
      <dsp:nvSpPr>
        <dsp:cNvPr id="0" name=""/>
        <dsp:cNvSpPr/>
      </dsp:nvSpPr>
      <dsp:spPr>
        <a:xfrm rot="16200000">
          <a:off x="-819956" y="2841973"/>
          <a:ext cx="6017932" cy="3677594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152400" rIns="137160" bIns="1524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Benefits :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Provides stakeholders with insights to future trends  to remain competitive 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Provides direction, growth targets 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Determines risks although not all external disruptors can be foreseen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Cost effective and simple to use.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Collaborative or completed independently.  </a:t>
          </a:r>
        </a:p>
        <a:p>
          <a:pPr marL="285750" lvl="1" indent="-285750" algn="l" defTabSz="1822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4100" kern="1200" dirty="0"/>
        </a:p>
      </dsp:txBody>
      <dsp:txXfrm rot="5400000">
        <a:off x="529771" y="1851362"/>
        <a:ext cx="3498036" cy="5658816"/>
      </dsp:txXfrm>
    </dsp:sp>
    <dsp:sp modelId="{5F824394-F299-8D4A-8601-E6DCE5DFD22A}">
      <dsp:nvSpPr>
        <dsp:cNvPr id="0" name=""/>
        <dsp:cNvSpPr/>
      </dsp:nvSpPr>
      <dsp:spPr>
        <a:xfrm rot="5400000">
          <a:off x="3024630" y="2721311"/>
          <a:ext cx="6017932" cy="3918918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52400" rIns="91440" bIns="1524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Limitations: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Information gathered can quickly become outdated in VUCA world.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High cost investment collating surveys / data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Researcher bias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To be used in conjunction with other tools such as SWOT/ Competitor  analysis and market trend data. 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Oversimplification of data leading to assumptions</a:t>
          </a:r>
        </a:p>
        <a:p>
          <a:pPr marL="285750" lvl="1" indent="-285750" algn="l" defTabSz="1733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3900" kern="1200" dirty="0"/>
        </a:p>
        <a:p>
          <a:pPr marL="285750" lvl="1" indent="-285750" algn="l" defTabSz="1733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3900" kern="1200" dirty="0">
            <a:solidFill>
              <a:schemeClr val="tx1"/>
            </a:solidFill>
          </a:endParaRPr>
        </a:p>
      </dsp:txBody>
      <dsp:txXfrm rot="-5400000">
        <a:off x="4074137" y="1863144"/>
        <a:ext cx="3727578" cy="5635252"/>
      </dsp:txXfrm>
    </dsp:sp>
    <dsp:sp modelId="{F858EB21-AAFE-2241-910F-2783D976A068}">
      <dsp:nvSpPr>
        <dsp:cNvPr id="0" name=""/>
        <dsp:cNvSpPr/>
      </dsp:nvSpPr>
      <dsp:spPr>
        <a:xfrm>
          <a:off x="2188633" y="0"/>
          <a:ext cx="3844587" cy="3844400"/>
        </a:xfrm>
        <a:prstGeom prst="circularArrow">
          <a:avLst>
            <a:gd name="adj1" fmla="val 12500"/>
            <a:gd name="adj2" fmla="val 1142322"/>
            <a:gd name="adj3" fmla="val 20457678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13A2B6-B661-294F-8723-3C3458960439}">
      <dsp:nvSpPr>
        <dsp:cNvPr id="0" name=""/>
        <dsp:cNvSpPr/>
      </dsp:nvSpPr>
      <dsp:spPr>
        <a:xfrm rot="10800000">
          <a:off x="2188633" y="5516204"/>
          <a:ext cx="3844587" cy="3844400"/>
        </a:xfrm>
        <a:prstGeom prst="circularArrow">
          <a:avLst>
            <a:gd name="adj1" fmla="val 12500"/>
            <a:gd name="adj2" fmla="val 1142322"/>
            <a:gd name="adj3" fmla="val 20457678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9E90F5-65A2-A74D-A42F-5B35EC7AF2CB}">
      <dsp:nvSpPr>
        <dsp:cNvPr id="0" name=""/>
        <dsp:cNvSpPr/>
      </dsp:nvSpPr>
      <dsp:spPr>
        <a:xfrm>
          <a:off x="1917727" y="0"/>
          <a:ext cx="3426022" cy="20556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Step 1: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Identify the research area  and industry context internally and externally.</a:t>
          </a:r>
        </a:p>
      </dsp:txBody>
      <dsp:txXfrm>
        <a:off x="1977934" y="60207"/>
        <a:ext cx="3305608" cy="1935199"/>
      </dsp:txXfrm>
    </dsp:sp>
    <dsp:sp modelId="{B8570FCF-4E0E-D646-B7CC-36B7FC043791}">
      <dsp:nvSpPr>
        <dsp:cNvPr id="0" name=""/>
        <dsp:cNvSpPr/>
      </dsp:nvSpPr>
      <dsp:spPr>
        <a:xfrm rot="1019">
          <a:off x="5644357" y="603684"/>
          <a:ext cx="724192" cy="8496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5644357" y="773583"/>
        <a:ext cx="506934" cy="509791"/>
      </dsp:txXfrm>
    </dsp:sp>
    <dsp:sp modelId="{411B5E97-9144-034F-9DB4-F9A0B5B9453C}">
      <dsp:nvSpPr>
        <dsp:cNvPr id="0" name=""/>
        <dsp:cNvSpPr/>
      </dsp:nvSpPr>
      <dsp:spPr>
        <a:xfrm>
          <a:off x="6710149" y="1420"/>
          <a:ext cx="3426022" cy="20556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Step 2: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How will you collect data? Who will collect? What are the sources</a:t>
          </a:r>
          <a:r>
            <a:rPr lang="en-GB" sz="2400" kern="1200" dirty="0"/>
            <a:t>? </a:t>
          </a:r>
        </a:p>
      </dsp:txBody>
      <dsp:txXfrm>
        <a:off x="6770356" y="61627"/>
        <a:ext cx="3305608" cy="1935199"/>
      </dsp:txXfrm>
    </dsp:sp>
    <dsp:sp modelId="{CFFBF31A-16CF-2A4B-AAAE-DB5F67BB18B3}">
      <dsp:nvSpPr>
        <dsp:cNvPr id="0" name=""/>
        <dsp:cNvSpPr/>
      </dsp:nvSpPr>
      <dsp:spPr>
        <a:xfrm>
          <a:off x="10437661" y="604400"/>
          <a:ext cx="726316" cy="8496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10437661" y="774331"/>
        <a:ext cx="508421" cy="509791"/>
      </dsp:txXfrm>
    </dsp:sp>
    <dsp:sp modelId="{C9AD8BE5-073D-2640-967C-2D887A6658C0}">
      <dsp:nvSpPr>
        <dsp:cNvPr id="0" name=""/>
        <dsp:cNvSpPr/>
      </dsp:nvSpPr>
      <dsp:spPr>
        <a:xfrm>
          <a:off x="11506580" y="1420"/>
          <a:ext cx="3426022" cy="20556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Data Collection/ Analysis. 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Do not make assumptions..!</a:t>
          </a:r>
        </a:p>
      </dsp:txBody>
      <dsp:txXfrm>
        <a:off x="11566787" y="61627"/>
        <a:ext cx="3305608" cy="1935199"/>
      </dsp:txXfrm>
    </dsp:sp>
    <dsp:sp modelId="{ACBFA60B-C604-AA4A-B1EC-6341588FD3CD}">
      <dsp:nvSpPr>
        <dsp:cNvPr id="0" name=""/>
        <dsp:cNvSpPr/>
      </dsp:nvSpPr>
      <dsp:spPr>
        <a:xfrm rot="5400000">
          <a:off x="12856433" y="2296855"/>
          <a:ext cx="726316" cy="8496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 rot="-5400000">
        <a:off x="12964696" y="2358524"/>
        <a:ext cx="509791" cy="508421"/>
      </dsp:txXfrm>
    </dsp:sp>
    <dsp:sp modelId="{E6810C33-2348-7049-8995-33E81F10B423}">
      <dsp:nvSpPr>
        <dsp:cNvPr id="0" name=""/>
        <dsp:cNvSpPr/>
      </dsp:nvSpPr>
      <dsp:spPr>
        <a:xfrm>
          <a:off x="11506580" y="3427442"/>
          <a:ext cx="3426022" cy="20556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Gather information, use PESTLE template</a:t>
          </a:r>
          <a:r>
            <a:rPr lang="en-GB" sz="2400" kern="1200" dirty="0"/>
            <a:t>.</a:t>
          </a:r>
        </a:p>
      </dsp:txBody>
      <dsp:txXfrm>
        <a:off x="11566787" y="3487649"/>
        <a:ext cx="3305608" cy="1935199"/>
      </dsp:txXfrm>
    </dsp:sp>
    <dsp:sp modelId="{677CA5C4-7A56-1146-96FB-ED4A7A7AE080}">
      <dsp:nvSpPr>
        <dsp:cNvPr id="0" name=""/>
        <dsp:cNvSpPr/>
      </dsp:nvSpPr>
      <dsp:spPr>
        <a:xfrm rot="10800000">
          <a:off x="10478774" y="4030422"/>
          <a:ext cx="726316" cy="8496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 rot="10800000">
        <a:off x="10696669" y="4200353"/>
        <a:ext cx="508421" cy="509791"/>
      </dsp:txXfrm>
    </dsp:sp>
    <dsp:sp modelId="{DFFAA942-0A9F-6640-A556-48C6993CC73F}">
      <dsp:nvSpPr>
        <dsp:cNvPr id="0" name=""/>
        <dsp:cNvSpPr/>
      </dsp:nvSpPr>
      <dsp:spPr>
        <a:xfrm>
          <a:off x="6710149" y="3427442"/>
          <a:ext cx="3426022" cy="20556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Discuss findings with stakeholders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Plan actions to address external issues </a:t>
          </a:r>
        </a:p>
      </dsp:txBody>
      <dsp:txXfrm>
        <a:off x="6770356" y="3487649"/>
        <a:ext cx="3305608" cy="1935199"/>
      </dsp:txXfrm>
    </dsp:sp>
    <dsp:sp modelId="{6B4B2A94-A5A7-894B-9723-2EB5C8D4FCBF}">
      <dsp:nvSpPr>
        <dsp:cNvPr id="0" name=""/>
        <dsp:cNvSpPr/>
      </dsp:nvSpPr>
      <dsp:spPr>
        <a:xfrm rot="10856293">
          <a:off x="5685301" y="3991516"/>
          <a:ext cx="724289" cy="8496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 rot="10800000">
        <a:off x="5902573" y="4163226"/>
        <a:ext cx="507002" cy="509791"/>
      </dsp:txXfrm>
    </dsp:sp>
    <dsp:sp modelId="{B33F40B9-391A-6E4A-818B-D47365738E3D}">
      <dsp:nvSpPr>
        <dsp:cNvPr id="0" name=""/>
        <dsp:cNvSpPr/>
      </dsp:nvSpPr>
      <dsp:spPr>
        <a:xfrm>
          <a:off x="1917727" y="3348959"/>
          <a:ext cx="3426022" cy="20556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Repeat every 3-6 months alongside SWOT for maximum effect. </a:t>
          </a:r>
        </a:p>
      </dsp:txBody>
      <dsp:txXfrm>
        <a:off x="1977934" y="3409166"/>
        <a:ext cx="3305608" cy="19351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layout/ReverseList">
  <dgm:title val=""/>
  <dgm:desc val=""/>
  <dgm:catLst>
    <dgm:cat type="relationship" pri="38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clrData>
  <dgm:layoutNode name="Name0">
    <dgm:varLst>
      <dgm:chMax val="2"/>
      <dgm:chPref val="2"/>
      <dgm:animLvl val="lvl"/>
    </dgm:varLst>
    <dgm:choose name="Name1">
      <dgm:if name="Name2" axis="ch" ptType="node" func="cnt" op="lte" val="1">
        <dgm:alg type="composite">
          <dgm:param type="ar" val="0.9993"/>
        </dgm:alg>
      </dgm:if>
      <dgm:else name="Name3">
        <dgm:alg type="composite">
          <dgm:param type="ar" val="0.8036"/>
        </dgm:alg>
      </dgm:else>
    </dgm:choose>
    <dgm:shape xmlns:r="http://schemas.openxmlformats.org/officeDocument/2006/relationships" r:blip="">
      <dgm:adjLst/>
    </dgm:shape>
    <dgm:choose name="Name4">
      <dgm:if name="Name5" axis="ch" ptType="node" func="cnt" op="lte" val="1">
        <dgm:constrLst>
          <dgm:constr type="primFontSz" for="des" ptType="node" op="equ" val="65"/>
          <dgm:constr type="l" for="ch" forName="LeftNode" refType="w" fact="0"/>
          <dgm:constr type="t" for="ch" forName="LeftNode" refType="h" fact="0.25"/>
          <dgm:constr type="w" for="ch" forName="LeftNode" refType="w" fact="0.5"/>
          <dgm:constr type="h" for="ch" forName="LeftNode" refType="h"/>
          <dgm:constr type="l" for="ch" forName="LeftText" refType="w" fact="0"/>
          <dgm:constr type="t" for="ch" forName="LeftText" refType="h" fact="0.25"/>
          <dgm:constr type="w" for="ch" forName="LeftText" refType="w" fact="0.5"/>
          <dgm:constr type="h" for="ch" forName="LeftText" refType="h"/>
        </dgm:constrLst>
      </dgm:if>
      <dgm:else name="Name6">
        <dgm:constrLst>
          <dgm:constr type="primFontSz" for="des" ptType="node" op="equ" val="65"/>
          <dgm:constr type="l" for="ch" forName="LeftNode" refType="w" fact="0"/>
          <dgm:constr type="t" for="ch" forName="LeftNode" refType="h" fact="0.1786"/>
          <dgm:constr type="w" for="ch" forName="LeftNode" refType="w" fact="0.4889"/>
          <dgm:constr type="h" for="ch" forName="LeftNode" refType="h" fact="0.6429"/>
          <dgm:constr type="l" for="ch" forName="LeftText" refType="w" fact="0"/>
          <dgm:constr type="t" for="ch" forName="LeftText" refType="h" fact="0.1786"/>
          <dgm:constr type="w" for="ch" forName="LeftText" refType="w" fact="0.4889"/>
          <dgm:constr type="h" for="ch" forName="LeftText" refType="h" fact="0.6429"/>
          <dgm:constr type="l" for="ch" forName="RightNode" refType="w" fact="0.5111"/>
          <dgm:constr type="t" for="ch" forName="RightNode" refType="h" fact="0.1786"/>
          <dgm:constr type="w" for="ch" forName="RightNode" refType="w" fact="0.4889"/>
          <dgm:constr type="h" for="ch" forName="RightNode" refType="h" fact="0.6429"/>
          <dgm:constr type="l" for="ch" forName="RightText" refType="w" fact="0.5111"/>
          <dgm:constr type="t" for="ch" forName="RightText" refType="h" fact="0.1786"/>
          <dgm:constr type="w" for="ch" forName="RightText" refType="w" fact="0.4889"/>
          <dgm:constr type="h" for="ch" forName="RightText" refType="h" fact="0.6429"/>
          <dgm:constr type="l" for="ch" forName="TopArrow" refType="w" fact="0.2444"/>
          <dgm:constr type="t" for="ch" forName="TopArrow" refType="h" fact="0"/>
          <dgm:constr type="w" for="ch" forName="TopArrow" refType="w" fact="0.5111"/>
          <dgm:constr type="h" for="ch" forName="TopArrow" refType="h" fact="0.4107"/>
          <dgm:constr type="l" for="ch" forName="BottomArrow" refType="w" fact="0.2444"/>
          <dgm:constr type="t" for="ch" forName="BottomArrow" refType="h" fact="0.5893"/>
          <dgm:constr type="w" for="ch" forName="BottomArrow" refType="w" fact="0.5111"/>
          <dgm:constr type="h" for="ch" forName="BottomArrow" refType="h" fact="0.4107"/>
        </dgm:constrLst>
      </dgm:else>
    </dgm:choose>
    <dgm:choose name="Name7">
      <dgm:if name="Name8" axis="ch" ptType="node" func="cnt" op="gte" val="1">
        <dgm:layoutNode name="LeftText" styleLbl="revTx" moveWith="LeftNode">
          <dgm:varLst>
            <dgm:bulletEnabled val="1"/>
          </dgm:varLst>
          <dgm:alg type="tx">
            <dgm:param type="txAnchorVert" val="t"/>
            <dgm:param type="parTxLTRAlign" val="l"/>
          </dgm:alg>
          <dgm:choose name="Name9">
            <dgm:if name="Name10" axis="ch" ptType="node" func="cnt" op="lte" val="1">
              <dgm:shape xmlns:r="http://schemas.openxmlformats.org/officeDocument/2006/relationships" type="round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5"/>
                <dgm:constr type="bMarg" refType="primFontSz" fact="0.5"/>
              </dgm:constrLst>
            </dgm:if>
            <dgm:else name="Name11">
              <dgm:shape xmlns:r="http://schemas.openxmlformats.org/officeDocument/2006/relationships" rot="27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45"/>
                <dgm:constr type="tMarg" refType="primFontSz" fact="0.5"/>
                <dgm:constr type="bMarg" refType="primFontSz" fact="0.5"/>
              </dgm:constrLst>
            </dgm:else>
          </dgm:choose>
          <dgm:ruleLst>
            <dgm:rule type="primFontSz" val="5" fact="NaN" max="NaN"/>
          </dgm:ruleLst>
        </dgm:layoutNode>
        <dgm:layoutNode name="LeftNode" styleLbl="bgImgPlace1">
          <dgm:varLst>
            <dgm:chMax val="2"/>
            <dgm:chPref val="2"/>
          </dgm:varLst>
          <dgm:alg type="sp"/>
          <dgm:choose name="Name12">
            <dgm:if name="Name13" axis="ch" ptType="node" func="cnt" op="lte" val="1">
              <dgm:shape xmlns:r="http://schemas.openxmlformats.org/officeDocument/2006/relationships" type="roundRect" r:blip="">
                <dgm:adjLst>
                  <dgm:adj idx="1" val="0.1667"/>
                  <dgm:adj idx="2" val="0"/>
                </dgm:adjLst>
              </dgm:shape>
            </dgm:if>
            <dgm:else name="Name14">
              <dgm:shape xmlns:r="http://schemas.openxmlformats.org/officeDocument/2006/relationships" rot="270" type="round2SameRect" r:blip="">
                <dgm:adjLst>
                  <dgm:adj idx="1" val="0.1667"/>
                  <dgm:adj idx="2" val="0"/>
                </dgm:adjLst>
              </dgm:shape>
            </dgm:else>
          </dgm:choose>
          <dgm:presOf axis="ch desOrSelf" ptType="node node" st="1 1" cnt="1 0"/>
        </dgm:layoutNode>
        <dgm:choose name="Name15">
          <dgm:if name="Name16" axis="ch" ptType="node" func="cnt" op="gte" val="2">
            <dgm:layoutNode name="RightText" styleLbl="revTx" moveWith="RightNode">
              <dgm:varLst>
                <dgm:bulletEnabled val="1"/>
              </dgm:varLst>
              <dgm:alg type="tx">
                <dgm:param type="txAnchorVert" val="t"/>
                <dgm:param type="parTxLTRAlign" val="l"/>
              </dgm:alg>
              <dgm:shape xmlns:r="http://schemas.openxmlformats.org/officeDocument/2006/relationships" rot="9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  <dgm:constrLst>
                <dgm:constr type="lMarg" refType="primFontSz" fact="0.45"/>
                <dgm:constr type="rMarg" refType="primFontSz" fact="0.3"/>
                <dgm:constr type="tMarg" refType="primFontSz" fact="0.5"/>
                <dgm:constr type="bMarg" refType="primFontSz" fact="0.5"/>
              </dgm:constrLst>
              <dgm:ruleLst>
                <dgm:rule type="primFontSz" val="5" fact="NaN" max="NaN"/>
              </dgm:ruleLst>
            </dgm:layoutNode>
            <dgm:layoutNode name="RightNode" styleLbl="bgImgPlace1">
              <dgm:varLst>
                <dgm:chMax val="0"/>
                <dgm:chPref val="0"/>
              </dgm:varLst>
              <dgm:alg type="sp"/>
              <dgm:shape xmlns:r="http://schemas.openxmlformats.org/officeDocument/2006/relationships" rot="90" type="round2SameRect" r:blip="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</dgm:layoutNode>
            <dgm:layoutNode name="TopArrow">
              <dgm:alg type="sp"/>
              <dgm:shape xmlns:r="http://schemas.openxmlformats.org/officeDocument/2006/relationships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  <dgm:layoutNode name="BottomArrow">
              <dgm:alg type="sp"/>
              <dgm:shape xmlns:r="http://schemas.openxmlformats.org/officeDocument/2006/relationships" rot="180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</dgm:if>
          <dgm:else name="Name17"/>
        </dgm:choose>
      </dgm:if>
      <dgm:else name="Name18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b="0" i="0">
                <a:latin typeface="Lato Light" panose="020F0302020204030203" pitchFamily="34" charset="77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b="0" i="0">
                <a:latin typeface="Lato Light" panose="020F0302020204030203" pitchFamily="34" charset="77"/>
              </a:defRPr>
            </a:lvl1pPr>
          </a:lstStyle>
          <a:p>
            <a:fld id="{EFC10EE1-B198-C942-8235-326C972CBB30}" type="datetimeFigureOut">
              <a:rPr lang="en-US" smtClean="0"/>
              <a:pPr/>
              <a:t>12/15/22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770188" y="685800"/>
            <a:ext cx="13176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b="0" i="0">
                <a:latin typeface="Lato Light" panose="020F0302020204030203" pitchFamily="34" charset="77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b="0" i="0">
                <a:latin typeface="Lato Light" panose="020F0302020204030203" pitchFamily="34" charset="77"/>
              </a:defRPr>
            </a:lvl1pPr>
          </a:lstStyle>
          <a:p>
            <a:fld id="{006BE02D-20C0-F840-AFAC-BEA99C74FDC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3289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113" rtl="0" eaLnBrk="1" latinLnBrk="0" hangingPunct="1">
      <a:defRPr sz="2400" b="0" i="0" kern="1200">
        <a:solidFill>
          <a:schemeClr val="tx1"/>
        </a:solidFill>
        <a:latin typeface="Lato Light" panose="020F0302020204030203" pitchFamily="34" charset="77"/>
        <a:ea typeface="+mn-ea"/>
        <a:cs typeface="+mn-cs"/>
      </a:defRPr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6BE02D-20C0-F840-AFAC-BEA99C74FDC2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18865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50050" y="7659088"/>
            <a:ext cx="15300564" cy="16293159"/>
          </a:xfrm>
        </p:spPr>
        <p:txBody>
          <a:bodyPr anchor="b"/>
          <a:lstStyle>
            <a:lvl1pPr algn="ctr">
              <a:defRPr sz="11812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50083" y="24580574"/>
            <a:ext cx="13500497" cy="11299043"/>
          </a:xfrm>
        </p:spPr>
        <p:txBody>
          <a:bodyPr/>
          <a:lstStyle>
            <a:lvl1pPr marL="0" indent="0" algn="ctr">
              <a:buNone/>
              <a:defRPr sz="4725"/>
            </a:lvl1pPr>
            <a:lvl2pPr marL="900044" indent="0" algn="ctr">
              <a:buNone/>
              <a:defRPr sz="3937"/>
            </a:lvl2pPr>
            <a:lvl3pPr marL="1800088" indent="0" algn="ctr">
              <a:buNone/>
              <a:defRPr sz="3543"/>
            </a:lvl3pPr>
            <a:lvl4pPr marL="2700132" indent="0" algn="ctr">
              <a:buNone/>
              <a:defRPr sz="3150"/>
            </a:lvl4pPr>
            <a:lvl5pPr marL="3600176" indent="0" algn="ctr">
              <a:buNone/>
              <a:defRPr sz="3150"/>
            </a:lvl5pPr>
            <a:lvl6pPr marL="4500220" indent="0" algn="ctr">
              <a:buNone/>
              <a:defRPr sz="3150"/>
            </a:lvl6pPr>
            <a:lvl7pPr marL="5400264" indent="0" algn="ctr">
              <a:buNone/>
              <a:defRPr sz="3150"/>
            </a:lvl7pPr>
            <a:lvl8pPr marL="6300307" indent="0" algn="ctr">
              <a:buNone/>
              <a:defRPr sz="3150"/>
            </a:lvl8pPr>
            <a:lvl9pPr marL="7200351" indent="0" algn="ctr">
              <a:buNone/>
              <a:defRPr sz="315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12/15/22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7466301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12/15/22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7056152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8171" y="11667389"/>
            <a:ext cx="15525572" cy="19467289"/>
          </a:xfrm>
        </p:spPr>
        <p:txBody>
          <a:bodyPr anchor="b"/>
          <a:lstStyle>
            <a:lvl1pPr>
              <a:defRPr sz="11812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8171" y="31318846"/>
            <a:ext cx="15525572" cy="10237387"/>
          </a:xfrm>
        </p:spPr>
        <p:txBody>
          <a:bodyPr/>
          <a:lstStyle>
            <a:lvl1pPr marL="0" indent="0">
              <a:buNone/>
              <a:defRPr sz="4725">
                <a:solidFill>
                  <a:schemeClr val="tx1"/>
                </a:solidFill>
              </a:defRPr>
            </a:lvl1pPr>
            <a:lvl2pPr marL="900044" indent="0">
              <a:buNone/>
              <a:defRPr sz="3937">
                <a:solidFill>
                  <a:schemeClr val="tx1">
                    <a:tint val="75000"/>
                  </a:schemeClr>
                </a:solidFill>
              </a:defRPr>
            </a:lvl2pPr>
            <a:lvl3pPr marL="1800088" indent="0">
              <a:buNone/>
              <a:defRPr sz="3543">
                <a:solidFill>
                  <a:schemeClr val="tx1">
                    <a:tint val="75000"/>
                  </a:schemeClr>
                </a:solidFill>
              </a:defRPr>
            </a:lvl3pPr>
            <a:lvl4pPr marL="2700132" indent="0">
              <a:buNone/>
              <a:defRPr sz="3150">
                <a:solidFill>
                  <a:schemeClr val="tx1">
                    <a:tint val="75000"/>
                  </a:schemeClr>
                </a:solidFill>
              </a:defRPr>
            </a:lvl4pPr>
            <a:lvl5pPr marL="3600176" indent="0">
              <a:buNone/>
              <a:defRPr sz="3150">
                <a:solidFill>
                  <a:schemeClr val="tx1">
                    <a:tint val="75000"/>
                  </a:schemeClr>
                </a:solidFill>
              </a:defRPr>
            </a:lvl5pPr>
            <a:lvl6pPr marL="4500220" indent="0">
              <a:buNone/>
              <a:defRPr sz="3150">
                <a:solidFill>
                  <a:schemeClr val="tx1">
                    <a:tint val="75000"/>
                  </a:schemeClr>
                </a:solidFill>
              </a:defRPr>
            </a:lvl6pPr>
            <a:lvl7pPr marL="5400264" indent="0">
              <a:buNone/>
              <a:defRPr sz="3150">
                <a:solidFill>
                  <a:schemeClr val="tx1">
                    <a:tint val="75000"/>
                  </a:schemeClr>
                </a:solidFill>
              </a:defRPr>
            </a:lvl7pPr>
            <a:lvl8pPr marL="6300307" indent="0">
              <a:buNone/>
              <a:defRPr sz="3150">
                <a:solidFill>
                  <a:schemeClr val="tx1">
                    <a:tint val="75000"/>
                  </a:schemeClr>
                </a:solidFill>
              </a:defRPr>
            </a:lvl8pPr>
            <a:lvl9pPr marL="7200351" indent="0">
              <a:buNone/>
              <a:defRPr sz="31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12/15/22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7000200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7545" y="12458200"/>
            <a:ext cx="7650282" cy="296938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12836" y="12458200"/>
            <a:ext cx="7650282" cy="296938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12/15/22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3588700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9890" y="2491650"/>
            <a:ext cx="15525572" cy="90457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39892" y="11472381"/>
            <a:ext cx="7615123" cy="5622437"/>
          </a:xfrm>
        </p:spPr>
        <p:txBody>
          <a:bodyPr anchor="b"/>
          <a:lstStyle>
            <a:lvl1pPr marL="0" indent="0">
              <a:buNone/>
              <a:defRPr sz="4725" b="1"/>
            </a:lvl1pPr>
            <a:lvl2pPr marL="900044" indent="0">
              <a:buNone/>
              <a:defRPr sz="3937" b="1"/>
            </a:lvl2pPr>
            <a:lvl3pPr marL="1800088" indent="0">
              <a:buNone/>
              <a:defRPr sz="3543" b="1"/>
            </a:lvl3pPr>
            <a:lvl4pPr marL="2700132" indent="0">
              <a:buNone/>
              <a:defRPr sz="3150" b="1"/>
            </a:lvl4pPr>
            <a:lvl5pPr marL="3600176" indent="0">
              <a:buNone/>
              <a:defRPr sz="3150" b="1"/>
            </a:lvl5pPr>
            <a:lvl6pPr marL="4500220" indent="0">
              <a:buNone/>
              <a:defRPr sz="3150" b="1"/>
            </a:lvl6pPr>
            <a:lvl7pPr marL="5400264" indent="0">
              <a:buNone/>
              <a:defRPr sz="3150" b="1"/>
            </a:lvl7pPr>
            <a:lvl8pPr marL="6300307" indent="0">
              <a:buNone/>
              <a:defRPr sz="3150" b="1"/>
            </a:lvl8pPr>
            <a:lvl9pPr marL="7200351" indent="0">
              <a:buNone/>
              <a:defRPr sz="315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39892" y="17094818"/>
            <a:ext cx="7615123" cy="251439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112837" y="11472381"/>
            <a:ext cx="7652626" cy="5622437"/>
          </a:xfrm>
        </p:spPr>
        <p:txBody>
          <a:bodyPr anchor="b"/>
          <a:lstStyle>
            <a:lvl1pPr marL="0" indent="0">
              <a:buNone/>
              <a:defRPr sz="4725" b="1"/>
            </a:lvl1pPr>
            <a:lvl2pPr marL="900044" indent="0">
              <a:buNone/>
              <a:defRPr sz="3937" b="1"/>
            </a:lvl2pPr>
            <a:lvl3pPr marL="1800088" indent="0">
              <a:buNone/>
              <a:defRPr sz="3543" b="1"/>
            </a:lvl3pPr>
            <a:lvl4pPr marL="2700132" indent="0">
              <a:buNone/>
              <a:defRPr sz="3150" b="1"/>
            </a:lvl4pPr>
            <a:lvl5pPr marL="3600176" indent="0">
              <a:buNone/>
              <a:defRPr sz="3150" b="1"/>
            </a:lvl5pPr>
            <a:lvl6pPr marL="4500220" indent="0">
              <a:buNone/>
              <a:defRPr sz="3150" b="1"/>
            </a:lvl6pPr>
            <a:lvl7pPr marL="5400264" indent="0">
              <a:buNone/>
              <a:defRPr sz="3150" b="1"/>
            </a:lvl7pPr>
            <a:lvl8pPr marL="6300307" indent="0">
              <a:buNone/>
              <a:defRPr sz="3150" b="1"/>
            </a:lvl8pPr>
            <a:lvl9pPr marL="7200351" indent="0">
              <a:buNone/>
              <a:defRPr sz="315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112837" y="17094818"/>
            <a:ext cx="7652626" cy="251439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12/15/22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139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12/15/22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497932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12/15/22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35639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9890" y="3119967"/>
            <a:ext cx="5805682" cy="10919883"/>
          </a:xfrm>
        </p:spPr>
        <p:txBody>
          <a:bodyPr anchor="b"/>
          <a:lstStyle>
            <a:lvl1pPr>
              <a:defRPr sz="63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2626" y="6738272"/>
            <a:ext cx="9112836" cy="33257978"/>
          </a:xfrm>
        </p:spPr>
        <p:txBody>
          <a:bodyPr/>
          <a:lstStyle>
            <a:lvl1pPr>
              <a:defRPr sz="6300"/>
            </a:lvl1pPr>
            <a:lvl2pPr>
              <a:defRPr sz="5512"/>
            </a:lvl2pPr>
            <a:lvl3pPr>
              <a:defRPr sz="4725"/>
            </a:lvl3pPr>
            <a:lvl4pPr>
              <a:defRPr sz="3937"/>
            </a:lvl4pPr>
            <a:lvl5pPr>
              <a:defRPr sz="3937"/>
            </a:lvl5pPr>
            <a:lvl6pPr>
              <a:defRPr sz="3937"/>
            </a:lvl6pPr>
            <a:lvl7pPr>
              <a:defRPr sz="3937"/>
            </a:lvl7pPr>
            <a:lvl8pPr>
              <a:defRPr sz="3937"/>
            </a:lvl8pPr>
            <a:lvl9pPr>
              <a:defRPr sz="393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39890" y="14039850"/>
            <a:ext cx="5805682" cy="26010559"/>
          </a:xfrm>
        </p:spPr>
        <p:txBody>
          <a:bodyPr/>
          <a:lstStyle>
            <a:lvl1pPr marL="0" indent="0">
              <a:buNone/>
              <a:defRPr sz="3150"/>
            </a:lvl1pPr>
            <a:lvl2pPr marL="900044" indent="0">
              <a:buNone/>
              <a:defRPr sz="2756"/>
            </a:lvl2pPr>
            <a:lvl3pPr marL="1800088" indent="0">
              <a:buNone/>
              <a:defRPr sz="2362"/>
            </a:lvl3pPr>
            <a:lvl4pPr marL="2700132" indent="0">
              <a:buNone/>
              <a:defRPr sz="1969"/>
            </a:lvl4pPr>
            <a:lvl5pPr marL="3600176" indent="0">
              <a:buNone/>
              <a:defRPr sz="1969"/>
            </a:lvl5pPr>
            <a:lvl6pPr marL="4500220" indent="0">
              <a:buNone/>
              <a:defRPr sz="1969"/>
            </a:lvl6pPr>
            <a:lvl7pPr marL="5400264" indent="0">
              <a:buNone/>
              <a:defRPr sz="1969"/>
            </a:lvl7pPr>
            <a:lvl8pPr marL="6300307" indent="0">
              <a:buNone/>
              <a:defRPr sz="1969"/>
            </a:lvl8pPr>
            <a:lvl9pPr marL="7200351" indent="0">
              <a:buNone/>
              <a:defRPr sz="196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12/15/22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2472333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9890" y="3119967"/>
            <a:ext cx="5805682" cy="10919883"/>
          </a:xfrm>
        </p:spPr>
        <p:txBody>
          <a:bodyPr anchor="b"/>
          <a:lstStyle>
            <a:lvl1pPr>
              <a:defRPr sz="63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652626" y="6738272"/>
            <a:ext cx="9112836" cy="33257978"/>
          </a:xfrm>
        </p:spPr>
        <p:txBody>
          <a:bodyPr anchor="t"/>
          <a:lstStyle>
            <a:lvl1pPr marL="0" indent="0">
              <a:buNone/>
              <a:defRPr sz="6300"/>
            </a:lvl1pPr>
            <a:lvl2pPr marL="900044" indent="0">
              <a:buNone/>
              <a:defRPr sz="5512"/>
            </a:lvl2pPr>
            <a:lvl3pPr marL="1800088" indent="0">
              <a:buNone/>
              <a:defRPr sz="4725"/>
            </a:lvl3pPr>
            <a:lvl4pPr marL="2700132" indent="0">
              <a:buNone/>
              <a:defRPr sz="3937"/>
            </a:lvl4pPr>
            <a:lvl5pPr marL="3600176" indent="0">
              <a:buNone/>
              <a:defRPr sz="3937"/>
            </a:lvl5pPr>
            <a:lvl6pPr marL="4500220" indent="0">
              <a:buNone/>
              <a:defRPr sz="3937"/>
            </a:lvl6pPr>
            <a:lvl7pPr marL="5400264" indent="0">
              <a:buNone/>
              <a:defRPr sz="3937"/>
            </a:lvl7pPr>
            <a:lvl8pPr marL="6300307" indent="0">
              <a:buNone/>
              <a:defRPr sz="3937"/>
            </a:lvl8pPr>
            <a:lvl9pPr marL="7200351" indent="0">
              <a:buNone/>
              <a:defRPr sz="3937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39890" y="14039850"/>
            <a:ext cx="5805682" cy="26010559"/>
          </a:xfrm>
        </p:spPr>
        <p:txBody>
          <a:bodyPr/>
          <a:lstStyle>
            <a:lvl1pPr marL="0" indent="0">
              <a:buNone/>
              <a:defRPr sz="3150"/>
            </a:lvl1pPr>
            <a:lvl2pPr marL="900044" indent="0">
              <a:buNone/>
              <a:defRPr sz="2756"/>
            </a:lvl2pPr>
            <a:lvl3pPr marL="1800088" indent="0">
              <a:buNone/>
              <a:defRPr sz="2362"/>
            </a:lvl3pPr>
            <a:lvl4pPr marL="2700132" indent="0">
              <a:buNone/>
              <a:defRPr sz="1969"/>
            </a:lvl4pPr>
            <a:lvl5pPr marL="3600176" indent="0">
              <a:buNone/>
              <a:defRPr sz="1969"/>
            </a:lvl5pPr>
            <a:lvl6pPr marL="4500220" indent="0">
              <a:buNone/>
              <a:defRPr sz="1969"/>
            </a:lvl6pPr>
            <a:lvl7pPr marL="5400264" indent="0">
              <a:buNone/>
              <a:defRPr sz="1969"/>
            </a:lvl7pPr>
            <a:lvl8pPr marL="6300307" indent="0">
              <a:buNone/>
              <a:defRPr sz="1969"/>
            </a:lvl8pPr>
            <a:lvl9pPr marL="7200351" indent="0">
              <a:buNone/>
              <a:defRPr sz="196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12/15/22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348355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12/15/22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0575076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2881725" y="2491640"/>
            <a:ext cx="3881393" cy="39660413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37546" y="2491640"/>
            <a:ext cx="11419171" cy="3966041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12/15/22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2966272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22611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37546" y="2491650"/>
            <a:ext cx="15525572" cy="90457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37546" y="12458200"/>
            <a:ext cx="15525572" cy="296938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37546" y="43376214"/>
            <a:ext cx="4050149" cy="24916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36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12/15/22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62720" y="43376214"/>
            <a:ext cx="6075224" cy="24916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36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2712968" y="43376214"/>
            <a:ext cx="4050149" cy="24916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36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4027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7" r:id="rId1"/>
    <p:sldLayoutId id="2147484028" r:id="rId2"/>
    <p:sldLayoutId id="2147484029" r:id="rId3"/>
    <p:sldLayoutId id="2147484030" r:id="rId4"/>
    <p:sldLayoutId id="2147484031" r:id="rId5"/>
    <p:sldLayoutId id="2147484032" r:id="rId6"/>
    <p:sldLayoutId id="2147484033" r:id="rId7"/>
    <p:sldLayoutId id="2147484034" r:id="rId8"/>
    <p:sldLayoutId id="2147484035" r:id="rId9"/>
    <p:sldLayoutId id="2147484036" r:id="rId10"/>
    <p:sldLayoutId id="2147484037" r:id="rId11"/>
    <p:sldLayoutId id="2147483977" r:id="rId12"/>
  </p:sldLayoutIdLst>
  <p:hf hdr="0" ftr="0" dt="0"/>
  <p:txStyles>
    <p:titleStyle>
      <a:lvl1pPr algn="l" defTabSz="1800088" rtl="0" eaLnBrk="1" latinLnBrk="0" hangingPunct="1">
        <a:lnSpc>
          <a:spcPct val="90000"/>
        </a:lnSpc>
        <a:spcBef>
          <a:spcPct val="0"/>
        </a:spcBef>
        <a:buNone/>
        <a:defRPr sz="8662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0022" indent="-450022" algn="l" defTabSz="1800088" rtl="0" eaLnBrk="1" latinLnBrk="0" hangingPunct="1">
        <a:lnSpc>
          <a:spcPct val="90000"/>
        </a:lnSpc>
        <a:spcBef>
          <a:spcPts val="1969"/>
        </a:spcBef>
        <a:buFont typeface="Arial" panose="020B0604020202020204" pitchFamily="34" charset="0"/>
        <a:buChar char="•"/>
        <a:defRPr sz="5512" kern="1200">
          <a:solidFill>
            <a:schemeClr val="tx1"/>
          </a:solidFill>
          <a:latin typeface="+mn-lt"/>
          <a:ea typeface="+mn-ea"/>
          <a:cs typeface="+mn-cs"/>
        </a:defRPr>
      </a:lvl1pPr>
      <a:lvl2pPr marL="1350066" indent="-450022" algn="l" defTabSz="1800088" rtl="0" eaLnBrk="1" latinLnBrk="0" hangingPunct="1">
        <a:lnSpc>
          <a:spcPct val="90000"/>
        </a:lnSpc>
        <a:spcBef>
          <a:spcPts val="984"/>
        </a:spcBef>
        <a:buFont typeface="Arial" panose="020B0604020202020204" pitchFamily="34" charset="0"/>
        <a:buChar char="•"/>
        <a:defRPr sz="4725" kern="1200">
          <a:solidFill>
            <a:schemeClr val="tx1"/>
          </a:solidFill>
          <a:latin typeface="+mn-lt"/>
          <a:ea typeface="+mn-ea"/>
          <a:cs typeface="+mn-cs"/>
        </a:defRPr>
      </a:lvl2pPr>
      <a:lvl3pPr marL="2250110" indent="-450022" algn="l" defTabSz="1800088" rtl="0" eaLnBrk="1" latinLnBrk="0" hangingPunct="1">
        <a:lnSpc>
          <a:spcPct val="90000"/>
        </a:lnSpc>
        <a:spcBef>
          <a:spcPts val="984"/>
        </a:spcBef>
        <a:buFont typeface="Arial" panose="020B0604020202020204" pitchFamily="34" charset="0"/>
        <a:buChar char="•"/>
        <a:defRPr sz="3937" kern="1200">
          <a:solidFill>
            <a:schemeClr val="tx1"/>
          </a:solidFill>
          <a:latin typeface="+mn-lt"/>
          <a:ea typeface="+mn-ea"/>
          <a:cs typeface="+mn-cs"/>
        </a:defRPr>
      </a:lvl3pPr>
      <a:lvl4pPr marL="3150154" indent="-450022" algn="l" defTabSz="1800088" rtl="0" eaLnBrk="1" latinLnBrk="0" hangingPunct="1">
        <a:lnSpc>
          <a:spcPct val="90000"/>
        </a:lnSpc>
        <a:spcBef>
          <a:spcPts val="984"/>
        </a:spcBef>
        <a:buFont typeface="Arial" panose="020B0604020202020204" pitchFamily="34" charset="0"/>
        <a:buChar char="•"/>
        <a:defRPr sz="3543" kern="1200">
          <a:solidFill>
            <a:schemeClr val="tx1"/>
          </a:solidFill>
          <a:latin typeface="+mn-lt"/>
          <a:ea typeface="+mn-ea"/>
          <a:cs typeface="+mn-cs"/>
        </a:defRPr>
      </a:lvl4pPr>
      <a:lvl5pPr marL="4050198" indent="-450022" algn="l" defTabSz="1800088" rtl="0" eaLnBrk="1" latinLnBrk="0" hangingPunct="1">
        <a:lnSpc>
          <a:spcPct val="90000"/>
        </a:lnSpc>
        <a:spcBef>
          <a:spcPts val="984"/>
        </a:spcBef>
        <a:buFont typeface="Arial" panose="020B0604020202020204" pitchFamily="34" charset="0"/>
        <a:buChar char="•"/>
        <a:defRPr sz="3543" kern="1200">
          <a:solidFill>
            <a:schemeClr val="tx1"/>
          </a:solidFill>
          <a:latin typeface="+mn-lt"/>
          <a:ea typeface="+mn-ea"/>
          <a:cs typeface="+mn-cs"/>
        </a:defRPr>
      </a:lvl5pPr>
      <a:lvl6pPr marL="4950242" indent="-450022" algn="l" defTabSz="1800088" rtl="0" eaLnBrk="1" latinLnBrk="0" hangingPunct="1">
        <a:lnSpc>
          <a:spcPct val="90000"/>
        </a:lnSpc>
        <a:spcBef>
          <a:spcPts val="984"/>
        </a:spcBef>
        <a:buFont typeface="Arial" panose="020B0604020202020204" pitchFamily="34" charset="0"/>
        <a:buChar char="•"/>
        <a:defRPr sz="3543" kern="1200">
          <a:solidFill>
            <a:schemeClr val="tx1"/>
          </a:solidFill>
          <a:latin typeface="+mn-lt"/>
          <a:ea typeface="+mn-ea"/>
          <a:cs typeface="+mn-cs"/>
        </a:defRPr>
      </a:lvl6pPr>
      <a:lvl7pPr marL="5850285" indent="-450022" algn="l" defTabSz="1800088" rtl="0" eaLnBrk="1" latinLnBrk="0" hangingPunct="1">
        <a:lnSpc>
          <a:spcPct val="90000"/>
        </a:lnSpc>
        <a:spcBef>
          <a:spcPts val="984"/>
        </a:spcBef>
        <a:buFont typeface="Arial" panose="020B0604020202020204" pitchFamily="34" charset="0"/>
        <a:buChar char="•"/>
        <a:defRPr sz="3543" kern="1200">
          <a:solidFill>
            <a:schemeClr val="tx1"/>
          </a:solidFill>
          <a:latin typeface="+mn-lt"/>
          <a:ea typeface="+mn-ea"/>
          <a:cs typeface="+mn-cs"/>
        </a:defRPr>
      </a:lvl7pPr>
      <a:lvl8pPr marL="6750329" indent="-450022" algn="l" defTabSz="1800088" rtl="0" eaLnBrk="1" latinLnBrk="0" hangingPunct="1">
        <a:lnSpc>
          <a:spcPct val="90000"/>
        </a:lnSpc>
        <a:spcBef>
          <a:spcPts val="984"/>
        </a:spcBef>
        <a:buFont typeface="Arial" panose="020B0604020202020204" pitchFamily="34" charset="0"/>
        <a:buChar char="•"/>
        <a:defRPr sz="3543" kern="1200">
          <a:solidFill>
            <a:schemeClr val="tx1"/>
          </a:solidFill>
          <a:latin typeface="+mn-lt"/>
          <a:ea typeface="+mn-ea"/>
          <a:cs typeface="+mn-cs"/>
        </a:defRPr>
      </a:lvl8pPr>
      <a:lvl9pPr marL="7650373" indent="-450022" algn="l" defTabSz="1800088" rtl="0" eaLnBrk="1" latinLnBrk="0" hangingPunct="1">
        <a:lnSpc>
          <a:spcPct val="90000"/>
        </a:lnSpc>
        <a:spcBef>
          <a:spcPts val="984"/>
        </a:spcBef>
        <a:buFont typeface="Arial" panose="020B0604020202020204" pitchFamily="34" charset="0"/>
        <a:buChar char="•"/>
        <a:defRPr sz="354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800088" rtl="0" eaLnBrk="1" latinLnBrk="0" hangingPunct="1">
        <a:defRPr sz="3543" kern="1200">
          <a:solidFill>
            <a:schemeClr val="tx1"/>
          </a:solidFill>
          <a:latin typeface="+mn-lt"/>
          <a:ea typeface="+mn-ea"/>
          <a:cs typeface="+mn-cs"/>
        </a:defRPr>
      </a:lvl1pPr>
      <a:lvl2pPr marL="900044" algn="l" defTabSz="1800088" rtl="0" eaLnBrk="1" latinLnBrk="0" hangingPunct="1">
        <a:defRPr sz="3543" kern="1200">
          <a:solidFill>
            <a:schemeClr val="tx1"/>
          </a:solidFill>
          <a:latin typeface="+mn-lt"/>
          <a:ea typeface="+mn-ea"/>
          <a:cs typeface="+mn-cs"/>
        </a:defRPr>
      </a:lvl2pPr>
      <a:lvl3pPr marL="1800088" algn="l" defTabSz="1800088" rtl="0" eaLnBrk="1" latinLnBrk="0" hangingPunct="1">
        <a:defRPr sz="3543" kern="1200">
          <a:solidFill>
            <a:schemeClr val="tx1"/>
          </a:solidFill>
          <a:latin typeface="+mn-lt"/>
          <a:ea typeface="+mn-ea"/>
          <a:cs typeface="+mn-cs"/>
        </a:defRPr>
      </a:lvl3pPr>
      <a:lvl4pPr marL="2700132" algn="l" defTabSz="1800088" rtl="0" eaLnBrk="1" latinLnBrk="0" hangingPunct="1">
        <a:defRPr sz="3543" kern="1200">
          <a:solidFill>
            <a:schemeClr val="tx1"/>
          </a:solidFill>
          <a:latin typeface="+mn-lt"/>
          <a:ea typeface="+mn-ea"/>
          <a:cs typeface="+mn-cs"/>
        </a:defRPr>
      </a:lvl4pPr>
      <a:lvl5pPr marL="3600176" algn="l" defTabSz="1800088" rtl="0" eaLnBrk="1" latinLnBrk="0" hangingPunct="1">
        <a:defRPr sz="3543" kern="1200">
          <a:solidFill>
            <a:schemeClr val="tx1"/>
          </a:solidFill>
          <a:latin typeface="+mn-lt"/>
          <a:ea typeface="+mn-ea"/>
          <a:cs typeface="+mn-cs"/>
        </a:defRPr>
      </a:lvl5pPr>
      <a:lvl6pPr marL="4500220" algn="l" defTabSz="1800088" rtl="0" eaLnBrk="1" latinLnBrk="0" hangingPunct="1">
        <a:defRPr sz="3543" kern="1200">
          <a:solidFill>
            <a:schemeClr val="tx1"/>
          </a:solidFill>
          <a:latin typeface="+mn-lt"/>
          <a:ea typeface="+mn-ea"/>
          <a:cs typeface="+mn-cs"/>
        </a:defRPr>
      </a:lvl6pPr>
      <a:lvl7pPr marL="5400264" algn="l" defTabSz="1800088" rtl="0" eaLnBrk="1" latinLnBrk="0" hangingPunct="1">
        <a:defRPr sz="3543" kern="1200">
          <a:solidFill>
            <a:schemeClr val="tx1"/>
          </a:solidFill>
          <a:latin typeface="+mn-lt"/>
          <a:ea typeface="+mn-ea"/>
          <a:cs typeface="+mn-cs"/>
        </a:defRPr>
      </a:lvl7pPr>
      <a:lvl8pPr marL="6300307" algn="l" defTabSz="1800088" rtl="0" eaLnBrk="1" latinLnBrk="0" hangingPunct="1">
        <a:defRPr sz="3543" kern="1200">
          <a:solidFill>
            <a:schemeClr val="tx1"/>
          </a:solidFill>
          <a:latin typeface="+mn-lt"/>
          <a:ea typeface="+mn-ea"/>
          <a:cs typeface="+mn-cs"/>
        </a:defRPr>
      </a:lvl8pPr>
      <a:lvl9pPr marL="7200351" algn="l" defTabSz="1800088" rtl="0" eaLnBrk="1" latinLnBrk="0" hangingPunct="1">
        <a:defRPr sz="354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1.png"/><Relationship Id="rId18" Type="http://schemas.openxmlformats.org/officeDocument/2006/relationships/image" Target="../media/image16.svg"/><Relationship Id="rId26" Type="http://schemas.openxmlformats.org/officeDocument/2006/relationships/hyperlink" Target="https://www.bbc.co.uk/news/business-62134314" TargetMode="External"/><Relationship Id="rId39" Type="http://schemas.openxmlformats.org/officeDocument/2006/relationships/diagramData" Target="../diagrams/data3.xml"/><Relationship Id="rId21" Type="http://schemas.openxmlformats.org/officeDocument/2006/relationships/diagramData" Target="../diagrams/data1.xml"/><Relationship Id="rId34" Type="http://schemas.openxmlformats.org/officeDocument/2006/relationships/diagramData" Target="../diagrams/data2.xml"/><Relationship Id="rId42" Type="http://schemas.openxmlformats.org/officeDocument/2006/relationships/diagramColors" Target="../diagrams/colors3.xml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4.svg"/><Relationship Id="rId20" Type="http://schemas.openxmlformats.org/officeDocument/2006/relationships/image" Target="../media/image18.svg"/><Relationship Id="rId29" Type="http://schemas.openxmlformats.org/officeDocument/2006/relationships/hyperlink" Target="https://www.hrmagazine.co.uk/content/features/why-does-it-feel-like-everyone-is-going-on-strike/" TargetMode="External"/><Relationship Id="rId41" Type="http://schemas.openxmlformats.org/officeDocument/2006/relationships/diagramQuickStyle" Target="../diagrams/quickStyl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11" Type="http://schemas.openxmlformats.org/officeDocument/2006/relationships/image" Target="../media/image9.png"/><Relationship Id="rId24" Type="http://schemas.openxmlformats.org/officeDocument/2006/relationships/diagramColors" Target="../diagrams/colors1.xml"/><Relationship Id="rId32" Type="http://schemas.openxmlformats.org/officeDocument/2006/relationships/hyperlink" Target="https://www.cipd.co.uk/news-views/changing-work-views/future-work/thought-pieces/people-professionals-external-world" TargetMode="External"/><Relationship Id="rId37" Type="http://schemas.openxmlformats.org/officeDocument/2006/relationships/diagramColors" Target="../diagrams/colors2.xml"/><Relationship Id="rId40" Type="http://schemas.openxmlformats.org/officeDocument/2006/relationships/diagramLayout" Target="../diagrams/layout3.xml"/><Relationship Id="rId5" Type="http://schemas.openxmlformats.org/officeDocument/2006/relationships/image" Target="../media/image3.png"/><Relationship Id="rId15" Type="http://schemas.openxmlformats.org/officeDocument/2006/relationships/image" Target="../media/image13.png"/><Relationship Id="rId23" Type="http://schemas.openxmlformats.org/officeDocument/2006/relationships/diagramQuickStyle" Target="../diagrams/quickStyle1.xml"/><Relationship Id="rId28" Type="http://schemas.openxmlformats.org/officeDocument/2006/relationships/hyperlink" Target="https://www.charityexcellence.co.uk/Home/BlogDetail?Link=Charity_Cost_Of_Living_Crisis" TargetMode="External"/><Relationship Id="rId36" Type="http://schemas.openxmlformats.org/officeDocument/2006/relationships/diagramQuickStyle" Target="../diagrams/quickStyle2.xml"/><Relationship Id="rId10" Type="http://schemas.openxmlformats.org/officeDocument/2006/relationships/image" Target="../media/image8.svg"/><Relationship Id="rId19" Type="http://schemas.openxmlformats.org/officeDocument/2006/relationships/image" Target="../media/image17.png"/><Relationship Id="rId31" Type="http://schemas.openxmlformats.org/officeDocument/2006/relationships/hyperlink" Target="https://www.mckinsey.com/featured-insights/future-of-work/the-future-of-work-after-covid-19" TargetMode="External"/><Relationship Id="rId4" Type="http://schemas.openxmlformats.org/officeDocument/2006/relationships/image" Target="../media/image2.svg"/><Relationship Id="rId9" Type="http://schemas.openxmlformats.org/officeDocument/2006/relationships/image" Target="../media/image7.png"/><Relationship Id="rId14" Type="http://schemas.openxmlformats.org/officeDocument/2006/relationships/image" Target="../media/image12.svg"/><Relationship Id="rId22" Type="http://schemas.openxmlformats.org/officeDocument/2006/relationships/diagramLayout" Target="../diagrams/layout1.xml"/><Relationship Id="rId27" Type="http://schemas.openxmlformats.org/officeDocument/2006/relationships/hyperlink" Target="https://www.cipd.co.uk/knowledge/strategy/analytics/evidence-based-practice-factsheet" TargetMode="External"/><Relationship Id="rId30" Type="http://schemas.openxmlformats.org/officeDocument/2006/relationships/hyperlink" Target="https://www.mckinsey.com/capabilities/people-and-organizational-performance/our-insights/is-worker-power-on-the-rise" TargetMode="External"/><Relationship Id="rId35" Type="http://schemas.openxmlformats.org/officeDocument/2006/relationships/diagramLayout" Target="../diagrams/layout2.xml"/><Relationship Id="rId43" Type="http://schemas.microsoft.com/office/2007/relationships/diagramDrawing" Target="../diagrams/drawing3.xml"/><Relationship Id="rId8" Type="http://schemas.openxmlformats.org/officeDocument/2006/relationships/image" Target="../media/image6.svg"/><Relationship Id="rId3" Type="http://schemas.openxmlformats.org/officeDocument/2006/relationships/image" Target="../media/image1.png"/><Relationship Id="rId12" Type="http://schemas.openxmlformats.org/officeDocument/2006/relationships/image" Target="../media/image10.svg"/><Relationship Id="rId17" Type="http://schemas.openxmlformats.org/officeDocument/2006/relationships/image" Target="../media/image15.png"/><Relationship Id="rId25" Type="http://schemas.microsoft.com/office/2007/relationships/diagramDrawing" Target="../diagrams/drawing1.xml"/><Relationship Id="rId33" Type="http://schemas.openxmlformats.org/officeDocument/2006/relationships/hyperlink" Target="https://www.cipd.co.uk/knowledge/strategy/organisational-development/workforce-planning-factsheet" TargetMode="External"/><Relationship Id="rId38" Type="http://schemas.microsoft.com/office/2007/relationships/diagramDrawing" Target="../diagrams/drawing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80">
          <a:fgClr>
            <a:schemeClr val="accent6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D968C00D-18ED-BE43-8E57-72B998A59735}"/>
              </a:ext>
            </a:extLst>
          </p:cNvPr>
          <p:cNvSpPr/>
          <p:nvPr/>
        </p:nvSpPr>
        <p:spPr>
          <a:xfrm>
            <a:off x="1013545" y="13327127"/>
            <a:ext cx="2397015" cy="66056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Environmental legislation.</a:t>
            </a:r>
          </a:p>
          <a:p>
            <a:pPr marL="400105" indent="-400105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Taxation </a:t>
            </a:r>
          </a:p>
          <a:p>
            <a:pPr marL="400105" indent="-400105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Global trade</a:t>
            </a:r>
          </a:p>
          <a:p>
            <a:pPr marL="400105" indent="-400105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Immigration</a:t>
            </a:r>
          </a:p>
          <a:p>
            <a:pPr marL="400105" indent="-400105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War/ Conflict.</a:t>
            </a:r>
          </a:p>
          <a:p>
            <a:pPr marL="400105" indent="-400105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Political stability. </a:t>
            </a:r>
          </a:p>
          <a:p>
            <a:pPr marL="400105" indent="-400105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" name="CuadroTexto 385">
            <a:extLst>
              <a:ext uri="{FF2B5EF4-FFF2-40B4-BE49-F238E27FC236}">
                <a16:creationId xmlns:a16="http://schemas.microsoft.com/office/drawing/2014/main" id="{2698D33B-A7B4-D44D-9583-1F606356A071}"/>
              </a:ext>
            </a:extLst>
          </p:cNvPr>
          <p:cNvSpPr txBox="1"/>
          <p:nvPr/>
        </p:nvSpPr>
        <p:spPr>
          <a:xfrm>
            <a:off x="1434987" y="11557428"/>
            <a:ext cx="1071743" cy="22468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1" dirty="0">
                <a:solidFill>
                  <a:schemeClr val="accent1"/>
                </a:solidFill>
                <a:latin typeface="Poppins Medium" pitchFamily="2" charset="77"/>
                <a:ea typeface="Roboto Medium" panose="02000000000000000000" pitchFamily="2" charset="0"/>
                <a:cs typeface="Poppins Medium" pitchFamily="2" charset="77"/>
              </a:rPr>
              <a:t>P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68903118-AFDF-EA48-ABA8-D0E8E65ADAF2}"/>
              </a:ext>
            </a:extLst>
          </p:cNvPr>
          <p:cNvSpPr/>
          <p:nvPr/>
        </p:nvSpPr>
        <p:spPr>
          <a:xfrm>
            <a:off x="3558095" y="13371751"/>
            <a:ext cx="2441946" cy="656102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048"/>
          </a:p>
        </p:txBody>
      </p:sp>
      <p:sp>
        <p:nvSpPr>
          <p:cNvPr id="49" name="CuadroTexto 385">
            <a:extLst>
              <a:ext uri="{FF2B5EF4-FFF2-40B4-BE49-F238E27FC236}">
                <a16:creationId xmlns:a16="http://schemas.microsoft.com/office/drawing/2014/main" id="{57AABDB4-9672-6B40-B2BE-38878DF9CBE7}"/>
              </a:ext>
            </a:extLst>
          </p:cNvPr>
          <p:cNvSpPr txBox="1"/>
          <p:nvPr/>
        </p:nvSpPr>
        <p:spPr>
          <a:xfrm>
            <a:off x="3655851" y="11598393"/>
            <a:ext cx="1780752" cy="22468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1" dirty="0">
                <a:solidFill>
                  <a:schemeClr val="accent2"/>
                </a:solidFill>
                <a:latin typeface="Poppins Medium" pitchFamily="2" charset="77"/>
                <a:ea typeface="Roboto Medium" panose="02000000000000000000" pitchFamily="2" charset="0"/>
                <a:cs typeface="Poppins Medium" pitchFamily="2" charset="77"/>
              </a:rPr>
              <a:t>E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54D0BCD1-C1ED-AE44-B601-513E582676A1}"/>
              </a:ext>
            </a:extLst>
          </p:cNvPr>
          <p:cNvSpPr/>
          <p:nvPr/>
        </p:nvSpPr>
        <p:spPr>
          <a:xfrm>
            <a:off x="6263575" y="13362986"/>
            <a:ext cx="2628000" cy="651623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048"/>
          </a:p>
        </p:txBody>
      </p:sp>
      <p:sp>
        <p:nvSpPr>
          <p:cNvPr id="51" name="CuadroTexto 385">
            <a:extLst>
              <a:ext uri="{FF2B5EF4-FFF2-40B4-BE49-F238E27FC236}">
                <a16:creationId xmlns:a16="http://schemas.microsoft.com/office/drawing/2014/main" id="{81987A07-57DC-F949-A749-49CD18C87DBB}"/>
              </a:ext>
            </a:extLst>
          </p:cNvPr>
          <p:cNvSpPr txBox="1"/>
          <p:nvPr/>
        </p:nvSpPr>
        <p:spPr>
          <a:xfrm>
            <a:off x="6733878" y="11655229"/>
            <a:ext cx="1263983" cy="22468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1" dirty="0">
                <a:solidFill>
                  <a:schemeClr val="accent3"/>
                </a:solidFill>
                <a:latin typeface="Poppins Medium" pitchFamily="2" charset="77"/>
                <a:ea typeface="Roboto Medium" panose="02000000000000000000" pitchFamily="2" charset="0"/>
                <a:cs typeface="Poppins Medium" pitchFamily="2" charset="77"/>
              </a:rPr>
              <a:t>S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EE103B52-F0F8-D34B-8DA1-0533A40FA9A4}"/>
              </a:ext>
            </a:extLst>
          </p:cNvPr>
          <p:cNvSpPr/>
          <p:nvPr/>
        </p:nvSpPr>
        <p:spPr>
          <a:xfrm>
            <a:off x="8964128" y="13382050"/>
            <a:ext cx="2592000" cy="65507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048"/>
          </a:p>
        </p:txBody>
      </p:sp>
      <p:sp>
        <p:nvSpPr>
          <p:cNvPr id="53" name="CuadroTexto 385">
            <a:extLst>
              <a:ext uri="{FF2B5EF4-FFF2-40B4-BE49-F238E27FC236}">
                <a16:creationId xmlns:a16="http://schemas.microsoft.com/office/drawing/2014/main" id="{52740D6D-FA58-5148-96A5-611E0511656B}"/>
              </a:ext>
            </a:extLst>
          </p:cNvPr>
          <p:cNvSpPr txBox="1"/>
          <p:nvPr/>
        </p:nvSpPr>
        <p:spPr>
          <a:xfrm>
            <a:off x="9405315" y="11694806"/>
            <a:ext cx="1263983" cy="22468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1" dirty="0">
                <a:solidFill>
                  <a:schemeClr val="accent4"/>
                </a:solidFill>
                <a:latin typeface="Poppins Medium" pitchFamily="2" charset="77"/>
                <a:ea typeface="Roboto Medium" panose="02000000000000000000" pitchFamily="2" charset="0"/>
                <a:cs typeface="Poppins Medium" pitchFamily="2" charset="77"/>
              </a:rPr>
              <a:t>T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F03E4F8D-6285-C04D-A91F-19C9AFD2DCC6}"/>
              </a:ext>
            </a:extLst>
          </p:cNvPr>
          <p:cNvSpPr/>
          <p:nvPr/>
        </p:nvSpPr>
        <p:spPr>
          <a:xfrm>
            <a:off x="11716768" y="13398159"/>
            <a:ext cx="2509034" cy="653461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048"/>
          </a:p>
        </p:txBody>
      </p:sp>
      <p:sp>
        <p:nvSpPr>
          <p:cNvPr id="55" name="CuadroTexto 385">
            <a:extLst>
              <a:ext uri="{FF2B5EF4-FFF2-40B4-BE49-F238E27FC236}">
                <a16:creationId xmlns:a16="http://schemas.microsoft.com/office/drawing/2014/main" id="{52D65809-F989-DB4E-AE8F-E3583AFE7289}"/>
              </a:ext>
            </a:extLst>
          </p:cNvPr>
          <p:cNvSpPr txBox="1"/>
          <p:nvPr/>
        </p:nvSpPr>
        <p:spPr>
          <a:xfrm>
            <a:off x="11891367" y="11675899"/>
            <a:ext cx="1263983" cy="22468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1" dirty="0">
                <a:solidFill>
                  <a:schemeClr val="accent5"/>
                </a:solidFill>
                <a:latin typeface="Poppins Medium" pitchFamily="2" charset="77"/>
                <a:ea typeface="Roboto Medium" panose="02000000000000000000" pitchFamily="2" charset="0"/>
                <a:cs typeface="Poppins Medium" pitchFamily="2" charset="77"/>
              </a:rPr>
              <a:t>L</a:t>
            </a: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CE455A67-72BC-C142-A224-DEB88F8E4722}"/>
              </a:ext>
            </a:extLst>
          </p:cNvPr>
          <p:cNvSpPr/>
          <p:nvPr/>
        </p:nvSpPr>
        <p:spPr>
          <a:xfrm>
            <a:off x="14453529" y="13416317"/>
            <a:ext cx="2556000" cy="6534615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048"/>
          </a:p>
        </p:txBody>
      </p:sp>
      <p:sp>
        <p:nvSpPr>
          <p:cNvPr id="67" name="CuadroTexto 385">
            <a:extLst>
              <a:ext uri="{FF2B5EF4-FFF2-40B4-BE49-F238E27FC236}">
                <a16:creationId xmlns:a16="http://schemas.microsoft.com/office/drawing/2014/main" id="{F7F6F2FC-B7B1-F44A-9F0C-716A447AA465}"/>
              </a:ext>
            </a:extLst>
          </p:cNvPr>
          <p:cNvSpPr txBox="1"/>
          <p:nvPr/>
        </p:nvSpPr>
        <p:spPr>
          <a:xfrm>
            <a:off x="14525614" y="11667750"/>
            <a:ext cx="1263983" cy="22468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1" dirty="0">
                <a:solidFill>
                  <a:schemeClr val="accent6"/>
                </a:solidFill>
                <a:latin typeface="Poppins Medium" pitchFamily="2" charset="77"/>
                <a:ea typeface="Roboto Medium" panose="02000000000000000000" pitchFamily="2" charset="0"/>
                <a:cs typeface="Poppins Medium" pitchFamily="2" charset="77"/>
              </a:rPr>
              <a:t>E</a:t>
            </a:r>
          </a:p>
        </p:txBody>
      </p:sp>
      <p:sp>
        <p:nvSpPr>
          <p:cNvPr id="70" name="CuadroTexto 395">
            <a:extLst>
              <a:ext uri="{FF2B5EF4-FFF2-40B4-BE49-F238E27FC236}">
                <a16:creationId xmlns:a16="http://schemas.microsoft.com/office/drawing/2014/main" id="{8DF7135D-4FD9-B740-A30E-A5A33E88D7EF}"/>
              </a:ext>
            </a:extLst>
          </p:cNvPr>
          <p:cNvSpPr txBox="1"/>
          <p:nvPr/>
        </p:nvSpPr>
        <p:spPr>
          <a:xfrm>
            <a:off x="1278692" y="13880095"/>
            <a:ext cx="1718050" cy="781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40" dirty="0">
                <a:solidFill>
                  <a:schemeClr val="bg1"/>
                </a:solidFill>
                <a:latin typeface="Poppins Medium" pitchFamily="2" charset="77"/>
                <a:ea typeface="Lato Semibold" panose="020F0502020204030203" pitchFamily="34" charset="0"/>
                <a:cs typeface="Poppins Medium" pitchFamily="2" charset="77"/>
              </a:rPr>
              <a:t>Political:</a:t>
            </a:r>
          </a:p>
          <a:p>
            <a:pPr algn="ctr"/>
            <a:endParaRPr lang="en-US" sz="2240" dirty="0">
              <a:solidFill>
                <a:schemeClr val="bg1"/>
              </a:solidFill>
              <a:latin typeface="Poppins Medium" pitchFamily="2" charset="77"/>
              <a:ea typeface="Lato Semibold" panose="020F0502020204030203" pitchFamily="34" charset="0"/>
              <a:cs typeface="Poppins Medium" pitchFamily="2" charset="77"/>
            </a:endParaRPr>
          </a:p>
        </p:txBody>
      </p:sp>
      <p:sp>
        <p:nvSpPr>
          <p:cNvPr id="73" name="CuadroTexto 395">
            <a:extLst>
              <a:ext uri="{FF2B5EF4-FFF2-40B4-BE49-F238E27FC236}">
                <a16:creationId xmlns:a16="http://schemas.microsoft.com/office/drawing/2014/main" id="{CFA9A0D3-4C9E-074A-800F-4A9313A1D3D5}"/>
              </a:ext>
            </a:extLst>
          </p:cNvPr>
          <p:cNvSpPr txBox="1"/>
          <p:nvPr/>
        </p:nvSpPr>
        <p:spPr>
          <a:xfrm>
            <a:off x="3941114" y="13915397"/>
            <a:ext cx="1718050" cy="43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40" dirty="0">
                <a:solidFill>
                  <a:schemeClr val="bg1"/>
                </a:solidFill>
                <a:latin typeface="Poppins Medium" pitchFamily="2" charset="77"/>
                <a:ea typeface="Lato Semibold" panose="020F0502020204030203" pitchFamily="34" charset="0"/>
                <a:cs typeface="Poppins Medium" pitchFamily="2" charset="77"/>
              </a:rPr>
              <a:t>Economic:</a:t>
            </a:r>
          </a:p>
        </p:txBody>
      </p:sp>
      <p:sp>
        <p:nvSpPr>
          <p:cNvPr id="76" name="CuadroTexto 395">
            <a:extLst>
              <a:ext uri="{FF2B5EF4-FFF2-40B4-BE49-F238E27FC236}">
                <a16:creationId xmlns:a16="http://schemas.microsoft.com/office/drawing/2014/main" id="{1308FDEC-4F61-5542-8DB5-BE56C44A773B}"/>
              </a:ext>
            </a:extLst>
          </p:cNvPr>
          <p:cNvSpPr txBox="1"/>
          <p:nvPr/>
        </p:nvSpPr>
        <p:spPr>
          <a:xfrm>
            <a:off x="6404486" y="13878442"/>
            <a:ext cx="2232840" cy="43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40" dirty="0">
                <a:solidFill>
                  <a:schemeClr val="bg1"/>
                </a:solidFill>
                <a:latin typeface="Poppins Medium" pitchFamily="2" charset="77"/>
                <a:ea typeface="Lato Semibold" panose="020F0502020204030203" pitchFamily="34" charset="0"/>
                <a:cs typeface="Poppins Medium" pitchFamily="2" charset="77"/>
              </a:rPr>
              <a:t>Sociological</a:t>
            </a:r>
          </a:p>
        </p:txBody>
      </p:sp>
      <p:sp>
        <p:nvSpPr>
          <p:cNvPr id="79" name="CuadroTexto 395">
            <a:extLst>
              <a:ext uri="{FF2B5EF4-FFF2-40B4-BE49-F238E27FC236}">
                <a16:creationId xmlns:a16="http://schemas.microsoft.com/office/drawing/2014/main" id="{34FE8FB8-0E7B-0147-B877-40CE4779246B}"/>
              </a:ext>
            </a:extLst>
          </p:cNvPr>
          <p:cNvSpPr txBox="1"/>
          <p:nvPr/>
        </p:nvSpPr>
        <p:spPr>
          <a:xfrm>
            <a:off x="9216443" y="13874980"/>
            <a:ext cx="2242131" cy="43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40" dirty="0">
                <a:solidFill>
                  <a:schemeClr val="bg1"/>
                </a:solidFill>
                <a:latin typeface="Poppins Medium" pitchFamily="2" charset="77"/>
                <a:ea typeface="Lato Semibold" panose="020F0502020204030203" pitchFamily="34" charset="0"/>
                <a:cs typeface="Poppins Medium" pitchFamily="2" charset="77"/>
              </a:rPr>
              <a:t>Technological</a:t>
            </a:r>
          </a:p>
        </p:txBody>
      </p:sp>
      <p:sp>
        <p:nvSpPr>
          <p:cNvPr id="102" name="CuadroTexto 395">
            <a:extLst>
              <a:ext uri="{FF2B5EF4-FFF2-40B4-BE49-F238E27FC236}">
                <a16:creationId xmlns:a16="http://schemas.microsoft.com/office/drawing/2014/main" id="{3A1E2DA7-3243-ED4A-B18F-0DB41BA32C03}"/>
              </a:ext>
            </a:extLst>
          </p:cNvPr>
          <p:cNvSpPr txBox="1"/>
          <p:nvPr/>
        </p:nvSpPr>
        <p:spPr>
          <a:xfrm>
            <a:off x="11851535" y="13874980"/>
            <a:ext cx="1718050" cy="43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40" dirty="0">
                <a:solidFill>
                  <a:schemeClr val="bg1"/>
                </a:solidFill>
                <a:latin typeface="Poppins Medium" pitchFamily="2" charset="77"/>
                <a:ea typeface="Lato Semibold" panose="020F0502020204030203" pitchFamily="34" charset="0"/>
                <a:cs typeface="Poppins Medium" pitchFamily="2" charset="77"/>
              </a:rPr>
              <a:t>Legal:</a:t>
            </a:r>
          </a:p>
        </p:txBody>
      </p:sp>
      <p:sp>
        <p:nvSpPr>
          <p:cNvPr id="105" name="CuadroTexto 395">
            <a:extLst>
              <a:ext uri="{FF2B5EF4-FFF2-40B4-BE49-F238E27FC236}">
                <a16:creationId xmlns:a16="http://schemas.microsoft.com/office/drawing/2014/main" id="{5E48ECEE-C455-8F48-A5ED-2E27CCE72CED}"/>
              </a:ext>
            </a:extLst>
          </p:cNvPr>
          <p:cNvSpPr txBox="1"/>
          <p:nvPr/>
        </p:nvSpPr>
        <p:spPr>
          <a:xfrm>
            <a:off x="14451574" y="13792134"/>
            <a:ext cx="2509033" cy="43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40" dirty="0">
                <a:solidFill>
                  <a:schemeClr val="bg1"/>
                </a:solidFill>
                <a:latin typeface="Poppins Medium" pitchFamily="2" charset="77"/>
                <a:ea typeface="Lato Semibold" panose="020F0502020204030203" pitchFamily="34" charset="0"/>
                <a:cs typeface="Poppins Medium" pitchFamily="2" charset="77"/>
              </a:rPr>
              <a:t>Environmental</a:t>
            </a:r>
          </a:p>
        </p:txBody>
      </p:sp>
      <p:sp>
        <p:nvSpPr>
          <p:cNvPr id="28" name="CuadroTexto 350">
            <a:extLst>
              <a:ext uri="{FF2B5EF4-FFF2-40B4-BE49-F238E27FC236}">
                <a16:creationId xmlns:a16="http://schemas.microsoft.com/office/drawing/2014/main" id="{56C2B1EC-1566-2045-AB99-B8EE9C78CEE1}"/>
              </a:ext>
            </a:extLst>
          </p:cNvPr>
          <p:cNvSpPr txBox="1"/>
          <p:nvPr/>
        </p:nvSpPr>
        <p:spPr>
          <a:xfrm>
            <a:off x="8908025" y="13015464"/>
            <a:ext cx="18473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en-US" sz="5600" b="1" dirty="0">
              <a:solidFill>
                <a:schemeClr val="tx2"/>
              </a:solidFill>
              <a:latin typeface="Poppins" pitchFamily="2" charset="77"/>
              <a:ea typeface="Lato Heavy" charset="0"/>
              <a:cs typeface="Poppins" pitchFamily="2" charset="77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F7FEA8F-9D54-1940-9EE1-ED85E08849AC}"/>
              </a:ext>
            </a:extLst>
          </p:cNvPr>
          <p:cNvSpPr txBox="1"/>
          <p:nvPr/>
        </p:nvSpPr>
        <p:spPr>
          <a:xfrm>
            <a:off x="3948640" y="13614474"/>
            <a:ext cx="2016544" cy="62444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000" dirty="0">
              <a:solidFill>
                <a:schemeClr val="bg1"/>
              </a:solidFill>
              <a:latin typeface="Arial" panose="020B0604020202020204" pitchFamily="34" charset="0"/>
              <a:ea typeface="Lato Light" panose="020F0502020204030203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> </a:t>
            </a:r>
          </a:p>
          <a:p>
            <a:endParaRPr lang="en-US" sz="2000" dirty="0">
              <a:solidFill>
                <a:schemeClr val="bg1"/>
              </a:solidFill>
              <a:latin typeface="Arial" panose="020B0604020202020204" pitchFamily="34" charset="0"/>
              <a:ea typeface="Lato Light" panose="020F0502020204030203" pitchFamily="34" charset="0"/>
              <a:cs typeface="Arial" panose="020B0604020202020204" pitchFamily="34" charset="0"/>
            </a:endParaRPr>
          </a:p>
          <a:p>
            <a:pPr marL="240030" indent="-24003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>Inflation Rates</a:t>
            </a:r>
          </a:p>
          <a:p>
            <a:pPr marL="320083" indent="-320083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>Economic growth/ stability</a:t>
            </a:r>
          </a:p>
          <a:p>
            <a:pPr marL="320083" indent="-320083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>Interest/ Exchange rates</a:t>
            </a:r>
          </a:p>
          <a:p>
            <a:pPr marL="320083" indent="-320083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>Unemployment </a:t>
            </a:r>
          </a:p>
          <a:p>
            <a:pPr marL="320083" indent="-320083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>Disposable income</a:t>
            </a:r>
          </a:p>
          <a:p>
            <a:pPr>
              <a:lnSpc>
                <a:spcPct val="150000"/>
              </a:lnSpc>
            </a:pPr>
            <a:endParaRPr lang="en-US" sz="1200" dirty="0">
              <a:solidFill>
                <a:schemeClr val="bg1"/>
              </a:solidFill>
              <a:latin typeface="Arial" panose="020B0604020202020204" pitchFamily="34" charset="0"/>
              <a:ea typeface="Lato Light" panose="020F0502020204030203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3F0C67ED-704D-9744-83CC-C3C5DF4A172B}"/>
              </a:ext>
            </a:extLst>
          </p:cNvPr>
          <p:cNvSpPr txBox="1"/>
          <p:nvPr/>
        </p:nvSpPr>
        <p:spPr>
          <a:xfrm>
            <a:off x="6478796" y="14018636"/>
            <a:ext cx="2268995" cy="51135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20069" indent="-320069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latin typeface="Arial" panose="020B0604020202020204" pitchFamily="34" charset="0"/>
              <a:ea typeface="Lato Light" panose="020F0502020204030203" pitchFamily="34" charset="0"/>
              <a:cs typeface="Arial" panose="020B0604020202020204" pitchFamily="34" charset="0"/>
            </a:endParaRPr>
          </a:p>
          <a:p>
            <a:pPr marL="320069" indent="-320069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>Cultural Norms/ Expectations</a:t>
            </a:r>
          </a:p>
          <a:p>
            <a:pPr marL="320069" indent="-320069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>Population growth </a:t>
            </a:r>
          </a:p>
          <a:p>
            <a:pPr marL="320069" indent="-320069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>Health-conscious</a:t>
            </a:r>
          </a:p>
          <a:p>
            <a:pPr marL="320069" indent="-320069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>Career attitudes</a:t>
            </a:r>
          </a:p>
          <a:p>
            <a:pPr marL="320069" indent="-320069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>Generational expectations 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DEF5F0C-7C5C-F840-A87A-E5EA9B10355D}"/>
              </a:ext>
            </a:extLst>
          </p:cNvPr>
          <p:cNvSpPr txBox="1"/>
          <p:nvPr/>
        </p:nvSpPr>
        <p:spPr>
          <a:xfrm>
            <a:off x="9294930" y="14010655"/>
            <a:ext cx="2242131" cy="54134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20069" indent="-320069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latin typeface="Arial" panose="020B0604020202020204" pitchFamily="34" charset="0"/>
              <a:ea typeface="Lato Light" panose="020F0502020204030203" pitchFamily="34" charset="0"/>
              <a:cs typeface="Arial" panose="020B0604020202020204" pitchFamily="34" charset="0"/>
            </a:endParaRPr>
          </a:p>
          <a:p>
            <a:pPr marL="320069" indent="-320069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>New Technology</a:t>
            </a:r>
          </a:p>
          <a:p>
            <a:pPr marL="320069" indent="-320069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>AI/ Robotics</a:t>
            </a:r>
          </a:p>
          <a:p>
            <a:pPr marL="320069" indent="-320069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>Trends and the rate of change such as VR immersion.</a:t>
            </a:r>
          </a:p>
          <a:p>
            <a:pPr marL="320069" indent="-320069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>Payment technologies</a:t>
            </a:r>
          </a:p>
          <a:p>
            <a:pPr>
              <a:lnSpc>
                <a:spcPct val="150000"/>
              </a:lnSpc>
            </a:pPr>
            <a:endParaRPr lang="en-US" sz="2000" dirty="0">
              <a:solidFill>
                <a:schemeClr val="bg1"/>
              </a:solidFill>
              <a:latin typeface="Arial" panose="020B0604020202020204" pitchFamily="34" charset="0"/>
              <a:ea typeface="Lato Light" panose="020F0502020204030203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1200" dirty="0">
              <a:solidFill>
                <a:schemeClr val="bg1"/>
              </a:solidFill>
              <a:latin typeface="Arial" panose="020B0604020202020204" pitchFamily="34" charset="0"/>
              <a:ea typeface="Lato Light" panose="020F0502020204030203" pitchFamily="34" charset="0"/>
              <a:cs typeface="Arial" panose="020B0604020202020204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4C0C0688-60CA-F246-A625-A07071035C7C}"/>
              </a:ext>
            </a:extLst>
          </p:cNvPr>
          <p:cNvSpPr txBox="1"/>
          <p:nvPr/>
        </p:nvSpPr>
        <p:spPr>
          <a:xfrm>
            <a:off x="11754755" y="14061193"/>
            <a:ext cx="2628022" cy="51337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20069" indent="-320069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latin typeface="Arial" panose="020B0604020202020204" pitchFamily="34" charset="0"/>
              <a:ea typeface="Lato Light" panose="020F0502020204030203" pitchFamily="34" charset="0"/>
              <a:cs typeface="Arial" panose="020B0604020202020204" pitchFamily="34" charset="0"/>
            </a:endParaRPr>
          </a:p>
          <a:p>
            <a:pPr marL="320069" indent="-320069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>Changes to employment legislation.</a:t>
            </a:r>
          </a:p>
          <a:p>
            <a:pPr marL="320069" indent="-320069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>Taxation</a:t>
            </a:r>
          </a:p>
          <a:p>
            <a:pPr marL="320069" indent="-320069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>Global imports and exports.</a:t>
            </a:r>
          </a:p>
          <a:p>
            <a:pPr marL="320069" indent="-320069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>Union challenges.</a:t>
            </a:r>
          </a:p>
          <a:p>
            <a:pPr>
              <a:lnSpc>
                <a:spcPct val="150000"/>
              </a:lnSpc>
            </a:pPr>
            <a:endParaRPr lang="en-US" sz="2400" dirty="0">
              <a:solidFill>
                <a:schemeClr val="bg1"/>
              </a:solidFill>
              <a:latin typeface="Arial" panose="020B0604020202020204" pitchFamily="34" charset="0"/>
              <a:ea typeface="Lato Light" panose="020F0502020204030203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1200" dirty="0">
              <a:solidFill>
                <a:schemeClr val="bg1"/>
              </a:solidFill>
              <a:latin typeface="Arial" panose="020B0604020202020204" pitchFamily="34" charset="0"/>
              <a:ea typeface="Lato Light" panose="020F0502020204030203" pitchFamily="34" charset="0"/>
              <a:cs typeface="Arial" panose="020B0604020202020204" pitchFamily="34" charset="0"/>
            </a:endParaRPr>
          </a:p>
          <a:p>
            <a:pPr marL="320069" indent="-320069">
              <a:buFont typeface="Arial" panose="020B0604020202020204" pitchFamily="34" charset="0"/>
              <a:buChar char="•"/>
            </a:pPr>
            <a:endParaRPr lang="en-US" sz="1680" dirty="0">
              <a:solidFill>
                <a:schemeClr val="bg1"/>
              </a:solidFill>
              <a:latin typeface="Arial" panose="020B0604020202020204" pitchFamily="34" charset="0"/>
              <a:ea typeface="Lato Light" panose="020F0502020204030203" pitchFamily="34" charset="0"/>
              <a:cs typeface="Arial" panose="020B0604020202020204" pitchFamily="34" charset="0"/>
            </a:endParaRPr>
          </a:p>
          <a:p>
            <a:endParaRPr lang="en-US" sz="1680" dirty="0">
              <a:solidFill>
                <a:schemeClr val="bg1"/>
              </a:solidFill>
              <a:latin typeface="Arial" panose="020B0604020202020204" pitchFamily="34" charset="0"/>
              <a:ea typeface="Lato Light" panose="020F0502020204030203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8EDA55B7-1FAC-F44E-AE61-7FFD07A36FC6}"/>
              </a:ext>
            </a:extLst>
          </p:cNvPr>
          <p:cNvSpPr txBox="1"/>
          <p:nvPr/>
        </p:nvSpPr>
        <p:spPr>
          <a:xfrm>
            <a:off x="14632866" y="13922796"/>
            <a:ext cx="2252198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20069" indent="-320069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latin typeface="Arial" panose="020B0604020202020204" pitchFamily="34" charset="0"/>
              <a:ea typeface="Lato Light" panose="020F0502020204030203" pitchFamily="34" charset="0"/>
              <a:cs typeface="Arial" panose="020B0604020202020204" pitchFamily="34" charset="0"/>
            </a:endParaRPr>
          </a:p>
          <a:p>
            <a:pPr marL="320069" indent="-320069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latin typeface="Arial" panose="020B0604020202020204" pitchFamily="34" charset="0"/>
              <a:ea typeface="Lato Light" panose="020F0502020204030203" pitchFamily="34" charset="0"/>
              <a:cs typeface="Arial" panose="020B0604020202020204" pitchFamily="34" charset="0"/>
            </a:endParaRPr>
          </a:p>
          <a:p>
            <a:pPr marL="320069" indent="-320069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>Global warming and carbon neutrality</a:t>
            </a:r>
          </a:p>
          <a:p>
            <a:pPr marL="320069" indent="-320069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>Ethical sourcing of manufacturers</a:t>
            </a:r>
          </a:p>
          <a:p>
            <a:pPr marL="320069" indent="-320069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>Health emergencies- endemics/ pandemics</a:t>
            </a:r>
          </a:p>
          <a:p>
            <a:pPr marL="320069" indent="-320069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  <a:latin typeface="Arial" panose="020B0604020202020204" pitchFamily="34" charset="0"/>
              <a:ea typeface="Lato Light" panose="020F0502020204030203" pitchFamily="34" charset="0"/>
              <a:cs typeface="Arial" panose="020B0604020202020204" pitchFamily="34" charset="0"/>
            </a:endParaRPr>
          </a:p>
          <a:p>
            <a:pPr marL="320069" indent="-320069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  <a:latin typeface="Arial" panose="020B0604020202020204" pitchFamily="34" charset="0"/>
              <a:ea typeface="Lato Light" panose="020F0502020204030203" pitchFamily="34" charset="0"/>
              <a:cs typeface="Arial" panose="020B0604020202020204" pitchFamily="34" charset="0"/>
            </a:endParaRPr>
          </a:p>
          <a:p>
            <a:pPr marL="320069" indent="-320069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  <a:latin typeface="Arial" panose="020B0604020202020204" pitchFamily="34" charset="0"/>
              <a:ea typeface="Lato Light" panose="020F0502020204030203" pitchFamily="34" charset="0"/>
              <a:cs typeface="Arial" panose="020B0604020202020204" pitchFamily="34" charset="0"/>
            </a:endParaRPr>
          </a:p>
          <a:p>
            <a:endParaRPr lang="en-US" sz="2400" dirty="0">
              <a:solidFill>
                <a:schemeClr val="bg1"/>
              </a:solidFill>
              <a:latin typeface="Arial" panose="020B0604020202020204" pitchFamily="34" charset="0"/>
              <a:ea typeface="Lato Light" panose="020F0502020204030203" pitchFamily="34" charset="0"/>
              <a:cs typeface="Arial" panose="020B0604020202020204" pitchFamily="34" charset="0"/>
            </a:endParaRPr>
          </a:p>
          <a:p>
            <a:pPr marL="320069" indent="-320069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ea typeface="Lato Light" panose="020F0502020204030203" pitchFamily="34" charset="0"/>
                <a:cs typeface="Arial" panose="020B0604020202020204" pitchFamily="34" charset="0"/>
              </a:rPr>
              <a:t>(Battista, 2021)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AC766B3-0562-2607-FB9D-168F43FA7A06}"/>
              </a:ext>
            </a:extLst>
          </p:cNvPr>
          <p:cNvSpPr txBox="1"/>
          <p:nvPr/>
        </p:nvSpPr>
        <p:spPr>
          <a:xfrm>
            <a:off x="41130" y="-5186996"/>
            <a:ext cx="17959533" cy="4824000"/>
          </a:xfrm>
          <a:prstGeom prst="rect">
            <a:avLst/>
          </a:prstGeom>
          <a:solidFill>
            <a:schemeClr val="accent1"/>
          </a:solidFill>
          <a:ln w="76200">
            <a:solidFill>
              <a:schemeClr val="bg1"/>
            </a:solidFill>
          </a:ln>
          <a:effectLst>
            <a:glow rad="540757">
              <a:schemeClr val="accent1">
                <a:lumMod val="60000"/>
                <a:lumOff val="40000"/>
              </a:schemeClr>
            </a:glow>
          </a:effectLst>
        </p:spPr>
        <p:txBody>
          <a:bodyPr wrap="square" rtlCol="0" anchor="b">
            <a:spAutoFit/>
          </a:bodyPr>
          <a:lstStyle/>
          <a:p>
            <a:endParaRPr lang="en-GB" sz="6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0" b="1" i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HR Weekly: </a:t>
            </a:r>
          </a:p>
          <a:p>
            <a:pPr algn="ctr"/>
            <a:r>
              <a:rPr lang="en-GB" sz="4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December 2022 </a:t>
            </a:r>
          </a:p>
          <a:p>
            <a:endParaRPr lang="en-GB" sz="6000" b="1" i="1" dirty="0">
              <a:solidFill>
                <a:schemeClr val="bg1"/>
              </a:solidFill>
              <a:latin typeface="Ayuthaya" pitchFamily="2" charset="-34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GB" sz="4800" b="1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Amberlea Knowles - 2116495</a:t>
            </a:r>
          </a:p>
        </p:txBody>
      </p:sp>
      <p:pic>
        <p:nvPicPr>
          <p:cNvPr id="15" name="Graphic 14" descr="Recycle with solid fill">
            <a:extLst>
              <a:ext uri="{FF2B5EF4-FFF2-40B4-BE49-F238E27FC236}">
                <a16:creationId xmlns:a16="http://schemas.microsoft.com/office/drawing/2014/main" id="{1229F6AD-C129-9942-1566-A1E2E36B7F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723460" y="12653492"/>
            <a:ext cx="914400" cy="914400"/>
          </a:xfrm>
          <a:prstGeom prst="rect">
            <a:avLst/>
          </a:prstGeom>
        </p:spPr>
      </p:pic>
      <p:pic>
        <p:nvPicPr>
          <p:cNvPr id="17" name="Graphic 16" descr="Gavel with solid fill">
            <a:extLst>
              <a:ext uri="{FF2B5EF4-FFF2-40B4-BE49-F238E27FC236}">
                <a16:creationId xmlns:a16="http://schemas.microsoft.com/office/drawing/2014/main" id="{0285DA71-9F71-F8D8-3C27-5CD9357ABB5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3070463" y="12494257"/>
            <a:ext cx="914400" cy="914400"/>
          </a:xfrm>
          <a:prstGeom prst="rect">
            <a:avLst/>
          </a:prstGeom>
        </p:spPr>
      </p:pic>
      <p:pic>
        <p:nvPicPr>
          <p:cNvPr id="19" name="Graphic 18" descr="Internet with solid fill">
            <a:extLst>
              <a:ext uri="{FF2B5EF4-FFF2-40B4-BE49-F238E27FC236}">
                <a16:creationId xmlns:a16="http://schemas.microsoft.com/office/drawing/2014/main" id="{49B0FA3C-566C-9C65-946A-C5399B0C073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349700" y="12653492"/>
            <a:ext cx="914400" cy="914400"/>
          </a:xfrm>
          <a:prstGeom prst="rect">
            <a:avLst/>
          </a:prstGeom>
        </p:spPr>
      </p:pic>
      <p:pic>
        <p:nvPicPr>
          <p:cNvPr id="21" name="Graphic 20" descr="Group success with solid fill">
            <a:extLst>
              <a:ext uri="{FF2B5EF4-FFF2-40B4-BE49-F238E27FC236}">
                <a16:creationId xmlns:a16="http://schemas.microsoft.com/office/drawing/2014/main" id="{FA4EEC22-B02D-A94A-CDD9-1D117D74138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033609" y="12524786"/>
            <a:ext cx="914400" cy="914400"/>
          </a:xfrm>
          <a:prstGeom prst="rect">
            <a:avLst/>
          </a:prstGeom>
        </p:spPr>
      </p:pic>
      <p:pic>
        <p:nvPicPr>
          <p:cNvPr id="23" name="Graphic 22" descr="Bank outline">
            <a:extLst>
              <a:ext uri="{FF2B5EF4-FFF2-40B4-BE49-F238E27FC236}">
                <a16:creationId xmlns:a16="http://schemas.microsoft.com/office/drawing/2014/main" id="{8FDF765B-99F0-4A97-4E33-EEC409CAE23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5194654" y="12381678"/>
            <a:ext cx="923330" cy="923330"/>
          </a:xfrm>
          <a:prstGeom prst="rect">
            <a:avLst/>
          </a:prstGeom>
        </p:spPr>
      </p:pic>
      <p:pic>
        <p:nvPicPr>
          <p:cNvPr id="25" name="Graphic 24" descr="Suit with solid fill">
            <a:extLst>
              <a:ext uri="{FF2B5EF4-FFF2-40B4-BE49-F238E27FC236}">
                <a16:creationId xmlns:a16="http://schemas.microsoft.com/office/drawing/2014/main" id="{280CCD04-8381-5EC3-2784-1DBA7450438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2380163" y="12406536"/>
            <a:ext cx="914400" cy="914400"/>
          </a:xfrm>
          <a:prstGeom prst="rect">
            <a:avLst/>
          </a:prstGeom>
        </p:spPr>
      </p:pic>
      <p:pic>
        <p:nvPicPr>
          <p:cNvPr id="57" name="Graphic 56" descr="Court outline">
            <a:extLst>
              <a:ext uri="{FF2B5EF4-FFF2-40B4-BE49-F238E27FC236}">
                <a16:creationId xmlns:a16="http://schemas.microsoft.com/office/drawing/2014/main" id="{F5EE9E4E-6A4C-404F-B58D-62DE29E4D628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-98475" y="20652711"/>
            <a:ext cx="2583225" cy="2992360"/>
          </a:xfrm>
          <a:prstGeom prst="rect">
            <a:avLst/>
          </a:prstGeom>
        </p:spPr>
      </p:pic>
      <p:sp>
        <p:nvSpPr>
          <p:cNvPr id="58" name="Rounded Rectangular Callout 57">
            <a:extLst>
              <a:ext uri="{FF2B5EF4-FFF2-40B4-BE49-F238E27FC236}">
                <a16:creationId xmlns:a16="http://schemas.microsoft.com/office/drawing/2014/main" id="{ED5849F5-8103-3EB0-3B44-FD62A11E5C2F}"/>
              </a:ext>
            </a:extLst>
          </p:cNvPr>
          <p:cNvSpPr/>
          <p:nvPr/>
        </p:nvSpPr>
        <p:spPr>
          <a:xfrm>
            <a:off x="2380163" y="20200640"/>
            <a:ext cx="15332646" cy="4829289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000" dirty="0">
              <a:solidFill>
                <a:schemeClr val="bg1"/>
              </a:solidFill>
              <a:latin typeface="Ayuthaya" pitchFamily="2" charset="-34"/>
              <a:ea typeface="Ayuthaya" pitchFamily="2" charset="-34"/>
              <a:cs typeface="Ayuthaya" pitchFamily="2" charset="-34"/>
            </a:endParaRPr>
          </a:p>
          <a:p>
            <a:r>
              <a:rPr lang="en-GB" sz="2000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   </a:t>
            </a:r>
            <a:r>
              <a:rPr lang="en-GB" sz="2400" b="1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The Public Sector: </a:t>
            </a:r>
          </a:p>
          <a:p>
            <a:endParaRPr lang="en-GB" sz="2000" dirty="0">
              <a:solidFill>
                <a:schemeClr val="bg1"/>
              </a:solidFill>
              <a:latin typeface="Ayuthaya" pitchFamily="2" charset="-34"/>
              <a:ea typeface="Ayuthaya" pitchFamily="2" charset="-34"/>
              <a:cs typeface="Ayuthaya" pitchFamily="2" charset="-34"/>
            </a:endParaRPr>
          </a:p>
          <a:p>
            <a:r>
              <a:rPr lang="en-GB" sz="1600" b="1" i="1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PESTLE Example: Legal – Strike Action </a:t>
            </a:r>
          </a:p>
          <a:p>
            <a:r>
              <a:rPr lang="en-GB" sz="1600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12 public sector organisations have planned or are planning strike action against pay and working conditions (BBC News, 2022)  Nurses, bus drivers to Network rail and more… </a:t>
            </a:r>
          </a:p>
          <a:p>
            <a:r>
              <a:rPr lang="en-GB" sz="1600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87,600 working hours lost to strike action this year (Gallacher, 2022)</a:t>
            </a:r>
          </a:p>
          <a:p>
            <a:endParaRPr lang="en-GB" sz="1600" dirty="0">
              <a:solidFill>
                <a:schemeClr val="bg1"/>
              </a:solidFill>
              <a:latin typeface="Ayuthaya" pitchFamily="2" charset="-34"/>
              <a:ea typeface="Ayuthaya" pitchFamily="2" charset="-34"/>
              <a:cs typeface="Ayuthaya" pitchFamily="2" charset="-34"/>
            </a:endParaRPr>
          </a:p>
          <a:p>
            <a:r>
              <a:rPr lang="en-GB" sz="1600" b="1" i="1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Impacts of industrial action on organisations:</a:t>
            </a:r>
          </a:p>
          <a:p>
            <a:pPr marL="342900" indent="-342900">
              <a:buFontTx/>
              <a:buChar char="-"/>
            </a:pPr>
            <a:r>
              <a:rPr lang="en-GB" sz="1600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Destabilisation may occur if contingencies are not put in place, this could result in financial instability and could result in future  redundancies (Gallacher, 2022)</a:t>
            </a:r>
          </a:p>
          <a:p>
            <a:pPr marL="342900" indent="-342900">
              <a:buFontTx/>
              <a:buChar char="-"/>
            </a:pPr>
            <a:r>
              <a:rPr lang="en-GB" sz="1600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Breakdown of the employment relationship and low morale affect productivity.(Gallacher, 2022)</a:t>
            </a:r>
          </a:p>
          <a:p>
            <a:pPr marL="342900" indent="-342900">
              <a:buFontTx/>
              <a:buChar char="-"/>
            </a:pPr>
            <a:r>
              <a:rPr lang="en-GB" sz="1600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Reduced public trust and confidence in public sectors </a:t>
            </a:r>
          </a:p>
          <a:p>
            <a:pPr marL="342900" indent="-342900">
              <a:buFontTx/>
              <a:buChar char="-"/>
            </a:pPr>
            <a:endParaRPr lang="en-GB" sz="1600" dirty="0">
              <a:solidFill>
                <a:schemeClr val="bg1"/>
              </a:solidFill>
              <a:latin typeface="Ayuthaya" pitchFamily="2" charset="-34"/>
              <a:ea typeface="Ayuthaya" pitchFamily="2" charset="-34"/>
              <a:cs typeface="Ayuthaya" pitchFamily="2" charset="-34"/>
            </a:endParaRPr>
          </a:p>
          <a:p>
            <a:r>
              <a:rPr lang="en-GB" sz="1600" b="1" i="1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How does a PESTLE analysis help your organisation?</a:t>
            </a:r>
          </a:p>
          <a:p>
            <a:pPr marL="342900" indent="-342900">
              <a:buFontTx/>
              <a:buChar char="-"/>
            </a:pPr>
            <a:r>
              <a:rPr lang="en-GB" sz="1600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Organisations can make (as far as legally possible) contingency plans with foresight. </a:t>
            </a:r>
          </a:p>
          <a:p>
            <a:pPr marL="342900" indent="-342900">
              <a:buFontTx/>
              <a:buChar char="-"/>
            </a:pPr>
            <a:r>
              <a:rPr lang="en-GB" sz="1600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Review the external environment and react to prevent industrial action (Mckinsey, 2022)</a:t>
            </a:r>
          </a:p>
          <a:p>
            <a:pPr marL="342900" indent="-342900">
              <a:buFontTx/>
              <a:buChar char="-"/>
            </a:pPr>
            <a:r>
              <a:rPr lang="en-GB" sz="1600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Awareness of wider industry challenges and the ability to be agile and competitive. </a:t>
            </a:r>
          </a:p>
          <a:p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0" name="Graphic 59" descr="Suit outline">
            <a:extLst>
              <a:ext uri="{FF2B5EF4-FFF2-40B4-BE49-F238E27FC236}">
                <a16:creationId xmlns:a16="http://schemas.microsoft.com/office/drawing/2014/main" id="{12D6BA08-4B14-6E5F-DF29-5B1342728AEB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-280131" y="25360456"/>
            <a:ext cx="2946536" cy="2946536"/>
          </a:xfrm>
          <a:prstGeom prst="rect">
            <a:avLst/>
          </a:prstGeom>
        </p:spPr>
      </p:pic>
      <p:pic>
        <p:nvPicPr>
          <p:cNvPr id="63" name="Graphic 62" descr="Philanthropy outline">
            <a:extLst>
              <a:ext uri="{FF2B5EF4-FFF2-40B4-BE49-F238E27FC236}">
                <a16:creationId xmlns:a16="http://schemas.microsoft.com/office/drawing/2014/main" id="{3936F4B6-F210-6E41-D4D6-A4BA5F2067DC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163206" y="29945104"/>
            <a:ext cx="2108044" cy="2676025"/>
          </a:xfrm>
          <a:prstGeom prst="rect">
            <a:avLst/>
          </a:prstGeom>
        </p:spPr>
      </p:pic>
      <p:sp>
        <p:nvSpPr>
          <p:cNvPr id="64" name="Rounded Rectangular Callout 63">
            <a:extLst>
              <a:ext uri="{FF2B5EF4-FFF2-40B4-BE49-F238E27FC236}">
                <a16:creationId xmlns:a16="http://schemas.microsoft.com/office/drawing/2014/main" id="{05F89285-B246-8805-E957-412BE935660C}"/>
              </a:ext>
            </a:extLst>
          </p:cNvPr>
          <p:cNvSpPr/>
          <p:nvPr/>
        </p:nvSpPr>
        <p:spPr>
          <a:xfrm>
            <a:off x="2248135" y="29798660"/>
            <a:ext cx="15177150" cy="4843907"/>
          </a:xfrm>
          <a:prstGeom prst="wedgeRoundRectCallou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4000" dirty="0">
              <a:latin typeface="Ayuthaya" pitchFamily="2" charset="-34"/>
              <a:ea typeface="Ayuthaya" pitchFamily="2" charset="-34"/>
              <a:cs typeface="Ayuthaya" pitchFamily="2" charset="-34"/>
            </a:endParaRPr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9F088225-C8A8-453D-5EDA-1BF91FBD43CB}"/>
              </a:ext>
            </a:extLst>
          </p:cNvPr>
          <p:cNvSpPr/>
          <p:nvPr/>
        </p:nvSpPr>
        <p:spPr>
          <a:xfrm>
            <a:off x="9135393" y="38394479"/>
            <a:ext cx="8620053" cy="707886"/>
          </a:xfrm>
          <a:prstGeom prst="rect">
            <a:avLst/>
          </a:prstGeom>
          <a:noFill/>
          <a:ln w="76200">
            <a:solidFill>
              <a:srgbClr val="00B05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0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Gathering all the Information</a:t>
            </a:r>
            <a:r>
              <a:rPr lang="en-GB" sz="4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:</a:t>
            </a:r>
            <a:endParaRPr lang="en-GB" sz="40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graphicFrame>
        <p:nvGraphicFramePr>
          <p:cNvPr id="68" name="Diagram 67">
            <a:extLst>
              <a:ext uri="{FF2B5EF4-FFF2-40B4-BE49-F238E27FC236}">
                <a16:creationId xmlns:a16="http://schemas.microsoft.com/office/drawing/2014/main" id="{99A81E3B-616C-A4F1-1720-05361BC338D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75002773"/>
              </p:ext>
            </p:extLst>
          </p:nvPr>
        </p:nvGraphicFramePr>
        <p:xfrm>
          <a:off x="9092756" y="39204449"/>
          <a:ext cx="8620053" cy="57087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1" r:lo="rId22" r:qs="rId23" r:cs="rId24"/>
          </a:graphicData>
        </a:graphic>
      </p:graphicFrame>
      <p:sp>
        <p:nvSpPr>
          <p:cNvPr id="69" name="TextBox 68">
            <a:extLst>
              <a:ext uri="{FF2B5EF4-FFF2-40B4-BE49-F238E27FC236}">
                <a16:creationId xmlns:a16="http://schemas.microsoft.com/office/drawing/2014/main" id="{BDF65474-5E5D-AA45-FAA7-9037B93ACC98}"/>
              </a:ext>
            </a:extLst>
          </p:cNvPr>
          <p:cNvSpPr txBox="1"/>
          <p:nvPr/>
        </p:nvSpPr>
        <p:spPr>
          <a:xfrm>
            <a:off x="-98475" y="45080752"/>
            <a:ext cx="18072000" cy="3420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References:</a:t>
            </a:r>
          </a:p>
          <a:p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BBC NEWS (2022) “December strikes: who is striking and what are their pay claims”  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 URL: 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6"/>
              </a:rPr>
              <a:t>https://www.bbc.co.uk/news/business-62134314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(Date accessed 15/12/22)</a:t>
            </a:r>
          </a:p>
          <a:p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Battista, M (2021)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“Pestle analysis factsheet”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 URL: </a:t>
            </a:r>
            <a:r>
              <a:rPr lang="en-GB" sz="1200" dirty="0">
                <a:solidFill>
                  <a:srgbClr val="DCA1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7"/>
              </a:rPr>
              <a:t>https://www.cipd.co.uk/knowledge/strategy/analytics/evidence-based-practice-factsheet</a:t>
            </a:r>
            <a:r>
              <a:rPr lang="en-GB" sz="1200" dirty="0">
                <a:solidFill>
                  <a:srgbClr val="DCA1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Date Accessed: 01/12/2022)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Charity Excellence (2022)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“Charity sector Cost of Living Crisis- Latest monthly update and forecast of the impact on Charities”  Available at URL: </a:t>
            </a:r>
            <a:r>
              <a:rPr lang="en-GB" sz="1200" dirty="0">
                <a:solidFill>
                  <a:srgbClr val="DCA1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8"/>
              </a:rPr>
              <a:t>https://www.charityexcellence.co.uk/Home/BlogDetail?Link=Charity_Cost_Of_Living_Crisis</a:t>
            </a:r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(Date accessed: 01/12/2022)</a:t>
            </a:r>
          </a:p>
          <a:p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Gallagher, J (2017) HR magazine “why does it feel like everybody is on strike” 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vailable at URL: 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9"/>
              </a:rPr>
              <a:t>https://www.hrmagazine.co.uk/content/features/why-does-it-feel-like-everyone-is-going-on-strike/</a:t>
            </a:r>
            <a:endParaRPr lang="en-GB" sz="1200" dirty="0">
              <a:solidFill>
                <a:srgbClr val="DCA10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(Date accessed: 15/12/22)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Hancock, B. Schnaiger, B (2022)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“Is worker power on the rise”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 URL: </a:t>
            </a:r>
            <a:r>
              <a:rPr lang="en-GB" sz="1200" dirty="0">
                <a:solidFill>
                  <a:srgbClr val="DCA1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0"/>
              </a:rPr>
              <a:t>https://www.mckinsey.com/capabilities/people-and-organizational-performance/our-insights/is-worker-power-on-the-rise</a:t>
            </a:r>
            <a:r>
              <a:rPr lang="en-GB" sz="1200" dirty="0">
                <a:solidFill>
                  <a:srgbClr val="DCA1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(Date accessed: 01/12/2022)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Mckinsey (2021)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’The future of work after COVID-19’ Available at URL: </a:t>
            </a:r>
            <a:r>
              <a:rPr lang="en-GB" sz="1200" dirty="0">
                <a:solidFill>
                  <a:srgbClr val="DCA1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1"/>
              </a:rPr>
              <a:t>https://www.mckinsey.com/featured-insights/future-of-work/the-future-of-work-after-covid-19</a:t>
            </a:r>
            <a:r>
              <a:rPr lang="en-GB" sz="1200" dirty="0">
                <a:solidFill>
                  <a:srgbClr val="DCA1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(Date Accessed 14/12/2022)</a:t>
            </a:r>
          </a:p>
          <a:p>
            <a:r>
              <a:rPr lang="en-GB" sz="1200" dirty="0">
                <a:effectLst/>
                <a:latin typeface="Helvetica Neue" panose="02000503000000020004" pitchFamily="2" charset="0"/>
              </a:rPr>
              <a:t>Jacobs, K (2019) ‘Looking upwards and outwards: why people professionals have a responsibility to understand the external world’ Available at URL: </a:t>
            </a:r>
            <a:r>
              <a:rPr lang="en-GB" sz="1200" dirty="0">
                <a:solidFill>
                  <a:srgbClr val="DCA10D"/>
                </a:solidFill>
                <a:effectLst/>
                <a:latin typeface="Helvetica Neue" panose="02000503000000020004" pitchFamily="2" charset="0"/>
                <a:hlinkClick r:id="rId32"/>
              </a:rPr>
              <a:t>https://www.cipd.co.uk/news-views/changing-work-views/future-work/thought-pieces/people-professionals-external-world</a:t>
            </a:r>
            <a:r>
              <a:rPr lang="en-GB" sz="1200" dirty="0">
                <a:solidFill>
                  <a:srgbClr val="DCA10D"/>
                </a:solidFill>
                <a:effectLst/>
                <a:latin typeface="Helvetica Neue" panose="02000503000000020004" pitchFamily="2" charset="0"/>
              </a:rPr>
              <a:t>; </a:t>
            </a:r>
            <a:r>
              <a:rPr lang="en-GB" sz="1200" dirty="0">
                <a:effectLst/>
                <a:latin typeface="Helvetica Neue" panose="02000503000000020004" pitchFamily="2" charset="0"/>
              </a:rPr>
              <a:t>(Date accessed 12/12/2022)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Taylor, S. (2019)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“Resourcing and Talent Management” Kogan Page: London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Taylor, S , Perkins, G (2021)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”Work and employment in a changing business environment”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Kogan Page: London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Young, J. (2022) “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Evidence-based practice for effective decision making” Available at URL: </a:t>
            </a:r>
            <a:r>
              <a:rPr lang="en-GB" sz="1200" dirty="0">
                <a:solidFill>
                  <a:srgbClr val="DCA1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7"/>
              </a:rPr>
              <a:t>https://www.cipd.co.uk/knowledge/strategy/analytics/evidence-based-practice-factsheet</a:t>
            </a:r>
            <a:r>
              <a:rPr lang="en-GB" sz="1200" dirty="0">
                <a:solidFill>
                  <a:srgbClr val="DCA1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(Date Accessed: 15/12/2022)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Zimple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B (2022)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‘Workforce planning factsheet’ Available at  URL: </a:t>
            </a:r>
            <a:r>
              <a:rPr lang="en-GB" sz="1200" dirty="0">
                <a:solidFill>
                  <a:srgbClr val="DCA10D"/>
                </a:solidFill>
                <a:effectLst/>
                <a:latin typeface="Helvetica Neue" panose="02000503000000020004" pitchFamily="2" charset="0"/>
                <a:hlinkClick r:id="rId33"/>
              </a:rPr>
              <a:t>https://www.cipd.co.uk/knowledge/strategy/organisational-development/workforce-planning-factsheet</a:t>
            </a:r>
            <a:endParaRPr lang="en-GB" sz="1200" dirty="0">
              <a:solidFill>
                <a:srgbClr val="DCA10D"/>
              </a:solidFill>
              <a:effectLst/>
              <a:latin typeface="Helvetica Neue" panose="02000503000000020004" pitchFamily="2" charset="0"/>
            </a:endParaRPr>
          </a:p>
          <a:p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(Date Accessed: 14/12/2022)</a:t>
            </a:r>
          </a:p>
          <a:p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/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36F08ED8-708F-A5EF-847D-6727AECE3423}"/>
              </a:ext>
            </a:extLst>
          </p:cNvPr>
          <p:cNvSpPr txBox="1"/>
          <p:nvPr/>
        </p:nvSpPr>
        <p:spPr>
          <a:xfrm>
            <a:off x="-25921" y="1192535"/>
            <a:ext cx="17980097" cy="3888000"/>
          </a:xfrm>
          <a:prstGeom prst="rect">
            <a:avLst/>
          </a:prstGeom>
          <a:solidFill>
            <a:srgbClr val="00B0F0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PESTLE  analysis examines 6  external factors: Political, Economic, Socio-cultural, Technological, Legal and Environmental </a:t>
            </a:r>
          </a:p>
          <a:p>
            <a:r>
              <a:rPr lang="en-GB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Identifying emerging trends can ensure that your organisation remains competitive and adaptive in a volatile, ever-changing world. (Taylor, 2021)</a:t>
            </a:r>
          </a:p>
          <a:p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can help your organisation to understand the external context and aid: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Business Planning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 Planning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 change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organisational strategies hypotheses  - (Taylor, 2021)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is PESTLE analysis and analysing the external environment the Responsibility of HR?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HR professionals have a duty and responsibility to understand and investigate external drivers impacting the organisation and the current and future labour market. (Jacobs,2019)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Being internally focussed could mean that potential legislative changes are missed or societal shifts go unacknowledged, each posing a significant risk to your organisation and employees. (Jacobs,2019)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HR professionals must align themselves with organisational strategy and be a key drivers of change. (Jacobs, 2019)</a:t>
            </a:r>
          </a:p>
          <a:p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B384D11B-0D33-560B-117E-A6E914E79A9D}"/>
              </a:ext>
            </a:extLst>
          </p:cNvPr>
          <p:cNvSpPr txBox="1"/>
          <p:nvPr/>
        </p:nvSpPr>
        <p:spPr>
          <a:xfrm>
            <a:off x="9115446" y="34633356"/>
            <a:ext cx="8640000" cy="3708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Evidence-Based decision making:</a:t>
            </a:r>
          </a:p>
          <a:p>
            <a:endParaRPr lang="en-GB" sz="2400" dirty="0">
              <a:solidFill>
                <a:schemeClr val="bg1"/>
              </a:solidFill>
              <a:latin typeface="Ayuthaya" pitchFamily="2" charset="-34"/>
              <a:ea typeface="Ayuthaya" pitchFamily="2" charset="-34"/>
              <a:cs typeface="Ayuthaya" pitchFamily="2" charset="-3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Better decisions based on reliable data and stakeholder opinions are more likely to have a greater value-added impact. (Young,2022)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Collate the information from multiple sources and following the below six steps, the validity of the data gathered can be assessed effectively: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1- Asking – Turn a problem into a practical question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2- Acquiring – Cohesively searching for reliable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3- Appraising – Critical analysis of the relevance of the material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4. Aggregating – Analyse and bring evidence together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5- Applying – Incorporating evidence into decision making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6- Assessing- evaluating the outcome of decisions. (Young,2022) </a:t>
            </a:r>
          </a:p>
          <a:p>
            <a:endParaRPr lang="en-GB" sz="1600" dirty="0">
              <a:latin typeface="Ayuthaya" pitchFamily="2" charset="-34"/>
              <a:ea typeface="Ayuthaya" pitchFamily="2" charset="-34"/>
              <a:cs typeface="Ayuthaya" pitchFamily="2" charset="-34"/>
            </a:endParaRPr>
          </a:p>
          <a:p>
            <a:endParaRPr lang="en-GB" sz="4000" dirty="0">
              <a:latin typeface="Ayuthaya" pitchFamily="2" charset="-34"/>
              <a:ea typeface="Ayuthaya" pitchFamily="2" charset="-34"/>
              <a:cs typeface="Ayuthaya" pitchFamily="2" charset="-34"/>
            </a:endParaRPr>
          </a:p>
          <a:p>
            <a:endParaRPr lang="en-GB" sz="4000" dirty="0">
              <a:latin typeface="Ayuthaya" pitchFamily="2" charset="-34"/>
              <a:ea typeface="Ayuthaya" pitchFamily="2" charset="-34"/>
              <a:cs typeface="Ayuthaya" pitchFamily="2" charset="-34"/>
            </a:endParaRP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B6C51CF3-180A-AEDE-90F1-0089F0EE3938}"/>
              </a:ext>
            </a:extLst>
          </p:cNvPr>
          <p:cNvSpPr/>
          <p:nvPr/>
        </p:nvSpPr>
        <p:spPr>
          <a:xfrm>
            <a:off x="1380426" y="-245642"/>
            <a:ext cx="15326909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How can PESTLE Analysis  HELP your organisation to SUCCEED?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2546964E-3FB0-12B1-E45F-3222C145EE46}"/>
              </a:ext>
            </a:extLst>
          </p:cNvPr>
          <p:cNvSpPr txBox="1"/>
          <p:nvPr/>
        </p:nvSpPr>
        <p:spPr>
          <a:xfrm>
            <a:off x="2693716" y="29955721"/>
            <a:ext cx="14731569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The Third Sector: </a:t>
            </a:r>
            <a:r>
              <a:rPr lang="en-GB" sz="1600" b="1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Charity - PESTLE Example: Economic </a:t>
            </a:r>
          </a:p>
          <a:p>
            <a:endParaRPr lang="en-GB" sz="1600" b="1" dirty="0">
              <a:solidFill>
                <a:schemeClr val="bg1"/>
              </a:solidFill>
              <a:latin typeface="Ayuthaya" pitchFamily="2" charset="-34"/>
              <a:ea typeface="Ayuthaya" pitchFamily="2" charset="-34"/>
              <a:cs typeface="Ayuthaya" pitchFamily="2" charset="-34"/>
            </a:endParaRPr>
          </a:p>
          <a:p>
            <a:r>
              <a:rPr lang="en-GB" sz="1600" i="1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” The Cost of living crisis affecting charities, 70% of charities are forecasted to dissolve as a result of the economic downturn” (Charity excellence, 2022)</a:t>
            </a:r>
          </a:p>
          <a:p>
            <a:endParaRPr lang="en-GB" sz="1600" dirty="0">
              <a:solidFill>
                <a:schemeClr val="bg1"/>
              </a:solidFill>
              <a:latin typeface="Ayuthaya" pitchFamily="2" charset="-34"/>
              <a:ea typeface="Ayuthaya" pitchFamily="2" charset="-34"/>
              <a:cs typeface="Ayuthaya" pitchFamily="2" charset="-34"/>
            </a:endParaRPr>
          </a:p>
          <a:p>
            <a:r>
              <a:rPr lang="en-GB" sz="1600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Impacts on organisations in the charity sector in Economic recession:</a:t>
            </a:r>
          </a:p>
          <a:p>
            <a:pPr marL="342900" indent="-342900">
              <a:buFontTx/>
              <a:buChar char="-"/>
            </a:pPr>
            <a:r>
              <a:rPr lang="en-GB" sz="1600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Reduced donations resulting in less revenue </a:t>
            </a:r>
          </a:p>
          <a:p>
            <a:pPr marL="342900" indent="-342900">
              <a:buFontTx/>
              <a:buChar char="-"/>
            </a:pPr>
            <a:r>
              <a:rPr lang="en-GB" sz="1600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Higher operating costs due to inflation </a:t>
            </a:r>
          </a:p>
          <a:p>
            <a:pPr marL="342900" indent="-342900">
              <a:buFontTx/>
              <a:buChar char="-"/>
            </a:pPr>
            <a:r>
              <a:rPr lang="en-GB" sz="1600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Challenges in retaining and attracting voluntary labour </a:t>
            </a:r>
          </a:p>
          <a:p>
            <a:pPr marL="342900" indent="-342900">
              <a:buFontTx/>
              <a:buChar char="-"/>
            </a:pPr>
            <a:r>
              <a:rPr lang="en-GB" sz="1600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Less funding is available from the government as spending cuts increase during an economic recession.</a:t>
            </a:r>
          </a:p>
          <a:p>
            <a:endParaRPr lang="en-GB" sz="1600" i="1" dirty="0">
              <a:solidFill>
                <a:schemeClr val="bg1"/>
              </a:solidFill>
              <a:latin typeface="Ayuthaya" pitchFamily="2" charset="-34"/>
              <a:ea typeface="Ayuthaya" pitchFamily="2" charset="-34"/>
              <a:cs typeface="Ayuthaya" pitchFamily="2" charset="-34"/>
            </a:endParaRPr>
          </a:p>
          <a:p>
            <a:r>
              <a:rPr lang="en-GB" sz="1600" i="1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How can PESTLE analysis help your organisation?</a:t>
            </a:r>
          </a:p>
          <a:p>
            <a:pPr marL="285750" indent="-285750">
              <a:buFontTx/>
              <a:buChar char="-"/>
            </a:pPr>
            <a:r>
              <a:rPr lang="en-GB" sz="1600" i="1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Enable the organisation to spot business opportunities and exploit them to your advantage</a:t>
            </a:r>
          </a:p>
          <a:p>
            <a:pPr marL="285750" indent="-285750">
              <a:buFontTx/>
              <a:buChar char="-"/>
            </a:pPr>
            <a:r>
              <a:rPr lang="en-GB" sz="1600" i="1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Anticipate future business threats and take appropriate action to minimise the impact of external influences.</a:t>
            </a:r>
          </a:p>
          <a:p>
            <a:pPr marL="285750" indent="-285750">
              <a:buFontTx/>
              <a:buChar char="-"/>
            </a:pPr>
            <a:r>
              <a:rPr lang="en-GB" sz="1600" i="1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Encourages the development of strategic thinking of key stakeholders which has a wider benefit for the organisation.</a:t>
            </a:r>
          </a:p>
          <a:p>
            <a:pPr marL="285750" indent="-285750">
              <a:buFontTx/>
              <a:buChar char="-"/>
            </a:pPr>
            <a:r>
              <a:rPr lang="en-GB" sz="1600" i="1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Effective Workforce planning and cost analysis can be addressed as a result of the data collected and strategic decisions can be made as a result. (</a:t>
            </a:r>
            <a:r>
              <a:rPr lang="en-GB" sz="1600" i="1" dirty="0" err="1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zimple</a:t>
            </a:r>
            <a:r>
              <a:rPr lang="en-GB" sz="1600" i="1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, 2022) </a:t>
            </a:r>
          </a:p>
          <a:p>
            <a:pPr marL="285750" indent="-285750">
              <a:buFontTx/>
              <a:buChar char="-"/>
            </a:pPr>
            <a:endParaRPr lang="en-GB" sz="1600" i="1" dirty="0">
              <a:solidFill>
                <a:schemeClr val="bg1"/>
              </a:solidFill>
              <a:latin typeface="Ayuthaya" pitchFamily="2" charset="-34"/>
              <a:ea typeface="Ayuthaya" pitchFamily="2" charset="-34"/>
              <a:cs typeface="Ayuthaya" pitchFamily="2" charset="-34"/>
            </a:endParaRPr>
          </a:p>
          <a:p>
            <a:endParaRPr lang="en-GB" sz="1600" i="1" dirty="0">
              <a:solidFill>
                <a:schemeClr val="bg1"/>
              </a:solidFill>
              <a:latin typeface="Ayuthaya" pitchFamily="2" charset="-34"/>
              <a:ea typeface="Ayuthaya" pitchFamily="2" charset="-34"/>
              <a:cs typeface="Ayuthaya" pitchFamily="2" charset="-34"/>
            </a:endParaRPr>
          </a:p>
        </p:txBody>
      </p:sp>
      <p:graphicFrame>
        <p:nvGraphicFramePr>
          <p:cNvPr id="84" name="Diagram 83">
            <a:extLst>
              <a:ext uri="{FF2B5EF4-FFF2-40B4-BE49-F238E27FC236}">
                <a16:creationId xmlns:a16="http://schemas.microsoft.com/office/drawing/2014/main" id="{251CDDBE-5916-29CE-9FB4-4E253BE386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72219402"/>
              </p:ext>
            </p:extLst>
          </p:nvPr>
        </p:nvGraphicFramePr>
        <p:xfrm>
          <a:off x="163206" y="35201928"/>
          <a:ext cx="8343269" cy="9360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4" r:lo="rId35" r:qs="rId36" r:cs="rId37"/>
          </a:graphicData>
        </a:graphic>
      </p:graphicFrame>
      <p:sp>
        <p:nvSpPr>
          <p:cNvPr id="86" name="Rectangle 85">
            <a:extLst>
              <a:ext uri="{FF2B5EF4-FFF2-40B4-BE49-F238E27FC236}">
                <a16:creationId xmlns:a16="http://schemas.microsoft.com/office/drawing/2014/main" id="{17D09E2D-661F-2A91-847C-53D16CB5E202}"/>
              </a:ext>
            </a:extLst>
          </p:cNvPr>
          <p:cNvSpPr/>
          <p:nvPr/>
        </p:nvSpPr>
        <p:spPr>
          <a:xfrm>
            <a:off x="4381456" y="4972137"/>
            <a:ext cx="1091050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How to use the PESTLE analysis tool: 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720936D6-E775-A523-93A8-542824BF4B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14633254"/>
              </p:ext>
            </p:extLst>
          </p:nvPr>
        </p:nvGraphicFramePr>
        <p:xfrm>
          <a:off x="163207" y="5946509"/>
          <a:ext cx="16846322" cy="54844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9" r:lo="rId40" r:qs="rId41" r:cs="rId42"/>
          </a:graphicData>
        </a:graphic>
      </p:graphicFrame>
      <p:sp>
        <p:nvSpPr>
          <p:cNvPr id="3" name="Rounded Rectangular Callout 2">
            <a:extLst>
              <a:ext uri="{FF2B5EF4-FFF2-40B4-BE49-F238E27FC236}">
                <a16:creationId xmlns:a16="http://schemas.microsoft.com/office/drawing/2014/main" id="{9DAF3779-BA81-7CE1-AE9D-DA56CF9DCF38}"/>
              </a:ext>
            </a:extLst>
          </p:cNvPr>
          <p:cNvSpPr/>
          <p:nvPr/>
        </p:nvSpPr>
        <p:spPr>
          <a:xfrm>
            <a:off x="2529014" y="25509344"/>
            <a:ext cx="15016584" cy="3833053"/>
          </a:xfrm>
          <a:prstGeom prst="wedgeRoundRectCallou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4000" dirty="0">
              <a:latin typeface="Ayuthaya" pitchFamily="2" charset="-34"/>
              <a:ea typeface="Ayuthaya" pitchFamily="2" charset="-34"/>
              <a:cs typeface="Ayuthaya" pitchFamily="2" charset="-3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91E227-C112-5FC7-5D24-847EF3B70D9A}"/>
              </a:ext>
            </a:extLst>
          </p:cNvPr>
          <p:cNvSpPr txBox="1"/>
          <p:nvPr/>
        </p:nvSpPr>
        <p:spPr>
          <a:xfrm>
            <a:off x="2837363" y="25654108"/>
            <a:ext cx="1329069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Private Sector: </a:t>
            </a:r>
          </a:p>
          <a:p>
            <a:r>
              <a:rPr lang="en-GB" sz="1600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Socio-cultural – Work-life balance/ Flexibility – expectation change post-pandemic. </a:t>
            </a:r>
          </a:p>
          <a:p>
            <a:r>
              <a:rPr lang="en-GB" sz="1600" i="1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”Since the COVID-19 pandemic, there has been a cultural shift in employee expectations of flexible work with 55% of people expecting a more flexible work-life balance” – (Mckinsey, 2021)</a:t>
            </a:r>
          </a:p>
          <a:p>
            <a:endParaRPr lang="en-GB" sz="1600" dirty="0">
              <a:solidFill>
                <a:schemeClr val="bg1"/>
              </a:solidFill>
              <a:latin typeface="Ayuthaya" pitchFamily="2" charset="-34"/>
              <a:ea typeface="Ayuthaya" pitchFamily="2" charset="-34"/>
              <a:cs typeface="Ayuthaya" pitchFamily="2" charset="-34"/>
            </a:endParaRPr>
          </a:p>
          <a:p>
            <a:r>
              <a:rPr lang="en-GB" sz="1600" b="1" i="1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Impacts on organisations of societal changes on expectations of work:</a:t>
            </a:r>
          </a:p>
          <a:p>
            <a:pPr marL="342900" indent="-342900">
              <a:buFontTx/>
              <a:buChar char="-"/>
            </a:pPr>
            <a:r>
              <a:rPr lang="en-GB" sz="1600" i="1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Difficulty attracting and retaining talent – (Taylor, 2019)</a:t>
            </a:r>
          </a:p>
          <a:p>
            <a:pPr marL="342900" indent="-342900">
              <a:buFontTx/>
              <a:buChar char="-"/>
            </a:pPr>
            <a:r>
              <a:rPr lang="en-GB" sz="1600" i="1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Employee dissatisfaction and well-being issues. </a:t>
            </a:r>
          </a:p>
          <a:p>
            <a:pPr marL="342900" indent="-342900">
              <a:buFontTx/>
              <a:buChar char="-"/>
            </a:pPr>
            <a:r>
              <a:rPr lang="en-GB" sz="1600" i="1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Organisational skills gaps preventing organisational growth </a:t>
            </a:r>
          </a:p>
          <a:p>
            <a:pPr marL="342900" indent="-342900">
              <a:buFontTx/>
              <a:buChar char="-"/>
            </a:pPr>
            <a:endParaRPr lang="en-GB" sz="1600" i="1" dirty="0">
              <a:solidFill>
                <a:schemeClr val="bg1"/>
              </a:solidFill>
              <a:latin typeface="Ayuthaya" pitchFamily="2" charset="-34"/>
              <a:ea typeface="Ayuthaya" pitchFamily="2" charset="-34"/>
              <a:cs typeface="Ayuthaya" pitchFamily="2" charset="-34"/>
            </a:endParaRPr>
          </a:p>
          <a:p>
            <a:r>
              <a:rPr lang="en-GB" sz="1600" i="1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How can PESTLE help your organisation?</a:t>
            </a:r>
          </a:p>
          <a:p>
            <a:r>
              <a:rPr lang="en-GB" sz="1600" i="1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- To identify trends and focus on data insights </a:t>
            </a:r>
          </a:p>
          <a:p>
            <a:r>
              <a:rPr lang="en-GB" sz="1600" dirty="0">
                <a:solidFill>
                  <a:schemeClr val="bg1"/>
                </a:solidFill>
                <a:latin typeface="Ayuthaya" pitchFamily="2" charset="-34"/>
                <a:ea typeface="Ayuthaya" pitchFamily="2" charset="-34"/>
                <a:cs typeface="Ayuthaya" pitchFamily="2" charset="-34"/>
              </a:rPr>
              <a:t>- Awareness and the ability to forward plan and make operational decisions based on trends and data.</a:t>
            </a:r>
          </a:p>
          <a:p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79A800F-C522-4882-9ED5-D05C747F86E5}"/>
              </a:ext>
            </a:extLst>
          </p:cNvPr>
          <p:cNvSpPr txBox="1"/>
          <p:nvPr/>
        </p:nvSpPr>
        <p:spPr>
          <a:xfrm>
            <a:off x="16180660" y="43466845"/>
            <a:ext cx="1378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Young ,2022)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201026-B46E-20FD-26CE-E80BB7DFE7E1}"/>
              </a:ext>
            </a:extLst>
          </p:cNvPr>
          <p:cNvSpPr txBox="1"/>
          <p:nvPr/>
        </p:nvSpPr>
        <p:spPr>
          <a:xfrm>
            <a:off x="15520086" y="10356095"/>
            <a:ext cx="2025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(Battista, 2021)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491B5B-4173-8B0C-F9DB-73A98E5F4DAE}"/>
              </a:ext>
            </a:extLst>
          </p:cNvPr>
          <p:cNvSpPr txBox="1"/>
          <p:nvPr/>
        </p:nvSpPr>
        <p:spPr>
          <a:xfrm>
            <a:off x="6733878" y="43176825"/>
            <a:ext cx="21576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Battista, 2021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9638726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149365</TotalTime>
  <Words>1514</Words>
  <Application>Microsoft Macintosh PowerPoint</Application>
  <PresentationFormat>Custom</PresentationFormat>
  <Paragraphs>180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0" baseType="lpstr">
      <vt:lpstr>Arial</vt:lpstr>
      <vt:lpstr>Ayuthaya</vt:lpstr>
      <vt:lpstr>Calibri</vt:lpstr>
      <vt:lpstr>Calibri Light</vt:lpstr>
      <vt:lpstr>Helvetica Neue</vt:lpstr>
      <vt:lpstr>Lato Light</vt:lpstr>
      <vt:lpstr>Poppins</vt:lpstr>
      <vt:lpstr>Poppins Medium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/>
  <cp:lastModifiedBy>Amberlea Knowles</cp:lastModifiedBy>
  <cp:revision>20634</cp:revision>
  <dcterms:created xsi:type="dcterms:W3CDTF">2014-11-12T21:47:38Z</dcterms:created>
  <dcterms:modified xsi:type="dcterms:W3CDTF">2022-12-16T20:59:44Z</dcterms:modified>
  <cp:category/>
</cp:coreProperties>
</file>