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1656" y="60"/>
      </p:cViewPr>
      <p:guideLst>
        <p:guide orient="horz" pos="312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7240" y="1158877"/>
            <a:ext cx="4213886" cy="3670956"/>
          </a:xfrm>
        </p:spPr>
        <p:txBody>
          <a:bodyPr bIns="0"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7240" y="5100630"/>
            <a:ext cx="4213886" cy="1412119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200" b="0" cap="all" baseline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97239" y="475668"/>
            <a:ext cx="2314719" cy="44662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6028" y="1154072"/>
            <a:ext cx="601504" cy="72739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97240" y="5096783"/>
            <a:ext cx="42138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0566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74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2536632"/>
            <a:ext cx="4212752" cy="2727039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5497839"/>
            <a:ext cx="4212752" cy="1463120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82618" y="5496089"/>
            <a:ext cx="421275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155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9" y="1162620"/>
            <a:ext cx="4928507" cy="15301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2618" y="2909019"/>
            <a:ext cx="2344403" cy="49653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66887" y="2909019"/>
            <a:ext cx="2344239" cy="4965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795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1161571"/>
            <a:ext cx="4928508" cy="15257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8" y="2917129"/>
            <a:ext cx="2344325" cy="115836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618" y="4079502"/>
            <a:ext cx="2344325" cy="38197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66887" y="2922118"/>
            <a:ext cx="2344239" cy="115878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66887" y="4075488"/>
            <a:ext cx="2344239" cy="3809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672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649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093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281" y="1154073"/>
            <a:ext cx="1819463" cy="3245836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992" y="1154074"/>
            <a:ext cx="2871134" cy="672941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9282" y="4630156"/>
            <a:ext cx="1820527" cy="3247373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1311" y="4630154"/>
            <a:ext cx="181745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4003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3747376" y="696470"/>
            <a:ext cx="2633540" cy="7437590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112" y="1631519"/>
            <a:ext cx="2433701" cy="2644177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30096" y="1621452"/>
            <a:ext cx="1676249" cy="558469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2619" y="4544211"/>
            <a:ext cx="2430215" cy="2894294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77498" y="7900905"/>
            <a:ext cx="2439315" cy="462400"/>
          </a:xfrm>
        </p:spPr>
        <p:txBody>
          <a:bodyPr/>
          <a:lstStyle>
            <a:lvl1pPr algn="l">
              <a:defRPr/>
            </a:lvl1pPr>
          </a:lstStyle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78148" y="460260"/>
            <a:ext cx="2438665" cy="46356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0961" y="4540763"/>
            <a:ext cx="24315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5121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082619" y="266801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403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88522" y="1154074"/>
            <a:ext cx="827270" cy="673095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2619" y="1154074"/>
            <a:ext cx="3975821" cy="67309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5188521" y="1154074"/>
            <a:ext cx="0" cy="6730951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890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911616"/>
            <a:ext cx="6858000" cy="589264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8804255"/>
            <a:ext cx="6858001" cy="1119050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8812739"/>
            <a:ext cx="6858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2619" y="1162085"/>
            <a:ext cx="4928507" cy="15155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2911615"/>
            <a:ext cx="4928507" cy="4984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34907" y="477202"/>
            <a:ext cx="1776219" cy="4466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2618" y="475668"/>
            <a:ext cx="3025503" cy="44662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5794" y="1154072"/>
            <a:ext cx="596810" cy="72739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13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51435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TextBox 3"/>
          <p:cNvSpPr txBox="1"/>
          <p:nvPr/>
        </p:nvSpPr>
        <p:spPr>
          <a:xfrm>
            <a:off x="1345915" y="539219"/>
            <a:ext cx="4195379" cy="58477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en-US" sz="3200" b="1" u="sng" dirty="0">
                <a:latin typeface="Algerian" panose="04020705040A02060702" pitchFamily="82" charset="0"/>
              </a:rPr>
              <a:t>Menu-Hotel Trinity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8478" y="1142003"/>
            <a:ext cx="572325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b="1" dirty="0"/>
              <a:t>Special Delicious </a:t>
            </a:r>
            <a:r>
              <a:rPr lang="en-US" b="1" dirty="0" err="1"/>
              <a:t>Begginers</a:t>
            </a:r>
            <a:r>
              <a:rPr lang="en-US" b="1" dirty="0"/>
              <a:t> 50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9904" y="1511335"/>
            <a:ext cx="5711825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SHARE  UP TO 9 </a:t>
            </a:r>
          </a:p>
          <a:p>
            <a:r>
              <a:rPr lang="en-US" dirty="0"/>
              <a:t>Student Special Offer19</a:t>
            </a:r>
          </a:p>
          <a:p>
            <a:r>
              <a:rPr lang="en-US" dirty="0"/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1174" y="2168739"/>
            <a:ext cx="264541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Chicken Rice Bowl 125</a:t>
            </a:r>
          </a:p>
          <a:p>
            <a:r>
              <a:rPr lang="en-US" dirty="0"/>
              <a:t>Rice bowl 99</a:t>
            </a:r>
          </a:p>
          <a:p>
            <a:r>
              <a:rPr lang="en-US" dirty="0"/>
              <a:t>Chicken Mexican Grill 29l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09904" y="3092069"/>
            <a:ext cx="5791200" cy="1676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Pork Meat + Red Wine  199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Best Beef burgers  350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    Dinner Set + White Wine 399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Salads  250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BBQ Trinity Special  210</a:t>
            </a:r>
            <a:r>
              <a:rPr lang="en-US" dirty="0">
                <a:solidFill>
                  <a:schemeClr val="tx1"/>
                </a:solidFill>
                <a:highlight>
                  <a:srgbClr val="000000"/>
                </a:highlight>
              </a:rPr>
              <a:t> 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2015" y="3361916"/>
            <a:ext cx="1447800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Amasis MT Pro Black" panose="02040A04050005020304" pitchFamily="18" charset="0"/>
              </a:rPr>
              <a:t>MAIN</a:t>
            </a:r>
          </a:p>
          <a:p>
            <a:r>
              <a:rPr lang="en-US" u="sng" dirty="0" err="1"/>
              <a:t>Veg</a:t>
            </a:r>
            <a:r>
              <a:rPr lang="en-US" u="sng" dirty="0"/>
              <a:t> and Non-</a:t>
            </a:r>
            <a:r>
              <a:rPr lang="en-US" u="sng" dirty="0" err="1"/>
              <a:t>veg</a:t>
            </a:r>
            <a:r>
              <a:rPr lang="en-US" u="sng" dirty="0"/>
              <a:t> available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12410" y="4781697"/>
            <a:ext cx="5753100" cy="12400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4156710" y="4876155"/>
            <a:ext cx="2209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Drinks-</a:t>
            </a:r>
            <a:r>
              <a:rPr lang="en-US" dirty="0">
                <a:latin typeface="Matura MT Script Capitals" pitchFamily="66" charset="0"/>
              </a:rPr>
              <a:t> </a:t>
            </a:r>
            <a:r>
              <a:rPr lang="en-US" dirty="0"/>
              <a:t> Juice attached with dinner set (Customer can withdraw) </a:t>
            </a:r>
            <a:endParaRPr lang="en-US" dirty="0">
              <a:latin typeface="Matura MT Script Capitals" pitchFamily="66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5803" y="4848344"/>
            <a:ext cx="274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Fresh fruits 80</a:t>
            </a:r>
          </a:p>
          <a:p>
            <a:r>
              <a:rPr lang="en-US" dirty="0"/>
              <a:t>Fruit/veg juice 75</a:t>
            </a:r>
          </a:p>
          <a:p>
            <a:r>
              <a:rPr lang="en-US" dirty="0"/>
              <a:t>Salad fruits 100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89584" y="6072765"/>
            <a:ext cx="5822950" cy="2651818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Served within 30 minutes with live kitchen system</a:t>
            </a:r>
          </a:p>
          <a:p>
            <a:pPr algn="ctr">
              <a:buFont typeface="Arial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Bank payment are highly recommended for safety precautions</a:t>
            </a:r>
          </a:p>
          <a:p>
            <a:pPr algn="ctr">
              <a:buFont typeface="Arial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Contact Less services for Take way </a:t>
            </a:r>
          </a:p>
          <a:p>
            <a:pPr algn="ctr">
              <a:buFont typeface="Arial" charset="0"/>
              <a:buChar char="•"/>
            </a:pPr>
            <a:endParaRPr lang="en-US" b="1" dirty="0">
              <a:solidFill>
                <a:schemeClr val="tx1"/>
              </a:solidFill>
            </a:endParaRPr>
          </a:p>
          <a:p>
            <a:pPr algn="ctr">
              <a:buFont typeface="Arial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For food items with allergy prevent measures,  customer needs  to inform prior on any orders Please Contact  Us on 120234567</a:t>
            </a:r>
          </a:p>
          <a:p>
            <a:pPr algn="ctr">
              <a:buFont typeface="Arial" charset="0"/>
              <a:buChar char="•"/>
            </a:pPr>
            <a:r>
              <a:rPr lang="en-US" b="1" u="sng" dirty="0">
                <a:solidFill>
                  <a:schemeClr val="tx1"/>
                </a:solidFill>
              </a:rPr>
              <a:t>Mail- hoteltrinity@gmail.com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31800" y="149423"/>
            <a:ext cx="5715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 dirty="0"/>
              <a:t>*Due to COVID-19 any government rules must be adopted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1449722-03E7-3DEF-2E68-D091D6F5B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446" y="2271863"/>
            <a:ext cx="3066064" cy="804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77259BD8-7309-8921-DA88-6477F27D2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120" y="1181417"/>
            <a:ext cx="2213609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8BE061BE-CEB6-43D2-011E-F4577A466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849" y="4777857"/>
            <a:ext cx="1093470" cy="124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C9C45E24-2FE4-A137-E701-C264AB941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158883"/>
            <a:ext cx="1312510" cy="146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9551C80-4562-BC75-F95A-A92179398B13}"/>
              </a:ext>
            </a:extLst>
          </p:cNvPr>
          <p:cNvSpPr/>
          <p:nvPr/>
        </p:nvSpPr>
        <p:spPr>
          <a:xfrm>
            <a:off x="509904" y="8707634"/>
            <a:ext cx="5812790" cy="113042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Hotel address: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103 Birmingham New Road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Wolverhampton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WV7 6NA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31" name="Graphic 30" descr="Back with solid fill">
            <a:extLst>
              <a:ext uri="{FF2B5EF4-FFF2-40B4-BE49-F238E27FC236}">
                <a16:creationId xmlns:a16="http://schemas.microsoft.com/office/drawing/2014/main" id="{9F5F9900-CB93-8681-D3CE-76C6341822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5803" y="8724583"/>
            <a:ext cx="914400" cy="914400"/>
          </a:xfrm>
          <a:prstGeom prst="rect">
            <a:avLst/>
          </a:prstGeom>
        </p:spPr>
      </p:pic>
      <p:pic>
        <p:nvPicPr>
          <p:cNvPr id="1025" name="Graphic 1024" descr="Back with solid fill">
            <a:extLst>
              <a:ext uri="{FF2B5EF4-FFF2-40B4-BE49-F238E27FC236}">
                <a16:creationId xmlns:a16="http://schemas.microsoft.com/office/drawing/2014/main" id="{C97C8B1D-CA8B-AD54-C78C-753E309B54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152055" y="8707634"/>
            <a:ext cx="914400" cy="91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5103</TotalTime>
  <Words>144</Words>
  <Application>Microsoft Office PowerPoint</Application>
  <PresentationFormat>A4 Paper (210x297 mm)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Abadi</vt:lpstr>
      <vt:lpstr>Algerian</vt:lpstr>
      <vt:lpstr>Amasis MT Pro Black</vt:lpstr>
      <vt:lpstr>Arial</vt:lpstr>
      <vt:lpstr>Gill Sans MT</vt:lpstr>
      <vt:lpstr>Matura MT Script Capitals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pc</dc:creator>
  <cp:lastModifiedBy>Ionela Busuioc (2014341)</cp:lastModifiedBy>
  <cp:revision>18</cp:revision>
  <dcterms:created xsi:type="dcterms:W3CDTF">2006-08-16T00:00:00Z</dcterms:created>
  <dcterms:modified xsi:type="dcterms:W3CDTF">2022-06-17T09:35:33Z</dcterms:modified>
</cp:coreProperties>
</file>