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4"/>
  </p:sldMasterIdLst>
  <p:notesMasterIdLst>
    <p:notesMasterId r:id="rId12"/>
  </p:notesMasterIdLst>
  <p:sldIdLst>
    <p:sldId id="256" r:id="rId5"/>
    <p:sldId id="261" r:id="rId6"/>
    <p:sldId id="257" r:id="rId7"/>
    <p:sldId id="258" r:id="rId8"/>
    <p:sldId id="259" r:id="rId9"/>
    <p:sldId id="260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DDF4C5-83D5-4B44-B518-13E03C7FD652}" v="21" dt="2026-07-13T15:37:52.0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ltan Zada Shoukat (2544628)" userId="051e7ef0-87b5-4310-8c69-8e0d6c8189d9" providerId="ADAL" clId="{D7A04556-9B7A-40FB-98A2-4A622302BC4F}"/>
    <pc:docChg chg="undo custSel addSld delSld modSld">
      <pc:chgData name="Sultan Zada Shoukat (2544628)" userId="051e7ef0-87b5-4310-8c69-8e0d6c8189d9" providerId="ADAL" clId="{D7A04556-9B7A-40FB-98A2-4A622302BC4F}" dt="2026-07-13T15:37:52.086" v="4356"/>
      <pc:docMkLst>
        <pc:docMk/>
      </pc:docMkLst>
      <pc:sldChg chg="addSp delSp modSp mod modTransition setBg delDesignElem">
        <pc:chgData name="Sultan Zada Shoukat (2544628)" userId="051e7ef0-87b5-4310-8c69-8e0d6c8189d9" providerId="ADAL" clId="{D7A04556-9B7A-40FB-98A2-4A622302BC4F}" dt="2026-07-13T15:05:07.790" v="3994" actId="1076"/>
        <pc:sldMkLst>
          <pc:docMk/>
          <pc:sldMk cId="623230155" sldId="256"/>
        </pc:sldMkLst>
        <pc:spChg chg="mod">
          <ac:chgData name="Sultan Zada Shoukat (2544628)" userId="051e7ef0-87b5-4310-8c69-8e0d6c8189d9" providerId="ADAL" clId="{D7A04556-9B7A-40FB-98A2-4A622302BC4F}" dt="2026-07-13T15:05:07.790" v="3994" actId="1076"/>
          <ac:spMkLst>
            <pc:docMk/>
            <pc:sldMk cId="623230155" sldId="256"/>
            <ac:spMk id="2" creationId="{C600EE10-DAFA-363C-3C25-1E272740ED44}"/>
          </ac:spMkLst>
        </pc:spChg>
        <pc:spChg chg="mod ord">
          <ac:chgData name="Sultan Zada Shoukat (2544628)" userId="051e7ef0-87b5-4310-8c69-8e0d6c8189d9" providerId="ADAL" clId="{D7A04556-9B7A-40FB-98A2-4A622302BC4F}" dt="2026-07-13T15:05:01.602" v="3993" actId="1076"/>
          <ac:spMkLst>
            <pc:docMk/>
            <pc:sldMk cId="623230155" sldId="256"/>
            <ac:spMk id="3" creationId="{3C5A5C9C-E2E5-2714-5283-8AE5B34FF00A}"/>
          </ac:spMkLst>
        </pc:spChg>
        <pc:graphicFrameChg chg="add del mod modGraphic">
          <ac:chgData name="Sultan Zada Shoukat (2544628)" userId="051e7ef0-87b5-4310-8c69-8e0d6c8189d9" providerId="ADAL" clId="{D7A04556-9B7A-40FB-98A2-4A622302BC4F}" dt="2026-07-12T11:57:00.944" v="2808" actId="478"/>
          <ac:graphicFrameMkLst>
            <pc:docMk/>
            <pc:sldMk cId="623230155" sldId="256"/>
            <ac:graphicFrameMk id="5" creationId="{1C4F8A09-C387-F988-5D11-FD296DB75C10}"/>
          </ac:graphicFrameMkLst>
        </pc:graphicFrameChg>
        <pc:graphicFrameChg chg="add del mod modGraphic">
          <ac:chgData name="Sultan Zada Shoukat (2544628)" userId="051e7ef0-87b5-4310-8c69-8e0d6c8189d9" providerId="ADAL" clId="{D7A04556-9B7A-40FB-98A2-4A622302BC4F}" dt="2026-07-12T12:04:31.131" v="2812" actId="478"/>
          <ac:graphicFrameMkLst>
            <pc:docMk/>
            <pc:sldMk cId="623230155" sldId="256"/>
            <ac:graphicFrameMk id="6" creationId="{70FC0193-4690-F06A-4375-38C63A433736}"/>
          </ac:graphicFrameMkLst>
        </pc:graphicFrameChg>
        <pc:picChg chg="add mod ord">
          <ac:chgData name="Sultan Zada Shoukat (2544628)" userId="051e7ef0-87b5-4310-8c69-8e0d6c8189d9" providerId="ADAL" clId="{D7A04556-9B7A-40FB-98A2-4A622302BC4F}" dt="2026-07-13T15:04:51.772" v="3991" actId="1076"/>
          <ac:picMkLst>
            <pc:docMk/>
            <pc:sldMk cId="623230155" sldId="256"/>
            <ac:picMk id="4" creationId="{E9C19EFE-139E-BDF0-248D-377735649F67}"/>
          </ac:picMkLst>
        </pc:picChg>
      </pc:sldChg>
      <pc:sldChg chg="addSp delSp modSp mod modTransition">
        <pc:chgData name="Sultan Zada Shoukat (2544628)" userId="051e7ef0-87b5-4310-8c69-8e0d6c8189d9" providerId="ADAL" clId="{D7A04556-9B7A-40FB-98A2-4A622302BC4F}" dt="2026-07-13T15:37:36.612" v="4354"/>
        <pc:sldMkLst>
          <pc:docMk/>
          <pc:sldMk cId="3815567798" sldId="257"/>
        </pc:sldMkLst>
        <pc:spChg chg="mod">
          <ac:chgData name="Sultan Zada Shoukat (2544628)" userId="051e7ef0-87b5-4310-8c69-8e0d6c8189d9" providerId="ADAL" clId="{D7A04556-9B7A-40FB-98A2-4A622302BC4F}" dt="2026-07-10T18:56:09.046" v="1889" actId="1076"/>
          <ac:spMkLst>
            <pc:docMk/>
            <pc:sldMk cId="3815567798" sldId="257"/>
            <ac:spMk id="2" creationId="{A3CBF5D0-7F0F-8CE1-13A7-6B191DF65493}"/>
          </ac:spMkLst>
        </pc:spChg>
        <pc:spChg chg="add del mod">
          <ac:chgData name="Sultan Zada Shoukat (2544628)" userId="051e7ef0-87b5-4310-8c69-8e0d6c8189d9" providerId="ADAL" clId="{D7A04556-9B7A-40FB-98A2-4A622302BC4F}" dt="2026-07-13T15:06:11.397" v="3998" actId="478"/>
          <ac:spMkLst>
            <pc:docMk/>
            <pc:sldMk cId="3815567798" sldId="257"/>
            <ac:spMk id="3" creationId="{BDFF0B36-8CC4-7DE5-1924-97D5831B99DA}"/>
          </ac:spMkLst>
        </pc:spChg>
        <pc:spChg chg="add mod">
          <ac:chgData name="Sultan Zada Shoukat (2544628)" userId="051e7ef0-87b5-4310-8c69-8e0d6c8189d9" providerId="ADAL" clId="{D7A04556-9B7A-40FB-98A2-4A622302BC4F}" dt="2026-07-13T15:07:51.673" v="4002" actId="1076"/>
          <ac:spMkLst>
            <pc:docMk/>
            <pc:sldMk cId="3815567798" sldId="257"/>
            <ac:spMk id="5" creationId="{C06D6C3C-E588-E6C7-BB18-252DE3C52F81}"/>
          </ac:spMkLst>
        </pc:spChg>
        <pc:spChg chg="add del mod">
          <ac:chgData name="Sultan Zada Shoukat (2544628)" userId="051e7ef0-87b5-4310-8c69-8e0d6c8189d9" providerId="ADAL" clId="{D7A04556-9B7A-40FB-98A2-4A622302BC4F}" dt="2026-07-13T15:10:27.551" v="4004"/>
          <ac:spMkLst>
            <pc:docMk/>
            <pc:sldMk cId="3815567798" sldId="257"/>
            <ac:spMk id="6" creationId="{BD8C83B1-64B0-1237-E0BC-A0850CF411E2}"/>
          </ac:spMkLst>
        </pc:spChg>
        <pc:spChg chg="add mod">
          <ac:chgData name="Sultan Zada Shoukat (2544628)" userId="051e7ef0-87b5-4310-8c69-8e0d6c8189d9" providerId="ADAL" clId="{D7A04556-9B7A-40FB-98A2-4A622302BC4F}" dt="2026-07-13T15:11:44.627" v="4021" actId="207"/>
          <ac:spMkLst>
            <pc:docMk/>
            <pc:sldMk cId="3815567798" sldId="257"/>
            <ac:spMk id="7" creationId="{37E0043B-C8D9-60FF-3EAA-67024514F9E2}"/>
          </ac:spMkLst>
        </pc:spChg>
        <pc:picChg chg="add mod">
          <ac:chgData name="Sultan Zada Shoukat (2544628)" userId="051e7ef0-87b5-4310-8c69-8e0d6c8189d9" providerId="ADAL" clId="{D7A04556-9B7A-40FB-98A2-4A622302BC4F}" dt="2026-07-12T12:39:16.975" v="3209" actId="1076"/>
          <ac:picMkLst>
            <pc:docMk/>
            <pc:sldMk cId="3815567798" sldId="257"/>
            <ac:picMk id="4" creationId="{EDF88803-6285-2788-50FF-7A43DA794D24}"/>
          </ac:picMkLst>
        </pc:picChg>
      </pc:sldChg>
      <pc:sldChg chg="addSp delSp modSp new mod modTransition">
        <pc:chgData name="Sultan Zada Shoukat (2544628)" userId="051e7ef0-87b5-4310-8c69-8e0d6c8189d9" providerId="ADAL" clId="{D7A04556-9B7A-40FB-98A2-4A622302BC4F}" dt="2026-07-13T15:37:40.259" v="4355"/>
        <pc:sldMkLst>
          <pc:docMk/>
          <pc:sldMk cId="1392961681" sldId="258"/>
        </pc:sldMkLst>
        <pc:spChg chg="mod">
          <ac:chgData name="Sultan Zada Shoukat (2544628)" userId="051e7ef0-87b5-4310-8c69-8e0d6c8189d9" providerId="ADAL" clId="{D7A04556-9B7A-40FB-98A2-4A622302BC4F}" dt="2026-07-13T15:16:25.620" v="4194" actId="1076"/>
          <ac:spMkLst>
            <pc:docMk/>
            <pc:sldMk cId="1392961681" sldId="258"/>
            <ac:spMk id="2" creationId="{B1136328-9614-5883-2864-6ADA8F1DDDE7}"/>
          </ac:spMkLst>
        </pc:spChg>
        <pc:spChg chg="add mod">
          <ac:chgData name="Sultan Zada Shoukat (2544628)" userId="051e7ef0-87b5-4310-8c69-8e0d6c8189d9" providerId="ADAL" clId="{D7A04556-9B7A-40FB-98A2-4A622302BC4F}" dt="2026-07-13T15:16:48.633" v="4199" actId="207"/>
          <ac:spMkLst>
            <pc:docMk/>
            <pc:sldMk cId="1392961681" sldId="258"/>
            <ac:spMk id="3" creationId="{50A0E18D-E8E8-60D7-5323-A08384A24FCA}"/>
          </ac:spMkLst>
        </pc:spChg>
        <pc:spChg chg="add mod">
          <ac:chgData name="Sultan Zada Shoukat (2544628)" userId="051e7ef0-87b5-4310-8c69-8e0d6c8189d9" providerId="ADAL" clId="{D7A04556-9B7A-40FB-98A2-4A622302BC4F}" dt="2026-07-13T15:16:31.276" v="4195" actId="1076"/>
          <ac:spMkLst>
            <pc:docMk/>
            <pc:sldMk cId="1392961681" sldId="258"/>
            <ac:spMk id="4" creationId="{615A72E3-0B3F-6EFB-6C3D-3C0AA3C2BC88}"/>
          </ac:spMkLst>
        </pc:spChg>
        <pc:spChg chg="add del mod">
          <ac:chgData name="Sultan Zada Shoukat (2544628)" userId="051e7ef0-87b5-4310-8c69-8e0d6c8189d9" providerId="ADAL" clId="{D7A04556-9B7A-40FB-98A2-4A622302BC4F}" dt="2026-07-12T12:40:30.411" v="3213" actId="478"/>
          <ac:spMkLst>
            <pc:docMk/>
            <pc:sldMk cId="1392961681" sldId="258"/>
            <ac:spMk id="5" creationId="{B4F0DFC7-652A-DDB7-AF16-00A279B9EB71}"/>
          </ac:spMkLst>
        </pc:spChg>
        <pc:spChg chg="add del mod">
          <ac:chgData name="Sultan Zada Shoukat (2544628)" userId="051e7ef0-87b5-4310-8c69-8e0d6c8189d9" providerId="ADAL" clId="{D7A04556-9B7A-40FB-98A2-4A622302BC4F}" dt="2026-07-12T12:40:40.373" v="3217" actId="478"/>
          <ac:spMkLst>
            <pc:docMk/>
            <pc:sldMk cId="1392961681" sldId="258"/>
            <ac:spMk id="7" creationId="{DED27279-5492-5F30-424F-B35F17BB7CA9}"/>
          </ac:spMkLst>
        </pc:spChg>
        <pc:picChg chg="add mod">
          <ac:chgData name="Sultan Zada Shoukat (2544628)" userId="051e7ef0-87b5-4310-8c69-8e0d6c8189d9" providerId="ADAL" clId="{D7A04556-9B7A-40FB-98A2-4A622302BC4F}" dt="2026-07-13T15:16:40.497" v="4197" actId="1076"/>
          <ac:picMkLst>
            <pc:docMk/>
            <pc:sldMk cId="1392961681" sldId="258"/>
            <ac:picMk id="8" creationId="{DF1BA745-6377-3047-4060-B8ED4C5E8E25}"/>
          </ac:picMkLst>
        </pc:picChg>
      </pc:sldChg>
      <pc:sldChg chg="addSp delSp modSp new mod modTransition setBg">
        <pc:chgData name="Sultan Zada Shoukat (2544628)" userId="051e7ef0-87b5-4310-8c69-8e0d6c8189d9" providerId="ADAL" clId="{D7A04556-9B7A-40FB-98A2-4A622302BC4F}" dt="2026-07-13T15:37:52.086" v="4356"/>
        <pc:sldMkLst>
          <pc:docMk/>
          <pc:sldMk cId="3498356197" sldId="259"/>
        </pc:sldMkLst>
        <pc:spChg chg="mod">
          <ac:chgData name="Sultan Zada Shoukat (2544628)" userId="051e7ef0-87b5-4310-8c69-8e0d6c8189d9" providerId="ADAL" clId="{D7A04556-9B7A-40FB-98A2-4A622302BC4F}" dt="2026-07-13T15:24:52.419" v="4236" actId="1076"/>
          <ac:spMkLst>
            <pc:docMk/>
            <pc:sldMk cId="3498356197" sldId="259"/>
            <ac:spMk id="2" creationId="{74324C48-2E66-8AB7-16B0-FC5228953A51}"/>
          </ac:spMkLst>
        </pc:spChg>
        <pc:spChg chg="add mod">
          <ac:chgData name="Sultan Zada Shoukat (2544628)" userId="051e7ef0-87b5-4310-8c69-8e0d6c8189d9" providerId="ADAL" clId="{D7A04556-9B7A-40FB-98A2-4A622302BC4F}" dt="2026-07-13T15:24:42.980" v="4235" actId="207"/>
          <ac:spMkLst>
            <pc:docMk/>
            <pc:sldMk cId="3498356197" sldId="259"/>
            <ac:spMk id="4" creationId="{B43BB3B7-901C-D4EC-1651-69713D365182}"/>
          </ac:spMkLst>
        </pc:spChg>
        <pc:spChg chg="add mod">
          <ac:chgData name="Sultan Zada Shoukat (2544628)" userId="051e7ef0-87b5-4310-8c69-8e0d6c8189d9" providerId="ADAL" clId="{D7A04556-9B7A-40FB-98A2-4A622302BC4F}" dt="2026-07-13T15:23:31.962" v="4228" actId="1076"/>
          <ac:spMkLst>
            <pc:docMk/>
            <pc:sldMk cId="3498356197" sldId="259"/>
            <ac:spMk id="5" creationId="{5684E0C5-4BB8-A12D-FBA5-62649E13500A}"/>
          </ac:spMkLst>
        </pc:spChg>
        <pc:grpChg chg="add">
          <ac:chgData name="Sultan Zada Shoukat (2544628)" userId="051e7ef0-87b5-4310-8c69-8e0d6c8189d9" providerId="ADAL" clId="{D7A04556-9B7A-40FB-98A2-4A622302BC4F}" dt="2026-07-12T12:44:36.921" v="3227" actId="26606"/>
          <ac:grpSpMkLst>
            <pc:docMk/>
            <pc:sldMk cId="3498356197" sldId="259"/>
            <ac:grpSpMk id="12" creationId="{6CC33B2B-B475-4189-BA8F-3CF8248DC685}"/>
          </ac:grpSpMkLst>
        </pc:grpChg>
        <pc:graphicFrameChg chg="add mod ord modGraphic">
          <ac:chgData name="Sultan Zada Shoukat (2544628)" userId="051e7ef0-87b5-4310-8c69-8e0d6c8189d9" providerId="ADAL" clId="{D7A04556-9B7A-40FB-98A2-4A622302BC4F}" dt="2026-07-13T15:24:13.890" v="4232" actId="1076"/>
          <ac:graphicFrameMkLst>
            <pc:docMk/>
            <pc:sldMk cId="3498356197" sldId="259"/>
            <ac:graphicFrameMk id="7" creationId="{049A542D-FB73-7A24-9E71-B3B920855223}"/>
          </ac:graphicFrameMkLst>
        </pc:graphicFrameChg>
        <pc:picChg chg="add mod">
          <ac:chgData name="Sultan Zada Shoukat (2544628)" userId="051e7ef0-87b5-4310-8c69-8e0d6c8189d9" providerId="ADAL" clId="{D7A04556-9B7A-40FB-98A2-4A622302BC4F}" dt="2026-07-13T15:23:44.558" v="4230" actId="1076"/>
          <ac:picMkLst>
            <pc:docMk/>
            <pc:sldMk cId="3498356197" sldId="259"/>
            <ac:picMk id="3" creationId="{3582E2E8-72D1-83D5-2865-188B77D470CD}"/>
          </ac:picMkLst>
        </pc:picChg>
      </pc:sldChg>
      <pc:sldChg chg="addSp modSp new mod modTransition">
        <pc:chgData name="Sultan Zada Shoukat (2544628)" userId="051e7ef0-87b5-4310-8c69-8e0d6c8189d9" providerId="ADAL" clId="{D7A04556-9B7A-40FB-98A2-4A622302BC4F}" dt="2026-07-13T15:26:48.914" v="4253" actId="1076"/>
        <pc:sldMkLst>
          <pc:docMk/>
          <pc:sldMk cId="2758521683" sldId="260"/>
        </pc:sldMkLst>
        <pc:spChg chg="mod">
          <ac:chgData name="Sultan Zada Shoukat (2544628)" userId="051e7ef0-87b5-4310-8c69-8e0d6c8189d9" providerId="ADAL" clId="{D7A04556-9B7A-40FB-98A2-4A622302BC4F}" dt="2026-07-12T11:46:14.138" v="2568"/>
          <ac:spMkLst>
            <pc:docMk/>
            <pc:sldMk cId="2758521683" sldId="260"/>
            <ac:spMk id="2" creationId="{8D81D8E7-14CC-2CF4-CE10-D013D7A3E10E}"/>
          </ac:spMkLst>
        </pc:spChg>
        <pc:spChg chg="add mod">
          <ac:chgData name="Sultan Zada Shoukat (2544628)" userId="051e7ef0-87b5-4310-8c69-8e0d6c8189d9" providerId="ADAL" clId="{D7A04556-9B7A-40FB-98A2-4A622302BC4F}" dt="2026-07-12T12:59:25.717" v="3723" actId="1076"/>
          <ac:spMkLst>
            <pc:docMk/>
            <pc:sldMk cId="2758521683" sldId="260"/>
            <ac:spMk id="3" creationId="{80927E22-2DEA-5258-3770-F7952FC5F089}"/>
          </ac:spMkLst>
        </pc:spChg>
        <pc:spChg chg="add mod">
          <ac:chgData name="Sultan Zada Shoukat (2544628)" userId="051e7ef0-87b5-4310-8c69-8e0d6c8189d9" providerId="ADAL" clId="{D7A04556-9B7A-40FB-98A2-4A622302BC4F}" dt="2026-07-13T15:26:48.914" v="4253" actId="1076"/>
          <ac:spMkLst>
            <pc:docMk/>
            <pc:sldMk cId="2758521683" sldId="260"/>
            <ac:spMk id="4" creationId="{9FC75026-C8E2-C580-2ED4-13CC88CCE5AB}"/>
          </ac:spMkLst>
        </pc:spChg>
      </pc:sldChg>
      <pc:sldChg chg="addSp delSp modSp new mod modTransition">
        <pc:chgData name="Sultan Zada Shoukat (2544628)" userId="051e7ef0-87b5-4310-8c69-8e0d6c8189d9" providerId="ADAL" clId="{D7A04556-9B7A-40FB-98A2-4A622302BC4F}" dt="2026-07-13T15:37:32.505" v="4353"/>
        <pc:sldMkLst>
          <pc:docMk/>
          <pc:sldMk cId="2020976039" sldId="261"/>
        </pc:sldMkLst>
        <pc:spChg chg="del mod">
          <ac:chgData name="Sultan Zada Shoukat (2544628)" userId="051e7ef0-87b5-4310-8c69-8e0d6c8189d9" providerId="ADAL" clId="{D7A04556-9B7A-40FB-98A2-4A622302BC4F}" dt="2026-07-12T12:05:47.360" v="2905" actId="478"/>
          <ac:spMkLst>
            <pc:docMk/>
            <pc:sldMk cId="2020976039" sldId="261"/>
            <ac:spMk id="2" creationId="{C8331633-BD51-E0EB-A29C-9E2FA0F48AF9}"/>
          </ac:spMkLst>
        </pc:spChg>
        <pc:spChg chg="add mod">
          <ac:chgData name="Sultan Zada Shoukat (2544628)" userId="051e7ef0-87b5-4310-8c69-8e0d6c8189d9" providerId="ADAL" clId="{D7A04556-9B7A-40FB-98A2-4A622302BC4F}" dt="2026-07-13T15:36:53.103" v="4348" actId="255"/>
          <ac:spMkLst>
            <pc:docMk/>
            <pc:sldMk cId="2020976039" sldId="261"/>
            <ac:spMk id="2" creationId="{D0220F23-560D-F343-75BD-A78B588DD6B9}"/>
          </ac:spMkLst>
        </pc:spChg>
        <pc:spChg chg="del mod">
          <ac:chgData name="Sultan Zada Shoukat (2544628)" userId="051e7ef0-87b5-4310-8c69-8e0d6c8189d9" providerId="ADAL" clId="{D7A04556-9B7A-40FB-98A2-4A622302BC4F}" dt="2026-07-12T12:07:09.050" v="2955" actId="478"/>
          <ac:spMkLst>
            <pc:docMk/>
            <pc:sldMk cId="2020976039" sldId="261"/>
            <ac:spMk id="3" creationId="{844804A3-5149-C827-1F6C-6AA451619C0C}"/>
          </ac:spMkLst>
        </pc:spChg>
        <pc:spChg chg="add del mod">
          <ac:chgData name="Sultan Zada Shoukat (2544628)" userId="051e7ef0-87b5-4310-8c69-8e0d6c8189d9" providerId="ADAL" clId="{D7A04556-9B7A-40FB-98A2-4A622302BC4F}" dt="2026-07-12T12:07:34.661" v="2960"/>
          <ac:spMkLst>
            <pc:docMk/>
            <pc:sldMk cId="2020976039" sldId="261"/>
            <ac:spMk id="4" creationId="{B6FC3E40-39BB-0736-9A07-C3EECEC629D8}"/>
          </ac:spMkLst>
        </pc:spChg>
        <pc:spChg chg="add del mod">
          <ac:chgData name="Sultan Zada Shoukat (2544628)" userId="051e7ef0-87b5-4310-8c69-8e0d6c8189d9" providerId="ADAL" clId="{D7A04556-9B7A-40FB-98A2-4A622302BC4F}" dt="2026-07-12T12:08:45.776" v="2967" actId="47"/>
          <ac:spMkLst>
            <pc:docMk/>
            <pc:sldMk cId="2020976039" sldId="261"/>
            <ac:spMk id="5" creationId="{3FF19D6D-4CBE-4D22-3E31-C49901601867}"/>
          </ac:spMkLst>
        </pc:spChg>
        <pc:spChg chg="add mod">
          <ac:chgData name="Sultan Zada Shoukat (2544628)" userId="051e7ef0-87b5-4310-8c69-8e0d6c8189d9" providerId="ADAL" clId="{D7A04556-9B7A-40FB-98A2-4A622302BC4F}" dt="2026-07-13T15:34:33.515" v="4332" actId="207"/>
          <ac:spMkLst>
            <pc:docMk/>
            <pc:sldMk cId="2020976039" sldId="261"/>
            <ac:spMk id="6" creationId="{C14B4BB4-371A-8042-50D0-3EB0A21AF695}"/>
          </ac:spMkLst>
        </pc:spChg>
        <pc:graphicFrameChg chg="add mod modGraphic">
          <ac:chgData name="Sultan Zada Shoukat (2544628)" userId="051e7ef0-87b5-4310-8c69-8e0d6c8189d9" providerId="ADAL" clId="{D7A04556-9B7A-40FB-98A2-4A622302BC4F}" dt="2026-07-13T15:36:40.774" v="4347" actId="255"/>
          <ac:graphicFrameMkLst>
            <pc:docMk/>
            <pc:sldMk cId="2020976039" sldId="261"/>
            <ac:graphicFrameMk id="7" creationId="{EB2AF92D-B643-3410-80B0-E857937ECE71}"/>
          </ac:graphicFrameMkLst>
        </pc:graphicFrameChg>
        <pc:picChg chg="add mod">
          <ac:chgData name="Sultan Zada Shoukat (2544628)" userId="051e7ef0-87b5-4310-8c69-8e0d6c8189d9" providerId="ADAL" clId="{D7A04556-9B7A-40FB-98A2-4A622302BC4F}" dt="2026-07-13T15:28:02.779" v="4263" actId="1076"/>
          <ac:picMkLst>
            <pc:docMk/>
            <pc:sldMk cId="2020976039" sldId="261"/>
            <ac:picMk id="8" creationId="{91BF7F25-7438-EDE6-C661-03230BC88D90}"/>
          </ac:picMkLst>
        </pc:picChg>
      </pc:sldChg>
      <pc:sldChg chg="addSp delSp modSp new mod modTransition">
        <pc:chgData name="Sultan Zada Shoukat (2544628)" userId="051e7ef0-87b5-4310-8c69-8e0d6c8189d9" providerId="ADAL" clId="{D7A04556-9B7A-40FB-98A2-4A622302BC4F}" dt="2026-07-12T13:07:48.804" v="3769"/>
        <pc:sldMkLst>
          <pc:docMk/>
          <pc:sldMk cId="2980751057" sldId="262"/>
        </pc:sldMkLst>
        <pc:spChg chg="mod">
          <ac:chgData name="Sultan Zada Shoukat (2544628)" userId="051e7ef0-87b5-4310-8c69-8e0d6c8189d9" providerId="ADAL" clId="{D7A04556-9B7A-40FB-98A2-4A622302BC4F}" dt="2026-07-12T13:06:45.306" v="3766" actId="1076"/>
          <ac:spMkLst>
            <pc:docMk/>
            <pc:sldMk cId="2980751057" sldId="262"/>
            <ac:spMk id="2" creationId="{986F2024-7C36-D52C-F4FA-A68C9DFD35EB}"/>
          </ac:spMkLst>
        </pc:spChg>
        <pc:spChg chg="add del">
          <ac:chgData name="Sultan Zada Shoukat (2544628)" userId="051e7ef0-87b5-4310-8c69-8e0d6c8189d9" providerId="ADAL" clId="{D7A04556-9B7A-40FB-98A2-4A622302BC4F}" dt="2026-07-12T13:03:54.307" v="3752" actId="478"/>
          <ac:spMkLst>
            <pc:docMk/>
            <pc:sldMk cId="2980751057" sldId="262"/>
            <ac:spMk id="6" creationId="{A3C8B69A-D563-08BB-ECD4-5CF9E23FC5B7}"/>
          </ac:spMkLst>
        </pc:spChg>
        <pc:picChg chg="add del">
          <ac:chgData name="Sultan Zada Shoukat (2544628)" userId="051e7ef0-87b5-4310-8c69-8e0d6c8189d9" providerId="ADAL" clId="{D7A04556-9B7A-40FB-98A2-4A622302BC4F}" dt="2026-07-12T13:02:57.460" v="3746" actId="478"/>
          <ac:picMkLst>
            <pc:docMk/>
            <pc:sldMk cId="2980751057" sldId="262"/>
            <ac:picMk id="3" creationId="{E110C590-7077-EFE2-FA0E-D20E30E8A667}"/>
          </ac:picMkLst>
        </pc:picChg>
        <pc:picChg chg="add del">
          <ac:chgData name="Sultan Zada Shoukat (2544628)" userId="051e7ef0-87b5-4310-8c69-8e0d6c8189d9" providerId="ADAL" clId="{D7A04556-9B7A-40FB-98A2-4A622302BC4F}" dt="2026-07-12T13:03:21.934" v="3749" actId="478"/>
          <ac:picMkLst>
            <pc:docMk/>
            <pc:sldMk cId="2980751057" sldId="262"/>
            <ac:picMk id="4" creationId="{95E482E9-CB80-5FBD-13CA-1E0180A46845}"/>
          </ac:picMkLst>
        </pc:picChg>
        <pc:picChg chg="add del mod">
          <ac:chgData name="Sultan Zada Shoukat (2544628)" userId="051e7ef0-87b5-4310-8c69-8e0d6c8189d9" providerId="ADAL" clId="{D7A04556-9B7A-40FB-98A2-4A622302BC4F}" dt="2026-07-12T13:05:12.041" v="3758" actId="478"/>
          <ac:picMkLst>
            <pc:docMk/>
            <pc:sldMk cId="2980751057" sldId="262"/>
            <ac:picMk id="7" creationId="{4610BC82-2072-75E1-C623-1FDF9E0986AB}"/>
          </ac:picMkLst>
        </pc:picChg>
        <pc:picChg chg="add del">
          <ac:chgData name="Sultan Zada Shoukat (2544628)" userId="051e7ef0-87b5-4310-8c69-8e0d6c8189d9" providerId="ADAL" clId="{D7A04556-9B7A-40FB-98A2-4A622302BC4F}" dt="2026-07-12T13:06:01.900" v="3761" actId="478"/>
          <ac:picMkLst>
            <pc:docMk/>
            <pc:sldMk cId="2980751057" sldId="262"/>
            <ac:picMk id="8" creationId="{1C0BD96B-9C22-7796-861C-AA8EFA51F30E}"/>
          </ac:picMkLst>
        </pc:picChg>
        <pc:picChg chg="add mod">
          <ac:chgData name="Sultan Zada Shoukat (2544628)" userId="051e7ef0-87b5-4310-8c69-8e0d6c8189d9" providerId="ADAL" clId="{D7A04556-9B7A-40FB-98A2-4A622302BC4F}" dt="2026-07-12T13:06:51.994" v="3768" actId="1076"/>
          <ac:picMkLst>
            <pc:docMk/>
            <pc:sldMk cId="2980751057" sldId="262"/>
            <ac:picMk id="9" creationId="{2E889CF3-B8EC-25B7-33A8-9981D699F6F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8ACB76-FF8F-496B-9DFB-D73551F487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46A57-AEB5-493A-9E94-8F99A10D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42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396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024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204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592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9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231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658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748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341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103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0874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135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31997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4939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643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486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3EAD6-C47B-4FDD-819F-4A2A3DD3290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4A94AB0-1CBD-455E-82AD-DF44BE3306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301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  <p:sldLayoutId id="2147483748" r:id="rId13"/>
    <p:sldLayoutId id="2147483749" r:id="rId14"/>
    <p:sldLayoutId id="2147483750" r:id="rId15"/>
    <p:sldLayoutId id="214748375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qc.org.uk/guidance-regulation/providers/regulations-service-providers-and-managers/health-social-care-act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sharepoint/onedrive-overview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0EE10-DAFA-363C-3C25-1E272740ED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70356" y="1479579"/>
            <a:ext cx="6168115" cy="1538706"/>
          </a:xfr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3400" dirty="0"/>
              <a:t>     </a:t>
            </a:r>
            <a:r>
              <a:rPr lang="en-US" sz="4400" dirty="0"/>
              <a:t>RIVERDALE NURSING              </a:t>
            </a:r>
            <a:br>
              <a:rPr lang="en-US" sz="4400" dirty="0"/>
            </a:br>
            <a:r>
              <a:rPr lang="en-US" sz="4400" dirty="0"/>
              <a:t>              HOME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5A5C9C-E2E5-2714-5283-8AE5B34FF0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33816" y="2969233"/>
            <a:ext cx="7599205" cy="1538707"/>
          </a:xfr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algn="l">
              <a:lnSpc>
                <a:spcPct val="90000"/>
              </a:lnSpc>
            </a:pPr>
            <a:r>
              <a:rPr lang="en-US" sz="9600" dirty="0"/>
              <a:t>Name: Sultan Zada Shoukat</a:t>
            </a:r>
          </a:p>
          <a:p>
            <a:pPr algn="l">
              <a:lnSpc>
                <a:spcPct val="90000"/>
              </a:lnSpc>
            </a:pPr>
            <a:r>
              <a:rPr lang="en-US" sz="9600" dirty="0"/>
              <a:t>Module: Health &amp; Social Care</a:t>
            </a:r>
          </a:p>
          <a:p>
            <a:pPr algn="l">
              <a:lnSpc>
                <a:spcPct val="90000"/>
              </a:lnSpc>
            </a:pPr>
            <a:r>
              <a:rPr lang="en-US" sz="9600" dirty="0"/>
              <a:t>Module Code:LCHS4001</a:t>
            </a:r>
          </a:p>
          <a:p>
            <a:pPr algn="l">
              <a:lnSpc>
                <a:spcPct val="90000"/>
              </a:lnSpc>
            </a:pPr>
            <a:r>
              <a:rPr lang="en-US" sz="9600" dirty="0"/>
              <a:t>Lecturer: Dr </a:t>
            </a:r>
            <a:r>
              <a:rPr lang="en-US" sz="9600" dirty="0" err="1"/>
              <a:t>Redhwan</a:t>
            </a:r>
            <a:r>
              <a:rPr lang="en-US" sz="9600" dirty="0"/>
              <a:t> Al-Amri </a:t>
            </a:r>
          </a:p>
          <a:p>
            <a:pPr algn="l">
              <a:lnSpc>
                <a:spcPct val="90000"/>
              </a:lnSpc>
            </a:pPr>
            <a:r>
              <a:rPr lang="en-US" sz="9600" dirty="0"/>
              <a:t>Date:12/07/26</a:t>
            </a:r>
          </a:p>
          <a:p>
            <a:pPr algn="l">
              <a:lnSpc>
                <a:spcPct val="90000"/>
              </a:lnSpc>
            </a:pPr>
            <a:endParaRPr lang="en-US" sz="8000" dirty="0"/>
          </a:p>
          <a:p>
            <a:pPr algn="l">
              <a:lnSpc>
                <a:spcPct val="90000"/>
              </a:lnSpc>
            </a:pPr>
            <a:r>
              <a:rPr lang="en-US" sz="8000" dirty="0"/>
              <a:t>CARE RELATED DOCUMENTS</a:t>
            </a:r>
          </a:p>
          <a:p>
            <a:pPr algn="l">
              <a:lnSpc>
                <a:spcPct val="90000"/>
              </a:lnSpc>
            </a:pPr>
            <a:r>
              <a:rPr lang="en-US" sz="8000" dirty="0"/>
              <a:t>MICROSOFT ONE 365 WORD</a:t>
            </a:r>
          </a:p>
          <a:p>
            <a:pPr algn="l">
              <a:lnSpc>
                <a:spcPct val="90000"/>
              </a:lnSpc>
            </a:pPr>
            <a:r>
              <a:rPr lang="en-US" sz="8000" dirty="0"/>
              <a:t>ADVANTAGES &amp; DISADVANTAGES</a:t>
            </a:r>
          </a:p>
          <a:p>
            <a:pPr algn="l">
              <a:lnSpc>
                <a:spcPct val="90000"/>
              </a:lnSpc>
            </a:pPr>
            <a:r>
              <a:rPr lang="en-US" sz="8000" dirty="0"/>
              <a:t>CONCLUSION SUMMARY</a:t>
            </a:r>
          </a:p>
          <a:p>
            <a:pPr algn="l">
              <a:lnSpc>
                <a:spcPct val="90000"/>
              </a:lnSpc>
            </a:pPr>
            <a:endParaRPr lang="en-US" sz="9600" dirty="0"/>
          </a:p>
          <a:p>
            <a:pPr algn="l">
              <a:lnSpc>
                <a:spcPct val="90000"/>
              </a:lnSpc>
            </a:pPr>
            <a:endParaRPr lang="en-US" sz="2400" dirty="0"/>
          </a:p>
          <a:p>
            <a:pPr algn="l">
              <a:lnSpc>
                <a:spcPct val="90000"/>
              </a:lnSpc>
            </a:pPr>
            <a:endParaRPr lang="en-US" sz="2400" dirty="0"/>
          </a:p>
        </p:txBody>
      </p:sp>
      <p:pic>
        <p:nvPicPr>
          <p:cNvPr id="4" name="Picture 3" descr="University of Wales, Trinity Saint David, London">
            <a:extLst>
              <a:ext uri="{FF2B5EF4-FFF2-40B4-BE49-F238E27FC236}">
                <a16:creationId xmlns:a16="http://schemas.microsoft.com/office/drawing/2014/main" id="{E9C19EFE-139E-BDF0-248D-377735649F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8782" y="106359"/>
            <a:ext cx="4049227" cy="153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23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FF19D6D-4CBE-4D22-3E31-C49901601867}"/>
              </a:ext>
            </a:extLst>
          </p:cNvPr>
          <p:cNvSpPr txBox="1"/>
          <p:nvPr/>
        </p:nvSpPr>
        <p:spPr>
          <a:xfrm>
            <a:off x="1248229" y="406400"/>
            <a:ext cx="7736114" cy="78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4B4BB4-371A-8042-50D0-3EB0A21AF695}"/>
              </a:ext>
            </a:extLst>
          </p:cNvPr>
          <p:cNvSpPr txBox="1"/>
          <p:nvPr/>
        </p:nvSpPr>
        <p:spPr>
          <a:xfrm>
            <a:off x="1248229" y="210478"/>
            <a:ext cx="26996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Topics: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B2AF92D-B643-3410-80B0-E857937ECE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007990"/>
              </p:ext>
            </p:extLst>
          </p:nvPr>
        </p:nvGraphicFramePr>
        <p:xfrm>
          <a:off x="1147127" y="896901"/>
          <a:ext cx="5591512" cy="2164080"/>
        </p:xfrm>
        <a:graphic>
          <a:graphicData uri="http://schemas.openxmlformats.org/drawingml/2006/table">
            <a:tbl>
              <a:tblPr firstCol="1">
                <a:tableStyleId>{9DCAF9ED-07DC-4A11-8D7F-57B35C25682E}</a:tableStyleId>
              </a:tblPr>
              <a:tblGrid>
                <a:gridCol w="5591512">
                  <a:extLst>
                    <a:ext uri="{9D8B030D-6E8A-4147-A177-3AD203B41FA5}">
                      <a16:colId xmlns:a16="http://schemas.microsoft.com/office/drawing/2014/main" val="1771279620"/>
                    </a:ext>
                  </a:extLst>
                </a:gridCol>
              </a:tblGrid>
              <a:tr h="1971649">
                <a:tc>
                  <a:txBody>
                    <a:bodyPr/>
                    <a:lstStyle/>
                    <a:p>
                      <a:r>
                        <a:rPr lang="en-GB" sz="2000" dirty="0"/>
                        <a:t>CARE RELATED DOCUMENTS </a:t>
                      </a:r>
                    </a:p>
                    <a:p>
                      <a:r>
                        <a:rPr lang="en-GB" sz="2000" dirty="0"/>
                        <a:t>MICROSOFT 365 WORD</a:t>
                      </a:r>
                    </a:p>
                    <a:p>
                      <a:r>
                        <a:rPr lang="en-GB" sz="2000" dirty="0"/>
                        <a:t> ADVANTAGES &amp; DISADVANTAGES</a:t>
                      </a:r>
                    </a:p>
                    <a:p>
                      <a:r>
                        <a:rPr lang="en-GB" sz="2000" dirty="0"/>
                        <a:t>CONCLUSION</a:t>
                      </a:r>
                    </a:p>
                    <a:p>
                      <a:r>
                        <a:rPr lang="en-GB" sz="2000" dirty="0"/>
                        <a:t>QUESTIONS\FEEDBACK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9654094"/>
                  </a:ext>
                </a:extLst>
              </a:tr>
            </a:tbl>
          </a:graphicData>
        </a:graphic>
      </p:graphicFrame>
      <p:pic>
        <p:nvPicPr>
          <p:cNvPr id="8" name="Picture 7" descr="NHS – Logos Download">
            <a:extLst>
              <a:ext uri="{FF2B5EF4-FFF2-40B4-BE49-F238E27FC236}">
                <a16:creationId xmlns:a16="http://schemas.microsoft.com/office/drawing/2014/main" id="{91BF7F25-7438-EDE6-C661-03230BC88D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7536" y="153767"/>
            <a:ext cx="2441150" cy="93475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0220F23-560D-F343-75BD-A78B588DD6B9}"/>
              </a:ext>
            </a:extLst>
          </p:cNvPr>
          <p:cNvSpPr txBox="1"/>
          <p:nvPr/>
        </p:nvSpPr>
        <p:spPr>
          <a:xfrm>
            <a:off x="1153886" y="3010229"/>
            <a:ext cx="735944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Objectives:</a:t>
            </a:r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By the end of this slideshow, you will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Understand key </a:t>
            </a:r>
            <a:r>
              <a:rPr lang="en-GB" sz="2000" b="1" dirty="0"/>
              <a:t>care-related documents</a:t>
            </a:r>
            <a:r>
              <a:rPr lang="en-GB" sz="2000" dirty="0"/>
              <a:t> and their purpose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Use </a:t>
            </a:r>
            <a:r>
              <a:rPr lang="en-GB" sz="2000" b="1" dirty="0"/>
              <a:t>Microsoft 365 Word</a:t>
            </a:r>
            <a:r>
              <a:rPr lang="en-GB" sz="2000" dirty="0"/>
              <a:t> to create professional care documents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Identify the </a:t>
            </a:r>
            <a:r>
              <a:rPr lang="en-GB" sz="2000" b="1" dirty="0"/>
              <a:t>advantages and disadvantages</a:t>
            </a:r>
            <a:r>
              <a:rPr lang="en-GB" sz="2000" dirty="0"/>
              <a:t> of the health and social care sector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Write a clear and effective </a:t>
            </a:r>
            <a:r>
              <a:rPr lang="en-GB" sz="2000" b="1" dirty="0"/>
              <a:t>conclusion</a:t>
            </a: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Respond confidently to </a:t>
            </a:r>
            <a:r>
              <a:rPr lang="en-GB" sz="2000" b="1" dirty="0"/>
              <a:t>questions and feedback</a:t>
            </a:r>
            <a:endParaRPr lang="en-GB" sz="2000" dirty="0"/>
          </a:p>
          <a:p>
            <a:endParaRPr lang="en-GB" sz="2000" dirty="0"/>
          </a:p>
          <a:p>
            <a:r>
              <a:rPr lang="en-GB" sz="2000" dirty="0">
                <a:solidFill>
                  <a:srgbClr val="C00000"/>
                </a:solidFill>
              </a:rPr>
              <a:t>REF: </a:t>
            </a:r>
            <a:r>
              <a:rPr lang="en-GB" sz="2000" b="1" dirty="0">
                <a:solidFill>
                  <a:schemeClr val="accent1"/>
                </a:solidFill>
              </a:rPr>
              <a:t>NHS England (2023).</a:t>
            </a:r>
            <a:r>
              <a:rPr lang="en-GB" sz="2000" dirty="0">
                <a:solidFill>
                  <a:schemeClr val="accent1"/>
                </a:solidFill>
              </a:rPr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097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BF5D0-7F0F-8CE1-13A7-6B191DF65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3045" y="339213"/>
            <a:ext cx="7710948" cy="1371600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3200" dirty="0">
                <a:latin typeface="Abadi" panose="020F0502020204030204" pitchFamily="34" charset="0"/>
                <a:cs typeface="Times New Roman" panose="02020603050405020304" pitchFamily="18" charset="0"/>
              </a:rPr>
            </a:br>
            <a:r>
              <a:rPr lang="en-GB" sz="3200" dirty="0">
                <a:latin typeface="Abadi" panose="020F0502020204030204" pitchFamily="34" charset="0"/>
                <a:cs typeface="Times New Roman" panose="02020603050405020304" pitchFamily="18" charset="0"/>
              </a:rPr>
              <a:t>WRITING CARE RELATED DOCUMENTS-</a:t>
            </a:r>
            <a:br>
              <a:rPr lang="en-GB" sz="3200" dirty="0">
                <a:latin typeface="Abadi" panose="020F0502020204030204" pitchFamily="34" charset="0"/>
                <a:cs typeface="Times New Roman" panose="02020603050405020304" pitchFamily="18" charset="0"/>
              </a:rPr>
            </a:br>
            <a:endParaRPr lang="en-GB" sz="3200" dirty="0">
              <a:latin typeface="Abad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6D6C3C-E588-E6C7-BB18-252DE3C52F81}"/>
              </a:ext>
            </a:extLst>
          </p:cNvPr>
          <p:cNvSpPr txBox="1"/>
          <p:nvPr/>
        </p:nvSpPr>
        <p:spPr>
          <a:xfrm>
            <a:off x="2445774" y="1504336"/>
            <a:ext cx="713821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Record resident’s care, treatment and progress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Support person-centred 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Improve communication between healthcare professionals.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Ensure continuity and safety of 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/>
              <a:t>Why’s it important?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Helps monitor resident’s health and wellbeing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Reduce communication errors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Support clinical decision-making.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Provide legal and professional evidence of care</a:t>
            </a:r>
          </a:p>
        </p:txBody>
      </p:sp>
      <p:pic>
        <p:nvPicPr>
          <p:cNvPr id="4" name="Picture 3" descr="NHS – Logos Download">
            <a:extLst>
              <a:ext uri="{FF2B5EF4-FFF2-40B4-BE49-F238E27FC236}">
                <a16:creationId xmlns:a16="http://schemas.microsoft.com/office/drawing/2014/main" id="{EDF88803-6285-2788-50FF-7A43DA794D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70" y="5783992"/>
            <a:ext cx="2441150" cy="93475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E0043B-C8D9-60FF-3EAA-67024514F9E2}"/>
              </a:ext>
            </a:extLst>
          </p:cNvPr>
          <p:cNvSpPr txBox="1"/>
          <p:nvPr/>
        </p:nvSpPr>
        <p:spPr>
          <a:xfrm>
            <a:off x="3288890" y="5795418"/>
            <a:ext cx="43212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rgbClr val="C0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REF:</a:t>
            </a:r>
          </a:p>
          <a:p>
            <a:r>
              <a:rPr lang="en-GB" b="1" u="sng" dirty="0">
                <a:solidFill>
                  <a:srgbClr val="3FCDE7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Health and Social Care Act 2008 (Regulated Activities) Regulations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5567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36328-9614-5883-2864-6ADA8F1DD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436" y="508560"/>
            <a:ext cx="9603275" cy="670561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MICROSOFT 365 WORD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5A72E3-0B3F-6EFB-6C3D-3C0AA3C2BC88}"/>
              </a:ext>
            </a:extLst>
          </p:cNvPr>
          <p:cNvSpPr txBox="1"/>
          <p:nvPr/>
        </p:nvSpPr>
        <p:spPr>
          <a:xfrm>
            <a:off x="1194619" y="1273432"/>
            <a:ext cx="943896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/>
              <a:t>Why Microsoft One is used?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Creates professional care documents.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Easy to edit and update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Supports spelling and grammar check and makes sure punctuality is accurate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Securely stores and shares documents using Microsoft 365.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Enable collaboration and improvements between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sz="3200" dirty="0"/>
              <a:t>Features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Templates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Headers &amp; Footers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Spell check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Auto save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Comments and Track Changes</a:t>
            </a:r>
          </a:p>
        </p:txBody>
      </p:sp>
      <p:pic>
        <p:nvPicPr>
          <p:cNvPr id="8" name="Picture 7" descr="Free Microsoft logo transparent png 22100816 PNG with Transparent ...">
            <a:extLst>
              <a:ext uri="{FF2B5EF4-FFF2-40B4-BE49-F238E27FC236}">
                <a16:creationId xmlns:a16="http://schemas.microsoft.com/office/drawing/2014/main" id="{DF1BA745-6377-3047-4060-B8ED4C5E8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1887" y="5274542"/>
            <a:ext cx="1872343" cy="1872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A0E18D-E8E8-60D7-5323-A08384A24FCA}"/>
              </a:ext>
            </a:extLst>
          </p:cNvPr>
          <p:cNvSpPr txBox="1"/>
          <p:nvPr/>
        </p:nvSpPr>
        <p:spPr>
          <a:xfrm>
            <a:off x="1387360" y="5887775"/>
            <a:ext cx="68734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C0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REF:</a:t>
            </a:r>
          </a:p>
          <a:p>
            <a:r>
              <a:rPr lang="en-GB" dirty="0">
                <a:solidFill>
                  <a:srgbClr val="3FCDE7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Overview of OneDrive in Microsoft 365 - SharePoint in Microsoft 365 | Microsoft Learn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2961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6CC33B2B-B475-4189-BA8F-3CF8248DC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A59AAC92-4932-4D74-A545-BA3EEE56D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8446528-FA87-4017-B061-CF7EE79FA2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4D4B4D0-2493-42A2-AEEB-9970A64E8B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23">
              <a:extLst>
                <a:ext uri="{FF2B5EF4-FFF2-40B4-BE49-F238E27FC236}">
                  <a16:creationId xmlns:a16="http://schemas.microsoft.com/office/drawing/2014/main" id="{676E13B7-7CB7-4489-914B-4012EE6EBF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F2159841-C096-430C-B748-E8D2A5C994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B4F167EF-5A0C-487E-8776-97310E39E0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 27">
              <a:extLst>
                <a:ext uri="{FF2B5EF4-FFF2-40B4-BE49-F238E27FC236}">
                  <a16:creationId xmlns:a16="http://schemas.microsoft.com/office/drawing/2014/main" id="{9D8C053F-F025-4CB6-94C4-2841A20D6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Rectangle 28">
              <a:extLst>
                <a:ext uri="{FF2B5EF4-FFF2-40B4-BE49-F238E27FC236}">
                  <a16:creationId xmlns:a16="http://schemas.microsoft.com/office/drawing/2014/main" id="{78581BD0-3E75-48CB-A2A3-44DB1ACB6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E90D466A-AB95-4676-82CB-3BEC98AFF8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3AFED863-874C-49D9-AE2F-B9DFF00D56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4324C48-2E66-8AB7-16B0-FC5228953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324" y="4405470"/>
            <a:ext cx="8288035" cy="109505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3400" dirty="0"/>
              <a:t>WRITING CARE RELATED DOCUMENTS</a:t>
            </a:r>
            <a:br>
              <a:rPr lang="en-US" sz="3400" dirty="0"/>
            </a:br>
            <a:endParaRPr lang="en-US" sz="3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3BB3B7-901C-D4EC-1651-69713D365182}"/>
              </a:ext>
            </a:extLst>
          </p:cNvPr>
          <p:cNvSpPr txBox="1"/>
          <p:nvPr/>
        </p:nvSpPr>
        <p:spPr>
          <a:xfrm>
            <a:off x="863600" y="5172938"/>
            <a:ext cx="8288035" cy="4714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dirty="0">
                <a:solidFill>
                  <a:schemeClr val="accent5"/>
                </a:solidFill>
              </a:rPr>
              <a:t>ADVANTAGES AND DISADVANTAGES</a:t>
            </a:r>
          </a:p>
        </p:txBody>
      </p:sp>
      <p:pic>
        <p:nvPicPr>
          <p:cNvPr id="3" name="Picture 2" descr="Premium Vector | Thumb up and thumb down hand sign icon vector cartoon ...">
            <a:extLst>
              <a:ext uri="{FF2B5EF4-FFF2-40B4-BE49-F238E27FC236}">
                <a16:creationId xmlns:a16="http://schemas.microsoft.com/office/drawing/2014/main" id="{3582E2E8-72D1-83D5-2865-188B77D47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409" y="444606"/>
            <a:ext cx="4029717" cy="3223773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49A542D-FB73-7A24-9E71-B3B9208552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0458833"/>
              </p:ext>
            </p:extLst>
          </p:nvPr>
        </p:nvGraphicFramePr>
        <p:xfrm>
          <a:off x="4736322" y="533841"/>
          <a:ext cx="4846986" cy="3470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3141">
                  <a:extLst>
                    <a:ext uri="{9D8B030D-6E8A-4147-A177-3AD203B41FA5}">
                      <a16:colId xmlns:a16="http://schemas.microsoft.com/office/drawing/2014/main" val="4072674351"/>
                    </a:ext>
                  </a:extLst>
                </a:gridCol>
                <a:gridCol w="2223845">
                  <a:extLst>
                    <a:ext uri="{9D8B030D-6E8A-4147-A177-3AD203B41FA5}">
                      <a16:colId xmlns:a16="http://schemas.microsoft.com/office/drawing/2014/main" val="1235383987"/>
                    </a:ext>
                  </a:extLst>
                </a:gridCol>
              </a:tblGrid>
              <a:tr h="505166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ysClr val="windowText" lastClr="000000"/>
                          </a:solidFill>
                        </a:rPr>
                        <a:t>Advantages</a:t>
                      </a:r>
                    </a:p>
                  </a:txBody>
                  <a:tcPr marL="80139" marR="80139" marT="40069" marB="40069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ysClr val="windowText" lastClr="000000"/>
                          </a:solidFill>
                        </a:rPr>
                        <a:t>Disadvantages</a:t>
                      </a:r>
                    </a:p>
                  </a:txBody>
                  <a:tcPr marL="80139" marR="80139" marT="40069" marB="40069"/>
                </a:tc>
                <a:extLst>
                  <a:ext uri="{0D108BD9-81ED-4DB2-BD59-A6C34878D82A}">
                    <a16:rowId xmlns:a16="http://schemas.microsoft.com/office/drawing/2014/main" val="1417701889"/>
                  </a:ext>
                </a:extLst>
              </a:tr>
              <a:tr h="593026">
                <a:tc>
                  <a:txBody>
                    <a:bodyPr/>
                    <a:lstStyle/>
                    <a:p>
                      <a:r>
                        <a:rPr lang="en-GB" sz="1600" dirty="0"/>
                        <a:t>Improves Communication</a:t>
                      </a:r>
                    </a:p>
                  </a:txBody>
                  <a:tcPr marL="80139" marR="80139" marT="40069" marB="40069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Risk of data breaches if not protected</a:t>
                      </a:r>
                    </a:p>
                  </a:txBody>
                  <a:tcPr marL="80139" marR="80139" marT="40069" marB="40069"/>
                </a:tc>
                <a:extLst>
                  <a:ext uri="{0D108BD9-81ED-4DB2-BD59-A6C34878D82A}">
                    <a16:rowId xmlns:a16="http://schemas.microsoft.com/office/drawing/2014/main" val="2777489988"/>
                  </a:ext>
                </a:extLst>
              </a:tr>
              <a:tr h="593026">
                <a:tc>
                  <a:txBody>
                    <a:bodyPr/>
                    <a:lstStyle/>
                    <a:p>
                      <a:r>
                        <a:rPr lang="en-GB" sz="1600"/>
                        <a:t>Easy to update</a:t>
                      </a:r>
                    </a:p>
                  </a:txBody>
                  <a:tcPr marL="80139" marR="80139" marT="40069" marB="40069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Human errors can still occur</a:t>
                      </a:r>
                    </a:p>
                  </a:txBody>
                  <a:tcPr marL="80139" marR="80139" marT="40069" marB="40069"/>
                </a:tc>
                <a:extLst>
                  <a:ext uri="{0D108BD9-81ED-4DB2-BD59-A6C34878D82A}">
                    <a16:rowId xmlns:a16="http://schemas.microsoft.com/office/drawing/2014/main" val="3103795297"/>
                  </a:ext>
                </a:extLst>
              </a:tr>
              <a:tr h="593026">
                <a:tc>
                  <a:txBody>
                    <a:bodyPr/>
                    <a:lstStyle/>
                    <a:p>
                      <a:r>
                        <a:rPr lang="en-GB" sz="1600"/>
                        <a:t>Creates accurate records</a:t>
                      </a:r>
                    </a:p>
                  </a:txBody>
                  <a:tcPr marL="80139" marR="80139" marT="40069" marB="40069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Requires staff training</a:t>
                      </a:r>
                    </a:p>
                  </a:txBody>
                  <a:tcPr marL="80139" marR="80139" marT="40069" marB="40069"/>
                </a:tc>
                <a:extLst>
                  <a:ext uri="{0D108BD9-81ED-4DB2-BD59-A6C34878D82A}">
                    <a16:rowId xmlns:a16="http://schemas.microsoft.com/office/drawing/2014/main" val="2716781812"/>
                  </a:ext>
                </a:extLst>
              </a:tr>
              <a:tr h="593026">
                <a:tc>
                  <a:txBody>
                    <a:bodyPr/>
                    <a:lstStyle/>
                    <a:p>
                      <a:r>
                        <a:rPr lang="en-GB" sz="1600"/>
                        <a:t>Supports legal compliance</a:t>
                      </a:r>
                    </a:p>
                  </a:txBody>
                  <a:tcPr marL="80139" marR="80139" marT="40069" marB="40069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Technical issues may delay access</a:t>
                      </a:r>
                    </a:p>
                  </a:txBody>
                  <a:tcPr marL="80139" marR="80139" marT="40069" marB="40069"/>
                </a:tc>
                <a:extLst>
                  <a:ext uri="{0D108BD9-81ED-4DB2-BD59-A6C34878D82A}">
                    <a16:rowId xmlns:a16="http://schemas.microsoft.com/office/drawing/2014/main" val="2450225183"/>
                  </a:ext>
                </a:extLst>
              </a:tr>
              <a:tr h="593026">
                <a:tc>
                  <a:txBody>
                    <a:bodyPr/>
                    <a:lstStyle/>
                    <a:p>
                      <a:r>
                        <a:rPr lang="en-GB" sz="1600"/>
                        <a:t>Saves time with templates</a:t>
                      </a:r>
                    </a:p>
                  </a:txBody>
                  <a:tcPr marL="80139" marR="80139" marT="40069" marB="40069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Dependence on computers/internet</a:t>
                      </a:r>
                    </a:p>
                  </a:txBody>
                  <a:tcPr marL="80139" marR="80139" marT="40069" marB="40069"/>
                </a:tc>
                <a:extLst>
                  <a:ext uri="{0D108BD9-81ED-4DB2-BD59-A6C34878D82A}">
                    <a16:rowId xmlns:a16="http://schemas.microsoft.com/office/drawing/2014/main" val="285725168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684E0C5-4BB8-A12D-FBA5-62649E13500A}"/>
              </a:ext>
            </a:extLst>
          </p:cNvPr>
          <p:cNvSpPr txBox="1"/>
          <p:nvPr/>
        </p:nvSpPr>
        <p:spPr>
          <a:xfrm>
            <a:off x="769409" y="5789548"/>
            <a:ext cx="78544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C00000"/>
                </a:solidFill>
              </a:rPr>
              <a:t>REF:</a:t>
            </a:r>
          </a:p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UK Parliament POST brief (2020).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Evaluating the integration of health and social care.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UK Parliament</a:t>
            </a:r>
          </a:p>
        </p:txBody>
      </p:sp>
    </p:spTree>
    <p:extLst>
      <p:ext uri="{BB962C8B-B14F-4D97-AF65-F5344CB8AC3E}">
        <p14:creationId xmlns:p14="http://schemas.microsoft.com/office/powerpoint/2010/main" val="349835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1D8E7-14CC-2CF4-CE10-D013D7A3E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b="1" dirty="0"/>
              <a:t>CONCLUSION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927E22-2DEA-5258-3770-F7952FC5F089}"/>
              </a:ext>
            </a:extLst>
          </p:cNvPr>
          <p:cNvSpPr txBox="1"/>
          <p:nvPr/>
        </p:nvSpPr>
        <p:spPr>
          <a:xfrm>
            <a:off x="1088571" y="1714803"/>
            <a:ext cx="789577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Accurate care-related documents are essential in health and social care.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Microsoft 365 Word helps create professional, organised, and east-to-read documents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Good documentation improves communication between health care  professionals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supports safe, person-centred care and protects service users through accurate records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Although human error and technical issues can occur, the benefits outweigh the disadvantages.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C75026-C8E2-C580-2ED4-13CC88CCE5AB}"/>
              </a:ext>
            </a:extLst>
          </p:cNvPr>
          <p:cNvSpPr txBox="1"/>
          <p:nvPr/>
        </p:nvSpPr>
        <p:spPr>
          <a:xfrm>
            <a:off x="3025918" y="4926908"/>
            <a:ext cx="5781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C00000"/>
                </a:solidFill>
              </a:rPr>
              <a:t>REF:</a:t>
            </a: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Powell, T. &amp; Mutebi, N. (2025).</a:t>
            </a:r>
          </a:p>
        </p:txBody>
      </p:sp>
    </p:spTree>
    <p:extLst>
      <p:ext uri="{BB962C8B-B14F-4D97-AF65-F5344CB8AC3E}">
        <p14:creationId xmlns:p14="http://schemas.microsoft.com/office/powerpoint/2010/main" val="275852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F2024-7C36-D52C-F4FA-A68C9DFD3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8446" y="261257"/>
            <a:ext cx="4228494" cy="1320800"/>
          </a:xfrm>
        </p:spPr>
        <p:txBody>
          <a:bodyPr>
            <a:noAutofit/>
          </a:bodyPr>
          <a:lstStyle/>
          <a:p>
            <a:r>
              <a:rPr lang="en-GB" sz="4800" dirty="0"/>
              <a:t>Any questions?</a:t>
            </a:r>
          </a:p>
        </p:txBody>
      </p:sp>
      <p:pic>
        <p:nvPicPr>
          <p:cNvPr id="9" name="Picture 8" descr="Congratulations! The PNG Image Has Been Downloaded (Transparent ...">
            <a:extLst>
              <a:ext uri="{FF2B5EF4-FFF2-40B4-BE49-F238E27FC236}">
                <a16:creationId xmlns:a16="http://schemas.microsoft.com/office/drawing/2014/main" id="{2E889CF3-B8EC-25B7-33A8-9981D699F6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900" y="1494269"/>
            <a:ext cx="3225072" cy="5309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751057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357CCDC245654FAB1F4DED54B9A2C2" ma:contentTypeVersion="4" ma:contentTypeDescription="Create a new document." ma:contentTypeScope="" ma:versionID="e889f212eb6ac6f4eeed0f17394034fe">
  <xsd:schema xmlns:xsd="http://www.w3.org/2001/XMLSchema" xmlns:xs="http://www.w3.org/2001/XMLSchema" xmlns:p="http://schemas.microsoft.com/office/2006/metadata/properties" xmlns:ns3="15fc19cd-fa26-435b-84bc-af8af48cbcc7" targetNamespace="http://schemas.microsoft.com/office/2006/metadata/properties" ma:root="true" ma:fieldsID="324b2b35b66aa6fc659b990336df37cd" ns3:_="">
    <xsd:import namespace="15fc19cd-fa26-435b-84bc-af8af48cbcc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fc19cd-fa26-435b-84bc-af8af48cbcc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540D813-A167-46CA-93A6-81345E9233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5fc19cd-fa26-435b-84bc-af8af48cb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702C36-0C98-460B-B8FF-8CB74DF5388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3E09E55-4DB6-4861-ABFD-E92B1BB30B1E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  <ds:schemaRef ds:uri="http://schemas.microsoft.com/office/2006/metadata/properties"/>
    <ds:schemaRef ds:uri="http://purl.org/dc/terms/"/>
    <ds:schemaRef ds:uri="15fc19cd-fa26-435b-84bc-af8af48cbcc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408</Words>
  <Application>Microsoft Office PowerPoint</Application>
  <PresentationFormat>Widescreen</PresentationFormat>
  <Paragraphs>88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Abadi</vt:lpstr>
      <vt:lpstr>Aptos</vt:lpstr>
      <vt:lpstr>Arial</vt:lpstr>
      <vt:lpstr>Times New Roman</vt:lpstr>
      <vt:lpstr>Trebuchet MS</vt:lpstr>
      <vt:lpstr>Wingdings 3</vt:lpstr>
      <vt:lpstr>Facet</vt:lpstr>
      <vt:lpstr>     RIVERDALE NURSING                             HOME</vt:lpstr>
      <vt:lpstr>PowerPoint Presentation</vt:lpstr>
      <vt:lpstr> WRITING CARE RELATED DOCUMENTS- </vt:lpstr>
      <vt:lpstr>MICROSOFT 365 WORD</vt:lpstr>
      <vt:lpstr>WRITING CARE RELATED DOCUMENTS </vt:lpstr>
      <vt:lpstr>CONCLUSION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Sultan Zada Shoukat (2544628)</dc:creator>
  <cp:lastModifiedBy>Sultan Zada Shoukat (2544628)</cp:lastModifiedBy>
  <cp:revision>1</cp:revision>
  <dcterms:created xsi:type="dcterms:W3CDTF">2026-07-07T16:50:32Z</dcterms:created>
  <dcterms:modified xsi:type="dcterms:W3CDTF">2026-07-13T15:37:53Z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0x010100C8357CCDC245654FAB1F4DED54B9A2C2</vt:lpwstr>
  </property>
</Properties>
</file>