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FF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FB23AC-11DC-4695-B52F-92EA123390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207960-DFEC-4008-8932-1F08243BFC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7365A8-0A7B-4EE0-92DF-4E1889D84BA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3999F3-F469-4641-9B5A-EC7E6115CAF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BD1ADA-B775-4F23-973A-3743FB1305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BC4C59-01FB-43D8-9D7D-B58E315DF2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B664FD-DF9D-4446-B3F4-A6E4CE5D2D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016A7D-4773-4F76-8FD5-40E07888C31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925E87-FBEE-4E5F-AE61-F5B11F1F8A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3060BB-6D1C-4966-B567-2D9A4A3B4F3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26BA57-5F2F-40C1-87FA-893937FAF7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DCEDD8E-9E92-4EC5-ACA1-DD00E6BFA6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2FF890C-2F3F-47ED-93B4-7EA3E5E983D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Missing Tables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Find the missing number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in each question.</a:t>
            </a: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117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47</cp:revision>
  <dcterms:created xsi:type="dcterms:W3CDTF">2006-03-03T16:34:11Z</dcterms:created>
  <dcterms:modified xsi:type="dcterms:W3CDTF">2011-11-25T19:55:37Z</dcterms:modified>
</cp:coreProperties>
</file>