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DB5A8C-B8DF-4361-AAA9-8E75268D9481}" v="583" dt="2023-02-27T16:25:39.5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91F215-A6CF-4FEB-A551-AFE788F4D0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CDAADBE-7E79-4CC8-84D7-03AB40EB38AC}">
      <dgm:prSet/>
      <dgm:spPr/>
      <dgm:t>
        <a:bodyPr/>
        <a:lstStyle/>
        <a:p>
          <a:r>
            <a:rPr lang="en-US"/>
            <a:t>definition of teamwork</a:t>
          </a:r>
        </a:p>
      </dgm:t>
    </dgm:pt>
    <dgm:pt modelId="{7EB58C11-B0E2-4E1A-BFCC-1B46FA481A71}" type="parTrans" cxnId="{E71AE5E5-C433-4374-9339-8AAFE1C4ECE5}">
      <dgm:prSet/>
      <dgm:spPr/>
      <dgm:t>
        <a:bodyPr/>
        <a:lstStyle/>
        <a:p>
          <a:endParaRPr lang="en-US"/>
        </a:p>
      </dgm:t>
    </dgm:pt>
    <dgm:pt modelId="{27E99791-1C23-4420-9EA6-567D549F6DD9}" type="sibTrans" cxnId="{E71AE5E5-C433-4374-9339-8AAFE1C4ECE5}">
      <dgm:prSet/>
      <dgm:spPr/>
      <dgm:t>
        <a:bodyPr/>
        <a:lstStyle/>
        <a:p>
          <a:endParaRPr lang="en-US"/>
        </a:p>
      </dgm:t>
    </dgm:pt>
    <dgm:pt modelId="{AF741D61-2CA3-42BE-AD32-9C0A75CD28F9}">
      <dgm:prSet/>
      <dgm:spPr/>
      <dgm:t>
        <a:bodyPr/>
        <a:lstStyle/>
        <a:p>
          <a:r>
            <a:rPr lang="en-US"/>
            <a:t>Importance of teamwork </a:t>
          </a:r>
        </a:p>
      </dgm:t>
    </dgm:pt>
    <dgm:pt modelId="{F9C372CF-0987-4CFF-BE33-9BFA7D498A82}" type="parTrans" cxnId="{F148DA6E-7021-4D04-B50D-F2262981BC14}">
      <dgm:prSet/>
      <dgm:spPr/>
      <dgm:t>
        <a:bodyPr/>
        <a:lstStyle/>
        <a:p>
          <a:endParaRPr lang="en-US"/>
        </a:p>
      </dgm:t>
    </dgm:pt>
    <dgm:pt modelId="{767CA5B2-6BA1-4B1A-AC66-A033A746350A}" type="sibTrans" cxnId="{F148DA6E-7021-4D04-B50D-F2262981BC14}">
      <dgm:prSet/>
      <dgm:spPr/>
      <dgm:t>
        <a:bodyPr/>
        <a:lstStyle/>
        <a:p>
          <a:endParaRPr lang="en-US"/>
        </a:p>
      </dgm:t>
    </dgm:pt>
    <dgm:pt modelId="{FDC91595-B829-4CEE-A74A-DA11F23C9A2B}">
      <dgm:prSet/>
      <dgm:spPr/>
      <dgm:t>
        <a:bodyPr/>
        <a:lstStyle/>
        <a:p>
          <a:r>
            <a:rPr lang="en-US"/>
            <a:t>Practical application of teamwork in health and social care </a:t>
          </a:r>
        </a:p>
      </dgm:t>
    </dgm:pt>
    <dgm:pt modelId="{CB8EA4AF-D9DF-4A17-BC3E-BFC76C897DEE}" type="parTrans" cxnId="{109D5D11-9215-4855-8822-108CC2E61307}">
      <dgm:prSet/>
      <dgm:spPr/>
      <dgm:t>
        <a:bodyPr/>
        <a:lstStyle/>
        <a:p>
          <a:endParaRPr lang="en-US"/>
        </a:p>
      </dgm:t>
    </dgm:pt>
    <dgm:pt modelId="{3F0C9361-6608-4BA7-B278-4990BAB9A607}" type="sibTrans" cxnId="{109D5D11-9215-4855-8822-108CC2E61307}">
      <dgm:prSet/>
      <dgm:spPr/>
      <dgm:t>
        <a:bodyPr/>
        <a:lstStyle/>
        <a:p>
          <a:endParaRPr lang="en-US"/>
        </a:p>
      </dgm:t>
    </dgm:pt>
    <dgm:pt modelId="{6EC49CA0-C1BF-4F0C-8EAE-86535BDFD0BB}" type="pres">
      <dgm:prSet presAssocID="{2991F215-A6CF-4FEB-A551-AFE788F4D020}" presName="root" presStyleCnt="0">
        <dgm:presLayoutVars>
          <dgm:dir/>
          <dgm:resizeHandles val="exact"/>
        </dgm:presLayoutVars>
      </dgm:prSet>
      <dgm:spPr/>
    </dgm:pt>
    <dgm:pt modelId="{6A05D3C1-786B-4690-97DC-28068B4F1A4D}" type="pres">
      <dgm:prSet presAssocID="{CCDAADBE-7E79-4CC8-84D7-03AB40EB38AC}" presName="compNode" presStyleCnt="0"/>
      <dgm:spPr/>
    </dgm:pt>
    <dgm:pt modelId="{42363B4B-BD64-4E2B-885C-4B88D3D08590}" type="pres">
      <dgm:prSet presAssocID="{CCDAADBE-7E79-4CC8-84D7-03AB40EB38AC}" presName="bgRect" presStyleLbl="bgShp" presStyleIdx="0" presStyleCnt="3"/>
      <dgm:spPr/>
    </dgm:pt>
    <dgm:pt modelId="{31D5D1BF-7A36-4E35-9A64-488A47574D11}" type="pres">
      <dgm:prSet presAssocID="{CCDAADBE-7E79-4CC8-84D7-03AB40EB38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5A6C630-9970-4D37-85CA-239F75132373}" type="pres">
      <dgm:prSet presAssocID="{CCDAADBE-7E79-4CC8-84D7-03AB40EB38AC}" presName="spaceRect" presStyleCnt="0"/>
      <dgm:spPr/>
    </dgm:pt>
    <dgm:pt modelId="{6D1B64DD-C65B-447F-9067-C5CAC1226D4D}" type="pres">
      <dgm:prSet presAssocID="{CCDAADBE-7E79-4CC8-84D7-03AB40EB38AC}" presName="parTx" presStyleLbl="revTx" presStyleIdx="0" presStyleCnt="3">
        <dgm:presLayoutVars>
          <dgm:chMax val="0"/>
          <dgm:chPref val="0"/>
        </dgm:presLayoutVars>
      </dgm:prSet>
      <dgm:spPr/>
    </dgm:pt>
    <dgm:pt modelId="{E3B19063-9B8A-42E6-8656-6619D1E3F8D0}" type="pres">
      <dgm:prSet presAssocID="{27E99791-1C23-4420-9EA6-567D549F6DD9}" presName="sibTrans" presStyleCnt="0"/>
      <dgm:spPr/>
    </dgm:pt>
    <dgm:pt modelId="{B749D2FE-22DF-4FFE-A015-394DE7991296}" type="pres">
      <dgm:prSet presAssocID="{AF741D61-2CA3-42BE-AD32-9C0A75CD28F9}" presName="compNode" presStyleCnt="0"/>
      <dgm:spPr/>
    </dgm:pt>
    <dgm:pt modelId="{0314F644-55C2-479C-AE3A-5973B3BD400F}" type="pres">
      <dgm:prSet presAssocID="{AF741D61-2CA3-42BE-AD32-9C0A75CD28F9}" presName="bgRect" presStyleLbl="bgShp" presStyleIdx="1" presStyleCnt="3"/>
      <dgm:spPr/>
    </dgm:pt>
    <dgm:pt modelId="{5C154FBA-3B6E-4973-BFDE-6F7DB9449251}" type="pres">
      <dgm:prSet presAssocID="{AF741D61-2CA3-42BE-AD32-9C0A75CD28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FB06750-7C79-489E-8564-8627C061799A}" type="pres">
      <dgm:prSet presAssocID="{AF741D61-2CA3-42BE-AD32-9C0A75CD28F9}" presName="spaceRect" presStyleCnt="0"/>
      <dgm:spPr/>
    </dgm:pt>
    <dgm:pt modelId="{1F5FEC57-D840-4820-AEFA-7C7B8BB2A3BB}" type="pres">
      <dgm:prSet presAssocID="{AF741D61-2CA3-42BE-AD32-9C0A75CD28F9}" presName="parTx" presStyleLbl="revTx" presStyleIdx="1" presStyleCnt="3">
        <dgm:presLayoutVars>
          <dgm:chMax val="0"/>
          <dgm:chPref val="0"/>
        </dgm:presLayoutVars>
      </dgm:prSet>
      <dgm:spPr/>
    </dgm:pt>
    <dgm:pt modelId="{36E1C299-DA98-4836-A498-75D8C7BA1596}" type="pres">
      <dgm:prSet presAssocID="{767CA5B2-6BA1-4B1A-AC66-A033A746350A}" presName="sibTrans" presStyleCnt="0"/>
      <dgm:spPr/>
    </dgm:pt>
    <dgm:pt modelId="{47AA84AA-C278-4F20-8757-1C1D839DD27D}" type="pres">
      <dgm:prSet presAssocID="{FDC91595-B829-4CEE-A74A-DA11F23C9A2B}" presName="compNode" presStyleCnt="0"/>
      <dgm:spPr/>
    </dgm:pt>
    <dgm:pt modelId="{7D13F8AB-7A15-4BB0-8691-DE5717523BA9}" type="pres">
      <dgm:prSet presAssocID="{FDC91595-B829-4CEE-A74A-DA11F23C9A2B}" presName="bgRect" presStyleLbl="bgShp" presStyleIdx="2" presStyleCnt="3"/>
      <dgm:spPr/>
    </dgm:pt>
    <dgm:pt modelId="{6DD24E54-F43A-4E9C-93E0-B9BD60703D01}" type="pres">
      <dgm:prSet presAssocID="{FDC91595-B829-4CEE-A74A-DA11F23C9A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E50BD07-7154-41F1-99E8-B12278DC74E2}" type="pres">
      <dgm:prSet presAssocID="{FDC91595-B829-4CEE-A74A-DA11F23C9A2B}" presName="spaceRect" presStyleCnt="0"/>
      <dgm:spPr/>
    </dgm:pt>
    <dgm:pt modelId="{67CDBF63-EC3D-4DCF-9A07-B58BDE003930}" type="pres">
      <dgm:prSet presAssocID="{FDC91595-B829-4CEE-A74A-DA11F23C9A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9D5D11-9215-4855-8822-108CC2E61307}" srcId="{2991F215-A6CF-4FEB-A551-AFE788F4D020}" destId="{FDC91595-B829-4CEE-A74A-DA11F23C9A2B}" srcOrd="2" destOrd="0" parTransId="{CB8EA4AF-D9DF-4A17-BC3E-BFC76C897DEE}" sibTransId="{3F0C9361-6608-4BA7-B278-4990BAB9A607}"/>
    <dgm:cxn modelId="{0CBCBB3D-677F-4F70-BC81-C5CDF62EDCDA}" type="presOf" srcId="{2991F215-A6CF-4FEB-A551-AFE788F4D020}" destId="{6EC49CA0-C1BF-4F0C-8EAE-86535BDFD0BB}" srcOrd="0" destOrd="0" presId="urn:microsoft.com/office/officeart/2018/2/layout/IconVerticalSolidList"/>
    <dgm:cxn modelId="{C979DE40-0CCE-49B5-A69B-2D7D7145B960}" type="presOf" srcId="{AF741D61-2CA3-42BE-AD32-9C0A75CD28F9}" destId="{1F5FEC57-D840-4820-AEFA-7C7B8BB2A3BB}" srcOrd="0" destOrd="0" presId="urn:microsoft.com/office/officeart/2018/2/layout/IconVerticalSolidList"/>
    <dgm:cxn modelId="{4F950646-3FA9-4AAD-8BCC-516FD5D84F5F}" type="presOf" srcId="{CCDAADBE-7E79-4CC8-84D7-03AB40EB38AC}" destId="{6D1B64DD-C65B-447F-9067-C5CAC1226D4D}" srcOrd="0" destOrd="0" presId="urn:microsoft.com/office/officeart/2018/2/layout/IconVerticalSolidList"/>
    <dgm:cxn modelId="{F148DA6E-7021-4D04-B50D-F2262981BC14}" srcId="{2991F215-A6CF-4FEB-A551-AFE788F4D020}" destId="{AF741D61-2CA3-42BE-AD32-9C0A75CD28F9}" srcOrd="1" destOrd="0" parTransId="{F9C372CF-0987-4CFF-BE33-9BFA7D498A82}" sibTransId="{767CA5B2-6BA1-4B1A-AC66-A033A746350A}"/>
    <dgm:cxn modelId="{08694CCD-B3DD-4450-8D94-C7B14989DA75}" type="presOf" srcId="{FDC91595-B829-4CEE-A74A-DA11F23C9A2B}" destId="{67CDBF63-EC3D-4DCF-9A07-B58BDE003930}" srcOrd="0" destOrd="0" presId="urn:microsoft.com/office/officeart/2018/2/layout/IconVerticalSolidList"/>
    <dgm:cxn modelId="{E71AE5E5-C433-4374-9339-8AAFE1C4ECE5}" srcId="{2991F215-A6CF-4FEB-A551-AFE788F4D020}" destId="{CCDAADBE-7E79-4CC8-84D7-03AB40EB38AC}" srcOrd="0" destOrd="0" parTransId="{7EB58C11-B0E2-4E1A-BFCC-1B46FA481A71}" sibTransId="{27E99791-1C23-4420-9EA6-567D549F6DD9}"/>
    <dgm:cxn modelId="{9D656674-7E64-43E0-BA4F-4D355F6D183F}" type="presParOf" srcId="{6EC49CA0-C1BF-4F0C-8EAE-86535BDFD0BB}" destId="{6A05D3C1-786B-4690-97DC-28068B4F1A4D}" srcOrd="0" destOrd="0" presId="urn:microsoft.com/office/officeart/2018/2/layout/IconVerticalSolidList"/>
    <dgm:cxn modelId="{B200C817-AEE5-4AF0-88EC-D0776A045859}" type="presParOf" srcId="{6A05D3C1-786B-4690-97DC-28068B4F1A4D}" destId="{42363B4B-BD64-4E2B-885C-4B88D3D08590}" srcOrd="0" destOrd="0" presId="urn:microsoft.com/office/officeart/2018/2/layout/IconVerticalSolidList"/>
    <dgm:cxn modelId="{B7BFD511-55CA-4F83-8A15-5810420BCE77}" type="presParOf" srcId="{6A05D3C1-786B-4690-97DC-28068B4F1A4D}" destId="{31D5D1BF-7A36-4E35-9A64-488A47574D11}" srcOrd="1" destOrd="0" presId="urn:microsoft.com/office/officeart/2018/2/layout/IconVerticalSolidList"/>
    <dgm:cxn modelId="{6E5EAF89-4F8F-4FDF-AA2E-2A507ABB5368}" type="presParOf" srcId="{6A05D3C1-786B-4690-97DC-28068B4F1A4D}" destId="{15A6C630-9970-4D37-85CA-239F75132373}" srcOrd="2" destOrd="0" presId="urn:microsoft.com/office/officeart/2018/2/layout/IconVerticalSolidList"/>
    <dgm:cxn modelId="{F676FEDB-57C0-4911-8C75-54DFF9CFC577}" type="presParOf" srcId="{6A05D3C1-786B-4690-97DC-28068B4F1A4D}" destId="{6D1B64DD-C65B-447F-9067-C5CAC1226D4D}" srcOrd="3" destOrd="0" presId="urn:microsoft.com/office/officeart/2018/2/layout/IconVerticalSolidList"/>
    <dgm:cxn modelId="{47CB9A02-72F9-4CC2-A629-37A44C17191B}" type="presParOf" srcId="{6EC49CA0-C1BF-4F0C-8EAE-86535BDFD0BB}" destId="{E3B19063-9B8A-42E6-8656-6619D1E3F8D0}" srcOrd="1" destOrd="0" presId="urn:microsoft.com/office/officeart/2018/2/layout/IconVerticalSolidList"/>
    <dgm:cxn modelId="{85A6AD7A-D880-4495-9C47-31103AB3DF11}" type="presParOf" srcId="{6EC49CA0-C1BF-4F0C-8EAE-86535BDFD0BB}" destId="{B749D2FE-22DF-4FFE-A015-394DE7991296}" srcOrd="2" destOrd="0" presId="urn:microsoft.com/office/officeart/2018/2/layout/IconVerticalSolidList"/>
    <dgm:cxn modelId="{3C54D1BD-821D-4958-8A5C-230DA5BCFB9B}" type="presParOf" srcId="{B749D2FE-22DF-4FFE-A015-394DE7991296}" destId="{0314F644-55C2-479C-AE3A-5973B3BD400F}" srcOrd="0" destOrd="0" presId="urn:microsoft.com/office/officeart/2018/2/layout/IconVerticalSolidList"/>
    <dgm:cxn modelId="{98E1283B-5D14-4484-B4B0-BD2286A1DE32}" type="presParOf" srcId="{B749D2FE-22DF-4FFE-A015-394DE7991296}" destId="{5C154FBA-3B6E-4973-BFDE-6F7DB9449251}" srcOrd="1" destOrd="0" presId="urn:microsoft.com/office/officeart/2018/2/layout/IconVerticalSolidList"/>
    <dgm:cxn modelId="{613CC351-B7F9-45BD-BF2B-D075ABC43E37}" type="presParOf" srcId="{B749D2FE-22DF-4FFE-A015-394DE7991296}" destId="{8FB06750-7C79-489E-8564-8627C061799A}" srcOrd="2" destOrd="0" presId="urn:microsoft.com/office/officeart/2018/2/layout/IconVerticalSolidList"/>
    <dgm:cxn modelId="{E6182714-55CC-4BE6-B662-77B8597CA97A}" type="presParOf" srcId="{B749D2FE-22DF-4FFE-A015-394DE7991296}" destId="{1F5FEC57-D840-4820-AEFA-7C7B8BB2A3BB}" srcOrd="3" destOrd="0" presId="urn:microsoft.com/office/officeart/2018/2/layout/IconVerticalSolidList"/>
    <dgm:cxn modelId="{A12AECCE-98E6-4111-A1BF-779E4F629A8C}" type="presParOf" srcId="{6EC49CA0-C1BF-4F0C-8EAE-86535BDFD0BB}" destId="{36E1C299-DA98-4836-A498-75D8C7BA1596}" srcOrd="3" destOrd="0" presId="urn:microsoft.com/office/officeart/2018/2/layout/IconVerticalSolidList"/>
    <dgm:cxn modelId="{3360B222-5EB0-463C-888A-152D5DC0C3BB}" type="presParOf" srcId="{6EC49CA0-C1BF-4F0C-8EAE-86535BDFD0BB}" destId="{47AA84AA-C278-4F20-8757-1C1D839DD27D}" srcOrd="4" destOrd="0" presId="urn:microsoft.com/office/officeart/2018/2/layout/IconVerticalSolidList"/>
    <dgm:cxn modelId="{B731574A-E0B3-4ED3-BD5F-589C0A8025D6}" type="presParOf" srcId="{47AA84AA-C278-4F20-8757-1C1D839DD27D}" destId="{7D13F8AB-7A15-4BB0-8691-DE5717523BA9}" srcOrd="0" destOrd="0" presId="urn:microsoft.com/office/officeart/2018/2/layout/IconVerticalSolidList"/>
    <dgm:cxn modelId="{BA00630A-A1B9-4009-B6DF-57492672C7D9}" type="presParOf" srcId="{47AA84AA-C278-4F20-8757-1C1D839DD27D}" destId="{6DD24E54-F43A-4E9C-93E0-B9BD60703D01}" srcOrd="1" destOrd="0" presId="urn:microsoft.com/office/officeart/2018/2/layout/IconVerticalSolidList"/>
    <dgm:cxn modelId="{8B924A54-F6E1-4F64-B05D-C29F63F9DFC9}" type="presParOf" srcId="{47AA84AA-C278-4F20-8757-1C1D839DD27D}" destId="{8E50BD07-7154-41F1-99E8-B12278DC74E2}" srcOrd="2" destOrd="0" presId="urn:microsoft.com/office/officeart/2018/2/layout/IconVerticalSolidList"/>
    <dgm:cxn modelId="{A8F0D281-88E6-4847-A794-14F26A5C8254}" type="presParOf" srcId="{47AA84AA-C278-4F20-8757-1C1D839DD27D}" destId="{67CDBF63-EC3D-4DCF-9A07-B58BDE0039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8B89C8-72D5-44BD-9E3F-E9D20DFF54F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327579-3ACB-4F33-BFBA-FF48F1213F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Actively listening to other members of the team.</a:t>
          </a:r>
        </a:p>
      </dgm:t>
    </dgm:pt>
    <dgm:pt modelId="{CAB4F1A1-7145-4D91-A92A-392B4B764B73}" type="parTrans" cxnId="{AF31469B-847D-461F-B53B-BD153D4F7B37}">
      <dgm:prSet/>
      <dgm:spPr/>
      <dgm:t>
        <a:bodyPr/>
        <a:lstStyle/>
        <a:p>
          <a:endParaRPr lang="en-US"/>
        </a:p>
      </dgm:t>
    </dgm:pt>
    <dgm:pt modelId="{BA60D1D2-C0DF-47DF-A667-9B3CF4AE1BA0}" type="sibTrans" cxnId="{AF31469B-847D-461F-B53B-BD153D4F7B3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594F7C-F388-4AA0-A831-6930A2DB11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Supporting struggling friends and teammates. </a:t>
          </a:r>
        </a:p>
      </dgm:t>
    </dgm:pt>
    <dgm:pt modelId="{6BCD1202-D99D-4447-8F93-1049010F9B6D}" type="parTrans" cxnId="{17C5E5E9-66E3-44C4-A810-2E29E0263439}">
      <dgm:prSet/>
      <dgm:spPr/>
      <dgm:t>
        <a:bodyPr/>
        <a:lstStyle/>
        <a:p>
          <a:endParaRPr lang="en-US"/>
        </a:p>
      </dgm:t>
    </dgm:pt>
    <dgm:pt modelId="{6C1F6823-AB52-4ED5-B6FD-E802FADBFE92}" type="sibTrans" cxnId="{17C5E5E9-66E3-44C4-A810-2E29E02634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DE9266E-441D-4A97-B28E-699AAECA1D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Approaching teamwork with a positive attitude. </a:t>
          </a:r>
        </a:p>
      </dgm:t>
    </dgm:pt>
    <dgm:pt modelId="{402DAA4C-FCD2-43BE-8627-1A0C1E36224D}" type="parTrans" cxnId="{AE4D439B-A623-447C-9824-AC2978C0E7FD}">
      <dgm:prSet/>
      <dgm:spPr/>
      <dgm:t>
        <a:bodyPr/>
        <a:lstStyle/>
        <a:p>
          <a:endParaRPr lang="en-US"/>
        </a:p>
      </dgm:t>
    </dgm:pt>
    <dgm:pt modelId="{29B64FB8-35E0-418D-9ECC-B1A2A23698A3}" type="sibTrans" cxnId="{AE4D439B-A623-447C-9824-AC2978C0E7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6C2197-7CAB-4533-BBB9-1E2CC5880C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Working for the good of the </a:t>
          </a:r>
        </a:p>
      </dgm:t>
    </dgm:pt>
    <dgm:pt modelId="{D7313D00-5619-4E25-A6E8-546779922D2F}" type="parTrans" cxnId="{E0508B32-BF3A-49E8-A3C5-BDDC3763EB84}">
      <dgm:prSet/>
      <dgm:spPr/>
      <dgm:t>
        <a:bodyPr/>
        <a:lstStyle/>
        <a:p>
          <a:endParaRPr lang="en-US"/>
        </a:p>
      </dgm:t>
    </dgm:pt>
    <dgm:pt modelId="{56000448-D23F-4523-855A-FEE7E3FFF224}" type="sibTrans" cxnId="{E0508B32-BF3A-49E8-A3C5-BDDC3763EB84}">
      <dgm:prSet/>
      <dgm:spPr/>
      <dgm:t>
        <a:bodyPr/>
        <a:lstStyle/>
        <a:p>
          <a:endParaRPr lang="en-US"/>
        </a:p>
      </dgm:t>
    </dgm:pt>
    <dgm:pt modelId="{6C58C2A8-BEDC-47C4-9831-38393F318E9F}" type="pres">
      <dgm:prSet presAssocID="{928B89C8-72D5-44BD-9E3F-E9D20DFF54F7}" presName="root" presStyleCnt="0">
        <dgm:presLayoutVars>
          <dgm:dir/>
          <dgm:resizeHandles val="exact"/>
        </dgm:presLayoutVars>
      </dgm:prSet>
      <dgm:spPr/>
    </dgm:pt>
    <dgm:pt modelId="{2EC2D6DE-C2FF-4351-AB1E-5289BDEE1886}" type="pres">
      <dgm:prSet presAssocID="{928B89C8-72D5-44BD-9E3F-E9D20DFF54F7}" presName="container" presStyleCnt="0">
        <dgm:presLayoutVars>
          <dgm:dir/>
          <dgm:resizeHandles val="exact"/>
        </dgm:presLayoutVars>
      </dgm:prSet>
      <dgm:spPr/>
    </dgm:pt>
    <dgm:pt modelId="{41D2FE7C-61D7-4E64-8E10-597137F6A438}" type="pres">
      <dgm:prSet presAssocID="{F0327579-3ACB-4F33-BFBA-FF48F1213FBC}" presName="compNode" presStyleCnt="0"/>
      <dgm:spPr/>
    </dgm:pt>
    <dgm:pt modelId="{1E2A4A9A-E54E-4BB7-9890-7C12FA7C1D9E}" type="pres">
      <dgm:prSet presAssocID="{F0327579-3ACB-4F33-BFBA-FF48F1213FBC}" presName="iconBgRect" presStyleLbl="bgShp" presStyleIdx="0" presStyleCnt="4"/>
      <dgm:spPr/>
    </dgm:pt>
    <dgm:pt modelId="{AF6E30B5-FFE9-4222-8F87-4C26AE5A9262}" type="pres">
      <dgm:prSet presAssocID="{F0327579-3ACB-4F33-BFBA-FF48F1213F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81A25D62-49AB-4B13-9735-C645392F45CA}" type="pres">
      <dgm:prSet presAssocID="{F0327579-3ACB-4F33-BFBA-FF48F1213FBC}" presName="spaceRect" presStyleCnt="0"/>
      <dgm:spPr/>
    </dgm:pt>
    <dgm:pt modelId="{9ECC6C04-DCD8-4B94-9486-EEE5C2323720}" type="pres">
      <dgm:prSet presAssocID="{F0327579-3ACB-4F33-BFBA-FF48F1213FBC}" presName="textRect" presStyleLbl="revTx" presStyleIdx="0" presStyleCnt="4">
        <dgm:presLayoutVars>
          <dgm:chMax val="1"/>
          <dgm:chPref val="1"/>
        </dgm:presLayoutVars>
      </dgm:prSet>
      <dgm:spPr/>
    </dgm:pt>
    <dgm:pt modelId="{C0D702E9-9FD8-4972-A53C-81F0D390FB83}" type="pres">
      <dgm:prSet presAssocID="{BA60D1D2-C0DF-47DF-A667-9B3CF4AE1BA0}" presName="sibTrans" presStyleLbl="sibTrans2D1" presStyleIdx="0" presStyleCnt="0"/>
      <dgm:spPr/>
    </dgm:pt>
    <dgm:pt modelId="{BB174108-CACE-4D3B-8588-210FF0575375}" type="pres">
      <dgm:prSet presAssocID="{83594F7C-F388-4AA0-A831-6930A2DB11FF}" presName="compNode" presStyleCnt="0"/>
      <dgm:spPr/>
    </dgm:pt>
    <dgm:pt modelId="{5FFDA2A4-1B16-4789-8966-91A250B1A6B7}" type="pres">
      <dgm:prSet presAssocID="{83594F7C-F388-4AA0-A831-6930A2DB11FF}" presName="iconBgRect" presStyleLbl="bgShp" presStyleIdx="1" presStyleCnt="4"/>
      <dgm:spPr/>
    </dgm:pt>
    <dgm:pt modelId="{A58636B6-A330-42A8-9325-0886700BD252}" type="pres">
      <dgm:prSet presAssocID="{83594F7C-F388-4AA0-A831-6930A2DB11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7566DC2-DFC2-44C5-8B55-95B39581FE3B}" type="pres">
      <dgm:prSet presAssocID="{83594F7C-F388-4AA0-A831-6930A2DB11FF}" presName="spaceRect" presStyleCnt="0"/>
      <dgm:spPr/>
    </dgm:pt>
    <dgm:pt modelId="{4D4E1548-D180-4ECE-86A7-CD0240B387AE}" type="pres">
      <dgm:prSet presAssocID="{83594F7C-F388-4AA0-A831-6930A2DB11FF}" presName="textRect" presStyleLbl="revTx" presStyleIdx="1" presStyleCnt="4">
        <dgm:presLayoutVars>
          <dgm:chMax val="1"/>
          <dgm:chPref val="1"/>
        </dgm:presLayoutVars>
      </dgm:prSet>
      <dgm:spPr/>
    </dgm:pt>
    <dgm:pt modelId="{6FE0FC0A-B92D-4FD7-B1F3-22237D2D8AAE}" type="pres">
      <dgm:prSet presAssocID="{6C1F6823-AB52-4ED5-B6FD-E802FADBFE92}" presName="sibTrans" presStyleLbl="sibTrans2D1" presStyleIdx="0" presStyleCnt="0"/>
      <dgm:spPr/>
    </dgm:pt>
    <dgm:pt modelId="{7EB5793F-533A-4AE0-B80C-1FB549F153A4}" type="pres">
      <dgm:prSet presAssocID="{4DE9266E-441D-4A97-B28E-699AAECA1DE1}" presName="compNode" presStyleCnt="0"/>
      <dgm:spPr/>
    </dgm:pt>
    <dgm:pt modelId="{DB6A66F8-1F2D-49BA-8853-4EB472768A10}" type="pres">
      <dgm:prSet presAssocID="{4DE9266E-441D-4A97-B28E-699AAECA1DE1}" presName="iconBgRect" presStyleLbl="bgShp" presStyleIdx="2" presStyleCnt="4"/>
      <dgm:spPr/>
    </dgm:pt>
    <dgm:pt modelId="{420A37C4-0981-4FAF-A9DC-FFD3F1F16BD1}" type="pres">
      <dgm:prSet presAssocID="{4DE9266E-441D-4A97-B28E-699AAECA1DE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A106049-5D2B-43A4-AF1D-9D3E5E97674E}" type="pres">
      <dgm:prSet presAssocID="{4DE9266E-441D-4A97-B28E-699AAECA1DE1}" presName="spaceRect" presStyleCnt="0"/>
      <dgm:spPr/>
    </dgm:pt>
    <dgm:pt modelId="{135B9A9B-CC33-4754-8248-CBAC4CA0AA13}" type="pres">
      <dgm:prSet presAssocID="{4DE9266E-441D-4A97-B28E-699AAECA1DE1}" presName="textRect" presStyleLbl="revTx" presStyleIdx="2" presStyleCnt="4">
        <dgm:presLayoutVars>
          <dgm:chMax val="1"/>
          <dgm:chPref val="1"/>
        </dgm:presLayoutVars>
      </dgm:prSet>
      <dgm:spPr/>
    </dgm:pt>
    <dgm:pt modelId="{B14480B9-1354-4723-B4B4-A3AAFAD334CB}" type="pres">
      <dgm:prSet presAssocID="{29B64FB8-35E0-418D-9ECC-B1A2A23698A3}" presName="sibTrans" presStyleLbl="sibTrans2D1" presStyleIdx="0" presStyleCnt="0"/>
      <dgm:spPr/>
    </dgm:pt>
    <dgm:pt modelId="{98B95DBB-2629-4484-8990-FDF4FF0DBD5D}" type="pres">
      <dgm:prSet presAssocID="{FE6C2197-7CAB-4533-BBB9-1E2CC5880C40}" presName="compNode" presStyleCnt="0"/>
      <dgm:spPr/>
    </dgm:pt>
    <dgm:pt modelId="{E3F877AC-459F-48C3-8274-AF2448EED7A9}" type="pres">
      <dgm:prSet presAssocID="{FE6C2197-7CAB-4533-BBB9-1E2CC5880C40}" presName="iconBgRect" presStyleLbl="bgShp" presStyleIdx="3" presStyleCnt="4"/>
      <dgm:spPr/>
    </dgm:pt>
    <dgm:pt modelId="{9E4BD0F5-8AC1-4011-BEDC-E1276E2F724D}" type="pres">
      <dgm:prSet presAssocID="{FE6C2197-7CAB-4533-BBB9-1E2CC5880C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55EC8B4-E398-402A-B7E1-0B7D2AEF0F33}" type="pres">
      <dgm:prSet presAssocID="{FE6C2197-7CAB-4533-BBB9-1E2CC5880C40}" presName="spaceRect" presStyleCnt="0"/>
      <dgm:spPr/>
    </dgm:pt>
    <dgm:pt modelId="{DEB7B3F4-E6EF-4485-B7AF-EE4231A2C544}" type="pres">
      <dgm:prSet presAssocID="{FE6C2197-7CAB-4533-BBB9-1E2CC5880C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C835B2A-ED80-434A-B3E7-F546594C939D}" type="presOf" srcId="{29B64FB8-35E0-418D-9ECC-B1A2A23698A3}" destId="{B14480B9-1354-4723-B4B4-A3AAFAD334CB}" srcOrd="0" destOrd="0" presId="urn:microsoft.com/office/officeart/2018/2/layout/IconCircleList"/>
    <dgm:cxn modelId="{E0508B32-BF3A-49E8-A3C5-BDDC3763EB84}" srcId="{928B89C8-72D5-44BD-9E3F-E9D20DFF54F7}" destId="{FE6C2197-7CAB-4533-BBB9-1E2CC5880C40}" srcOrd="3" destOrd="0" parTransId="{D7313D00-5619-4E25-A6E8-546779922D2F}" sibTransId="{56000448-D23F-4523-855A-FEE7E3FFF224}"/>
    <dgm:cxn modelId="{1EF4E25C-3C1F-40CA-A971-01C3F6E1EEB1}" type="presOf" srcId="{928B89C8-72D5-44BD-9E3F-E9D20DFF54F7}" destId="{6C58C2A8-BEDC-47C4-9831-38393F318E9F}" srcOrd="0" destOrd="0" presId="urn:microsoft.com/office/officeart/2018/2/layout/IconCircleList"/>
    <dgm:cxn modelId="{6A151D65-B262-437D-AC93-507CE3B1CFC0}" type="presOf" srcId="{F0327579-3ACB-4F33-BFBA-FF48F1213FBC}" destId="{9ECC6C04-DCD8-4B94-9486-EEE5C2323720}" srcOrd="0" destOrd="0" presId="urn:microsoft.com/office/officeart/2018/2/layout/IconCircleList"/>
    <dgm:cxn modelId="{7BF83A83-97C9-44B0-BEC7-E00A5609B19A}" type="presOf" srcId="{83594F7C-F388-4AA0-A831-6930A2DB11FF}" destId="{4D4E1548-D180-4ECE-86A7-CD0240B387AE}" srcOrd="0" destOrd="0" presId="urn:microsoft.com/office/officeart/2018/2/layout/IconCircleList"/>
    <dgm:cxn modelId="{C27E638B-5CF2-4182-BBA4-4B1C6AC36E30}" type="presOf" srcId="{4DE9266E-441D-4A97-B28E-699AAECA1DE1}" destId="{135B9A9B-CC33-4754-8248-CBAC4CA0AA13}" srcOrd="0" destOrd="0" presId="urn:microsoft.com/office/officeart/2018/2/layout/IconCircleList"/>
    <dgm:cxn modelId="{AE4D439B-A623-447C-9824-AC2978C0E7FD}" srcId="{928B89C8-72D5-44BD-9E3F-E9D20DFF54F7}" destId="{4DE9266E-441D-4A97-B28E-699AAECA1DE1}" srcOrd="2" destOrd="0" parTransId="{402DAA4C-FCD2-43BE-8627-1A0C1E36224D}" sibTransId="{29B64FB8-35E0-418D-9ECC-B1A2A23698A3}"/>
    <dgm:cxn modelId="{AF31469B-847D-461F-B53B-BD153D4F7B37}" srcId="{928B89C8-72D5-44BD-9E3F-E9D20DFF54F7}" destId="{F0327579-3ACB-4F33-BFBA-FF48F1213FBC}" srcOrd="0" destOrd="0" parTransId="{CAB4F1A1-7145-4D91-A92A-392B4B764B73}" sibTransId="{BA60D1D2-C0DF-47DF-A667-9B3CF4AE1BA0}"/>
    <dgm:cxn modelId="{671F92A4-A72A-4A29-8362-C53B07047E0E}" type="presOf" srcId="{BA60D1D2-C0DF-47DF-A667-9B3CF4AE1BA0}" destId="{C0D702E9-9FD8-4972-A53C-81F0D390FB83}" srcOrd="0" destOrd="0" presId="urn:microsoft.com/office/officeart/2018/2/layout/IconCircleList"/>
    <dgm:cxn modelId="{AAE3D1BE-A113-4589-AD4A-7BF07BB9BAAF}" type="presOf" srcId="{FE6C2197-7CAB-4533-BBB9-1E2CC5880C40}" destId="{DEB7B3F4-E6EF-4485-B7AF-EE4231A2C544}" srcOrd="0" destOrd="0" presId="urn:microsoft.com/office/officeart/2018/2/layout/IconCircleList"/>
    <dgm:cxn modelId="{2A61ECD0-7487-43E9-851A-FCCC2ABCD120}" type="presOf" srcId="{6C1F6823-AB52-4ED5-B6FD-E802FADBFE92}" destId="{6FE0FC0A-B92D-4FD7-B1F3-22237D2D8AAE}" srcOrd="0" destOrd="0" presId="urn:microsoft.com/office/officeart/2018/2/layout/IconCircleList"/>
    <dgm:cxn modelId="{17C5E5E9-66E3-44C4-A810-2E29E0263439}" srcId="{928B89C8-72D5-44BD-9E3F-E9D20DFF54F7}" destId="{83594F7C-F388-4AA0-A831-6930A2DB11FF}" srcOrd="1" destOrd="0" parTransId="{6BCD1202-D99D-4447-8F93-1049010F9B6D}" sibTransId="{6C1F6823-AB52-4ED5-B6FD-E802FADBFE92}"/>
    <dgm:cxn modelId="{8C6A6698-CF21-4E87-B37F-3CEBD379B184}" type="presParOf" srcId="{6C58C2A8-BEDC-47C4-9831-38393F318E9F}" destId="{2EC2D6DE-C2FF-4351-AB1E-5289BDEE1886}" srcOrd="0" destOrd="0" presId="urn:microsoft.com/office/officeart/2018/2/layout/IconCircleList"/>
    <dgm:cxn modelId="{99EA5F35-E5B3-4403-A0C4-9FEBF671AFC1}" type="presParOf" srcId="{2EC2D6DE-C2FF-4351-AB1E-5289BDEE1886}" destId="{41D2FE7C-61D7-4E64-8E10-597137F6A438}" srcOrd="0" destOrd="0" presId="urn:microsoft.com/office/officeart/2018/2/layout/IconCircleList"/>
    <dgm:cxn modelId="{E40EA3D1-E9F4-471A-A366-3D66AAA871DC}" type="presParOf" srcId="{41D2FE7C-61D7-4E64-8E10-597137F6A438}" destId="{1E2A4A9A-E54E-4BB7-9890-7C12FA7C1D9E}" srcOrd="0" destOrd="0" presId="urn:microsoft.com/office/officeart/2018/2/layout/IconCircleList"/>
    <dgm:cxn modelId="{DD84BB39-E30D-40A5-88C3-B5BA905BEDF9}" type="presParOf" srcId="{41D2FE7C-61D7-4E64-8E10-597137F6A438}" destId="{AF6E30B5-FFE9-4222-8F87-4C26AE5A9262}" srcOrd="1" destOrd="0" presId="urn:microsoft.com/office/officeart/2018/2/layout/IconCircleList"/>
    <dgm:cxn modelId="{C6EFCA51-AD7F-4DF9-B368-2D4C2B57356D}" type="presParOf" srcId="{41D2FE7C-61D7-4E64-8E10-597137F6A438}" destId="{81A25D62-49AB-4B13-9735-C645392F45CA}" srcOrd="2" destOrd="0" presId="urn:microsoft.com/office/officeart/2018/2/layout/IconCircleList"/>
    <dgm:cxn modelId="{8CB01A45-4D96-4572-9D27-77094A32CAB9}" type="presParOf" srcId="{41D2FE7C-61D7-4E64-8E10-597137F6A438}" destId="{9ECC6C04-DCD8-4B94-9486-EEE5C2323720}" srcOrd="3" destOrd="0" presId="urn:microsoft.com/office/officeart/2018/2/layout/IconCircleList"/>
    <dgm:cxn modelId="{9B0A3C29-3203-4581-B363-73B846C0AE2A}" type="presParOf" srcId="{2EC2D6DE-C2FF-4351-AB1E-5289BDEE1886}" destId="{C0D702E9-9FD8-4972-A53C-81F0D390FB83}" srcOrd="1" destOrd="0" presId="urn:microsoft.com/office/officeart/2018/2/layout/IconCircleList"/>
    <dgm:cxn modelId="{7CB9038A-F4EA-4587-A986-1CAAB81E91FA}" type="presParOf" srcId="{2EC2D6DE-C2FF-4351-AB1E-5289BDEE1886}" destId="{BB174108-CACE-4D3B-8588-210FF0575375}" srcOrd="2" destOrd="0" presId="urn:microsoft.com/office/officeart/2018/2/layout/IconCircleList"/>
    <dgm:cxn modelId="{84AF5494-5463-42E5-9B44-23B1F6D81221}" type="presParOf" srcId="{BB174108-CACE-4D3B-8588-210FF0575375}" destId="{5FFDA2A4-1B16-4789-8966-91A250B1A6B7}" srcOrd="0" destOrd="0" presId="urn:microsoft.com/office/officeart/2018/2/layout/IconCircleList"/>
    <dgm:cxn modelId="{7716062D-EBAE-491B-B36C-8D08BDF849BF}" type="presParOf" srcId="{BB174108-CACE-4D3B-8588-210FF0575375}" destId="{A58636B6-A330-42A8-9325-0886700BD252}" srcOrd="1" destOrd="0" presId="urn:microsoft.com/office/officeart/2018/2/layout/IconCircleList"/>
    <dgm:cxn modelId="{615EE347-63BD-4732-BA09-7717F517CD92}" type="presParOf" srcId="{BB174108-CACE-4D3B-8588-210FF0575375}" destId="{47566DC2-DFC2-44C5-8B55-95B39581FE3B}" srcOrd="2" destOrd="0" presId="urn:microsoft.com/office/officeart/2018/2/layout/IconCircleList"/>
    <dgm:cxn modelId="{91033CB6-D3D2-47DB-A35D-225A79432414}" type="presParOf" srcId="{BB174108-CACE-4D3B-8588-210FF0575375}" destId="{4D4E1548-D180-4ECE-86A7-CD0240B387AE}" srcOrd="3" destOrd="0" presId="urn:microsoft.com/office/officeart/2018/2/layout/IconCircleList"/>
    <dgm:cxn modelId="{1F2D7330-A59F-41FB-8205-2FDFB8F6520C}" type="presParOf" srcId="{2EC2D6DE-C2FF-4351-AB1E-5289BDEE1886}" destId="{6FE0FC0A-B92D-4FD7-B1F3-22237D2D8AAE}" srcOrd="3" destOrd="0" presId="urn:microsoft.com/office/officeart/2018/2/layout/IconCircleList"/>
    <dgm:cxn modelId="{8CD9397A-BFA2-42C7-8219-4EC6976FDC5C}" type="presParOf" srcId="{2EC2D6DE-C2FF-4351-AB1E-5289BDEE1886}" destId="{7EB5793F-533A-4AE0-B80C-1FB549F153A4}" srcOrd="4" destOrd="0" presId="urn:microsoft.com/office/officeart/2018/2/layout/IconCircleList"/>
    <dgm:cxn modelId="{D03AB9D0-E3F2-4EFE-965C-AEF72737475A}" type="presParOf" srcId="{7EB5793F-533A-4AE0-B80C-1FB549F153A4}" destId="{DB6A66F8-1F2D-49BA-8853-4EB472768A10}" srcOrd="0" destOrd="0" presId="urn:microsoft.com/office/officeart/2018/2/layout/IconCircleList"/>
    <dgm:cxn modelId="{78809B59-0AAA-45B7-BBF2-00A1BCA47D3E}" type="presParOf" srcId="{7EB5793F-533A-4AE0-B80C-1FB549F153A4}" destId="{420A37C4-0981-4FAF-A9DC-FFD3F1F16BD1}" srcOrd="1" destOrd="0" presId="urn:microsoft.com/office/officeart/2018/2/layout/IconCircleList"/>
    <dgm:cxn modelId="{7899BE2D-6003-4166-B17F-AA821505E65F}" type="presParOf" srcId="{7EB5793F-533A-4AE0-B80C-1FB549F153A4}" destId="{BA106049-5D2B-43A4-AF1D-9D3E5E97674E}" srcOrd="2" destOrd="0" presId="urn:microsoft.com/office/officeart/2018/2/layout/IconCircleList"/>
    <dgm:cxn modelId="{8E876DD2-DD5B-4802-82E5-3D80972EA22B}" type="presParOf" srcId="{7EB5793F-533A-4AE0-B80C-1FB549F153A4}" destId="{135B9A9B-CC33-4754-8248-CBAC4CA0AA13}" srcOrd="3" destOrd="0" presId="urn:microsoft.com/office/officeart/2018/2/layout/IconCircleList"/>
    <dgm:cxn modelId="{6696FE65-D5F1-4C6C-9CB2-B3CDEB545D0C}" type="presParOf" srcId="{2EC2D6DE-C2FF-4351-AB1E-5289BDEE1886}" destId="{B14480B9-1354-4723-B4B4-A3AAFAD334CB}" srcOrd="5" destOrd="0" presId="urn:microsoft.com/office/officeart/2018/2/layout/IconCircleList"/>
    <dgm:cxn modelId="{FA8D5A6B-48D0-45C5-BE03-2EE29228E4E5}" type="presParOf" srcId="{2EC2D6DE-C2FF-4351-AB1E-5289BDEE1886}" destId="{98B95DBB-2629-4484-8990-FDF4FF0DBD5D}" srcOrd="6" destOrd="0" presId="urn:microsoft.com/office/officeart/2018/2/layout/IconCircleList"/>
    <dgm:cxn modelId="{B6DF8DD1-8B9F-4344-BB4D-C100B3BDE705}" type="presParOf" srcId="{98B95DBB-2629-4484-8990-FDF4FF0DBD5D}" destId="{E3F877AC-459F-48C3-8274-AF2448EED7A9}" srcOrd="0" destOrd="0" presId="urn:microsoft.com/office/officeart/2018/2/layout/IconCircleList"/>
    <dgm:cxn modelId="{7DE30C9E-F4AD-463D-B3CA-51CC1A36360F}" type="presParOf" srcId="{98B95DBB-2629-4484-8990-FDF4FF0DBD5D}" destId="{9E4BD0F5-8AC1-4011-BEDC-E1276E2F724D}" srcOrd="1" destOrd="0" presId="urn:microsoft.com/office/officeart/2018/2/layout/IconCircleList"/>
    <dgm:cxn modelId="{475B9775-58CA-424D-9DB3-AA9F5245A4AB}" type="presParOf" srcId="{98B95DBB-2629-4484-8990-FDF4FF0DBD5D}" destId="{355EC8B4-E398-402A-B7E1-0B7D2AEF0F33}" srcOrd="2" destOrd="0" presId="urn:microsoft.com/office/officeart/2018/2/layout/IconCircleList"/>
    <dgm:cxn modelId="{5A8047F8-1112-4089-86EA-D5AD1C1BF150}" type="presParOf" srcId="{98B95DBB-2629-4484-8990-FDF4FF0DBD5D}" destId="{DEB7B3F4-E6EF-4485-B7AF-EE4231A2C54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222CD4-4671-42ED-90FD-DEB9F7FBD40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282A03-899D-4352-B358-6F13AFCC7ED9}">
      <dgm:prSet/>
      <dgm:spPr/>
      <dgm:t>
        <a:bodyPr/>
        <a:lstStyle/>
        <a:p>
          <a:pPr>
            <a:defRPr cap="all"/>
          </a:pPr>
          <a:r>
            <a:rPr lang="en-US"/>
            <a:t>Applying the wrong treatment. …</a:t>
          </a:r>
        </a:p>
      </dgm:t>
    </dgm:pt>
    <dgm:pt modelId="{DA7DA475-A42D-4EC3-98DB-C1DA7FF8D8DF}" type="parTrans" cxnId="{5487E34F-EF4A-4D72-8786-FF688E6C7A39}">
      <dgm:prSet/>
      <dgm:spPr/>
      <dgm:t>
        <a:bodyPr/>
        <a:lstStyle/>
        <a:p>
          <a:endParaRPr lang="en-US"/>
        </a:p>
      </dgm:t>
    </dgm:pt>
    <dgm:pt modelId="{AE7B2AED-362D-4C83-AA9F-FFFCB1D2A7DB}" type="sibTrans" cxnId="{5487E34F-EF4A-4D72-8786-FF688E6C7A39}">
      <dgm:prSet/>
      <dgm:spPr/>
      <dgm:t>
        <a:bodyPr/>
        <a:lstStyle/>
        <a:p>
          <a:endParaRPr lang="en-US"/>
        </a:p>
      </dgm:t>
    </dgm:pt>
    <dgm:pt modelId="{CE2F7655-F292-472D-A176-8396EC9CC79B}">
      <dgm:prSet/>
      <dgm:spPr/>
      <dgm:t>
        <a:bodyPr/>
        <a:lstStyle/>
        <a:p>
          <a:pPr>
            <a:defRPr cap="all"/>
          </a:pPr>
          <a:r>
            <a:rPr lang="en-US"/>
            <a:t>Incorrect medications prescribed. …</a:t>
          </a:r>
        </a:p>
      </dgm:t>
    </dgm:pt>
    <dgm:pt modelId="{D0FAFB2E-326A-49BD-8444-4B1967BAC437}" type="parTrans" cxnId="{A60B8216-344D-4C27-A23F-B68C7EFA56AC}">
      <dgm:prSet/>
      <dgm:spPr/>
      <dgm:t>
        <a:bodyPr/>
        <a:lstStyle/>
        <a:p>
          <a:endParaRPr lang="en-US"/>
        </a:p>
      </dgm:t>
    </dgm:pt>
    <dgm:pt modelId="{B7C1F763-2EB8-4857-9286-C23E8619A50E}" type="sibTrans" cxnId="{A60B8216-344D-4C27-A23F-B68C7EFA56AC}">
      <dgm:prSet/>
      <dgm:spPr/>
      <dgm:t>
        <a:bodyPr/>
        <a:lstStyle/>
        <a:p>
          <a:endParaRPr lang="en-US"/>
        </a:p>
      </dgm:t>
    </dgm:pt>
    <dgm:pt modelId="{1EBADCAD-B653-497B-B91E-1952B71019F8}">
      <dgm:prSet/>
      <dgm:spPr/>
      <dgm:t>
        <a:bodyPr/>
        <a:lstStyle/>
        <a:p>
          <a:pPr>
            <a:defRPr cap="all"/>
          </a:pPr>
          <a:r>
            <a:rPr lang="en-US"/>
            <a:t>Misdiagnosis or delayed diagnosis. …</a:t>
          </a:r>
        </a:p>
      </dgm:t>
    </dgm:pt>
    <dgm:pt modelId="{07EE85A5-7005-4361-A3E8-C5BE8594D4FF}" type="parTrans" cxnId="{0FDC7A7B-B018-44F2-A6CA-12552158D725}">
      <dgm:prSet/>
      <dgm:spPr/>
      <dgm:t>
        <a:bodyPr/>
        <a:lstStyle/>
        <a:p>
          <a:endParaRPr lang="en-US"/>
        </a:p>
      </dgm:t>
    </dgm:pt>
    <dgm:pt modelId="{FCA7C9F3-260C-40D3-BFB4-8312DD910A43}" type="sibTrans" cxnId="{0FDC7A7B-B018-44F2-A6CA-12552158D725}">
      <dgm:prSet/>
      <dgm:spPr/>
      <dgm:t>
        <a:bodyPr/>
        <a:lstStyle/>
        <a:p>
          <a:endParaRPr lang="en-US"/>
        </a:p>
      </dgm:t>
    </dgm:pt>
    <dgm:pt modelId="{9A8E7385-203F-427F-9C18-23295C24EFFF}">
      <dgm:prSet/>
      <dgm:spPr/>
      <dgm:t>
        <a:bodyPr/>
        <a:lstStyle/>
        <a:p>
          <a:pPr>
            <a:defRPr cap="all"/>
          </a:pPr>
          <a:r>
            <a:rPr lang="en-US"/>
            <a:t>Prematurely discharging the patient. .</a:t>
          </a:r>
        </a:p>
      </dgm:t>
    </dgm:pt>
    <dgm:pt modelId="{0FB3D02E-6992-46AA-A92B-901C408CCE26}" type="parTrans" cxnId="{BADAAFEF-84A6-4D8E-A22F-EAEFE1582333}">
      <dgm:prSet/>
      <dgm:spPr/>
      <dgm:t>
        <a:bodyPr/>
        <a:lstStyle/>
        <a:p>
          <a:endParaRPr lang="en-US"/>
        </a:p>
      </dgm:t>
    </dgm:pt>
    <dgm:pt modelId="{AD24AB27-F02E-4AB7-B436-426621F91B83}" type="sibTrans" cxnId="{BADAAFEF-84A6-4D8E-A22F-EAEFE1582333}">
      <dgm:prSet/>
      <dgm:spPr/>
      <dgm:t>
        <a:bodyPr/>
        <a:lstStyle/>
        <a:p>
          <a:endParaRPr lang="en-US"/>
        </a:p>
      </dgm:t>
    </dgm:pt>
    <dgm:pt modelId="{AB1F4D45-3BA3-416B-8CC8-C52C56A35C7D}" type="pres">
      <dgm:prSet presAssocID="{56222CD4-4671-42ED-90FD-DEB9F7FBD40B}" presName="root" presStyleCnt="0">
        <dgm:presLayoutVars>
          <dgm:dir/>
          <dgm:resizeHandles val="exact"/>
        </dgm:presLayoutVars>
      </dgm:prSet>
      <dgm:spPr/>
    </dgm:pt>
    <dgm:pt modelId="{4179F814-CA34-4C1A-B1DE-2E6CA60CB988}" type="pres">
      <dgm:prSet presAssocID="{C0282A03-899D-4352-B358-6F13AFCC7ED9}" presName="compNode" presStyleCnt="0"/>
      <dgm:spPr/>
    </dgm:pt>
    <dgm:pt modelId="{5A4DBE47-CBAB-45DA-9366-1911BB372135}" type="pres">
      <dgm:prSet presAssocID="{C0282A03-899D-4352-B358-6F13AFCC7ED9}" presName="iconBgRect" presStyleLbl="bgShp" presStyleIdx="0" presStyleCnt="4"/>
      <dgm:spPr/>
    </dgm:pt>
    <dgm:pt modelId="{EE3B7605-6D99-4CD0-A511-D4055A939FDC}" type="pres">
      <dgm:prSet presAssocID="{C0282A03-899D-4352-B358-6F13AFCC7ED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19C36F1-7268-42CE-AE45-1291010C62D0}" type="pres">
      <dgm:prSet presAssocID="{C0282A03-899D-4352-B358-6F13AFCC7ED9}" presName="spaceRect" presStyleCnt="0"/>
      <dgm:spPr/>
    </dgm:pt>
    <dgm:pt modelId="{A6183662-1170-45E0-9A08-70F375A64BB2}" type="pres">
      <dgm:prSet presAssocID="{C0282A03-899D-4352-B358-6F13AFCC7ED9}" presName="textRect" presStyleLbl="revTx" presStyleIdx="0" presStyleCnt="4">
        <dgm:presLayoutVars>
          <dgm:chMax val="1"/>
          <dgm:chPref val="1"/>
        </dgm:presLayoutVars>
      </dgm:prSet>
      <dgm:spPr/>
    </dgm:pt>
    <dgm:pt modelId="{7951C2C6-A095-4D23-B812-CE22AF9E0894}" type="pres">
      <dgm:prSet presAssocID="{AE7B2AED-362D-4C83-AA9F-FFFCB1D2A7DB}" presName="sibTrans" presStyleCnt="0"/>
      <dgm:spPr/>
    </dgm:pt>
    <dgm:pt modelId="{08002CA4-B44F-4A11-B0BD-8D103F9980BE}" type="pres">
      <dgm:prSet presAssocID="{CE2F7655-F292-472D-A176-8396EC9CC79B}" presName="compNode" presStyleCnt="0"/>
      <dgm:spPr/>
    </dgm:pt>
    <dgm:pt modelId="{68C130B9-CE7E-4D88-B7DF-3B1641B29F52}" type="pres">
      <dgm:prSet presAssocID="{CE2F7655-F292-472D-A176-8396EC9CC79B}" presName="iconBgRect" presStyleLbl="bgShp" presStyleIdx="1" presStyleCnt="4"/>
      <dgm:spPr/>
    </dgm:pt>
    <dgm:pt modelId="{19BB42EC-98F8-4BC9-89A2-7E39AFF773B6}" type="pres">
      <dgm:prSet presAssocID="{CE2F7655-F292-472D-A176-8396EC9CC79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204120D-5162-4770-958B-AFFD5682BC6D}" type="pres">
      <dgm:prSet presAssocID="{CE2F7655-F292-472D-A176-8396EC9CC79B}" presName="spaceRect" presStyleCnt="0"/>
      <dgm:spPr/>
    </dgm:pt>
    <dgm:pt modelId="{01E2F8F2-B67B-41A9-ADEC-2791F52812B2}" type="pres">
      <dgm:prSet presAssocID="{CE2F7655-F292-472D-A176-8396EC9CC79B}" presName="textRect" presStyleLbl="revTx" presStyleIdx="1" presStyleCnt="4">
        <dgm:presLayoutVars>
          <dgm:chMax val="1"/>
          <dgm:chPref val="1"/>
        </dgm:presLayoutVars>
      </dgm:prSet>
      <dgm:spPr/>
    </dgm:pt>
    <dgm:pt modelId="{452001DF-7BD0-4D6E-BC7F-671DC8912844}" type="pres">
      <dgm:prSet presAssocID="{B7C1F763-2EB8-4857-9286-C23E8619A50E}" presName="sibTrans" presStyleCnt="0"/>
      <dgm:spPr/>
    </dgm:pt>
    <dgm:pt modelId="{D2C32AF5-CA43-441B-BB9F-BFB69DFD2FAB}" type="pres">
      <dgm:prSet presAssocID="{1EBADCAD-B653-497B-B91E-1952B71019F8}" presName="compNode" presStyleCnt="0"/>
      <dgm:spPr/>
    </dgm:pt>
    <dgm:pt modelId="{64C054ED-45CA-4441-AA4D-81639F3DA74C}" type="pres">
      <dgm:prSet presAssocID="{1EBADCAD-B653-497B-B91E-1952B71019F8}" presName="iconBgRect" presStyleLbl="bgShp" presStyleIdx="2" presStyleCnt="4"/>
      <dgm:spPr/>
    </dgm:pt>
    <dgm:pt modelId="{01F40A1F-373E-4F70-854E-530824A850F9}" type="pres">
      <dgm:prSet presAssocID="{1EBADCAD-B653-497B-B91E-1952B71019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CD3D028-F058-473F-873A-3E3CE934F78E}" type="pres">
      <dgm:prSet presAssocID="{1EBADCAD-B653-497B-B91E-1952B71019F8}" presName="spaceRect" presStyleCnt="0"/>
      <dgm:spPr/>
    </dgm:pt>
    <dgm:pt modelId="{A1768AAB-784B-4028-AD4A-9CCE794487B4}" type="pres">
      <dgm:prSet presAssocID="{1EBADCAD-B653-497B-B91E-1952B71019F8}" presName="textRect" presStyleLbl="revTx" presStyleIdx="2" presStyleCnt="4">
        <dgm:presLayoutVars>
          <dgm:chMax val="1"/>
          <dgm:chPref val="1"/>
        </dgm:presLayoutVars>
      </dgm:prSet>
      <dgm:spPr/>
    </dgm:pt>
    <dgm:pt modelId="{01001A16-3E30-4F05-B16F-6FCAB6CFABB6}" type="pres">
      <dgm:prSet presAssocID="{FCA7C9F3-260C-40D3-BFB4-8312DD910A43}" presName="sibTrans" presStyleCnt="0"/>
      <dgm:spPr/>
    </dgm:pt>
    <dgm:pt modelId="{FDA89C94-409D-41B6-9E6B-595CB99EB6D0}" type="pres">
      <dgm:prSet presAssocID="{9A8E7385-203F-427F-9C18-23295C24EFFF}" presName="compNode" presStyleCnt="0"/>
      <dgm:spPr/>
    </dgm:pt>
    <dgm:pt modelId="{0588EE2C-54A3-4896-B1FF-AC9D9C9C11FE}" type="pres">
      <dgm:prSet presAssocID="{9A8E7385-203F-427F-9C18-23295C24EFFF}" presName="iconBgRect" presStyleLbl="bgShp" presStyleIdx="3" presStyleCnt="4"/>
      <dgm:spPr/>
    </dgm:pt>
    <dgm:pt modelId="{19D5671E-7FC7-4B70-967D-696D0B016984}" type="pres">
      <dgm:prSet presAssocID="{9A8E7385-203F-427F-9C18-23295C24EFF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ve"/>
        </a:ext>
      </dgm:extLst>
    </dgm:pt>
    <dgm:pt modelId="{5AEB16B3-2535-4691-99AD-120BDC0D3E32}" type="pres">
      <dgm:prSet presAssocID="{9A8E7385-203F-427F-9C18-23295C24EFFF}" presName="spaceRect" presStyleCnt="0"/>
      <dgm:spPr/>
    </dgm:pt>
    <dgm:pt modelId="{2244E15C-80DB-4167-9070-3B134B358260}" type="pres">
      <dgm:prSet presAssocID="{9A8E7385-203F-427F-9C18-23295C24EFF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0760515-DD17-4772-AEBA-8FF6BBABCF3C}" type="presOf" srcId="{CE2F7655-F292-472D-A176-8396EC9CC79B}" destId="{01E2F8F2-B67B-41A9-ADEC-2791F52812B2}" srcOrd="0" destOrd="0" presId="urn:microsoft.com/office/officeart/2018/5/layout/IconCircleLabelList"/>
    <dgm:cxn modelId="{A60B8216-344D-4C27-A23F-B68C7EFA56AC}" srcId="{56222CD4-4671-42ED-90FD-DEB9F7FBD40B}" destId="{CE2F7655-F292-472D-A176-8396EC9CC79B}" srcOrd="1" destOrd="0" parTransId="{D0FAFB2E-326A-49BD-8444-4B1967BAC437}" sibTransId="{B7C1F763-2EB8-4857-9286-C23E8619A50E}"/>
    <dgm:cxn modelId="{F1F0EC19-2C38-428E-B436-00BF1D0A3AD2}" type="presOf" srcId="{9A8E7385-203F-427F-9C18-23295C24EFFF}" destId="{2244E15C-80DB-4167-9070-3B134B358260}" srcOrd="0" destOrd="0" presId="urn:microsoft.com/office/officeart/2018/5/layout/IconCircleLabelList"/>
    <dgm:cxn modelId="{DE9B863A-E7CF-4688-B91C-964577F8180F}" type="presOf" srcId="{C0282A03-899D-4352-B358-6F13AFCC7ED9}" destId="{A6183662-1170-45E0-9A08-70F375A64BB2}" srcOrd="0" destOrd="0" presId="urn:microsoft.com/office/officeart/2018/5/layout/IconCircleLabelList"/>
    <dgm:cxn modelId="{5487E34F-EF4A-4D72-8786-FF688E6C7A39}" srcId="{56222CD4-4671-42ED-90FD-DEB9F7FBD40B}" destId="{C0282A03-899D-4352-B358-6F13AFCC7ED9}" srcOrd="0" destOrd="0" parTransId="{DA7DA475-A42D-4EC3-98DB-C1DA7FF8D8DF}" sibTransId="{AE7B2AED-362D-4C83-AA9F-FFFCB1D2A7DB}"/>
    <dgm:cxn modelId="{0FDC7A7B-B018-44F2-A6CA-12552158D725}" srcId="{56222CD4-4671-42ED-90FD-DEB9F7FBD40B}" destId="{1EBADCAD-B653-497B-B91E-1952B71019F8}" srcOrd="2" destOrd="0" parTransId="{07EE85A5-7005-4361-A3E8-C5BE8594D4FF}" sibTransId="{FCA7C9F3-260C-40D3-BFB4-8312DD910A43}"/>
    <dgm:cxn modelId="{2F8A018E-9806-4325-8847-720A0541CCB5}" type="presOf" srcId="{1EBADCAD-B653-497B-B91E-1952B71019F8}" destId="{A1768AAB-784B-4028-AD4A-9CCE794487B4}" srcOrd="0" destOrd="0" presId="urn:microsoft.com/office/officeart/2018/5/layout/IconCircleLabelList"/>
    <dgm:cxn modelId="{4F8809A4-CD01-4070-ABA0-643C7548A64B}" type="presOf" srcId="{56222CD4-4671-42ED-90FD-DEB9F7FBD40B}" destId="{AB1F4D45-3BA3-416B-8CC8-C52C56A35C7D}" srcOrd="0" destOrd="0" presId="urn:microsoft.com/office/officeart/2018/5/layout/IconCircleLabelList"/>
    <dgm:cxn modelId="{BADAAFEF-84A6-4D8E-A22F-EAEFE1582333}" srcId="{56222CD4-4671-42ED-90FD-DEB9F7FBD40B}" destId="{9A8E7385-203F-427F-9C18-23295C24EFFF}" srcOrd="3" destOrd="0" parTransId="{0FB3D02E-6992-46AA-A92B-901C408CCE26}" sibTransId="{AD24AB27-F02E-4AB7-B436-426621F91B83}"/>
    <dgm:cxn modelId="{4970B5E2-20E5-404E-8C0E-35D389D30647}" type="presParOf" srcId="{AB1F4D45-3BA3-416B-8CC8-C52C56A35C7D}" destId="{4179F814-CA34-4C1A-B1DE-2E6CA60CB988}" srcOrd="0" destOrd="0" presId="urn:microsoft.com/office/officeart/2018/5/layout/IconCircleLabelList"/>
    <dgm:cxn modelId="{80CE6CF5-E47B-4C38-A4C4-04E6334E7946}" type="presParOf" srcId="{4179F814-CA34-4C1A-B1DE-2E6CA60CB988}" destId="{5A4DBE47-CBAB-45DA-9366-1911BB372135}" srcOrd="0" destOrd="0" presId="urn:microsoft.com/office/officeart/2018/5/layout/IconCircleLabelList"/>
    <dgm:cxn modelId="{1FD70E73-4B3B-4D7A-AEC2-33378E5483B2}" type="presParOf" srcId="{4179F814-CA34-4C1A-B1DE-2E6CA60CB988}" destId="{EE3B7605-6D99-4CD0-A511-D4055A939FDC}" srcOrd="1" destOrd="0" presId="urn:microsoft.com/office/officeart/2018/5/layout/IconCircleLabelList"/>
    <dgm:cxn modelId="{5D5F5156-B39F-4198-A94B-1D91A982D3CA}" type="presParOf" srcId="{4179F814-CA34-4C1A-B1DE-2E6CA60CB988}" destId="{119C36F1-7268-42CE-AE45-1291010C62D0}" srcOrd="2" destOrd="0" presId="urn:microsoft.com/office/officeart/2018/5/layout/IconCircleLabelList"/>
    <dgm:cxn modelId="{4CF5AE26-EEAA-433F-9B35-6AFCC9C66674}" type="presParOf" srcId="{4179F814-CA34-4C1A-B1DE-2E6CA60CB988}" destId="{A6183662-1170-45E0-9A08-70F375A64BB2}" srcOrd="3" destOrd="0" presId="urn:microsoft.com/office/officeart/2018/5/layout/IconCircleLabelList"/>
    <dgm:cxn modelId="{DFF21B7E-F698-4406-B3F4-E24B08FAF14B}" type="presParOf" srcId="{AB1F4D45-3BA3-416B-8CC8-C52C56A35C7D}" destId="{7951C2C6-A095-4D23-B812-CE22AF9E0894}" srcOrd="1" destOrd="0" presId="urn:microsoft.com/office/officeart/2018/5/layout/IconCircleLabelList"/>
    <dgm:cxn modelId="{5C2A0507-952F-430A-973B-095FA344C824}" type="presParOf" srcId="{AB1F4D45-3BA3-416B-8CC8-C52C56A35C7D}" destId="{08002CA4-B44F-4A11-B0BD-8D103F9980BE}" srcOrd="2" destOrd="0" presId="urn:microsoft.com/office/officeart/2018/5/layout/IconCircleLabelList"/>
    <dgm:cxn modelId="{3D1C4FBA-B6BB-4F68-A63F-224A825D30E1}" type="presParOf" srcId="{08002CA4-B44F-4A11-B0BD-8D103F9980BE}" destId="{68C130B9-CE7E-4D88-B7DF-3B1641B29F52}" srcOrd="0" destOrd="0" presId="urn:microsoft.com/office/officeart/2018/5/layout/IconCircleLabelList"/>
    <dgm:cxn modelId="{DBD34176-C19E-46D3-AF06-E01D65694997}" type="presParOf" srcId="{08002CA4-B44F-4A11-B0BD-8D103F9980BE}" destId="{19BB42EC-98F8-4BC9-89A2-7E39AFF773B6}" srcOrd="1" destOrd="0" presId="urn:microsoft.com/office/officeart/2018/5/layout/IconCircleLabelList"/>
    <dgm:cxn modelId="{DF97EE9A-2C68-4114-822E-60681FE68728}" type="presParOf" srcId="{08002CA4-B44F-4A11-B0BD-8D103F9980BE}" destId="{4204120D-5162-4770-958B-AFFD5682BC6D}" srcOrd="2" destOrd="0" presId="urn:microsoft.com/office/officeart/2018/5/layout/IconCircleLabelList"/>
    <dgm:cxn modelId="{EF957831-EF17-4CAB-8B62-39E0A34C49E6}" type="presParOf" srcId="{08002CA4-B44F-4A11-B0BD-8D103F9980BE}" destId="{01E2F8F2-B67B-41A9-ADEC-2791F52812B2}" srcOrd="3" destOrd="0" presId="urn:microsoft.com/office/officeart/2018/5/layout/IconCircleLabelList"/>
    <dgm:cxn modelId="{0BF6264A-E4C3-47D8-86A1-3BBD1F5763F4}" type="presParOf" srcId="{AB1F4D45-3BA3-416B-8CC8-C52C56A35C7D}" destId="{452001DF-7BD0-4D6E-BC7F-671DC8912844}" srcOrd="3" destOrd="0" presId="urn:microsoft.com/office/officeart/2018/5/layout/IconCircleLabelList"/>
    <dgm:cxn modelId="{D1C10B8F-F00C-4DE5-B05A-E58C5B35ADC8}" type="presParOf" srcId="{AB1F4D45-3BA3-416B-8CC8-C52C56A35C7D}" destId="{D2C32AF5-CA43-441B-BB9F-BFB69DFD2FAB}" srcOrd="4" destOrd="0" presId="urn:microsoft.com/office/officeart/2018/5/layout/IconCircleLabelList"/>
    <dgm:cxn modelId="{FADC0302-F7CE-4574-9D5D-F20EC3E08E42}" type="presParOf" srcId="{D2C32AF5-CA43-441B-BB9F-BFB69DFD2FAB}" destId="{64C054ED-45CA-4441-AA4D-81639F3DA74C}" srcOrd="0" destOrd="0" presId="urn:microsoft.com/office/officeart/2018/5/layout/IconCircleLabelList"/>
    <dgm:cxn modelId="{CD490F2C-CD1A-4B7D-83E2-BF14E67862DE}" type="presParOf" srcId="{D2C32AF5-CA43-441B-BB9F-BFB69DFD2FAB}" destId="{01F40A1F-373E-4F70-854E-530824A850F9}" srcOrd="1" destOrd="0" presId="urn:microsoft.com/office/officeart/2018/5/layout/IconCircleLabelList"/>
    <dgm:cxn modelId="{C7930544-335B-43B4-BA59-E872B162864D}" type="presParOf" srcId="{D2C32AF5-CA43-441B-BB9F-BFB69DFD2FAB}" destId="{7CD3D028-F058-473F-873A-3E3CE934F78E}" srcOrd="2" destOrd="0" presId="urn:microsoft.com/office/officeart/2018/5/layout/IconCircleLabelList"/>
    <dgm:cxn modelId="{15C23CD6-7BA7-489A-9451-201E131CEBDA}" type="presParOf" srcId="{D2C32AF5-CA43-441B-BB9F-BFB69DFD2FAB}" destId="{A1768AAB-784B-4028-AD4A-9CCE794487B4}" srcOrd="3" destOrd="0" presId="urn:microsoft.com/office/officeart/2018/5/layout/IconCircleLabelList"/>
    <dgm:cxn modelId="{B82BEEDE-2CD4-4218-A4F8-74C90A9F1CF0}" type="presParOf" srcId="{AB1F4D45-3BA3-416B-8CC8-C52C56A35C7D}" destId="{01001A16-3E30-4F05-B16F-6FCAB6CFABB6}" srcOrd="5" destOrd="0" presId="urn:microsoft.com/office/officeart/2018/5/layout/IconCircleLabelList"/>
    <dgm:cxn modelId="{44A09053-558E-44EE-9345-CC65C3B9BAF7}" type="presParOf" srcId="{AB1F4D45-3BA3-416B-8CC8-C52C56A35C7D}" destId="{FDA89C94-409D-41B6-9E6B-595CB99EB6D0}" srcOrd="6" destOrd="0" presId="urn:microsoft.com/office/officeart/2018/5/layout/IconCircleLabelList"/>
    <dgm:cxn modelId="{E38306AC-166E-4913-AD3D-94182E32A3AA}" type="presParOf" srcId="{FDA89C94-409D-41B6-9E6B-595CB99EB6D0}" destId="{0588EE2C-54A3-4896-B1FF-AC9D9C9C11FE}" srcOrd="0" destOrd="0" presId="urn:microsoft.com/office/officeart/2018/5/layout/IconCircleLabelList"/>
    <dgm:cxn modelId="{434C12D6-4A62-4368-878B-0024C8874D25}" type="presParOf" srcId="{FDA89C94-409D-41B6-9E6B-595CB99EB6D0}" destId="{19D5671E-7FC7-4B70-967D-696D0B016984}" srcOrd="1" destOrd="0" presId="urn:microsoft.com/office/officeart/2018/5/layout/IconCircleLabelList"/>
    <dgm:cxn modelId="{0BE3CD38-1A80-446A-BCD6-06543986BD1E}" type="presParOf" srcId="{FDA89C94-409D-41B6-9E6B-595CB99EB6D0}" destId="{5AEB16B3-2535-4691-99AD-120BDC0D3E32}" srcOrd="2" destOrd="0" presId="urn:microsoft.com/office/officeart/2018/5/layout/IconCircleLabelList"/>
    <dgm:cxn modelId="{9E483D95-0CFB-4A47-A6E4-2C2C391AC77B}" type="presParOf" srcId="{FDA89C94-409D-41B6-9E6B-595CB99EB6D0}" destId="{2244E15C-80DB-4167-9070-3B134B35826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63B4B-BD64-4E2B-885C-4B88D3D08590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5D1BF-7A36-4E35-9A64-488A47574D11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1B64DD-C65B-447F-9067-C5CAC1226D4D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definition of teamwork</a:t>
          </a:r>
        </a:p>
      </dsp:txBody>
      <dsp:txXfrm>
        <a:off x="1819120" y="673"/>
        <a:ext cx="4545103" cy="1574995"/>
      </dsp:txXfrm>
    </dsp:sp>
    <dsp:sp modelId="{0314F644-55C2-479C-AE3A-5973B3BD400F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154FBA-3B6E-4973-BFDE-6F7DB9449251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FEC57-D840-4820-AEFA-7C7B8BB2A3BB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Importance of teamwork </a:t>
          </a:r>
        </a:p>
      </dsp:txBody>
      <dsp:txXfrm>
        <a:off x="1819120" y="1969418"/>
        <a:ext cx="4545103" cy="1574995"/>
      </dsp:txXfrm>
    </dsp:sp>
    <dsp:sp modelId="{7D13F8AB-7A15-4BB0-8691-DE5717523BA9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24E54-F43A-4E9C-93E0-B9BD60703D01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DBF63-EC3D-4DCF-9A07-B58BDE003930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Practical application of teamwork in health and social care </a:t>
          </a:r>
        </a:p>
      </dsp:txBody>
      <dsp:txXfrm>
        <a:off x="1819120" y="3938162"/>
        <a:ext cx="4545103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2A4A9A-E54E-4BB7-9890-7C12FA7C1D9E}">
      <dsp:nvSpPr>
        <dsp:cNvPr id="0" name=""/>
        <dsp:cNvSpPr/>
      </dsp:nvSpPr>
      <dsp:spPr>
        <a:xfrm>
          <a:off x="212335" y="472457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6E30B5-FFE9-4222-8F87-4C26AE5A9262}">
      <dsp:nvSpPr>
        <dsp:cNvPr id="0" name=""/>
        <dsp:cNvSpPr/>
      </dsp:nvSpPr>
      <dsp:spPr>
        <a:xfrm>
          <a:off x="492877" y="752999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6C04-DCD8-4B94-9486-EEE5C2323720}">
      <dsp:nvSpPr>
        <dsp:cNvPr id="0" name=""/>
        <dsp:cNvSpPr/>
      </dsp:nvSpPr>
      <dsp:spPr>
        <a:xfrm>
          <a:off x="1834517" y="472457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Actively listening to other members of the team.</a:t>
          </a:r>
        </a:p>
      </dsp:txBody>
      <dsp:txXfrm>
        <a:off x="1834517" y="472457"/>
        <a:ext cx="3148942" cy="1335915"/>
      </dsp:txXfrm>
    </dsp:sp>
    <dsp:sp modelId="{5FFDA2A4-1B16-4789-8966-91A250B1A6B7}">
      <dsp:nvSpPr>
        <dsp:cNvPr id="0" name=""/>
        <dsp:cNvSpPr/>
      </dsp:nvSpPr>
      <dsp:spPr>
        <a:xfrm>
          <a:off x="5532139" y="472457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636B6-A330-42A8-9325-0886700BD252}">
      <dsp:nvSpPr>
        <dsp:cNvPr id="0" name=""/>
        <dsp:cNvSpPr/>
      </dsp:nvSpPr>
      <dsp:spPr>
        <a:xfrm>
          <a:off x="5812681" y="752999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E1548-D180-4ECE-86A7-CD0240B387AE}">
      <dsp:nvSpPr>
        <dsp:cNvPr id="0" name=""/>
        <dsp:cNvSpPr/>
      </dsp:nvSpPr>
      <dsp:spPr>
        <a:xfrm>
          <a:off x="7154322" y="472457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Supporting struggling friends and teammates. </a:t>
          </a:r>
        </a:p>
      </dsp:txBody>
      <dsp:txXfrm>
        <a:off x="7154322" y="472457"/>
        <a:ext cx="3148942" cy="1335915"/>
      </dsp:txXfrm>
    </dsp:sp>
    <dsp:sp modelId="{DB6A66F8-1F2D-49BA-8853-4EB472768A10}">
      <dsp:nvSpPr>
        <dsp:cNvPr id="0" name=""/>
        <dsp:cNvSpPr/>
      </dsp:nvSpPr>
      <dsp:spPr>
        <a:xfrm>
          <a:off x="212335" y="254915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0A37C4-0981-4FAF-A9DC-FFD3F1F16BD1}">
      <dsp:nvSpPr>
        <dsp:cNvPr id="0" name=""/>
        <dsp:cNvSpPr/>
      </dsp:nvSpPr>
      <dsp:spPr>
        <a:xfrm>
          <a:off x="492877" y="2829693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B9A9B-CC33-4754-8248-CBAC4CA0AA13}">
      <dsp:nvSpPr>
        <dsp:cNvPr id="0" name=""/>
        <dsp:cNvSpPr/>
      </dsp:nvSpPr>
      <dsp:spPr>
        <a:xfrm>
          <a:off x="1834517" y="254915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Approaching teamwork with a positive attitude. </a:t>
          </a:r>
        </a:p>
      </dsp:txBody>
      <dsp:txXfrm>
        <a:off x="1834517" y="2549151"/>
        <a:ext cx="3148942" cy="1335915"/>
      </dsp:txXfrm>
    </dsp:sp>
    <dsp:sp modelId="{E3F877AC-459F-48C3-8274-AF2448EED7A9}">
      <dsp:nvSpPr>
        <dsp:cNvPr id="0" name=""/>
        <dsp:cNvSpPr/>
      </dsp:nvSpPr>
      <dsp:spPr>
        <a:xfrm>
          <a:off x="5532139" y="254915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4BD0F5-8AC1-4011-BEDC-E1276E2F724D}">
      <dsp:nvSpPr>
        <dsp:cNvPr id="0" name=""/>
        <dsp:cNvSpPr/>
      </dsp:nvSpPr>
      <dsp:spPr>
        <a:xfrm>
          <a:off x="5812681" y="2829693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7B3F4-E6EF-4485-B7AF-EE4231A2C544}">
      <dsp:nvSpPr>
        <dsp:cNvPr id="0" name=""/>
        <dsp:cNvSpPr/>
      </dsp:nvSpPr>
      <dsp:spPr>
        <a:xfrm>
          <a:off x="7154322" y="254915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Working for the good of the </a:t>
          </a:r>
        </a:p>
      </dsp:txBody>
      <dsp:txXfrm>
        <a:off x="7154322" y="2549151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DBE47-CBAB-45DA-9366-1911BB372135}">
      <dsp:nvSpPr>
        <dsp:cNvPr id="0" name=""/>
        <dsp:cNvSpPr/>
      </dsp:nvSpPr>
      <dsp:spPr>
        <a:xfrm>
          <a:off x="973190" y="989816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B7605-6D99-4CD0-A511-D4055A939FDC}">
      <dsp:nvSpPr>
        <dsp:cNvPr id="0" name=""/>
        <dsp:cNvSpPr/>
      </dsp:nvSpPr>
      <dsp:spPr>
        <a:xfrm>
          <a:off x="1242597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83662-1170-45E0-9A08-70F375A64BB2}">
      <dsp:nvSpPr>
        <dsp:cNvPr id="0" name=""/>
        <dsp:cNvSpPr/>
      </dsp:nvSpPr>
      <dsp:spPr>
        <a:xfrm>
          <a:off x="569079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Applying the wrong treatment. …</a:t>
          </a:r>
        </a:p>
      </dsp:txBody>
      <dsp:txXfrm>
        <a:off x="569079" y="2647707"/>
        <a:ext cx="2072362" cy="720000"/>
      </dsp:txXfrm>
    </dsp:sp>
    <dsp:sp modelId="{68C130B9-CE7E-4D88-B7DF-3B1641B29F52}">
      <dsp:nvSpPr>
        <dsp:cNvPr id="0" name=""/>
        <dsp:cNvSpPr/>
      </dsp:nvSpPr>
      <dsp:spPr>
        <a:xfrm>
          <a:off x="3408216" y="989816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B42EC-98F8-4BC9-89A2-7E39AFF773B6}">
      <dsp:nvSpPr>
        <dsp:cNvPr id="0" name=""/>
        <dsp:cNvSpPr/>
      </dsp:nvSpPr>
      <dsp:spPr>
        <a:xfrm>
          <a:off x="3677623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2F8F2-B67B-41A9-ADEC-2791F52812B2}">
      <dsp:nvSpPr>
        <dsp:cNvPr id="0" name=""/>
        <dsp:cNvSpPr/>
      </dsp:nvSpPr>
      <dsp:spPr>
        <a:xfrm>
          <a:off x="3004105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Incorrect medications prescribed. …</a:t>
          </a:r>
        </a:p>
      </dsp:txBody>
      <dsp:txXfrm>
        <a:off x="3004105" y="2647707"/>
        <a:ext cx="2072362" cy="720000"/>
      </dsp:txXfrm>
    </dsp:sp>
    <dsp:sp modelId="{64C054ED-45CA-4441-AA4D-81639F3DA74C}">
      <dsp:nvSpPr>
        <dsp:cNvPr id="0" name=""/>
        <dsp:cNvSpPr/>
      </dsp:nvSpPr>
      <dsp:spPr>
        <a:xfrm>
          <a:off x="5843242" y="989816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F40A1F-373E-4F70-854E-530824A850F9}">
      <dsp:nvSpPr>
        <dsp:cNvPr id="0" name=""/>
        <dsp:cNvSpPr/>
      </dsp:nvSpPr>
      <dsp:spPr>
        <a:xfrm>
          <a:off x="6112649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68AAB-784B-4028-AD4A-9CCE794487B4}">
      <dsp:nvSpPr>
        <dsp:cNvPr id="0" name=""/>
        <dsp:cNvSpPr/>
      </dsp:nvSpPr>
      <dsp:spPr>
        <a:xfrm>
          <a:off x="5439131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Misdiagnosis or delayed diagnosis. …</a:t>
          </a:r>
        </a:p>
      </dsp:txBody>
      <dsp:txXfrm>
        <a:off x="5439131" y="2647707"/>
        <a:ext cx="2072362" cy="720000"/>
      </dsp:txXfrm>
    </dsp:sp>
    <dsp:sp modelId="{0588EE2C-54A3-4896-B1FF-AC9D9C9C11FE}">
      <dsp:nvSpPr>
        <dsp:cNvPr id="0" name=""/>
        <dsp:cNvSpPr/>
      </dsp:nvSpPr>
      <dsp:spPr>
        <a:xfrm>
          <a:off x="8278268" y="989816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5671E-7FC7-4B70-967D-696D0B016984}">
      <dsp:nvSpPr>
        <dsp:cNvPr id="0" name=""/>
        <dsp:cNvSpPr/>
      </dsp:nvSpPr>
      <dsp:spPr>
        <a:xfrm>
          <a:off x="8547675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4E15C-80DB-4167-9070-3B134B358260}">
      <dsp:nvSpPr>
        <dsp:cNvPr id="0" name=""/>
        <dsp:cNvSpPr/>
      </dsp:nvSpPr>
      <dsp:spPr>
        <a:xfrm>
          <a:off x="7874157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Prematurely discharging the patient. .</a:t>
          </a:r>
        </a:p>
      </dsp:txBody>
      <dsp:txXfrm>
        <a:off x="7874157" y="2647707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8467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78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689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307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455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12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829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840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565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713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06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8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dentitygroup.co.uk/the-importance-of-teamwork/" TargetMode="External"/><Relationship Id="rId2" Type="http://schemas.openxmlformats.org/officeDocument/2006/relationships/hyperlink" Target="https://www.youthemployment.org.uk/young-professional-training/teamwork-skills-young-professiona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2374AE27-1232-EA05-0B8E-7FAA198155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7" r="13130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2359" y="-1695599"/>
            <a:ext cx="6050567" cy="544700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spcBef>
                <a:spcPts val="1300"/>
              </a:spcBef>
            </a:pPr>
            <a:r>
              <a:rPr lang="en-GB" sz="2400" b="1" dirty="0">
                <a:ea typeface="+mj-lt"/>
                <a:cs typeface="+mj-lt"/>
              </a:rPr>
              <a:t>Title: Working In Teams </a:t>
            </a:r>
            <a:endParaRPr lang="en-US" sz="2400" dirty="0">
              <a:ea typeface="+mj-lt"/>
              <a:cs typeface="+mj-lt"/>
            </a:endParaRPr>
          </a:p>
          <a:p>
            <a:pPr>
              <a:spcBef>
                <a:spcPts val="1300"/>
              </a:spcBef>
            </a:pPr>
            <a:r>
              <a:rPr lang="en-GB" sz="2400" b="1" dirty="0">
                <a:ea typeface="+mj-lt"/>
                <a:cs typeface="+mj-lt"/>
              </a:rPr>
              <a:t>Name: </a:t>
            </a:r>
            <a:r>
              <a:rPr lang="en-GB" sz="2400" b="1" dirty="0" err="1">
                <a:ea typeface="+mj-lt"/>
                <a:cs typeface="+mj-lt"/>
              </a:rPr>
              <a:t>Mariyum</a:t>
            </a:r>
            <a:r>
              <a:rPr lang="en-GB" sz="2400" b="1" dirty="0">
                <a:ea typeface="+mj-lt"/>
                <a:cs typeface="+mj-lt"/>
              </a:rPr>
              <a:t> Munsha </a:t>
            </a:r>
            <a:endParaRPr lang="en-GB" sz="2400" dirty="0">
              <a:ea typeface="+mj-lt"/>
              <a:cs typeface="+mj-lt"/>
            </a:endParaRPr>
          </a:p>
          <a:p>
            <a:pPr>
              <a:spcBef>
                <a:spcPts val="1300"/>
              </a:spcBef>
            </a:pPr>
            <a:r>
              <a:rPr lang="en-GB" sz="2400" b="1" dirty="0">
                <a:ea typeface="+mj-lt"/>
                <a:cs typeface="+mj-lt"/>
              </a:rPr>
              <a:t>Student Number: 2127038   </a:t>
            </a:r>
            <a:endParaRPr lang="en-GB" sz="2400" dirty="0">
              <a:ea typeface="+mj-lt"/>
              <a:cs typeface="+mj-lt"/>
            </a:endParaRPr>
          </a:p>
          <a:p>
            <a:pPr>
              <a:spcBef>
                <a:spcPts val="1300"/>
              </a:spcBef>
            </a:pPr>
            <a:r>
              <a:rPr lang="en-GB" sz="2400" b="1" dirty="0">
                <a:ea typeface="+mj-lt"/>
                <a:cs typeface="+mj-lt"/>
              </a:rPr>
              <a:t>Module: introduction to Public Health </a:t>
            </a:r>
            <a:endParaRPr lang="en-GB" sz="2400" dirty="0">
              <a:ea typeface="+mj-lt"/>
              <a:cs typeface="+mj-lt"/>
            </a:endParaRPr>
          </a:p>
          <a:p>
            <a:pPr>
              <a:spcBef>
                <a:spcPts val="1300"/>
              </a:spcBef>
            </a:pPr>
            <a:r>
              <a:rPr lang="en-GB" sz="2400" b="1" dirty="0">
                <a:ea typeface="+mj-lt"/>
                <a:cs typeface="+mj-lt"/>
              </a:rPr>
              <a:t>Module Code: LCHS4005_BIRM</a:t>
            </a:r>
            <a:endParaRPr lang="en-US" sz="2400" dirty="0">
              <a:ea typeface="+mj-lt"/>
              <a:cs typeface="+mj-lt"/>
            </a:endParaRPr>
          </a:p>
          <a:p>
            <a:pPr>
              <a:spcBef>
                <a:spcPts val="1300"/>
              </a:spcBef>
            </a:pPr>
            <a:r>
              <a:rPr lang="en-GB" sz="2400" b="1" dirty="0">
                <a:ea typeface="+mj-lt"/>
                <a:cs typeface="+mj-lt"/>
              </a:rPr>
              <a:t>Lecturer Name: Emmanuel Ashante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FFFED-63EB-6443-6C8E-D50E3EEC4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Introduction </a:t>
            </a: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0BEDED68-DED9-3A81-3F8A-440C517CC2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9857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7430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519D1-4022-B71C-275A-78145D209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Working  In Teams  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D8E761A-24CF-D3E6-A69B-36A5A58FC5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78041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1296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6C3EB-355F-FA06-89BE-6AC018BD5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Practical Applications of teamwork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F9574C-9CFA-1FCB-4195-3D86314AE4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038034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6995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1DB27-9B5D-9D33-9C67-AB7F507E5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</p:spPr>
        <p:txBody>
          <a:bodyPr anchor="b">
            <a:normAutofit/>
          </a:bodyPr>
          <a:lstStyle/>
          <a:p>
            <a:r>
              <a:rPr lang="en-US" sz="5200"/>
              <a:t>Conclusions 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4C264BA4-D713-FA01-7915-6E83784DDB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63" r="27285" b="3"/>
          <a:stretch/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11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719EF-158B-C48E-89FF-79FD86CA7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216" y="3351276"/>
            <a:ext cx="6272784" cy="2825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700" dirty="0">
                <a:ea typeface="+mn-lt"/>
                <a:cs typeface="+mn-lt"/>
              </a:rPr>
              <a:t>When a team shares the workload among everyone equally, it can do things faster and more efficiently.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 dirty="0">
                <a:ea typeface="+mn-lt"/>
                <a:cs typeface="+mn-lt"/>
              </a:rPr>
              <a:t>Surround yourself with people who share the same drive as you and you'll soon be on your way to achieving your goals.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 dirty="0">
                <a:ea typeface="+mn-lt"/>
                <a:cs typeface="+mn-lt"/>
              </a:rPr>
              <a:t>Teamwork is important because it enables your team to share ideas and responsibilities, which helps reduce stress on everyone, allowing them to be meticulous and thorough when completing tasks.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 dirty="0">
                <a:ea typeface="+mn-lt"/>
                <a:cs typeface="+mn-lt"/>
              </a:rPr>
              <a:t>This will enable them to meet sales goals quickly.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878158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2FEE5-8F03-7865-09FC-ECB1D87A6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dirty="0"/>
              <a:t>Reference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71E8C-AD0A-CAA7-9820-493D110FC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7772" y="932688"/>
            <a:ext cx="6692980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Youth Employment Uk (2023) </a:t>
            </a:r>
            <a:r>
              <a:rPr lang="en-US" sz="2000" i="1" dirty="0"/>
              <a:t>what are teamwork</a:t>
            </a:r>
            <a:r>
              <a:rPr lang="en-US" sz="2000" dirty="0"/>
              <a:t> </a:t>
            </a:r>
            <a:r>
              <a:rPr lang="en-US" sz="2000" i="1" dirty="0"/>
              <a:t>skills </a:t>
            </a:r>
            <a:r>
              <a:rPr lang="en-US" sz="2000" dirty="0"/>
              <a:t>Available at: </a:t>
            </a:r>
            <a:r>
              <a:rPr lang="en-US" sz="2000" dirty="0">
                <a:ea typeface="+mn-lt"/>
                <a:cs typeface="+mn-lt"/>
                <a:hlinkClick r:id="rId2"/>
              </a:rPr>
              <a:t>https://www.youthemployment.org.uk/young-professional-training/teamwork-skills-young-professional/</a:t>
            </a:r>
            <a:r>
              <a:rPr lang="en-US" sz="2000" dirty="0">
                <a:ea typeface="+mn-lt"/>
                <a:cs typeface="+mn-lt"/>
              </a:rPr>
              <a:t> (Accessed: 27 February 2023)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Identity (2022) </a:t>
            </a:r>
            <a:r>
              <a:rPr lang="en-US" sz="2000" i="1" dirty="0"/>
              <a:t>The Importance Of Teamwork </a:t>
            </a:r>
            <a:r>
              <a:rPr lang="en-US" sz="2000" dirty="0"/>
              <a:t>Available at: </a:t>
            </a:r>
            <a:r>
              <a:rPr lang="en-US" sz="2000" dirty="0">
                <a:ea typeface="+mn-lt"/>
                <a:cs typeface="+mn-lt"/>
                <a:hlinkClick r:id="rId3"/>
              </a:rPr>
              <a:t>https://identitygroup.co.uk/the-importance-of-teamwork/</a:t>
            </a:r>
            <a:r>
              <a:rPr lang="en-US" sz="2000" dirty="0">
                <a:ea typeface="+mn-lt"/>
                <a:cs typeface="+mn-lt"/>
              </a:rPr>
              <a:t> (Accessed 27 February 2023)</a:t>
            </a:r>
          </a:p>
          <a:p>
            <a:pPr marL="0" indent="0">
              <a:buNone/>
            </a:pPr>
            <a:endParaRPr lang="en-US" sz="2000" i="1"/>
          </a:p>
        </p:txBody>
      </p:sp>
    </p:spTree>
    <p:extLst>
      <p:ext uri="{BB962C8B-B14F-4D97-AF65-F5344CB8AC3E}">
        <p14:creationId xmlns:p14="http://schemas.microsoft.com/office/powerpoint/2010/main" val="227103589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AccentBoxVTI</vt:lpstr>
      <vt:lpstr>Title: Working In Teams  Name: Mariyum Munsha  Student Number: 2127038    Module: introduction to Public Health  Module Code: LCHS4005_BIRM Lecturer Name: Emmanuel Ashante</vt:lpstr>
      <vt:lpstr>Introduction   </vt:lpstr>
      <vt:lpstr>Working  In Teams  </vt:lpstr>
      <vt:lpstr>Practical Applications of teamwork </vt:lpstr>
      <vt:lpstr>Conclusions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228</cp:revision>
  <dcterms:created xsi:type="dcterms:W3CDTF">2023-02-27T14:58:49Z</dcterms:created>
  <dcterms:modified xsi:type="dcterms:W3CDTF">2023-02-27T22:17:51Z</dcterms:modified>
</cp:coreProperties>
</file>