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63" r:id="rId5"/>
    <p:sldId id="264" r:id="rId6"/>
    <p:sldId id="265" r:id="rId7"/>
    <p:sldId id="266" r:id="rId8"/>
    <p:sldId id="267" r:id="rId9"/>
    <p:sldId id="256" r:id="rId10"/>
    <p:sldId id="257" r:id="rId11"/>
    <p:sldId id="258" r:id="rId12"/>
    <p:sldId id="259" r:id="rId13"/>
    <p:sldId id="260" r:id="rId14"/>
    <p:sldId id="261" r:id="rId15"/>
    <p:sldId id="276" r:id="rId16"/>
    <p:sldId id="277" r:id="rId17"/>
    <p:sldId id="271" r:id="rId18"/>
    <p:sldId id="269" r:id="rId19"/>
    <p:sldId id="275" r:id="rId20"/>
    <p:sldId id="278" r:id="rId21"/>
    <p:sldId id="274" r:id="rId22"/>
    <p:sldId id="273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BDEF42-E80C-EFD7-4617-319C32EDC2F6}" v="26" dt="2026-03-14T13:55:29.774"/>
    <p1510:client id="{05F8ACBF-7369-FAB3-04C3-A5253E06D45B}" v="1292" dt="2026-03-15T15:23:39.401"/>
    <p1510:client id="{14A34D28-9ECC-8C0A-5C4B-AFC8F67EF4EB}" v="15" dt="2026-03-14T13:58:43.617"/>
    <p1510:client id="{26F54C47-0FDD-CBF9-1786-1C7A32339D9D}" v="682" dt="2026-03-15T14:09:24.775"/>
    <p1510:client id="{298B629F-9759-F1E0-0AC5-4722966EC974}" v="789" dt="2026-03-14T23:31:12.430"/>
    <p1510:client id="{2E85C6B8-58E2-6E99-2F01-7825D4E2A17D}" v="1" dt="2026-03-14T13:50:05.899"/>
    <p1510:client id="{75B20A19-53E0-0A2C-D47D-126B7C528CA3}" v="19" dt="2026-03-15T14:17:56.171"/>
    <p1510:client id="{8956AEC8-DA0B-8C59-0469-03A2726E2A6E}" v="4" dt="2026-03-14T13:25:51.468"/>
    <p1510:client id="{8D755A73-76B2-F5BA-AA80-FF05BC35F4DC}" v="511" dt="2026-03-15T11:42:04.099"/>
    <p1510:client id="{96BF2F3B-007D-6416-BED4-7DFDDF4DD491}" v="1532" dt="2026-03-14T13:13:29.744"/>
    <p1510:client id="{97B0EACB-C291-4D8F-887E-94DC683A7F77}" v="5" dt="2026-03-15T15:27:50.854"/>
    <p1510:client id="{C0DD1376-A023-8EEB-AD9A-DDD62C379AEB}" v="2" dt="2026-03-15T13:18:42.819"/>
    <p1510:client id="{C3FE4EDC-B997-1C3A-7670-DE8731CB816B}" v="110" dt="2026-03-15T13:17:39.0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614D91-A5E3-4FDD-8BD7-D496B2DAA4B2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6669CC4-8894-4601-89DF-4AE3585C16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Assessment 1</a:t>
          </a:r>
          <a:r>
            <a:rPr lang="en-US"/>
            <a:t>:Group 6 Presentation</a:t>
          </a:r>
        </a:p>
      </dgm:t>
    </dgm:pt>
    <dgm:pt modelId="{99D0809A-F6FF-43CD-A7AD-6A4AFF536922}" type="parTrans" cxnId="{B42CEF40-3FA8-4F6D-AD56-0B26216EED29}">
      <dgm:prSet/>
      <dgm:spPr/>
      <dgm:t>
        <a:bodyPr/>
        <a:lstStyle/>
        <a:p>
          <a:endParaRPr lang="en-US"/>
        </a:p>
      </dgm:t>
    </dgm:pt>
    <dgm:pt modelId="{EC9195D6-6D4F-4E5D-8FA7-BCBEA105025B}" type="sibTrans" cxnId="{B42CEF40-3FA8-4F6D-AD56-0B26216EED2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EDDFA0D-82C5-4B8D-99E7-C3CEFD47A3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Programme:</a:t>
          </a:r>
          <a:r>
            <a:rPr lang="en-US"/>
            <a:t> Certificate in Higher Education in </a:t>
          </a:r>
        </a:p>
      </dgm:t>
    </dgm:pt>
    <dgm:pt modelId="{51912AA0-9196-4419-9ECA-2899CA94A281}" type="parTrans" cxnId="{5CB357FA-6A8C-4465-98D0-58412FF2DF14}">
      <dgm:prSet/>
      <dgm:spPr/>
      <dgm:t>
        <a:bodyPr/>
        <a:lstStyle/>
        <a:p>
          <a:endParaRPr lang="en-US"/>
        </a:p>
      </dgm:t>
    </dgm:pt>
    <dgm:pt modelId="{DA757405-2EA4-4087-890F-F686F353D216}" type="sibTrans" cxnId="{5CB357FA-6A8C-4465-98D0-58412FF2DF1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2F21A7-469C-4C14-AE9C-3664AF4DF70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Health and Social Care</a:t>
          </a:r>
        </a:p>
      </dgm:t>
    </dgm:pt>
    <dgm:pt modelId="{3017803C-6708-4476-BE63-062C4BB9893A}" type="parTrans" cxnId="{53E5C3C7-7A0E-4250-BCB4-0B836C41D483}">
      <dgm:prSet/>
      <dgm:spPr/>
      <dgm:t>
        <a:bodyPr/>
        <a:lstStyle/>
        <a:p>
          <a:endParaRPr lang="en-US"/>
        </a:p>
      </dgm:t>
    </dgm:pt>
    <dgm:pt modelId="{67A5B1A5-E7D8-4BC8-97C5-1AE15710CDBF}" type="sibTrans" cxnId="{53E5C3C7-7A0E-4250-BCB4-0B836C41D4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EF94FF-3FA9-43F0-8324-B7E0DE4D36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Lecturer:</a:t>
          </a:r>
          <a:r>
            <a:rPr lang="en-US"/>
            <a:t>Brian Mashumba</a:t>
          </a:r>
        </a:p>
      </dgm:t>
    </dgm:pt>
    <dgm:pt modelId="{B51EFCFD-7977-4C7C-9116-DCD2867A95F5}" type="parTrans" cxnId="{82906547-5BF9-4F82-A160-C23761A6091F}">
      <dgm:prSet/>
      <dgm:spPr/>
      <dgm:t>
        <a:bodyPr/>
        <a:lstStyle/>
        <a:p>
          <a:endParaRPr lang="en-US"/>
        </a:p>
      </dgm:t>
    </dgm:pt>
    <dgm:pt modelId="{07E1A460-11B2-45C2-93E0-92545CD0BB59}" type="sibTrans" cxnId="{82906547-5BF9-4F82-A160-C23761A6091F}">
      <dgm:prSet/>
      <dgm:spPr/>
      <dgm:t>
        <a:bodyPr/>
        <a:lstStyle/>
        <a:p>
          <a:endParaRPr lang="en-US"/>
        </a:p>
      </dgm:t>
    </dgm:pt>
    <dgm:pt modelId="{7624A087-41BE-43BA-A589-8BE44B866150}" type="pres">
      <dgm:prSet presAssocID="{E6614D91-A5E3-4FDD-8BD7-D496B2DAA4B2}" presName="diagram" presStyleCnt="0">
        <dgm:presLayoutVars>
          <dgm:dir/>
          <dgm:resizeHandles val="exact"/>
        </dgm:presLayoutVars>
      </dgm:prSet>
      <dgm:spPr/>
    </dgm:pt>
    <dgm:pt modelId="{445727E3-A543-42E8-80F8-80EE7498EDB8}" type="pres">
      <dgm:prSet presAssocID="{56669CC4-8894-4601-89DF-4AE3585C1603}" presName="node" presStyleLbl="node1" presStyleIdx="0" presStyleCnt="4">
        <dgm:presLayoutVars>
          <dgm:bulletEnabled val="1"/>
        </dgm:presLayoutVars>
      </dgm:prSet>
      <dgm:spPr/>
    </dgm:pt>
    <dgm:pt modelId="{21136D4E-7CF8-4538-BC71-B5726AF7D778}" type="pres">
      <dgm:prSet presAssocID="{EC9195D6-6D4F-4E5D-8FA7-BCBEA105025B}" presName="sibTrans" presStyleLbl="sibTrans2D1" presStyleIdx="0" presStyleCnt="3"/>
      <dgm:spPr/>
    </dgm:pt>
    <dgm:pt modelId="{5558B4E5-843B-4B50-8B7F-7DC2F42D03D4}" type="pres">
      <dgm:prSet presAssocID="{EC9195D6-6D4F-4E5D-8FA7-BCBEA105025B}" presName="connectorText" presStyleLbl="sibTrans2D1" presStyleIdx="0" presStyleCnt="3"/>
      <dgm:spPr/>
    </dgm:pt>
    <dgm:pt modelId="{0531D406-4564-4164-9A4D-B281220EB214}" type="pres">
      <dgm:prSet presAssocID="{6EDDFA0D-82C5-4B8D-99E7-C3CEFD47A335}" presName="node" presStyleLbl="node1" presStyleIdx="1" presStyleCnt="4">
        <dgm:presLayoutVars>
          <dgm:bulletEnabled val="1"/>
        </dgm:presLayoutVars>
      </dgm:prSet>
      <dgm:spPr/>
    </dgm:pt>
    <dgm:pt modelId="{A6076692-E728-4833-AEEF-84C6DC0B9473}" type="pres">
      <dgm:prSet presAssocID="{DA757405-2EA4-4087-890F-F686F353D216}" presName="sibTrans" presStyleLbl="sibTrans2D1" presStyleIdx="1" presStyleCnt="3"/>
      <dgm:spPr/>
    </dgm:pt>
    <dgm:pt modelId="{8C4AAE19-B3E1-4581-A8CD-600B31B603A4}" type="pres">
      <dgm:prSet presAssocID="{DA757405-2EA4-4087-890F-F686F353D216}" presName="connectorText" presStyleLbl="sibTrans2D1" presStyleIdx="1" presStyleCnt="3"/>
      <dgm:spPr/>
    </dgm:pt>
    <dgm:pt modelId="{BBE64898-F142-4869-84D6-9ACCC4BFF2EE}" type="pres">
      <dgm:prSet presAssocID="{B92F21A7-469C-4C14-AE9C-3664AF4DF70F}" presName="node" presStyleLbl="node1" presStyleIdx="2" presStyleCnt="4">
        <dgm:presLayoutVars>
          <dgm:bulletEnabled val="1"/>
        </dgm:presLayoutVars>
      </dgm:prSet>
      <dgm:spPr/>
    </dgm:pt>
    <dgm:pt modelId="{AD9B2DF1-BF57-4232-A860-54082C4366B8}" type="pres">
      <dgm:prSet presAssocID="{67A5B1A5-E7D8-4BC8-97C5-1AE15710CDBF}" presName="sibTrans" presStyleLbl="sibTrans2D1" presStyleIdx="2" presStyleCnt="3"/>
      <dgm:spPr/>
    </dgm:pt>
    <dgm:pt modelId="{D1A2F7E4-F0E5-4759-BFF8-F0D7EF4935B8}" type="pres">
      <dgm:prSet presAssocID="{67A5B1A5-E7D8-4BC8-97C5-1AE15710CDBF}" presName="connectorText" presStyleLbl="sibTrans2D1" presStyleIdx="2" presStyleCnt="3"/>
      <dgm:spPr/>
    </dgm:pt>
    <dgm:pt modelId="{2764B1AA-3634-4973-8D62-55CB3F0EC9BC}" type="pres">
      <dgm:prSet presAssocID="{86EF94FF-3FA9-43F0-8324-B7E0DE4D3611}" presName="node" presStyleLbl="node1" presStyleIdx="3" presStyleCnt="4">
        <dgm:presLayoutVars>
          <dgm:bulletEnabled val="1"/>
        </dgm:presLayoutVars>
      </dgm:prSet>
      <dgm:spPr/>
    </dgm:pt>
  </dgm:ptLst>
  <dgm:cxnLst>
    <dgm:cxn modelId="{72EAF527-D4C0-4F16-BE39-6BEB23CB600F}" type="presOf" srcId="{67A5B1A5-E7D8-4BC8-97C5-1AE15710CDBF}" destId="{D1A2F7E4-F0E5-4759-BFF8-F0D7EF4935B8}" srcOrd="1" destOrd="0" presId="urn:microsoft.com/office/officeart/2005/8/layout/process5"/>
    <dgm:cxn modelId="{A63C7729-088D-4999-B6AA-DEB5464A8F5F}" type="presOf" srcId="{DA757405-2EA4-4087-890F-F686F353D216}" destId="{8C4AAE19-B3E1-4581-A8CD-600B31B603A4}" srcOrd="1" destOrd="0" presId="urn:microsoft.com/office/officeart/2005/8/layout/process5"/>
    <dgm:cxn modelId="{1C340F2F-CE3A-470C-A8E2-F4FDD70E63E6}" type="presOf" srcId="{EC9195D6-6D4F-4E5D-8FA7-BCBEA105025B}" destId="{5558B4E5-843B-4B50-8B7F-7DC2F42D03D4}" srcOrd="1" destOrd="0" presId="urn:microsoft.com/office/officeart/2005/8/layout/process5"/>
    <dgm:cxn modelId="{B42CEF40-3FA8-4F6D-AD56-0B26216EED29}" srcId="{E6614D91-A5E3-4FDD-8BD7-D496B2DAA4B2}" destId="{56669CC4-8894-4601-89DF-4AE3585C1603}" srcOrd="0" destOrd="0" parTransId="{99D0809A-F6FF-43CD-A7AD-6A4AFF536922}" sibTransId="{EC9195D6-6D4F-4E5D-8FA7-BCBEA105025B}"/>
    <dgm:cxn modelId="{C0753143-E68C-4965-B33B-2306A0222E35}" type="presOf" srcId="{56669CC4-8894-4601-89DF-4AE3585C1603}" destId="{445727E3-A543-42E8-80F8-80EE7498EDB8}" srcOrd="0" destOrd="0" presId="urn:microsoft.com/office/officeart/2005/8/layout/process5"/>
    <dgm:cxn modelId="{82906547-5BF9-4F82-A160-C23761A6091F}" srcId="{E6614D91-A5E3-4FDD-8BD7-D496B2DAA4B2}" destId="{86EF94FF-3FA9-43F0-8324-B7E0DE4D3611}" srcOrd="3" destOrd="0" parTransId="{B51EFCFD-7977-4C7C-9116-DCD2867A95F5}" sibTransId="{07E1A460-11B2-45C2-93E0-92545CD0BB59}"/>
    <dgm:cxn modelId="{A048F66C-3F0F-475D-97B0-A3834B2D7767}" type="presOf" srcId="{E6614D91-A5E3-4FDD-8BD7-D496B2DAA4B2}" destId="{7624A087-41BE-43BA-A589-8BE44B866150}" srcOrd="0" destOrd="0" presId="urn:microsoft.com/office/officeart/2005/8/layout/process5"/>
    <dgm:cxn modelId="{34FA7E4F-C948-4F63-8314-BD56ABEEAB6F}" type="presOf" srcId="{EC9195D6-6D4F-4E5D-8FA7-BCBEA105025B}" destId="{21136D4E-7CF8-4538-BC71-B5726AF7D778}" srcOrd="0" destOrd="0" presId="urn:microsoft.com/office/officeart/2005/8/layout/process5"/>
    <dgm:cxn modelId="{BA8CDF82-ECCB-4017-BA0D-9F35ED87E2FC}" type="presOf" srcId="{B92F21A7-469C-4C14-AE9C-3664AF4DF70F}" destId="{BBE64898-F142-4869-84D6-9ACCC4BFF2EE}" srcOrd="0" destOrd="0" presId="urn:microsoft.com/office/officeart/2005/8/layout/process5"/>
    <dgm:cxn modelId="{B0475C86-3027-437D-9171-E6B84C6B33E2}" type="presOf" srcId="{DA757405-2EA4-4087-890F-F686F353D216}" destId="{A6076692-E728-4833-AEEF-84C6DC0B9473}" srcOrd="0" destOrd="0" presId="urn:microsoft.com/office/officeart/2005/8/layout/process5"/>
    <dgm:cxn modelId="{2F4648AC-257E-4430-A167-3E26DFC193A0}" type="presOf" srcId="{86EF94FF-3FA9-43F0-8324-B7E0DE4D3611}" destId="{2764B1AA-3634-4973-8D62-55CB3F0EC9BC}" srcOrd="0" destOrd="0" presId="urn:microsoft.com/office/officeart/2005/8/layout/process5"/>
    <dgm:cxn modelId="{53E5C3C7-7A0E-4250-BCB4-0B836C41D483}" srcId="{E6614D91-A5E3-4FDD-8BD7-D496B2DAA4B2}" destId="{B92F21A7-469C-4C14-AE9C-3664AF4DF70F}" srcOrd="2" destOrd="0" parTransId="{3017803C-6708-4476-BE63-062C4BB9893A}" sibTransId="{67A5B1A5-E7D8-4BC8-97C5-1AE15710CDBF}"/>
    <dgm:cxn modelId="{B0778BE7-0289-441E-BE76-07B3A109FF76}" type="presOf" srcId="{6EDDFA0D-82C5-4B8D-99E7-C3CEFD47A335}" destId="{0531D406-4564-4164-9A4D-B281220EB214}" srcOrd="0" destOrd="0" presId="urn:microsoft.com/office/officeart/2005/8/layout/process5"/>
    <dgm:cxn modelId="{FEAE55F0-715E-4E50-A62D-B43070809A3B}" type="presOf" srcId="{67A5B1A5-E7D8-4BC8-97C5-1AE15710CDBF}" destId="{AD9B2DF1-BF57-4232-A860-54082C4366B8}" srcOrd="0" destOrd="0" presId="urn:microsoft.com/office/officeart/2005/8/layout/process5"/>
    <dgm:cxn modelId="{5CB357FA-6A8C-4465-98D0-58412FF2DF14}" srcId="{E6614D91-A5E3-4FDD-8BD7-D496B2DAA4B2}" destId="{6EDDFA0D-82C5-4B8D-99E7-C3CEFD47A335}" srcOrd="1" destOrd="0" parTransId="{51912AA0-9196-4419-9ECA-2899CA94A281}" sibTransId="{DA757405-2EA4-4087-890F-F686F353D216}"/>
    <dgm:cxn modelId="{A7273EC1-42C9-4628-BC02-16EFBA242657}" type="presParOf" srcId="{7624A087-41BE-43BA-A589-8BE44B866150}" destId="{445727E3-A543-42E8-80F8-80EE7498EDB8}" srcOrd="0" destOrd="0" presId="urn:microsoft.com/office/officeart/2005/8/layout/process5"/>
    <dgm:cxn modelId="{B33AD5FC-796F-426F-A6BA-DC3973C5C8AE}" type="presParOf" srcId="{7624A087-41BE-43BA-A589-8BE44B866150}" destId="{21136D4E-7CF8-4538-BC71-B5726AF7D778}" srcOrd="1" destOrd="0" presId="urn:microsoft.com/office/officeart/2005/8/layout/process5"/>
    <dgm:cxn modelId="{AE500B05-42B4-4DA5-9F56-140E0A437283}" type="presParOf" srcId="{21136D4E-7CF8-4538-BC71-B5726AF7D778}" destId="{5558B4E5-843B-4B50-8B7F-7DC2F42D03D4}" srcOrd="0" destOrd="0" presId="urn:microsoft.com/office/officeart/2005/8/layout/process5"/>
    <dgm:cxn modelId="{4018A27B-C389-4CD1-BF9D-54905C078FC1}" type="presParOf" srcId="{7624A087-41BE-43BA-A589-8BE44B866150}" destId="{0531D406-4564-4164-9A4D-B281220EB214}" srcOrd="2" destOrd="0" presId="urn:microsoft.com/office/officeart/2005/8/layout/process5"/>
    <dgm:cxn modelId="{07F35A2A-219F-465D-8B92-A81987B12E94}" type="presParOf" srcId="{7624A087-41BE-43BA-A589-8BE44B866150}" destId="{A6076692-E728-4833-AEEF-84C6DC0B9473}" srcOrd="3" destOrd="0" presId="urn:microsoft.com/office/officeart/2005/8/layout/process5"/>
    <dgm:cxn modelId="{BCCD4E23-AEC8-420C-82C0-B8D6DF912777}" type="presParOf" srcId="{A6076692-E728-4833-AEEF-84C6DC0B9473}" destId="{8C4AAE19-B3E1-4581-A8CD-600B31B603A4}" srcOrd="0" destOrd="0" presId="urn:microsoft.com/office/officeart/2005/8/layout/process5"/>
    <dgm:cxn modelId="{FEF79D29-3C77-492A-9F36-153E55F83DC8}" type="presParOf" srcId="{7624A087-41BE-43BA-A589-8BE44B866150}" destId="{BBE64898-F142-4869-84D6-9ACCC4BFF2EE}" srcOrd="4" destOrd="0" presId="urn:microsoft.com/office/officeart/2005/8/layout/process5"/>
    <dgm:cxn modelId="{9C97C3C8-6C31-4F1E-9B5D-DAD627C2B3AF}" type="presParOf" srcId="{7624A087-41BE-43BA-A589-8BE44B866150}" destId="{AD9B2DF1-BF57-4232-A860-54082C4366B8}" srcOrd="5" destOrd="0" presId="urn:microsoft.com/office/officeart/2005/8/layout/process5"/>
    <dgm:cxn modelId="{42913C4C-5800-4EE6-B796-746BA7101EDE}" type="presParOf" srcId="{AD9B2DF1-BF57-4232-A860-54082C4366B8}" destId="{D1A2F7E4-F0E5-4759-BFF8-F0D7EF4935B8}" srcOrd="0" destOrd="0" presId="urn:microsoft.com/office/officeart/2005/8/layout/process5"/>
    <dgm:cxn modelId="{A4A210D9-826D-4D39-A263-1E04BE93699F}" type="presParOf" srcId="{7624A087-41BE-43BA-A589-8BE44B866150}" destId="{2764B1AA-3634-4973-8D62-55CB3F0EC9BC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D4ED82-D2F7-4AC8-807D-5FF7129B0BE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7C33D93-C89C-4BDC-9DED-C752354000B3}">
      <dgm:prSet/>
      <dgm:spPr/>
      <dgm:t>
        <a:bodyPr/>
        <a:lstStyle/>
        <a:p>
          <a:r>
            <a:rPr lang="en-US"/>
            <a:t>.Introduction and Case Study Context</a:t>
          </a:r>
        </a:p>
      </dgm:t>
    </dgm:pt>
    <dgm:pt modelId="{B2B9A717-36A5-4E9F-86F9-160A3FA91729}" type="parTrans" cxnId="{7B585A05-95A1-4F2C-86BA-1CBD8403643A}">
      <dgm:prSet/>
      <dgm:spPr/>
      <dgm:t>
        <a:bodyPr/>
        <a:lstStyle/>
        <a:p>
          <a:endParaRPr lang="en-US"/>
        </a:p>
      </dgm:t>
    </dgm:pt>
    <dgm:pt modelId="{FA10D595-A5AA-4B15-B86A-863F94A7DFB3}" type="sibTrans" cxnId="{7B585A05-95A1-4F2C-86BA-1CBD8403643A}">
      <dgm:prSet/>
      <dgm:spPr/>
      <dgm:t>
        <a:bodyPr/>
        <a:lstStyle/>
        <a:p>
          <a:endParaRPr lang="en-US"/>
        </a:p>
      </dgm:t>
    </dgm:pt>
    <dgm:pt modelId="{2FCA8CC9-8BCA-46BA-93EF-7246ED65742D}">
      <dgm:prSet/>
      <dgm:spPr/>
      <dgm:t>
        <a:bodyPr/>
        <a:lstStyle/>
        <a:p>
          <a:r>
            <a:rPr lang="en-US"/>
            <a:t>.Evaluate Productivity Tools</a:t>
          </a:r>
        </a:p>
      </dgm:t>
    </dgm:pt>
    <dgm:pt modelId="{4B50726A-E89A-4B71-AFF9-17602B4D6AD7}" type="parTrans" cxnId="{47553A90-9D41-44D0-A84F-7E10B5201499}">
      <dgm:prSet/>
      <dgm:spPr/>
      <dgm:t>
        <a:bodyPr/>
        <a:lstStyle/>
        <a:p>
          <a:endParaRPr lang="en-US"/>
        </a:p>
      </dgm:t>
    </dgm:pt>
    <dgm:pt modelId="{5841EEF0-749F-4912-862C-D24B0023921B}" type="sibTrans" cxnId="{47553A90-9D41-44D0-A84F-7E10B5201499}">
      <dgm:prSet/>
      <dgm:spPr/>
      <dgm:t>
        <a:bodyPr/>
        <a:lstStyle/>
        <a:p>
          <a:endParaRPr lang="en-US"/>
        </a:p>
      </dgm:t>
    </dgm:pt>
    <dgm:pt modelId="{334E9180-00F7-4447-BB56-BC6628DCE13E}">
      <dgm:prSet/>
      <dgm:spPr/>
      <dgm:t>
        <a:bodyPr/>
        <a:lstStyle/>
        <a:p>
          <a:r>
            <a:rPr lang="en-US"/>
            <a:t>.Evaluate Communication Tools</a:t>
          </a:r>
        </a:p>
      </dgm:t>
    </dgm:pt>
    <dgm:pt modelId="{DD019931-95A9-4858-856E-6350CC7BB565}" type="parTrans" cxnId="{632C6160-CF36-4D35-ABE7-22448A402D69}">
      <dgm:prSet/>
      <dgm:spPr/>
      <dgm:t>
        <a:bodyPr/>
        <a:lstStyle/>
        <a:p>
          <a:endParaRPr lang="en-US"/>
        </a:p>
      </dgm:t>
    </dgm:pt>
    <dgm:pt modelId="{371E453F-39B8-49E7-A3AC-F3619ECFBAF5}" type="sibTrans" cxnId="{632C6160-CF36-4D35-ABE7-22448A402D69}">
      <dgm:prSet/>
      <dgm:spPr/>
      <dgm:t>
        <a:bodyPr/>
        <a:lstStyle/>
        <a:p>
          <a:endParaRPr lang="en-US"/>
        </a:p>
      </dgm:t>
    </dgm:pt>
    <dgm:pt modelId="{95A44BCB-6CF8-436B-9596-4F63DD910203}">
      <dgm:prSet/>
      <dgm:spPr/>
      <dgm:t>
        <a:bodyPr/>
        <a:lstStyle/>
        <a:p>
          <a:r>
            <a:rPr lang="en-US"/>
            <a:t>.Design Digital Safety Action Plan</a:t>
          </a:r>
        </a:p>
      </dgm:t>
    </dgm:pt>
    <dgm:pt modelId="{0E0CA35B-0983-403F-9BFE-0ED12AF08EAD}" type="parTrans" cxnId="{0BE9360E-54C2-4945-B866-314478FCDD82}">
      <dgm:prSet/>
      <dgm:spPr/>
      <dgm:t>
        <a:bodyPr/>
        <a:lstStyle/>
        <a:p>
          <a:endParaRPr lang="en-US"/>
        </a:p>
      </dgm:t>
    </dgm:pt>
    <dgm:pt modelId="{B4755F9A-FFE7-408D-AD0A-89067ED1EB00}" type="sibTrans" cxnId="{0BE9360E-54C2-4945-B866-314478FCDD82}">
      <dgm:prSet/>
      <dgm:spPr/>
      <dgm:t>
        <a:bodyPr/>
        <a:lstStyle/>
        <a:p>
          <a:endParaRPr lang="en-US"/>
        </a:p>
      </dgm:t>
    </dgm:pt>
    <dgm:pt modelId="{2A7FD66B-65C0-468C-91E2-51FFEFDBBDC5}">
      <dgm:prSet/>
      <dgm:spPr/>
      <dgm:t>
        <a:bodyPr/>
        <a:lstStyle/>
        <a:p>
          <a:r>
            <a:rPr lang="en-US"/>
            <a:t>.Conclusion</a:t>
          </a:r>
        </a:p>
      </dgm:t>
    </dgm:pt>
    <dgm:pt modelId="{27C9AEDE-F68C-4B5D-A489-8256E0FA751E}" type="parTrans" cxnId="{098D6246-15CC-417B-B162-E937434C1391}">
      <dgm:prSet/>
      <dgm:spPr/>
      <dgm:t>
        <a:bodyPr/>
        <a:lstStyle/>
        <a:p>
          <a:endParaRPr lang="en-US"/>
        </a:p>
      </dgm:t>
    </dgm:pt>
    <dgm:pt modelId="{741F19DB-50DB-4F22-B409-11C215759BD3}" type="sibTrans" cxnId="{098D6246-15CC-417B-B162-E937434C1391}">
      <dgm:prSet/>
      <dgm:spPr/>
      <dgm:t>
        <a:bodyPr/>
        <a:lstStyle/>
        <a:p>
          <a:endParaRPr lang="en-US"/>
        </a:p>
      </dgm:t>
    </dgm:pt>
    <dgm:pt modelId="{9D3B30D2-8EA7-4637-9383-EF75BF809808}">
      <dgm:prSet/>
      <dgm:spPr/>
      <dgm:t>
        <a:bodyPr/>
        <a:lstStyle/>
        <a:p>
          <a:r>
            <a:rPr lang="en-US"/>
            <a:t>.References</a:t>
          </a:r>
        </a:p>
      </dgm:t>
    </dgm:pt>
    <dgm:pt modelId="{55392EA5-FFDC-4F8B-A492-D12488BF064E}" type="parTrans" cxnId="{D7687B0F-0913-41F7-8DB6-8DDFA89C4DC3}">
      <dgm:prSet/>
      <dgm:spPr/>
      <dgm:t>
        <a:bodyPr/>
        <a:lstStyle/>
        <a:p>
          <a:endParaRPr lang="en-US"/>
        </a:p>
      </dgm:t>
    </dgm:pt>
    <dgm:pt modelId="{739C15A7-D5CB-4BE8-A426-3FF91957E178}" type="sibTrans" cxnId="{D7687B0F-0913-41F7-8DB6-8DDFA89C4DC3}">
      <dgm:prSet/>
      <dgm:spPr/>
      <dgm:t>
        <a:bodyPr/>
        <a:lstStyle/>
        <a:p>
          <a:endParaRPr lang="en-US"/>
        </a:p>
      </dgm:t>
    </dgm:pt>
    <dgm:pt modelId="{BBD8F7DC-70E9-4187-8128-F5B292DFE4F8}" type="pres">
      <dgm:prSet presAssocID="{26D4ED82-D2F7-4AC8-807D-5FF7129B0BE9}" presName="Name0" presStyleCnt="0">
        <dgm:presLayoutVars>
          <dgm:dir/>
          <dgm:resizeHandles val="exact"/>
        </dgm:presLayoutVars>
      </dgm:prSet>
      <dgm:spPr/>
    </dgm:pt>
    <dgm:pt modelId="{657BDD28-022F-4C62-A96D-AFF4575875BF}" type="pres">
      <dgm:prSet presAssocID="{B7C33D93-C89C-4BDC-9DED-C752354000B3}" presName="node" presStyleLbl="node1" presStyleIdx="0" presStyleCnt="6">
        <dgm:presLayoutVars>
          <dgm:bulletEnabled val="1"/>
        </dgm:presLayoutVars>
      </dgm:prSet>
      <dgm:spPr/>
    </dgm:pt>
    <dgm:pt modelId="{4E272B65-DC37-472C-BDCE-2C0F26ABEF98}" type="pres">
      <dgm:prSet presAssocID="{FA10D595-A5AA-4B15-B86A-863F94A7DFB3}" presName="sibTrans" presStyleLbl="sibTrans1D1" presStyleIdx="0" presStyleCnt="5"/>
      <dgm:spPr/>
    </dgm:pt>
    <dgm:pt modelId="{A1263B97-CAC5-45D0-BE0D-D92E75553F28}" type="pres">
      <dgm:prSet presAssocID="{FA10D595-A5AA-4B15-B86A-863F94A7DFB3}" presName="connectorText" presStyleLbl="sibTrans1D1" presStyleIdx="0" presStyleCnt="5"/>
      <dgm:spPr/>
    </dgm:pt>
    <dgm:pt modelId="{1A7CD601-AC70-45DD-BE8B-797CE1B0094F}" type="pres">
      <dgm:prSet presAssocID="{2FCA8CC9-8BCA-46BA-93EF-7246ED65742D}" presName="node" presStyleLbl="node1" presStyleIdx="1" presStyleCnt="6">
        <dgm:presLayoutVars>
          <dgm:bulletEnabled val="1"/>
        </dgm:presLayoutVars>
      </dgm:prSet>
      <dgm:spPr/>
    </dgm:pt>
    <dgm:pt modelId="{C00B15ED-D621-43E7-AAC9-C06CC2069201}" type="pres">
      <dgm:prSet presAssocID="{5841EEF0-749F-4912-862C-D24B0023921B}" presName="sibTrans" presStyleLbl="sibTrans1D1" presStyleIdx="1" presStyleCnt="5"/>
      <dgm:spPr/>
    </dgm:pt>
    <dgm:pt modelId="{323337BB-831B-4295-B889-DF0DF1730154}" type="pres">
      <dgm:prSet presAssocID="{5841EEF0-749F-4912-862C-D24B0023921B}" presName="connectorText" presStyleLbl="sibTrans1D1" presStyleIdx="1" presStyleCnt="5"/>
      <dgm:spPr/>
    </dgm:pt>
    <dgm:pt modelId="{A273DEF2-B752-44D9-9BE5-05DB14D91142}" type="pres">
      <dgm:prSet presAssocID="{334E9180-00F7-4447-BB56-BC6628DCE13E}" presName="node" presStyleLbl="node1" presStyleIdx="2" presStyleCnt="6">
        <dgm:presLayoutVars>
          <dgm:bulletEnabled val="1"/>
        </dgm:presLayoutVars>
      </dgm:prSet>
      <dgm:spPr/>
    </dgm:pt>
    <dgm:pt modelId="{1CF2B436-1017-448D-BB42-A3F3A9EABCB4}" type="pres">
      <dgm:prSet presAssocID="{371E453F-39B8-49E7-A3AC-F3619ECFBAF5}" presName="sibTrans" presStyleLbl="sibTrans1D1" presStyleIdx="2" presStyleCnt="5"/>
      <dgm:spPr/>
    </dgm:pt>
    <dgm:pt modelId="{86AFC5D9-F510-4D8D-9331-1437AFF290D8}" type="pres">
      <dgm:prSet presAssocID="{371E453F-39B8-49E7-A3AC-F3619ECFBAF5}" presName="connectorText" presStyleLbl="sibTrans1D1" presStyleIdx="2" presStyleCnt="5"/>
      <dgm:spPr/>
    </dgm:pt>
    <dgm:pt modelId="{7ECB2B86-3E3A-48EE-9857-72EC4382B336}" type="pres">
      <dgm:prSet presAssocID="{95A44BCB-6CF8-436B-9596-4F63DD910203}" presName="node" presStyleLbl="node1" presStyleIdx="3" presStyleCnt="6">
        <dgm:presLayoutVars>
          <dgm:bulletEnabled val="1"/>
        </dgm:presLayoutVars>
      </dgm:prSet>
      <dgm:spPr/>
    </dgm:pt>
    <dgm:pt modelId="{339B5CD2-AE43-4BDE-9014-76F97372FDF0}" type="pres">
      <dgm:prSet presAssocID="{B4755F9A-FFE7-408D-AD0A-89067ED1EB00}" presName="sibTrans" presStyleLbl="sibTrans1D1" presStyleIdx="3" presStyleCnt="5"/>
      <dgm:spPr/>
    </dgm:pt>
    <dgm:pt modelId="{F641972A-380A-4543-8FAE-7BD61785FD6E}" type="pres">
      <dgm:prSet presAssocID="{B4755F9A-FFE7-408D-AD0A-89067ED1EB00}" presName="connectorText" presStyleLbl="sibTrans1D1" presStyleIdx="3" presStyleCnt="5"/>
      <dgm:spPr/>
    </dgm:pt>
    <dgm:pt modelId="{A438A097-1CE9-4D45-BF38-686F7143EEA3}" type="pres">
      <dgm:prSet presAssocID="{2A7FD66B-65C0-468C-91E2-51FFEFDBBDC5}" presName="node" presStyleLbl="node1" presStyleIdx="4" presStyleCnt="6">
        <dgm:presLayoutVars>
          <dgm:bulletEnabled val="1"/>
        </dgm:presLayoutVars>
      </dgm:prSet>
      <dgm:spPr/>
    </dgm:pt>
    <dgm:pt modelId="{45EF7F27-D053-4BE4-B3D6-238C5BEE0D9B}" type="pres">
      <dgm:prSet presAssocID="{741F19DB-50DB-4F22-B409-11C215759BD3}" presName="sibTrans" presStyleLbl="sibTrans1D1" presStyleIdx="4" presStyleCnt="5"/>
      <dgm:spPr/>
    </dgm:pt>
    <dgm:pt modelId="{49D9014D-43D4-446F-9F0A-8890CB60D176}" type="pres">
      <dgm:prSet presAssocID="{741F19DB-50DB-4F22-B409-11C215759BD3}" presName="connectorText" presStyleLbl="sibTrans1D1" presStyleIdx="4" presStyleCnt="5"/>
      <dgm:spPr/>
    </dgm:pt>
    <dgm:pt modelId="{429BD683-89D1-4144-AC79-A6DCD5139B0E}" type="pres">
      <dgm:prSet presAssocID="{9D3B30D2-8EA7-4637-9383-EF75BF809808}" presName="node" presStyleLbl="node1" presStyleIdx="5" presStyleCnt="6">
        <dgm:presLayoutVars>
          <dgm:bulletEnabled val="1"/>
        </dgm:presLayoutVars>
      </dgm:prSet>
      <dgm:spPr/>
    </dgm:pt>
  </dgm:ptLst>
  <dgm:cxnLst>
    <dgm:cxn modelId="{2F3E2700-D758-4F02-B6D7-AA3A01C085DA}" type="presOf" srcId="{B4755F9A-FFE7-408D-AD0A-89067ED1EB00}" destId="{339B5CD2-AE43-4BDE-9014-76F97372FDF0}" srcOrd="0" destOrd="0" presId="urn:microsoft.com/office/officeart/2016/7/layout/RepeatingBendingProcessNew"/>
    <dgm:cxn modelId="{7B585A05-95A1-4F2C-86BA-1CBD8403643A}" srcId="{26D4ED82-D2F7-4AC8-807D-5FF7129B0BE9}" destId="{B7C33D93-C89C-4BDC-9DED-C752354000B3}" srcOrd="0" destOrd="0" parTransId="{B2B9A717-36A5-4E9F-86F9-160A3FA91729}" sibTransId="{FA10D595-A5AA-4B15-B86A-863F94A7DFB3}"/>
    <dgm:cxn modelId="{0BE9360E-54C2-4945-B866-314478FCDD82}" srcId="{26D4ED82-D2F7-4AC8-807D-5FF7129B0BE9}" destId="{95A44BCB-6CF8-436B-9596-4F63DD910203}" srcOrd="3" destOrd="0" parTransId="{0E0CA35B-0983-403F-9BFE-0ED12AF08EAD}" sibTransId="{B4755F9A-FFE7-408D-AD0A-89067ED1EB00}"/>
    <dgm:cxn modelId="{D7687B0F-0913-41F7-8DB6-8DDFA89C4DC3}" srcId="{26D4ED82-D2F7-4AC8-807D-5FF7129B0BE9}" destId="{9D3B30D2-8EA7-4637-9383-EF75BF809808}" srcOrd="5" destOrd="0" parTransId="{55392EA5-FFDC-4F8B-A492-D12488BF064E}" sibTransId="{739C15A7-D5CB-4BE8-A426-3FF91957E178}"/>
    <dgm:cxn modelId="{1E39501B-B700-4F87-8B3A-1175B578A9ED}" type="presOf" srcId="{FA10D595-A5AA-4B15-B86A-863F94A7DFB3}" destId="{A1263B97-CAC5-45D0-BE0D-D92E75553F28}" srcOrd="1" destOrd="0" presId="urn:microsoft.com/office/officeart/2016/7/layout/RepeatingBendingProcessNew"/>
    <dgm:cxn modelId="{76A8935C-32B0-43BE-B0EC-FA611EB38F30}" type="presOf" srcId="{2A7FD66B-65C0-468C-91E2-51FFEFDBBDC5}" destId="{A438A097-1CE9-4D45-BF38-686F7143EEA3}" srcOrd="0" destOrd="0" presId="urn:microsoft.com/office/officeart/2016/7/layout/RepeatingBendingProcessNew"/>
    <dgm:cxn modelId="{F5A0125E-2711-47DE-8632-4683DDE44CDE}" type="presOf" srcId="{2FCA8CC9-8BCA-46BA-93EF-7246ED65742D}" destId="{1A7CD601-AC70-45DD-BE8B-797CE1B0094F}" srcOrd="0" destOrd="0" presId="urn:microsoft.com/office/officeart/2016/7/layout/RepeatingBendingProcessNew"/>
    <dgm:cxn modelId="{632C6160-CF36-4D35-ABE7-22448A402D69}" srcId="{26D4ED82-D2F7-4AC8-807D-5FF7129B0BE9}" destId="{334E9180-00F7-4447-BB56-BC6628DCE13E}" srcOrd="2" destOrd="0" parTransId="{DD019931-95A9-4858-856E-6350CC7BB565}" sibTransId="{371E453F-39B8-49E7-A3AC-F3619ECFBAF5}"/>
    <dgm:cxn modelId="{F9240346-0B8A-41BF-B875-3E0EE261A57E}" type="presOf" srcId="{FA10D595-A5AA-4B15-B86A-863F94A7DFB3}" destId="{4E272B65-DC37-472C-BDCE-2C0F26ABEF98}" srcOrd="0" destOrd="0" presId="urn:microsoft.com/office/officeart/2016/7/layout/RepeatingBendingProcessNew"/>
    <dgm:cxn modelId="{098D6246-15CC-417B-B162-E937434C1391}" srcId="{26D4ED82-D2F7-4AC8-807D-5FF7129B0BE9}" destId="{2A7FD66B-65C0-468C-91E2-51FFEFDBBDC5}" srcOrd="4" destOrd="0" parTransId="{27C9AEDE-F68C-4B5D-A489-8256E0FA751E}" sibTransId="{741F19DB-50DB-4F22-B409-11C215759BD3}"/>
    <dgm:cxn modelId="{104C8351-6E14-4BF4-B336-3BA2C0594566}" type="presOf" srcId="{26D4ED82-D2F7-4AC8-807D-5FF7129B0BE9}" destId="{BBD8F7DC-70E9-4187-8128-F5B292DFE4F8}" srcOrd="0" destOrd="0" presId="urn:microsoft.com/office/officeart/2016/7/layout/RepeatingBendingProcessNew"/>
    <dgm:cxn modelId="{8D82E971-4F46-4DCD-A490-BD733D5F53EB}" type="presOf" srcId="{95A44BCB-6CF8-436B-9596-4F63DD910203}" destId="{7ECB2B86-3E3A-48EE-9857-72EC4382B336}" srcOrd="0" destOrd="0" presId="urn:microsoft.com/office/officeart/2016/7/layout/RepeatingBendingProcessNew"/>
    <dgm:cxn modelId="{F2C4F956-3DFB-4D81-81D2-253E7E22F390}" type="presOf" srcId="{B4755F9A-FFE7-408D-AD0A-89067ED1EB00}" destId="{F641972A-380A-4543-8FAE-7BD61785FD6E}" srcOrd="1" destOrd="0" presId="urn:microsoft.com/office/officeart/2016/7/layout/RepeatingBendingProcessNew"/>
    <dgm:cxn modelId="{A52BD08B-2EC9-4D7A-A814-A4894A4744B5}" type="presOf" srcId="{741F19DB-50DB-4F22-B409-11C215759BD3}" destId="{45EF7F27-D053-4BE4-B3D6-238C5BEE0D9B}" srcOrd="0" destOrd="0" presId="urn:microsoft.com/office/officeart/2016/7/layout/RepeatingBendingProcessNew"/>
    <dgm:cxn modelId="{47553A90-9D41-44D0-A84F-7E10B5201499}" srcId="{26D4ED82-D2F7-4AC8-807D-5FF7129B0BE9}" destId="{2FCA8CC9-8BCA-46BA-93EF-7246ED65742D}" srcOrd="1" destOrd="0" parTransId="{4B50726A-E89A-4B71-AFF9-17602B4D6AD7}" sibTransId="{5841EEF0-749F-4912-862C-D24B0023921B}"/>
    <dgm:cxn modelId="{D18CB793-AD58-4786-B99E-15C28728A7B2}" type="presOf" srcId="{371E453F-39B8-49E7-A3AC-F3619ECFBAF5}" destId="{1CF2B436-1017-448D-BB42-A3F3A9EABCB4}" srcOrd="0" destOrd="0" presId="urn:microsoft.com/office/officeart/2016/7/layout/RepeatingBendingProcessNew"/>
    <dgm:cxn modelId="{2F590CAE-774A-4CC5-8509-B70E629ADE95}" type="presOf" srcId="{741F19DB-50DB-4F22-B409-11C215759BD3}" destId="{49D9014D-43D4-446F-9F0A-8890CB60D176}" srcOrd="1" destOrd="0" presId="urn:microsoft.com/office/officeart/2016/7/layout/RepeatingBendingProcessNew"/>
    <dgm:cxn modelId="{1050C4B3-E545-4A7A-9534-76B8ACD400E4}" type="presOf" srcId="{5841EEF0-749F-4912-862C-D24B0023921B}" destId="{323337BB-831B-4295-B889-DF0DF1730154}" srcOrd="1" destOrd="0" presId="urn:microsoft.com/office/officeart/2016/7/layout/RepeatingBendingProcessNew"/>
    <dgm:cxn modelId="{107B4BCB-3DCE-4077-BC23-8FDD55734DD9}" type="presOf" srcId="{371E453F-39B8-49E7-A3AC-F3619ECFBAF5}" destId="{86AFC5D9-F510-4D8D-9331-1437AFF290D8}" srcOrd="1" destOrd="0" presId="urn:microsoft.com/office/officeart/2016/7/layout/RepeatingBendingProcessNew"/>
    <dgm:cxn modelId="{612D10CF-27A8-4996-8700-59CE181541A0}" type="presOf" srcId="{9D3B30D2-8EA7-4637-9383-EF75BF809808}" destId="{429BD683-89D1-4144-AC79-A6DCD5139B0E}" srcOrd="0" destOrd="0" presId="urn:microsoft.com/office/officeart/2016/7/layout/RepeatingBendingProcessNew"/>
    <dgm:cxn modelId="{8F4329D0-5F6D-4F07-A9B2-AFF45AEC1E67}" type="presOf" srcId="{B7C33D93-C89C-4BDC-9DED-C752354000B3}" destId="{657BDD28-022F-4C62-A96D-AFF4575875BF}" srcOrd="0" destOrd="0" presId="urn:microsoft.com/office/officeart/2016/7/layout/RepeatingBendingProcessNew"/>
    <dgm:cxn modelId="{E82469D8-195B-491C-B47C-924BA717F33D}" type="presOf" srcId="{334E9180-00F7-4447-BB56-BC6628DCE13E}" destId="{A273DEF2-B752-44D9-9BE5-05DB14D91142}" srcOrd="0" destOrd="0" presId="urn:microsoft.com/office/officeart/2016/7/layout/RepeatingBendingProcessNew"/>
    <dgm:cxn modelId="{590CE6DD-1460-4FAA-A2D1-E91E4D8460F7}" type="presOf" srcId="{5841EEF0-749F-4912-862C-D24B0023921B}" destId="{C00B15ED-D621-43E7-AAC9-C06CC2069201}" srcOrd="0" destOrd="0" presId="urn:microsoft.com/office/officeart/2016/7/layout/RepeatingBendingProcessNew"/>
    <dgm:cxn modelId="{74BDD7B6-D19A-475E-AEFB-867561CDDF3F}" type="presParOf" srcId="{BBD8F7DC-70E9-4187-8128-F5B292DFE4F8}" destId="{657BDD28-022F-4C62-A96D-AFF4575875BF}" srcOrd="0" destOrd="0" presId="urn:microsoft.com/office/officeart/2016/7/layout/RepeatingBendingProcessNew"/>
    <dgm:cxn modelId="{93D185F8-30D8-45D3-A1A4-52FC38AE7650}" type="presParOf" srcId="{BBD8F7DC-70E9-4187-8128-F5B292DFE4F8}" destId="{4E272B65-DC37-472C-BDCE-2C0F26ABEF98}" srcOrd="1" destOrd="0" presId="urn:microsoft.com/office/officeart/2016/7/layout/RepeatingBendingProcessNew"/>
    <dgm:cxn modelId="{06E87574-08BD-4C3D-80CB-7433D94AE7D9}" type="presParOf" srcId="{4E272B65-DC37-472C-BDCE-2C0F26ABEF98}" destId="{A1263B97-CAC5-45D0-BE0D-D92E75553F28}" srcOrd="0" destOrd="0" presId="urn:microsoft.com/office/officeart/2016/7/layout/RepeatingBendingProcessNew"/>
    <dgm:cxn modelId="{2209AEF9-E27A-419A-B24F-253DE208E2A4}" type="presParOf" srcId="{BBD8F7DC-70E9-4187-8128-F5B292DFE4F8}" destId="{1A7CD601-AC70-45DD-BE8B-797CE1B0094F}" srcOrd="2" destOrd="0" presId="urn:microsoft.com/office/officeart/2016/7/layout/RepeatingBendingProcessNew"/>
    <dgm:cxn modelId="{6794F1A3-7501-495C-A0DD-8E3643CAA11F}" type="presParOf" srcId="{BBD8F7DC-70E9-4187-8128-F5B292DFE4F8}" destId="{C00B15ED-D621-43E7-AAC9-C06CC2069201}" srcOrd="3" destOrd="0" presId="urn:microsoft.com/office/officeart/2016/7/layout/RepeatingBendingProcessNew"/>
    <dgm:cxn modelId="{344944E0-6929-45BD-9121-3DF603DCC1EA}" type="presParOf" srcId="{C00B15ED-D621-43E7-AAC9-C06CC2069201}" destId="{323337BB-831B-4295-B889-DF0DF1730154}" srcOrd="0" destOrd="0" presId="urn:microsoft.com/office/officeart/2016/7/layout/RepeatingBendingProcessNew"/>
    <dgm:cxn modelId="{469A2120-144E-4988-A043-C66F8E3F7407}" type="presParOf" srcId="{BBD8F7DC-70E9-4187-8128-F5B292DFE4F8}" destId="{A273DEF2-B752-44D9-9BE5-05DB14D91142}" srcOrd="4" destOrd="0" presId="urn:microsoft.com/office/officeart/2016/7/layout/RepeatingBendingProcessNew"/>
    <dgm:cxn modelId="{05D40BBD-6CF3-4C4D-98EA-B84742C54759}" type="presParOf" srcId="{BBD8F7DC-70E9-4187-8128-F5B292DFE4F8}" destId="{1CF2B436-1017-448D-BB42-A3F3A9EABCB4}" srcOrd="5" destOrd="0" presId="urn:microsoft.com/office/officeart/2016/7/layout/RepeatingBendingProcessNew"/>
    <dgm:cxn modelId="{98DA9055-3B5A-43B1-9AC9-A5B1B284FC56}" type="presParOf" srcId="{1CF2B436-1017-448D-BB42-A3F3A9EABCB4}" destId="{86AFC5D9-F510-4D8D-9331-1437AFF290D8}" srcOrd="0" destOrd="0" presId="urn:microsoft.com/office/officeart/2016/7/layout/RepeatingBendingProcessNew"/>
    <dgm:cxn modelId="{7BAFD8BD-1F4B-471C-874C-9994C96B91DA}" type="presParOf" srcId="{BBD8F7DC-70E9-4187-8128-F5B292DFE4F8}" destId="{7ECB2B86-3E3A-48EE-9857-72EC4382B336}" srcOrd="6" destOrd="0" presId="urn:microsoft.com/office/officeart/2016/7/layout/RepeatingBendingProcessNew"/>
    <dgm:cxn modelId="{66FE2744-2016-49A6-813B-C7BAA6D7A4A4}" type="presParOf" srcId="{BBD8F7DC-70E9-4187-8128-F5B292DFE4F8}" destId="{339B5CD2-AE43-4BDE-9014-76F97372FDF0}" srcOrd="7" destOrd="0" presId="urn:microsoft.com/office/officeart/2016/7/layout/RepeatingBendingProcessNew"/>
    <dgm:cxn modelId="{1CA13451-6FD5-45F2-8F59-35C27F241DD1}" type="presParOf" srcId="{339B5CD2-AE43-4BDE-9014-76F97372FDF0}" destId="{F641972A-380A-4543-8FAE-7BD61785FD6E}" srcOrd="0" destOrd="0" presId="urn:microsoft.com/office/officeart/2016/7/layout/RepeatingBendingProcessNew"/>
    <dgm:cxn modelId="{3F4B0E63-BB1D-455F-A2CA-72EA629D7335}" type="presParOf" srcId="{BBD8F7DC-70E9-4187-8128-F5B292DFE4F8}" destId="{A438A097-1CE9-4D45-BF38-686F7143EEA3}" srcOrd="8" destOrd="0" presId="urn:microsoft.com/office/officeart/2016/7/layout/RepeatingBendingProcessNew"/>
    <dgm:cxn modelId="{54AA5864-54BC-4F53-8011-E000A868FA66}" type="presParOf" srcId="{BBD8F7DC-70E9-4187-8128-F5B292DFE4F8}" destId="{45EF7F27-D053-4BE4-B3D6-238C5BEE0D9B}" srcOrd="9" destOrd="0" presId="urn:microsoft.com/office/officeart/2016/7/layout/RepeatingBendingProcessNew"/>
    <dgm:cxn modelId="{A92C099E-5054-49F2-B1BE-9C213D595034}" type="presParOf" srcId="{45EF7F27-D053-4BE4-B3D6-238C5BEE0D9B}" destId="{49D9014D-43D4-446F-9F0A-8890CB60D176}" srcOrd="0" destOrd="0" presId="urn:microsoft.com/office/officeart/2016/7/layout/RepeatingBendingProcessNew"/>
    <dgm:cxn modelId="{3377E1DF-6DC8-48CB-B0D3-B0220DCF95AA}" type="presParOf" srcId="{BBD8F7DC-70E9-4187-8128-F5B292DFE4F8}" destId="{429BD683-89D1-4144-AC79-A6DCD5139B0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225D3B-99A6-404F-B97A-AFBA89427349}" type="doc">
      <dgm:prSet loTypeId="urn:microsoft.com/office/officeart/2005/8/layout/b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4CBEC4-7108-4227-97A8-18C27830987A}">
      <dgm:prSet/>
      <dgm:spPr/>
      <dgm:t>
        <a:bodyPr/>
        <a:lstStyle/>
        <a:p>
          <a:r>
            <a:rPr lang="en-US"/>
            <a:t>In conclusion,Greenfield home care agency plays an important role </a:t>
          </a:r>
        </a:p>
      </dgm:t>
    </dgm:pt>
    <dgm:pt modelId="{7E97356D-1CE7-4506-BA13-170DDDA37A50}" type="parTrans" cxnId="{896A7050-F4E7-42AD-A214-B250A81ECF20}">
      <dgm:prSet/>
      <dgm:spPr/>
      <dgm:t>
        <a:bodyPr/>
        <a:lstStyle/>
        <a:p>
          <a:endParaRPr lang="en-US"/>
        </a:p>
      </dgm:t>
    </dgm:pt>
    <dgm:pt modelId="{6AFCA0CF-9460-49F6-9974-A9CE676C1A54}" type="sibTrans" cxnId="{896A7050-F4E7-42AD-A214-B250A81ECF20}">
      <dgm:prSet/>
      <dgm:spPr/>
      <dgm:t>
        <a:bodyPr/>
        <a:lstStyle/>
        <a:p>
          <a:endParaRPr lang="en-US"/>
        </a:p>
      </dgm:t>
    </dgm:pt>
    <dgm:pt modelId="{712D7F22-C61D-4D81-A176-AEE082080180}">
      <dgm:prSet/>
      <dgm:spPr/>
      <dgm:t>
        <a:bodyPr/>
        <a:lstStyle/>
        <a:p>
          <a:r>
            <a:rPr lang="en-US"/>
            <a:t>in providing compassionate and professional care to individuals</a:t>
          </a:r>
        </a:p>
      </dgm:t>
    </dgm:pt>
    <dgm:pt modelId="{929851A2-52A8-4608-961A-30F0DC831AA9}" type="parTrans" cxnId="{DC2C5267-DEA3-478E-ACBB-928007A804FE}">
      <dgm:prSet/>
      <dgm:spPr/>
      <dgm:t>
        <a:bodyPr/>
        <a:lstStyle/>
        <a:p>
          <a:endParaRPr lang="en-US"/>
        </a:p>
      </dgm:t>
    </dgm:pt>
    <dgm:pt modelId="{B0EF62AF-D8B3-47AB-838E-EA620CE4C078}" type="sibTrans" cxnId="{DC2C5267-DEA3-478E-ACBB-928007A804FE}">
      <dgm:prSet/>
      <dgm:spPr/>
      <dgm:t>
        <a:bodyPr/>
        <a:lstStyle/>
        <a:p>
          <a:endParaRPr lang="en-US"/>
        </a:p>
      </dgm:t>
    </dgm:pt>
    <dgm:pt modelId="{DB18477F-9938-44F7-9B0F-70AACF495B79}">
      <dgm:prSet/>
      <dgm:spPr/>
      <dgm:t>
        <a:bodyPr/>
        <a:lstStyle/>
        <a:p>
          <a:r>
            <a:rPr lang="en-US"/>
            <a:t>who need support while living at home.By focusing on personalized care,respect and dignity,the agency helps clients maintain their,</a:t>
          </a:r>
        </a:p>
      </dgm:t>
    </dgm:pt>
    <dgm:pt modelId="{A1E1FACA-4C6A-4CB4-9E5E-F533C2855A39}" type="parTrans" cxnId="{ADFC3CC3-83C4-4D96-92E6-9CD4C1E20376}">
      <dgm:prSet/>
      <dgm:spPr/>
      <dgm:t>
        <a:bodyPr/>
        <a:lstStyle/>
        <a:p>
          <a:endParaRPr lang="en-US"/>
        </a:p>
      </dgm:t>
    </dgm:pt>
    <dgm:pt modelId="{63E03006-02FA-426E-AF6E-FEBBA49D56E8}" type="sibTrans" cxnId="{ADFC3CC3-83C4-4D96-92E6-9CD4C1E20376}">
      <dgm:prSet/>
      <dgm:spPr/>
      <dgm:t>
        <a:bodyPr/>
        <a:lstStyle/>
        <a:p>
          <a:endParaRPr lang="en-US"/>
        </a:p>
      </dgm:t>
    </dgm:pt>
    <dgm:pt modelId="{E5D0627D-C217-462D-B415-E621BA3689EF}">
      <dgm:prSet/>
      <dgm:spPr/>
      <dgm:t>
        <a:bodyPr/>
        <a:lstStyle/>
        <a:p>
          <a:r>
            <a:rPr lang="en-US"/>
            <a:t>Independenceand improve their overall quality of life.Through </a:t>
          </a:r>
        </a:p>
      </dgm:t>
    </dgm:pt>
    <dgm:pt modelId="{F9904381-6DF7-4F8F-B839-401C216D5BC8}" type="parTrans" cxnId="{8C635388-A9C6-42A5-A4DD-ABBEEF33DD80}">
      <dgm:prSet/>
      <dgm:spPr/>
      <dgm:t>
        <a:bodyPr/>
        <a:lstStyle/>
        <a:p>
          <a:endParaRPr lang="en-US"/>
        </a:p>
      </dgm:t>
    </dgm:pt>
    <dgm:pt modelId="{723B5B2E-3CFE-461F-96CC-3BDAAF933C8C}" type="sibTrans" cxnId="{8C635388-A9C6-42A5-A4DD-ABBEEF33DD80}">
      <dgm:prSet/>
      <dgm:spPr/>
      <dgm:t>
        <a:bodyPr/>
        <a:lstStyle/>
        <a:p>
          <a:endParaRPr lang="en-US"/>
        </a:p>
      </dgm:t>
    </dgm:pt>
    <dgm:pt modelId="{E372EFA1-1C94-4BBF-B99C-C9F648F73276}">
      <dgm:prSet/>
      <dgm:spPr/>
      <dgm:t>
        <a:bodyPr/>
        <a:lstStyle/>
        <a:p>
          <a:r>
            <a:rPr lang="en-US"/>
            <a:t>Services such as personal care,companionship and home assistance.</a:t>
          </a:r>
        </a:p>
      </dgm:t>
    </dgm:pt>
    <dgm:pt modelId="{EAB61CC2-1B58-4539-B4D8-B2A0FFEC39EF}" type="parTrans" cxnId="{5CBDCB83-5644-4925-AF4C-DC3CB090DB01}">
      <dgm:prSet/>
      <dgm:spPr/>
      <dgm:t>
        <a:bodyPr/>
        <a:lstStyle/>
        <a:p>
          <a:endParaRPr lang="en-US"/>
        </a:p>
      </dgm:t>
    </dgm:pt>
    <dgm:pt modelId="{04987199-1B52-4529-86D0-4E693579A096}" type="sibTrans" cxnId="{5CBDCB83-5644-4925-AF4C-DC3CB090DB01}">
      <dgm:prSet/>
      <dgm:spPr/>
      <dgm:t>
        <a:bodyPr/>
        <a:lstStyle/>
        <a:p>
          <a:endParaRPr lang="en-US"/>
        </a:p>
      </dgm:t>
    </dgm:pt>
    <dgm:pt modelId="{CE4E34B2-D0E8-4F91-9D0E-0CFBE8AADA41}">
      <dgm:prSet/>
      <dgm:spPr/>
      <dgm:t>
        <a:bodyPr/>
        <a:lstStyle/>
        <a:p>
          <a:r>
            <a:rPr lang="en-US"/>
            <a:t>Greenfield home care agency ensures that clients receive the </a:t>
          </a:r>
        </a:p>
      </dgm:t>
    </dgm:pt>
    <dgm:pt modelId="{6B975026-B590-4EDD-825D-1FEE0CD8E0FF}" type="parTrans" cxnId="{FC55BED8-E575-4F27-AC6C-A1CF5A02A897}">
      <dgm:prSet/>
      <dgm:spPr/>
      <dgm:t>
        <a:bodyPr/>
        <a:lstStyle/>
        <a:p>
          <a:endParaRPr lang="en-US"/>
        </a:p>
      </dgm:t>
    </dgm:pt>
    <dgm:pt modelId="{44155AA4-5023-4812-A52F-69093467747C}" type="sibTrans" cxnId="{FC55BED8-E575-4F27-AC6C-A1CF5A02A897}">
      <dgm:prSet/>
      <dgm:spPr/>
      <dgm:t>
        <a:bodyPr/>
        <a:lstStyle/>
        <a:p>
          <a:endParaRPr lang="en-US"/>
        </a:p>
      </dgm:t>
    </dgm:pt>
    <dgm:pt modelId="{8858BDE5-2F8F-4465-B689-6FD449F8F28D}">
      <dgm:prSet/>
      <dgm:spPr/>
      <dgm:t>
        <a:bodyPr/>
        <a:lstStyle/>
        <a:p>
          <a:r>
            <a:rPr lang="en-US"/>
            <a:t>Support they need in a safe and comfortable environment.This </a:t>
          </a:r>
        </a:p>
      </dgm:t>
    </dgm:pt>
    <dgm:pt modelId="{4FE8156A-40EF-44D2-975D-1364FE8B69DC}" type="parTrans" cxnId="{C91B5971-B094-4F46-B747-4E7E287559DF}">
      <dgm:prSet/>
      <dgm:spPr/>
      <dgm:t>
        <a:bodyPr/>
        <a:lstStyle/>
        <a:p>
          <a:endParaRPr lang="en-US"/>
        </a:p>
      </dgm:t>
    </dgm:pt>
    <dgm:pt modelId="{45B9A900-F9A2-485C-BDEA-D046C57ED35E}" type="sibTrans" cxnId="{C91B5971-B094-4F46-B747-4E7E287559DF}">
      <dgm:prSet/>
      <dgm:spPr/>
      <dgm:t>
        <a:bodyPr/>
        <a:lstStyle/>
        <a:p>
          <a:endParaRPr lang="en-US"/>
        </a:p>
      </dgm:t>
    </dgm:pt>
    <dgm:pt modelId="{C66E6F10-28F0-4C83-BCC3-F14D02E5F7CA}">
      <dgm:prSet/>
      <dgm:spPr/>
      <dgm:t>
        <a:bodyPr/>
        <a:lstStyle/>
        <a:p>
          <a:r>
            <a:rPr lang="en-US"/>
            <a:t>commitment to quality  care makes a significant difference in the</a:t>
          </a:r>
        </a:p>
      </dgm:t>
    </dgm:pt>
    <dgm:pt modelId="{CAFBBE4C-35FF-421F-A1D9-55243C87B689}" type="parTrans" cxnId="{30A0A476-8FB2-4D80-8945-52A6410388FA}">
      <dgm:prSet/>
      <dgm:spPr/>
      <dgm:t>
        <a:bodyPr/>
        <a:lstStyle/>
        <a:p>
          <a:endParaRPr lang="en-US"/>
        </a:p>
      </dgm:t>
    </dgm:pt>
    <dgm:pt modelId="{AB5D54CD-BFCC-46A3-8C7B-537E8EFEB508}" type="sibTrans" cxnId="{30A0A476-8FB2-4D80-8945-52A6410388FA}">
      <dgm:prSet/>
      <dgm:spPr/>
      <dgm:t>
        <a:bodyPr/>
        <a:lstStyle/>
        <a:p>
          <a:endParaRPr lang="en-US"/>
        </a:p>
      </dgm:t>
    </dgm:pt>
    <dgm:pt modelId="{F96465BD-0310-401B-B250-ACAB8A9F8DE0}">
      <dgm:prSet/>
      <dgm:spPr/>
      <dgm:t>
        <a:bodyPr/>
        <a:lstStyle/>
        <a:p>
          <a:r>
            <a:rPr lang="en-US"/>
            <a:t>Lives of those they serve.</a:t>
          </a:r>
        </a:p>
      </dgm:t>
    </dgm:pt>
    <dgm:pt modelId="{DBE8A9C6-FD75-4574-98D9-565082BB0D9D}" type="parTrans" cxnId="{653D264C-49F2-4306-BCC6-7A59EC8ABD0A}">
      <dgm:prSet/>
      <dgm:spPr/>
      <dgm:t>
        <a:bodyPr/>
        <a:lstStyle/>
        <a:p>
          <a:endParaRPr lang="en-US"/>
        </a:p>
      </dgm:t>
    </dgm:pt>
    <dgm:pt modelId="{24693B28-61F3-4B28-8B40-AEB53BFB0A49}" type="sibTrans" cxnId="{653D264C-49F2-4306-BCC6-7A59EC8ABD0A}">
      <dgm:prSet/>
      <dgm:spPr/>
      <dgm:t>
        <a:bodyPr/>
        <a:lstStyle/>
        <a:p>
          <a:endParaRPr lang="en-US"/>
        </a:p>
      </dgm:t>
    </dgm:pt>
    <dgm:pt modelId="{E3CD72A4-C8A5-4D2E-8346-E26B4611BCE6}" type="pres">
      <dgm:prSet presAssocID="{3B225D3B-99A6-404F-B97A-AFBA89427349}" presName="Name0" presStyleCnt="0">
        <dgm:presLayoutVars>
          <dgm:dir/>
          <dgm:resizeHandles/>
        </dgm:presLayoutVars>
      </dgm:prSet>
      <dgm:spPr/>
    </dgm:pt>
    <dgm:pt modelId="{75CE4084-6F01-4FCB-8D75-B723B800423D}" type="pres">
      <dgm:prSet presAssocID="{5B4CBEC4-7108-4227-97A8-18C27830987A}" presName="compNode" presStyleCnt="0"/>
      <dgm:spPr/>
    </dgm:pt>
    <dgm:pt modelId="{05D8E2E7-333A-413C-9FC2-A5F3D288F41D}" type="pres">
      <dgm:prSet presAssocID="{5B4CBEC4-7108-4227-97A8-18C27830987A}" presName="dummyConnPt" presStyleCnt="0"/>
      <dgm:spPr/>
    </dgm:pt>
    <dgm:pt modelId="{BD495D39-4161-4FE0-8129-825E38E5F3B9}" type="pres">
      <dgm:prSet presAssocID="{5B4CBEC4-7108-4227-97A8-18C27830987A}" presName="node" presStyleLbl="node1" presStyleIdx="0" presStyleCnt="9">
        <dgm:presLayoutVars>
          <dgm:bulletEnabled val="1"/>
        </dgm:presLayoutVars>
      </dgm:prSet>
      <dgm:spPr/>
    </dgm:pt>
    <dgm:pt modelId="{B48097A5-D480-40F2-88A1-6982C31C751C}" type="pres">
      <dgm:prSet presAssocID="{6AFCA0CF-9460-49F6-9974-A9CE676C1A54}" presName="sibTrans" presStyleLbl="bgSibTrans2D1" presStyleIdx="0" presStyleCnt="8"/>
      <dgm:spPr/>
    </dgm:pt>
    <dgm:pt modelId="{E0B4B7BA-7EFA-469A-945D-E491A88295F3}" type="pres">
      <dgm:prSet presAssocID="{712D7F22-C61D-4D81-A176-AEE082080180}" presName="compNode" presStyleCnt="0"/>
      <dgm:spPr/>
    </dgm:pt>
    <dgm:pt modelId="{14FE291D-78D0-4637-9F5E-54526278E04F}" type="pres">
      <dgm:prSet presAssocID="{712D7F22-C61D-4D81-A176-AEE082080180}" presName="dummyConnPt" presStyleCnt="0"/>
      <dgm:spPr/>
    </dgm:pt>
    <dgm:pt modelId="{2C7AC78B-2113-4CCB-B784-F561F7A19C91}" type="pres">
      <dgm:prSet presAssocID="{712D7F22-C61D-4D81-A176-AEE082080180}" presName="node" presStyleLbl="node1" presStyleIdx="1" presStyleCnt="9">
        <dgm:presLayoutVars>
          <dgm:bulletEnabled val="1"/>
        </dgm:presLayoutVars>
      </dgm:prSet>
      <dgm:spPr/>
    </dgm:pt>
    <dgm:pt modelId="{AADEDD54-AD4A-408F-81BB-8666FAAB618C}" type="pres">
      <dgm:prSet presAssocID="{B0EF62AF-D8B3-47AB-838E-EA620CE4C078}" presName="sibTrans" presStyleLbl="bgSibTrans2D1" presStyleIdx="1" presStyleCnt="8"/>
      <dgm:spPr/>
    </dgm:pt>
    <dgm:pt modelId="{918CB5C4-1289-4E48-AFAC-CFE56D50A7AA}" type="pres">
      <dgm:prSet presAssocID="{DB18477F-9938-44F7-9B0F-70AACF495B79}" presName="compNode" presStyleCnt="0"/>
      <dgm:spPr/>
    </dgm:pt>
    <dgm:pt modelId="{FACAC7D1-0CDF-4D01-A719-3366FFAED8E9}" type="pres">
      <dgm:prSet presAssocID="{DB18477F-9938-44F7-9B0F-70AACF495B79}" presName="dummyConnPt" presStyleCnt="0"/>
      <dgm:spPr/>
    </dgm:pt>
    <dgm:pt modelId="{4ACD2772-2762-4BBC-AB8E-BA814A0EFC4F}" type="pres">
      <dgm:prSet presAssocID="{DB18477F-9938-44F7-9B0F-70AACF495B79}" presName="node" presStyleLbl="node1" presStyleIdx="2" presStyleCnt="9">
        <dgm:presLayoutVars>
          <dgm:bulletEnabled val="1"/>
        </dgm:presLayoutVars>
      </dgm:prSet>
      <dgm:spPr/>
    </dgm:pt>
    <dgm:pt modelId="{823BA4F8-06C4-40EB-BD35-51A59DCC847F}" type="pres">
      <dgm:prSet presAssocID="{63E03006-02FA-426E-AF6E-FEBBA49D56E8}" presName="sibTrans" presStyleLbl="bgSibTrans2D1" presStyleIdx="2" presStyleCnt="8"/>
      <dgm:spPr/>
    </dgm:pt>
    <dgm:pt modelId="{E99E75C9-3CE4-4B51-A538-48E9FBF4915B}" type="pres">
      <dgm:prSet presAssocID="{E5D0627D-C217-462D-B415-E621BA3689EF}" presName="compNode" presStyleCnt="0"/>
      <dgm:spPr/>
    </dgm:pt>
    <dgm:pt modelId="{382EFAFC-679C-47B5-84BC-9D95BBCB00C5}" type="pres">
      <dgm:prSet presAssocID="{E5D0627D-C217-462D-B415-E621BA3689EF}" presName="dummyConnPt" presStyleCnt="0"/>
      <dgm:spPr/>
    </dgm:pt>
    <dgm:pt modelId="{3D2859D5-6584-45E6-B071-D608B81A68A9}" type="pres">
      <dgm:prSet presAssocID="{E5D0627D-C217-462D-B415-E621BA3689EF}" presName="node" presStyleLbl="node1" presStyleIdx="3" presStyleCnt="9">
        <dgm:presLayoutVars>
          <dgm:bulletEnabled val="1"/>
        </dgm:presLayoutVars>
      </dgm:prSet>
      <dgm:spPr/>
    </dgm:pt>
    <dgm:pt modelId="{1B502895-8C79-48D2-BD63-E26E889532BF}" type="pres">
      <dgm:prSet presAssocID="{723B5B2E-3CFE-461F-96CC-3BDAAF933C8C}" presName="sibTrans" presStyleLbl="bgSibTrans2D1" presStyleIdx="3" presStyleCnt="8"/>
      <dgm:spPr/>
    </dgm:pt>
    <dgm:pt modelId="{F056293C-2662-4839-AAB4-DBA009051D2F}" type="pres">
      <dgm:prSet presAssocID="{E372EFA1-1C94-4BBF-B99C-C9F648F73276}" presName="compNode" presStyleCnt="0"/>
      <dgm:spPr/>
    </dgm:pt>
    <dgm:pt modelId="{A27D5035-94BE-4B5C-8EAA-0834B2FE94ED}" type="pres">
      <dgm:prSet presAssocID="{E372EFA1-1C94-4BBF-B99C-C9F648F73276}" presName="dummyConnPt" presStyleCnt="0"/>
      <dgm:spPr/>
    </dgm:pt>
    <dgm:pt modelId="{E446F0E3-B7A7-4A34-BF90-72FFD771BE86}" type="pres">
      <dgm:prSet presAssocID="{E372EFA1-1C94-4BBF-B99C-C9F648F73276}" presName="node" presStyleLbl="node1" presStyleIdx="4" presStyleCnt="9">
        <dgm:presLayoutVars>
          <dgm:bulletEnabled val="1"/>
        </dgm:presLayoutVars>
      </dgm:prSet>
      <dgm:spPr/>
    </dgm:pt>
    <dgm:pt modelId="{006DCD94-24E4-45DB-AAE6-03AE6E320750}" type="pres">
      <dgm:prSet presAssocID="{04987199-1B52-4529-86D0-4E693579A096}" presName="sibTrans" presStyleLbl="bgSibTrans2D1" presStyleIdx="4" presStyleCnt="8"/>
      <dgm:spPr/>
    </dgm:pt>
    <dgm:pt modelId="{3D04E19A-B1A9-4C70-B2E7-7914E0AE9EA9}" type="pres">
      <dgm:prSet presAssocID="{CE4E34B2-D0E8-4F91-9D0E-0CFBE8AADA41}" presName="compNode" presStyleCnt="0"/>
      <dgm:spPr/>
    </dgm:pt>
    <dgm:pt modelId="{34539ADE-15A2-4B0A-A9E6-7B80D4052FB2}" type="pres">
      <dgm:prSet presAssocID="{CE4E34B2-D0E8-4F91-9D0E-0CFBE8AADA41}" presName="dummyConnPt" presStyleCnt="0"/>
      <dgm:spPr/>
    </dgm:pt>
    <dgm:pt modelId="{057AC3EE-6FD9-49C8-BBB6-3A198EDADE8B}" type="pres">
      <dgm:prSet presAssocID="{CE4E34B2-D0E8-4F91-9D0E-0CFBE8AADA41}" presName="node" presStyleLbl="node1" presStyleIdx="5" presStyleCnt="9">
        <dgm:presLayoutVars>
          <dgm:bulletEnabled val="1"/>
        </dgm:presLayoutVars>
      </dgm:prSet>
      <dgm:spPr/>
    </dgm:pt>
    <dgm:pt modelId="{92031B95-AD5B-4A73-A64C-8A3A1A5B9B61}" type="pres">
      <dgm:prSet presAssocID="{44155AA4-5023-4812-A52F-69093467747C}" presName="sibTrans" presStyleLbl="bgSibTrans2D1" presStyleIdx="5" presStyleCnt="8"/>
      <dgm:spPr/>
    </dgm:pt>
    <dgm:pt modelId="{DD30F10C-C0B6-4B47-9994-54C869F6553E}" type="pres">
      <dgm:prSet presAssocID="{8858BDE5-2F8F-4465-B689-6FD449F8F28D}" presName="compNode" presStyleCnt="0"/>
      <dgm:spPr/>
    </dgm:pt>
    <dgm:pt modelId="{BBE3E8E6-18C7-4CDB-9769-3DF5AA18A952}" type="pres">
      <dgm:prSet presAssocID="{8858BDE5-2F8F-4465-B689-6FD449F8F28D}" presName="dummyConnPt" presStyleCnt="0"/>
      <dgm:spPr/>
    </dgm:pt>
    <dgm:pt modelId="{3E0BBEE7-5C14-470A-88A9-1A53CAC23CCD}" type="pres">
      <dgm:prSet presAssocID="{8858BDE5-2F8F-4465-B689-6FD449F8F28D}" presName="node" presStyleLbl="node1" presStyleIdx="6" presStyleCnt="9">
        <dgm:presLayoutVars>
          <dgm:bulletEnabled val="1"/>
        </dgm:presLayoutVars>
      </dgm:prSet>
      <dgm:spPr/>
    </dgm:pt>
    <dgm:pt modelId="{861E96CF-86CE-431F-92AD-6B556EFF8047}" type="pres">
      <dgm:prSet presAssocID="{45B9A900-F9A2-485C-BDEA-D046C57ED35E}" presName="sibTrans" presStyleLbl="bgSibTrans2D1" presStyleIdx="6" presStyleCnt="8"/>
      <dgm:spPr/>
    </dgm:pt>
    <dgm:pt modelId="{5FCCFFE5-9638-41AD-9EB6-03708A24F02D}" type="pres">
      <dgm:prSet presAssocID="{C66E6F10-28F0-4C83-BCC3-F14D02E5F7CA}" presName="compNode" presStyleCnt="0"/>
      <dgm:spPr/>
    </dgm:pt>
    <dgm:pt modelId="{2F486CB4-005F-43EB-80CD-ADA4636AADC5}" type="pres">
      <dgm:prSet presAssocID="{C66E6F10-28F0-4C83-BCC3-F14D02E5F7CA}" presName="dummyConnPt" presStyleCnt="0"/>
      <dgm:spPr/>
    </dgm:pt>
    <dgm:pt modelId="{359B9A6D-B9D1-4609-8714-9501287774AF}" type="pres">
      <dgm:prSet presAssocID="{C66E6F10-28F0-4C83-BCC3-F14D02E5F7CA}" presName="node" presStyleLbl="node1" presStyleIdx="7" presStyleCnt="9">
        <dgm:presLayoutVars>
          <dgm:bulletEnabled val="1"/>
        </dgm:presLayoutVars>
      </dgm:prSet>
      <dgm:spPr/>
    </dgm:pt>
    <dgm:pt modelId="{6F39F9DE-099A-4831-B764-21941F225251}" type="pres">
      <dgm:prSet presAssocID="{AB5D54CD-BFCC-46A3-8C7B-537E8EFEB508}" presName="sibTrans" presStyleLbl="bgSibTrans2D1" presStyleIdx="7" presStyleCnt="8"/>
      <dgm:spPr/>
    </dgm:pt>
    <dgm:pt modelId="{8F2C515E-053E-4C93-9B40-8AE99580C9DB}" type="pres">
      <dgm:prSet presAssocID="{F96465BD-0310-401B-B250-ACAB8A9F8DE0}" presName="compNode" presStyleCnt="0"/>
      <dgm:spPr/>
    </dgm:pt>
    <dgm:pt modelId="{07BF64A9-BD75-422C-90F1-6134CA1ED51C}" type="pres">
      <dgm:prSet presAssocID="{F96465BD-0310-401B-B250-ACAB8A9F8DE0}" presName="dummyConnPt" presStyleCnt="0"/>
      <dgm:spPr/>
    </dgm:pt>
    <dgm:pt modelId="{25016ED3-A089-4BED-9F26-5223DE248104}" type="pres">
      <dgm:prSet presAssocID="{F96465BD-0310-401B-B250-ACAB8A9F8DE0}" presName="node" presStyleLbl="node1" presStyleIdx="8" presStyleCnt="9">
        <dgm:presLayoutVars>
          <dgm:bulletEnabled val="1"/>
        </dgm:presLayoutVars>
      </dgm:prSet>
      <dgm:spPr/>
    </dgm:pt>
  </dgm:ptLst>
  <dgm:cxnLst>
    <dgm:cxn modelId="{FD6FA51C-5FB3-4C44-85BC-A9BC86F4331B}" type="presOf" srcId="{3B225D3B-99A6-404F-B97A-AFBA89427349}" destId="{E3CD72A4-C8A5-4D2E-8346-E26B4611BCE6}" srcOrd="0" destOrd="0" presId="urn:microsoft.com/office/officeart/2005/8/layout/bProcess4"/>
    <dgm:cxn modelId="{CDE2ED1D-1603-430C-9A59-5A12BD8122FC}" type="presOf" srcId="{63E03006-02FA-426E-AF6E-FEBBA49D56E8}" destId="{823BA4F8-06C4-40EB-BD35-51A59DCC847F}" srcOrd="0" destOrd="0" presId="urn:microsoft.com/office/officeart/2005/8/layout/bProcess4"/>
    <dgm:cxn modelId="{5E81BD25-D3F4-4578-B64B-1322B5FAADC2}" type="presOf" srcId="{CE4E34B2-D0E8-4F91-9D0E-0CFBE8AADA41}" destId="{057AC3EE-6FD9-49C8-BBB6-3A198EDADE8B}" srcOrd="0" destOrd="0" presId="urn:microsoft.com/office/officeart/2005/8/layout/bProcess4"/>
    <dgm:cxn modelId="{158E6E32-6E11-4DF9-AF29-C476ABC73D34}" type="presOf" srcId="{B0EF62AF-D8B3-47AB-838E-EA620CE4C078}" destId="{AADEDD54-AD4A-408F-81BB-8666FAAB618C}" srcOrd="0" destOrd="0" presId="urn:microsoft.com/office/officeart/2005/8/layout/bProcess4"/>
    <dgm:cxn modelId="{B0AA2E33-3F93-4A92-A764-B89E7D0A046D}" type="presOf" srcId="{5B4CBEC4-7108-4227-97A8-18C27830987A}" destId="{BD495D39-4161-4FE0-8129-825E38E5F3B9}" srcOrd="0" destOrd="0" presId="urn:microsoft.com/office/officeart/2005/8/layout/bProcess4"/>
    <dgm:cxn modelId="{871B1A39-F332-4C02-A7F1-D3FEBC1988A3}" type="presOf" srcId="{04987199-1B52-4529-86D0-4E693579A096}" destId="{006DCD94-24E4-45DB-AAE6-03AE6E320750}" srcOrd="0" destOrd="0" presId="urn:microsoft.com/office/officeart/2005/8/layout/bProcess4"/>
    <dgm:cxn modelId="{F3E73E61-80FA-4CA7-8F6A-6134C4E53FCA}" type="presOf" srcId="{723B5B2E-3CFE-461F-96CC-3BDAAF933C8C}" destId="{1B502895-8C79-48D2-BD63-E26E889532BF}" srcOrd="0" destOrd="0" presId="urn:microsoft.com/office/officeart/2005/8/layout/bProcess4"/>
    <dgm:cxn modelId="{EC9F0645-9B54-4751-AD36-A3BCF61D6AE8}" type="presOf" srcId="{E372EFA1-1C94-4BBF-B99C-C9F648F73276}" destId="{E446F0E3-B7A7-4A34-BF90-72FFD771BE86}" srcOrd="0" destOrd="0" presId="urn:microsoft.com/office/officeart/2005/8/layout/bProcess4"/>
    <dgm:cxn modelId="{DC2C5267-DEA3-478E-ACBB-928007A804FE}" srcId="{3B225D3B-99A6-404F-B97A-AFBA89427349}" destId="{712D7F22-C61D-4D81-A176-AEE082080180}" srcOrd="1" destOrd="0" parTransId="{929851A2-52A8-4608-961A-30F0DC831AA9}" sibTransId="{B0EF62AF-D8B3-47AB-838E-EA620CE4C078}"/>
    <dgm:cxn modelId="{189B2848-66D1-48F1-B152-8F54FA9EC8B7}" type="presOf" srcId="{F96465BD-0310-401B-B250-ACAB8A9F8DE0}" destId="{25016ED3-A089-4BED-9F26-5223DE248104}" srcOrd="0" destOrd="0" presId="urn:microsoft.com/office/officeart/2005/8/layout/bProcess4"/>
    <dgm:cxn modelId="{653D264C-49F2-4306-BCC6-7A59EC8ABD0A}" srcId="{3B225D3B-99A6-404F-B97A-AFBA89427349}" destId="{F96465BD-0310-401B-B250-ACAB8A9F8DE0}" srcOrd="8" destOrd="0" parTransId="{DBE8A9C6-FD75-4574-98D9-565082BB0D9D}" sibTransId="{24693B28-61F3-4B28-8B40-AEB53BFB0A49}"/>
    <dgm:cxn modelId="{896A7050-F4E7-42AD-A214-B250A81ECF20}" srcId="{3B225D3B-99A6-404F-B97A-AFBA89427349}" destId="{5B4CBEC4-7108-4227-97A8-18C27830987A}" srcOrd="0" destOrd="0" parTransId="{7E97356D-1CE7-4506-BA13-170DDDA37A50}" sibTransId="{6AFCA0CF-9460-49F6-9974-A9CE676C1A54}"/>
    <dgm:cxn modelId="{C91B5971-B094-4F46-B747-4E7E287559DF}" srcId="{3B225D3B-99A6-404F-B97A-AFBA89427349}" destId="{8858BDE5-2F8F-4465-B689-6FD449F8F28D}" srcOrd="6" destOrd="0" parTransId="{4FE8156A-40EF-44D2-975D-1364FE8B69DC}" sibTransId="{45B9A900-F9A2-485C-BDEA-D046C57ED35E}"/>
    <dgm:cxn modelId="{30A0A476-8FB2-4D80-8945-52A6410388FA}" srcId="{3B225D3B-99A6-404F-B97A-AFBA89427349}" destId="{C66E6F10-28F0-4C83-BCC3-F14D02E5F7CA}" srcOrd="7" destOrd="0" parTransId="{CAFBBE4C-35FF-421F-A1D9-55243C87B689}" sibTransId="{AB5D54CD-BFCC-46A3-8C7B-537E8EFEB508}"/>
    <dgm:cxn modelId="{27B29D77-9A0D-4855-9C69-65EAA21A77F8}" type="presOf" srcId="{712D7F22-C61D-4D81-A176-AEE082080180}" destId="{2C7AC78B-2113-4CCB-B784-F561F7A19C91}" srcOrd="0" destOrd="0" presId="urn:microsoft.com/office/officeart/2005/8/layout/bProcess4"/>
    <dgm:cxn modelId="{5CBDCB83-5644-4925-AF4C-DC3CB090DB01}" srcId="{3B225D3B-99A6-404F-B97A-AFBA89427349}" destId="{E372EFA1-1C94-4BBF-B99C-C9F648F73276}" srcOrd="4" destOrd="0" parTransId="{EAB61CC2-1B58-4539-B4D8-B2A0FFEC39EF}" sibTransId="{04987199-1B52-4529-86D0-4E693579A096}"/>
    <dgm:cxn modelId="{8C635388-A9C6-42A5-A4DD-ABBEEF33DD80}" srcId="{3B225D3B-99A6-404F-B97A-AFBA89427349}" destId="{E5D0627D-C217-462D-B415-E621BA3689EF}" srcOrd="3" destOrd="0" parTransId="{F9904381-6DF7-4F8F-B839-401C216D5BC8}" sibTransId="{723B5B2E-3CFE-461F-96CC-3BDAAF933C8C}"/>
    <dgm:cxn modelId="{2DDC8D8D-2D6A-499D-A563-6ED55ADD52C7}" type="presOf" srcId="{DB18477F-9938-44F7-9B0F-70AACF495B79}" destId="{4ACD2772-2762-4BBC-AB8E-BA814A0EFC4F}" srcOrd="0" destOrd="0" presId="urn:microsoft.com/office/officeart/2005/8/layout/bProcess4"/>
    <dgm:cxn modelId="{49D300A7-5390-4385-8423-0E1866F6B07D}" type="presOf" srcId="{8858BDE5-2F8F-4465-B689-6FD449F8F28D}" destId="{3E0BBEE7-5C14-470A-88A9-1A53CAC23CCD}" srcOrd="0" destOrd="0" presId="urn:microsoft.com/office/officeart/2005/8/layout/bProcess4"/>
    <dgm:cxn modelId="{492961AE-8F51-4526-933A-2A0D100E71BD}" type="presOf" srcId="{E5D0627D-C217-462D-B415-E621BA3689EF}" destId="{3D2859D5-6584-45E6-B071-D608B81A68A9}" srcOrd="0" destOrd="0" presId="urn:microsoft.com/office/officeart/2005/8/layout/bProcess4"/>
    <dgm:cxn modelId="{C2C322AF-4FE6-4C43-8AB2-738835A5D2FF}" type="presOf" srcId="{45B9A900-F9A2-485C-BDEA-D046C57ED35E}" destId="{861E96CF-86CE-431F-92AD-6B556EFF8047}" srcOrd="0" destOrd="0" presId="urn:microsoft.com/office/officeart/2005/8/layout/bProcess4"/>
    <dgm:cxn modelId="{24F47CB8-A7C3-409E-857B-2FD9B84F15C6}" type="presOf" srcId="{AB5D54CD-BFCC-46A3-8C7B-537E8EFEB508}" destId="{6F39F9DE-099A-4831-B764-21941F225251}" srcOrd="0" destOrd="0" presId="urn:microsoft.com/office/officeart/2005/8/layout/bProcess4"/>
    <dgm:cxn modelId="{ADFC3CC3-83C4-4D96-92E6-9CD4C1E20376}" srcId="{3B225D3B-99A6-404F-B97A-AFBA89427349}" destId="{DB18477F-9938-44F7-9B0F-70AACF495B79}" srcOrd="2" destOrd="0" parTransId="{A1E1FACA-4C6A-4CB4-9E5E-F533C2855A39}" sibTransId="{63E03006-02FA-426E-AF6E-FEBBA49D56E8}"/>
    <dgm:cxn modelId="{8EFABAC5-6580-49FC-80C2-8C144CD5BB83}" type="presOf" srcId="{C66E6F10-28F0-4C83-BCC3-F14D02E5F7CA}" destId="{359B9A6D-B9D1-4609-8714-9501287774AF}" srcOrd="0" destOrd="0" presId="urn:microsoft.com/office/officeart/2005/8/layout/bProcess4"/>
    <dgm:cxn modelId="{2823E4C8-2A1A-4D73-A1D2-E5C8BC7BC215}" type="presOf" srcId="{6AFCA0CF-9460-49F6-9974-A9CE676C1A54}" destId="{B48097A5-D480-40F2-88A1-6982C31C751C}" srcOrd="0" destOrd="0" presId="urn:microsoft.com/office/officeart/2005/8/layout/bProcess4"/>
    <dgm:cxn modelId="{FC55BED8-E575-4F27-AC6C-A1CF5A02A897}" srcId="{3B225D3B-99A6-404F-B97A-AFBA89427349}" destId="{CE4E34B2-D0E8-4F91-9D0E-0CFBE8AADA41}" srcOrd="5" destOrd="0" parTransId="{6B975026-B590-4EDD-825D-1FEE0CD8E0FF}" sibTransId="{44155AA4-5023-4812-A52F-69093467747C}"/>
    <dgm:cxn modelId="{0A240BF6-9610-41C9-A85F-083AB9C4C152}" type="presOf" srcId="{44155AA4-5023-4812-A52F-69093467747C}" destId="{92031B95-AD5B-4A73-A64C-8A3A1A5B9B61}" srcOrd="0" destOrd="0" presId="urn:microsoft.com/office/officeart/2005/8/layout/bProcess4"/>
    <dgm:cxn modelId="{8786B613-DE62-41D0-BB49-3ABFB2F3D377}" type="presParOf" srcId="{E3CD72A4-C8A5-4D2E-8346-E26B4611BCE6}" destId="{75CE4084-6F01-4FCB-8D75-B723B800423D}" srcOrd="0" destOrd="0" presId="urn:microsoft.com/office/officeart/2005/8/layout/bProcess4"/>
    <dgm:cxn modelId="{DBE261BF-6DD8-42D6-9889-CFE86EDD7951}" type="presParOf" srcId="{75CE4084-6F01-4FCB-8D75-B723B800423D}" destId="{05D8E2E7-333A-413C-9FC2-A5F3D288F41D}" srcOrd="0" destOrd="0" presId="urn:microsoft.com/office/officeart/2005/8/layout/bProcess4"/>
    <dgm:cxn modelId="{D68FE17D-BC5F-4F67-9DF1-093F64B5D7A1}" type="presParOf" srcId="{75CE4084-6F01-4FCB-8D75-B723B800423D}" destId="{BD495D39-4161-4FE0-8129-825E38E5F3B9}" srcOrd="1" destOrd="0" presId="urn:microsoft.com/office/officeart/2005/8/layout/bProcess4"/>
    <dgm:cxn modelId="{CD5EA1EA-4C6A-4A47-B006-EB5675757FBD}" type="presParOf" srcId="{E3CD72A4-C8A5-4D2E-8346-E26B4611BCE6}" destId="{B48097A5-D480-40F2-88A1-6982C31C751C}" srcOrd="1" destOrd="0" presId="urn:microsoft.com/office/officeart/2005/8/layout/bProcess4"/>
    <dgm:cxn modelId="{956A2710-ABC8-4ADF-B2CA-907601ADF249}" type="presParOf" srcId="{E3CD72A4-C8A5-4D2E-8346-E26B4611BCE6}" destId="{E0B4B7BA-7EFA-469A-945D-E491A88295F3}" srcOrd="2" destOrd="0" presId="urn:microsoft.com/office/officeart/2005/8/layout/bProcess4"/>
    <dgm:cxn modelId="{8563F142-9693-439C-8175-DE78498FD447}" type="presParOf" srcId="{E0B4B7BA-7EFA-469A-945D-E491A88295F3}" destId="{14FE291D-78D0-4637-9F5E-54526278E04F}" srcOrd="0" destOrd="0" presId="urn:microsoft.com/office/officeart/2005/8/layout/bProcess4"/>
    <dgm:cxn modelId="{17FFDCFA-4D11-470A-B03E-02ED27418014}" type="presParOf" srcId="{E0B4B7BA-7EFA-469A-945D-E491A88295F3}" destId="{2C7AC78B-2113-4CCB-B784-F561F7A19C91}" srcOrd="1" destOrd="0" presId="urn:microsoft.com/office/officeart/2005/8/layout/bProcess4"/>
    <dgm:cxn modelId="{BA5652C4-0B97-4EFA-9270-8BB2408A61DB}" type="presParOf" srcId="{E3CD72A4-C8A5-4D2E-8346-E26B4611BCE6}" destId="{AADEDD54-AD4A-408F-81BB-8666FAAB618C}" srcOrd="3" destOrd="0" presId="urn:microsoft.com/office/officeart/2005/8/layout/bProcess4"/>
    <dgm:cxn modelId="{E19AA842-52E5-4050-8B3D-12076539FF6D}" type="presParOf" srcId="{E3CD72A4-C8A5-4D2E-8346-E26B4611BCE6}" destId="{918CB5C4-1289-4E48-AFAC-CFE56D50A7AA}" srcOrd="4" destOrd="0" presId="urn:microsoft.com/office/officeart/2005/8/layout/bProcess4"/>
    <dgm:cxn modelId="{63916B5E-F751-4BFA-80E5-29A0A6962895}" type="presParOf" srcId="{918CB5C4-1289-4E48-AFAC-CFE56D50A7AA}" destId="{FACAC7D1-0CDF-4D01-A719-3366FFAED8E9}" srcOrd="0" destOrd="0" presId="urn:microsoft.com/office/officeart/2005/8/layout/bProcess4"/>
    <dgm:cxn modelId="{28AA530E-2643-4C35-B3AF-C0B7F8FA2C69}" type="presParOf" srcId="{918CB5C4-1289-4E48-AFAC-CFE56D50A7AA}" destId="{4ACD2772-2762-4BBC-AB8E-BA814A0EFC4F}" srcOrd="1" destOrd="0" presId="urn:microsoft.com/office/officeart/2005/8/layout/bProcess4"/>
    <dgm:cxn modelId="{B26AFDF1-7DA0-4ADD-BAF2-9433221976A7}" type="presParOf" srcId="{E3CD72A4-C8A5-4D2E-8346-E26B4611BCE6}" destId="{823BA4F8-06C4-40EB-BD35-51A59DCC847F}" srcOrd="5" destOrd="0" presId="urn:microsoft.com/office/officeart/2005/8/layout/bProcess4"/>
    <dgm:cxn modelId="{B40CAE11-5F01-456B-A7DE-CEFE45E7BF89}" type="presParOf" srcId="{E3CD72A4-C8A5-4D2E-8346-E26B4611BCE6}" destId="{E99E75C9-3CE4-4B51-A538-48E9FBF4915B}" srcOrd="6" destOrd="0" presId="urn:microsoft.com/office/officeart/2005/8/layout/bProcess4"/>
    <dgm:cxn modelId="{43B1811D-B45D-4F79-8073-B92FD6399D15}" type="presParOf" srcId="{E99E75C9-3CE4-4B51-A538-48E9FBF4915B}" destId="{382EFAFC-679C-47B5-84BC-9D95BBCB00C5}" srcOrd="0" destOrd="0" presId="urn:microsoft.com/office/officeart/2005/8/layout/bProcess4"/>
    <dgm:cxn modelId="{41D226B8-E782-4B23-8EA2-777DCADB5FB5}" type="presParOf" srcId="{E99E75C9-3CE4-4B51-A538-48E9FBF4915B}" destId="{3D2859D5-6584-45E6-B071-D608B81A68A9}" srcOrd="1" destOrd="0" presId="urn:microsoft.com/office/officeart/2005/8/layout/bProcess4"/>
    <dgm:cxn modelId="{212B9D28-0382-440B-BFBB-DD99C25A7BFE}" type="presParOf" srcId="{E3CD72A4-C8A5-4D2E-8346-E26B4611BCE6}" destId="{1B502895-8C79-48D2-BD63-E26E889532BF}" srcOrd="7" destOrd="0" presId="urn:microsoft.com/office/officeart/2005/8/layout/bProcess4"/>
    <dgm:cxn modelId="{5EC07662-6363-45FA-B57E-D99B17FBC36A}" type="presParOf" srcId="{E3CD72A4-C8A5-4D2E-8346-E26B4611BCE6}" destId="{F056293C-2662-4839-AAB4-DBA009051D2F}" srcOrd="8" destOrd="0" presId="urn:microsoft.com/office/officeart/2005/8/layout/bProcess4"/>
    <dgm:cxn modelId="{4CCA3C0B-792F-44C4-A4D3-96A0E4969A7F}" type="presParOf" srcId="{F056293C-2662-4839-AAB4-DBA009051D2F}" destId="{A27D5035-94BE-4B5C-8EAA-0834B2FE94ED}" srcOrd="0" destOrd="0" presId="urn:microsoft.com/office/officeart/2005/8/layout/bProcess4"/>
    <dgm:cxn modelId="{6DC21642-2CE2-4363-B053-5F67C4DAF059}" type="presParOf" srcId="{F056293C-2662-4839-AAB4-DBA009051D2F}" destId="{E446F0E3-B7A7-4A34-BF90-72FFD771BE86}" srcOrd="1" destOrd="0" presId="urn:microsoft.com/office/officeart/2005/8/layout/bProcess4"/>
    <dgm:cxn modelId="{30A022CF-A2A1-4AB6-9173-540809488524}" type="presParOf" srcId="{E3CD72A4-C8A5-4D2E-8346-E26B4611BCE6}" destId="{006DCD94-24E4-45DB-AAE6-03AE6E320750}" srcOrd="9" destOrd="0" presId="urn:microsoft.com/office/officeart/2005/8/layout/bProcess4"/>
    <dgm:cxn modelId="{E0739F2B-4707-4B87-ADB9-A0D2AEFD5274}" type="presParOf" srcId="{E3CD72A4-C8A5-4D2E-8346-E26B4611BCE6}" destId="{3D04E19A-B1A9-4C70-B2E7-7914E0AE9EA9}" srcOrd="10" destOrd="0" presId="urn:microsoft.com/office/officeart/2005/8/layout/bProcess4"/>
    <dgm:cxn modelId="{8939BCAB-F448-450E-B69D-4BC871C3B439}" type="presParOf" srcId="{3D04E19A-B1A9-4C70-B2E7-7914E0AE9EA9}" destId="{34539ADE-15A2-4B0A-A9E6-7B80D4052FB2}" srcOrd="0" destOrd="0" presId="urn:microsoft.com/office/officeart/2005/8/layout/bProcess4"/>
    <dgm:cxn modelId="{5D0AEB8F-C476-4F9A-B45C-E2062A6A13A7}" type="presParOf" srcId="{3D04E19A-B1A9-4C70-B2E7-7914E0AE9EA9}" destId="{057AC3EE-6FD9-49C8-BBB6-3A198EDADE8B}" srcOrd="1" destOrd="0" presId="urn:microsoft.com/office/officeart/2005/8/layout/bProcess4"/>
    <dgm:cxn modelId="{204F063D-4D76-497B-BDEF-E98E164F7425}" type="presParOf" srcId="{E3CD72A4-C8A5-4D2E-8346-E26B4611BCE6}" destId="{92031B95-AD5B-4A73-A64C-8A3A1A5B9B61}" srcOrd="11" destOrd="0" presId="urn:microsoft.com/office/officeart/2005/8/layout/bProcess4"/>
    <dgm:cxn modelId="{D96692EE-CC4D-4D04-AEBB-927EE234D542}" type="presParOf" srcId="{E3CD72A4-C8A5-4D2E-8346-E26B4611BCE6}" destId="{DD30F10C-C0B6-4B47-9994-54C869F6553E}" srcOrd="12" destOrd="0" presId="urn:microsoft.com/office/officeart/2005/8/layout/bProcess4"/>
    <dgm:cxn modelId="{AE94377C-7DD8-45E4-906B-9940312EEAA9}" type="presParOf" srcId="{DD30F10C-C0B6-4B47-9994-54C869F6553E}" destId="{BBE3E8E6-18C7-4CDB-9769-3DF5AA18A952}" srcOrd="0" destOrd="0" presId="urn:microsoft.com/office/officeart/2005/8/layout/bProcess4"/>
    <dgm:cxn modelId="{8CEA2F60-8650-4AFB-B3C6-53219820D743}" type="presParOf" srcId="{DD30F10C-C0B6-4B47-9994-54C869F6553E}" destId="{3E0BBEE7-5C14-470A-88A9-1A53CAC23CCD}" srcOrd="1" destOrd="0" presId="urn:microsoft.com/office/officeart/2005/8/layout/bProcess4"/>
    <dgm:cxn modelId="{564E1C6C-6659-4D22-AABF-0D6099D37AE8}" type="presParOf" srcId="{E3CD72A4-C8A5-4D2E-8346-E26B4611BCE6}" destId="{861E96CF-86CE-431F-92AD-6B556EFF8047}" srcOrd="13" destOrd="0" presId="urn:microsoft.com/office/officeart/2005/8/layout/bProcess4"/>
    <dgm:cxn modelId="{AA8360E7-5471-427E-BAFC-9EEB4A268E9D}" type="presParOf" srcId="{E3CD72A4-C8A5-4D2E-8346-E26B4611BCE6}" destId="{5FCCFFE5-9638-41AD-9EB6-03708A24F02D}" srcOrd="14" destOrd="0" presId="urn:microsoft.com/office/officeart/2005/8/layout/bProcess4"/>
    <dgm:cxn modelId="{ECF2E22E-5522-4080-8792-5DBA8209B43F}" type="presParOf" srcId="{5FCCFFE5-9638-41AD-9EB6-03708A24F02D}" destId="{2F486CB4-005F-43EB-80CD-ADA4636AADC5}" srcOrd="0" destOrd="0" presId="urn:microsoft.com/office/officeart/2005/8/layout/bProcess4"/>
    <dgm:cxn modelId="{157AA41E-ADD9-43FF-9A67-798FAA6E4E0C}" type="presParOf" srcId="{5FCCFFE5-9638-41AD-9EB6-03708A24F02D}" destId="{359B9A6D-B9D1-4609-8714-9501287774AF}" srcOrd="1" destOrd="0" presId="urn:microsoft.com/office/officeart/2005/8/layout/bProcess4"/>
    <dgm:cxn modelId="{9622B391-318F-4D18-96A4-226FD506BED7}" type="presParOf" srcId="{E3CD72A4-C8A5-4D2E-8346-E26B4611BCE6}" destId="{6F39F9DE-099A-4831-B764-21941F225251}" srcOrd="15" destOrd="0" presId="urn:microsoft.com/office/officeart/2005/8/layout/bProcess4"/>
    <dgm:cxn modelId="{9AAC1598-412D-4485-B3D4-A073FCF34EEF}" type="presParOf" srcId="{E3CD72A4-C8A5-4D2E-8346-E26B4611BCE6}" destId="{8F2C515E-053E-4C93-9B40-8AE99580C9DB}" srcOrd="16" destOrd="0" presId="urn:microsoft.com/office/officeart/2005/8/layout/bProcess4"/>
    <dgm:cxn modelId="{89E5C596-F333-45CF-81F5-38378475D99B}" type="presParOf" srcId="{8F2C515E-053E-4C93-9B40-8AE99580C9DB}" destId="{07BF64A9-BD75-422C-90F1-6134CA1ED51C}" srcOrd="0" destOrd="0" presId="urn:microsoft.com/office/officeart/2005/8/layout/bProcess4"/>
    <dgm:cxn modelId="{F930D46E-EE50-4A22-9371-FA10DE609D24}" type="presParOf" srcId="{8F2C515E-053E-4C93-9B40-8AE99580C9DB}" destId="{25016ED3-A089-4BED-9F26-5223DE24810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5727E3-A543-42E8-80F8-80EE7498EDB8}">
      <dsp:nvSpPr>
        <dsp:cNvPr id="0" name=""/>
        <dsp:cNvSpPr/>
      </dsp:nvSpPr>
      <dsp:spPr>
        <a:xfrm>
          <a:off x="1243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Assessment 1</a:t>
          </a:r>
          <a:r>
            <a:rPr lang="en-US" sz="2300" kern="1200"/>
            <a:t>:Group 6 Presentation</a:t>
          </a:r>
        </a:p>
      </dsp:txBody>
      <dsp:txXfrm>
        <a:off x="47852" y="1127606"/>
        <a:ext cx="2559042" cy="1498138"/>
      </dsp:txXfrm>
    </dsp:sp>
    <dsp:sp modelId="{21136D4E-7CF8-4538-BC71-B5726AF7D778}">
      <dsp:nvSpPr>
        <dsp:cNvPr id="0" name=""/>
        <dsp:cNvSpPr/>
      </dsp:nvSpPr>
      <dsp:spPr>
        <a:xfrm>
          <a:off x="2886903" y="1547795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886903" y="1679347"/>
        <a:ext cx="393595" cy="394656"/>
      </dsp:txXfrm>
    </dsp:sp>
    <dsp:sp modelId="{0531D406-4564-4164-9A4D-B281220EB214}">
      <dsp:nvSpPr>
        <dsp:cNvPr id="0" name=""/>
        <dsp:cNvSpPr/>
      </dsp:nvSpPr>
      <dsp:spPr>
        <a:xfrm>
          <a:off x="3714408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Programme:</a:t>
          </a:r>
          <a:r>
            <a:rPr lang="en-US" sz="2300" kern="1200"/>
            <a:t> Certificate in Higher Education in </a:t>
          </a:r>
        </a:p>
      </dsp:txBody>
      <dsp:txXfrm>
        <a:off x="3761017" y="1127606"/>
        <a:ext cx="2559042" cy="1498138"/>
      </dsp:txXfrm>
    </dsp:sp>
    <dsp:sp modelId="{A6076692-E728-4833-AEEF-84C6DC0B9473}">
      <dsp:nvSpPr>
        <dsp:cNvPr id="0" name=""/>
        <dsp:cNvSpPr/>
      </dsp:nvSpPr>
      <dsp:spPr>
        <a:xfrm rot="5400000">
          <a:off x="4759399" y="2858012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4843211" y="2905752"/>
        <a:ext cx="394656" cy="393595"/>
      </dsp:txXfrm>
    </dsp:sp>
    <dsp:sp modelId="{BBE64898-F142-4869-84D6-9ACCC4BFF2EE}">
      <dsp:nvSpPr>
        <dsp:cNvPr id="0" name=""/>
        <dsp:cNvSpPr/>
      </dsp:nvSpPr>
      <dsp:spPr>
        <a:xfrm>
          <a:off x="3714408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Health and Social Care</a:t>
          </a:r>
        </a:p>
      </dsp:txBody>
      <dsp:txXfrm>
        <a:off x="3761017" y="3779867"/>
        <a:ext cx="2559042" cy="1498138"/>
      </dsp:txXfrm>
    </dsp:sp>
    <dsp:sp modelId="{AD9B2DF1-BF57-4232-A860-54082C4366B8}">
      <dsp:nvSpPr>
        <dsp:cNvPr id="0" name=""/>
        <dsp:cNvSpPr/>
      </dsp:nvSpPr>
      <dsp:spPr>
        <a:xfrm rot="10800000">
          <a:off x="2918730" y="4200056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10800000">
        <a:off x="3087414" y="4331608"/>
        <a:ext cx="393595" cy="394656"/>
      </dsp:txXfrm>
    </dsp:sp>
    <dsp:sp modelId="{2764B1AA-3634-4973-8D62-55CB3F0EC9BC}">
      <dsp:nvSpPr>
        <dsp:cNvPr id="0" name=""/>
        <dsp:cNvSpPr/>
      </dsp:nvSpPr>
      <dsp:spPr>
        <a:xfrm>
          <a:off x="1243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Lecturer:</a:t>
          </a:r>
          <a:r>
            <a:rPr lang="en-US" sz="2300" kern="1200"/>
            <a:t>Brian Mashumba</a:t>
          </a:r>
        </a:p>
      </dsp:txBody>
      <dsp:txXfrm>
        <a:off x="47852" y="3779867"/>
        <a:ext cx="2559042" cy="1498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2B65-DC37-472C-BDCE-2C0F26ABEF98}">
      <dsp:nvSpPr>
        <dsp:cNvPr id="0" name=""/>
        <dsp:cNvSpPr/>
      </dsp:nvSpPr>
      <dsp:spPr>
        <a:xfrm>
          <a:off x="3550459" y="628630"/>
          <a:ext cx="4851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5154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80142" y="671771"/>
        <a:ext cx="25787" cy="5157"/>
      </dsp:txXfrm>
    </dsp:sp>
    <dsp:sp modelId="{657BDD28-022F-4C62-A96D-AFF4575875BF}">
      <dsp:nvSpPr>
        <dsp:cNvPr id="0" name=""/>
        <dsp:cNvSpPr/>
      </dsp:nvSpPr>
      <dsp:spPr>
        <a:xfrm>
          <a:off x="1309847" y="1626"/>
          <a:ext cx="2242411" cy="13454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80" tIns="115338" rIns="109880" bIns="11533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.Introduction and Case Study Context</a:t>
          </a:r>
        </a:p>
      </dsp:txBody>
      <dsp:txXfrm>
        <a:off x="1309847" y="1626"/>
        <a:ext cx="2242411" cy="1345447"/>
      </dsp:txXfrm>
    </dsp:sp>
    <dsp:sp modelId="{C00B15ED-D621-43E7-AAC9-C06CC2069201}">
      <dsp:nvSpPr>
        <dsp:cNvPr id="0" name=""/>
        <dsp:cNvSpPr/>
      </dsp:nvSpPr>
      <dsp:spPr>
        <a:xfrm>
          <a:off x="6308625" y="628630"/>
          <a:ext cx="4851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5154" y="45720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38309" y="671771"/>
        <a:ext cx="25787" cy="5157"/>
      </dsp:txXfrm>
    </dsp:sp>
    <dsp:sp modelId="{1A7CD601-AC70-45DD-BE8B-797CE1B0094F}">
      <dsp:nvSpPr>
        <dsp:cNvPr id="0" name=""/>
        <dsp:cNvSpPr/>
      </dsp:nvSpPr>
      <dsp:spPr>
        <a:xfrm>
          <a:off x="4068014" y="1626"/>
          <a:ext cx="2242411" cy="13454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80" tIns="115338" rIns="109880" bIns="11533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.Evaluate Productivity Tools</a:t>
          </a:r>
        </a:p>
      </dsp:txBody>
      <dsp:txXfrm>
        <a:off x="4068014" y="1626"/>
        <a:ext cx="2242411" cy="1345447"/>
      </dsp:txXfrm>
    </dsp:sp>
    <dsp:sp modelId="{1CF2B436-1017-448D-BB42-A3F3A9EABCB4}">
      <dsp:nvSpPr>
        <dsp:cNvPr id="0" name=""/>
        <dsp:cNvSpPr/>
      </dsp:nvSpPr>
      <dsp:spPr>
        <a:xfrm>
          <a:off x="2431053" y="1345273"/>
          <a:ext cx="5516333" cy="485154"/>
        </a:xfrm>
        <a:custGeom>
          <a:avLst/>
          <a:gdLst/>
          <a:ahLst/>
          <a:cxnLst/>
          <a:rect l="0" t="0" r="0" b="0"/>
          <a:pathLst>
            <a:path>
              <a:moveTo>
                <a:pt x="5516333" y="0"/>
              </a:moveTo>
              <a:lnTo>
                <a:pt x="5516333" y="259677"/>
              </a:lnTo>
              <a:lnTo>
                <a:pt x="0" y="259677"/>
              </a:lnTo>
              <a:lnTo>
                <a:pt x="0" y="485154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710" y="1585272"/>
        <a:ext cx="277019" cy="5157"/>
      </dsp:txXfrm>
    </dsp:sp>
    <dsp:sp modelId="{A273DEF2-B752-44D9-9BE5-05DB14D91142}">
      <dsp:nvSpPr>
        <dsp:cNvPr id="0" name=""/>
        <dsp:cNvSpPr/>
      </dsp:nvSpPr>
      <dsp:spPr>
        <a:xfrm>
          <a:off x="6826180" y="1626"/>
          <a:ext cx="2242411" cy="134544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80" tIns="115338" rIns="109880" bIns="11533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.Evaluate Communication Tools</a:t>
          </a:r>
        </a:p>
      </dsp:txBody>
      <dsp:txXfrm>
        <a:off x="6826180" y="1626"/>
        <a:ext cx="2242411" cy="1345447"/>
      </dsp:txXfrm>
    </dsp:sp>
    <dsp:sp modelId="{339B5CD2-AE43-4BDE-9014-76F97372FDF0}">
      <dsp:nvSpPr>
        <dsp:cNvPr id="0" name=""/>
        <dsp:cNvSpPr/>
      </dsp:nvSpPr>
      <dsp:spPr>
        <a:xfrm>
          <a:off x="3550459" y="2489831"/>
          <a:ext cx="4851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5154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80142" y="2532973"/>
        <a:ext cx="25787" cy="5157"/>
      </dsp:txXfrm>
    </dsp:sp>
    <dsp:sp modelId="{7ECB2B86-3E3A-48EE-9857-72EC4382B336}">
      <dsp:nvSpPr>
        <dsp:cNvPr id="0" name=""/>
        <dsp:cNvSpPr/>
      </dsp:nvSpPr>
      <dsp:spPr>
        <a:xfrm>
          <a:off x="1309847" y="1862828"/>
          <a:ext cx="2242411" cy="134544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80" tIns="115338" rIns="109880" bIns="11533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.Design Digital Safety Action Plan</a:t>
          </a:r>
        </a:p>
      </dsp:txBody>
      <dsp:txXfrm>
        <a:off x="1309847" y="1862828"/>
        <a:ext cx="2242411" cy="1345447"/>
      </dsp:txXfrm>
    </dsp:sp>
    <dsp:sp modelId="{45EF7F27-D053-4BE4-B3D6-238C5BEE0D9B}">
      <dsp:nvSpPr>
        <dsp:cNvPr id="0" name=""/>
        <dsp:cNvSpPr/>
      </dsp:nvSpPr>
      <dsp:spPr>
        <a:xfrm>
          <a:off x="6308625" y="2489831"/>
          <a:ext cx="4851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5154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538309" y="2532973"/>
        <a:ext cx="25787" cy="5157"/>
      </dsp:txXfrm>
    </dsp:sp>
    <dsp:sp modelId="{A438A097-1CE9-4D45-BF38-686F7143EEA3}">
      <dsp:nvSpPr>
        <dsp:cNvPr id="0" name=""/>
        <dsp:cNvSpPr/>
      </dsp:nvSpPr>
      <dsp:spPr>
        <a:xfrm>
          <a:off x="4068014" y="1862828"/>
          <a:ext cx="2242411" cy="1345447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80" tIns="115338" rIns="109880" bIns="11533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.Conclusion</a:t>
          </a:r>
        </a:p>
      </dsp:txBody>
      <dsp:txXfrm>
        <a:off x="4068014" y="1862828"/>
        <a:ext cx="2242411" cy="1345447"/>
      </dsp:txXfrm>
    </dsp:sp>
    <dsp:sp modelId="{429BD683-89D1-4144-AC79-A6DCD5139B0E}">
      <dsp:nvSpPr>
        <dsp:cNvPr id="0" name=""/>
        <dsp:cNvSpPr/>
      </dsp:nvSpPr>
      <dsp:spPr>
        <a:xfrm>
          <a:off x="6826180" y="1862828"/>
          <a:ext cx="2242411" cy="13454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80" tIns="115338" rIns="109880" bIns="11533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.References</a:t>
          </a:r>
        </a:p>
      </dsp:txBody>
      <dsp:txXfrm>
        <a:off x="6826180" y="1862828"/>
        <a:ext cx="2242411" cy="13454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097A5-D480-40F2-88A1-6982C31C751C}">
      <dsp:nvSpPr>
        <dsp:cNvPr id="0" name=""/>
        <dsp:cNvSpPr/>
      </dsp:nvSpPr>
      <dsp:spPr>
        <a:xfrm rot="5400000">
          <a:off x="67796" y="1238054"/>
          <a:ext cx="1935841" cy="2333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95D39-4161-4FE0-8129-825E38E5F3B9}">
      <dsp:nvSpPr>
        <dsp:cNvPr id="0" name=""/>
        <dsp:cNvSpPr/>
      </dsp:nvSpPr>
      <dsp:spPr>
        <a:xfrm>
          <a:off x="512686" y="1960"/>
          <a:ext cx="2592958" cy="15557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 conclusion,Greenfield home care agency plays an important role </a:t>
          </a:r>
        </a:p>
      </dsp:txBody>
      <dsp:txXfrm>
        <a:off x="558253" y="47527"/>
        <a:ext cx="2501824" cy="1464640"/>
      </dsp:txXfrm>
    </dsp:sp>
    <dsp:sp modelId="{AADEDD54-AD4A-408F-81BB-8666FAAB618C}">
      <dsp:nvSpPr>
        <dsp:cNvPr id="0" name=""/>
        <dsp:cNvSpPr/>
      </dsp:nvSpPr>
      <dsp:spPr>
        <a:xfrm rot="5400000">
          <a:off x="67796" y="3182772"/>
          <a:ext cx="1935841" cy="2333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7AC78B-2113-4CCB-B784-F561F7A19C91}">
      <dsp:nvSpPr>
        <dsp:cNvPr id="0" name=""/>
        <dsp:cNvSpPr/>
      </dsp:nvSpPr>
      <dsp:spPr>
        <a:xfrm>
          <a:off x="512686" y="1946679"/>
          <a:ext cx="2592958" cy="15557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 providing compassionate and professional care to individuals</a:t>
          </a:r>
        </a:p>
      </dsp:txBody>
      <dsp:txXfrm>
        <a:off x="558253" y="1992246"/>
        <a:ext cx="2501824" cy="1464640"/>
      </dsp:txXfrm>
    </dsp:sp>
    <dsp:sp modelId="{823BA4F8-06C4-40EB-BD35-51A59DCC847F}">
      <dsp:nvSpPr>
        <dsp:cNvPr id="0" name=""/>
        <dsp:cNvSpPr/>
      </dsp:nvSpPr>
      <dsp:spPr>
        <a:xfrm>
          <a:off x="1040155" y="4155131"/>
          <a:ext cx="3439757" cy="2333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D2772-2762-4BBC-AB8E-BA814A0EFC4F}">
      <dsp:nvSpPr>
        <dsp:cNvPr id="0" name=""/>
        <dsp:cNvSpPr/>
      </dsp:nvSpPr>
      <dsp:spPr>
        <a:xfrm>
          <a:off x="512686" y="3891397"/>
          <a:ext cx="2592958" cy="15557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who need support while living at home.By focusing on personalized care,respect and dignity,the agency helps clients maintain their,</a:t>
          </a:r>
        </a:p>
      </dsp:txBody>
      <dsp:txXfrm>
        <a:off x="558253" y="3936964"/>
        <a:ext cx="2501824" cy="1464640"/>
      </dsp:txXfrm>
    </dsp:sp>
    <dsp:sp modelId="{1B502895-8C79-48D2-BD63-E26E889532BF}">
      <dsp:nvSpPr>
        <dsp:cNvPr id="0" name=""/>
        <dsp:cNvSpPr/>
      </dsp:nvSpPr>
      <dsp:spPr>
        <a:xfrm rot="16200000">
          <a:off x="3516430" y="3182772"/>
          <a:ext cx="1935841" cy="23336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2859D5-6584-45E6-B071-D608B81A68A9}">
      <dsp:nvSpPr>
        <dsp:cNvPr id="0" name=""/>
        <dsp:cNvSpPr/>
      </dsp:nvSpPr>
      <dsp:spPr>
        <a:xfrm>
          <a:off x="3961320" y="3891397"/>
          <a:ext cx="2592958" cy="155577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Independenceand improve their overall quality of life.Through </a:t>
          </a:r>
        </a:p>
      </dsp:txBody>
      <dsp:txXfrm>
        <a:off x="4006887" y="3936964"/>
        <a:ext cx="2501824" cy="1464640"/>
      </dsp:txXfrm>
    </dsp:sp>
    <dsp:sp modelId="{006DCD94-24E4-45DB-AAE6-03AE6E320750}">
      <dsp:nvSpPr>
        <dsp:cNvPr id="0" name=""/>
        <dsp:cNvSpPr/>
      </dsp:nvSpPr>
      <dsp:spPr>
        <a:xfrm rot="16200000">
          <a:off x="3516430" y="1238054"/>
          <a:ext cx="1935841" cy="23336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6F0E3-B7A7-4A34-BF90-72FFD771BE86}">
      <dsp:nvSpPr>
        <dsp:cNvPr id="0" name=""/>
        <dsp:cNvSpPr/>
      </dsp:nvSpPr>
      <dsp:spPr>
        <a:xfrm>
          <a:off x="3961320" y="1946679"/>
          <a:ext cx="2592958" cy="155577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Services such as personal care,companionship and home assistance.</a:t>
          </a:r>
        </a:p>
      </dsp:txBody>
      <dsp:txXfrm>
        <a:off x="4006887" y="1992246"/>
        <a:ext cx="2501824" cy="1464640"/>
      </dsp:txXfrm>
    </dsp:sp>
    <dsp:sp modelId="{92031B95-AD5B-4A73-A64C-8A3A1A5B9B61}">
      <dsp:nvSpPr>
        <dsp:cNvPr id="0" name=""/>
        <dsp:cNvSpPr/>
      </dsp:nvSpPr>
      <dsp:spPr>
        <a:xfrm>
          <a:off x="4488789" y="265694"/>
          <a:ext cx="3439757" cy="23336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7AC3EE-6FD9-49C8-BBB6-3A198EDADE8B}">
      <dsp:nvSpPr>
        <dsp:cNvPr id="0" name=""/>
        <dsp:cNvSpPr/>
      </dsp:nvSpPr>
      <dsp:spPr>
        <a:xfrm>
          <a:off x="3961320" y="1960"/>
          <a:ext cx="2592958" cy="155577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Greenfield home care agency ensures that clients receive the </a:t>
          </a:r>
        </a:p>
      </dsp:txBody>
      <dsp:txXfrm>
        <a:off x="4006887" y="47527"/>
        <a:ext cx="2501824" cy="1464640"/>
      </dsp:txXfrm>
    </dsp:sp>
    <dsp:sp modelId="{861E96CF-86CE-431F-92AD-6B556EFF8047}">
      <dsp:nvSpPr>
        <dsp:cNvPr id="0" name=""/>
        <dsp:cNvSpPr/>
      </dsp:nvSpPr>
      <dsp:spPr>
        <a:xfrm rot="5400000">
          <a:off x="6965064" y="1238054"/>
          <a:ext cx="1935841" cy="23336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BBEE7-5C14-470A-88A9-1A53CAC23CCD}">
      <dsp:nvSpPr>
        <dsp:cNvPr id="0" name=""/>
        <dsp:cNvSpPr/>
      </dsp:nvSpPr>
      <dsp:spPr>
        <a:xfrm>
          <a:off x="7409955" y="1960"/>
          <a:ext cx="2592958" cy="155577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Support they need in a safe and comfortable environment.This </a:t>
          </a:r>
        </a:p>
      </dsp:txBody>
      <dsp:txXfrm>
        <a:off x="7455522" y="47527"/>
        <a:ext cx="2501824" cy="1464640"/>
      </dsp:txXfrm>
    </dsp:sp>
    <dsp:sp modelId="{6F39F9DE-099A-4831-B764-21941F225251}">
      <dsp:nvSpPr>
        <dsp:cNvPr id="0" name=""/>
        <dsp:cNvSpPr/>
      </dsp:nvSpPr>
      <dsp:spPr>
        <a:xfrm rot="5400000">
          <a:off x="6965064" y="3182772"/>
          <a:ext cx="1935841" cy="23336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9B9A6D-B9D1-4609-8714-9501287774AF}">
      <dsp:nvSpPr>
        <dsp:cNvPr id="0" name=""/>
        <dsp:cNvSpPr/>
      </dsp:nvSpPr>
      <dsp:spPr>
        <a:xfrm>
          <a:off x="7409955" y="1946679"/>
          <a:ext cx="2592958" cy="155577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commitment to quality  care makes a significant difference in the</a:t>
          </a:r>
        </a:p>
      </dsp:txBody>
      <dsp:txXfrm>
        <a:off x="7455522" y="1992246"/>
        <a:ext cx="2501824" cy="1464640"/>
      </dsp:txXfrm>
    </dsp:sp>
    <dsp:sp modelId="{25016ED3-A089-4BED-9F26-5223DE248104}">
      <dsp:nvSpPr>
        <dsp:cNvPr id="0" name=""/>
        <dsp:cNvSpPr/>
      </dsp:nvSpPr>
      <dsp:spPr>
        <a:xfrm>
          <a:off x="7409955" y="3891397"/>
          <a:ext cx="2592958" cy="155577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Lives of those they serve.</a:t>
          </a:r>
        </a:p>
      </dsp:txBody>
      <dsp:txXfrm>
        <a:off x="7455522" y="3936964"/>
        <a:ext cx="2501824" cy="14646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43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252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403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751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567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640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8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110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384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1884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277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999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isa.europa.eu(Accessed:15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0843F8-1C82-BDF8-B8C8-5A331F425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Digital Skills and Research Method</a:t>
            </a:r>
            <a:br>
              <a:rPr lang="en-US" sz="4800">
                <a:solidFill>
                  <a:schemeClr val="bg1"/>
                </a:solidFill>
              </a:rPr>
            </a:br>
            <a:r>
              <a:rPr lang="en-US" sz="4800">
                <a:solidFill>
                  <a:schemeClr val="bg1"/>
                </a:solidFill>
              </a:rPr>
              <a:t>LCHS4007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88472CB-6F6E-0AEA-5360-29A9BB3026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2930847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19855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B1B6F-C49F-72C5-F3AA-008A56D1F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Case Study:Greenfield Home Care Agency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735900-7C03-433B-6057-80E2F6A9A4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1368678"/>
              </p:ext>
            </p:extLst>
          </p:nvPr>
        </p:nvGraphicFramePr>
        <p:xfrm>
          <a:off x="760970" y="2112579"/>
          <a:ext cx="10694002" cy="41928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17396">
                  <a:extLst>
                    <a:ext uri="{9D8B030D-6E8A-4147-A177-3AD203B41FA5}">
                      <a16:colId xmlns:a16="http://schemas.microsoft.com/office/drawing/2014/main" val="2313595529"/>
                    </a:ext>
                  </a:extLst>
                </a:gridCol>
                <a:gridCol w="5376606">
                  <a:extLst>
                    <a:ext uri="{9D8B030D-6E8A-4147-A177-3AD203B41FA5}">
                      <a16:colId xmlns:a16="http://schemas.microsoft.com/office/drawing/2014/main" val="3405083212"/>
                    </a:ext>
                  </a:extLst>
                </a:gridCol>
              </a:tblGrid>
              <a:tr h="698801">
                <a:tc>
                  <a:txBody>
                    <a:bodyPr/>
                    <a:lstStyle/>
                    <a:p>
                      <a:pPr algn="ctr"/>
                      <a:r>
                        <a:rPr lang="en-US" sz="3200"/>
                        <a:t>Student Name </a:t>
                      </a:r>
                    </a:p>
                  </a:txBody>
                  <a:tcPr marL="166412" marR="166412" marT="83206" marB="8320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/>
                        <a:t>Student Number</a:t>
                      </a:r>
                    </a:p>
                  </a:txBody>
                  <a:tcPr marL="166412" marR="166412" marT="83206" marB="83206"/>
                </a:tc>
                <a:extLst>
                  <a:ext uri="{0D108BD9-81ED-4DB2-BD59-A6C34878D82A}">
                    <a16:rowId xmlns:a16="http://schemas.microsoft.com/office/drawing/2014/main" val="3395032382"/>
                  </a:ext>
                </a:extLst>
              </a:tr>
              <a:tr h="698801">
                <a:tc>
                  <a:txBody>
                    <a:bodyPr/>
                    <a:lstStyle/>
                    <a:p>
                      <a:r>
                        <a:rPr lang="en-US" sz="3200"/>
                        <a:t>1.Estela Peralta</a:t>
                      </a:r>
                    </a:p>
                  </a:txBody>
                  <a:tcPr marL="166412" marR="166412" marT="83206" marB="83206"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1.2527558</a:t>
                      </a:r>
                    </a:p>
                  </a:txBody>
                  <a:tcPr marL="166412" marR="166412" marT="83206" marB="83206"/>
                </a:tc>
                <a:extLst>
                  <a:ext uri="{0D108BD9-81ED-4DB2-BD59-A6C34878D82A}">
                    <a16:rowId xmlns:a16="http://schemas.microsoft.com/office/drawing/2014/main" val="2305111196"/>
                  </a:ext>
                </a:extLst>
              </a:tr>
              <a:tr h="698801">
                <a:tc>
                  <a:txBody>
                    <a:bodyPr/>
                    <a:lstStyle/>
                    <a:p>
                      <a:r>
                        <a:rPr lang="en-US" sz="3200"/>
                        <a:t>2.Ricarda</a:t>
                      </a:r>
                    </a:p>
                  </a:txBody>
                  <a:tcPr marL="166412" marR="166412" marT="83206" marB="83206"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3.2516016</a:t>
                      </a:r>
                    </a:p>
                  </a:txBody>
                  <a:tcPr marL="166412" marR="166412" marT="83206" marB="83206"/>
                </a:tc>
                <a:extLst>
                  <a:ext uri="{0D108BD9-81ED-4DB2-BD59-A6C34878D82A}">
                    <a16:rowId xmlns:a16="http://schemas.microsoft.com/office/drawing/2014/main" val="3154576213"/>
                  </a:ext>
                </a:extLst>
              </a:tr>
              <a:tr h="698801">
                <a:tc>
                  <a:txBody>
                    <a:bodyPr/>
                    <a:lstStyle/>
                    <a:p>
                      <a:r>
                        <a:rPr lang="en-US" sz="3200"/>
                        <a:t>3.Alima Koroma</a:t>
                      </a:r>
                    </a:p>
                  </a:txBody>
                  <a:tcPr marL="166412" marR="166412" marT="83206" marB="83206"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2.2527191</a:t>
                      </a:r>
                    </a:p>
                  </a:txBody>
                  <a:tcPr marL="166412" marR="166412" marT="83206" marB="83206"/>
                </a:tc>
                <a:extLst>
                  <a:ext uri="{0D108BD9-81ED-4DB2-BD59-A6C34878D82A}">
                    <a16:rowId xmlns:a16="http://schemas.microsoft.com/office/drawing/2014/main" val="684975479"/>
                  </a:ext>
                </a:extLst>
              </a:tr>
              <a:tr h="698801">
                <a:tc>
                  <a:txBody>
                    <a:bodyPr/>
                    <a:lstStyle/>
                    <a:p>
                      <a:r>
                        <a:rPr lang="en-US" sz="3200"/>
                        <a:t>4.Marife </a:t>
                      </a:r>
                      <a:r>
                        <a:rPr lang="en-US" sz="3200" err="1"/>
                        <a:t>Tabalba</a:t>
                      </a:r>
                    </a:p>
                  </a:txBody>
                  <a:tcPr marL="166412" marR="166412" marT="83206" marB="83206"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4.2214833</a:t>
                      </a:r>
                    </a:p>
                  </a:txBody>
                  <a:tcPr marL="166412" marR="166412" marT="83206" marB="83206"/>
                </a:tc>
                <a:extLst>
                  <a:ext uri="{0D108BD9-81ED-4DB2-BD59-A6C34878D82A}">
                    <a16:rowId xmlns:a16="http://schemas.microsoft.com/office/drawing/2014/main" val="3601103921"/>
                  </a:ext>
                </a:extLst>
              </a:tr>
              <a:tr h="698801">
                <a:tc>
                  <a:txBody>
                    <a:bodyPr/>
                    <a:lstStyle/>
                    <a:p>
                      <a:r>
                        <a:rPr lang="en-US" sz="3200"/>
                        <a:t>5.Ndeye</a:t>
                      </a:r>
                    </a:p>
                  </a:txBody>
                  <a:tcPr marL="166412" marR="166412" marT="83206" marB="83206"/>
                </a:tc>
                <a:tc>
                  <a:txBody>
                    <a:bodyPr/>
                    <a:lstStyle/>
                    <a:p>
                      <a:r>
                        <a:rPr lang="en-US" sz="3200"/>
                        <a:t>5.2514489</a:t>
                      </a:r>
                    </a:p>
                  </a:txBody>
                  <a:tcPr marL="166412" marR="166412" marT="83206" marB="83206"/>
                </a:tc>
                <a:extLst>
                  <a:ext uri="{0D108BD9-81ED-4DB2-BD59-A6C34878D82A}">
                    <a16:rowId xmlns:a16="http://schemas.microsoft.com/office/drawing/2014/main" val="2136678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4805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7DE95F-44C2-3E2D-2E5A-FB4A31620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US" sz="3900"/>
              <a:t>Acknowledgement of the Use of AI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34" descr="Computer script on a screen">
            <a:extLst>
              <a:ext uri="{FF2B5EF4-FFF2-40B4-BE49-F238E27FC236}">
                <a16:creationId xmlns:a16="http://schemas.microsoft.com/office/drawing/2014/main" id="{8378E8E1-4BFC-2D31-9807-19BF3028A5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249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46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FB3F3031-AB39-6FFD-532F-B5A71E37F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I acknowledge the use of Grammarly(https://www.grammarly.com/)on ADD DATE OF ACCESS HERE to support to check my work using the prompt(s):</a:t>
            </a:r>
          </a:p>
          <a:p>
            <a:pPr marL="0" indent="0">
              <a:buNone/>
            </a:pPr>
            <a:endParaRPr lang="en-US" sz="11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1.PLease check the following text for readbility , grammarly and  syntax.</a:t>
            </a:r>
          </a:p>
          <a:p>
            <a:pPr marL="0" indent="0">
              <a:buNone/>
            </a:pPr>
            <a:endParaRPr lang="en-US" sz="11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I confirm that I have not presented any AI generated text as my own work.</a:t>
            </a: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alpha val="80000"/>
                  </a:schemeClr>
                </a:solidFill>
              </a:rPr>
              <a:t>I confirm I have copies of my drafts, notes,and other resources I used before and after the use of AI tools which I may be asked to provide in evidence.</a:t>
            </a:r>
          </a:p>
        </p:txBody>
      </p:sp>
      <p:sp>
        <p:nvSpPr>
          <p:cNvPr id="50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2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9130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30EBD-1284-7BF1-5F91-1D1EDF7A3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Content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58311A45-927B-113E-E1A9-4025C201D2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9200795"/>
              </p:ext>
            </p:extLst>
          </p:nvPr>
        </p:nvGraphicFramePr>
        <p:xfrm>
          <a:off x="969178" y="2707553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1436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C4577-AB43-642B-09D1-D01B53C19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54748"/>
            <a:ext cx="5393361" cy="2145436"/>
          </a:xfrm>
        </p:spPr>
        <p:txBody>
          <a:bodyPr>
            <a:normAutofit/>
          </a:bodyPr>
          <a:lstStyle/>
          <a:p>
            <a:pPr algn="ctr"/>
            <a:r>
              <a:rPr lang="en-US"/>
              <a:t>Introduction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DD0878D-CEB1-3CC8-48DF-7D8B113EE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868" y="1313849"/>
            <a:ext cx="7460944" cy="51533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800" b="1">
                <a:latin typeface="Arial"/>
                <a:ea typeface="Calibri"/>
                <a:cs typeface="Arial"/>
              </a:rPr>
              <a:t>Greenfield Home Care Agency i</a:t>
            </a:r>
            <a:r>
              <a:rPr lang="en-US" sz="1800">
                <a:latin typeface="Arial"/>
                <a:ea typeface="Calibri"/>
                <a:cs typeface="Arial"/>
              </a:rPr>
              <a:t>s a dedicated provider of High-quality home care </a:t>
            </a:r>
            <a:r>
              <a:rPr lang="en-US" sz="1800" err="1">
                <a:latin typeface="Arial"/>
                <a:ea typeface="Calibri"/>
                <a:cs typeface="Arial"/>
              </a:rPr>
              <a:t>services.Our</a:t>
            </a:r>
            <a:r>
              <a:rPr lang="en-US" sz="1800">
                <a:latin typeface="Arial"/>
                <a:ea typeface="Calibri"/>
                <a:cs typeface="Arial"/>
              </a:rPr>
              <a:t> mission is to support </a:t>
            </a:r>
            <a:r>
              <a:rPr lang="en-US" sz="1800" err="1">
                <a:latin typeface="Arial"/>
                <a:ea typeface="Calibri"/>
                <a:cs typeface="Arial"/>
              </a:rPr>
              <a:t>inidividuals</a:t>
            </a:r>
            <a:r>
              <a:rPr lang="en-US" sz="1800">
                <a:latin typeface="Arial"/>
                <a:ea typeface="Calibri"/>
                <a:cs typeface="Arial"/>
              </a:rPr>
              <a:t> in the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comfort and safety of their own </a:t>
            </a:r>
            <a:r>
              <a:rPr lang="en-US" sz="1800" err="1">
                <a:latin typeface="Arial"/>
                <a:ea typeface="Calibri"/>
                <a:cs typeface="Arial"/>
              </a:rPr>
              <a:t>homes.We</a:t>
            </a:r>
            <a:r>
              <a:rPr lang="en-US" sz="1800">
                <a:latin typeface="Arial"/>
                <a:ea typeface="Calibri"/>
                <a:cs typeface="Arial"/>
              </a:rPr>
              <a:t> focus on delivering compassionate,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Reliable and personalized </a:t>
            </a:r>
            <a:r>
              <a:rPr lang="en-US" sz="1800" err="1">
                <a:latin typeface="Arial"/>
                <a:ea typeface="Calibri"/>
                <a:cs typeface="Arial"/>
              </a:rPr>
              <a:t>care.This</a:t>
            </a:r>
            <a:r>
              <a:rPr lang="en-US" sz="1800">
                <a:latin typeface="Arial"/>
                <a:ea typeface="Calibri"/>
                <a:cs typeface="Arial"/>
              </a:rPr>
              <a:t> includes elderly </a:t>
            </a:r>
            <a:r>
              <a:rPr lang="en-US" sz="1800" err="1">
                <a:latin typeface="Arial"/>
                <a:ea typeface="Calibri"/>
                <a:cs typeface="Arial"/>
              </a:rPr>
              <a:t>individuals,people</a:t>
            </a:r>
            <a:endParaRPr lang="en-US" sz="18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with disabilities and those recovering from </a:t>
            </a:r>
            <a:r>
              <a:rPr lang="en-US" sz="1800" err="1">
                <a:latin typeface="Arial"/>
                <a:ea typeface="Calibri"/>
                <a:cs typeface="Arial"/>
              </a:rPr>
              <a:t>illnessor</a:t>
            </a:r>
            <a:r>
              <a:rPr lang="en-US" sz="1800">
                <a:latin typeface="Arial"/>
                <a:ea typeface="Calibri"/>
                <a:cs typeface="Arial"/>
              </a:rPr>
              <a:t> surgery.</a:t>
            </a:r>
          </a:p>
          <a:p>
            <a:pPr marL="0" indent="0">
              <a:buNone/>
            </a:pPr>
            <a:r>
              <a:rPr lang="en-US" sz="1800" b="1">
                <a:latin typeface="Arial"/>
                <a:ea typeface="Calibri"/>
                <a:cs typeface="Arial"/>
              </a:rPr>
              <a:t>Greenfield Home care agency</a:t>
            </a:r>
            <a:r>
              <a:rPr lang="en-US" sz="1800">
                <a:latin typeface="Arial"/>
                <a:ea typeface="Calibri"/>
                <a:cs typeface="Arial"/>
              </a:rPr>
              <a:t> is 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committed to improving the quality of life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For its </a:t>
            </a:r>
            <a:r>
              <a:rPr lang="en-US" sz="1800" err="1">
                <a:latin typeface="Arial"/>
                <a:ea typeface="Calibri"/>
                <a:cs typeface="Arial"/>
              </a:rPr>
              <a:t>clients.We</a:t>
            </a:r>
            <a:r>
              <a:rPr lang="en-US" sz="1800">
                <a:latin typeface="Arial"/>
                <a:ea typeface="Calibri"/>
                <a:cs typeface="Arial"/>
              </a:rPr>
              <a:t> offer services such as 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Personal care and companionship to meet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diverse </a:t>
            </a:r>
            <a:r>
              <a:rPr lang="en-US" sz="1800" err="1">
                <a:latin typeface="Arial"/>
                <a:ea typeface="Calibri"/>
                <a:cs typeface="Arial"/>
              </a:rPr>
              <a:t>needs.Our</a:t>
            </a:r>
            <a:r>
              <a:rPr lang="en-US" sz="1800">
                <a:latin typeface="Arial"/>
                <a:ea typeface="Calibri"/>
                <a:cs typeface="Arial"/>
              </a:rPr>
              <a:t> trained caregivers ensure that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every client receives the attention and support they deserves.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With our </a:t>
            </a:r>
            <a:r>
              <a:rPr lang="en-US" sz="1800" err="1">
                <a:latin typeface="Arial"/>
                <a:ea typeface="Calibri"/>
                <a:cs typeface="Arial"/>
              </a:rPr>
              <a:t>services,clients</a:t>
            </a:r>
            <a:r>
              <a:rPr lang="en-US" sz="1800">
                <a:latin typeface="Arial"/>
                <a:ea typeface="Calibri"/>
                <a:cs typeface="Arial"/>
              </a:rPr>
              <a:t> can maintain their independence while</a:t>
            </a:r>
          </a:p>
          <a:p>
            <a:pPr marL="0" indent="0">
              <a:buNone/>
            </a:pPr>
            <a:r>
              <a:rPr lang="en-US" sz="1800">
                <a:latin typeface="Arial"/>
                <a:ea typeface="Calibri"/>
                <a:cs typeface="Arial"/>
              </a:rPr>
              <a:t>Enjoying a higher standard of care.</a:t>
            </a:r>
          </a:p>
          <a:p>
            <a:pPr marL="0" indent="0">
              <a:buNone/>
            </a:pPr>
            <a:endParaRPr lang="en-US" sz="1800">
              <a:ea typeface="Calibri"/>
              <a:cs typeface="Calibri"/>
            </a:endParaRPr>
          </a:p>
        </p:txBody>
      </p:sp>
      <p:pic>
        <p:nvPicPr>
          <p:cNvPr id="5" name="Content Placeholder 4" descr="A doctor and an old person&#10;&#10;AI-generated content may be incorrect.">
            <a:extLst>
              <a:ext uri="{FF2B5EF4-FFF2-40B4-BE49-F238E27FC236}">
                <a16:creationId xmlns:a16="http://schemas.microsoft.com/office/drawing/2014/main" id="{422AFDD9-1E16-5051-D828-8F896A2486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450" r="21798" b="-2"/>
          <a:stretch>
            <a:fillRect/>
          </a:stretch>
        </p:blipFill>
        <p:spPr>
          <a:xfrm>
            <a:off x="7561323" y="922487"/>
            <a:ext cx="3935835" cy="4109455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3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618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Person writing on a notepad">
            <a:extLst>
              <a:ext uri="{FF2B5EF4-FFF2-40B4-BE49-F238E27FC236}">
                <a16:creationId xmlns:a16="http://schemas.microsoft.com/office/drawing/2014/main" id="{A260ED8B-4B22-2E5D-AE80-4AC1E4E208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962" r="9091" b="13513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A9E06C2-7071-8390-054B-ECB92DC07F2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38912" y="978408"/>
            <a:ext cx="4795817" cy="3969959"/>
          </a:xfrm>
        </p:spPr>
        <p:txBody>
          <a:bodyPr anchor="t"/>
          <a:lstStyle/>
          <a:p>
            <a:pPr lvl="0"/>
            <a:r>
              <a:rPr lang="en-GB" sz="5100">
                <a:solidFill>
                  <a:srgbClr val="FFFFFF"/>
                </a:solidFill>
              </a:rPr>
              <a:t>Improving work efficiency using Microsoft excel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572C252-DA96-5340-5A66-CF3498BA93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38912" y="4948367"/>
            <a:ext cx="4381631" cy="1157438"/>
          </a:xfrm>
        </p:spPr>
        <p:txBody>
          <a:bodyPr anchor="b"/>
          <a:lstStyle/>
          <a:p>
            <a:pPr lvl="0">
              <a:lnSpc>
                <a:spcPct val="100000"/>
              </a:lnSpc>
            </a:pPr>
            <a:r>
              <a:rPr lang="en-GB" sz="2000">
                <a:solidFill>
                  <a:srgbClr val="FFFFFF"/>
                </a:solidFill>
              </a:rPr>
              <a:t>Ndeye Fatim Gueye</a:t>
            </a:r>
          </a:p>
          <a:p>
            <a:pPr lvl="0">
              <a:lnSpc>
                <a:spcPct val="100000"/>
              </a:lnSpc>
            </a:pPr>
            <a:r>
              <a:rPr lang="en-GB" sz="2000">
                <a:solidFill>
                  <a:srgbClr val="FFFFFF"/>
                </a:solidFill>
              </a:rPr>
              <a:t>Greenfield home care agency case study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AD981-0F98-6AB3-96E7-1FDA2E50E48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/>
          <a:lstStyle/>
          <a:p>
            <a:pPr lvl="0"/>
            <a:r>
              <a:rPr lang="en-US"/>
              <a:t>What is Microsoft excel?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FB50B-B946-BDB8-6796-F8B95C1FDA6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21208" y="2578608"/>
            <a:ext cx="4672583" cy="3767327"/>
          </a:xfrm>
        </p:spPr>
        <p:txBody>
          <a:bodyPr>
            <a:normAutofit lnSpcReduction="10000"/>
          </a:bodyPr>
          <a:lstStyle/>
          <a:p>
            <a:pPr lvl="0">
              <a:lnSpc>
                <a:spcPct val="80000"/>
              </a:lnSpc>
            </a:pPr>
            <a:r>
              <a:rPr lang="en-US" sz="2600" i="1"/>
              <a:t>Microsoft excel is a Microsoft 365 productivity application that is been used in so many different work place</a:t>
            </a:r>
          </a:p>
          <a:p>
            <a:pPr lvl="0">
              <a:lnSpc>
                <a:spcPct val="80000"/>
              </a:lnSpc>
            </a:pPr>
            <a:r>
              <a:rPr lang="en-US" sz="2600" i="1"/>
              <a:t>Is used for organization , calculation , and manage data</a:t>
            </a:r>
          </a:p>
          <a:p>
            <a:pPr lvl="0">
              <a:lnSpc>
                <a:spcPct val="80000"/>
              </a:lnSpc>
            </a:pPr>
            <a:r>
              <a:rPr lang="en-US" sz="2600" i="1"/>
              <a:t>staff can create tables and tracking systems.</a:t>
            </a:r>
          </a:p>
          <a:p>
            <a:pPr lvl="0">
              <a:lnSpc>
                <a:spcPct val="80000"/>
              </a:lnSpc>
            </a:pPr>
            <a:r>
              <a:rPr lang="en-US" sz="2600" i="1"/>
              <a:t>Information can be shared and update</a:t>
            </a:r>
          </a:p>
        </p:txBody>
      </p:sp>
      <p:pic>
        <p:nvPicPr>
          <p:cNvPr id="4" name="Picture 4" descr="Computer script on a screen">
            <a:extLst>
              <a:ext uri="{FF2B5EF4-FFF2-40B4-BE49-F238E27FC236}">
                <a16:creationId xmlns:a16="http://schemas.microsoft.com/office/drawing/2014/main" id="{48A6F0F7-D121-7297-9317-DE0A33923C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4818" b="1"/>
          <a:stretch>
            <a:fillRect/>
          </a:stretch>
        </p:blipFill>
        <p:spPr>
          <a:xfrm>
            <a:off x="5958020" y="508086"/>
            <a:ext cx="5709723" cy="584698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>
            <a:extLst>
              <a:ext uri="{FF2B5EF4-FFF2-40B4-BE49-F238E27FC236}">
                <a16:creationId xmlns:a16="http://schemas.microsoft.com/office/drawing/2014/main" id="{78C8AE1B-53F3-FE20-0B53-EA8E27A38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5">
            <a:extLst>
              <a:ext uri="{FF2B5EF4-FFF2-40B4-BE49-F238E27FC236}">
                <a16:creationId xmlns:a16="http://schemas.microsoft.com/office/drawing/2014/main" id="{B6ABD28D-4275-CF00-6BDE-93A03CE15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0" y="0"/>
            <a:ext cx="12191996" cy="2170026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rgbClr val="104862"/>
              </a:gs>
            </a:gsLst>
            <a:lin ang="19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27">
            <a:extLst>
              <a:ext uri="{FF2B5EF4-FFF2-40B4-BE49-F238E27FC236}">
                <a16:creationId xmlns:a16="http://schemas.microsoft.com/office/drawing/2014/main" id="{C41E07AB-5FA0-7E43-D0DE-6613993075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>
            <a:off x="8082820" y="0"/>
            <a:ext cx="4097206" cy="2170657"/>
          </a:xfrm>
          <a:prstGeom prst="rect">
            <a:avLst/>
          </a:prstGeom>
          <a:gradFill>
            <a:gsLst>
              <a:gs pos="0">
                <a:srgbClr val="0B3041">
                  <a:alpha val="68000"/>
                </a:srgbClr>
              </a:gs>
              <a:gs pos="100000">
                <a:srgbClr val="156082">
                  <a:alpha val="48000"/>
                </a:srgbClr>
              </a:gs>
            </a:gsLst>
            <a:lin ang="19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29">
            <a:extLst>
              <a:ext uri="{FF2B5EF4-FFF2-40B4-BE49-F238E27FC236}">
                <a16:creationId xmlns:a16="http://schemas.microsoft.com/office/drawing/2014/main" id="{B9E8DF1F-2BD9-8B12-92C9-C061E34D5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6199987" flipH="1">
            <a:off x="5010642" y="-5010039"/>
            <a:ext cx="2170712" cy="12191996"/>
          </a:xfrm>
          <a:prstGeom prst="rect">
            <a:avLst/>
          </a:prstGeom>
          <a:gradFill>
            <a:gsLst>
              <a:gs pos="0">
                <a:srgbClr val="104862">
                  <a:alpha val="16000"/>
                </a:srgbClr>
              </a:gs>
              <a:gs pos="100000">
                <a:srgbClr val="000000">
                  <a:alpha val="45000"/>
                </a:srgbClr>
              </a:gs>
            </a:gsLst>
            <a:lin ang="21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639648E-0833-6081-7BDB-FCECC98A859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83560" y="348861"/>
            <a:ext cx="9718115" cy="1576443"/>
          </a:xfrm>
        </p:spPr>
        <p:txBody>
          <a:bodyPr/>
          <a:lstStyle/>
          <a:p>
            <a:pPr lvl="0"/>
            <a:r>
              <a:rPr lang="en-US" sz="4000">
                <a:solidFill>
                  <a:srgbClr val="FFFFFF"/>
                </a:solidFill>
              </a:rPr>
              <a:t>Current problem at greenfield </a:t>
            </a:r>
          </a:p>
        </p:txBody>
      </p:sp>
      <p:grpSp>
        <p:nvGrpSpPr>
          <p:cNvPr id="7" name="Content Placeholder 2">
            <a:extLst>
              <a:ext uri="{FF2B5EF4-FFF2-40B4-BE49-F238E27FC236}">
                <a16:creationId xmlns:a16="http://schemas.microsoft.com/office/drawing/2014/main" id="{24B7395E-DC61-5162-E335-D091AC8BC2D7}"/>
              </a:ext>
            </a:extLst>
          </p:cNvPr>
          <p:cNvGrpSpPr/>
          <p:nvPr/>
        </p:nvGrpSpPr>
        <p:grpSpPr>
          <a:xfrm>
            <a:off x="647258" y="3614266"/>
            <a:ext cx="10921428" cy="1692828"/>
            <a:chOff x="647258" y="3614266"/>
            <a:chExt cx="10921428" cy="1692828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3EBA9DF-3112-B8AC-BC0B-59E82F9A4FA0}"/>
                </a:ext>
              </a:extLst>
            </p:cNvPr>
            <p:cNvSpPr/>
            <p:nvPr/>
          </p:nvSpPr>
          <p:spPr>
            <a:xfrm>
              <a:off x="647258" y="3614266"/>
              <a:ext cx="2285881" cy="145153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24C16E1-4694-48ED-54DE-AE52735DF668}"/>
                </a:ext>
              </a:extLst>
            </p:cNvPr>
            <p:cNvSpPr/>
            <p:nvPr/>
          </p:nvSpPr>
          <p:spPr>
            <a:xfrm>
              <a:off x="901241" y="3855558"/>
              <a:ext cx="2285881" cy="1451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85879"/>
                <a:gd name="f7" fmla="val 1451533"/>
                <a:gd name="f8" fmla="val 145153"/>
                <a:gd name="f9" fmla="val 64987"/>
                <a:gd name="f10" fmla="val 2140726"/>
                <a:gd name="f11" fmla="val 2220892"/>
                <a:gd name="f12" fmla="val 1306380"/>
                <a:gd name="f13" fmla="val 1386546"/>
                <a:gd name="f14" fmla="+- 0 0 -90"/>
                <a:gd name="f15" fmla="*/ f3 1 2285879"/>
                <a:gd name="f16" fmla="*/ f4 1 1451533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2285879"/>
                <a:gd name="f25" fmla="*/ f21 1 1451533"/>
                <a:gd name="f26" fmla="*/ 0 f22 1"/>
                <a:gd name="f27" fmla="*/ 145153 f21 1"/>
                <a:gd name="f28" fmla="*/ 145153 f22 1"/>
                <a:gd name="f29" fmla="*/ 0 f21 1"/>
                <a:gd name="f30" fmla="*/ 2140726 f22 1"/>
                <a:gd name="f31" fmla="*/ 2285879 f22 1"/>
                <a:gd name="f32" fmla="*/ 1306380 f21 1"/>
                <a:gd name="f33" fmla="*/ 1451533 f21 1"/>
                <a:gd name="f34" fmla="+- f23 0 f1"/>
                <a:gd name="f35" fmla="*/ f26 1 2285879"/>
                <a:gd name="f36" fmla="*/ f27 1 1451533"/>
                <a:gd name="f37" fmla="*/ f28 1 2285879"/>
                <a:gd name="f38" fmla="*/ f29 1 1451533"/>
                <a:gd name="f39" fmla="*/ f30 1 2285879"/>
                <a:gd name="f40" fmla="*/ f31 1 2285879"/>
                <a:gd name="f41" fmla="*/ f32 1 1451533"/>
                <a:gd name="f42" fmla="*/ f33 1 1451533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2285879" h="1451533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vert="horz" wrap="square" lIns="126333" tIns="126333" rIns="126333" bIns="126333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2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Staff work in different locations</a:t>
              </a: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E35E752-23FA-B936-1CD0-37900F5A1A19}"/>
                </a:ext>
              </a:extLst>
            </p:cNvPr>
            <p:cNvSpPr/>
            <p:nvPr/>
          </p:nvSpPr>
          <p:spPr>
            <a:xfrm>
              <a:off x="3441106" y="3614266"/>
              <a:ext cx="2285881" cy="145153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756207-79D6-0A8A-D205-9C3C09F9DA7A}"/>
                </a:ext>
              </a:extLst>
            </p:cNvPr>
            <p:cNvSpPr/>
            <p:nvPr/>
          </p:nvSpPr>
          <p:spPr>
            <a:xfrm>
              <a:off x="3695099" y="3855558"/>
              <a:ext cx="2285881" cy="1451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85879"/>
                <a:gd name="f7" fmla="val 1451533"/>
                <a:gd name="f8" fmla="val 145153"/>
                <a:gd name="f9" fmla="val 64987"/>
                <a:gd name="f10" fmla="val 2140726"/>
                <a:gd name="f11" fmla="val 2220892"/>
                <a:gd name="f12" fmla="val 1306380"/>
                <a:gd name="f13" fmla="val 1386546"/>
                <a:gd name="f14" fmla="+- 0 0 -90"/>
                <a:gd name="f15" fmla="*/ f3 1 2285879"/>
                <a:gd name="f16" fmla="*/ f4 1 1451533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2285879"/>
                <a:gd name="f25" fmla="*/ f21 1 1451533"/>
                <a:gd name="f26" fmla="*/ 0 f22 1"/>
                <a:gd name="f27" fmla="*/ 145153 f21 1"/>
                <a:gd name="f28" fmla="*/ 145153 f22 1"/>
                <a:gd name="f29" fmla="*/ 0 f21 1"/>
                <a:gd name="f30" fmla="*/ 2140726 f22 1"/>
                <a:gd name="f31" fmla="*/ 2285879 f22 1"/>
                <a:gd name="f32" fmla="*/ 1306380 f21 1"/>
                <a:gd name="f33" fmla="*/ 1451533 f21 1"/>
                <a:gd name="f34" fmla="+- f23 0 f1"/>
                <a:gd name="f35" fmla="*/ f26 1 2285879"/>
                <a:gd name="f36" fmla="*/ f27 1 1451533"/>
                <a:gd name="f37" fmla="*/ f28 1 2285879"/>
                <a:gd name="f38" fmla="*/ f29 1 1451533"/>
                <a:gd name="f39" fmla="*/ f30 1 2285879"/>
                <a:gd name="f40" fmla="*/ f31 1 2285879"/>
                <a:gd name="f41" fmla="*/ f32 1 1451533"/>
                <a:gd name="f42" fmla="*/ f33 1 1451533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2285879" h="1451533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vert="horz" wrap="square" lIns="126333" tIns="126333" rIns="126333" bIns="126333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2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The scheduling visits can be confusing 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990D6A2-1E46-9D37-0183-3B95B5829E26}"/>
                </a:ext>
              </a:extLst>
            </p:cNvPr>
            <p:cNvSpPr/>
            <p:nvPr/>
          </p:nvSpPr>
          <p:spPr>
            <a:xfrm>
              <a:off x="6234964" y="3614266"/>
              <a:ext cx="2285881" cy="145153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FF67414-2178-948C-40A4-298D0A9757E7}"/>
                </a:ext>
              </a:extLst>
            </p:cNvPr>
            <p:cNvSpPr/>
            <p:nvPr/>
          </p:nvSpPr>
          <p:spPr>
            <a:xfrm>
              <a:off x="6488948" y="3855558"/>
              <a:ext cx="2285881" cy="1451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85879"/>
                <a:gd name="f7" fmla="val 1451533"/>
                <a:gd name="f8" fmla="val 145153"/>
                <a:gd name="f9" fmla="val 64987"/>
                <a:gd name="f10" fmla="val 2140726"/>
                <a:gd name="f11" fmla="val 2220892"/>
                <a:gd name="f12" fmla="val 1306380"/>
                <a:gd name="f13" fmla="val 1386546"/>
                <a:gd name="f14" fmla="+- 0 0 -90"/>
                <a:gd name="f15" fmla="*/ f3 1 2285879"/>
                <a:gd name="f16" fmla="*/ f4 1 1451533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2285879"/>
                <a:gd name="f25" fmla="*/ f21 1 1451533"/>
                <a:gd name="f26" fmla="*/ 0 f22 1"/>
                <a:gd name="f27" fmla="*/ 145153 f21 1"/>
                <a:gd name="f28" fmla="*/ 145153 f22 1"/>
                <a:gd name="f29" fmla="*/ 0 f21 1"/>
                <a:gd name="f30" fmla="*/ 2140726 f22 1"/>
                <a:gd name="f31" fmla="*/ 2285879 f22 1"/>
                <a:gd name="f32" fmla="*/ 1306380 f21 1"/>
                <a:gd name="f33" fmla="*/ 1451533 f21 1"/>
                <a:gd name="f34" fmla="+- f23 0 f1"/>
                <a:gd name="f35" fmla="*/ f26 1 2285879"/>
                <a:gd name="f36" fmla="*/ f27 1 1451533"/>
                <a:gd name="f37" fmla="*/ f28 1 2285879"/>
                <a:gd name="f38" fmla="*/ f29 1 1451533"/>
                <a:gd name="f39" fmla="*/ f30 1 2285879"/>
                <a:gd name="f40" fmla="*/ f31 1 2285879"/>
                <a:gd name="f41" fmla="*/ f32 1 1451533"/>
                <a:gd name="f42" fmla="*/ f33 1 1451533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2285879" h="1451533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vert="horz" wrap="square" lIns="126333" tIns="126333" rIns="126333" bIns="126333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2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Paper records or messages may cause mistakes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FB987C-3A08-CD0E-668C-D521FE06CA70}"/>
                </a:ext>
              </a:extLst>
            </p:cNvPr>
            <p:cNvSpPr/>
            <p:nvPr/>
          </p:nvSpPr>
          <p:spPr>
            <a:xfrm>
              <a:off x="9028813" y="3614266"/>
              <a:ext cx="2285881" cy="145153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171B4EE-ABA4-AD03-1F7C-CE85626F156E}"/>
                </a:ext>
              </a:extLst>
            </p:cNvPr>
            <p:cNvSpPr/>
            <p:nvPr/>
          </p:nvSpPr>
          <p:spPr>
            <a:xfrm>
              <a:off x="9282805" y="3855558"/>
              <a:ext cx="2285881" cy="145153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85879"/>
                <a:gd name="f7" fmla="val 1451533"/>
                <a:gd name="f8" fmla="val 145153"/>
                <a:gd name="f9" fmla="val 64987"/>
                <a:gd name="f10" fmla="val 2140726"/>
                <a:gd name="f11" fmla="val 2220892"/>
                <a:gd name="f12" fmla="val 1306380"/>
                <a:gd name="f13" fmla="val 1386546"/>
                <a:gd name="f14" fmla="+- 0 0 -90"/>
                <a:gd name="f15" fmla="*/ f3 1 2285879"/>
                <a:gd name="f16" fmla="*/ f4 1 1451533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2285879"/>
                <a:gd name="f25" fmla="*/ f21 1 1451533"/>
                <a:gd name="f26" fmla="*/ 0 f22 1"/>
                <a:gd name="f27" fmla="*/ 145153 f21 1"/>
                <a:gd name="f28" fmla="*/ 145153 f22 1"/>
                <a:gd name="f29" fmla="*/ 0 f21 1"/>
                <a:gd name="f30" fmla="*/ 2140726 f22 1"/>
                <a:gd name="f31" fmla="*/ 2285879 f22 1"/>
                <a:gd name="f32" fmla="*/ 1306380 f21 1"/>
                <a:gd name="f33" fmla="*/ 1451533 f21 1"/>
                <a:gd name="f34" fmla="+- f23 0 f1"/>
                <a:gd name="f35" fmla="*/ f26 1 2285879"/>
                <a:gd name="f36" fmla="*/ f27 1 1451533"/>
                <a:gd name="f37" fmla="*/ f28 1 2285879"/>
                <a:gd name="f38" fmla="*/ f29 1 1451533"/>
                <a:gd name="f39" fmla="*/ f30 1 2285879"/>
                <a:gd name="f40" fmla="*/ f31 1 2285879"/>
                <a:gd name="f41" fmla="*/ f32 1 1451533"/>
                <a:gd name="f42" fmla="*/ f33 1 1451533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2285879" h="1451533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19046" cap="flat">
              <a:solidFill>
                <a:srgbClr val="156082"/>
              </a:solidFill>
              <a:prstDash val="solid"/>
              <a:miter/>
            </a:ln>
          </p:spPr>
          <p:txBody>
            <a:bodyPr vert="horz" wrap="square" lIns="126333" tIns="126333" rIns="126333" bIns="126333" anchor="ctr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2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Staff are still learning digital tools  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2EC2521F-9018-E19F-A5FD-34833920E3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EBEBEA99-969C-54F6-4948-F20E88AC9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4890595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EFAA4-AAC9-1CBB-79D8-5572A9CD25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195696"/>
            <a:ext cx="3200400" cy="4238115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</a:rPr>
              <a:t> how can axcel can improves work efficiency </a:t>
            </a:r>
          </a:p>
        </p:txBody>
      </p:sp>
      <p:grpSp>
        <p:nvGrpSpPr>
          <p:cNvPr id="5" name="Graphic 38">
            <a:extLst>
              <a:ext uri="{FF2B5EF4-FFF2-40B4-BE49-F238E27FC236}">
                <a16:creationId xmlns:a16="http://schemas.microsoft.com/office/drawing/2014/main" id="{C3FECEE0-C332-6969-C1B3-CC2DDC9F5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202914"/>
            <a:ext cx="1910254" cy="709656"/>
            <a:chOff x="0" y="202914"/>
            <a:chExt cx="1910254" cy="709656"/>
          </a:xfrm>
        </p:grpSpPr>
        <p:sp>
          <p:nvSpPr>
            <p:cNvPr id="6" name="Freeform: Shape 13">
              <a:extLst>
                <a:ext uri="{FF2B5EF4-FFF2-40B4-BE49-F238E27FC236}">
                  <a16:creationId xmlns:a16="http://schemas.microsoft.com/office/drawing/2014/main" id="{2835F036-B3E6-D073-1CC1-09C501194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202914"/>
              <a:ext cx="1910254" cy="2746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90951"/>
                <a:gd name="f7" fmla="val 286230"/>
                <a:gd name="f8" fmla="val 1489414"/>
                <a:gd name="f9" fmla="val 286231"/>
                <a:gd name="f10" fmla="val 1243712"/>
                <a:gd name="f11" fmla="val 40528"/>
                <a:gd name="f12" fmla="val 995476"/>
                <a:gd name="f13" fmla="val 749773"/>
                <a:gd name="f14" fmla="val 504071"/>
                <a:gd name="f15" fmla="val 255835"/>
                <a:gd name="f16" fmla="val 20264"/>
                <a:gd name="f17" fmla="val 276099"/>
                <a:gd name="f18" fmla="val 245703"/>
                <a:gd name="f19" fmla="val 1735117"/>
                <a:gd name="f20" fmla="val 1990952"/>
                <a:gd name="f21" fmla="val 1973221"/>
                <a:gd name="f22" fmla="+- 0 0 -90"/>
                <a:gd name="f23" fmla="*/ f3 1 1990951"/>
                <a:gd name="f24" fmla="*/ f4 1 286230"/>
                <a:gd name="f25" fmla="val f5"/>
                <a:gd name="f26" fmla="val f6"/>
                <a:gd name="f27" fmla="val f7"/>
                <a:gd name="f28" fmla="*/ f22 f0 1"/>
                <a:gd name="f29" fmla="+- f27 0 f25"/>
                <a:gd name="f30" fmla="+- f26 0 f25"/>
                <a:gd name="f31" fmla="*/ f28 1 f2"/>
                <a:gd name="f32" fmla="*/ f30 1 1990951"/>
                <a:gd name="f33" fmla="*/ f29 1 286230"/>
                <a:gd name="f34" fmla="*/ 1489414 f30 1"/>
                <a:gd name="f35" fmla="*/ 286231 f29 1"/>
                <a:gd name="f36" fmla="*/ 1243712 f30 1"/>
                <a:gd name="f37" fmla="*/ 40528 f29 1"/>
                <a:gd name="f38" fmla="*/ 995476 f30 1"/>
                <a:gd name="f39" fmla="*/ 749773 f30 1"/>
                <a:gd name="f40" fmla="*/ 504071 f30 1"/>
                <a:gd name="f41" fmla="*/ 255835 f30 1"/>
                <a:gd name="f42" fmla="*/ 20264 f30 1"/>
                <a:gd name="f43" fmla="*/ 276099 f29 1"/>
                <a:gd name="f44" fmla="*/ 0 f30 1"/>
                <a:gd name="f45" fmla="*/ 255835 f29 1"/>
                <a:gd name="f46" fmla="*/ 0 f29 1"/>
                <a:gd name="f47" fmla="*/ 245703 f29 1"/>
                <a:gd name="f48" fmla="*/ 1735117 f30 1"/>
                <a:gd name="f49" fmla="*/ 1990952 f30 1"/>
                <a:gd name="f50" fmla="*/ 1973221 f30 1"/>
                <a:gd name="f51" fmla="+- f31 0 f1"/>
                <a:gd name="f52" fmla="*/ f34 1 1990951"/>
                <a:gd name="f53" fmla="*/ f35 1 286230"/>
                <a:gd name="f54" fmla="*/ f36 1 1990951"/>
                <a:gd name="f55" fmla="*/ f37 1 286230"/>
                <a:gd name="f56" fmla="*/ f38 1 1990951"/>
                <a:gd name="f57" fmla="*/ f39 1 1990951"/>
                <a:gd name="f58" fmla="*/ f40 1 1990951"/>
                <a:gd name="f59" fmla="*/ f41 1 1990951"/>
                <a:gd name="f60" fmla="*/ f42 1 1990951"/>
                <a:gd name="f61" fmla="*/ f43 1 286230"/>
                <a:gd name="f62" fmla="*/ f44 1 1990951"/>
                <a:gd name="f63" fmla="*/ f45 1 286230"/>
                <a:gd name="f64" fmla="*/ f46 1 286230"/>
                <a:gd name="f65" fmla="*/ f47 1 286230"/>
                <a:gd name="f66" fmla="*/ f48 1 1990951"/>
                <a:gd name="f67" fmla="*/ f49 1 1990951"/>
                <a:gd name="f68" fmla="*/ f50 1 1990951"/>
                <a:gd name="f69" fmla="*/ f25 1 f32"/>
                <a:gd name="f70" fmla="*/ f26 1 f32"/>
                <a:gd name="f71" fmla="*/ f25 1 f33"/>
                <a:gd name="f72" fmla="*/ f27 1 f33"/>
                <a:gd name="f73" fmla="*/ f52 1 f32"/>
                <a:gd name="f74" fmla="*/ f53 1 f33"/>
                <a:gd name="f75" fmla="*/ f54 1 f32"/>
                <a:gd name="f76" fmla="*/ f55 1 f33"/>
                <a:gd name="f77" fmla="*/ f56 1 f32"/>
                <a:gd name="f78" fmla="*/ f57 1 f32"/>
                <a:gd name="f79" fmla="*/ f58 1 f32"/>
                <a:gd name="f80" fmla="*/ f59 1 f32"/>
                <a:gd name="f81" fmla="*/ f60 1 f32"/>
                <a:gd name="f82" fmla="*/ f61 1 f33"/>
                <a:gd name="f83" fmla="*/ f62 1 f32"/>
                <a:gd name="f84" fmla="*/ f63 1 f33"/>
                <a:gd name="f85" fmla="*/ f64 1 f33"/>
                <a:gd name="f86" fmla="*/ f65 1 f33"/>
                <a:gd name="f87" fmla="*/ f66 1 f32"/>
                <a:gd name="f88" fmla="*/ f67 1 f32"/>
                <a:gd name="f89" fmla="*/ f68 1 f32"/>
                <a:gd name="f90" fmla="*/ f69 f23 1"/>
                <a:gd name="f91" fmla="*/ f70 f23 1"/>
                <a:gd name="f92" fmla="*/ f72 f24 1"/>
                <a:gd name="f93" fmla="*/ f71 f24 1"/>
                <a:gd name="f94" fmla="*/ f73 f23 1"/>
                <a:gd name="f95" fmla="*/ f74 f24 1"/>
                <a:gd name="f96" fmla="*/ f75 f23 1"/>
                <a:gd name="f97" fmla="*/ f76 f24 1"/>
                <a:gd name="f98" fmla="*/ f77 f23 1"/>
                <a:gd name="f99" fmla="*/ f78 f23 1"/>
                <a:gd name="f100" fmla="*/ f79 f23 1"/>
                <a:gd name="f101" fmla="*/ f80 f23 1"/>
                <a:gd name="f102" fmla="*/ f81 f23 1"/>
                <a:gd name="f103" fmla="*/ f82 f24 1"/>
                <a:gd name="f104" fmla="*/ f83 f23 1"/>
                <a:gd name="f105" fmla="*/ f84 f24 1"/>
                <a:gd name="f106" fmla="*/ f85 f24 1"/>
                <a:gd name="f107" fmla="*/ f86 f24 1"/>
                <a:gd name="f108" fmla="*/ f87 f23 1"/>
                <a:gd name="f109" fmla="*/ f88 f23 1"/>
                <a:gd name="f110" fmla="*/ f89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1">
                  <a:pos x="f94" y="f95"/>
                </a:cxn>
                <a:cxn ang="f51">
                  <a:pos x="f96" y="f97"/>
                </a:cxn>
                <a:cxn ang="f51">
                  <a:pos x="f98" y="f95"/>
                </a:cxn>
                <a:cxn ang="f51">
                  <a:pos x="f99" y="f97"/>
                </a:cxn>
                <a:cxn ang="f51">
                  <a:pos x="f100" y="f95"/>
                </a:cxn>
                <a:cxn ang="f51">
                  <a:pos x="f101" y="f97"/>
                </a:cxn>
                <a:cxn ang="f51">
                  <a:pos x="f102" y="f103"/>
                </a:cxn>
                <a:cxn ang="f51">
                  <a:pos x="f104" y="f105"/>
                </a:cxn>
                <a:cxn ang="f51">
                  <a:pos x="f101" y="f106"/>
                </a:cxn>
                <a:cxn ang="f51">
                  <a:pos x="f100" y="f107"/>
                </a:cxn>
                <a:cxn ang="f51">
                  <a:pos x="f99" y="f106"/>
                </a:cxn>
                <a:cxn ang="f51">
                  <a:pos x="f98" y="f107"/>
                </a:cxn>
                <a:cxn ang="f51">
                  <a:pos x="f96" y="f106"/>
                </a:cxn>
                <a:cxn ang="f51">
                  <a:pos x="f94" y="f107"/>
                </a:cxn>
                <a:cxn ang="f51">
                  <a:pos x="f108" y="f106"/>
                </a:cxn>
                <a:cxn ang="f51">
                  <a:pos x="f109" y="f105"/>
                </a:cxn>
                <a:cxn ang="f51">
                  <a:pos x="f110" y="f103"/>
                </a:cxn>
                <a:cxn ang="f51">
                  <a:pos x="f108" y="f97"/>
                </a:cxn>
              </a:cxnLst>
              <a:rect l="f90" t="f93" r="f91" b="f92"/>
              <a:pathLst>
                <a:path w="1990951" h="286230">
                  <a:moveTo>
                    <a:pt x="f8" y="f9"/>
                  </a:moveTo>
                  <a:lnTo>
                    <a:pt x="f10" y="f11"/>
                  </a:lnTo>
                  <a:lnTo>
                    <a:pt x="f12" y="f9"/>
                  </a:lnTo>
                  <a:lnTo>
                    <a:pt x="f13" y="f11"/>
                  </a:lnTo>
                  <a:lnTo>
                    <a:pt x="f14" y="f9"/>
                  </a:lnTo>
                  <a:lnTo>
                    <a:pt x="f15" y="f11"/>
                  </a:lnTo>
                  <a:lnTo>
                    <a:pt x="f16" y="f17"/>
                  </a:lnTo>
                  <a:lnTo>
                    <a:pt x="f5" y="f15"/>
                  </a:lnTo>
                  <a:lnTo>
                    <a:pt x="f15" y="f5"/>
                  </a:lnTo>
                  <a:lnTo>
                    <a:pt x="f14" y="f18"/>
                  </a:lnTo>
                  <a:lnTo>
                    <a:pt x="f13" y="f5"/>
                  </a:lnTo>
                  <a:lnTo>
                    <a:pt x="f12" y="f18"/>
                  </a:lnTo>
                  <a:lnTo>
                    <a:pt x="f10" y="f5"/>
                  </a:lnTo>
                  <a:lnTo>
                    <a:pt x="f8" y="f18"/>
                  </a:lnTo>
                  <a:lnTo>
                    <a:pt x="f19" y="f5"/>
                  </a:lnTo>
                  <a:lnTo>
                    <a:pt x="f20" y="f15"/>
                  </a:lnTo>
                  <a:lnTo>
                    <a:pt x="f21" y="f17"/>
                  </a:lnTo>
                  <a:lnTo>
                    <a:pt x="f19" y="f11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14">
              <a:extLst>
                <a:ext uri="{FF2B5EF4-FFF2-40B4-BE49-F238E27FC236}">
                  <a16:creationId xmlns:a16="http://schemas.microsoft.com/office/drawing/2014/main" id="{13F270B6-056B-DAF0-99F1-017823A70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0" y="637940"/>
              <a:ext cx="1910254" cy="2746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990951"/>
                <a:gd name="f7" fmla="val 286230"/>
                <a:gd name="f8" fmla="val 1489414"/>
                <a:gd name="f9" fmla="val 286231"/>
                <a:gd name="f10" fmla="val 1243712"/>
                <a:gd name="f11" fmla="val 40528"/>
                <a:gd name="f12" fmla="val 995476"/>
                <a:gd name="f13" fmla="val 749773"/>
                <a:gd name="f14" fmla="val 504071"/>
                <a:gd name="f15" fmla="val 255835"/>
                <a:gd name="f16" fmla="val 20264"/>
                <a:gd name="f17" fmla="val 276099"/>
                <a:gd name="f18" fmla="val 258368"/>
                <a:gd name="f19" fmla="val 248236"/>
                <a:gd name="f20" fmla="val 1735117"/>
                <a:gd name="f21" fmla="val 1990952"/>
                <a:gd name="f22" fmla="val 1973221"/>
                <a:gd name="f23" fmla="+- 0 0 -90"/>
                <a:gd name="f24" fmla="*/ f3 1 1990951"/>
                <a:gd name="f25" fmla="*/ f4 1 286230"/>
                <a:gd name="f26" fmla="val f5"/>
                <a:gd name="f27" fmla="val f6"/>
                <a:gd name="f28" fmla="val f7"/>
                <a:gd name="f29" fmla="*/ f23 f0 1"/>
                <a:gd name="f30" fmla="+- f28 0 f26"/>
                <a:gd name="f31" fmla="+- f27 0 f26"/>
                <a:gd name="f32" fmla="*/ f29 1 f2"/>
                <a:gd name="f33" fmla="*/ f31 1 1990951"/>
                <a:gd name="f34" fmla="*/ f30 1 286230"/>
                <a:gd name="f35" fmla="*/ 1489414 f31 1"/>
                <a:gd name="f36" fmla="*/ 286231 f30 1"/>
                <a:gd name="f37" fmla="*/ 1243712 f31 1"/>
                <a:gd name="f38" fmla="*/ 40528 f30 1"/>
                <a:gd name="f39" fmla="*/ 995476 f31 1"/>
                <a:gd name="f40" fmla="*/ 749773 f31 1"/>
                <a:gd name="f41" fmla="*/ 504071 f31 1"/>
                <a:gd name="f42" fmla="*/ 255835 f31 1"/>
                <a:gd name="f43" fmla="*/ 20264 f31 1"/>
                <a:gd name="f44" fmla="*/ 276099 f30 1"/>
                <a:gd name="f45" fmla="*/ 0 f31 1"/>
                <a:gd name="f46" fmla="*/ 258368 f30 1"/>
                <a:gd name="f47" fmla="*/ 0 f30 1"/>
                <a:gd name="f48" fmla="*/ 248236 f30 1"/>
                <a:gd name="f49" fmla="*/ 1735117 f31 1"/>
                <a:gd name="f50" fmla="*/ 1990952 f31 1"/>
                <a:gd name="f51" fmla="*/ 1973221 f31 1"/>
                <a:gd name="f52" fmla="+- f32 0 f1"/>
                <a:gd name="f53" fmla="*/ f35 1 1990951"/>
                <a:gd name="f54" fmla="*/ f36 1 286230"/>
                <a:gd name="f55" fmla="*/ f37 1 1990951"/>
                <a:gd name="f56" fmla="*/ f38 1 286230"/>
                <a:gd name="f57" fmla="*/ f39 1 1990951"/>
                <a:gd name="f58" fmla="*/ f40 1 1990951"/>
                <a:gd name="f59" fmla="*/ f41 1 1990951"/>
                <a:gd name="f60" fmla="*/ f42 1 1990951"/>
                <a:gd name="f61" fmla="*/ f43 1 1990951"/>
                <a:gd name="f62" fmla="*/ f44 1 286230"/>
                <a:gd name="f63" fmla="*/ f45 1 1990951"/>
                <a:gd name="f64" fmla="*/ f46 1 286230"/>
                <a:gd name="f65" fmla="*/ f47 1 286230"/>
                <a:gd name="f66" fmla="*/ f48 1 286230"/>
                <a:gd name="f67" fmla="*/ f49 1 1990951"/>
                <a:gd name="f68" fmla="*/ f50 1 1990951"/>
                <a:gd name="f69" fmla="*/ f51 1 1990951"/>
                <a:gd name="f70" fmla="*/ f26 1 f33"/>
                <a:gd name="f71" fmla="*/ f27 1 f33"/>
                <a:gd name="f72" fmla="*/ f26 1 f34"/>
                <a:gd name="f73" fmla="*/ f28 1 f34"/>
                <a:gd name="f74" fmla="*/ f53 1 f33"/>
                <a:gd name="f75" fmla="*/ f54 1 f34"/>
                <a:gd name="f76" fmla="*/ f55 1 f33"/>
                <a:gd name="f77" fmla="*/ f56 1 f34"/>
                <a:gd name="f78" fmla="*/ f57 1 f33"/>
                <a:gd name="f79" fmla="*/ f58 1 f33"/>
                <a:gd name="f80" fmla="*/ f59 1 f33"/>
                <a:gd name="f81" fmla="*/ f60 1 f33"/>
                <a:gd name="f82" fmla="*/ f61 1 f33"/>
                <a:gd name="f83" fmla="*/ f62 1 f34"/>
                <a:gd name="f84" fmla="*/ f63 1 f33"/>
                <a:gd name="f85" fmla="*/ f64 1 f34"/>
                <a:gd name="f86" fmla="*/ f65 1 f34"/>
                <a:gd name="f87" fmla="*/ f66 1 f34"/>
                <a:gd name="f88" fmla="*/ f67 1 f33"/>
                <a:gd name="f89" fmla="*/ f68 1 f33"/>
                <a:gd name="f90" fmla="*/ f69 1 f33"/>
                <a:gd name="f91" fmla="*/ f70 f24 1"/>
                <a:gd name="f92" fmla="*/ f71 f24 1"/>
                <a:gd name="f93" fmla="*/ f73 f25 1"/>
                <a:gd name="f94" fmla="*/ f72 f25 1"/>
                <a:gd name="f95" fmla="*/ f74 f24 1"/>
                <a:gd name="f96" fmla="*/ f75 f25 1"/>
                <a:gd name="f97" fmla="*/ f76 f24 1"/>
                <a:gd name="f98" fmla="*/ f77 f25 1"/>
                <a:gd name="f99" fmla="*/ f78 f24 1"/>
                <a:gd name="f100" fmla="*/ f79 f24 1"/>
                <a:gd name="f101" fmla="*/ f80 f24 1"/>
                <a:gd name="f102" fmla="*/ f81 f24 1"/>
                <a:gd name="f103" fmla="*/ f82 f24 1"/>
                <a:gd name="f104" fmla="*/ f83 f25 1"/>
                <a:gd name="f105" fmla="*/ f84 f24 1"/>
                <a:gd name="f106" fmla="*/ f85 f25 1"/>
                <a:gd name="f107" fmla="*/ f86 f25 1"/>
                <a:gd name="f108" fmla="*/ f87 f25 1"/>
                <a:gd name="f109" fmla="*/ f88 f24 1"/>
                <a:gd name="f110" fmla="*/ f89 f24 1"/>
                <a:gd name="f111" fmla="*/ f90 f2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52">
                  <a:pos x="f95" y="f96"/>
                </a:cxn>
                <a:cxn ang="f52">
                  <a:pos x="f97" y="f98"/>
                </a:cxn>
                <a:cxn ang="f52">
                  <a:pos x="f99" y="f96"/>
                </a:cxn>
                <a:cxn ang="f52">
                  <a:pos x="f100" y="f98"/>
                </a:cxn>
                <a:cxn ang="f52">
                  <a:pos x="f101" y="f96"/>
                </a:cxn>
                <a:cxn ang="f52">
                  <a:pos x="f102" y="f98"/>
                </a:cxn>
                <a:cxn ang="f52">
                  <a:pos x="f103" y="f104"/>
                </a:cxn>
                <a:cxn ang="f52">
                  <a:pos x="f105" y="f106"/>
                </a:cxn>
                <a:cxn ang="f52">
                  <a:pos x="f102" y="f107"/>
                </a:cxn>
                <a:cxn ang="f52">
                  <a:pos x="f101" y="f108"/>
                </a:cxn>
                <a:cxn ang="f52">
                  <a:pos x="f100" y="f107"/>
                </a:cxn>
                <a:cxn ang="f52">
                  <a:pos x="f99" y="f108"/>
                </a:cxn>
                <a:cxn ang="f52">
                  <a:pos x="f97" y="f107"/>
                </a:cxn>
                <a:cxn ang="f52">
                  <a:pos x="f95" y="f108"/>
                </a:cxn>
                <a:cxn ang="f52">
                  <a:pos x="f109" y="f107"/>
                </a:cxn>
                <a:cxn ang="f52">
                  <a:pos x="f110" y="f106"/>
                </a:cxn>
                <a:cxn ang="f52">
                  <a:pos x="f111" y="f104"/>
                </a:cxn>
                <a:cxn ang="f52">
                  <a:pos x="f109" y="f98"/>
                </a:cxn>
              </a:cxnLst>
              <a:rect l="f91" t="f94" r="f92" b="f93"/>
              <a:pathLst>
                <a:path w="1990951" h="286230">
                  <a:moveTo>
                    <a:pt x="f8" y="f9"/>
                  </a:moveTo>
                  <a:lnTo>
                    <a:pt x="f10" y="f11"/>
                  </a:lnTo>
                  <a:lnTo>
                    <a:pt x="f12" y="f9"/>
                  </a:lnTo>
                  <a:lnTo>
                    <a:pt x="f13" y="f11"/>
                  </a:lnTo>
                  <a:lnTo>
                    <a:pt x="f14" y="f9"/>
                  </a:lnTo>
                  <a:lnTo>
                    <a:pt x="f15" y="f11"/>
                  </a:lnTo>
                  <a:lnTo>
                    <a:pt x="f16" y="f17"/>
                  </a:lnTo>
                  <a:lnTo>
                    <a:pt x="f5" y="f18"/>
                  </a:lnTo>
                  <a:lnTo>
                    <a:pt x="f15" y="f5"/>
                  </a:lnTo>
                  <a:lnTo>
                    <a:pt x="f14" y="f19"/>
                  </a:lnTo>
                  <a:lnTo>
                    <a:pt x="f13" y="f5"/>
                  </a:lnTo>
                  <a:lnTo>
                    <a:pt x="f12" y="f19"/>
                  </a:lnTo>
                  <a:lnTo>
                    <a:pt x="f10" y="f5"/>
                  </a:lnTo>
                  <a:lnTo>
                    <a:pt x="f8" y="f19"/>
                  </a:lnTo>
                  <a:lnTo>
                    <a:pt x="f20" y="f5"/>
                  </a:lnTo>
                  <a:lnTo>
                    <a:pt x="f21" y="f18"/>
                  </a:lnTo>
                  <a:lnTo>
                    <a:pt x="f22" y="f17"/>
                  </a:lnTo>
                  <a:lnTo>
                    <a:pt x="f20" y="f11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8" name="Oval 16">
            <a:extLst>
              <a:ext uri="{FF2B5EF4-FFF2-40B4-BE49-F238E27FC236}">
                <a16:creationId xmlns:a16="http://schemas.microsoft.com/office/drawing/2014/main" id="{D2229F56-0552-3574-4687-AE46D68F5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06258" y="4752209"/>
            <a:ext cx="365019" cy="36501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FFFFFF"/>
          </a:solidFill>
          <a:ln w="2857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9" name="Oval 18">
            <a:extLst>
              <a:ext uri="{FF2B5EF4-FFF2-40B4-BE49-F238E27FC236}">
                <a16:creationId xmlns:a16="http://schemas.microsoft.com/office/drawing/2014/main" id="{112738B0-8025-B923-614C-9B1AF0635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06258" y="4752209"/>
            <a:ext cx="365019" cy="365019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solidFill>
            <a:srgbClr val="4EA72E">
              <a:alpha val="30000"/>
            </a:srgbClr>
          </a:solidFill>
          <a:ln w="28575" cap="flat">
            <a:solidFill>
              <a:srgbClr val="FFFFFF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grpSp>
        <p:nvGrpSpPr>
          <p:cNvPr id="10" name="Graphic 4">
            <a:extLst>
              <a:ext uri="{FF2B5EF4-FFF2-40B4-BE49-F238E27FC236}">
                <a16:creationId xmlns:a16="http://schemas.microsoft.com/office/drawing/2014/main" id="{9A9F960B-70ED-24F5-D353-D0D235E05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109670" y="5539938"/>
            <a:ext cx="975161" cy="975170"/>
            <a:chOff x="4109670" y="5539938"/>
            <a:chExt cx="975161" cy="975170"/>
          </a:xfrm>
        </p:grpSpPr>
        <p:sp>
          <p:nvSpPr>
            <p:cNvPr id="11" name="Freeform: Shape 21">
              <a:extLst>
                <a:ext uri="{FF2B5EF4-FFF2-40B4-BE49-F238E27FC236}">
                  <a16:creationId xmlns:a16="http://schemas.microsoft.com/office/drawing/2014/main" id="{CCA424C3-8482-8EF5-BD6D-1F3D1481D5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164461" y="5594728"/>
              <a:ext cx="206974" cy="20697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2966"/>
                <a:gd name="f7" fmla="val 112967"/>
                <a:gd name="f8" fmla="val 25356"/>
                <a:gd name="f9" fmla="val 64747"/>
                <a:gd name="f10" fmla="+- 0 0 -90"/>
                <a:gd name="f11" fmla="*/ f3 1 112966"/>
                <a:gd name="f12" fmla="*/ f4 1 112966"/>
                <a:gd name="f13" fmla="val f5"/>
                <a:gd name="f14" fmla="val f6"/>
                <a:gd name="f15" fmla="*/ f10 f0 1"/>
                <a:gd name="f16" fmla="+- f14 0 f13"/>
                <a:gd name="f17" fmla="*/ f15 1 f2"/>
                <a:gd name="f18" fmla="*/ f16 1 112966"/>
                <a:gd name="f19" fmla="*/ 112967 f16 1"/>
                <a:gd name="f20" fmla="*/ 0 f16 1"/>
                <a:gd name="f21" fmla="+- f17 0 f1"/>
                <a:gd name="f22" fmla="*/ f19 1 112966"/>
                <a:gd name="f23" fmla="*/ f20 1 112966"/>
                <a:gd name="f24" fmla="*/ f13 1 f18"/>
                <a:gd name="f25" fmla="*/ f14 1 f18"/>
                <a:gd name="f26" fmla="*/ f22 1 f18"/>
                <a:gd name="f27" fmla="*/ f23 1 f18"/>
                <a:gd name="f28" fmla="*/ f24 f11 1"/>
                <a:gd name="f29" fmla="*/ f25 f11 1"/>
                <a:gd name="f30" fmla="*/ f25 f12 1"/>
                <a:gd name="f31" fmla="*/ f24 f12 1"/>
                <a:gd name="f32" fmla="*/ f26 f11 1"/>
                <a:gd name="f33" fmla="*/ f27 f12 1"/>
                <a:gd name="f34" fmla="*/ f27 f11 1"/>
                <a:gd name="f35" fmla="*/ f26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1">
                  <a:pos x="f32" y="f33"/>
                </a:cxn>
                <a:cxn ang="f21">
                  <a:pos x="f34" y="f35"/>
                </a:cxn>
                <a:cxn ang="f21">
                  <a:pos x="f32" y="f33"/>
                </a:cxn>
              </a:cxnLst>
              <a:rect l="f28" t="f31" r="f29" b="f30"/>
              <a:pathLst>
                <a:path w="112966" h="112966">
                  <a:moveTo>
                    <a:pt x="f7" y="f5"/>
                  </a:moveTo>
                  <a:lnTo>
                    <a:pt x="f5" y="f7"/>
                  </a:lnTo>
                  <a:cubicBezTo>
                    <a:pt x="f8" y="f9"/>
                    <a:pt x="f9" y="f8"/>
                    <a:pt x="f7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22">
              <a:extLst>
                <a:ext uri="{FF2B5EF4-FFF2-40B4-BE49-F238E27FC236}">
                  <a16:creationId xmlns:a16="http://schemas.microsoft.com/office/drawing/2014/main" id="{90085EF6-8083-1486-1777-A5F5AF050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113154" y="5543421"/>
              <a:ext cx="421968" cy="4219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0314"/>
                <a:gd name="f7" fmla="val 953"/>
                <a:gd name="f8" fmla="val 223361"/>
                <a:gd name="f9" fmla="val 2095"/>
                <a:gd name="f10" fmla="val 216408"/>
                <a:gd name="f11" fmla="val 3524"/>
                <a:gd name="f12" fmla="val 209550"/>
                <a:gd name="f13" fmla="+- 0 0 -90"/>
                <a:gd name="f14" fmla="*/ f3 1 230314"/>
                <a:gd name="f15" fmla="*/ f4 1 230314"/>
                <a:gd name="f16" fmla="val f5"/>
                <a:gd name="f17" fmla="val f6"/>
                <a:gd name="f18" fmla="*/ f13 f0 1"/>
                <a:gd name="f19" fmla="+- f17 0 f16"/>
                <a:gd name="f20" fmla="*/ f18 1 f2"/>
                <a:gd name="f21" fmla="*/ f19 1 230314"/>
                <a:gd name="f22" fmla="*/ 230314 f19 1"/>
                <a:gd name="f23" fmla="*/ 0 f19 1"/>
                <a:gd name="f24" fmla="*/ 3524 f19 1"/>
                <a:gd name="f25" fmla="*/ 209550 f19 1"/>
                <a:gd name="f26" fmla="+- f20 0 f1"/>
                <a:gd name="f27" fmla="*/ f22 1 230314"/>
                <a:gd name="f28" fmla="*/ f23 1 230314"/>
                <a:gd name="f29" fmla="*/ f24 1 230314"/>
                <a:gd name="f30" fmla="*/ f25 1 230314"/>
                <a:gd name="f31" fmla="*/ f16 1 f21"/>
                <a:gd name="f32" fmla="*/ f17 1 f21"/>
                <a:gd name="f33" fmla="*/ f27 1 f21"/>
                <a:gd name="f34" fmla="*/ f28 1 f21"/>
                <a:gd name="f35" fmla="*/ f29 1 f21"/>
                <a:gd name="f36" fmla="*/ f30 1 f21"/>
                <a:gd name="f37" fmla="*/ f31 f14 1"/>
                <a:gd name="f38" fmla="*/ f32 f14 1"/>
                <a:gd name="f39" fmla="*/ f32 f15 1"/>
                <a:gd name="f40" fmla="*/ f31 f15 1"/>
                <a:gd name="f41" fmla="*/ f33 f14 1"/>
                <a:gd name="f42" fmla="*/ f34 f15 1"/>
                <a:gd name="f43" fmla="*/ f34 f14 1"/>
                <a:gd name="f44" fmla="*/ f33 f15 1"/>
                <a:gd name="f45" fmla="*/ f35 f14 1"/>
                <a:gd name="f46" fmla="*/ f36 f15 1"/>
                <a:gd name="f47" fmla="*/ f36 f14 1"/>
                <a:gd name="f48" fmla="*/ f35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1" y="f42"/>
                </a:cxn>
                <a:cxn ang="f26">
                  <a:pos x="f43" y="f44"/>
                </a:cxn>
                <a:cxn ang="f26">
                  <a:pos x="f45" y="f46"/>
                </a:cxn>
                <a:cxn ang="f26">
                  <a:pos x="f47" y="f48"/>
                </a:cxn>
                <a:cxn ang="f26">
                  <a:pos x="f41" y="f42"/>
                </a:cxn>
              </a:cxnLst>
              <a:rect l="f37" t="f40" r="f38" b="f39"/>
              <a:pathLst>
                <a:path w="230314" h="230314">
                  <a:moveTo>
                    <a:pt x="f6" y="f5"/>
                  </a:moveTo>
                  <a:lnTo>
                    <a:pt x="f5" y="f6"/>
                  </a:lnTo>
                  <a:cubicBezTo>
                    <a:pt x="f7" y="f8"/>
                    <a:pt x="f9" y="f10"/>
                    <a:pt x="f11" y="f12"/>
                  </a:cubicBezTo>
                  <a:lnTo>
                    <a:pt x="f12" y="f11"/>
                  </a:lnTo>
                  <a:cubicBezTo>
                    <a:pt x="f10" y="f9"/>
                    <a:pt x="f8" y="f7"/>
                    <a:pt x="f6" y="f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23">
              <a:extLst>
                <a:ext uri="{FF2B5EF4-FFF2-40B4-BE49-F238E27FC236}">
                  <a16:creationId xmlns:a16="http://schemas.microsoft.com/office/drawing/2014/main" id="{D3DCB6B3-F92F-973E-BAC7-8D9E475B7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109670" y="5539938"/>
              <a:ext cx="538892" cy="53889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131"/>
                <a:gd name="f7" fmla="val 294132"/>
                <a:gd name="f8" fmla="val 1238"/>
                <a:gd name="f9" fmla="val 667"/>
                <a:gd name="f10" fmla="val 288893"/>
                <a:gd name="f11" fmla="val 283559"/>
                <a:gd name="f12" fmla="val 278225"/>
                <a:gd name="f13" fmla="+- 0 0 -90"/>
                <a:gd name="f14" fmla="*/ f3 1 294131"/>
                <a:gd name="f15" fmla="*/ f4 1 294131"/>
                <a:gd name="f16" fmla="val f5"/>
                <a:gd name="f17" fmla="val f6"/>
                <a:gd name="f18" fmla="*/ f13 f0 1"/>
                <a:gd name="f19" fmla="+- f17 0 f16"/>
                <a:gd name="f20" fmla="*/ f18 1 f2"/>
                <a:gd name="f21" fmla="*/ f19 1 294131"/>
                <a:gd name="f22" fmla="*/ 294132 f19 1"/>
                <a:gd name="f23" fmla="*/ 1238 f19 1"/>
                <a:gd name="f24" fmla="*/ 0 f19 1"/>
                <a:gd name="f25" fmla="*/ 278225 f19 1"/>
                <a:gd name="f26" fmla="+- f20 0 f1"/>
                <a:gd name="f27" fmla="*/ f22 1 294131"/>
                <a:gd name="f28" fmla="*/ f23 1 294131"/>
                <a:gd name="f29" fmla="*/ f24 1 294131"/>
                <a:gd name="f30" fmla="*/ f25 1 294131"/>
                <a:gd name="f31" fmla="*/ f16 1 f21"/>
                <a:gd name="f32" fmla="*/ f17 1 f21"/>
                <a:gd name="f33" fmla="*/ f27 1 f21"/>
                <a:gd name="f34" fmla="*/ f28 1 f21"/>
                <a:gd name="f35" fmla="*/ f29 1 f21"/>
                <a:gd name="f36" fmla="*/ f30 1 f21"/>
                <a:gd name="f37" fmla="*/ f31 f14 1"/>
                <a:gd name="f38" fmla="*/ f32 f14 1"/>
                <a:gd name="f39" fmla="*/ f32 f15 1"/>
                <a:gd name="f40" fmla="*/ f31 f15 1"/>
                <a:gd name="f41" fmla="*/ f33 f14 1"/>
                <a:gd name="f42" fmla="*/ f34 f15 1"/>
                <a:gd name="f43" fmla="*/ f34 f14 1"/>
                <a:gd name="f44" fmla="*/ f33 f15 1"/>
                <a:gd name="f45" fmla="*/ f35 f14 1"/>
                <a:gd name="f46" fmla="*/ f36 f15 1"/>
                <a:gd name="f47" fmla="*/ f36 f14 1"/>
                <a:gd name="f48" fmla="*/ f35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1" y="f42"/>
                </a:cxn>
                <a:cxn ang="f26">
                  <a:pos x="f43" y="f44"/>
                </a:cxn>
                <a:cxn ang="f26">
                  <a:pos x="f45" y="f46"/>
                </a:cxn>
                <a:cxn ang="f26">
                  <a:pos x="f47" y="f48"/>
                </a:cxn>
                <a:cxn ang="f26">
                  <a:pos x="f41" y="f42"/>
                </a:cxn>
              </a:cxnLst>
              <a:rect l="f37" t="f40" r="f38" b="f39"/>
              <a:pathLst>
                <a:path w="294131" h="294131">
                  <a:moveTo>
                    <a:pt x="f7" y="f8"/>
                  </a:moveTo>
                  <a:lnTo>
                    <a:pt x="f8" y="f7"/>
                  </a:lnTo>
                  <a:cubicBezTo>
                    <a:pt x="f9" y="f10"/>
                    <a:pt x="f5" y="f11"/>
                    <a:pt x="f5" y="f12"/>
                  </a:cubicBezTo>
                  <a:lnTo>
                    <a:pt x="f12" y="f5"/>
                  </a:lnTo>
                  <a:cubicBezTo>
                    <a:pt x="f11" y="f5"/>
                    <a:pt x="f10" y="f9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4">
              <a:extLst>
                <a:ext uri="{FF2B5EF4-FFF2-40B4-BE49-F238E27FC236}">
                  <a16:creationId xmlns:a16="http://schemas.microsoft.com/office/drawing/2014/main" id="{AE97CB87-2FEF-8233-8117-9483B3342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124154" y="5554248"/>
              <a:ext cx="617768" cy="61794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7184"/>
                <a:gd name="f7" fmla="val 337280"/>
                <a:gd name="f8" fmla="val 337185"/>
                <a:gd name="f9" fmla="val 3905"/>
                <a:gd name="f10" fmla="val 3810"/>
                <a:gd name="f11" fmla="val 2381"/>
                <a:gd name="f12" fmla="val 332899"/>
                <a:gd name="f13" fmla="val 1143"/>
                <a:gd name="f14" fmla="val 328422"/>
                <a:gd name="f15" fmla="val 323850"/>
                <a:gd name="f16" fmla="val 328327"/>
                <a:gd name="f17" fmla="val 1715"/>
                <a:gd name="f18" fmla="val 332804"/>
                <a:gd name="f19" fmla="val 2477"/>
                <a:gd name="f20" fmla="+- 0 0 -90"/>
                <a:gd name="f21" fmla="*/ f3 1 337184"/>
                <a:gd name="f22" fmla="*/ f4 1 337280"/>
                <a:gd name="f23" fmla="val f5"/>
                <a:gd name="f24" fmla="val f6"/>
                <a:gd name="f25" fmla="val f7"/>
                <a:gd name="f26" fmla="*/ f20 f0 1"/>
                <a:gd name="f27" fmla="+- f25 0 f23"/>
                <a:gd name="f28" fmla="+- f24 0 f23"/>
                <a:gd name="f29" fmla="*/ f26 1 f2"/>
                <a:gd name="f30" fmla="*/ f28 1 337184"/>
                <a:gd name="f31" fmla="*/ f27 1 337280"/>
                <a:gd name="f32" fmla="*/ 337185 f28 1"/>
                <a:gd name="f33" fmla="*/ 3905 f27 1"/>
                <a:gd name="f34" fmla="*/ 3810 f28 1"/>
                <a:gd name="f35" fmla="*/ 337280 f27 1"/>
                <a:gd name="f36" fmla="*/ 0 f28 1"/>
                <a:gd name="f37" fmla="*/ 323850 f27 1"/>
                <a:gd name="f38" fmla="*/ 323850 f28 1"/>
                <a:gd name="f39" fmla="*/ 0 f27 1"/>
                <a:gd name="f40" fmla="+- f29 0 f1"/>
                <a:gd name="f41" fmla="*/ f32 1 337184"/>
                <a:gd name="f42" fmla="*/ f33 1 337280"/>
                <a:gd name="f43" fmla="*/ f34 1 337184"/>
                <a:gd name="f44" fmla="*/ f35 1 337280"/>
                <a:gd name="f45" fmla="*/ f36 1 337184"/>
                <a:gd name="f46" fmla="*/ f37 1 337280"/>
                <a:gd name="f47" fmla="*/ f38 1 337184"/>
                <a:gd name="f48" fmla="*/ f39 1 337280"/>
                <a:gd name="f49" fmla="*/ f23 1 f30"/>
                <a:gd name="f50" fmla="*/ f24 1 f30"/>
                <a:gd name="f51" fmla="*/ f23 1 f31"/>
                <a:gd name="f52" fmla="*/ f25 1 f31"/>
                <a:gd name="f53" fmla="*/ f41 1 f30"/>
                <a:gd name="f54" fmla="*/ f42 1 f31"/>
                <a:gd name="f55" fmla="*/ f43 1 f30"/>
                <a:gd name="f56" fmla="*/ f44 1 f31"/>
                <a:gd name="f57" fmla="*/ f45 1 f30"/>
                <a:gd name="f58" fmla="*/ f46 1 f31"/>
                <a:gd name="f59" fmla="*/ f47 1 f30"/>
                <a:gd name="f60" fmla="*/ f48 1 f31"/>
                <a:gd name="f61" fmla="*/ f49 f21 1"/>
                <a:gd name="f62" fmla="*/ f50 f21 1"/>
                <a:gd name="f63" fmla="*/ f52 f22 1"/>
                <a:gd name="f64" fmla="*/ f51 f22 1"/>
                <a:gd name="f65" fmla="*/ f53 f21 1"/>
                <a:gd name="f66" fmla="*/ f54 f22 1"/>
                <a:gd name="f67" fmla="*/ f55 f21 1"/>
                <a:gd name="f68" fmla="*/ f56 f22 1"/>
                <a:gd name="f69" fmla="*/ f57 f21 1"/>
                <a:gd name="f70" fmla="*/ f58 f22 1"/>
                <a:gd name="f71" fmla="*/ f59 f21 1"/>
                <a:gd name="f72" fmla="*/ f60 f2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0">
                  <a:pos x="f65" y="f66"/>
                </a:cxn>
                <a:cxn ang="f40">
                  <a:pos x="f67" y="f68"/>
                </a:cxn>
                <a:cxn ang="f40">
                  <a:pos x="f69" y="f70"/>
                </a:cxn>
                <a:cxn ang="f40">
                  <a:pos x="f71" y="f72"/>
                </a:cxn>
                <a:cxn ang="f40">
                  <a:pos x="f65" y="f66"/>
                </a:cxn>
              </a:cxnLst>
              <a:rect l="f61" t="f64" r="f62" b="f63"/>
              <a:pathLst>
                <a:path w="337184" h="337280">
                  <a:moveTo>
                    <a:pt x="f8" y="f9"/>
                  </a:moveTo>
                  <a:lnTo>
                    <a:pt x="f10" y="f7"/>
                  </a:lnTo>
                  <a:cubicBezTo>
                    <a:pt x="f11" y="f12"/>
                    <a:pt x="f13" y="f14"/>
                    <a:pt x="f5" y="f15"/>
                  </a:cubicBezTo>
                  <a:lnTo>
                    <a:pt x="f15" y="f5"/>
                  </a:lnTo>
                  <a:cubicBezTo>
                    <a:pt x="f16" y="f17"/>
                    <a:pt x="f18" y="f19"/>
                    <a:pt x="f8" y="f9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5">
              <a:extLst>
                <a:ext uri="{FF2B5EF4-FFF2-40B4-BE49-F238E27FC236}">
                  <a16:creationId xmlns:a16="http://schemas.microsoft.com/office/drawing/2014/main" id="{F4841D65-262A-FD09-5BD6-A0D189FBD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153469" y="5583737"/>
              <a:ext cx="668033" cy="66803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4617"/>
                <a:gd name="f7" fmla="val 5620"/>
                <a:gd name="f8" fmla="val 3620"/>
                <a:gd name="f9" fmla="val 360902"/>
                <a:gd name="f10" fmla="val 1715"/>
                <a:gd name="f11" fmla="val 357092"/>
                <a:gd name="f12" fmla="val 353187"/>
                <a:gd name="f13" fmla="val 3715"/>
                <a:gd name="f14" fmla="+- 0 0 -90"/>
                <a:gd name="f15" fmla="*/ f3 1 364617"/>
                <a:gd name="f16" fmla="*/ f4 1 364617"/>
                <a:gd name="f17" fmla="val f5"/>
                <a:gd name="f18" fmla="val f6"/>
                <a:gd name="f19" fmla="*/ f14 f0 1"/>
                <a:gd name="f20" fmla="+- f18 0 f17"/>
                <a:gd name="f21" fmla="*/ f19 1 f2"/>
                <a:gd name="f22" fmla="*/ f20 1 364617"/>
                <a:gd name="f23" fmla="*/ 364617 f20 1"/>
                <a:gd name="f24" fmla="*/ 5620 f20 1"/>
                <a:gd name="f25" fmla="*/ 0 f20 1"/>
                <a:gd name="f26" fmla="*/ 353187 f20 1"/>
                <a:gd name="f27" fmla="+- f21 0 f1"/>
                <a:gd name="f28" fmla="*/ f23 1 364617"/>
                <a:gd name="f29" fmla="*/ f24 1 364617"/>
                <a:gd name="f30" fmla="*/ f25 1 364617"/>
                <a:gd name="f31" fmla="*/ f26 1 364617"/>
                <a:gd name="f32" fmla="*/ f17 1 f22"/>
                <a:gd name="f33" fmla="*/ f18 1 f22"/>
                <a:gd name="f34" fmla="*/ f28 1 f22"/>
                <a:gd name="f35" fmla="*/ f29 1 f22"/>
                <a:gd name="f36" fmla="*/ f30 1 f22"/>
                <a:gd name="f37" fmla="*/ f31 1 f22"/>
                <a:gd name="f38" fmla="*/ f32 f15 1"/>
                <a:gd name="f39" fmla="*/ f33 f15 1"/>
                <a:gd name="f40" fmla="*/ f33 f16 1"/>
                <a:gd name="f41" fmla="*/ f32 f16 1"/>
                <a:gd name="f42" fmla="*/ f34 f15 1"/>
                <a:gd name="f43" fmla="*/ f35 f16 1"/>
                <a:gd name="f44" fmla="*/ f35 f15 1"/>
                <a:gd name="f45" fmla="*/ f34 f16 1"/>
                <a:gd name="f46" fmla="*/ f36 f15 1"/>
                <a:gd name="f47" fmla="*/ f37 f16 1"/>
                <a:gd name="f48" fmla="*/ f37 f15 1"/>
                <a:gd name="f49" fmla="*/ f36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2" y="f43"/>
                </a:cxn>
                <a:cxn ang="f27">
                  <a:pos x="f44" y="f45"/>
                </a:cxn>
                <a:cxn ang="f27">
                  <a:pos x="f46" y="f47"/>
                </a:cxn>
                <a:cxn ang="f27">
                  <a:pos x="f48" y="f49"/>
                </a:cxn>
                <a:cxn ang="f27">
                  <a:pos x="f42" y="f43"/>
                </a:cxn>
              </a:cxnLst>
              <a:rect l="f38" t="f41" r="f39" b="f40"/>
              <a:pathLst>
                <a:path w="364617" h="364617">
                  <a:moveTo>
                    <a:pt x="f6" y="f7"/>
                  </a:moveTo>
                  <a:lnTo>
                    <a:pt x="f7" y="f6"/>
                  </a:lnTo>
                  <a:cubicBezTo>
                    <a:pt x="f8" y="f9"/>
                    <a:pt x="f10" y="f11"/>
                    <a:pt x="f5" y="f12"/>
                  </a:cubicBezTo>
                  <a:lnTo>
                    <a:pt x="f12" y="f5"/>
                  </a:lnTo>
                  <a:cubicBezTo>
                    <a:pt x="f11" y="f10"/>
                    <a:pt x="f9" y="f13"/>
                    <a:pt x="f6" y="f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6">
              <a:extLst>
                <a:ext uri="{FF2B5EF4-FFF2-40B4-BE49-F238E27FC236}">
                  <a16:creationId xmlns:a16="http://schemas.microsoft.com/office/drawing/2014/main" id="{230371AD-EE26-64F1-3A81-7DF7149125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193950" y="5624227"/>
              <a:ext cx="696653" cy="6966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0238"/>
                <a:gd name="f7" fmla="val 7239"/>
                <a:gd name="f8" fmla="val 4763"/>
                <a:gd name="f9" fmla="val 377000"/>
                <a:gd name="f10" fmla="val 2381"/>
                <a:gd name="f11" fmla="val 373571"/>
                <a:gd name="f12" fmla="val 370713"/>
                <a:gd name="f13" fmla="val 370237"/>
                <a:gd name="f14" fmla="+- 0 0 -90"/>
                <a:gd name="f15" fmla="*/ f3 1 380238"/>
                <a:gd name="f16" fmla="*/ f4 1 380238"/>
                <a:gd name="f17" fmla="val f5"/>
                <a:gd name="f18" fmla="val f6"/>
                <a:gd name="f19" fmla="*/ f14 f0 1"/>
                <a:gd name="f20" fmla="+- f18 0 f17"/>
                <a:gd name="f21" fmla="*/ f19 1 f2"/>
                <a:gd name="f22" fmla="*/ f20 1 380238"/>
                <a:gd name="f23" fmla="*/ 380238 f20 1"/>
                <a:gd name="f24" fmla="*/ 7239 f20 1"/>
                <a:gd name="f25" fmla="*/ 0 f20 1"/>
                <a:gd name="f26" fmla="*/ 370713 f20 1"/>
                <a:gd name="f27" fmla="*/ 370237 f20 1"/>
                <a:gd name="f28" fmla="+- f21 0 f1"/>
                <a:gd name="f29" fmla="*/ f23 1 380238"/>
                <a:gd name="f30" fmla="*/ f24 1 380238"/>
                <a:gd name="f31" fmla="*/ f25 1 380238"/>
                <a:gd name="f32" fmla="*/ f26 1 380238"/>
                <a:gd name="f33" fmla="*/ f27 1 380238"/>
                <a:gd name="f34" fmla="*/ f17 1 f22"/>
                <a:gd name="f35" fmla="*/ f18 1 f22"/>
                <a:gd name="f36" fmla="*/ f29 1 f22"/>
                <a:gd name="f37" fmla="*/ f30 1 f22"/>
                <a:gd name="f38" fmla="*/ f31 1 f22"/>
                <a:gd name="f39" fmla="*/ f32 1 f22"/>
                <a:gd name="f40" fmla="*/ f33 1 f22"/>
                <a:gd name="f41" fmla="*/ f34 f15 1"/>
                <a:gd name="f42" fmla="*/ f35 f15 1"/>
                <a:gd name="f43" fmla="*/ f35 f16 1"/>
                <a:gd name="f44" fmla="*/ f34 f16 1"/>
                <a:gd name="f45" fmla="*/ f36 f15 1"/>
                <a:gd name="f46" fmla="*/ f37 f16 1"/>
                <a:gd name="f47" fmla="*/ f37 f15 1"/>
                <a:gd name="f48" fmla="*/ f36 f16 1"/>
                <a:gd name="f49" fmla="*/ f38 f15 1"/>
                <a:gd name="f50" fmla="*/ f39 f16 1"/>
                <a:gd name="f51" fmla="*/ f40 f15 1"/>
                <a:gd name="f52" fmla="*/ f38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45" y="f46"/>
                </a:cxn>
                <a:cxn ang="f28">
                  <a:pos x="f47" y="f48"/>
                </a:cxn>
                <a:cxn ang="f28">
                  <a:pos x="f49" y="f50"/>
                </a:cxn>
                <a:cxn ang="f28">
                  <a:pos x="f51" y="f52"/>
                </a:cxn>
                <a:cxn ang="f28">
                  <a:pos x="f45" y="f46"/>
                </a:cxn>
              </a:cxnLst>
              <a:rect l="f41" t="f44" r="f42" b="f43"/>
              <a:pathLst>
                <a:path w="380238" h="380238">
                  <a:moveTo>
                    <a:pt x="f6" y="f7"/>
                  </a:moveTo>
                  <a:lnTo>
                    <a:pt x="f7" y="f6"/>
                  </a:lnTo>
                  <a:cubicBezTo>
                    <a:pt x="f8" y="f9"/>
                    <a:pt x="f10" y="f11"/>
                    <a:pt x="f5" y="f12"/>
                  </a:cubicBezTo>
                  <a:lnTo>
                    <a:pt x="f13" y="f5"/>
                  </a:lnTo>
                  <a:cubicBezTo>
                    <a:pt x="f11" y="f10"/>
                    <a:pt x="f9" y="f8"/>
                    <a:pt x="f6" y="f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7" name="Freeform: Shape 27">
              <a:extLst>
                <a:ext uri="{FF2B5EF4-FFF2-40B4-BE49-F238E27FC236}">
                  <a16:creationId xmlns:a16="http://schemas.microsoft.com/office/drawing/2014/main" id="{8E17AE0C-5B38-839B-2B8D-D45005F6B7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244388" y="5674656"/>
              <a:ext cx="705724" cy="7057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5191"/>
                <a:gd name="f7" fmla="val 380905"/>
                <a:gd name="f8" fmla="val 4286"/>
                <a:gd name="f9" fmla="val 8573"/>
                <a:gd name="f10" fmla="val 2762"/>
                <a:gd name="f11" fmla="val 379476"/>
                <a:gd name="f12" fmla="val 1334"/>
                <a:gd name="f13" fmla="val 377952"/>
                <a:gd name="f14" fmla="val 376523"/>
                <a:gd name="f15" fmla="val 2667"/>
                <a:gd name="f16" fmla="+- 0 0 -90"/>
                <a:gd name="f17" fmla="*/ f3 1 385191"/>
                <a:gd name="f18" fmla="*/ f4 1 385191"/>
                <a:gd name="f19" fmla="val f5"/>
                <a:gd name="f20" fmla="val f6"/>
                <a:gd name="f21" fmla="*/ f16 f0 1"/>
                <a:gd name="f22" fmla="+- f20 0 f19"/>
                <a:gd name="f23" fmla="*/ f21 1 f2"/>
                <a:gd name="f24" fmla="*/ f22 1 385191"/>
                <a:gd name="f25" fmla="*/ 380905 f22 1"/>
                <a:gd name="f26" fmla="*/ 4286 f22 1"/>
                <a:gd name="f27" fmla="*/ 385191 f22 1"/>
                <a:gd name="f28" fmla="*/ 8573 f22 1"/>
                <a:gd name="f29" fmla="*/ 0 f22 1"/>
                <a:gd name="f30" fmla="*/ 376523 f22 1"/>
                <a:gd name="f31" fmla="+- f23 0 f1"/>
                <a:gd name="f32" fmla="*/ f25 1 385191"/>
                <a:gd name="f33" fmla="*/ f26 1 385191"/>
                <a:gd name="f34" fmla="*/ f27 1 385191"/>
                <a:gd name="f35" fmla="*/ f28 1 385191"/>
                <a:gd name="f36" fmla="*/ f29 1 385191"/>
                <a:gd name="f37" fmla="*/ f30 1 385191"/>
                <a:gd name="f38" fmla="*/ f19 1 f24"/>
                <a:gd name="f39" fmla="*/ f20 1 f24"/>
                <a:gd name="f40" fmla="*/ f32 1 f24"/>
                <a:gd name="f41" fmla="*/ f33 1 f24"/>
                <a:gd name="f42" fmla="*/ f34 1 f24"/>
                <a:gd name="f43" fmla="*/ f35 1 f24"/>
                <a:gd name="f44" fmla="*/ f36 1 f24"/>
                <a:gd name="f45" fmla="*/ f37 1 f24"/>
                <a:gd name="f46" fmla="*/ f38 f17 1"/>
                <a:gd name="f47" fmla="*/ f39 f17 1"/>
                <a:gd name="f48" fmla="*/ f39 f18 1"/>
                <a:gd name="f49" fmla="*/ f38 f18 1"/>
                <a:gd name="f50" fmla="*/ f40 f17 1"/>
                <a:gd name="f51" fmla="*/ f41 f18 1"/>
                <a:gd name="f52" fmla="*/ f42 f17 1"/>
                <a:gd name="f53" fmla="*/ f43 f18 1"/>
                <a:gd name="f54" fmla="*/ f43 f17 1"/>
                <a:gd name="f55" fmla="*/ f42 f18 1"/>
                <a:gd name="f56" fmla="*/ f41 f17 1"/>
                <a:gd name="f57" fmla="*/ f40 f18 1"/>
                <a:gd name="f58" fmla="*/ f44 f17 1"/>
                <a:gd name="f59" fmla="*/ f45 f18 1"/>
                <a:gd name="f60" fmla="*/ f45 f17 1"/>
                <a:gd name="f61" fmla="*/ f44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1">
                  <a:pos x="f50" y="f51"/>
                </a:cxn>
                <a:cxn ang="f31">
                  <a:pos x="f52" y="f53"/>
                </a:cxn>
                <a:cxn ang="f31">
                  <a:pos x="f54" y="f55"/>
                </a:cxn>
                <a:cxn ang="f31">
                  <a:pos x="f56" y="f57"/>
                </a:cxn>
                <a:cxn ang="f31">
                  <a:pos x="f58" y="f59"/>
                </a:cxn>
                <a:cxn ang="f31">
                  <a:pos x="f60" y="f61"/>
                </a:cxn>
                <a:cxn ang="f31">
                  <a:pos x="f50" y="f51"/>
                </a:cxn>
              </a:cxnLst>
              <a:rect l="f46" t="f49" r="f47" b="f48"/>
              <a:pathLst>
                <a:path w="385191" h="385191">
                  <a:moveTo>
                    <a:pt x="f7" y="f8"/>
                  </a:moveTo>
                  <a:lnTo>
                    <a:pt x="f6" y="f9"/>
                  </a:lnTo>
                  <a:lnTo>
                    <a:pt x="f9" y="f6"/>
                  </a:lnTo>
                  <a:lnTo>
                    <a:pt x="f8" y="f7"/>
                  </a:lnTo>
                  <a:cubicBezTo>
                    <a:pt x="f10" y="f11"/>
                    <a:pt x="f12" y="f13"/>
                    <a:pt x="f5" y="f14"/>
                  </a:cubicBezTo>
                  <a:lnTo>
                    <a:pt x="f14" y="f5"/>
                  </a:lnTo>
                  <a:cubicBezTo>
                    <a:pt x="f13" y="f12"/>
                    <a:pt x="f11" y="f15"/>
                    <a:pt x="f7" y="f8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8" name="Freeform: Shape 28">
              <a:extLst>
                <a:ext uri="{FF2B5EF4-FFF2-40B4-BE49-F238E27FC236}">
                  <a16:creationId xmlns:a16="http://schemas.microsoft.com/office/drawing/2014/main" id="{165260F9-41CF-9D61-5096-F85A245E7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304766" y="5734165"/>
              <a:ext cx="695776" cy="69664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79761"/>
                <a:gd name="f7" fmla="val 380237"/>
                <a:gd name="f8" fmla="val 372428"/>
                <a:gd name="f9" fmla="val 374999"/>
                <a:gd name="f10" fmla="val 3239"/>
                <a:gd name="f11" fmla="val 377381"/>
                <a:gd name="f12" fmla="val 6572"/>
                <a:gd name="f13" fmla="val 379762"/>
                <a:gd name="f14" fmla="val 9525"/>
                <a:gd name="f15" fmla="val 380238"/>
                <a:gd name="f16" fmla="val 6096"/>
                <a:gd name="f17" fmla="val 377857"/>
                <a:gd name="f18" fmla="val 2762"/>
                <a:gd name="f19" fmla="val 375476"/>
                <a:gd name="f20" fmla="val 372904"/>
                <a:gd name="f21" fmla="+- 0 0 -90"/>
                <a:gd name="f22" fmla="*/ f3 1 379761"/>
                <a:gd name="f23" fmla="*/ f4 1 380237"/>
                <a:gd name="f24" fmla="val f5"/>
                <a:gd name="f25" fmla="val f6"/>
                <a:gd name="f26" fmla="val f7"/>
                <a:gd name="f27" fmla="*/ f21 f0 1"/>
                <a:gd name="f28" fmla="+- f26 0 f24"/>
                <a:gd name="f29" fmla="+- f25 0 f24"/>
                <a:gd name="f30" fmla="*/ f27 1 f2"/>
                <a:gd name="f31" fmla="*/ f29 1 379761"/>
                <a:gd name="f32" fmla="*/ f28 1 380237"/>
                <a:gd name="f33" fmla="*/ 372428 f29 1"/>
                <a:gd name="f34" fmla="*/ 0 f28 1"/>
                <a:gd name="f35" fmla="*/ 379762 f29 1"/>
                <a:gd name="f36" fmla="*/ 9525 f28 1"/>
                <a:gd name="f37" fmla="*/ 9525 f29 1"/>
                <a:gd name="f38" fmla="*/ 380238 f28 1"/>
                <a:gd name="f39" fmla="*/ 0 f29 1"/>
                <a:gd name="f40" fmla="*/ 372904 f28 1"/>
                <a:gd name="f41" fmla="+- f30 0 f1"/>
                <a:gd name="f42" fmla="*/ f33 1 379761"/>
                <a:gd name="f43" fmla="*/ f34 1 380237"/>
                <a:gd name="f44" fmla="*/ f35 1 379761"/>
                <a:gd name="f45" fmla="*/ f36 1 380237"/>
                <a:gd name="f46" fmla="*/ f37 1 379761"/>
                <a:gd name="f47" fmla="*/ f38 1 380237"/>
                <a:gd name="f48" fmla="*/ f39 1 379761"/>
                <a:gd name="f49" fmla="*/ f40 1 380237"/>
                <a:gd name="f50" fmla="*/ f24 1 f31"/>
                <a:gd name="f51" fmla="*/ f25 1 f31"/>
                <a:gd name="f52" fmla="*/ f24 1 f32"/>
                <a:gd name="f53" fmla="*/ f26 1 f32"/>
                <a:gd name="f54" fmla="*/ f42 1 f31"/>
                <a:gd name="f55" fmla="*/ f43 1 f32"/>
                <a:gd name="f56" fmla="*/ f44 1 f31"/>
                <a:gd name="f57" fmla="*/ f45 1 f32"/>
                <a:gd name="f58" fmla="*/ f46 1 f31"/>
                <a:gd name="f59" fmla="*/ f47 1 f32"/>
                <a:gd name="f60" fmla="*/ f48 1 f31"/>
                <a:gd name="f61" fmla="*/ f49 1 f32"/>
                <a:gd name="f62" fmla="*/ f50 f22 1"/>
                <a:gd name="f63" fmla="*/ f51 f22 1"/>
                <a:gd name="f64" fmla="*/ f53 f23 1"/>
                <a:gd name="f65" fmla="*/ f52 f23 1"/>
                <a:gd name="f66" fmla="*/ f54 f22 1"/>
                <a:gd name="f67" fmla="*/ f55 f23 1"/>
                <a:gd name="f68" fmla="*/ f56 f22 1"/>
                <a:gd name="f69" fmla="*/ f57 f23 1"/>
                <a:gd name="f70" fmla="*/ f58 f22 1"/>
                <a:gd name="f71" fmla="*/ f59 f23 1"/>
                <a:gd name="f72" fmla="*/ f60 f22 1"/>
                <a:gd name="f73" fmla="*/ f61 f2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66" y="f67"/>
                </a:cxn>
                <a:cxn ang="f41">
                  <a:pos x="f68" y="f69"/>
                </a:cxn>
                <a:cxn ang="f41">
                  <a:pos x="f70" y="f71"/>
                </a:cxn>
                <a:cxn ang="f41">
                  <a:pos x="f72" y="f73"/>
                </a:cxn>
              </a:cxnLst>
              <a:rect l="f62" t="f65" r="f63" b="f64"/>
              <a:pathLst>
                <a:path w="379761" h="380237">
                  <a:moveTo>
                    <a:pt x="f8" y="f5"/>
                  </a:moveTo>
                  <a:cubicBezTo>
                    <a:pt x="f9" y="f10"/>
                    <a:pt x="f11" y="f12"/>
                    <a:pt x="f13" y="f14"/>
                  </a:cubicBezTo>
                  <a:lnTo>
                    <a:pt x="f14" y="f15"/>
                  </a:lnTo>
                  <a:cubicBezTo>
                    <a:pt x="f16" y="f17"/>
                    <a:pt x="f18" y="f19"/>
                    <a:pt x="f5" y="f20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9" name="Freeform: Shape 29">
              <a:extLst>
                <a:ext uri="{FF2B5EF4-FFF2-40B4-BE49-F238E27FC236}">
                  <a16:creationId xmlns:a16="http://schemas.microsoft.com/office/drawing/2014/main" id="{2BDF26C0-AC9D-3077-5A00-854F73F708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372651" y="5802919"/>
              <a:ext cx="668380" cy="6683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64807"/>
                <a:gd name="f7" fmla="val 359188"/>
                <a:gd name="f8" fmla="val 361188"/>
                <a:gd name="f9" fmla="val 3905"/>
                <a:gd name="f10" fmla="val 362998"/>
                <a:gd name="f11" fmla="val 7715"/>
                <a:gd name="f12" fmla="val 364808"/>
                <a:gd name="f13" fmla="val 11621"/>
                <a:gd name="f14" fmla="+- 0 0 -90"/>
                <a:gd name="f15" fmla="*/ f3 1 364807"/>
                <a:gd name="f16" fmla="*/ f4 1 364807"/>
                <a:gd name="f17" fmla="val f5"/>
                <a:gd name="f18" fmla="val f6"/>
                <a:gd name="f19" fmla="*/ f14 f0 1"/>
                <a:gd name="f20" fmla="+- f18 0 f17"/>
                <a:gd name="f21" fmla="*/ f19 1 f2"/>
                <a:gd name="f22" fmla="*/ f20 1 364807"/>
                <a:gd name="f23" fmla="*/ 359188 f20 1"/>
                <a:gd name="f24" fmla="*/ 0 f20 1"/>
                <a:gd name="f25" fmla="*/ 364808 f20 1"/>
                <a:gd name="f26" fmla="*/ 11621 f20 1"/>
                <a:gd name="f27" fmla="+- f21 0 f1"/>
                <a:gd name="f28" fmla="*/ f23 1 364807"/>
                <a:gd name="f29" fmla="*/ f24 1 364807"/>
                <a:gd name="f30" fmla="*/ f25 1 364807"/>
                <a:gd name="f31" fmla="*/ f26 1 364807"/>
                <a:gd name="f32" fmla="*/ f17 1 f22"/>
                <a:gd name="f33" fmla="*/ f18 1 f22"/>
                <a:gd name="f34" fmla="*/ f28 1 f22"/>
                <a:gd name="f35" fmla="*/ f29 1 f22"/>
                <a:gd name="f36" fmla="*/ f30 1 f22"/>
                <a:gd name="f37" fmla="*/ f31 1 f22"/>
                <a:gd name="f38" fmla="*/ f32 f15 1"/>
                <a:gd name="f39" fmla="*/ f33 f15 1"/>
                <a:gd name="f40" fmla="*/ f33 f16 1"/>
                <a:gd name="f41" fmla="*/ f32 f16 1"/>
                <a:gd name="f42" fmla="*/ f34 f15 1"/>
                <a:gd name="f43" fmla="*/ f35 f16 1"/>
                <a:gd name="f44" fmla="*/ f36 f15 1"/>
                <a:gd name="f45" fmla="*/ f37 f16 1"/>
                <a:gd name="f46" fmla="*/ f37 f15 1"/>
                <a:gd name="f47" fmla="*/ f36 f16 1"/>
                <a:gd name="f48" fmla="*/ f35 f15 1"/>
                <a:gd name="f49" fmla="*/ f3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2" y="f43"/>
                </a:cxn>
                <a:cxn ang="f27">
                  <a:pos x="f44" y="f45"/>
                </a:cxn>
                <a:cxn ang="f27">
                  <a:pos x="f46" y="f47"/>
                </a:cxn>
                <a:cxn ang="f27">
                  <a:pos x="f48" y="f49"/>
                </a:cxn>
              </a:cxnLst>
              <a:rect l="f38" t="f41" r="f39" b="f40"/>
              <a:pathLst>
                <a:path w="364807" h="364807">
                  <a:moveTo>
                    <a:pt x="f7" y="f5"/>
                  </a:moveTo>
                  <a:cubicBezTo>
                    <a:pt x="f8" y="f9"/>
                    <a:pt x="f10" y="f11"/>
                    <a:pt x="f12" y="f13"/>
                  </a:cubicBezTo>
                  <a:lnTo>
                    <a:pt x="f13" y="f12"/>
                  </a:lnTo>
                  <a:cubicBezTo>
                    <a:pt x="f11" y="f10"/>
                    <a:pt x="f9" y="f8"/>
                    <a:pt x="f5" y="f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0" name="Freeform: Shape 30">
              <a:extLst>
                <a:ext uri="{FF2B5EF4-FFF2-40B4-BE49-F238E27FC236}">
                  <a16:creationId xmlns:a16="http://schemas.microsoft.com/office/drawing/2014/main" id="{DD594AFF-96D1-F7E3-6812-CC4F29BB4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452405" y="5882847"/>
              <a:ext cx="617942" cy="61794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37280"/>
                <a:gd name="f7" fmla="val 333470"/>
                <a:gd name="f8" fmla="val 334899"/>
                <a:gd name="f9" fmla="val 4382"/>
                <a:gd name="f10" fmla="val 336137"/>
                <a:gd name="f11" fmla="val 8858"/>
                <a:gd name="f12" fmla="val 13430"/>
                <a:gd name="f13" fmla="+- 0 0 -90"/>
                <a:gd name="f14" fmla="*/ f3 1 337280"/>
                <a:gd name="f15" fmla="*/ f4 1 337280"/>
                <a:gd name="f16" fmla="val f5"/>
                <a:gd name="f17" fmla="val f6"/>
                <a:gd name="f18" fmla="*/ f13 f0 1"/>
                <a:gd name="f19" fmla="+- f17 0 f16"/>
                <a:gd name="f20" fmla="*/ f18 1 f2"/>
                <a:gd name="f21" fmla="*/ f19 1 337280"/>
                <a:gd name="f22" fmla="*/ 333470 f19 1"/>
                <a:gd name="f23" fmla="*/ 0 f19 1"/>
                <a:gd name="f24" fmla="*/ 337280 f19 1"/>
                <a:gd name="f25" fmla="*/ 13430 f19 1"/>
                <a:gd name="f26" fmla="+- f20 0 f1"/>
                <a:gd name="f27" fmla="*/ f22 1 337280"/>
                <a:gd name="f28" fmla="*/ f23 1 337280"/>
                <a:gd name="f29" fmla="*/ f24 1 337280"/>
                <a:gd name="f30" fmla="*/ f25 1 337280"/>
                <a:gd name="f31" fmla="*/ f16 1 f21"/>
                <a:gd name="f32" fmla="*/ f17 1 f21"/>
                <a:gd name="f33" fmla="*/ f27 1 f21"/>
                <a:gd name="f34" fmla="*/ f28 1 f21"/>
                <a:gd name="f35" fmla="*/ f29 1 f21"/>
                <a:gd name="f36" fmla="*/ f30 1 f21"/>
                <a:gd name="f37" fmla="*/ f31 f14 1"/>
                <a:gd name="f38" fmla="*/ f32 f14 1"/>
                <a:gd name="f39" fmla="*/ f32 f15 1"/>
                <a:gd name="f40" fmla="*/ f31 f15 1"/>
                <a:gd name="f41" fmla="*/ f33 f14 1"/>
                <a:gd name="f42" fmla="*/ f34 f15 1"/>
                <a:gd name="f43" fmla="*/ f35 f14 1"/>
                <a:gd name="f44" fmla="*/ f36 f15 1"/>
                <a:gd name="f45" fmla="*/ f36 f14 1"/>
                <a:gd name="f46" fmla="*/ f35 f15 1"/>
                <a:gd name="f47" fmla="*/ f34 f14 1"/>
                <a:gd name="f48" fmla="*/ f33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1" y="f42"/>
                </a:cxn>
                <a:cxn ang="f26">
                  <a:pos x="f43" y="f44"/>
                </a:cxn>
                <a:cxn ang="f26">
                  <a:pos x="f45" y="f46"/>
                </a:cxn>
                <a:cxn ang="f26">
                  <a:pos x="f47" y="f48"/>
                </a:cxn>
              </a:cxnLst>
              <a:rect l="f37" t="f40" r="f38" b="f39"/>
              <a:pathLst>
                <a:path w="337280" h="337280">
                  <a:moveTo>
                    <a:pt x="f7" y="f5"/>
                  </a:moveTo>
                  <a:cubicBezTo>
                    <a:pt x="f8" y="f9"/>
                    <a:pt x="f10" y="f11"/>
                    <a:pt x="f6" y="f12"/>
                  </a:cubicBezTo>
                  <a:lnTo>
                    <a:pt x="f12" y="f6"/>
                  </a:lnTo>
                  <a:cubicBezTo>
                    <a:pt x="f11" y="f10"/>
                    <a:pt x="f9" y="f8"/>
                    <a:pt x="f5" y="f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1" name="Freeform: Shape 31">
              <a:extLst>
                <a:ext uri="{FF2B5EF4-FFF2-40B4-BE49-F238E27FC236}">
                  <a16:creationId xmlns:a16="http://schemas.microsoft.com/office/drawing/2014/main" id="{CD1572A4-C6B3-F033-358C-5F436720D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545765" y="5976216"/>
              <a:ext cx="539066" cy="53889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4227"/>
                <a:gd name="f7" fmla="val 294132"/>
                <a:gd name="f8" fmla="val 292989"/>
                <a:gd name="f9" fmla="val 293561"/>
                <a:gd name="f10" fmla="val 5334"/>
                <a:gd name="f11" fmla="val 293942"/>
                <a:gd name="f12" fmla="val 10668"/>
                <a:gd name="f13" fmla="val 15907"/>
                <a:gd name="f14" fmla="val 293465"/>
                <a:gd name="f15" fmla="val 292894"/>
                <a:gd name="f16" fmla="+- 0 0 -90"/>
                <a:gd name="f17" fmla="*/ f3 1 294227"/>
                <a:gd name="f18" fmla="*/ f4 1 294132"/>
                <a:gd name="f19" fmla="val f5"/>
                <a:gd name="f20" fmla="val f6"/>
                <a:gd name="f21" fmla="val f7"/>
                <a:gd name="f22" fmla="*/ f16 f0 1"/>
                <a:gd name="f23" fmla="+- f21 0 f19"/>
                <a:gd name="f24" fmla="+- f20 0 f19"/>
                <a:gd name="f25" fmla="*/ f22 1 f2"/>
                <a:gd name="f26" fmla="*/ f24 1 294227"/>
                <a:gd name="f27" fmla="*/ f23 1 294132"/>
                <a:gd name="f28" fmla="*/ 292989 f24 1"/>
                <a:gd name="f29" fmla="*/ 0 f23 1"/>
                <a:gd name="f30" fmla="*/ 294227 f24 1"/>
                <a:gd name="f31" fmla="*/ 15907 f23 1"/>
                <a:gd name="f32" fmla="*/ 15907 f24 1"/>
                <a:gd name="f33" fmla="*/ 294132 f23 1"/>
                <a:gd name="f34" fmla="*/ 0 f24 1"/>
                <a:gd name="f35" fmla="*/ 292894 f23 1"/>
                <a:gd name="f36" fmla="+- f25 0 f1"/>
                <a:gd name="f37" fmla="*/ f28 1 294227"/>
                <a:gd name="f38" fmla="*/ f29 1 294132"/>
                <a:gd name="f39" fmla="*/ f30 1 294227"/>
                <a:gd name="f40" fmla="*/ f31 1 294132"/>
                <a:gd name="f41" fmla="*/ f32 1 294227"/>
                <a:gd name="f42" fmla="*/ f33 1 294132"/>
                <a:gd name="f43" fmla="*/ f34 1 294227"/>
                <a:gd name="f44" fmla="*/ f35 1 294132"/>
                <a:gd name="f45" fmla="*/ f19 1 f26"/>
                <a:gd name="f46" fmla="*/ f20 1 f26"/>
                <a:gd name="f47" fmla="*/ f19 1 f27"/>
                <a:gd name="f48" fmla="*/ f21 1 f27"/>
                <a:gd name="f49" fmla="*/ f37 1 f26"/>
                <a:gd name="f50" fmla="*/ f38 1 f27"/>
                <a:gd name="f51" fmla="*/ f39 1 f26"/>
                <a:gd name="f52" fmla="*/ f40 1 f27"/>
                <a:gd name="f53" fmla="*/ f41 1 f26"/>
                <a:gd name="f54" fmla="*/ f42 1 f27"/>
                <a:gd name="f55" fmla="*/ f43 1 f26"/>
                <a:gd name="f56" fmla="*/ f44 1 f27"/>
                <a:gd name="f57" fmla="*/ f45 f17 1"/>
                <a:gd name="f58" fmla="*/ f46 f17 1"/>
                <a:gd name="f59" fmla="*/ f48 f18 1"/>
                <a:gd name="f60" fmla="*/ f47 f18 1"/>
                <a:gd name="f61" fmla="*/ f49 f17 1"/>
                <a:gd name="f62" fmla="*/ f50 f18 1"/>
                <a:gd name="f63" fmla="*/ f51 f17 1"/>
                <a:gd name="f64" fmla="*/ f52 f18 1"/>
                <a:gd name="f65" fmla="*/ f53 f17 1"/>
                <a:gd name="f66" fmla="*/ f54 f18 1"/>
                <a:gd name="f67" fmla="*/ f55 f17 1"/>
                <a:gd name="f68" fmla="*/ f56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6">
                  <a:pos x="f61" y="f62"/>
                </a:cxn>
                <a:cxn ang="f36">
                  <a:pos x="f63" y="f64"/>
                </a:cxn>
                <a:cxn ang="f36">
                  <a:pos x="f65" y="f66"/>
                </a:cxn>
                <a:cxn ang="f36">
                  <a:pos x="f67" y="f68"/>
                </a:cxn>
              </a:cxnLst>
              <a:rect l="f57" t="f60" r="f58" b="f59"/>
              <a:pathLst>
                <a:path w="294227" h="294132">
                  <a:moveTo>
                    <a:pt x="f8" y="f5"/>
                  </a:moveTo>
                  <a:cubicBezTo>
                    <a:pt x="f9" y="f10"/>
                    <a:pt x="f11" y="f12"/>
                    <a:pt x="f6" y="f13"/>
                  </a:cubicBezTo>
                  <a:lnTo>
                    <a:pt x="f13" y="f7"/>
                  </a:lnTo>
                  <a:cubicBezTo>
                    <a:pt x="f12" y="f7"/>
                    <a:pt x="f10" y="f14"/>
                    <a:pt x="f5" y="f15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2" name="Freeform: Shape 32">
              <a:extLst>
                <a:ext uri="{FF2B5EF4-FFF2-40B4-BE49-F238E27FC236}">
                  <a16:creationId xmlns:a16="http://schemas.microsoft.com/office/drawing/2014/main" id="{6FC92FB3-C9CE-34FB-3E8C-58B5E2D6E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659380" y="6089647"/>
              <a:ext cx="421968" cy="42196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30314"/>
                <a:gd name="f7" fmla="val 230315"/>
                <a:gd name="f8" fmla="val 229457"/>
                <a:gd name="f9" fmla="val 6953"/>
                <a:gd name="f10" fmla="val 228314"/>
                <a:gd name="f11" fmla="val 13716"/>
                <a:gd name="f12" fmla="val 226886"/>
                <a:gd name="f13" fmla="val 20574"/>
                <a:gd name="f14" fmla="val 20669"/>
                <a:gd name="f15" fmla="val 226790"/>
                <a:gd name="f16" fmla="val 13811"/>
                <a:gd name="f17" fmla="+- 0 0 -90"/>
                <a:gd name="f18" fmla="*/ f3 1 230314"/>
                <a:gd name="f19" fmla="*/ f4 1 230314"/>
                <a:gd name="f20" fmla="val f5"/>
                <a:gd name="f21" fmla="val f6"/>
                <a:gd name="f22" fmla="*/ f17 f0 1"/>
                <a:gd name="f23" fmla="+- f21 0 f20"/>
                <a:gd name="f24" fmla="*/ f22 1 f2"/>
                <a:gd name="f25" fmla="*/ f23 1 230314"/>
                <a:gd name="f26" fmla="*/ 230315 f23 1"/>
                <a:gd name="f27" fmla="*/ 0 f23 1"/>
                <a:gd name="f28" fmla="*/ 226886 f23 1"/>
                <a:gd name="f29" fmla="*/ 20574 f23 1"/>
                <a:gd name="f30" fmla="*/ 20669 f23 1"/>
                <a:gd name="f31" fmla="*/ 226790 f23 1"/>
                <a:gd name="f32" fmla="+- f24 0 f1"/>
                <a:gd name="f33" fmla="*/ f26 1 230314"/>
                <a:gd name="f34" fmla="*/ f27 1 230314"/>
                <a:gd name="f35" fmla="*/ f28 1 230314"/>
                <a:gd name="f36" fmla="*/ f29 1 230314"/>
                <a:gd name="f37" fmla="*/ f30 1 230314"/>
                <a:gd name="f38" fmla="*/ f31 1 230314"/>
                <a:gd name="f39" fmla="*/ f20 1 f25"/>
                <a:gd name="f40" fmla="*/ f21 1 f25"/>
                <a:gd name="f41" fmla="*/ f33 1 f25"/>
                <a:gd name="f42" fmla="*/ f34 1 f25"/>
                <a:gd name="f43" fmla="*/ f35 1 f25"/>
                <a:gd name="f44" fmla="*/ f36 1 f25"/>
                <a:gd name="f45" fmla="*/ f37 1 f25"/>
                <a:gd name="f46" fmla="*/ f38 1 f25"/>
                <a:gd name="f47" fmla="*/ f39 f18 1"/>
                <a:gd name="f48" fmla="*/ f40 f18 1"/>
                <a:gd name="f49" fmla="*/ f40 f19 1"/>
                <a:gd name="f50" fmla="*/ f39 f19 1"/>
                <a:gd name="f51" fmla="*/ f41 f18 1"/>
                <a:gd name="f52" fmla="*/ f42 f19 1"/>
                <a:gd name="f53" fmla="*/ f43 f18 1"/>
                <a:gd name="f54" fmla="*/ f44 f19 1"/>
                <a:gd name="f55" fmla="*/ f45 f18 1"/>
                <a:gd name="f56" fmla="*/ f46 f19 1"/>
                <a:gd name="f57" fmla="*/ f42 f18 1"/>
                <a:gd name="f58" fmla="*/ f41 f1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51" y="f52"/>
                </a:cxn>
                <a:cxn ang="f32">
                  <a:pos x="f53" y="f54"/>
                </a:cxn>
                <a:cxn ang="f32">
                  <a:pos x="f55" y="f56"/>
                </a:cxn>
                <a:cxn ang="f32">
                  <a:pos x="f57" y="f58"/>
                </a:cxn>
              </a:cxnLst>
              <a:rect l="f47" t="f50" r="f48" b="f49"/>
              <a:pathLst>
                <a:path w="230314" h="230314">
                  <a:moveTo>
                    <a:pt x="f7" y="f5"/>
                  </a:moveTo>
                  <a:cubicBezTo>
                    <a:pt x="f8" y="f9"/>
                    <a:pt x="f10" y="f11"/>
                    <a:pt x="f12" y="f13"/>
                  </a:cubicBezTo>
                  <a:lnTo>
                    <a:pt x="f14" y="f15"/>
                  </a:lnTo>
                  <a:cubicBezTo>
                    <a:pt x="f16" y="f10"/>
                    <a:pt x="f9" y="f8"/>
                    <a:pt x="f5" y="f7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3" name="Freeform: Shape 33">
              <a:extLst>
                <a:ext uri="{FF2B5EF4-FFF2-40B4-BE49-F238E27FC236}">
                  <a16:creationId xmlns:a16="http://schemas.microsoft.com/office/drawing/2014/main" id="{4512EAA7-80CD-281E-2608-C1D494AA0B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4823066" y="6253334"/>
              <a:ext cx="206791" cy="2067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2871"/>
                <a:gd name="f7" fmla="val 87618"/>
                <a:gd name="f8" fmla="val 48239"/>
                <a:gd name="f9" fmla="+- 0 0 -90"/>
                <a:gd name="f10" fmla="*/ f3 1 112871"/>
                <a:gd name="f11" fmla="*/ f4 1 112871"/>
                <a:gd name="f12" fmla="val f5"/>
                <a:gd name="f13" fmla="val f6"/>
                <a:gd name="f14" fmla="*/ f9 f0 1"/>
                <a:gd name="f15" fmla="+- f13 0 f12"/>
                <a:gd name="f16" fmla="*/ f14 1 f2"/>
                <a:gd name="f17" fmla="*/ f15 1 112871"/>
                <a:gd name="f18" fmla="*/ 112871 f15 1"/>
                <a:gd name="f19" fmla="*/ 0 f15 1"/>
                <a:gd name="f20" fmla="+- f16 0 f1"/>
                <a:gd name="f21" fmla="*/ f18 1 112871"/>
                <a:gd name="f22" fmla="*/ f19 1 112871"/>
                <a:gd name="f23" fmla="*/ f12 1 f17"/>
                <a:gd name="f24" fmla="*/ f13 1 f17"/>
                <a:gd name="f25" fmla="*/ f21 1 f17"/>
                <a:gd name="f26" fmla="*/ f22 1 f17"/>
                <a:gd name="f27" fmla="*/ f23 f10 1"/>
                <a:gd name="f28" fmla="*/ f24 f10 1"/>
                <a:gd name="f29" fmla="*/ f24 f11 1"/>
                <a:gd name="f30" fmla="*/ f23 f11 1"/>
                <a:gd name="f31" fmla="*/ f25 f10 1"/>
                <a:gd name="f32" fmla="*/ f26 f11 1"/>
                <a:gd name="f33" fmla="*/ f26 f10 1"/>
                <a:gd name="f34" fmla="*/ f25 f1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0">
                  <a:pos x="f31" y="f32"/>
                </a:cxn>
                <a:cxn ang="f20">
                  <a:pos x="f33" y="f34"/>
                </a:cxn>
              </a:cxnLst>
              <a:rect l="f27" t="f30" r="f28" b="f29"/>
              <a:pathLst>
                <a:path w="112871" h="112871">
                  <a:moveTo>
                    <a:pt x="f6" y="f5"/>
                  </a:moveTo>
                  <a:cubicBezTo>
                    <a:pt x="f7" y="f8"/>
                    <a:pt x="f8" y="f7"/>
                    <a:pt x="f5" y="f6"/>
                  </a:cubicBez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grpSp>
        <p:nvGrpSpPr>
          <p:cNvPr id="24" name="Content Placeholder 2">
            <a:extLst>
              <a:ext uri="{FF2B5EF4-FFF2-40B4-BE49-F238E27FC236}">
                <a16:creationId xmlns:a16="http://schemas.microsoft.com/office/drawing/2014/main" id="{24E32F25-595A-5E74-2121-837B426EF0A8}"/>
              </a:ext>
            </a:extLst>
          </p:cNvPr>
          <p:cNvGrpSpPr/>
          <p:nvPr/>
        </p:nvGrpSpPr>
        <p:grpSpPr>
          <a:xfrm>
            <a:off x="5484141" y="482135"/>
            <a:ext cx="6301597" cy="5869615"/>
            <a:chOff x="5484141" y="482135"/>
            <a:chExt cx="6301597" cy="5869615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4B45DDC-0D2E-6D65-C24F-5A2B1EF7A94C}"/>
                </a:ext>
              </a:extLst>
            </p:cNvPr>
            <p:cNvSpPr/>
            <p:nvPr/>
          </p:nvSpPr>
          <p:spPr>
            <a:xfrm>
              <a:off x="5484141" y="482135"/>
              <a:ext cx="6301596" cy="9782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26" name="Rectangle 25" descr="Users">
              <a:extLst>
                <a:ext uri="{FF2B5EF4-FFF2-40B4-BE49-F238E27FC236}">
                  <a16:creationId xmlns:a16="http://schemas.microsoft.com/office/drawing/2014/main" id="{6F15CF7E-2522-921A-2396-B4ED8FD60C70}"/>
                </a:ext>
              </a:extLst>
            </p:cNvPr>
            <p:cNvSpPr/>
            <p:nvPr/>
          </p:nvSpPr>
          <p:spPr>
            <a:xfrm>
              <a:off x="5780068" y="702240"/>
              <a:ext cx="538051" cy="538051"/>
            </a:xfrm>
            <a:prstGeom prst="rect">
              <a:avLst/>
            </a:prstGeom>
            <a:blipFill>
              <a:blip r:embed="rId2">
                <a:alphaModFix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BDDF064-B85B-EC36-7ECC-273A9ED20BBB}"/>
                </a:ext>
              </a:extLst>
            </p:cNvPr>
            <p:cNvSpPr/>
            <p:nvPr/>
          </p:nvSpPr>
          <p:spPr>
            <a:xfrm>
              <a:off x="6614038" y="482135"/>
              <a:ext cx="5171700" cy="9782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71698"/>
                <a:gd name="f7" fmla="val 978270"/>
                <a:gd name="f8" fmla="+- 0 0 -90"/>
                <a:gd name="f9" fmla="*/ f3 1 5171698"/>
                <a:gd name="f10" fmla="*/ f4 1 9782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171698"/>
                <a:gd name="f19" fmla="*/ f15 1 978270"/>
                <a:gd name="f20" fmla="*/ 0 f16 1"/>
                <a:gd name="f21" fmla="*/ 0 f15 1"/>
                <a:gd name="f22" fmla="*/ 5171698 f16 1"/>
                <a:gd name="f23" fmla="*/ 978270 f15 1"/>
                <a:gd name="f24" fmla="+- f17 0 f1"/>
                <a:gd name="f25" fmla="*/ f20 1 5171698"/>
                <a:gd name="f26" fmla="*/ f21 1 978270"/>
                <a:gd name="f27" fmla="*/ f22 1 5171698"/>
                <a:gd name="f28" fmla="*/ f23 1 9782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171698" h="9782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3537" tIns="103537" rIns="103537" bIns="10353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Shared staff rota for cares 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C4EE8EF4-11BD-941F-A434-407C2FA2DC44}"/>
                </a:ext>
              </a:extLst>
            </p:cNvPr>
            <p:cNvSpPr/>
            <p:nvPr/>
          </p:nvSpPr>
          <p:spPr>
            <a:xfrm>
              <a:off x="5484141" y="1704971"/>
              <a:ext cx="6301596" cy="9782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29" name="Rectangle 28" descr="Direction">
              <a:extLst>
                <a:ext uri="{FF2B5EF4-FFF2-40B4-BE49-F238E27FC236}">
                  <a16:creationId xmlns:a16="http://schemas.microsoft.com/office/drawing/2014/main" id="{72C3F42F-6A3E-2619-7BD8-2C31A9721331}"/>
                </a:ext>
              </a:extLst>
            </p:cNvPr>
            <p:cNvSpPr/>
            <p:nvPr/>
          </p:nvSpPr>
          <p:spPr>
            <a:xfrm>
              <a:off x="5780068" y="1925077"/>
              <a:ext cx="538051" cy="538051"/>
            </a:xfrm>
            <a:prstGeom prst="rect">
              <a:avLst/>
            </a:prstGeom>
            <a:blipFill>
              <a:blip r:embed="rId4">
                <a:alphaModFix/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CA7580D-9022-861C-83F9-FAC92A67D578}"/>
                </a:ext>
              </a:extLst>
            </p:cNvPr>
            <p:cNvSpPr/>
            <p:nvPr/>
          </p:nvSpPr>
          <p:spPr>
            <a:xfrm>
              <a:off x="6614038" y="1704971"/>
              <a:ext cx="5171700" cy="9782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71698"/>
                <a:gd name="f7" fmla="val 978270"/>
                <a:gd name="f8" fmla="+- 0 0 -90"/>
                <a:gd name="f9" fmla="*/ f3 1 5171698"/>
                <a:gd name="f10" fmla="*/ f4 1 9782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171698"/>
                <a:gd name="f19" fmla="*/ f15 1 978270"/>
                <a:gd name="f20" fmla="*/ 0 f16 1"/>
                <a:gd name="f21" fmla="*/ 0 f15 1"/>
                <a:gd name="f22" fmla="*/ 5171698 f16 1"/>
                <a:gd name="f23" fmla="*/ 978270 f15 1"/>
                <a:gd name="f24" fmla="+- f17 0 f1"/>
                <a:gd name="f25" fmla="*/ f20 1 5171698"/>
                <a:gd name="f26" fmla="*/ f21 1 978270"/>
                <a:gd name="f27" fmla="*/ f22 1 5171698"/>
                <a:gd name="f28" fmla="*/ f23 1 9782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171698" h="9782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3537" tIns="103537" rIns="103537" bIns="10353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Easy tracking for any visits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0EB70B9-270F-475E-9FC8-7218F557E9DA}"/>
                </a:ext>
              </a:extLst>
            </p:cNvPr>
            <p:cNvSpPr/>
            <p:nvPr/>
          </p:nvSpPr>
          <p:spPr>
            <a:xfrm>
              <a:off x="5484141" y="2927808"/>
              <a:ext cx="6301596" cy="9782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2" name="Rectangle 31" descr="Medicine">
              <a:extLst>
                <a:ext uri="{FF2B5EF4-FFF2-40B4-BE49-F238E27FC236}">
                  <a16:creationId xmlns:a16="http://schemas.microsoft.com/office/drawing/2014/main" id="{C82EA035-496A-E7A9-7D63-34180CF2EC79}"/>
                </a:ext>
              </a:extLst>
            </p:cNvPr>
            <p:cNvSpPr/>
            <p:nvPr/>
          </p:nvSpPr>
          <p:spPr>
            <a:xfrm>
              <a:off x="5780068" y="3147922"/>
              <a:ext cx="538051" cy="538051"/>
            </a:xfrm>
            <a:prstGeom prst="rect">
              <a:avLst/>
            </a:prstGeom>
            <a:blipFill>
              <a:blip r:embed="rId6">
                <a:alphaModFix/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4556168-CCBA-EBCA-3527-730EBBA9BCBA}"/>
                </a:ext>
              </a:extLst>
            </p:cNvPr>
            <p:cNvSpPr/>
            <p:nvPr/>
          </p:nvSpPr>
          <p:spPr>
            <a:xfrm>
              <a:off x="6614038" y="2927808"/>
              <a:ext cx="5171700" cy="9782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71698"/>
                <a:gd name="f7" fmla="val 978270"/>
                <a:gd name="f8" fmla="+- 0 0 -90"/>
                <a:gd name="f9" fmla="*/ f3 1 5171698"/>
                <a:gd name="f10" fmla="*/ f4 1 9782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171698"/>
                <a:gd name="f19" fmla="*/ f15 1 978270"/>
                <a:gd name="f20" fmla="*/ 0 f16 1"/>
                <a:gd name="f21" fmla="*/ 0 f15 1"/>
                <a:gd name="f22" fmla="*/ 5171698 f16 1"/>
                <a:gd name="f23" fmla="*/ 978270 f15 1"/>
                <a:gd name="f24" fmla="+- f17 0 f1"/>
                <a:gd name="f25" fmla="*/ f20 1 5171698"/>
                <a:gd name="f26" fmla="*/ f21 1 978270"/>
                <a:gd name="f27" fmla="*/ f22 1 5171698"/>
                <a:gd name="f28" fmla="*/ f23 1 9782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171698" h="9782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3537" tIns="103537" rIns="103537" bIns="10353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Medication logs can be organised in tables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018595F-A912-DC61-E64B-E06B09C07160}"/>
                </a:ext>
              </a:extLst>
            </p:cNvPr>
            <p:cNvSpPr/>
            <p:nvPr/>
          </p:nvSpPr>
          <p:spPr>
            <a:xfrm>
              <a:off x="5484141" y="4150644"/>
              <a:ext cx="6301596" cy="9782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5" name="Rectangle 34" descr="User">
              <a:extLst>
                <a:ext uri="{FF2B5EF4-FFF2-40B4-BE49-F238E27FC236}">
                  <a16:creationId xmlns:a16="http://schemas.microsoft.com/office/drawing/2014/main" id="{E8F1B213-0D97-F293-27B3-3F802AC758A8}"/>
                </a:ext>
              </a:extLst>
            </p:cNvPr>
            <p:cNvSpPr/>
            <p:nvPr/>
          </p:nvSpPr>
          <p:spPr>
            <a:xfrm>
              <a:off x="5780068" y="4370758"/>
              <a:ext cx="538051" cy="538051"/>
            </a:xfrm>
            <a:prstGeom prst="rect">
              <a:avLst/>
            </a:prstGeom>
            <a:blipFill>
              <a:blip r:embed="rId8">
                <a:alphaModFix/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166D120-C31B-7269-FBAC-C9F6CB207A03}"/>
                </a:ext>
              </a:extLst>
            </p:cNvPr>
            <p:cNvSpPr/>
            <p:nvPr/>
          </p:nvSpPr>
          <p:spPr>
            <a:xfrm>
              <a:off x="6614038" y="4150644"/>
              <a:ext cx="5171700" cy="9782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71698"/>
                <a:gd name="f7" fmla="val 978270"/>
                <a:gd name="f8" fmla="+- 0 0 -90"/>
                <a:gd name="f9" fmla="*/ f3 1 5171698"/>
                <a:gd name="f10" fmla="*/ f4 1 9782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171698"/>
                <a:gd name="f19" fmla="*/ f15 1 978270"/>
                <a:gd name="f20" fmla="*/ 0 f16 1"/>
                <a:gd name="f21" fmla="*/ 0 f15 1"/>
                <a:gd name="f22" fmla="*/ 5171698 f16 1"/>
                <a:gd name="f23" fmla="*/ 978270 f15 1"/>
                <a:gd name="f24" fmla="+- f17 0 f1"/>
                <a:gd name="f25" fmla="*/ f20 1 5171698"/>
                <a:gd name="f26" fmla="*/ f21 1 978270"/>
                <a:gd name="f27" fmla="*/ f22 1 5171698"/>
                <a:gd name="f28" fmla="*/ f23 1 9782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171698" h="9782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3537" tIns="103537" rIns="103537" bIns="10353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Information updates automatically for all staff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FC01A0E-C31E-841B-D03F-D6B7BA0D6648}"/>
                </a:ext>
              </a:extLst>
            </p:cNvPr>
            <p:cNvSpPr/>
            <p:nvPr/>
          </p:nvSpPr>
          <p:spPr>
            <a:xfrm>
              <a:off x="5484141" y="5373480"/>
              <a:ext cx="6301596" cy="978270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8" name="Rectangle 37" descr="Stopwatch">
              <a:extLst>
                <a:ext uri="{FF2B5EF4-FFF2-40B4-BE49-F238E27FC236}">
                  <a16:creationId xmlns:a16="http://schemas.microsoft.com/office/drawing/2014/main" id="{F2F56E5D-CB94-0D16-F645-ADD83C378FA2}"/>
                </a:ext>
              </a:extLst>
            </p:cNvPr>
            <p:cNvSpPr/>
            <p:nvPr/>
          </p:nvSpPr>
          <p:spPr>
            <a:xfrm>
              <a:off x="5780068" y="5593595"/>
              <a:ext cx="538051" cy="538051"/>
            </a:xfrm>
            <a:prstGeom prst="rect">
              <a:avLst/>
            </a:prstGeom>
            <a:blipFill>
              <a:blip r:embed="rId10">
                <a:alphaModFix/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002D593-0AD1-528D-45A6-D31C0D3AFE5A}"/>
                </a:ext>
              </a:extLst>
            </p:cNvPr>
            <p:cNvSpPr/>
            <p:nvPr/>
          </p:nvSpPr>
          <p:spPr>
            <a:xfrm>
              <a:off x="6614038" y="5373480"/>
              <a:ext cx="5171700" cy="9782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71698"/>
                <a:gd name="f7" fmla="val 978270"/>
                <a:gd name="f8" fmla="+- 0 0 -90"/>
                <a:gd name="f9" fmla="*/ f3 1 5171698"/>
                <a:gd name="f10" fmla="*/ f4 1 97827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5171698"/>
                <a:gd name="f19" fmla="*/ f15 1 978270"/>
                <a:gd name="f20" fmla="*/ 0 f16 1"/>
                <a:gd name="f21" fmla="*/ 0 f15 1"/>
                <a:gd name="f22" fmla="*/ 5171698 f16 1"/>
                <a:gd name="f23" fmla="*/ 978270 f15 1"/>
                <a:gd name="f24" fmla="+- f17 0 f1"/>
                <a:gd name="f25" fmla="*/ f20 1 5171698"/>
                <a:gd name="f26" fmla="*/ f21 1 978270"/>
                <a:gd name="f27" fmla="*/ f22 1 5171698"/>
                <a:gd name="f28" fmla="*/ f23 1 97827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5171698" h="97827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03537" tIns="103537" rIns="103537" bIns="103537" anchor="ctr" anchorCtr="0" compatLnSpc="1">
              <a:noAutofit/>
            </a:bodyPr>
            <a:lstStyle/>
            <a:p>
              <a:pPr marL="0" marR="0" lvl="0" indent="0" algn="l" defTabSz="844548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9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Reduce time spent on paperwork</a:t>
              </a:r>
              <a:endParaRPr lang="en-US" sz="1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D84305E3-60C2-6410-902A-D1E5301EA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448624E7-A7C3-E5E1-6307-7BB1AB11D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083" y="1410083"/>
            <a:ext cx="6858000" cy="403783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97EE2AE0-4611-D874-06A0-6F90C3291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083" y="142022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600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9ECEBF96-3170-769E-83F3-886A25C23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767922" y="3588088"/>
            <a:ext cx="2501981" cy="403784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Freeform: Shape 16">
            <a:extLst>
              <a:ext uri="{FF2B5EF4-FFF2-40B4-BE49-F238E27FC236}">
                <a16:creationId xmlns:a16="http://schemas.microsoft.com/office/drawing/2014/main" id="{B1C6EE1C-C7E1-E888-7A8F-C730B857B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20635419">
            <a:off x="-501740" y="969721"/>
            <a:ext cx="3900354" cy="41789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900357"/>
              <a:gd name="f7" fmla="val 4178958"/>
              <a:gd name="f8" fmla="val 2432225"/>
              <a:gd name="f9" fmla="val 93939"/>
              <a:gd name="f10" fmla="val 3282786"/>
              <a:gd name="f11" fmla="val 358491"/>
              <a:gd name="f12" fmla="val 1151865"/>
              <a:gd name="f13" fmla="val 2089479"/>
              <a:gd name="f14" fmla="val 3243466"/>
              <a:gd name="f15" fmla="val 2964865"/>
              <a:gd name="f16" fmla="val 1810878"/>
              <a:gd name="f17" fmla="val 1089636"/>
              <a:gd name="f18" fmla="val 453744"/>
              <a:gd name="f19" fmla="val 3813531"/>
              <a:gd name="f20" fmla="val 78249"/>
              <a:gd name="f21" fmla="val 3257727"/>
              <a:gd name="f22" fmla="val 3128923"/>
              <a:gd name="f23" fmla="val 831324"/>
              <a:gd name="f24" fmla="val 244281"/>
              <a:gd name="f25" fmla="val 997559"/>
              <a:gd name="f26" fmla="val 164202"/>
              <a:gd name="f27" fmla="val 1247540"/>
              <a:gd name="f28" fmla="val 58468"/>
              <a:gd name="f29" fmla="val 1522381"/>
              <a:gd name="f30" fmla="val 2027251"/>
              <a:gd name="f31" fmla="val 2235942"/>
              <a:gd name="f32" fmla="val 32888"/>
              <a:gd name="f33" fmla="+- 0 0 -90"/>
              <a:gd name="f34" fmla="*/ f3 1 3900357"/>
              <a:gd name="f35" fmla="*/ f4 1 4178958"/>
              <a:gd name="f36" fmla="val f5"/>
              <a:gd name="f37" fmla="val f6"/>
              <a:gd name="f38" fmla="val f7"/>
              <a:gd name="f39" fmla="*/ f33 f0 1"/>
              <a:gd name="f40" fmla="+- f38 0 f36"/>
              <a:gd name="f41" fmla="+- f37 0 f36"/>
              <a:gd name="f42" fmla="*/ f39 1 f2"/>
              <a:gd name="f43" fmla="*/ f41 1 3900357"/>
              <a:gd name="f44" fmla="*/ f40 1 4178958"/>
              <a:gd name="f45" fmla="*/ 2432225 f41 1"/>
              <a:gd name="f46" fmla="*/ 93939 f40 1"/>
              <a:gd name="f47" fmla="*/ 3900357 f41 1"/>
              <a:gd name="f48" fmla="*/ 2089479 f40 1"/>
              <a:gd name="f49" fmla="*/ 1810878 f41 1"/>
              <a:gd name="f50" fmla="*/ 4178958 f40 1"/>
              <a:gd name="f51" fmla="*/ 78249 f41 1"/>
              <a:gd name="f52" fmla="*/ 3257727 f40 1"/>
              <a:gd name="f53" fmla="*/ 0 f41 1"/>
              <a:gd name="f54" fmla="*/ 3128923 f40 1"/>
              <a:gd name="f55" fmla="*/ 831324 f41 1"/>
              <a:gd name="f56" fmla="*/ 244281 f40 1"/>
              <a:gd name="f57" fmla="*/ 997559 f41 1"/>
              <a:gd name="f58" fmla="*/ 164202 f40 1"/>
              <a:gd name="f59" fmla="*/ 0 f40 1"/>
              <a:gd name="f60" fmla="+- f42 0 f1"/>
              <a:gd name="f61" fmla="*/ f45 1 3900357"/>
              <a:gd name="f62" fmla="*/ f46 1 4178958"/>
              <a:gd name="f63" fmla="*/ f47 1 3900357"/>
              <a:gd name="f64" fmla="*/ f48 1 4178958"/>
              <a:gd name="f65" fmla="*/ f49 1 3900357"/>
              <a:gd name="f66" fmla="*/ f50 1 4178958"/>
              <a:gd name="f67" fmla="*/ f51 1 3900357"/>
              <a:gd name="f68" fmla="*/ f52 1 4178958"/>
              <a:gd name="f69" fmla="*/ f53 1 3900357"/>
              <a:gd name="f70" fmla="*/ f54 1 4178958"/>
              <a:gd name="f71" fmla="*/ f55 1 3900357"/>
              <a:gd name="f72" fmla="*/ f56 1 4178958"/>
              <a:gd name="f73" fmla="*/ f57 1 3900357"/>
              <a:gd name="f74" fmla="*/ f58 1 4178958"/>
              <a:gd name="f75" fmla="*/ f59 1 4178958"/>
              <a:gd name="f76" fmla="*/ f36 1 f43"/>
              <a:gd name="f77" fmla="*/ f37 1 f43"/>
              <a:gd name="f78" fmla="*/ f36 1 f44"/>
              <a:gd name="f79" fmla="*/ f38 1 f44"/>
              <a:gd name="f80" fmla="*/ f61 1 f43"/>
              <a:gd name="f81" fmla="*/ f62 1 f44"/>
              <a:gd name="f82" fmla="*/ f63 1 f43"/>
              <a:gd name="f83" fmla="*/ f64 1 f44"/>
              <a:gd name="f84" fmla="*/ f65 1 f43"/>
              <a:gd name="f85" fmla="*/ f66 1 f44"/>
              <a:gd name="f86" fmla="*/ f67 1 f43"/>
              <a:gd name="f87" fmla="*/ f68 1 f44"/>
              <a:gd name="f88" fmla="*/ f69 1 f43"/>
              <a:gd name="f89" fmla="*/ f70 1 f44"/>
              <a:gd name="f90" fmla="*/ f71 1 f43"/>
              <a:gd name="f91" fmla="*/ f72 1 f44"/>
              <a:gd name="f92" fmla="*/ f73 1 f43"/>
              <a:gd name="f93" fmla="*/ f74 1 f44"/>
              <a:gd name="f94" fmla="*/ f75 1 f44"/>
              <a:gd name="f95" fmla="*/ f76 f34 1"/>
              <a:gd name="f96" fmla="*/ f77 f34 1"/>
              <a:gd name="f97" fmla="*/ f79 f35 1"/>
              <a:gd name="f98" fmla="*/ f78 f35 1"/>
              <a:gd name="f99" fmla="*/ f80 f34 1"/>
              <a:gd name="f100" fmla="*/ f81 f35 1"/>
              <a:gd name="f101" fmla="*/ f82 f34 1"/>
              <a:gd name="f102" fmla="*/ f83 f35 1"/>
              <a:gd name="f103" fmla="*/ f84 f34 1"/>
              <a:gd name="f104" fmla="*/ f85 f35 1"/>
              <a:gd name="f105" fmla="*/ f86 f34 1"/>
              <a:gd name="f106" fmla="*/ f87 f35 1"/>
              <a:gd name="f107" fmla="*/ f88 f34 1"/>
              <a:gd name="f108" fmla="*/ f89 f35 1"/>
              <a:gd name="f109" fmla="*/ f90 f34 1"/>
              <a:gd name="f110" fmla="*/ f91 f35 1"/>
              <a:gd name="f111" fmla="*/ f92 f34 1"/>
              <a:gd name="f112" fmla="*/ f93 f35 1"/>
              <a:gd name="f113" fmla="*/ f94 f3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0">
                <a:pos x="f99" y="f100"/>
              </a:cxn>
              <a:cxn ang="f60">
                <a:pos x="f101" y="f102"/>
              </a:cxn>
              <a:cxn ang="f60">
                <a:pos x="f103" y="f104"/>
              </a:cxn>
              <a:cxn ang="f60">
                <a:pos x="f105" y="f106"/>
              </a:cxn>
              <a:cxn ang="f60">
                <a:pos x="f107" y="f108"/>
              </a:cxn>
              <a:cxn ang="f60">
                <a:pos x="f109" y="f110"/>
              </a:cxn>
              <a:cxn ang="f60">
                <a:pos x="f111" y="f112"/>
              </a:cxn>
              <a:cxn ang="f60">
                <a:pos x="f103" y="f113"/>
              </a:cxn>
              <a:cxn ang="f60">
                <a:pos x="f99" y="f100"/>
              </a:cxn>
            </a:cxnLst>
            <a:rect l="f95" t="f98" r="f96" b="f97"/>
            <a:pathLst>
              <a:path w="3900357" h="4178958">
                <a:moveTo>
                  <a:pt x="f8" y="f9"/>
                </a:moveTo>
                <a:cubicBezTo>
                  <a:pt x="f10" y="f11"/>
                  <a:pt x="f6" y="f12"/>
                  <a:pt x="f6" y="f13"/>
                </a:cubicBezTo>
                <a:cubicBezTo>
                  <a:pt x="f6" y="f14"/>
                  <a:pt x="f15" y="f7"/>
                  <a:pt x="f16" y="f7"/>
                </a:cubicBezTo>
                <a:cubicBezTo>
                  <a:pt x="f17" y="f7"/>
                  <a:pt x="f18" y="f19"/>
                  <a:pt x="f20" y="f21"/>
                </a:cubicBezTo>
                <a:lnTo>
                  <a:pt x="f5" y="f22"/>
                </a:lnTo>
                <a:lnTo>
                  <a:pt x="f23" y="f24"/>
                </a:lnTo>
                <a:lnTo>
                  <a:pt x="f25" y="f26"/>
                </a:lnTo>
                <a:cubicBezTo>
                  <a:pt x="f27" y="f28"/>
                  <a:pt x="f29" y="f5"/>
                  <a:pt x="f16" y="f5"/>
                </a:cubicBezTo>
                <a:cubicBezTo>
                  <a:pt x="f30" y="f5"/>
                  <a:pt x="f31" y="f32"/>
                  <a:pt x="f8" y="f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300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 18">
            <a:extLst>
              <a:ext uri="{FF2B5EF4-FFF2-40B4-BE49-F238E27FC236}">
                <a16:creationId xmlns:a16="http://schemas.microsoft.com/office/drawing/2014/main" id="{546EF668-F7BE-F0F6-557E-1704B1689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102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46B1E1">
                  <a:alpha val="11000"/>
                </a:srgbClr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0661FF-F6C0-6261-0A9E-91795DD02B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6477" y="1683757"/>
            <a:ext cx="3115269" cy="2396358"/>
          </a:xfrm>
        </p:spPr>
        <p:txBody>
          <a:bodyPr anchor="b"/>
          <a:lstStyle/>
          <a:p>
            <a:pPr lvl="0" algn="r"/>
            <a:r>
              <a:rPr lang="en-GB" sz="4000">
                <a:solidFill>
                  <a:srgbClr val="FFFFFF"/>
                </a:solidFill>
              </a:rPr>
              <a:t>Benefits of using excel</a:t>
            </a:r>
          </a:p>
        </p:txBody>
      </p:sp>
      <p:grpSp>
        <p:nvGrpSpPr>
          <p:cNvPr id="9" name="Content Placeholder 2">
            <a:extLst>
              <a:ext uri="{FF2B5EF4-FFF2-40B4-BE49-F238E27FC236}">
                <a16:creationId xmlns:a16="http://schemas.microsoft.com/office/drawing/2014/main" id="{801968AB-6469-9F2C-17CE-A9CC219B3710}"/>
              </a:ext>
            </a:extLst>
          </p:cNvPr>
          <p:cNvGrpSpPr/>
          <p:nvPr/>
        </p:nvGrpSpPr>
        <p:grpSpPr>
          <a:xfrm>
            <a:off x="5560274" y="804434"/>
            <a:ext cx="5356390" cy="5346121"/>
            <a:chOff x="5560274" y="804434"/>
            <a:chExt cx="5356390" cy="5346121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A6CAFBB-51E4-526D-65C5-A994E06279AF}"/>
                </a:ext>
              </a:extLst>
            </p:cNvPr>
            <p:cNvSpPr/>
            <p:nvPr/>
          </p:nvSpPr>
          <p:spPr>
            <a:xfrm>
              <a:off x="6012180" y="1088035"/>
              <a:ext cx="4581290" cy="4581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81292"/>
                <a:gd name="f7" fmla="val 2290646"/>
                <a:gd name="f8" fmla="val 3283014"/>
                <a:gd name="f9" fmla="val 4162521"/>
                <a:gd name="f10" fmla="val 638999"/>
                <a:gd name="f11" fmla="val 4469180"/>
                <a:gd name="f12" fmla="val 1582797"/>
                <a:gd name="f13" fmla="+- 0 0 -90"/>
                <a:gd name="f14" fmla="*/ f3 1 4581292"/>
                <a:gd name="f15" fmla="*/ f4 1 4581292"/>
                <a:gd name="f16" fmla="val f5"/>
                <a:gd name="f17" fmla="val f6"/>
                <a:gd name="f18" fmla="*/ f13 f0 1"/>
                <a:gd name="f19" fmla="+- f17 0 f16"/>
                <a:gd name="f20" fmla="*/ f18 1 f2"/>
                <a:gd name="f21" fmla="*/ f19 1 4581292"/>
                <a:gd name="f22" fmla="*/ 2290646 f19 1"/>
                <a:gd name="f23" fmla="*/ 0 f19 1"/>
                <a:gd name="f24" fmla="*/ 4469180 f19 1"/>
                <a:gd name="f25" fmla="*/ 1582797 f19 1"/>
                <a:gd name="f26" fmla="+- f20 0 f1"/>
                <a:gd name="f27" fmla="*/ f22 1 4581292"/>
                <a:gd name="f28" fmla="*/ f23 1 4581292"/>
                <a:gd name="f29" fmla="*/ f24 1 4581292"/>
                <a:gd name="f30" fmla="*/ f25 1 4581292"/>
                <a:gd name="f31" fmla="*/ f16 1 f21"/>
                <a:gd name="f32" fmla="*/ f17 1 f21"/>
                <a:gd name="f33" fmla="*/ f27 1 f21"/>
                <a:gd name="f34" fmla="*/ f28 1 f21"/>
                <a:gd name="f35" fmla="*/ f29 1 f21"/>
                <a:gd name="f36" fmla="*/ f30 1 f21"/>
                <a:gd name="f37" fmla="*/ f31 f14 1"/>
                <a:gd name="f38" fmla="*/ f32 f14 1"/>
                <a:gd name="f39" fmla="*/ f32 f15 1"/>
                <a:gd name="f40" fmla="*/ f31 f15 1"/>
                <a:gd name="f41" fmla="*/ f33 f14 1"/>
                <a:gd name="f42" fmla="*/ f34 f15 1"/>
                <a:gd name="f43" fmla="*/ f35 f14 1"/>
                <a:gd name="f44" fmla="*/ f36 f15 1"/>
                <a:gd name="f45" fmla="*/ f33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1" y="f42"/>
                </a:cxn>
                <a:cxn ang="f26">
                  <a:pos x="f43" y="f44"/>
                </a:cxn>
                <a:cxn ang="f26">
                  <a:pos x="f41" y="f45"/>
                </a:cxn>
                <a:cxn ang="f26">
                  <a:pos x="f41" y="f42"/>
                </a:cxn>
              </a:cxnLst>
              <a:rect l="f37" t="f40" r="f38" b="f39"/>
              <a:pathLst>
                <a:path w="4581292" h="4581292">
                  <a:moveTo>
                    <a:pt x="f7" y="f5"/>
                  </a:moveTo>
                  <a:cubicBezTo>
                    <a:pt x="f8" y="f5"/>
                    <a:pt x="f9" y="f10"/>
                    <a:pt x="f11" y="f12"/>
                  </a:cubicBezTo>
                  <a:lnTo>
                    <a:pt x="f7" y="f7"/>
                  </a:lnTo>
                  <a:lnTo>
                    <a:pt x="f7" y="f5"/>
                  </a:lnTo>
                  <a:close/>
                </a:path>
              </a:pathLst>
            </a:custGeom>
            <a:gradFill>
              <a:gsLst>
                <a:gs pos="0">
                  <a:srgbClr val="ED8256"/>
                </a:gs>
                <a:gs pos="100000">
                  <a:srgbClr val="F26E29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2410230" tIns="790416" rIns="739146" bIns="2849809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It can save your time and improves organisation</a:t>
              </a:r>
              <a:endParaRPr lang="en-US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76795D4-E8F4-1EE4-7E95-D40F10F88F9F}"/>
                </a:ext>
              </a:extLst>
            </p:cNvPr>
            <p:cNvSpPr/>
            <p:nvPr/>
          </p:nvSpPr>
          <p:spPr>
            <a:xfrm>
              <a:off x="6051444" y="1210208"/>
              <a:ext cx="4581290" cy="4581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81292"/>
                <a:gd name="f7" fmla="val 4469180"/>
                <a:gd name="f8" fmla="val 1582797"/>
                <a:gd name="f9" fmla="val 4775839"/>
                <a:gd name="f10" fmla="val 2526595"/>
                <a:gd name="f11" fmla="val 4439897"/>
                <a:gd name="f12" fmla="val 3560518"/>
                <a:gd name="f13" fmla="val 3637054"/>
                <a:gd name="f14" fmla="val 4143817"/>
                <a:gd name="f15" fmla="val 2290646"/>
                <a:gd name="f16" fmla="+- 0 0 -90"/>
                <a:gd name="f17" fmla="*/ f3 1 4581292"/>
                <a:gd name="f18" fmla="*/ f4 1 4581292"/>
                <a:gd name="f19" fmla="val f5"/>
                <a:gd name="f20" fmla="val f6"/>
                <a:gd name="f21" fmla="*/ f16 f0 1"/>
                <a:gd name="f22" fmla="+- f20 0 f19"/>
                <a:gd name="f23" fmla="*/ f21 1 f2"/>
                <a:gd name="f24" fmla="*/ f22 1 4581292"/>
                <a:gd name="f25" fmla="*/ 4469180 f22 1"/>
                <a:gd name="f26" fmla="*/ 1582797 f22 1"/>
                <a:gd name="f27" fmla="*/ 3637054 f22 1"/>
                <a:gd name="f28" fmla="*/ 4143817 f22 1"/>
                <a:gd name="f29" fmla="*/ 2290646 f22 1"/>
                <a:gd name="f30" fmla="+- f23 0 f1"/>
                <a:gd name="f31" fmla="*/ f25 1 4581292"/>
                <a:gd name="f32" fmla="*/ f26 1 4581292"/>
                <a:gd name="f33" fmla="*/ f27 1 4581292"/>
                <a:gd name="f34" fmla="*/ f28 1 4581292"/>
                <a:gd name="f35" fmla="*/ f29 1 4581292"/>
                <a:gd name="f36" fmla="*/ f19 1 f24"/>
                <a:gd name="f37" fmla="*/ f20 1 f24"/>
                <a:gd name="f38" fmla="*/ f31 1 f24"/>
                <a:gd name="f39" fmla="*/ f32 1 f24"/>
                <a:gd name="f40" fmla="*/ f33 1 f24"/>
                <a:gd name="f41" fmla="*/ f34 1 f24"/>
                <a:gd name="f42" fmla="*/ f35 1 f24"/>
                <a:gd name="f43" fmla="*/ f36 f17 1"/>
                <a:gd name="f44" fmla="*/ f37 f17 1"/>
                <a:gd name="f45" fmla="*/ f37 f18 1"/>
                <a:gd name="f46" fmla="*/ f36 f18 1"/>
                <a:gd name="f47" fmla="*/ f38 f17 1"/>
                <a:gd name="f48" fmla="*/ f39 f18 1"/>
                <a:gd name="f49" fmla="*/ f40 f17 1"/>
                <a:gd name="f50" fmla="*/ f41 f18 1"/>
                <a:gd name="f51" fmla="*/ f42 f17 1"/>
                <a:gd name="f52" fmla="*/ f42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47" y="f48"/>
                </a:cxn>
                <a:cxn ang="f30">
                  <a:pos x="f49" y="f50"/>
                </a:cxn>
                <a:cxn ang="f30">
                  <a:pos x="f51" y="f52"/>
                </a:cxn>
                <a:cxn ang="f30">
                  <a:pos x="f47" y="f48"/>
                </a:cxn>
              </a:cxnLst>
              <a:rect l="f43" t="f46" r="f44" b="f45"/>
              <a:pathLst>
                <a:path w="4581292" h="4581292">
                  <a:moveTo>
                    <a:pt x="f7" y="f8"/>
                  </a:moveTo>
                  <a:cubicBezTo>
                    <a:pt x="f9" y="f10"/>
                    <a:pt x="f11" y="f12"/>
                    <a:pt x="f13" y="f14"/>
                  </a:cubicBezTo>
                  <a:lnTo>
                    <a:pt x="f15" y="f15"/>
                  </a:lnTo>
                  <a:lnTo>
                    <a:pt x="f7" y="f8"/>
                  </a:lnTo>
                  <a:close/>
                </a:path>
              </a:pathLst>
            </a:custGeom>
            <a:gradFill>
              <a:gsLst>
                <a:gs pos="0">
                  <a:srgbClr val="4A7E4E"/>
                </a:gs>
                <a:gs pos="100000">
                  <a:srgbClr val="156F21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2970894" tIns="2113535" rIns="287560" bIns="1417612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Reduces errors in scheduling</a:t>
              </a:r>
              <a:endParaRPr lang="en-US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D82D9D-6604-40F9-003D-9D4B9BEC1736}"/>
                </a:ext>
              </a:extLst>
            </p:cNvPr>
            <p:cNvSpPr/>
            <p:nvPr/>
          </p:nvSpPr>
          <p:spPr>
            <a:xfrm>
              <a:off x="5947824" y="1285472"/>
              <a:ext cx="4581290" cy="4581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81292"/>
                <a:gd name="f7" fmla="val 3637054"/>
                <a:gd name="f8" fmla="val 4143818"/>
                <a:gd name="f9" fmla="val 2834211"/>
                <a:gd name="f10" fmla="val 4727117"/>
                <a:gd name="f11" fmla="val 1747081"/>
                <a:gd name="f12" fmla="val 944238"/>
                <a:gd name="f13" fmla="val 2290646"/>
                <a:gd name="f14" fmla="+- 0 0 -90"/>
                <a:gd name="f15" fmla="*/ f3 1 4581292"/>
                <a:gd name="f16" fmla="*/ f4 1 4581292"/>
                <a:gd name="f17" fmla="val f5"/>
                <a:gd name="f18" fmla="val f6"/>
                <a:gd name="f19" fmla="*/ f14 f0 1"/>
                <a:gd name="f20" fmla="+- f18 0 f17"/>
                <a:gd name="f21" fmla="*/ f19 1 f2"/>
                <a:gd name="f22" fmla="*/ f20 1 4581292"/>
                <a:gd name="f23" fmla="*/ 3637054 f20 1"/>
                <a:gd name="f24" fmla="*/ 4143818 f20 1"/>
                <a:gd name="f25" fmla="*/ 944238 f20 1"/>
                <a:gd name="f26" fmla="*/ 2290646 f20 1"/>
                <a:gd name="f27" fmla="+- f21 0 f1"/>
                <a:gd name="f28" fmla="*/ f23 1 4581292"/>
                <a:gd name="f29" fmla="*/ f24 1 4581292"/>
                <a:gd name="f30" fmla="*/ f25 1 4581292"/>
                <a:gd name="f31" fmla="*/ f26 1 4581292"/>
                <a:gd name="f32" fmla="*/ f17 1 f22"/>
                <a:gd name="f33" fmla="*/ f18 1 f22"/>
                <a:gd name="f34" fmla="*/ f28 1 f22"/>
                <a:gd name="f35" fmla="*/ f29 1 f22"/>
                <a:gd name="f36" fmla="*/ f30 1 f22"/>
                <a:gd name="f37" fmla="*/ f31 1 f22"/>
                <a:gd name="f38" fmla="*/ f32 f15 1"/>
                <a:gd name="f39" fmla="*/ f33 f15 1"/>
                <a:gd name="f40" fmla="*/ f33 f16 1"/>
                <a:gd name="f41" fmla="*/ f32 f16 1"/>
                <a:gd name="f42" fmla="*/ f34 f15 1"/>
                <a:gd name="f43" fmla="*/ f35 f16 1"/>
                <a:gd name="f44" fmla="*/ f36 f15 1"/>
                <a:gd name="f45" fmla="*/ f37 f15 1"/>
                <a:gd name="f46" fmla="*/ f37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7">
                  <a:pos x="f42" y="f43"/>
                </a:cxn>
                <a:cxn ang="f27">
                  <a:pos x="f44" y="f43"/>
                </a:cxn>
                <a:cxn ang="f27">
                  <a:pos x="f45" y="f46"/>
                </a:cxn>
                <a:cxn ang="f27">
                  <a:pos x="f42" y="f43"/>
                </a:cxn>
              </a:cxnLst>
              <a:rect l="f38" t="f41" r="f39" b="f40"/>
              <a:pathLst>
                <a:path w="4581292" h="4581292">
                  <a:moveTo>
                    <a:pt x="f7" y="f8"/>
                  </a:moveTo>
                  <a:cubicBezTo>
                    <a:pt x="f9" y="f10"/>
                    <a:pt x="f11" y="f10"/>
                    <a:pt x="f12" y="f8"/>
                  </a:cubicBezTo>
                  <a:lnTo>
                    <a:pt x="f13" y="f13"/>
                  </a:lnTo>
                  <a:lnTo>
                    <a:pt x="f7" y="f8"/>
                  </a:lnTo>
                  <a:close/>
                </a:path>
              </a:pathLst>
            </a:custGeom>
            <a:gradFill>
              <a:gsLst>
                <a:gs pos="0">
                  <a:srgbClr val="47AADF"/>
                </a:gs>
                <a:gs pos="100000">
                  <a:srgbClr val="05A2DF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1656499" tIns="3238137" rIns="1656499" bIns="183940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Easy teamwork between stuff </a:t>
              </a:r>
              <a:endParaRPr lang="en-US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27AC2C1-94C0-62B7-9924-CBBF2CD7AE04}"/>
                </a:ext>
              </a:extLst>
            </p:cNvPr>
            <p:cNvSpPr/>
            <p:nvPr/>
          </p:nvSpPr>
          <p:spPr>
            <a:xfrm>
              <a:off x="5844195" y="1210208"/>
              <a:ext cx="4581290" cy="4581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81292"/>
                <a:gd name="f7" fmla="val 944238"/>
                <a:gd name="f8" fmla="val 4143818"/>
                <a:gd name="f9" fmla="val 141395"/>
                <a:gd name="f10" fmla="val 3560519"/>
                <a:gd name="f11" fmla="val -194546"/>
                <a:gd name="f12" fmla="val 2526596"/>
                <a:gd name="f13" fmla="val 112112"/>
                <a:gd name="f14" fmla="val 1582798"/>
                <a:gd name="f15" fmla="val 2290646"/>
                <a:gd name="f16" fmla="+- 0 0 -90"/>
                <a:gd name="f17" fmla="*/ f3 1 4581292"/>
                <a:gd name="f18" fmla="*/ f4 1 4581292"/>
                <a:gd name="f19" fmla="val f5"/>
                <a:gd name="f20" fmla="val f6"/>
                <a:gd name="f21" fmla="*/ f16 f0 1"/>
                <a:gd name="f22" fmla="+- f20 0 f19"/>
                <a:gd name="f23" fmla="*/ f21 1 f2"/>
                <a:gd name="f24" fmla="*/ f22 1 4581292"/>
                <a:gd name="f25" fmla="*/ 944238 f22 1"/>
                <a:gd name="f26" fmla="*/ 4143818 f22 1"/>
                <a:gd name="f27" fmla="*/ 112112 f22 1"/>
                <a:gd name="f28" fmla="*/ 1582798 f22 1"/>
                <a:gd name="f29" fmla="*/ 2290646 f22 1"/>
                <a:gd name="f30" fmla="+- f23 0 f1"/>
                <a:gd name="f31" fmla="*/ f25 1 4581292"/>
                <a:gd name="f32" fmla="*/ f26 1 4581292"/>
                <a:gd name="f33" fmla="*/ f27 1 4581292"/>
                <a:gd name="f34" fmla="*/ f28 1 4581292"/>
                <a:gd name="f35" fmla="*/ f29 1 4581292"/>
                <a:gd name="f36" fmla="*/ f19 1 f24"/>
                <a:gd name="f37" fmla="*/ f20 1 f24"/>
                <a:gd name="f38" fmla="*/ f31 1 f24"/>
                <a:gd name="f39" fmla="*/ f32 1 f24"/>
                <a:gd name="f40" fmla="*/ f33 1 f24"/>
                <a:gd name="f41" fmla="*/ f34 1 f24"/>
                <a:gd name="f42" fmla="*/ f35 1 f24"/>
                <a:gd name="f43" fmla="*/ f36 f17 1"/>
                <a:gd name="f44" fmla="*/ f37 f17 1"/>
                <a:gd name="f45" fmla="*/ f37 f18 1"/>
                <a:gd name="f46" fmla="*/ f36 f18 1"/>
                <a:gd name="f47" fmla="*/ f38 f17 1"/>
                <a:gd name="f48" fmla="*/ f39 f18 1"/>
                <a:gd name="f49" fmla="*/ f40 f17 1"/>
                <a:gd name="f50" fmla="*/ f41 f18 1"/>
                <a:gd name="f51" fmla="*/ f42 f17 1"/>
                <a:gd name="f52" fmla="*/ f42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0">
                  <a:pos x="f47" y="f48"/>
                </a:cxn>
                <a:cxn ang="f30">
                  <a:pos x="f49" y="f50"/>
                </a:cxn>
                <a:cxn ang="f30">
                  <a:pos x="f51" y="f52"/>
                </a:cxn>
                <a:cxn ang="f30">
                  <a:pos x="f47" y="f48"/>
                </a:cxn>
              </a:cxnLst>
              <a:rect l="f43" t="f46" r="f44" b="f45"/>
              <a:pathLst>
                <a:path w="4581292" h="4581292">
                  <a:moveTo>
                    <a:pt x="f7" y="f8"/>
                  </a:moveTo>
                  <a:cubicBezTo>
                    <a:pt x="f9" y="f10"/>
                    <a:pt x="f11" y="f12"/>
                    <a:pt x="f13" y="f14"/>
                  </a:cubicBezTo>
                  <a:lnTo>
                    <a:pt x="f15" y="f15"/>
                  </a:lnTo>
                  <a:lnTo>
                    <a:pt x="f7" y="f8"/>
                  </a:lnTo>
                  <a:close/>
                </a:path>
              </a:pathLst>
            </a:custGeom>
            <a:gradFill>
              <a:gsLst>
                <a:gs pos="0">
                  <a:srgbClr val="AC51A0"/>
                </a:gs>
                <a:gs pos="100000">
                  <a:srgbClr val="A62598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287560" tIns="2113535" rIns="2970885" bIns="1417612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Information is clear and structured</a:t>
              </a:r>
              <a:endParaRPr lang="en-US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B0C130C-6CE8-E73E-BAFC-F0D6AF53A2C8}"/>
                </a:ext>
              </a:extLst>
            </p:cNvPr>
            <p:cNvSpPr/>
            <p:nvPr/>
          </p:nvSpPr>
          <p:spPr>
            <a:xfrm>
              <a:off x="5883469" y="1088035"/>
              <a:ext cx="4581290" cy="45812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81292"/>
                <a:gd name="f7" fmla="val 112112"/>
                <a:gd name="f8" fmla="val 1582797"/>
                <a:gd name="f9" fmla="val 418771"/>
                <a:gd name="f10" fmla="val 638999"/>
                <a:gd name="f11" fmla="val 1298278"/>
                <a:gd name="f12" fmla="val 2290646"/>
                <a:gd name="f13" fmla="+- 0 0 -90"/>
                <a:gd name="f14" fmla="*/ f3 1 4581292"/>
                <a:gd name="f15" fmla="*/ f4 1 4581292"/>
                <a:gd name="f16" fmla="val f5"/>
                <a:gd name="f17" fmla="val f6"/>
                <a:gd name="f18" fmla="*/ f13 f0 1"/>
                <a:gd name="f19" fmla="+- f17 0 f16"/>
                <a:gd name="f20" fmla="*/ f18 1 f2"/>
                <a:gd name="f21" fmla="*/ f19 1 4581292"/>
                <a:gd name="f22" fmla="*/ 112112 f19 1"/>
                <a:gd name="f23" fmla="*/ 1582797 f19 1"/>
                <a:gd name="f24" fmla="*/ 2290646 f19 1"/>
                <a:gd name="f25" fmla="*/ 0 f19 1"/>
                <a:gd name="f26" fmla="+- f20 0 f1"/>
                <a:gd name="f27" fmla="*/ f22 1 4581292"/>
                <a:gd name="f28" fmla="*/ f23 1 4581292"/>
                <a:gd name="f29" fmla="*/ f24 1 4581292"/>
                <a:gd name="f30" fmla="*/ f25 1 4581292"/>
                <a:gd name="f31" fmla="*/ f16 1 f21"/>
                <a:gd name="f32" fmla="*/ f17 1 f21"/>
                <a:gd name="f33" fmla="*/ f27 1 f21"/>
                <a:gd name="f34" fmla="*/ f28 1 f21"/>
                <a:gd name="f35" fmla="*/ f29 1 f21"/>
                <a:gd name="f36" fmla="*/ f30 1 f21"/>
                <a:gd name="f37" fmla="*/ f31 f14 1"/>
                <a:gd name="f38" fmla="*/ f32 f14 1"/>
                <a:gd name="f39" fmla="*/ f32 f15 1"/>
                <a:gd name="f40" fmla="*/ f31 f15 1"/>
                <a:gd name="f41" fmla="*/ f33 f14 1"/>
                <a:gd name="f42" fmla="*/ f34 f15 1"/>
                <a:gd name="f43" fmla="*/ f35 f14 1"/>
                <a:gd name="f44" fmla="*/ f36 f15 1"/>
                <a:gd name="f45" fmla="*/ f35 f1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6">
                  <a:pos x="f41" y="f42"/>
                </a:cxn>
                <a:cxn ang="f26">
                  <a:pos x="f43" y="f44"/>
                </a:cxn>
                <a:cxn ang="f26">
                  <a:pos x="f43" y="f45"/>
                </a:cxn>
                <a:cxn ang="f26">
                  <a:pos x="f41" y="f42"/>
                </a:cxn>
              </a:cxnLst>
              <a:rect l="f37" t="f40" r="f38" b="f39"/>
              <a:pathLst>
                <a:path w="4581292" h="4581292">
                  <a:moveTo>
                    <a:pt x="f7" y="f8"/>
                  </a:moveTo>
                  <a:cubicBezTo>
                    <a:pt x="f9" y="f10"/>
                    <a:pt x="f11" y="f5"/>
                    <a:pt x="f12" y="f5"/>
                  </a:cubicBezTo>
                  <a:lnTo>
                    <a:pt x="f12" y="f12"/>
                  </a:lnTo>
                  <a:lnTo>
                    <a:pt x="f7" y="f8"/>
                  </a:lnTo>
                  <a:close/>
                </a:path>
              </a:pathLst>
            </a:custGeom>
            <a:gradFill>
              <a:gsLst>
                <a:gs pos="0">
                  <a:srgbClr val="66B352"/>
                </a:gs>
                <a:gs pos="100000">
                  <a:srgbClr val="4BAD28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739146" tIns="790416" rIns="2410230" bIns="2849809" anchor="ctr" anchorCtr="1" compatLnSpc="1">
              <a:noAutofit/>
            </a:bodyPr>
            <a:lstStyle/>
            <a:p>
              <a:pPr marL="0" marR="0" lvl="0" indent="0" algn="ctr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600" b="0" i="0" u="none" strike="noStrike" kern="1200" cap="none" spc="0" baseline="0">
                  <a:solidFill>
                    <a:srgbClr val="FFFFFF"/>
                  </a:solidFill>
                  <a:uFillTx/>
                  <a:latin typeface="Aptos"/>
                </a:rPr>
                <a:t>Improves productivity </a:t>
              </a:r>
              <a:endParaRPr lang="en-US" sz="16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D569157-5B6A-3D56-B423-500FD764D98F}"/>
                </a:ext>
              </a:extLst>
            </p:cNvPr>
            <p:cNvSpPr/>
            <p:nvPr/>
          </p:nvSpPr>
          <p:spPr>
            <a:xfrm>
              <a:off x="5728359" y="804434"/>
              <a:ext cx="5148501" cy="51485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48500"/>
                <a:gd name="f7" fmla="+- 0 0 3971917"/>
                <a:gd name="f8" fmla="val 2574476"/>
                <a:gd name="f9" fmla="val 174508"/>
                <a:gd name="f10" fmla="val 2399742"/>
                <a:gd name="f11" fmla="val 16200324"/>
                <a:gd name="f12" fmla="val 4009953"/>
                <a:gd name="f13" fmla="val 4945993"/>
                <a:gd name="f14" fmla="val 1576595"/>
                <a:gd name="f15" fmla="val 4732023"/>
                <a:gd name="f16" fmla="val 1873070"/>
                <a:gd name="f17" fmla="val 4365076"/>
                <a:gd name="f18" fmla="val 1765367"/>
                <a:gd name="f19" fmla="val 4530440"/>
                <a:gd name="f20" fmla="val 1711631"/>
                <a:gd name="f21" fmla="val 2137940"/>
                <a:gd name="f22" fmla="val 20172241"/>
                <a:gd name="f23" fmla="+- 0 0 -270"/>
                <a:gd name="f24" fmla="+- 0 0 -431"/>
                <a:gd name="f25" fmla="+- 0 0 -521"/>
                <a:gd name="f26" fmla="+- 0 0 -611"/>
                <a:gd name="f27" fmla="*/ f3 1 5148500"/>
                <a:gd name="f28" fmla="*/ f4 1 5148500"/>
                <a:gd name="f29" fmla="val f5"/>
                <a:gd name="f30" fmla="val f6"/>
                <a:gd name="f31" fmla="*/ f23 f0 1"/>
                <a:gd name="f32" fmla="*/ f24 f0 1"/>
                <a:gd name="f33" fmla="*/ f25 f0 1"/>
                <a:gd name="f34" fmla="*/ f26 f0 1"/>
                <a:gd name="f35" fmla="+- f30 0 f29"/>
                <a:gd name="f36" fmla="*/ f31 1 f2"/>
                <a:gd name="f37" fmla="*/ f32 1 f2"/>
                <a:gd name="f38" fmla="*/ f33 1 f2"/>
                <a:gd name="f39" fmla="*/ f34 1 f2"/>
                <a:gd name="f40" fmla="*/ f35 1 5148500"/>
                <a:gd name="f41" fmla="+- f36 0 f1"/>
                <a:gd name="f42" fmla="+- f37 0 f1"/>
                <a:gd name="f43" fmla="+- f38 0 f1"/>
                <a:gd name="f44" fmla="+- f39 0 f1"/>
                <a:gd name="f45" fmla="*/ 2574464 1 f40"/>
                <a:gd name="f46" fmla="*/ 305409 1 f40"/>
                <a:gd name="f47" fmla="*/ 4945993 1 f40"/>
                <a:gd name="f48" fmla="*/ 1576595 1 f40"/>
                <a:gd name="f49" fmla="*/ 4732023 1 f40"/>
                <a:gd name="f50" fmla="*/ 1873070 1 f40"/>
                <a:gd name="f51" fmla="*/ 4365076 1 f40"/>
                <a:gd name="f52" fmla="*/ 1765367 1 f40"/>
                <a:gd name="f53" fmla="*/ 877376 1 f40"/>
                <a:gd name="f54" fmla="*/ 4271124 1 f40"/>
                <a:gd name="f55" fmla="*/ f53 f27 1"/>
                <a:gd name="f56" fmla="*/ f54 f27 1"/>
                <a:gd name="f57" fmla="*/ f54 f28 1"/>
                <a:gd name="f58" fmla="*/ f53 f28 1"/>
                <a:gd name="f59" fmla="*/ f45 f27 1"/>
                <a:gd name="f60" fmla="*/ f46 f28 1"/>
                <a:gd name="f61" fmla="*/ f47 f27 1"/>
                <a:gd name="f62" fmla="*/ f48 f28 1"/>
                <a:gd name="f63" fmla="*/ f49 f27 1"/>
                <a:gd name="f64" fmla="*/ f50 f28 1"/>
                <a:gd name="f65" fmla="*/ f51 f27 1"/>
                <a:gd name="f66" fmla="*/ f52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9" y="f60"/>
                </a:cxn>
                <a:cxn ang="f42">
                  <a:pos x="f61" y="f62"/>
                </a:cxn>
                <a:cxn ang="f43">
                  <a:pos x="f63" y="f64"/>
                </a:cxn>
                <a:cxn ang="f44">
                  <a:pos x="f65" y="f66"/>
                </a:cxn>
              </a:cxnLst>
              <a:rect l="f55" t="f58" r="f56" b="f57"/>
              <a:pathLst>
                <a:path w="5148500" h="5148500">
                  <a:moveTo>
                    <a:pt x="f8" y="f9"/>
                  </a:moveTo>
                  <a:arcTo wR="f10" hR="f10" stAng="f11" swAng="f12"/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arcTo wR="f21" hR="f21" stAng="f22" swAng="f7"/>
                  <a:close/>
                </a:path>
              </a:pathLst>
            </a:custGeom>
            <a:gradFill>
              <a:gsLst>
                <a:gs pos="0">
                  <a:srgbClr val="ED8256"/>
                </a:gs>
                <a:gs pos="100000">
                  <a:srgbClr val="F26E29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6BBBA68-5EAB-14B0-D1F2-08D3E1CEC08B}"/>
                </a:ext>
              </a:extLst>
            </p:cNvPr>
            <p:cNvSpPr/>
            <p:nvPr/>
          </p:nvSpPr>
          <p:spPr>
            <a:xfrm>
              <a:off x="5768163" y="926561"/>
              <a:ext cx="5148501" cy="51485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48500"/>
                <a:gd name="f7" fmla="+- 0 0 3972679"/>
                <a:gd name="f8" fmla="val 4856530"/>
                <a:gd name="f9" fmla="val 1832658"/>
                <a:gd name="f10" fmla="val 2399742"/>
                <a:gd name="f11" fmla="val 20519953"/>
                <a:gd name="f12" fmla="val 4010715"/>
                <a:gd name="f13" fmla="val 4255763"/>
                <a:gd name="f14" fmla="val 4521811"/>
                <a:gd name="f15" fmla="val 3907691"/>
                <a:gd name="f16" fmla="val 4409890"/>
                <a:gd name="f17" fmla="val 3896774"/>
                <a:gd name="f18" fmla="val 4027619"/>
                <a:gd name="f19" fmla="val 3998963"/>
                <a:gd name="f20" fmla="val 4168295"/>
                <a:gd name="f21" fmla="val 2137940"/>
                <a:gd name="f22" fmla="val 2892633"/>
                <a:gd name="f23" fmla="+- 0 0 -341"/>
                <a:gd name="f24" fmla="+- 0 0 -144"/>
                <a:gd name="f25" fmla="+- 0 0 -234"/>
                <a:gd name="f26" fmla="+- 0 0 -324"/>
                <a:gd name="f27" fmla="*/ f3 1 5148500"/>
                <a:gd name="f28" fmla="*/ f4 1 5148500"/>
                <a:gd name="f29" fmla="val f5"/>
                <a:gd name="f30" fmla="val f6"/>
                <a:gd name="f31" fmla="*/ f23 f0 1"/>
                <a:gd name="f32" fmla="*/ f24 f0 1"/>
                <a:gd name="f33" fmla="*/ f25 f0 1"/>
                <a:gd name="f34" fmla="*/ f26 f0 1"/>
                <a:gd name="f35" fmla="+- f30 0 f29"/>
                <a:gd name="f36" fmla="*/ f31 1 f2"/>
                <a:gd name="f37" fmla="*/ f32 1 f2"/>
                <a:gd name="f38" fmla="*/ f33 1 f2"/>
                <a:gd name="f39" fmla="*/ f34 1 f2"/>
                <a:gd name="f40" fmla="*/ f35 1 5148500"/>
                <a:gd name="f41" fmla="+- f36 0 f1"/>
                <a:gd name="f42" fmla="+- f37 0 f1"/>
                <a:gd name="f43" fmla="+- f38 0 f1"/>
                <a:gd name="f44" fmla="+- f39 0 f1"/>
                <a:gd name="f45" fmla="*/ 4732036 1 f40"/>
                <a:gd name="f46" fmla="*/ 1873110 1 f40"/>
                <a:gd name="f47" fmla="*/ 4255763 1 f40"/>
                <a:gd name="f48" fmla="*/ 4521811 1 f40"/>
                <a:gd name="f49" fmla="*/ 3907691 1 f40"/>
                <a:gd name="f50" fmla="*/ 4409890 1 f40"/>
                <a:gd name="f51" fmla="*/ 3896774 1 f40"/>
                <a:gd name="f52" fmla="*/ 4027619 1 f40"/>
                <a:gd name="f53" fmla="*/ 877376 1 f40"/>
                <a:gd name="f54" fmla="*/ 4271124 1 f40"/>
                <a:gd name="f55" fmla="*/ f53 f27 1"/>
                <a:gd name="f56" fmla="*/ f54 f27 1"/>
                <a:gd name="f57" fmla="*/ f54 f28 1"/>
                <a:gd name="f58" fmla="*/ f53 f28 1"/>
                <a:gd name="f59" fmla="*/ f45 f27 1"/>
                <a:gd name="f60" fmla="*/ f46 f28 1"/>
                <a:gd name="f61" fmla="*/ f47 f27 1"/>
                <a:gd name="f62" fmla="*/ f48 f28 1"/>
                <a:gd name="f63" fmla="*/ f49 f27 1"/>
                <a:gd name="f64" fmla="*/ f50 f28 1"/>
                <a:gd name="f65" fmla="*/ f51 f27 1"/>
                <a:gd name="f66" fmla="*/ f52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9" y="f60"/>
                </a:cxn>
                <a:cxn ang="f42">
                  <a:pos x="f61" y="f62"/>
                </a:cxn>
                <a:cxn ang="f43">
                  <a:pos x="f63" y="f64"/>
                </a:cxn>
                <a:cxn ang="f44">
                  <a:pos x="f65" y="f66"/>
                </a:cxn>
              </a:cxnLst>
              <a:rect l="f55" t="f58" r="f56" b="f57"/>
              <a:pathLst>
                <a:path w="5148500" h="5148500">
                  <a:moveTo>
                    <a:pt x="f8" y="f9"/>
                  </a:moveTo>
                  <a:arcTo wR="f10" hR="f10" stAng="f11" swAng="f12"/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arcTo wR="f21" hR="f21" stAng="f22" swAng="f7"/>
                  <a:close/>
                </a:path>
              </a:pathLst>
            </a:custGeom>
            <a:gradFill>
              <a:gsLst>
                <a:gs pos="0">
                  <a:srgbClr val="4A7E4E"/>
                </a:gs>
                <a:gs pos="100000">
                  <a:srgbClr val="156F21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484E6A7-A18A-308C-01F8-307D4188F1EA}"/>
                </a:ext>
              </a:extLst>
            </p:cNvPr>
            <p:cNvSpPr/>
            <p:nvPr/>
          </p:nvSpPr>
          <p:spPr>
            <a:xfrm>
              <a:off x="5664214" y="1002054"/>
              <a:ext cx="5148501" cy="51485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48500"/>
                <a:gd name="f7" fmla="+- 0 0 3972961"/>
                <a:gd name="f8" fmla="val 3984955"/>
                <a:gd name="f9" fmla="val 4515557"/>
                <a:gd name="f10" fmla="val 2399742"/>
                <a:gd name="f11" fmla="val 3239695"/>
                <a:gd name="f12" fmla="val 4010997"/>
                <a:gd name="f13" fmla="val 1241611"/>
                <a:gd name="f14" fmla="val 4775284"/>
                <a:gd name="f15" fmla="val 1240496"/>
                <a:gd name="f16" fmla="val 4409663"/>
                <a:gd name="f17" fmla="val 1600684"/>
                <a:gd name="f18" fmla="val 4281154"/>
                <a:gd name="f19" fmla="val 1498470"/>
                <a:gd name="f20" fmla="val 4421813"/>
                <a:gd name="f21" fmla="val 2137940"/>
                <a:gd name="f22" fmla="val 7212657"/>
                <a:gd name="f23" fmla="+- 0 0 -53"/>
                <a:gd name="f24" fmla="+- 0 0 -216"/>
                <a:gd name="f25" fmla="+- 0 0 -306"/>
                <a:gd name="f26" fmla="+- 0 0 -396"/>
                <a:gd name="f27" fmla="*/ f3 1 5148500"/>
                <a:gd name="f28" fmla="*/ f4 1 5148500"/>
                <a:gd name="f29" fmla="val f5"/>
                <a:gd name="f30" fmla="val f6"/>
                <a:gd name="f31" fmla="*/ f23 f0 1"/>
                <a:gd name="f32" fmla="*/ f24 f0 1"/>
                <a:gd name="f33" fmla="*/ f25 f0 1"/>
                <a:gd name="f34" fmla="*/ f26 f0 1"/>
                <a:gd name="f35" fmla="+- f30 0 f29"/>
                <a:gd name="f36" fmla="*/ f31 1 f2"/>
                <a:gd name="f37" fmla="*/ f32 1 f2"/>
                <a:gd name="f38" fmla="*/ f33 1 f2"/>
                <a:gd name="f39" fmla="*/ f34 1 f2"/>
                <a:gd name="f40" fmla="*/ f35 1 5148500"/>
                <a:gd name="f41" fmla="+- f36 0 f1"/>
                <a:gd name="f42" fmla="+- f37 0 f1"/>
                <a:gd name="f43" fmla="+- f38 0 f1"/>
                <a:gd name="f44" fmla="+- f39 0 f1"/>
                <a:gd name="f45" fmla="*/ 3908004 1 f40"/>
                <a:gd name="f46" fmla="*/ 4409663 1 f40"/>
                <a:gd name="f47" fmla="*/ 1241611 1 f40"/>
                <a:gd name="f48" fmla="*/ 4775284 1 f40"/>
                <a:gd name="f49" fmla="*/ 1240496 1 f40"/>
                <a:gd name="f50" fmla="*/ 1600684 1 f40"/>
                <a:gd name="f51" fmla="*/ 4281154 1 f40"/>
                <a:gd name="f52" fmla="*/ 877376 1 f40"/>
                <a:gd name="f53" fmla="*/ 4271124 1 f40"/>
                <a:gd name="f54" fmla="*/ f52 f27 1"/>
                <a:gd name="f55" fmla="*/ f53 f27 1"/>
                <a:gd name="f56" fmla="*/ f53 f28 1"/>
                <a:gd name="f57" fmla="*/ f52 f28 1"/>
                <a:gd name="f58" fmla="*/ f45 f27 1"/>
                <a:gd name="f59" fmla="*/ f46 f28 1"/>
                <a:gd name="f60" fmla="*/ f47 f27 1"/>
                <a:gd name="f61" fmla="*/ f48 f28 1"/>
                <a:gd name="f62" fmla="*/ f49 f27 1"/>
                <a:gd name="f63" fmla="*/ f50 f27 1"/>
                <a:gd name="f64" fmla="*/ f51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8" y="f59"/>
                </a:cxn>
                <a:cxn ang="f42">
                  <a:pos x="f60" y="f61"/>
                </a:cxn>
                <a:cxn ang="f43">
                  <a:pos x="f62" y="f59"/>
                </a:cxn>
                <a:cxn ang="f44">
                  <a:pos x="f63" y="f64"/>
                </a:cxn>
              </a:cxnLst>
              <a:rect l="f54" t="f57" r="f55" b="f56"/>
              <a:pathLst>
                <a:path w="5148500" h="5148500">
                  <a:moveTo>
                    <a:pt x="f8" y="f9"/>
                  </a:moveTo>
                  <a:arcTo wR="f10" hR="f10" stAng="f11" swAng="f12"/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arcTo wR="f21" hR="f21" stAng="f22" swAng="f7"/>
                  <a:close/>
                </a:path>
              </a:pathLst>
            </a:custGeom>
            <a:gradFill>
              <a:gsLst>
                <a:gs pos="0">
                  <a:srgbClr val="47AADF"/>
                </a:gs>
                <a:gs pos="100000">
                  <a:srgbClr val="05A2DF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4406358-5AA1-D823-AC1F-9D1CAFFC10BD}"/>
                </a:ext>
              </a:extLst>
            </p:cNvPr>
            <p:cNvSpPr/>
            <p:nvPr/>
          </p:nvSpPr>
          <p:spPr>
            <a:xfrm>
              <a:off x="5560274" y="926561"/>
              <a:ext cx="5148501" cy="51485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48500"/>
                <a:gd name="f7" fmla="+- 0 0 3972680"/>
                <a:gd name="f8" fmla="val 1163877"/>
                <a:gd name="f9" fmla="val 4515797"/>
                <a:gd name="f10" fmla="val 2399742"/>
                <a:gd name="f11" fmla="val 7559718"/>
                <a:gd name="f12" fmla="val 4010716"/>
                <a:gd name="f13" fmla="val 69090"/>
                <a:gd name="f14" fmla="val 1987179"/>
                <a:gd name="f15" fmla="val 416464"/>
                <a:gd name="f16" fmla="val 1873110"/>
                <a:gd name="f17" fmla="val 650010"/>
                <a:gd name="f18" fmla="val 2175941"/>
                <a:gd name="f19" fmla="val 484646"/>
                <a:gd name="f20" fmla="val 2122208"/>
                <a:gd name="f21" fmla="val 2137940"/>
                <a:gd name="f22" fmla="val 11532399"/>
                <a:gd name="f23" fmla="+- 0 0 -125"/>
                <a:gd name="f24" fmla="+- 0 0 -288"/>
                <a:gd name="f25" fmla="+- 0 0 -378"/>
                <a:gd name="f26" fmla="+- 0 0 -468"/>
                <a:gd name="f27" fmla="*/ f3 1 5148500"/>
                <a:gd name="f28" fmla="*/ f4 1 5148500"/>
                <a:gd name="f29" fmla="val f5"/>
                <a:gd name="f30" fmla="val f6"/>
                <a:gd name="f31" fmla="*/ f23 f0 1"/>
                <a:gd name="f32" fmla="*/ f24 f0 1"/>
                <a:gd name="f33" fmla="*/ f25 f0 1"/>
                <a:gd name="f34" fmla="*/ f26 f0 1"/>
                <a:gd name="f35" fmla="+- f30 0 f29"/>
                <a:gd name="f36" fmla="*/ f31 1 f2"/>
                <a:gd name="f37" fmla="*/ f32 1 f2"/>
                <a:gd name="f38" fmla="*/ f33 1 f2"/>
                <a:gd name="f39" fmla="*/ f34 1 f2"/>
                <a:gd name="f40" fmla="*/ f35 1 5148500"/>
                <a:gd name="f41" fmla="+- f36 0 f1"/>
                <a:gd name="f42" fmla="+- f37 0 f1"/>
                <a:gd name="f43" fmla="+- f38 0 f1"/>
                <a:gd name="f44" fmla="+- f39 0 f1"/>
                <a:gd name="f45" fmla="*/ 1240809 1 f40"/>
                <a:gd name="f46" fmla="*/ 4409890 1 f40"/>
                <a:gd name="f47" fmla="*/ 69090 1 f40"/>
                <a:gd name="f48" fmla="*/ 1987179 1 f40"/>
                <a:gd name="f49" fmla="*/ 416464 1 f40"/>
                <a:gd name="f50" fmla="*/ 1873110 1 f40"/>
                <a:gd name="f51" fmla="*/ 650010 1 f40"/>
                <a:gd name="f52" fmla="*/ 2175941 1 f40"/>
                <a:gd name="f53" fmla="*/ 877376 1 f40"/>
                <a:gd name="f54" fmla="*/ 4271124 1 f40"/>
                <a:gd name="f55" fmla="*/ f53 f27 1"/>
                <a:gd name="f56" fmla="*/ f54 f27 1"/>
                <a:gd name="f57" fmla="*/ f54 f28 1"/>
                <a:gd name="f58" fmla="*/ f53 f28 1"/>
                <a:gd name="f59" fmla="*/ f45 f27 1"/>
                <a:gd name="f60" fmla="*/ f46 f28 1"/>
                <a:gd name="f61" fmla="*/ f47 f27 1"/>
                <a:gd name="f62" fmla="*/ f48 f28 1"/>
                <a:gd name="f63" fmla="*/ f49 f27 1"/>
                <a:gd name="f64" fmla="*/ f50 f28 1"/>
                <a:gd name="f65" fmla="*/ f51 f27 1"/>
                <a:gd name="f66" fmla="*/ f52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9" y="f60"/>
                </a:cxn>
                <a:cxn ang="f42">
                  <a:pos x="f61" y="f62"/>
                </a:cxn>
                <a:cxn ang="f43">
                  <a:pos x="f63" y="f64"/>
                </a:cxn>
                <a:cxn ang="f44">
                  <a:pos x="f65" y="f66"/>
                </a:cxn>
              </a:cxnLst>
              <a:rect l="f55" t="f58" r="f56" b="f57"/>
              <a:pathLst>
                <a:path w="5148500" h="5148500">
                  <a:moveTo>
                    <a:pt x="f8" y="f9"/>
                  </a:moveTo>
                  <a:arcTo wR="f10" hR="f10" stAng="f11" swAng="f12"/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arcTo wR="f21" hR="f21" stAng="f22" swAng="f7"/>
                  <a:close/>
                </a:path>
              </a:pathLst>
            </a:custGeom>
            <a:gradFill>
              <a:gsLst>
                <a:gs pos="0">
                  <a:srgbClr val="AC51A0"/>
                </a:gs>
                <a:gs pos="100000">
                  <a:srgbClr val="A62598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310A7E5-7640-8874-7480-817ACDDC4469}"/>
                </a:ext>
              </a:extLst>
            </p:cNvPr>
            <p:cNvSpPr/>
            <p:nvPr/>
          </p:nvSpPr>
          <p:spPr>
            <a:xfrm>
              <a:off x="5600078" y="804434"/>
              <a:ext cx="5148501" cy="514850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148500"/>
                <a:gd name="f7" fmla="+- 0 0 3971917"/>
                <a:gd name="f8" fmla="val 291984"/>
                <a:gd name="f9" fmla="val 1832615"/>
                <a:gd name="f10" fmla="val 2399742"/>
                <a:gd name="f11" fmla="val 11880111"/>
                <a:gd name="f12" fmla="val 4009953"/>
                <a:gd name="f13" fmla="val 2358174"/>
                <a:gd name="f14" fmla="val 10310"/>
                <a:gd name="f15" fmla="val 2574036"/>
                <a:gd name="f16" fmla="val 305409"/>
                <a:gd name="f17" fmla="val 2358231"/>
                <a:gd name="f18" fmla="val 621128"/>
                <a:gd name="f19" fmla="val 2358215"/>
                <a:gd name="f20" fmla="val 447253"/>
                <a:gd name="f21" fmla="val 2137940"/>
                <a:gd name="f22" fmla="val 15852028"/>
                <a:gd name="f23" fmla="+- 0 0 -198"/>
                <a:gd name="f24" fmla="+- 0 0 -359"/>
                <a:gd name="f25" fmla="+- 0 0 -449"/>
                <a:gd name="f26" fmla="+- 0 0 -539"/>
                <a:gd name="f27" fmla="*/ f3 1 5148500"/>
                <a:gd name="f28" fmla="*/ f4 1 5148500"/>
                <a:gd name="f29" fmla="val f5"/>
                <a:gd name="f30" fmla="val f6"/>
                <a:gd name="f31" fmla="*/ f23 f0 1"/>
                <a:gd name="f32" fmla="*/ f24 f0 1"/>
                <a:gd name="f33" fmla="*/ f25 f0 1"/>
                <a:gd name="f34" fmla="*/ f26 f0 1"/>
                <a:gd name="f35" fmla="+- f30 0 f29"/>
                <a:gd name="f36" fmla="*/ f31 1 f2"/>
                <a:gd name="f37" fmla="*/ f32 1 f2"/>
                <a:gd name="f38" fmla="*/ f33 1 f2"/>
                <a:gd name="f39" fmla="*/ f34 1 f2"/>
                <a:gd name="f40" fmla="*/ f35 1 5148500"/>
                <a:gd name="f41" fmla="+- f36 0 f1"/>
                <a:gd name="f42" fmla="+- f37 0 f1"/>
                <a:gd name="f43" fmla="+- f38 0 f1"/>
                <a:gd name="f44" fmla="+- f39 0 f1"/>
                <a:gd name="f45" fmla="*/ 416477 1 f40"/>
                <a:gd name="f46" fmla="*/ 1873070 1 f40"/>
                <a:gd name="f47" fmla="*/ 2358174 1 f40"/>
                <a:gd name="f48" fmla="*/ 10310 1 f40"/>
                <a:gd name="f49" fmla="*/ 2574036 1 f40"/>
                <a:gd name="f50" fmla="*/ 305409 1 f40"/>
                <a:gd name="f51" fmla="*/ 2358231 1 f40"/>
                <a:gd name="f52" fmla="*/ 621128 1 f40"/>
                <a:gd name="f53" fmla="*/ 877376 1 f40"/>
                <a:gd name="f54" fmla="*/ 4271124 1 f40"/>
                <a:gd name="f55" fmla="*/ f53 f27 1"/>
                <a:gd name="f56" fmla="*/ f54 f27 1"/>
                <a:gd name="f57" fmla="*/ f54 f28 1"/>
                <a:gd name="f58" fmla="*/ f53 f28 1"/>
                <a:gd name="f59" fmla="*/ f45 f27 1"/>
                <a:gd name="f60" fmla="*/ f46 f28 1"/>
                <a:gd name="f61" fmla="*/ f47 f27 1"/>
                <a:gd name="f62" fmla="*/ f48 f28 1"/>
                <a:gd name="f63" fmla="*/ f49 f27 1"/>
                <a:gd name="f64" fmla="*/ f50 f28 1"/>
                <a:gd name="f65" fmla="*/ f51 f27 1"/>
                <a:gd name="f66" fmla="*/ f52 f2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41">
                  <a:pos x="f59" y="f60"/>
                </a:cxn>
                <a:cxn ang="f42">
                  <a:pos x="f61" y="f62"/>
                </a:cxn>
                <a:cxn ang="f43">
                  <a:pos x="f63" y="f64"/>
                </a:cxn>
                <a:cxn ang="f44">
                  <a:pos x="f65" y="f66"/>
                </a:cxn>
              </a:cxnLst>
              <a:rect l="f55" t="f58" r="f56" b="f57"/>
              <a:pathLst>
                <a:path w="5148500" h="5148500">
                  <a:moveTo>
                    <a:pt x="f8" y="f9"/>
                  </a:moveTo>
                  <a:arcTo wR="f10" hR="f10" stAng="f11" swAng="f12"/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arcTo wR="f21" hR="f21" stAng="f22" swAng="f7"/>
                  <a:close/>
                </a:path>
              </a:pathLst>
            </a:custGeom>
            <a:gradFill>
              <a:gsLst>
                <a:gs pos="0">
                  <a:srgbClr val="66B352"/>
                </a:gs>
                <a:gs pos="100000">
                  <a:srgbClr val="4BAD28"/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9B589B8-B075-4237-9473-1CE342988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B4E9F228-18CA-7D8C-49D3-0519AD8B1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083" y="1410083"/>
            <a:ext cx="6858000" cy="403783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104862"/>
              </a:gs>
            </a:gsLst>
            <a:lin ang="30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12">
            <a:extLst>
              <a:ext uri="{FF2B5EF4-FFF2-40B4-BE49-F238E27FC236}">
                <a16:creationId xmlns:a16="http://schemas.microsoft.com/office/drawing/2014/main" id="{6AD30F3D-50F8-058D-B635-D498E7579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083" y="142022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600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5FE315A4-A440-D74F-F6B3-7577FECE6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767922" y="3588088"/>
            <a:ext cx="2501981" cy="4037844"/>
          </a:xfrm>
          <a:prstGeom prst="rect">
            <a:avLst/>
          </a:prstGeom>
          <a:gradFill>
            <a:gsLst>
              <a:gs pos="0">
                <a:srgbClr val="156082">
                  <a:alpha val="29000"/>
                </a:srgbClr>
              </a:gs>
              <a:gs pos="100000">
                <a:srgbClr val="000000">
                  <a:alpha val="30000"/>
                </a:srgbClr>
              </a:gs>
            </a:gsLst>
            <a:lin ang="7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Freeform: Shape 16">
            <a:extLst>
              <a:ext uri="{FF2B5EF4-FFF2-40B4-BE49-F238E27FC236}">
                <a16:creationId xmlns:a16="http://schemas.microsoft.com/office/drawing/2014/main" id="{7BA0E281-EB58-C21E-3D0F-D339048D4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20635419">
            <a:off x="-501740" y="969721"/>
            <a:ext cx="3900354" cy="41789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900357"/>
              <a:gd name="f7" fmla="val 4178958"/>
              <a:gd name="f8" fmla="val 2432225"/>
              <a:gd name="f9" fmla="val 93939"/>
              <a:gd name="f10" fmla="val 3282786"/>
              <a:gd name="f11" fmla="val 358491"/>
              <a:gd name="f12" fmla="val 1151865"/>
              <a:gd name="f13" fmla="val 2089479"/>
              <a:gd name="f14" fmla="val 3243466"/>
              <a:gd name="f15" fmla="val 2964865"/>
              <a:gd name="f16" fmla="val 1810878"/>
              <a:gd name="f17" fmla="val 1089636"/>
              <a:gd name="f18" fmla="val 453744"/>
              <a:gd name="f19" fmla="val 3813531"/>
              <a:gd name="f20" fmla="val 78249"/>
              <a:gd name="f21" fmla="val 3257727"/>
              <a:gd name="f22" fmla="val 3128923"/>
              <a:gd name="f23" fmla="val 831324"/>
              <a:gd name="f24" fmla="val 244281"/>
              <a:gd name="f25" fmla="val 997559"/>
              <a:gd name="f26" fmla="val 164202"/>
              <a:gd name="f27" fmla="val 1247540"/>
              <a:gd name="f28" fmla="val 58468"/>
              <a:gd name="f29" fmla="val 1522381"/>
              <a:gd name="f30" fmla="val 2027251"/>
              <a:gd name="f31" fmla="val 2235942"/>
              <a:gd name="f32" fmla="val 32888"/>
              <a:gd name="f33" fmla="+- 0 0 -90"/>
              <a:gd name="f34" fmla="*/ f3 1 3900357"/>
              <a:gd name="f35" fmla="*/ f4 1 4178958"/>
              <a:gd name="f36" fmla="val f5"/>
              <a:gd name="f37" fmla="val f6"/>
              <a:gd name="f38" fmla="val f7"/>
              <a:gd name="f39" fmla="*/ f33 f0 1"/>
              <a:gd name="f40" fmla="+- f38 0 f36"/>
              <a:gd name="f41" fmla="+- f37 0 f36"/>
              <a:gd name="f42" fmla="*/ f39 1 f2"/>
              <a:gd name="f43" fmla="*/ f41 1 3900357"/>
              <a:gd name="f44" fmla="*/ f40 1 4178958"/>
              <a:gd name="f45" fmla="*/ 2432225 f41 1"/>
              <a:gd name="f46" fmla="*/ 93939 f40 1"/>
              <a:gd name="f47" fmla="*/ 3900357 f41 1"/>
              <a:gd name="f48" fmla="*/ 2089479 f40 1"/>
              <a:gd name="f49" fmla="*/ 1810878 f41 1"/>
              <a:gd name="f50" fmla="*/ 4178958 f40 1"/>
              <a:gd name="f51" fmla="*/ 78249 f41 1"/>
              <a:gd name="f52" fmla="*/ 3257727 f40 1"/>
              <a:gd name="f53" fmla="*/ 0 f41 1"/>
              <a:gd name="f54" fmla="*/ 3128923 f40 1"/>
              <a:gd name="f55" fmla="*/ 831324 f41 1"/>
              <a:gd name="f56" fmla="*/ 244281 f40 1"/>
              <a:gd name="f57" fmla="*/ 997559 f41 1"/>
              <a:gd name="f58" fmla="*/ 164202 f40 1"/>
              <a:gd name="f59" fmla="*/ 0 f40 1"/>
              <a:gd name="f60" fmla="+- f42 0 f1"/>
              <a:gd name="f61" fmla="*/ f45 1 3900357"/>
              <a:gd name="f62" fmla="*/ f46 1 4178958"/>
              <a:gd name="f63" fmla="*/ f47 1 3900357"/>
              <a:gd name="f64" fmla="*/ f48 1 4178958"/>
              <a:gd name="f65" fmla="*/ f49 1 3900357"/>
              <a:gd name="f66" fmla="*/ f50 1 4178958"/>
              <a:gd name="f67" fmla="*/ f51 1 3900357"/>
              <a:gd name="f68" fmla="*/ f52 1 4178958"/>
              <a:gd name="f69" fmla="*/ f53 1 3900357"/>
              <a:gd name="f70" fmla="*/ f54 1 4178958"/>
              <a:gd name="f71" fmla="*/ f55 1 3900357"/>
              <a:gd name="f72" fmla="*/ f56 1 4178958"/>
              <a:gd name="f73" fmla="*/ f57 1 3900357"/>
              <a:gd name="f74" fmla="*/ f58 1 4178958"/>
              <a:gd name="f75" fmla="*/ f59 1 4178958"/>
              <a:gd name="f76" fmla="*/ f36 1 f43"/>
              <a:gd name="f77" fmla="*/ f37 1 f43"/>
              <a:gd name="f78" fmla="*/ f36 1 f44"/>
              <a:gd name="f79" fmla="*/ f38 1 f44"/>
              <a:gd name="f80" fmla="*/ f61 1 f43"/>
              <a:gd name="f81" fmla="*/ f62 1 f44"/>
              <a:gd name="f82" fmla="*/ f63 1 f43"/>
              <a:gd name="f83" fmla="*/ f64 1 f44"/>
              <a:gd name="f84" fmla="*/ f65 1 f43"/>
              <a:gd name="f85" fmla="*/ f66 1 f44"/>
              <a:gd name="f86" fmla="*/ f67 1 f43"/>
              <a:gd name="f87" fmla="*/ f68 1 f44"/>
              <a:gd name="f88" fmla="*/ f69 1 f43"/>
              <a:gd name="f89" fmla="*/ f70 1 f44"/>
              <a:gd name="f90" fmla="*/ f71 1 f43"/>
              <a:gd name="f91" fmla="*/ f72 1 f44"/>
              <a:gd name="f92" fmla="*/ f73 1 f43"/>
              <a:gd name="f93" fmla="*/ f74 1 f44"/>
              <a:gd name="f94" fmla="*/ f75 1 f44"/>
              <a:gd name="f95" fmla="*/ f76 f34 1"/>
              <a:gd name="f96" fmla="*/ f77 f34 1"/>
              <a:gd name="f97" fmla="*/ f79 f35 1"/>
              <a:gd name="f98" fmla="*/ f78 f35 1"/>
              <a:gd name="f99" fmla="*/ f80 f34 1"/>
              <a:gd name="f100" fmla="*/ f81 f35 1"/>
              <a:gd name="f101" fmla="*/ f82 f34 1"/>
              <a:gd name="f102" fmla="*/ f83 f35 1"/>
              <a:gd name="f103" fmla="*/ f84 f34 1"/>
              <a:gd name="f104" fmla="*/ f85 f35 1"/>
              <a:gd name="f105" fmla="*/ f86 f34 1"/>
              <a:gd name="f106" fmla="*/ f87 f35 1"/>
              <a:gd name="f107" fmla="*/ f88 f34 1"/>
              <a:gd name="f108" fmla="*/ f89 f35 1"/>
              <a:gd name="f109" fmla="*/ f90 f34 1"/>
              <a:gd name="f110" fmla="*/ f91 f35 1"/>
              <a:gd name="f111" fmla="*/ f92 f34 1"/>
              <a:gd name="f112" fmla="*/ f93 f35 1"/>
              <a:gd name="f113" fmla="*/ f94 f3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0">
                <a:pos x="f99" y="f100"/>
              </a:cxn>
              <a:cxn ang="f60">
                <a:pos x="f101" y="f102"/>
              </a:cxn>
              <a:cxn ang="f60">
                <a:pos x="f103" y="f104"/>
              </a:cxn>
              <a:cxn ang="f60">
                <a:pos x="f105" y="f106"/>
              </a:cxn>
              <a:cxn ang="f60">
                <a:pos x="f107" y="f108"/>
              </a:cxn>
              <a:cxn ang="f60">
                <a:pos x="f109" y="f110"/>
              </a:cxn>
              <a:cxn ang="f60">
                <a:pos x="f111" y="f112"/>
              </a:cxn>
              <a:cxn ang="f60">
                <a:pos x="f103" y="f113"/>
              </a:cxn>
              <a:cxn ang="f60">
                <a:pos x="f99" y="f100"/>
              </a:cxn>
            </a:cxnLst>
            <a:rect l="f95" t="f98" r="f96" b="f97"/>
            <a:pathLst>
              <a:path w="3900357" h="4178958">
                <a:moveTo>
                  <a:pt x="f8" y="f9"/>
                </a:moveTo>
                <a:cubicBezTo>
                  <a:pt x="f10" y="f11"/>
                  <a:pt x="f6" y="f12"/>
                  <a:pt x="f6" y="f13"/>
                </a:cubicBezTo>
                <a:cubicBezTo>
                  <a:pt x="f6" y="f14"/>
                  <a:pt x="f15" y="f7"/>
                  <a:pt x="f16" y="f7"/>
                </a:cubicBezTo>
                <a:cubicBezTo>
                  <a:pt x="f17" y="f7"/>
                  <a:pt x="f18" y="f19"/>
                  <a:pt x="f20" y="f21"/>
                </a:cubicBezTo>
                <a:lnTo>
                  <a:pt x="f5" y="f22"/>
                </a:lnTo>
                <a:lnTo>
                  <a:pt x="f23" y="f24"/>
                </a:lnTo>
                <a:lnTo>
                  <a:pt x="f25" y="f26"/>
                </a:lnTo>
                <a:cubicBezTo>
                  <a:pt x="f27" y="f28"/>
                  <a:pt x="f29" y="f5"/>
                  <a:pt x="f16" y="f5"/>
                </a:cubicBezTo>
                <a:cubicBezTo>
                  <a:pt x="f30" y="f5"/>
                  <a:pt x="f31" y="f32"/>
                  <a:pt x="f8" y="f9"/>
                </a:cubicBezTo>
                <a:close/>
              </a:path>
            </a:pathLst>
          </a:custGeom>
          <a:gradFill>
            <a:gsLst>
              <a:gs pos="0">
                <a:srgbClr val="000000">
                  <a:alpha val="0"/>
                </a:srgbClr>
              </a:gs>
              <a:gs pos="100000">
                <a:srgbClr val="156082">
                  <a:alpha val="43000"/>
                </a:srgbClr>
              </a:gs>
            </a:gsLst>
            <a:lin ang="18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 18">
            <a:extLst>
              <a:ext uri="{FF2B5EF4-FFF2-40B4-BE49-F238E27FC236}">
                <a16:creationId xmlns:a16="http://schemas.microsoft.com/office/drawing/2014/main" id="{A8A14E74-C26F-D521-C403-126F7B163E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399996" flipH="1">
            <a:off x="-1410102" y="1410083"/>
            <a:ext cx="6858000" cy="403783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46B1E1">
                  <a:alpha val="11000"/>
                </a:srgbClr>
              </a:gs>
            </a:gsLst>
            <a:lin ang="7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981F4C1-4594-BC04-656C-56C4FAFAF8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86477" y="1683757"/>
            <a:ext cx="3115269" cy="2396358"/>
          </a:xfrm>
        </p:spPr>
        <p:txBody>
          <a:bodyPr anchor="b"/>
          <a:lstStyle/>
          <a:p>
            <a:pPr lvl="0" algn="r"/>
            <a:r>
              <a:rPr lang="en-GB" sz="4000">
                <a:solidFill>
                  <a:srgbClr val="FFFFFF"/>
                </a:solidFill>
              </a:rPr>
              <a:t>Limitations of excel</a:t>
            </a:r>
          </a:p>
        </p:txBody>
      </p:sp>
      <p:grpSp>
        <p:nvGrpSpPr>
          <p:cNvPr id="9" name="Content Placeholder 2">
            <a:extLst>
              <a:ext uri="{FF2B5EF4-FFF2-40B4-BE49-F238E27FC236}">
                <a16:creationId xmlns:a16="http://schemas.microsoft.com/office/drawing/2014/main" id="{6B3FC9A6-EAE2-C4A2-48C7-393028D2E56C}"/>
              </a:ext>
            </a:extLst>
          </p:cNvPr>
          <p:cNvGrpSpPr/>
          <p:nvPr/>
        </p:nvGrpSpPr>
        <p:grpSpPr>
          <a:xfrm>
            <a:off x="4905051" y="750438"/>
            <a:ext cx="6666835" cy="5453921"/>
            <a:chOff x="4905051" y="750438"/>
            <a:chExt cx="6666835" cy="5453921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5E15A72-0D72-F1D2-6376-A5C896883595}"/>
                </a:ext>
              </a:extLst>
            </p:cNvPr>
            <p:cNvSpPr/>
            <p:nvPr/>
          </p:nvSpPr>
          <p:spPr>
            <a:xfrm>
              <a:off x="4905051" y="750438"/>
              <a:ext cx="6666835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E97132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1020BC9-ED8C-8627-1F54-A8780F420E68}"/>
                </a:ext>
              </a:extLst>
            </p:cNvPr>
            <p:cNvSpPr/>
            <p:nvPr/>
          </p:nvSpPr>
          <p:spPr>
            <a:xfrm>
              <a:off x="4905051" y="750438"/>
              <a:ext cx="6666835" cy="13634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66833"/>
                <a:gd name="f7" fmla="val 1363480"/>
                <a:gd name="f8" fmla="+- 0 0 -90"/>
                <a:gd name="f9" fmla="*/ f3 1 6666833"/>
                <a:gd name="f10" fmla="*/ f4 1 13634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66833"/>
                <a:gd name="f19" fmla="*/ f15 1 1363480"/>
                <a:gd name="f20" fmla="*/ 0 f16 1"/>
                <a:gd name="f21" fmla="*/ 0 f15 1"/>
                <a:gd name="f22" fmla="*/ 6666833 f16 1"/>
                <a:gd name="f23" fmla="*/ 1363480 f15 1"/>
                <a:gd name="f24" fmla="+- f17 0 f1"/>
                <a:gd name="f25" fmla="*/ f20 1 6666833"/>
                <a:gd name="f26" fmla="*/ f21 1 1363480"/>
                <a:gd name="f27" fmla="*/ f22 1 6666833"/>
                <a:gd name="f28" fmla="*/ f23 1 13634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66833" h="13634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44776" tIns="144776" rIns="144776" bIns="144776" anchor="t" anchorCtr="0" compatLnSpc="1">
              <a:noAutofit/>
            </a:bodyPr>
            <a:lstStyle/>
            <a:p>
              <a:pPr marL="0" marR="0" lvl="0" indent="0" algn="l" defTabSz="16890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Staff may need training </a:t>
              </a:r>
              <a:endParaRPr lang="en-US" sz="3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1F7817B-E5BC-3E5A-1B6C-6149CDECAA59}"/>
                </a:ext>
              </a:extLst>
            </p:cNvPr>
            <p:cNvSpPr/>
            <p:nvPr/>
          </p:nvSpPr>
          <p:spPr>
            <a:xfrm>
              <a:off x="4905051" y="2113919"/>
              <a:ext cx="6666835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196B24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7F5FBF8-6095-89AB-A2D6-C1C29BCDD2C0}"/>
                </a:ext>
              </a:extLst>
            </p:cNvPr>
            <p:cNvSpPr/>
            <p:nvPr/>
          </p:nvSpPr>
          <p:spPr>
            <a:xfrm>
              <a:off x="4905051" y="2113919"/>
              <a:ext cx="6666835" cy="13634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66833"/>
                <a:gd name="f7" fmla="val 1363480"/>
                <a:gd name="f8" fmla="+- 0 0 -90"/>
                <a:gd name="f9" fmla="*/ f3 1 6666833"/>
                <a:gd name="f10" fmla="*/ f4 1 13634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66833"/>
                <a:gd name="f19" fmla="*/ f15 1 1363480"/>
                <a:gd name="f20" fmla="*/ 0 f16 1"/>
                <a:gd name="f21" fmla="*/ 0 f15 1"/>
                <a:gd name="f22" fmla="*/ 6666833 f16 1"/>
                <a:gd name="f23" fmla="*/ 1363480 f15 1"/>
                <a:gd name="f24" fmla="+- f17 0 f1"/>
                <a:gd name="f25" fmla="*/ f20 1 6666833"/>
                <a:gd name="f26" fmla="*/ f21 1 1363480"/>
                <a:gd name="f27" fmla="*/ f22 1 6666833"/>
                <a:gd name="f28" fmla="*/ f23 1 13634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66833" h="13634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44776" tIns="144776" rIns="144776" bIns="144776" anchor="t" anchorCtr="0" compatLnSpc="1">
              <a:noAutofit/>
            </a:bodyPr>
            <a:lstStyle/>
            <a:p>
              <a:pPr marL="0" marR="0" lvl="0" indent="0" algn="l" defTabSz="16890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Incorrect data entry can cause mistakes </a:t>
              </a:r>
              <a:endParaRPr lang="en-US" sz="3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5EDCB81-8943-BDCD-F4EC-2311798C2E25}"/>
                </a:ext>
              </a:extLst>
            </p:cNvPr>
            <p:cNvSpPr/>
            <p:nvPr/>
          </p:nvSpPr>
          <p:spPr>
            <a:xfrm>
              <a:off x="4905051" y="3477399"/>
              <a:ext cx="6666835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0F9ED5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FB7B07D-1778-1622-9065-16BD53E66989}"/>
                </a:ext>
              </a:extLst>
            </p:cNvPr>
            <p:cNvSpPr/>
            <p:nvPr/>
          </p:nvSpPr>
          <p:spPr>
            <a:xfrm>
              <a:off x="4905051" y="3477399"/>
              <a:ext cx="6666835" cy="13634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66833"/>
                <a:gd name="f7" fmla="val 1363480"/>
                <a:gd name="f8" fmla="+- 0 0 -90"/>
                <a:gd name="f9" fmla="*/ f3 1 6666833"/>
                <a:gd name="f10" fmla="*/ f4 1 13634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66833"/>
                <a:gd name="f19" fmla="*/ f15 1 1363480"/>
                <a:gd name="f20" fmla="*/ 0 f16 1"/>
                <a:gd name="f21" fmla="*/ 0 f15 1"/>
                <a:gd name="f22" fmla="*/ 6666833 f16 1"/>
                <a:gd name="f23" fmla="*/ 1363480 f15 1"/>
                <a:gd name="f24" fmla="+- f17 0 f1"/>
                <a:gd name="f25" fmla="*/ f20 1 6666833"/>
                <a:gd name="f26" fmla="*/ f21 1 1363480"/>
                <a:gd name="f27" fmla="*/ f22 1 6666833"/>
                <a:gd name="f28" fmla="*/ f23 1 13634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66833" h="13634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44776" tIns="144776" rIns="144776" bIns="144776" anchor="t" anchorCtr="0" compatLnSpc="1">
              <a:noAutofit/>
            </a:bodyPr>
            <a:lstStyle/>
            <a:p>
              <a:pPr marL="0" marR="0" lvl="0" indent="0" algn="l" defTabSz="16890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Requires internet access for sharing </a:t>
              </a:r>
              <a:endParaRPr lang="en-US" sz="3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14FDDF5-AA41-7C4A-46B6-9D87D27F6CA6}"/>
                </a:ext>
              </a:extLst>
            </p:cNvPr>
            <p:cNvSpPr/>
            <p:nvPr/>
          </p:nvSpPr>
          <p:spPr>
            <a:xfrm>
              <a:off x="4905051" y="4840879"/>
              <a:ext cx="6666835" cy="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ss"/>
                <a:gd name="f6" fmla="val 0"/>
                <a:gd name="f7" fmla="+- 0 0 -180"/>
                <a:gd name="f8" fmla="+- 0 0 -360"/>
                <a:gd name="f9" fmla="abs f3"/>
                <a:gd name="f10" fmla="abs f4"/>
                <a:gd name="f11" fmla="abs f5"/>
                <a:gd name="f12" fmla="val f6"/>
                <a:gd name="f13" fmla="*/ f7 f0 1"/>
                <a:gd name="f14" fmla="*/ f8 f0 1"/>
                <a:gd name="f15" fmla="?: f9 f3 1"/>
                <a:gd name="f16" fmla="?: f10 f4 1"/>
                <a:gd name="f17" fmla="?: f11 f5 1"/>
                <a:gd name="f18" fmla="*/ f13 1 f2"/>
                <a:gd name="f19" fmla="*/ f14 1 f2"/>
                <a:gd name="f20" fmla="*/ f15 1 21600"/>
                <a:gd name="f21" fmla="*/ f16 1 21600"/>
                <a:gd name="f22" fmla="*/ 21600 f15 1"/>
                <a:gd name="f23" fmla="*/ 21600 f16 1"/>
                <a:gd name="f24" fmla="+- f18 0 f1"/>
                <a:gd name="f25" fmla="+- f19 0 f1"/>
                <a:gd name="f26" fmla="min f21 f20"/>
                <a:gd name="f27" fmla="*/ f22 1 f17"/>
                <a:gd name="f28" fmla="*/ f23 1 f17"/>
                <a:gd name="f29" fmla="val f27"/>
                <a:gd name="f30" fmla="val f28"/>
                <a:gd name="f31" fmla="*/ f6 f26 1"/>
                <a:gd name="f32" fmla="*/ f27 f26 1"/>
                <a:gd name="f33" fmla="*/ f28 f26 1"/>
                <a:gd name="f34" fmla="*/ f12 f26 1"/>
                <a:gd name="f35" fmla="*/ f29 f26 1"/>
                <a:gd name="f36" fmla="*/ f30 f2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34" y="f34"/>
                </a:cxn>
                <a:cxn ang="f25">
                  <a:pos x="f35" y="f36"/>
                </a:cxn>
              </a:cxnLst>
              <a:rect l="f31" t="f31" r="f32" b="f33"/>
              <a:pathLst>
                <a:path>
                  <a:moveTo>
                    <a:pt x="f34" y="f34"/>
                  </a:moveTo>
                  <a:lnTo>
                    <a:pt x="f35" y="f36"/>
                  </a:lnTo>
                </a:path>
              </a:pathLst>
            </a:custGeom>
            <a:noFill/>
            <a:ln w="12701" cap="flat">
              <a:solidFill>
                <a:srgbClr val="A02B93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973EAEE-156B-F584-0738-85409AB8E912}"/>
                </a:ext>
              </a:extLst>
            </p:cNvPr>
            <p:cNvSpPr/>
            <p:nvPr/>
          </p:nvSpPr>
          <p:spPr>
            <a:xfrm>
              <a:off x="4905051" y="4840879"/>
              <a:ext cx="6666835" cy="136348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66833"/>
                <a:gd name="f7" fmla="val 1363480"/>
                <a:gd name="f8" fmla="+- 0 0 -90"/>
                <a:gd name="f9" fmla="*/ f3 1 6666833"/>
                <a:gd name="f10" fmla="*/ f4 1 136348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66833"/>
                <a:gd name="f19" fmla="*/ f15 1 1363480"/>
                <a:gd name="f20" fmla="*/ 0 f16 1"/>
                <a:gd name="f21" fmla="*/ 0 f15 1"/>
                <a:gd name="f22" fmla="*/ 6666833 f16 1"/>
                <a:gd name="f23" fmla="*/ 1363480 f15 1"/>
                <a:gd name="f24" fmla="+- f17 0 f1"/>
                <a:gd name="f25" fmla="*/ f20 1 6666833"/>
                <a:gd name="f26" fmla="*/ f21 1 1363480"/>
                <a:gd name="f27" fmla="*/ f22 1 6666833"/>
                <a:gd name="f28" fmla="*/ f23 1 136348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66833" h="136348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44776" tIns="144776" rIns="144776" bIns="144776" anchor="t" anchorCtr="0" compatLnSpc="1">
              <a:noAutofit/>
            </a:bodyPr>
            <a:lstStyle/>
            <a:p>
              <a:pPr marL="0" marR="0" lvl="0" indent="0" algn="l" defTabSz="16890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800" b="0" i="0" u="none" strike="noStrike" kern="1200" cap="none" spc="0" baseline="0">
                  <a:solidFill>
                    <a:srgbClr val="000000"/>
                  </a:solidFill>
                  <a:uFillTx/>
                  <a:latin typeface="Aptos"/>
                </a:rPr>
                <a:t>Some employees may lack confidence using technology </a:t>
              </a:r>
              <a:endParaRPr lang="en-US" sz="3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CCD892-F0D1-EF6E-91D4-DA3661143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Communications Tools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1B0B68-6FBA-56D1-B87B-FF20C048FA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 lnSpcReduction="10000"/>
          </a:bodyPr>
          <a:lstStyle/>
          <a:p>
            <a:pPr marL="0" indent="0">
              <a:buNone/>
            </a:pPr>
            <a:endParaRPr lang="en-US" sz="2200" b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200" b="1">
                <a:latin typeface="Arial"/>
                <a:ea typeface="Calibri"/>
                <a:cs typeface="Arial"/>
              </a:rPr>
              <a:t>How One Drive helps  Staff to communicate  across different location</a:t>
            </a:r>
          </a:p>
          <a:p>
            <a:pPr marL="0" indent="0">
              <a:buNone/>
            </a:pPr>
            <a:endParaRPr lang="en-US" sz="22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2200">
                <a:ea typeface="Calibri"/>
                <a:cs typeface="Calibri"/>
              </a:rPr>
              <a:t>1.When you need your files protected and available</a:t>
            </a:r>
          </a:p>
          <a:p>
            <a:pPr marL="0" indent="0"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microsoft one drive is your storage space it keeps your </a:t>
            </a:r>
          </a:p>
          <a:p>
            <a:pPr marL="0" indent="0"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stuff ready so that you can get to them anywhere </a:t>
            </a:r>
          </a:p>
          <a:p>
            <a:pPr marL="0" indent="0"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From your office.</a:t>
            </a:r>
          </a:p>
          <a:p>
            <a:pPr marL="0" indent="0"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2.It is important that your documents are secure and</a:t>
            </a:r>
          </a:p>
          <a:p>
            <a:pPr marL="0" indent="0"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available in any devices and easily share between </a:t>
            </a:r>
          </a:p>
          <a:p>
            <a:pPr marL="0" indent="0">
              <a:buNone/>
            </a:pPr>
            <a:r>
              <a:rPr lang="en-US" sz="2200">
                <a:latin typeface="Calibri"/>
                <a:ea typeface="Calibri"/>
                <a:cs typeface="Calibri"/>
              </a:rPr>
              <a:t>employees .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257AA6BA-A972-9E34-FFD0-0A46E3E2B8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66" r="12045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28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2D059-7B1C-4040-F0C2-D28E7C717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ea typeface="Calibri Light" panose="020F0302020204030204"/>
                <a:cs typeface="Calibri Light" panose="020F0302020204030204"/>
              </a:rPr>
              <a:t>Evaluate Communication Tools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99656C-DF35-6946-353D-A30D2FFFA7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>
                <a:ea typeface="Calibri"/>
                <a:cs typeface="Calibri"/>
              </a:rPr>
              <a:t>Advantages of Using Microsoft </a:t>
            </a:r>
          </a:p>
          <a:p>
            <a:r>
              <a:rPr lang="en-US">
                <a:ea typeface="Calibri"/>
                <a:cs typeface="Calibri"/>
              </a:rPr>
              <a:t>               </a:t>
            </a:r>
            <a:r>
              <a:rPr lang="en-US" err="1">
                <a:ea typeface="Calibri"/>
                <a:cs typeface="Calibri"/>
              </a:rPr>
              <a:t>Onedrive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BCC83E-6C47-3C4E-5003-3FD9D05673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1.Easy Access</a:t>
            </a:r>
            <a:endParaRPr lang="en-US"/>
          </a:p>
          <a:p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2.Improve Collaboration and Communication</a:t>
            </a: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3.Secured Cloud Storage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742BB9-61EA-E2D4-80A1-F31E1D622D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2096" y="1028020"/>
            <a:ext cx="4906098" cy="145726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>
                <a:latin typeface="Arial"/>
                <a:ea typeface="Calibri"/>
                <a:cs typeface="Arial"/>
              </a:rPr>
              <a:t>Challenges of Using Microsoft </a:t>
            </a:r>
          </a:p>
          <a:p>
            <a:pPr algn="ctr"/>
            <a:r>
              <a:rPr lang="en-US" sz="2000" err="1">
                <a:latin typeface="Arial"/>
                <a:ea typeface="Calibri"/>
                <a:cs typeface="Arial"/>
              </a:rPr>
              <a:t>Onedrive</a:t>
            </a:r>
            <a:endParaRPr lang="en-US" sz="2000">
              <a:latin typeface="Arial"/>
              <a:ea typeface="Calibri"/>
              <a:cs typeface="Arial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17FDFF-B111-3FED-78EB-8893EC3A7CB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1.Lack in New Technology of staff</a:t>
            </a: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2.Internet Dependency</a:t>
            </a: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3Device Security</a:t>
            </a:r>
          </a:p>
        </p:txBody>
      </p:sp>
    </p:spTree>
    <p:extLst>
      <p:ext uri="{BB962C8B-B14F-4D97-AF65-F5344CB8AC3E}">
        <p14:creationId xmlns:p14="http://schemas.microsoft.com/office/powerpoint/2010/main" val="3954178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7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9" name="Picture 148" descr="Digital padlock art">
            <a:extLst>
              <a:ext uri="{FF2B5EF4-FFF2-40B4-BE49-F238E27FC236}">
                <a16:creationId xmlns:a16="http://schemas.microsoft.com/office/drawing/2014/main" id="{F346B211-9266-931C-0F1C-F3D4415C41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8" r="38714" b="5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2BCA7E-2362-D3C1-B6D3-BB1D11584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/>
              <a:t>Digital Safety Action Plan</a:t>
            </a:r>
          </a:p>
        </p:txBody>
      </p:sp>
      <p:sp>
        <p:nvSpPr>
          <p:cNvPr id="140" name="Content Placeholder 139">
            <a:extLst>
              <a:ext uri="{FF2B5EF4-FFF2-40B4-BE49-F238E27FC236}">
                <a16:creationId xmlns:a16="http://schemas.microsoft.com/office/drawing/2014/main" id="{826CF9B6-CBD4-841F-97EE-EFC703300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672" y="1817226"/>
            <a:ext cx="5334149" cy="442285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1.Secure Access</a:t>
            </a:r>
            <a:endParaRPr lang="en-US"/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.Only authorized staff should have access to patient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data  and </a:t>
            </a:r>
            <a:r>
              <a:rPr lang="en-US" sz="1600" b="1" err="1">
                <a:latin typeface="Arial"/>
                <a:ea typeface="Calibri"/>
                <a:cs typeface="Arial"/>
              </a:rPr>
              <a:t>syste</a:t>
            </a:r>
            <a:r>
              <a:rPr lang="en-US" sz="1600" b="1">
                <a:latin typeface="Arial"/>
                <a:ea typeface="Calibri"/>
                <a:cs typeface="Arial"/>
              </a:rPr>
              <a:t>m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Action Plan: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-Unique username and password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-Issuing of </a:t>
            </a:r>
            <a:r>
              <a:rPr lang="en-US" sz="1600" b="1" err="1">
                <a:latin typeface="Arial"/>
                <a:ea typeface="Calibri"/>
                <a:cs typeface="Arial"/>
              </a:rPr>
              <a:t>authenticatorcode</a:t>
            </a:r>
            <a:r>
              <a:rPr lang="en-US" sz="1600" b="1">
                <a:latin typeface="Arial"/>
                <a:ea typeface="Calibri"/>
                <a:cs typeface="Arial"/>
              </a:rPr>
              <a:t> to staff before access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can be allowed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-logging off/locking  computers when not in use</a:t>
            </a:r>
          </a:p>
          <a:p>
            <a:pPr marL="0" indent="0">
              <a:buNone/>
            </a:pPr>
            <a:r>
              <a:rPr lang="en-US" sz="1600" b="1">
                <a:latin typeface="Arial"/>
                <a:ea typeface="Calibri"/>
                <a:cs typeface="Arial"/>
              </a:rPr>
              <a:t>-Avoid sharing logging credentials with anyone</a:t>
            </a:r>
          </a:p>
        </p:txBody>
      </p:sp>
    </p:spTree>
    <p:extLst>
      <p:ext uri="{BB962C8B-B14F-4D97-AF65-F5344CB8AC3E}">
        <p14:creationId xmlns:p14="http://schemas.microsoft.com/office/powerpoint/2010/main" val="38575957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D4B99-7FEC-EED0-BE71-82CCCA246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>
                <a:ea typeface="Calibri Light"/>
                <a:cs typeface="Calibri Light"/>
              </a:rPr>
              <a:t>Digital Safety Action Plan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6CD98-BA92-91A7-1D52-331758D08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950" y="2019783"/>
            <a:ext cx="4659820" cy="484009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2.Email Awareness</a:t>
            </a:r>
          </a:p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  -To reduce risk of </a:t>
            </a:r>
            <a:r>
              <a:rPr lang="en-US" sz="2000" b="1" err="1">
                <a:ea typeface="Calibri"/>
                <a:cs typeface="Calibri"/>
              </a:rPr>
              <a:t>phishimg</a:t>
            </a:r>
            <a:r>
              <a:rPr lang="en-US" sz="2000" b="1">
                <a:ea typeface="Calibri"/>
                <a:cs typeface="Calibri"/>
              </a:rPr>
              <a:t> emails</a:t>
            </a:r>
          </a:p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  Goal:</a:t>
            </a:r>
          </a:p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  .Staff training and awareness</a:t>
            </a:r>
          </a:p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  .Email security filters</a:t>
            </a:r>
          </a:p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  .Protecting accounts</a:t>
            </a:r>
          </a:p>
          <a:p>
            <a:pPr marL="0" indent="0">
              <a:buNone/>
            </a:pPr>
            <a:r>
              <a:rPr lang="en-US" sz="2000" b="1">
                <a:ea typeface="Calibri"/>
                <a:cs typeface="Calibri"/>
              </a:rPr>
              <a:t>  .Restricting access</a:t>
            </a:r>
          </a:p>
        </p:txBody>
      </p:sp>
      <p:pic>
        <p:nvPicPr>
          <p:cNvPr id="5" name="Picture 4" descr="Computer code representation.">
            <a:extLst>
              <a:ext uri="{FF2B5EF4-FFF2-40B4-BE49-F238E27FC236}">
                <a16:creationId xmlns:a16="http://schemas.microsoft.com/office/drawing/2014/main" id="{E9189217-1E00-516E-8AD8-D2F9467356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89" r="19371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652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6FCE2-72D1-C6BD-BE81-4EA652316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953562"/>
          </a:xfrm>
        </p:spPr>
        <p:txBody>
          <a:bodyPr anchor="b">
            <a:normAutofit/>
          </a:bodyPr>
          <a:lstStyle/>
          <a:p>
            <a:r>
              <a:rPr lang="en-US" sz="5400">
                <a:ea typeface="Calibri Light"/>
                <a:cs typeface="Calibri Light"/>
              </a:rPr>
              <a:t>Digital safety</a:t>
            </a:r>
            <a:endParaRPr lang="en-US" sz="5400"/>
          </a:p>
        </p:txBody>
      </p:sp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2C40B911-4F29-0AA8-6EA7-F3184C64C6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81" r="41391" b="4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19790-423D-972A-2F9D-F65CBD462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8280" y="2395212"/>
            <a:ext cx="7136747" cy="433605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>
                <a:ea typeface="Calibri" panose="020F0502020204030204"/>
                <a:cs typeface="Calibri" panose="020F0502020204030204"/>
              </a:rPr>
              <a:t>4</a:t>
            </a:r>
            <a:r>
              <a:rPr lang="en-US" sz="2400" b="1">
                <a:ea typeface="Calibri" panose="020F0502020204030204"/>
                <a:cs typeface="Calibri" panose="020F0502020204030204"/>
              </a:rPr>
              <a:t>.Confidentiality and Compliance</a:t>
            </a:r>
            <a:endParaRPr lang="en-US" sz="24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400" b="1">
                <a:ea typeface="Calibri" panose="020F0502020204030204"/>
                <a:cs typeface="Calibri" panose="020F0502020204030204"/>
              </a:rPr>
              <a:t>   .Action </a:t>
            </a:r>
            <a:r>
              <a:rPr lang="en-US" sz="2400" b="1" err="1">
                <a:ea typeface="Calibri" panose="020F0502020204030204"/>
                <a:cs typeface="Calibri" panose="020F0502020204030204"/>
              </a:rPr>
              <a:t>PLan</a:t>
            </a:r>
            <a:endParaRPr lang="en-US" sz="2400" err="1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sz="2400" b="1">
                <a:ea typeface="Calibri" panose="020F0502020204030204"/>
                <a:cs typeface="Calibri" panose="020F0502020204030204"/>
              </a:rPr>
              <a:t>     </a:t>
            </a:r>
            <a:r>
              <a:rPr lang="en-US" sz="2400" b="1" err="1">
                <a:ea typeface="Calibri" panose="020F0502020204030204"/>
                <a:cs typeface="Calibri" panose="020F0502020204030204"/>
              </a:rPr>
              <a:t>a</a:t>
            </a:r>
            <a:r>
              <a:rPr lang="en-US" sz="2000" b="1" err="1">
                <a:latin typeface="Arial"/>
                <a:ea typeface="Calibri" panose="020F0502020204030204"/>
                <a:cs typeface="Arial"/>
              </a:rPr>
              <a:t>.Encryption</a:t>
            </a:r>
            <a:r>
              <a:rPr lang="en-US" sz="2400" b="1">
                <a:latin typeface="Arial"/>
                <a:ea typeface="Calibri" panose="020F0502020204030204"/>
                <a:cs typeface="Arial"/>
              </a:rPr>
              <a:t> -</a:t>
            </a:r>
            <a:r>
              <a:rPr lang="en-US" sz="2400">
                <a:latin typeface="Arial"/>
                <a:ea typeface="Calibri" panose="020F0502020204030204"/>
                <a:cs typeface="Arial"/>
              </a:rPr>
              <a:t> </a:t>
            </a:r>
          </a:p>
          <a:p>
            <a:pPr marL="0" indent="0">
              <a:buNone/>
            </a:pPr>
            <a:r>
              <a:rPr lang="en-US" sz="2400" b="1">
                <a:latin typeface="Arial"/>
                <a:ea typeface="Calibri" panose="020F0502020204030204"/>
                <a:cs typeface="Arial"/>
              </a:rPr>
              <a:t>    </a:t>
            </a:r>
            <a:r>
              <a:rPr lang="en-US" sz="2400" b="1" err="1">
                <a:latin typeface="Arial"/>
                <a:ea typeface="Calibri" panose="020F0502020204030204"/>
                <a:cs typeface="Arial"/>
              </a:rPr>
              <a:t>b.Strong</a:t>
            </a:r>
            <a:r>
              <a:rPr lang="en-US" sz="2400" b="1">
                <a:latin typeface="Arial"/>
                <a:ea typeface="Calibri" panose="020F0502020204030204"/>
                <a:cs typeface="Arial"/>
              </a:rPr>
              <a:t> passwords-</a:t>
            </a:r>
            <a:r>
              <a:rPr lang="en-US" sz="2400">
                <a:latin typeface="Arial"/>
                <a:ea typeface="Calibri" panose="020F0502020204030204"/>
                <a:cs typeface="Arial"/>
              </a:rPr>
              <a:t>require complex passwords and regular updates</a:t>
            </a:r>
          </a:p>
          <a:p>
            <a:pPr marL="0" indent="0">
              <a:buNone/>
            </a:pPr>
            <a:r>
              <a:rPr lang="en-US" sz="2400" b="1">
                <a:latin typeface="Arial"/>
                <a:ea typeface="Calibri" panose="020F0502020204030204"/>
                <a:cs typeface="Arial"/>
              </a:rPr>
              <a:t>    </a:t>
            </a:r>
            <a:r>
              <a:rPr lang="en-US" sz="2400" b="1" err="1">
                <a:latin typeface="Arial"/>
                <a:ea typeface="Calibri" panose="020F0502020204030204"/>
                <a:cs typeface="Arial"/>
              </a:rPr>
              <a:t>c.Multi</a:t>
            </a:r>
            <a:r>
              <a:rPr lang="en-US" sz="2400" b="1">
                <a:latin typeface="Arial"/>
                <a:ea typeface="Calibri" panose="020F0502020204030204"/>
                <a:cs typeface="Arial"/>
              </a:rPr>
              <a:t>-Factor Authentication(MFA)-</a:t>
            </a:r>
            <a:r>
              <a:rPr lang="en-US" sz="2400">
                <a:latin typeface="Arial"/>
                <a:ea typeface="Calibri" panose="020F0502020204030204"/>
                <a:cs typeface="Arial"/>
              </a:rPr>
              <a:t>add an extra security layer for system access</a:t>
            </a:r>
          </a:p>
          <a:p>
            <a:pPr marL="0" indent="0">
              <a:buNone/>
            </a:pPr>
            <a:r>
              <a:rPr lang="en-US" sz="2400" b="1">
                <a:latin typeface="Arial"/>
                <a:ea typeface="Calibri" panose="020F0502020204030204"/>
                <a:cs typeface="Arial"/>
              </a:rPr>
              <a:t>    </a:t>
            </a:r>
            <a:r>
              <a:rPr lang="en-US" sz="2400" b="1" err="1">
                <a:latin typeface="Arial"/>
                <a:ea typeface="Calibri" panose="020F0502020204030204"/>
                <a:cs typeface="Arial"/>
              </a:rPr>
              <a:t>d.Employee</a:t>
            </a:r>
            <a:r>
              <a:rPr lang="en-US" sz="2400" b="1">
                <a:latin typeface="Arial"/>
                <a:ea typeface="Calibri" panose="020F0502020204030204"/>
                <a:cs typeface="Arial"/>
              </a:rPr>
              <a:t> training-</a:t>
            </a:r>
            <a:r>
              <a:rPr lang="en-US" sz="2400">
                <a:latin typeface="Arial"/>
                <a:ea typeface="Calibri" panose="020F0502020204030204"/>
                <a:cs typeface="Arial"/>
              </a:rPr>
              <a:t>teach staff  about phishing ,data </a:t>
            </a:r>
            <a:r>
              <a:rPr lang="en-US" sz="2400" err="1">
                <a:latin typeface="Arial"/>
                <a:ea typeface="Calibri" panose="020F0502020204030204"/>
                <a:cs typeface="Arial"/>
              </a:rPr>
              <a:t>leaks,and</a:t>
            </a:r>
            <a:r>
              <a:rPr lang="en-US" sz="2400">
                <a:latin typeface="Arial"/>
                <a:ea typeface="Calibri" panose="020F0502020204030204"/>
                <a:cs typeface="Arial"/>
              </a:rPr>
              <a:t> safe handling of information</a:t>
            </a:r>
          </a:p>
          <a:p>
            <a:pPr marL="0" indent="0">
              <a:buNone/>
            </a:pPr>
            <a:endParaRPr lang="en-US" sz="20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80891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55390-2EE6-8F6E-CC3E-3E9744F0B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Safety 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825BF-519E-30C4-C911-932BF95DF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555" y="1825625"/>
            <a:ext cx="10525245" cy="452495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3.Data Management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</a:t>
            </a:r>
            <a:r>
              <a:rPr lang="en-US" err="1">
                <a:ea typeface="Calibri"/>
                <a:cs typeface="Calibri"/>
              </a:rPr>
              <a:t>a.Data</a:t>
            </a:r>
            <a:r>
              <a:rPr lang="en-US">
                <a:ea typeface="Calibri"/>
                <a:cs typeface="Calibri"/>
              </a:rPr>
              <a:t> classification-identify and categorize data(</a:t>
            </a:r>
            <a:r>
              <a:rPr lang="en-US" err="1">
                <a:ea typeface="Calibri"/>
                <a:cs typeface="Calibri"/>
              </a:rPr>
              <a:t>public,internal</a:t>
            </a:r>
            <a:r>
              <a:rPr lang="en-US">
                <a:ea typeface="Calibri"/>
                <a:cs typeface="Calibri"/>
              </a:rPr>
              <a:t> and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                                      confidential).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</a:t>
            </a:r>
            <a:r>
              <a:rPr lang="en-US" err="1">
                <a:ea typeface="Calibri"/>
                <a:cs typeface="Calibri"/>
              </a:rPr>
              <a:t>b.Secure</a:t>
            </a:r>
            <a:r>
              <a:rPr lang="en-US">
                <a:ea typeface="Calibri"/>
                <a:cs typeface="Calibri"/>
              </a:rPr>
              <a:t> storage-store data in secure system such as encrypt 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                                database or trusted cloud platforms.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 </a:t>
            </a:r>
            <a:r>
              <a:rPr lang="en-US" err="1">
                <a:ea typeface="Calibri"/>
                <a:cs typeface="Calibri"/>
              </a:rPr>
              <a:t>c.Regular</a:t>
            </a:r>
            <a:r>
              <a:rPr lang="en-US">
                <a:ea typeface="Calibri"/>
                <a:cs typeface="Calibri"/>
              </a:rPr>
              <a:t> backups-perform daily or weekly backups to prevent data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                                   loss.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 </a:t>
            </a:r>
            <a:r>
              <a:rPr lang="en-US" err="1">
                <a:ea typeface="Calibri"/>
                <a:cs typeface="Calibri"/>
              </a:rPr>
              <a:t>d.Access</a:t>
            </a:r>
            <a:r>
              <a:rPr lang="en-US">
                <a:ea typeface="Calibri"/>
                <a:cs typeface="Calibri"/>
              </a:rPr>
              <a:t> control-allow only authorized individuals to access sensitive</a:t>
            </a:r>
          </a:p>
          <a:p>
            <a:pPr marL="0" indent="0">
              <a:buNone/>
            </a:pPr>
            <a:r>
              <a:rPr lang="en-US">
                <a:ea typeface="Calibri"/>
                <a:cs typeface="Calibri"/>
              </a:rPr>
              <a:t>                                    data.</a:t>
            </a: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3051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3">
            <a:extLst>
              <a:ext uri="{FF2B5EF4-FFF2-40B4-BE49-F238E27FC236}">
                <a16:creationId xmlns:a16="http://schemas.microsoft.com/office/drawing/2014/main" id="{2D8C35D3-BDDC-63DA-1DEA-222DA6D7A0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658" r="9085" b="915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8431F-1488-1435-D9A8-A8943B455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7151AA1-147E-1E25-191B-4B0D974BB4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208672"/>
              </p:ext>
            </p:extLst>
          </p:nvPr>
        </p:nvGraphicFramePr>
        <p:xfrm>
          <a:off x="838200" y="1270270"/>
          <a:ext cx="10515600" cy="54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67039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1D22D-EADD-61D9-E854-6BDA80963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US" sz="4000" b="1">
                <a:ea typeface="Calibri Light"/>
                <a:cs typeface="Calibri Light"/>
              </a:rPr>
              <a:t>References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521D240-1B27-F57D-141A-B446506B4C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65" r="28984"/>
          <a:stretch>
            <a:fillRect/>
          </a:stretch>
        </p:blipFill>
        <p:spPr>
          <a:xfrm>
            <a:off x="1282738" y="918640"/>
            <a:ext cx="3446949" cy="458902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24DF9-8AE3-88BF-4F7A-FEBDD2B09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600">
                <a:latin typeface="Arial"/>
                <a:ea typeface="Calibri" panose="020F0502020204030204"/>
                <a:cs typeface="Arial"/>
              </a:rPr>
              <a:t>1.European Union Agency for Cybersecurity(2021)Cybersecurity awareness and education </a:t>
            </a:r>
            <a:r>
              <a:rPr lang="en-US" sz="1600" err="1">
                <a:latin typeface="Arial"/>
                <a:ea typeface="Calibri" panose="020F0502020204030204"/>
                <a:cs typeface="Arial"/>
              </a:rPr>
              <a:t>initiatives.Available</a:t>
            </a:r>
            <a:r>
              <a:rPr lang="en-US" sz="1600">
                <a:latin typeface="Arial"/>
                <a:ea typeface="Calibri" panose="020F0502020204030204"/>
                <a:cs typeface="Arial"/>
              </a:rPr>
              <a:t> at </a:t>
            </a:r>
            <a:r>
              <a:rPr lang="en-US" sz="1600">
                <a:latin typeface="Arial"/>
                <a:ea typeface="Calibri" panose="020F0502020204030204"/>
                <a:cs typeface="Arial"/>
                <a:hlinkClick r:id="rId3"/>
              </a:rPr>
              <a:t>https://www.enisa.europa.eu(Accessed:15</a:t>
            </a:r>
            <a:r>
              <a:rPr lang="en-US" sz="1600">
                <a:latin typeface="Arial"/>
                <a:ea typeface="Calibri"/>
                <a:cs typeface="Arial"/>
              </a:rPr>
              <a:t> March2026 </a:t>
            </a:r>
          </a:p>
          <a:p>
            <a:pPr marL="0" indent="0">
              <a:buNone/>
            </a:pPr>
            <a:r>
              <a:rPr lang="en-US" sz="1600">
                <a:latin typeface="Arial"/>
                <a:ea typeface="Calibri"/>
                <a:cs typeface="Arial"/>
              </a:rPr>
              <a:t>2.National Cyber Security Centre(2023)Cyber security </a:t>
            </a:r>
            <a:r>
              <a:rPr lang="en-US" sz="1600" err="1">
                <a:latin typeface="Arial"/>
                <a:ea typeface="Calibri"/>
                <a:cs typeface="Arial"/>
              </a:rPr>
              <a:t>guidance.Available</a:t>
            </a:r>
            <a:r>
              <a:rPr lang="en-US" sz="1600">
                <a:latin typeface="Arial"/>
                <a:ea typeface="Calibri"/>
                <a:cs typeface="Arial"/>
              </a:rPr>
              <a:t> at https;//www.ncsc.</a:t>
            </a:r>
          </a:p>
          <a:p>
            <a:pPr marL="0" indent="0">
              <a:buNone/>
            </a:pPr>
            <a:r>
              <a:rPr lang="en-US" sz="1600">
                <a:latin typeface="Arial"/>
                <a:ea typeface="Calibri"/>
                <a:cs typeface="Arial"/>
              </a:rPr>
              <a:t>gov.uk(Accessed:15 March 2026).</a:t>
            </a:r>
          </a:p>
          <a:p>
            <a:pPr marL="0" indent="0">
              <a:buNone/>
            </a:pPr>
            <a:r>
              <a:rPr lang="en-US" sz="1600">
                <a:latin typeface="Arial"/>
                <a:ea typeface="Calibri"/>
                <a:cs typeface="Arial"/>
              </a:rPr>
              <a:t>3.National Institute of Standards and Technology(2020)Digital identity guidelines;</a:t>
            </a:r>
          </a:p>
          <a:p>
            <a:pPr marL="0" indent="0">
              <a:buNone/>
            </a:pPr>
            <a:r>
              <a:rPr lang="en-US" sz="1600" err="1">
                <a:latin typeface="Arial"/>
                <a:ea typeface="Calibri"/>
                <a:cs typeface="Arial"/>
              </a:rPr>
              <a:t>Availablle</a:t>
            </a:r>
            <a:r>
              <a:rPr lang="en-US" sz="1600">
                <a:latin typeface="Arial"/>
                <a:ea typeface="Calibri"/>
                <a:cs typeface="Arial"/>
              </a:rPr>
              <a:t> </a:t>
            </a:r>
            <a:r>
              <a:rPr lang="en-US" sz="1600" err="1">
                <a:latin typeface="Arial"/>
                <a:ea typeface="Calibri"/>
                <a:cs typeface="Arial"/>
              </a:rPr>
              <a:t>at;https</a:t>
            </a:r>
            <a:r>
              <a:rPr lang="en-US" sz="1600">
                <a:latin typeface="Arial"/>
                <a:ea typeface="Calibri"/>
                <a:cs typeface="Arial"/>
              </a:rPr>
              <a:t>://www.nist.gov(accessed:15</a:t>
            </a:r>
          </a:p>
          <a:p>
            <a:pPr marL="0" indent="0">
              <a:buNone/>
            </a:pPr>
            <a:r>
              <a:rPr lang="en-US" sz="1600">
                <a:latin typeface="Arial"/>
                <a:ea typeface="Calibri"/>
                <a:cs typeface="Arial"/>
              </a:rPr>
              <a:t>March 2026)</a:t>
            </a:r>
          </a:p>
          <a:p>
            <a:pPr marL="0" indent="0">
              <a:buNone/>
            </a:pPr>
            <a:r>
              <a:rPr lang="en-US" sz="1600">
                <a:latin typeface="Arial"/>
                <a:ea typeface="Calibri"/>
                <a:cs typeface="Arial"/>
              </a:rPr>
              <a:t>4.UK Safer Internet Centre(2022)</a:t>
            </a:r>
            <a:r>
              <a:rPr lang="en-US" sz="1600" err="1">
                <a:latin typeface="Arial"/>
                <a:ea typeface="Calibri"/>
                <a:cs typeface="Arial"/>
              </a:rPr>
              <a:t>Onlinesafety</a:t>
            </a:r>
            <a:r>
              <a:rPr lang="en-US" sz="1600">
                <a:latin typeface="Arial"/>
                <a:ea typeface="Calibri"/>
                <a:cs typeface="Arial"/>
              </a:rPr>
              <a:t> </a:t>
            </a:r>
            <a:r>
              <a:rPr lang="en-US" sz="1600" err="1">
                <a:latin typeface="Arial"/>
                <a:ea typeface="Calibri"/>
                <a:cs typeface="Arial"/>
              </a:rPr>
              <a:t>resources;Available</a:t>
            </a:r>
            <a:r>
              <a:rPr lang="en-US" sz="1600">
                <a:latin typeface="Arial"/>
                <a:ea typeface="Calibri"/>
                <a:cs typeface="Arial"/>
              </a:rPr>
              <a:t> </a:t>
            </a:r>
            <a:r>
              <a:rPr lang="en-US" sz="1600" err="1">
                <a:latin typeface="Arial"/>
                <a:ea typeface="Calibri"/>
                <a:cs typeface="Arial"/>
              </a:rPr>
              <a:t>at;https</a:t>
            </a:r>
            <a:r>
              <a:rPr lang="en-US" sz="1600">
                <a:latin typeface="Arial"/>
                <a:ea typeface="Calibri"/>
                <a:cs typeface="Arial"/>
              </a:rPr>
              <a:t>;//</a:t>
            </a:r>
            <a:r>
              <a:rPr lang="en-US" sz="1600" err="1">
                <a:latin typeface="Arial"/>
                <a:ea typeface="Calibri"/>
                <a:cs typeface="Arial"/>
              </a:rPr>
              <a:t>saferinternet</a:t>
            </a:r>
            <a:r>
              <a:rPr lang="en-US" sz="1600">
                <a:latin typeface="Arial"/>
                <a:ea typeface="Calibri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US" sz="1600">
                <a:latin typeface="Arial"/>
                <a:ea typeface="Calibri"/>
                <a:cs typeface="Arial"/>
              </a:rPr>
              <a:t>Org.uk(Accessed;15 March 2026)</a:t>
            </a:r>
          </a:p>
          <a:p>
            <a:pPr marL="0" indent="0">
              <a:buNone/>
            </a:pPr>
            <a:endParaRPr lang="en-US" sz="13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1300">
              <a:latin typeface="Calibri"/>
              <a:ea typeface="Calibri"/>
              <a:cs typeface="Calibri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772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DBB7BEDC016D4AB09EBA8CE5405E7F" ma:contentTypeVersion="4" ma:contentTypeDescription="Create a new document." ma:contentTypeScope="" ma:versionID="007366c640e7bddb1d5723075edcd6a8">
  <xsd:schema xmlns:xsd="http://www.w3.org/2001/XMLSchema" xmlns:xs="http://www.w3.org/2001/XMLSchema" xmlns:p="http://schemas.microsoft.com/office/2006/metadata/properties" xmlns:ns3="295d9055-6e6f-4fed-aaa1-e2183dd25008" targetNamespace="http://schemas.microsoft.com/office/2006/metadata/properties" ma:root="true" ma:fieldsID="e7e2ef842493f2d6f36fd64937d662cd" ns3:_="">
    <xsd:import namespace="295d9055-6e6f-4fed-aaa1-e2183dd2500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95d9055-6e6f-4fed-aaa1-e2183dd2500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B9704C8-C3D3-434C-8A6B-EA8CA0E4C580}">
  <ds:schemaRefs>
    <ds:schemaRef ds:uri="http://purl.org/dc/dcmitype/"/>
    <ds:schemaRef ds:uri="http://schemas.microsoft.com/office/2006/documentManagement/types"/>
    <ds:schemaRef ds:uri="http://purl.org/dc/terms/"/>
    <ds:schemaRef ds:uri="295d9055-6e6f-4fed-aaa1-e2183dd25008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561A9B6-B8CE-42F6-B35D-B931EBE3286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282239A-1DF6-4407-BD09-AB6DED6EBCA2}">
  <ds:schemaRefs>
    <ds:schemaRef ds:uri="295d9055-6e6f-4fed-aaa1-e2183dd2500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1048</Words>
  <Application>Microsoft Office PowerPoint</Application>
  <PresentationFormat>Widescreen</PresentationFormat>
  <Paragraphs>155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Office Theme</vt:lpstr>
      <vt:lpstr>Digital Skills and Research Method LCHS4007</vt:lpstr>
      <vt:lpstr>Case Study:Greenfield Home Care Agency</vt:lpstr>
      <vt:lpstr>Acknowledgement of the Use of AI</vt:lpstr>
      <vt:lpstr>Content</vt:lpstr>
      <vt:lpstr>Introduction</vt:lpstr>
      <vt:lpstr>Improving work efficiency using Microsoft excel </vt:lpstr>
      <vt:lpstr>What is Microsoft excel?</vt:lpstr>
      <vt:lpstr>Current problem at greenfield </vt:lpstr>
      <vt:lpstr> how can axcel can improves work efficiency </vt:lpstr>
      <vt:lpstr>Benefits of using excel</vt:lpstr>
      <vt:lpstr>Limitations of excel</vt:lpstr>
      <vt:lpstr>Communications Tools</vt:lpstr>
      <vt:lpstr>Evaluate Communication Tools</vt:lpstr>
      <vt:lpstr>Digital Safety Action Plan</vt:lpstr>
      <vt:lpstr>Digital Safety Action Plan</vt:lpstr>
      <vt:lpstr>Digital safety</vt:lpstr>
      <vt:lpstr>Digital Safety Action PLan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work efficiency using Microsoft excel</dc:title>
  <dc:creator>Ndeye Fatim Gueye (2514489)</dc:creator>
  <cp:lastModifiedBy>Estela Lucina Peralta (2527558)</cp:lastModifiedBy>
  <cp:revision>1</cp:revision>
  <dcterms:created xsi:type="dcterms:W3CDTF">2026-02-21T13:45:34Z</dcterms:created>
  <dcterms:modified xsi:type="dcterms:W3CDTF">2026-03-15T15:27:50Z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0x010100CDDBB7BEDC016D4AB09EBA8CE5405E7F</vt:lpwstr>
  </property>
</Properties>
</file>