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57" r:id="rId3"/>
    <p:sldId id="258" r:id="rId4"/>
    <p:sldId id="259" r:id="rId5"/>
    <p:sldId id="262" r:id="rId6"/>
    <p:sldId id="263" r:id="rId7"/>
    <p:sldId id="260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B4657-7C16-616F-8B86-4C478B258F00}" v="14" dt="2025-02-25T19:36:01.327"/>
    <p1510:client id="{49E68763-029C-9FF9-3EB5-134FA513351E}" v="1554" dt="2025-02-27T08:39:40.289"/>
    <p1510:client id="{7DEF8DBF-2622-4779-E5E1-F1F93F90DC93}" v="76" dt="2025-02-27T19:35:47.512"/>
    <p1510:client id="{E042FB62-6FF6-B11E-2527-A2F60CD44B36}" v="15" dt="2025-02-26T00:55:58.0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Beynon (2300946)" userId="S::2300946@student.uwtsd.ac.uk::0d275b2b-7605-4d5f-8683-85e347c34e91" providerId="AD" clId="Web-{427FB3A4-633D-C9CF-99BB-7BF87E096A5E}"/>
    <pc:docChg chg="addSld modSld">
      <pc:chgData name="Cerys Beynon (2300946)" userId="S::2300946@student.uwtsd.ac.uk::0d275b2b-7605-4d5f-8683-85e347c34e91" providerId="AD" clId="Web-{427FB3A4-633D-C9CF-99BB-7BF87E096A5E}" dt="2025-02-16T18:51:31.369" v="475" actId="1076"/>
      <pc:docMkLst>
        <pc:docMk/>
      </pc:docMkLst>
      <pc:sldChg chg="modSp">
        <pc:chgData name="Cerys Beynon (2300946)" userId="S::2300946@student.uwtsd.ac.uk::0d275b2b-7605-4d5f-8683-85e347c34e91" providerId="AD" clId="Web-{427FB3A4-633D-C9CF-99BB-7BF87E096A5E}" dt="2025-02-16T16:14:29.004" v="126" actId="20577"/>
        <pc:sldMkLst>
          <pc:docMk/>
          <pc:sldMk cId="218422679" sldId="259"/>
        </pc:sldMkLst>
        <pc:spChg chg="mod">
          <ac:chgData name="Cerys Beynon (2300946)" userId="S::2300946@student.uwtsd.ac.uk::0d275b2b-7605-4d5f-8683-85e347c34e91" providerId="AD" clId="Web-{427FB3A4-633D-C9CF-99BB-7BF87E096A5E}" dt="2025-02-16T16:13:20.608" v="115" actId="20577"/>
          <ac:spMkLst>
            <pc:docMk/>
            <pc:sldMk cId="218422679" sldId="259"/>
            <ac:spMk id="8" creationId="{EC31586B-9113-8541-B142-BF84E6F7841A}"/>
          </ac:spMkLst>
        </pc:spChg>
        <pc:spChg chg="mod">
          <ac:chgData name="Cerys Beynon (2300946)" userId="S::2300946@student.uwtsd.ac.uk::0d275b2b-7605-4d5f-8683-85e347c34e91" providerId="AD" clId="Web-{427FB3A4-633D-C9CF-99BB-7BF87E096A5E}" dt="2025-02-16T16:14:29.004" v="126" actId="20577"/>
          <ac:spMkLst>
            <pc:docMk/>
            <pc:sldMk cId="218422679" sldId="259"/>
            <ac:spMk id="14" creationId="{72FF6A67-B165-B74F-5DA6-2B9625AF7097}"/>
          </ac:spMkLst>
        </pc:spChg>
      </pc:sldChg>
      <pc:sldChg chg="addSp delSp modSp new mod setBg">
        <pc:chgData name="Cerys Beynon (2300946)" userId="S::2300946@student.uwtsd.ac.uk::0d275b2b-7605-4d5f-8683-85e347c34e91" providerId="AD" clId="Web-{427FB3A4-633D-C9CF-99BB-7BF87E096A5E}" dt="2025-02-16T18:51:31.369" v="475" actId="1076"/>
        <pc:sldMkLst>
          <pc:docMk/>
          <pc:sldMk cId="1977534571" sldId="260"/>
        </pc:sldMkLst>
        <pc:spChg chg="mod">
          <ac:chgData name="Cerys Beynon (2300946)" userId="S::2300946@student.uwtsd.ac.uk::0d275b2b-7605-4d5f-8683-85e347c34e91" providerId="AD" clId="Web-{427FB3A4-633D-C9CF-99BB-7BF87E096A5E}" dt="2025-02-16T18:38:47.666" v="450"/>
          <ac:spMkLst>
            <pc:docMk/>
            <pc:sldMk cId="1977534571" sldId="260"/>
            <ac:spMk id="2" creationId="{99714822-5909-B20A-22C7-A1842D4A8F1A}"/>
          </ac:spMkLst>
        </pc:spChg>
        <pc:spChg chg="mod">
          <ac:chgData name="Cerys Beynon (2300946)" userId="S::2300946@student.uwtsd.ac.uk::0d275b2b-7605-4d5f-8683-85e347c34e91" providerId="AD" clId="Web-{427FB3A4-633D-C9CF-99BB-7BF87E096A5E}" dt="2025-02-16T18:38:47.666" v="450"/>
          <ac:spMkLst>
            <pc:docMk/>
            <pc:sldMk cId="1977534571" sldId="260"/>
            <ac:spMk id="3" creationId="{2D506C11-0C46-5675-24B9-E281338CE06A}"/>
          </ac:spMkLst>
        </pc:spChg>
        <pc:spChg chg="add mod">
          <ac:chgData name="Cerys Beynon (2300946)" userId="S::2300946@student.uwtsd.ac.uk::0d275b2b-7605-4d5f-8683-85e347c34e91" providerId="AD" clId="Web-{427FB3A4-633D-C9CF-99BB-7BF87E096A5E}" dt="2025-02-16T18:51:31.369" v="475" actId="1076"/>
          <ac:spMkLst>
            <pc:docMk/>
            <pc:sldMk cId="1977534571" sldId="260"/>
            <ac:spMk id="5" creationId="{6FCDC50D-9779-96C4-9057-4E16D8372FDE}"/>
          </ac:spMkLst>
        </pc:spChg>
        <pc:spChg chg="add del">
          <ac:chgData name="Cerys Beynon (2300946)" userId="S::2300946@student.uwtsd.ac.uk::0d275b2b-7605-4d5f-8683-85e347c34e91" providerId="AD" clId="Web-{427FB3A4-633D-C9CF-99BB-7BF87E096A5E}" dt="2025-02-16T18:38:43.181" v="447"/>
          <ac:spMkLst>
            <pc:docMk/>
            <pc:sldMk cId="1977534571" sldId="260"/>
            <ac:spMk id="9" creationId="{744CAA32-F237-419C-A2DD-43C28D920D3C}"/>
          </ac:spMkLst>
        </pc:spChg>
        <pc:spChg chg="add del">
          <ac:chgData name="Cerys Beynon (2300946)" userId="S::2300946@student.uwtsd.ac.uk::0d275b2b-7605-4d5f-8683-85e347c34e91" providerId="AD" clId="Web-{427FB3A4-633D-C9CF-99BB-7BF87E096A5E}" dt="2025-02-16T18:38:47.650" v="449"/>
          <ac:spMkLst>
            <pc:docMk/>
            <pc:sldMk cId="1977534571" sldId="260"/>
            <ac:spMk id="13" creationId="{744CAA32-F237-419C-A2DD-43C28D920D3C}"/>
          </ac:spMkLst>
        </pc:spChg>
        <pc:spChg chg="add">
          <ac:chgData name="Cerys Beynon (2300946)" userId="S::2300946@student.uwtsd.ac.uk::0d275b2b-7605-4d5f-8683-85e347c34e91" providerId="AD" clId="Web-{427FB3A4-633D-C9CF-99BB-7BF87E096A5E}" dt="2025-02-16T18:38:47.666" v="450"/>
          <ac:spMkLst>
            <pc:docMk/>
            <pc:sldMk cId="1977534571" sldId="260"/>
            <ac:spMk id="16" creationId="{744CAA32-F237-419C-A2DD-43C28D920D3C}"/>
          </ac:spMkLst>
        </pc:spChg>
        <pc:picChg chg="add mod ord">
          <ac:chgData name="Cerys Beynon (2300946)" userId="S::2300946@student.uwtsd.ac.uk::0d275b2b-7605-4d5f-8683-85e347c34e91" providerId="AD" clId="Web-{427FB3A4-633D-C9CF-99BB-7BF87E096A5E}" dt="2025-02-16T18:38:47.666" v="450"/>
          <ac:picMkLst>
            <pc:docMk/>
            <pc:sldMk cId="1977534571" sldId="260"/>
            <ac:picMk id="4" creationId="{718AB7AA-A8A1-F6AD-661A-E62377FF212B}"/>
          </ac:picMkLst>
        </pc:picChg>
        <pc:cxnChg chg="add del">
          <ac:chgData name="Cerys Beynon (2300946)" userId="S::2300946@student.uwtsd.ac.uk::0d275b2b-7605-4d5f-8683-85e347c34e91" providerId="AD" clId="Web-{427FB3A4-633D-C9CF-99BB-7BF87E096A5E}" dt="2025-02-16T18:38:43.181" v="447"/>
          <ac:cxnSpMkLst>
            <pc:docMk/>
            <pc:sldMk cId="1977534571" sldId="260"/>
            <ac:cxnSpMk id="11" creationId="{02C7985C-B0C3-CC50-E86A-B5EBA40E01DF}"/>
          </ac:cxnSpMkLst>
        </pc:cxnChg>
        <pc:cxnChg chg="add del">
          <ac:chgData name="Cerys Beynon (2300946)" userId="S::2300946@student.uwtsd.ac.uk::0d275b2b-7605-4d5f-8683-85e347c34e91" providerId="AD" clId="Web-{427FB3A4-633D-C9CF-99BB-7BF87E096A5E}" dt="2025-02-16T18:38:47.650" v="449"/>
          <ac:cxnSpMkLst>
            <pc:docMk/>
            <pc:sldMk cId="1977534571" sldId="260"/>
            <ac:cxnSpMk id="14" creationId="{691422F5-4221-4812-AFD9-5479C6D60AD9}"/>
          </ac:cxnSpMkLst>
        </pc:cxnChg>
        <pc:cxnChg chg="add">
          <ac:chgData name="Cerys Beynon (2300946)" userId="S::2300946@student.uwtsd.ac.uk::0d275b2b-7605-4d5f-8683-85e347c34e91" providerId="AD" clId="Web-{427FB3A4-633D-C9CF-99BB-7BF87E096A5E}" dt="2025-02-16T18:38:47.666" v="450"/>
          <ac:cxnSpMkLst>
            <pc:docMk/>
            <pc:sldMk cId="1977534571" sldId="260"/>
            <ac:cxnSpMk id="17" creationId="{92025DBA-8780-9CA0-2826-FF6E3BD1A0C9}"/>
          </ac:cxnSpMkLst>
        </pc:cxnChg>
      </pc:sldChg>
    </pc:docChg>
  </pc:docChgLst>
  <pc:docChgLst>
    <pc:chgData name="Cerys Beynon (2300946)" userId="S::2300946@student.uwtsd.ac.uk::0d275b2b-7605-4d5f-8683-85e347c34e91" providerId="AD" clId="Web-{49E68763-029C-9FF9-3EB5-134FA513351E}"/>
    <pc:docChg chg="addSld delSld modSld sldOrd addMainMaster delMainMaster">
      <pc:chgData name="Cerys Beynon (2300946)" userId="S::2300946@student.uwtsd.ac.uk::0d275b2b-7605-4d5f-8683-85e347c34e91" providerId="AD" clId="Web-{49E68763-029C-9FF9-3EB5-134FA513351E}" dt="2025-02-27T08:39:40.289" v="1477" actId="1076"/>
      <pc:docMkLst>
        <pc:docMk/>
      </pc:docMkLst>
      <pc:sldChg chg="delSp modSp mod modClrScheme delDesignElem chgLayout">
        <pc:chgData name="Cerys Beynon (2300946)" userId="S::2300946@student.uwtsd.ac.uk::0d275b2b-7605-4d5f-8683-85e347c34e91" providerId="AD" clId="Web-{49E68763-029C-9FF9-3EB5-134FA513351E}" dt="2025-02-27T08:37:49.662" v="1473"/>
        <pc:sldMkLst>
          <pc:docMk/>
          <pc:sldMk cId="2482203581" sldId="257"/>
        </pc:sldMkLst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2482203581" sldId="257"/>
            <ac:spMk id="2" creationId="{9CCE6BC1-0E9C-D57B-4A97-93A7B07CB250}"/>
          </ac:spMkLst>
        </pc:spChg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2482203581" sldId="257"/>
            <ac:spMk id="3" creationId="{8F1A1EA8-1983-032C-6BD7-03B7075F72E3}"/>
          </ac:spMkLst>
        </pc:spChg>
        <pc:spChg chg="del">
          <ac:chgData name="Cerys Beynon (2300946)" userId="S::2300946@student.uwtsd.ac.uk::0d275b2b-7605-4d5f-8683-85e347c34e91" providerId="AD" clId="Web-{49E68763-029C-9FF9-3EB5-134FA513351E}" dt="2025-02-27T08:37:06.989" v="1467"/>
          <ac:spMkLst>
            <pc:docMk/>
            <pc:sldMk cId="2482203581" sldId="257"/>
            <ac:spMk id="10" creationId="{744CAA32-F237-419C-A2DD-43C28D920D3C}"/>
          </ac:spMkLst>
        </pc:spChg>
        <pc:cxnChg chg="del">
          <ac:chgData name="Cerys Beynon (2300946)" userId="S::2300946@student.uwtsd.ac.uk::0d275b2b-7605-4d5f-8683-85e347c34e91" providerId="AD" clId="Web-{49E68763-029C-9FF9-3EB5-134FA513351E}" dt="2025-02-27T08:37:06.989" v="1467"/>
          <ac:cxnSpMkLst>
            <pc:docMk/>
            <pc:sldMk cId="2482203581" sldId="257"/>
            <ac:cxnSpMk id="12" creationId="{753FE100-D0AB-4AE2-824B-60CFA31EC6A2}"/>
          </ac:cxnSpMkLst>
        </pc:cxnChg>
      </pc:sldChg>
      <pc:sldChg chg="delSp modSp mod modClrScheme delDesignElem chgLayout">
        <pc:chgData name="Cerys Beynon (2300946)" userId="S::2300946@student.uwtsd.ac.uk::0d275b2b-7605-4d5f-8683-85e347c34e91" providerId="AD" clId="Web-{49E68763-029C-9FF9-3EB5-134FA513351E}" dt="2025-02-27T08:39:30.039" v="1476" actId="1076"/>
        <pc:sldMkLst>
          <pc:docMk/>
          <pc:sldMk cId="2846328840" sldId="258"/>
        </pc:sldMkLst>
        <pc:spChg chg="mod ord">
          <ac:chgData name="Cerys Beynon (2300946)" userId="S::2300946@student.uwtsd.ac.uk::0d275b2b-7605-4d5f-8683-85e347c34e91" providerId="AD" clId="Web-{49E68763-029C-9FF9-3EB5-134FA513351E}" dt="2025-02-27T08:39:30.039" v="1476" actId="1076"/>
          <ac:spMkLst>
            <pc:docMk/>
            <pc:sldMk cId="2846328840" sldId="258"/>
            <ac:spMk id="2" creationId="{EC955506-4B5A-78DB-81FD-394722CE7349}"/>
          </ac:spMkLst>
        </pc:spChg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2846328840" sldId="258"/>
            <ac:spMk id="3" creationId="{FE96A535-E6BF-16D3-DFD6-A63C8B2E5D0A}"/>
          </ac:spMkLst>
        </pc:spChg>
        <pc:spChg chg="mod">
          <ac:chgData name="Cerys Beynon (2300946)" userId="S::2300946@student.uwtsd.ac.uk::0d275b2b-7605-4d5f-8683-85e347c34e91" providerId="AD" clId="Web-{49E68763-029C-9FF9-3EB5-134FA513351E}" dt="2025-02-27T01:53:14.480" v="284" actId="14100"/>
          <ac:spMkLst>
            <pc:docMk/>
            <pc:sldMk cId="2846328840" sldId="258"/>
            <ac:spMk id="4" creationId="{DAF37638-F9D5-5C28-7D68-E4711EB92BAD}"/>
          </ac:spMkLst>
        </pc:spChg>
        <pc:spChg chg="del">
          <ac:chgData name="Cerys Beynon (2300946)" userId="S::2300946@student.uwtsd.ac.uk::0d275b2b-7605-4d5f-8683-85e347c34e91" providerId="AD" clId="Web-{49E68763-029C-9FF9-3EB5-134FA513351E}" dt="2025-02-27T08:37:06.989" v="1467"/>
          <ac:spMkLst>
            <pc:docMk/>
            <pc:sldMk cId="2846328840" sldId="258"/>
            <ac:spMk id="9" creationId="{744CAA32-F237-419C-A2DD-43C28D920D3C}"/>
          </ac:spMkLst>
        </pc:spChg>
        <pc:cxnChg chg="del">
          <ac:chgData name="Cerys Beynon (2300946)" userId="S::2300946@student.uwtsd.ac.uk::0d275b2b-7605-4d5f-8683-85e347c34e91" providerId="AD" clId="Web-{49E68763-029C-9FF9-3EB5-134FA513351E}" dt="2025-02-27T08:37:06.989" v="1467"/>
          <ac:cxnSpMkLst>
            <pc:docMk/>
            <pc:sldMk cId="2846328840" sldId="258"/>
            <ac:cxnSpMk id="11" creationId="{691422F5-4221-4812-AFD9-5479C6D60AD9}"/>
          </ac:cxnSpMkLst>
        </pc:cxnChg>
      </pc:sldChg>
      <pc:sldChg chg="delSp modSp mod modClrScheme delDesignElem chgLayout">
        <pc:chgData name="Cerys Beynon (2300946)" userId="S::2300946@student.uwtsd.ac.uk::0d275b2b-7605-4d5f-8683-85e347c34e91" providerId="AD" clId="Web-{49E68763-029C-9FF9-3EB5-134FA513351E}" dt="2025-02-27T08:37:49.662" v="1473"/>
        <pc:sldMkLst>
          <pc:docMk/>
          <pc:sldMk cId="218422679" sldId="259"/>
        </pc:sldMkLst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218422679" sldId="259"/>
            <ac:spMk id="2" creationId="{8C493624-6DDF-18E1-3DB6-DA4CC3B1665F}"/>
          </ac:spMkLst>
        </pc:spChg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218422679" sldId="259"/>
            <ac:spMk id="8" creationId="{EC31586B-9113-8541-B142-BF84E6F7841A}"/>
          </ac:spMkLst>
        </pc:spChg>
        <pc:spChg chg="del">
          <ac:chgData name="Cerys Beynon (2300946)" userId="S::2300946@student.uwtsd.ac.uk::0d275b2b-7605-4d5f-8683-85e347c34e91" providerId="AD" clId="Web-{49E68763-029C-9FF9-3EB5-134FA513351E}" dt="2025-02-27T08:37:06.989" v="1467"/>
          <ac:spMkLst>
            <pc:docMk/>
            <pc:sldMk cId="218422679" sldId="259"/>
            <ac:spMk id="9" creationId="{744CAA32-F237-419C-A2DD-43C28D920D3C}"/>
          </ac:spMkLst>
        </pc:spChg>
        <pc:cxnChg chg="del">
          <ac:chgData name="Cerys Beynon (2300946)" userId="S::2300946@student.uwtsd.ac.uk::0d275b2b-7605-4d5f-8683-85e347c34e91" providerId="AD" clId="Web-{49E68763-029C-9FF9-3EB5-134FA513351E}" dt="2025-02-27T08:37:06.989" v="1467"/>
          <ac:cxnSpMkLst>
            <pc:docMk/>
            <pc:sldMk cId="218422679" sldId="259"/>
            <ac:cxnSpMk id="11" creationId="{691422F5-4221-4812-AFD9-5479C6D60AD9}"/>
          </ac:cxnSpMkLst>
        </pc:cxnChg>
      </pc:sldChg>
      <pc:sldChg chg="delSp modSp mod modClrScheme delDesignElem chgLayout">
        <pc:chgData name="Cerys Beynon (2300946)" userId="S::2300946@student.uwtsd.ac.uk::0d275b2b-7605-4d5f-8683-85e347c34e91" providerId="AD" clId="Web-{49E68763-029C-9FF9-3EB5-134FA513351E}" dt="2025-02-27T08:38:07.303" v="1475" actId="1076"/>
        <pc:sldMkLst>
          <pc:docMk/>
          <pc:sldMk cId="1977534571" sldId="260"/>
        </pc:sldMkLst>
        <pc:spChg chg="mod ord">
          <ac:chgData name="Cerys Beynon (2300946)" userId="S::2300946@student.uwtsd.ac.uk::0d275b2b-7605-4d5f-8683-85e347c34e91" providerId="AD" clId="Web-{49E68763-029C-9FF9-3EB5-134FA513351E}" dt="2025-02-27T08:38:03.178" v="1474" actId="1076"/>
          <ac:spMkLst>
            <pc:docMk/>
            <pc:sldMk cId="1977534571" sldId="260"/>
            <ac:spMk id="2" creationId="{99714822-5909-B20A-22C7-A1842D4A8F1A}"/>
          </ac:spMkLst>
        </pc:spChg>
        <pc:spChg chg="mod ord">
          <ac:chgData name="Cerys Beynon (2300946)" userId="S::2300946@student.uwtsd.ac.uk::0d275b2b-7605-4d5f-8683-85e347c34e91" providerId="AD" clId="Web-{49E68763-029C-9FF9-3EB5-134FA513351E}" dt="2025-02-27T08:38:07.303" v="1475" actId="1076"/>
          <ac:spMkLst>
            <pc:docMk/>
            <pc:sldMk cId="1977534571" sldId="260"/>
            <ac:spMk id="3" creationId="{2D506C11-0C46-5675-24B9-E281338CE06A}"/>
          </ac:spMkLst>
        </pc:spChg>
        <pc:spChg chg="del">
          <ac:chgData name="Cerys Beynon (2300946)" userId="S::2300946@student.uwtsd.ac.uk::0d275b2b-7605-4d5f-8683-85e347c34e91" providerId="AD" clId="Web-{49E68763-029C-9FF9-3EB5-134FA513351E}" dt="2025-02-27T08:37:06.989" v="1467"/>
          <ac:spMkLst>
            <pc:docMk/>
            <pc:sldMk cId="1977534571" sldId="260"/>
            <ac:spMk id="16" creationId="{744CAA32-F237-419C-A2DD-43C28D920D3C}"/>
          </ac:spMkLst>
        </pc:spChg>
        <pc:cxnChg chg="del">
          <ac:chgData name="Cerys Beynon (2300946)" userId="S::2300946@student.uwtsd.ac.uk::0d275b2b-7605-4d5f-8683-85e347c34e91" providerId="AD" clId="Web-{49E68763-029C-9FF9-3EB5-134FA513351E}" dt="2025-02-27T08:37:06.989" v="1467"/>
          <ac:cxnSpMkLst>
            <pc:docMk/>
            <pc:sldMk cId="1977534571" sldId="260"/>
            <ac:cxnSpMk id="17" creationId="{92025DBA-8780-9CA0-2826-FF6E3BD1A0C9}"/>
          </ac:cxnSpMkLst>
        </pc:cxnChg>
      </pc:sldChg>
      <pc:sldChg chg="del">
        <pc:chgData name="Cerys Beynon (2300946)" userId="S::2300946@student.uwtsd.ac.uk::0d275b2b-7605-4d5f-8683-85e347c34e91" providerId="AD" clId="Web-{49E68763-029C-9FF9-3EB5-134FA513351E}" dt="2025-02-27T07:25:19.964" v="388"/>
        <pc:sldMkLst>
          <pc:docMk/>
          <pc:sldMk cId="3412159449" sldId="261"/>
        </pc:sldMkLst>
      </pc:sldChg>
      <pc:sldChg chg="addSp delSp modSp new mod ord modClrScheme chgLayout">
        <pc:chgData name="Cerys Beynon (2300946)" userId="S::2300946@student.uwtsd.ac.uk::0d275b2b-7605-4d5f-8683-85e347c34e91" providerId="AD" clId="Web-{49E68763-029C-9FF9-3EB5-134FA513351E}" dt="2025-02-27T08:37:49.662" v="1473"/>
        <pc:sldMkLst>
          <pc:docMk/>
          <pc:sldMk cId="3820100907" sldId="262"/>
        </pc:sldMkLst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3820100907" sldId="262"/>
            <ac:spMk id="2" creationId="{57EF1F6E-84EE-A1B9-4894-00E8E342DFD5}"/>
          </ac:spMkLst>
        </pc:spChg>
        <pc:spChg chg="add del mod">
          <ac:chgData name="Cerys Beynon (2300946)" userId="S::2300946@student.uwtsd.ac.uk::0d275b2b-7605-4d5f-8683-85e347c34e91" providerId="AD" clId="Web-{49E68763-029C-9FF9-3EB5-134FA513351E}" dt="2025-02-27T01:23:52.468" v="260"/>
          <ac:spMkLst>
            <pc:docMk/>
            <pc:sldMk cId="3820100907" sldId="262"/>
            <ac:spMk id="3" creationId="{AF400475-9283-3F11-816E-9F2B3BDBAD46}"/>
          </ac:spMkLst>
        </pc:spChg>
        <pc:spChg chg="add mod">
          <ac:chgData name="Cerys Beynon (2300946)" userId="S::2300946@student.uwtsd.ac.uk::0d275b2b-7605-4d5f-8683-85e347c34e91" providerId="AD" clId="Web-{49E68763-029C-9FF9-3EB5-134FA513351E}" dt="2025-02-27T01:24:03.812" v="261" actId="1076"/>
          <ac:spMkLst>
            <pc:docMk/>
            <pc:sldMk cId="3820100907" sldId="262"/>
            <ac:spMk id="4" creationId="{64301E42-CE66-B2A6-B76C-7AFB50D33CB3}"/>
          </ac:spMkLst>
        </pc:spChg>
        <pc:graphicFrameChg chg="add del">
          <ac:chgData name="Cerys Beynon (2300946)" userId="S::2300946@student.uwtsd.ac.uk::0d275b2b-7605-4d5f-8683-85e347c34e91" providerId="AD" clId="Web-{49E68763-029C-9FF9-3EB5-134FA513351E}" dt="2025-02-27T01:23:52.437" v="259"/>
          <ac:graphicFrameMkLst>
            <pc:docMk/>
            <pc:sldMk cId="3820100907" sldId="262"/>
            <ac:graphicFrameMk id="6" creationId="{8B9C96FC-B389-81D1-F058-241907A616D9}"/>
          </ac:graphicFrameMkLst>
        </pc:graphicFrameChg>
        <pc:graphicFrameChg chg="add mod ord">
          <ac:chgData name="Cerys Beynon (2300946)" userId="S::2300946@student.uwtsd.ac.uk::0d275b2b-7605-4d5f-8683-85e347c34e91" providerId="AD" clId="Web-{49E68763-029C-9FF9-3EB5-134FA513351E}" dt="2025-02-27T08:37:49.662" v="1473"/>
          <ac:graphicFrameMkLst>
            <pc:docMk/>
            <pc:sldMk cId="3820100907" sldId="262"/>
            <ac:graphicFrameMk id="8" creationId="{828211B1-3E91-25F2-0731-FE3E5BD4C028}"/>
          </ac:graphicFrameMkLst>
        </pc:graphicFrameChg>
      </pc:sldChg>
      <pc:sldChg chg="addSp modSp new mod modClrScheme chgLayout">
        <pc:chgData name="Cerys Beynon (2300946)" userId="S::2300946@student.uwtsd.ac.uk::0d275b2b-7605-4d5f-8683-85e347c34e91" providerId="AD" clId="Web-{49E68763-029C-9FF9-3EB5-134FA513351E}" dt="2025-02-27T08:39:40.289" v="1477" actId="1076"/>
        <pc:sldMkLst>
          <pc:docMk/>
          <pc:sldMk cId="2377874001" sldId="263"/>
        </pc:sldMkLst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2377874001" sldId="263"/>
            <ac:spMk id="2" creationId="{43F17CFE-3B52-B98B-3727-A4AB402B9EDE}"/>
          </ac:spMkLst>
        </pc:spChg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2377874001" sldId="263"/>
            <ac:spMk id="3" creationId="{E66FE30A-EFBF-1920-DCBA-2E1BAB331971}"/>
          </ac:spMkLst>
        </pc:spChg>
        <pc:spChg chg="add">
          <ac:chgData name="Cerys Beynon (2300946)" userId="S::2300946@student.uwtsd.ac.uk::0d275b2b-7605-4d5f-8683-85e347c34e91" providerId="AD" clId="Web-{49E68763-029C-9FF9-3EB5-134FA513351E}" dt="2025-02-27T08:05:42.433" v="583"/>
          <ac:spMkLst>
            <pc:docMk/>
            <pc:sldMk cId="2377874001" sldId="263"/>
            <ac:spMk id="4" creationId="{4C97E716-AD79-9CEC-8C46-7D245695472B}"/>
          </ac:spMkLst>
        </pc:spChg>
        <pc:spChg chg="add mod">
          <ac:chgData name="Cerys Beynon (2300946)" userId="S::2300946@student.uwtsd.ac.uk::0d275b2b-7605-4d5f-8683-85e347c34e91" providerId="AD" clId="Web-{49E68763-029C-9FF9-3EB5-134FA513351E}" dt="2025-02-27T08:39:40.289" v="1477" actId="1076"/>
          <ac:spMkLst>
            <pc:docMk/>
            <pc:sldMk cId="2377874001" sldId="263"/>
            <ac:spMk id="5" creationId="{283C2DAD-49CF-5F75-CD52-81A7A299BA38}"/>
          </ac:spMkLst>
        </pc:spChg>
      </pc:sldChg>
      <pc:sldChg chg="new del">
        <pc:chgData name="Cerys Beynon (2300946)" userId="S::2300946@student.uwtsd.ac.uk::0d275b2b-7605-4d5f-8683-85e347c34e91" providerId="AD" clId="Web-{49E68763-029C-9FF9-3EB5-134FA513351E}" dt="2025-02-27T08:05:36.073" v="582"/>
        <pc:sldMkLst>
          <pc:docMk/>
          <pc:sldMk cId="2609208218" sldId="264"/>
        </pc:sldMkLst>
      </pc:sldChg>
      <pc:sldChg chg="modSp new mod modClrScheme chgLayout">
        <pc:chgData name="Cerys Beynon (2300946)" userId="S::2300946@student.uwtsd.ac.uk::0d275b2b-7605-4d5f-8683-85e347c34e91" providerId="AD" clId="Web-{49E68763-029C-9FF9-3EB5-134FA513351E}" dt="2025-02-27T08:37:49.662" v="1473"/>
        <pc:sldMkLst>
          <pc:docMk/>
          <pc:sldMk cId="3799855717" sldId="264"/>
        </pc:sldMkLst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3799855717" sldId="264"/>
            <ac:spMk id="2" creationId="{59B1FACE-432F-03FC-9CEF-9E71B0038FF8}"/>
          </ac:spMkLst>
        </pc:spChg>
        <pc:spChg chg="mod ord">
          <ac:chgData name="Cerys Beynon (2300946)" userId="S::2300946@student.uwtsd.ac.uk::0d275b2b-7605-4d5f-8683-85e347c34e91" providerId="AD" clId="Web-{49E68763-029C-9FF9-3EB5-134FA513351E}" dt="2025-02-27T08:37:49.662" v="1473"/>
          <ac:spMkLst>
            <pc:docMk/>
            <pc:sldMk cId="3799855717" sldId="264"/>
            <ac:spMk id="3" creationId="{C853DF20-D99B-35FA-C4EA-D19F6A998BCC}"/>
          </ac:spMkLst>
        </pc:spChg>
      </pc:sldChg>
      <pc:sldMasterChg chg="del delSldLayout">
        <pc:chgData name="Cerys Beynon (2300946)" userId="S::2300946@student.uwtsd.ac.uk::0d275b2b-7605-4d5f-8683-85e347c34e91" providerId="AD" clId="Web-{49E68763-029C-9FF9-3EB5-134FA513351E}" dt="2025-02-27T08:37:06.989" v="1467"/>
        <pc:sldMasterMkLst>
          <pc:docMk/>
          <pc:sldMasterMk cId="2717432682" sldId="2147483672"/>
        </pc:sldMasterMkLst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390318859" sldId="2147483673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504445835" sldId="2147483674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2289062821" sldId="2147483675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1730022094" sldId="2147483676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2059433414" sldId="2147483677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1677119238" sldId="2147483678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304262490" sldId="2147483679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3565964676" sldId="2147483680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761682157" sldId="2147483681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1033180021" sldId="2147483682"/>
          </pc:sldLayoutMkLst>
        </pc:sldLayoutChg>
        <pc:sldLayoutChg chg="del">
          <pc:chgData name="Cerys Beynon (2300946)" userId="S::2300946@student.uwtsd.ac.uk::0d275b2b-7605-4d5f-8683-85e347c34e91" providerId="AD" clId="Web-{49E68763-029C-9FF9-3EB5-134FA513351E}" dt="2025-02-27T08:37:06.989" v="1467"/>
          <pc:sldLayoutMkLst>
            <pc:docMk/>
            <pc:sldMasterMk cId="2717432682" sldId="2147483672"/>
            <pc:sldLayoutMk cId="2909673437" sldId="2147483683"/>
          </pc:sldLayoutMkLst>
        </pc:sldLayoutChg>
      </pc:sldMasterChg>
      <pc:sldMasterChg chg="add del addSldLayout delSldLayout modSldLayout">
        <pc:chgData name="Cerys Beynon (2300946)" userId="S::2300946@student.uwtsd.ac.uk::0d275b2b-7605-4d5f-8683-85e347c34e91" providerId="AD" clId="Web-{49E68763-029C-9FF9-3EB5-134FA513351E}" dt="2025-02-27T08:37:33.505" v="1472"/>
        <pc:sldMasterMkLst>
          <pc:docMk/>
          <pc:sldMasterMk cId="88951818" sldId="2147483684"/>
        </pc:sldMasterMkLst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2325748470" sldId="2147483685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2040043120" sldId="2147483686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3706546471" sldId="2147483687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2241343394" sldId="2147483688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3073987185" sldId="2147483689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1239204470" sldId="2147483690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1798167818" sldId="2147483691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3557062507" sldId="2147483692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3749374366" sldId="2147483693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4048900088" sldId="2147483694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33.505" v="1472"/>
          <pc:sldLayoutMkLst>
            <pc:docMk/>
            <pc:sldMasterMk cId="88951818" sldId="2147483684"/>
            <pc:sldLayoutMk cId="3828139420" sldId="2147483695"/>
          </pc:sldLayoutMkLst>
        </pc:sldLayoutChg>
      </pc:sldMasterChg>
      <pc:sldMasterChg chg="add del addSldLayout delSldLayout modSldLayout">
        <pc:chgData name="Cerys Beynon (2300946)" userId="S::2300946@student.uwtsd.ac.uk::0d275b2b-7605-4d5f-8683-85e347c34e91" providerId="AD" clId="Web-{49E68763-029C-9FF9-3EB5-134FA513351E}" dt="2025-02-27T08:37:49.662" v="1473"/>
        <pc:sldMasterMkLst>
          <pc:docMk/>
          <pc:sldMasterMk cId="2197579062" sldId="2147483696"/>
        </pc:sldMasterMkLst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4245340707" sldId="2147483697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1242872905" sldId="2147483698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3934333687" sldId="2147483699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934737064" sldId="2147483700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3211134627" sldId="2147483701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3761765749" sldId="2147483702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1685582366" sldId="2147483703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3734352906" sldId="2147483704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2472068666" sldId="2147483705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2546558662" sldId="2147483706"/>
          </pc:sldLayoutMkLst>
        </pc:sldLayoutChg>
        <pc:sldLayoutChg chg="add del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2197579062" sldId="2147483696"/>
            <pc:sldLayoutMk cId="1407425021" sldId="2147483707"/>
          </pc:sldLayoutMkLst>
        </pc:sldLayoutChg>
      </pc:sldMasterChg>
      <pc:sldMasterChg chg="add addSldLayout modSldLayout">
        <pc:chgData name="Cerys Beynon (2300946)" userId="S::2300946@student.uwtsd.ac.uk::0d275b2b-7605-4d5f-8683-85e347c34e91" providerId="AD" clId="Web-{49E68763-029C-9FF9-3EB5-134FA513351E}" dt="2025-02-27T08:37:49.662" v="1473"/>
        <pc:sldMasterMkLst>
          <pc:docMk/>
          <pc:sldMasterMk cId="1186712701" sldId="2147483708"/>
        </pc:sldMasterMkLst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2258072921" sldId="2147483709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833541442" sldId="2147483710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2574758054" sldId="2147483711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78349511" sldId="2147483712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3679639396" sldId="2147483713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3784047802" sldId="2147483714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2510560216" sldId="2147483715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566629916" sldId="2147483716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3782057157" sldId="2147483717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994223173" sldId="2147483718"/>
          </pc:sldLayoutMkLst>
        </pc:sldLayoutChg>
        <pc:sldLayoutChg chg="add mod replId">
          <pc:chgData name="Cerys Beynon (2300946)" userId="S::2300946@student.uwtsd.ac.uk::0d275b2b-7605-4d5f-8683-85e347c34e91" providerId="AD" clId="Web-{49E68763-029C-9FF9-3EB5-134FA513351E}" dt="2025-02-27T08:37:49.662" v="1473"/>
          <pc:sldLayoutMkLst>
            <pc:docMk/>
            <pc:sldMasterMk cId="1186712701" sldId="2147483708"/>
            <pc:sldLayoutMk cId="939628609" sldId="2147483719"/>
          </pc:sldLayoutMkLst>
        </pc:sldLayoutChg>
      </pc:sldMasterChg>
    </pc:docChg>
  </pc:docChgLst>
  <pc:docChgLst>
    <pc:chgData name="Cerys Beynon (2300946)" userId="S::2300946@student.uwtsd.ac.uk::0d275b2b-7605-4d5f-8683-85e347c34e91" providerId="AD" clId="Web-{E09AF9D7-1A3F-C026-283D-5CE554E397A8}"/>
    <pc:docChg chg="addSld delSld modSld addMainMaster delMainMaster">
      <pc:chgData name="Cerys Beynon (2300946)" userId="S::2300946@student.uwtsd.ac.uk::0d275b2b-7605-4d5f-8683-85e347c34e91" providerId="AD" clId="Web-{E09AF9D7-1A3F-C026-283D-5CE554E397A8}" dt="2025-02-15T20:52:24.860" v="740" actId="20577"/>
      <pc:docMkLst>
        <pc:docMk/>
      </pc:docMkLst>
      <pc:sldChg chg="addSp modSp del mod setBg modClrScheme chgLayout">
        <pc:chgData name="Cerys Beynon (2300946)" userId="S::2300946@student.uwtsd.ac.uk::0d275b2b-7605-4d5f-8683-85e347c34e91" providerId="AD" clId="Web-{E09AF9D7-1A3F-C026-283D-5CE554E397A8}" dt="2025-02-15T15:15:00.192" v="493"/>
        <pc:sldMkLst>
          <pc:docMk/>
          <pc:sldMk cId="109857222" sldId="256"/>
        </pc:sldMkLst>
        <pc:spChg chg="mod">
          <ac:chgData name="Cerys Beynon (2300946)" userId="S::2300946@student.uwtsd.ac.uk::0d275b2b-7605-4d5f-8683-85e347c34e91" providerId="AD" clId="Web-{E09AF9D7-1A3F-C026-283D-5CE554E397A8}" dt="2025-02-15T13:36:02.919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erys Beynon (2300946)" userId="S::2300946@student.uwtsd.ac.uk::0d275b2b-7605-4d5f-8683-85e347c34e91" providerId="AD" clId="Web-{E09AF9D7-1A3F-C026-283D-5CE554E397A8}" dt="2025-02-15T13:36:02.919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erys Beynon (2300946)" userId="S::2300946@student.uwtsd.ac.uk::0d275b2b-7605-4d5f-8683-85e347c34e91" providerId="AD" clId="Web-{E09AF9D7-1A3F-C026-283D-5CE554E397A8}" dt="2025-02-15T13:36:02.919" v="0"/>
          <ac:spMkLst>
            <pc:docMk/>
            <pc:sldMk cId="109857222" sldId="256"/>
            <ac:spMk id="9" creationId="{19F9BF86-FE94-4517-B97D-026C7515E589}"/>
          </ac:spMkLst>
        </pc:spChg>
        <pc:spChg chg="add">
          <ac:chgData name="Cerys Beynon (2300946)" userId="S::2300946@student.uwtsd.ac.uk::0d275b2b-7605-4d5f-8683-85e347c34e91" providerId="AD" clId="Web-{E09AF9D7-1A3F-C026-283D-5CE554E397A8}" dt="2025-02-15T13:36:02.919" v="0"/>
          <ac:spMkLst>
            <pc:docMk/>
            <pc:sldMk cId="109857222" sldId="256"/>
            <ac:spMk id="11" creationId="{36136311-C81B-47C5-AE0A-5641A5A59520}"/>
          </ac:spMkLst>
        </pc:spChg>
        <pc:picChg chg="add">
          <ac:chgData name="Cerys Beynon (2300946)" userId="S::2300946@student.uwtsd.ac.uk::0d275b2b-7605-4d5f-8683-85e347c34e91" providerId="AD" clId="Web-{E09AF9D7-1A3F-C026-283D-5CE554E397A8}" dt="2025-02-15T13:36:02.919" v="0"/>
          <ac:picMkLst>
            <pc:docMk/>
            <pc:sldMk cId="109857222" sldId="256"/>
            <ac:picMk id="4" creationId="{83262E35-A858-FA21-3225-2A533CE18B55}"/>
          </ac:picMkLst>
        </pc:picChg>
        <pc:cxnChg chg="add">
          <ac:chgData name="Cerys Beynon (2300946)" userId="S::2300946@student.uwtsd.ac.uk::0d275b2b-7605-4d5f-8683-85e347c34e91" providerId="AD" clId="Web-{E09AF9D7-1A3F-C026-283D-5CE554E397A8}" dt="2025-02-15T13:36:02.919" v="0"/>
          <ac:cxnSpMkLst>
            <pc:docMk/>
            <pc:sldMk cId="109857222" sldId="256"/>
            <ac:cxnSpMk id="13" creationId="{7CC73A33-65FF-41A9-A3B0-006753CD1028}"/>
          </ac:cxnSpMkLst>
        </pc:cxnChg>
      </pc:sldChg>
      <pc:sldChg chg="addSp modSp new mod setBg">
        <pc:chgData name="Cerys Beynon (2300946)" userId="S::2300946@student.uwtsd.ac.uk::0d275b2b-7605-4d5f-8683-85e347c34e91" providerId="AD" clId="Web-{E09AF9D7-1A3F-C026-283D-5CE554E397A8}" dt="2025-02-15T14:21:39.448" v="230" actId="20577"/>
        <pc:sldMkLst>
          <pc:docMk/>
          <pc:sldMk cId="2482203581" sldId="257"/>
        </pc:sldMkLst>
        <pc:spChg chg="mod">
          <ac:chgData name="Cerys Beynon (2300946)" userId="S::2300946@student.uwtsd.ac.uk::0d275b2b-7605-4d5f-8683-85e347c34e91" providerId="AD" clId="Web-{E09AF9D7-1A3F-C026-283D-5CE554E397A8}" dt="2025-02-15T13:37:51.172" v="46"/>
          <ac:spMkLst>
            <pc:docMk/>
            <pc:sldMk cId="2482203581" sldId="257"/>
            <ac:spMk id="2" creationId="{9CCE6BC1-0E9C-D57B-4A97-93A7B07CB250}"/>
          </ac:spMkLst>
        </pc:spChg>
        <pc:spChg chg="mod">
          <ac:chgData name="Cerys Beynon (2300946)" userId="S::2300946@student.uwtsd.ac.uk::0d275b2b-7605-4d5f-8683-85e347c34e91" providerId="AD" clId="Web-{E09AF9D7-1A3F-C026-283D-5CE554E397A8}" dt="2025-02-15T14:21:39.448" v="230" actId="20577"/>
          <ac:spMkLst>
            <pc:docMk/>
            <pc:sldMk cId="2482203581" sldId="257"/>
            <ac:spMk id="3" creationId="{8F1A1EA8-1983-032C-6BD7-03B7075F72E3}"/>
          </ac:spMkLst>
        </pc:spChg>
        <pc:spChg chg="add">
          <ac:chgData name="Cerys Beynon (2300946)" userId="S::2300946@student.uwtsd.ac.uk::0d275b2b-7605-4d5f-8683-85e347c34e91" providerId="AD" clId="Web-{E09AF9D7-1A3F-C026-283D-5CE554E397A8}" dt="2025-02-15T13:37:51.172" v="46"/>
          <ac:spMkLst>
            <pc:docMk/>
            <pc:sldMk cId="2482203581" sldId="257"/>
            <ac:spMk id="10" creationId="{744CAA32-F237-419C-A2DD-43C28D920D3C}"/>
          </ac:spMkLst>
        </pc:spChg>
        <pc:picChg chg="add">
          <ac:chgData name="Cerys Beynon (2300946)" userId="S::2300946@student.uwtsd.ac.uk::0d275b2b-7605-4d5f-8683-85e347c34e91" providerId="AD" clId="Web-{E09AF9D7-1A3F-C026-283D-5CE554E397A8}" dt="2025-02-15T13:37:51.172" v="46"/>
          <ac:picMkLst>
            <pc:docMk/>
            <pc:sldMk cId="2482203581" sldId="257"/>
            <ac:picMk id="7" creationId="{F539F7CF-F772-5EBA-16D3-5ADC0A756059}"/>
          </ac:picMkLst>
        </pc:picChg>
        <pc:cxnChg chg="add">
          <ac:chgData name="Cerys Beynon (2300946)" userId="S::2300946@student.uwtsd.ac.uk::0d275b2b-7605-4d5f-8683-85e347c34e91" providerId="AD" clId="Web-{E09AF9D7-1A3F-C026-283D-5CE554E397A8}" dt="2025-02-15T13:37:51.172" v="46"/>
          <ac:cxnSpMkLst>
            <pc:docMk/>
            <pc:sldMk cId="2482203581" sldId="257"/>
            <ac:cxnSpMk id="12" creationId="{753FE100-D0AB-4AE2-824B-60CFA31EC6A2}"/>
          </ac:cxnSpMkLst>
        </pc:cxnChg>
      </pc:sldChg>
      <pc:sldChg chg="addSp delSp modSp new mod setBg">
        <pc:chgData name="Cerys Beynon (2300946)" userId="S::2300946@student.uwtsd.ac.uk::0d275b2b-7605-4d5f-8683-85e347c34e91" providerId="AD" clId="Web-{E09AF9D7-1A3F-C026-283D-5CE554E397A8}" dt="2025-02-15T20:51:19.936" v="732" actId="1076"/>
        <pc:sldMkLst>
          <pc:docMk/>
          <pc:sldMk cId="2846328840" sldId="258"/>
        </pc:sldMkLst>
        <pc:spChg chg="mod">
          <ac:chgData name="Cerys Beynon (2300946)" userId="S::2300946@student.uwtsd.ac.uk::0d275b2b-7605-4d5f-8683-85e347c34e91" providerId="AD" clId="Web-{E09AF9D7-1A3F-C026-283D-5CE554E397A8}" dt="2025-02-15T14:58:00.984" v="429"/>
          <ac:spMkLst>
            <pc:docMk/>
            <pc:sldMk cId="2846328840" sldId="258"/>
            <ac:spMk id="2" creationId="{EC955506-4B5A-78DB-81FD-394722CE7349}"/>
          </ac:spMkLst>
        </pc:spChg>
        <pc:spChg chg="mod">
          <ac:chgData name="Cerys Beynon (2300946)" userId="S::2300946@student.uwtsd.ac.uk::0d275b2b-7605-4d5f-8683-85e347c34e91" providerId="AD" clId="Web-{E09AF9D7-1A3F-C026-283D-5CE554E397A8}" dt="2025-02-15T15:02:33.359" v="491" actId="20577"/>
          <ac:spMkLst>
            <pc:docMk/>
            <pc:sldMk cId="2846328840" sldId="258"/>
            <ac:spMk id="3" creationId="{FE96A535-E6BF-16D3-DFD6-A63C8B2E5D0A}"/>
          </ac:spMkLst>
        </pc:spChg>
        <pc:spChg chg="add mod">
          <ac:chgData name="Cerys Beynon (2300946)" userId="S::2300946@student.uwtsd.ac.uk::0d275b2b-7605-4d5f-8683-85e347c34e91" providerId="AD" clId="Web-{E09AF9D7-1A3F-C026-283D-5CE554E397A8}" dt="2025-02-15T20:51:19.936" v="732" actId="1076"/>
          <ac:spMkLst>
            <pc:docMk/>
            <pc:sldMk cId="2846328840" sldId="258"/>
            <ac:spMk id="4" creationId="{DAF37638-F9D5-5C28-7D68-E4711EB92BAD}"/>
          </ac:spMkLst>
        </pc:spChg>
        <pc:spChg chg="add">
          <ac:chgData name="Cerys Beynon (2300946)" userId="S::2300946@student.uwtsd.ac.uk::0d275b2b-7605-4d5f-8683-85e347c34e91" providerId="AD" clId="Web-{E09AF9D7-1A3F-C026-283D-5CE554E397A8}" dt="2025-02-15T14:58:00.984" v="429"/>
          <ac:spMkLst>
            <pc:docMk/>
            <pc:sldMk cId="2846328840" sldId="258"/>
            <ac:spMk id="9" creationId="{744CAA32-F237-419C-A2DD-43C28D920D3C}"/>
          </ac:spMkLst>
        </pc:spChg>
        <pc:spChg chg="add del">
          <ac:chgData name="Cerys Beynon (2300946)" userId="S::2300946@student.uwtsd.ac.uk::0d275b2b-7605-4d5f-8683-85e347c34e91" providerId="AD" clId="Web-{E09AF9D7-1A3F-C026-283D-5CE554E397A8}" dt="2025-02-15T14:58:00.969" v="428"/>
          <ac:spMkLst>
            <pc:docMk/>
            <pc:sldMk cId="2846328840" sldId="258"/>
            <ac:spMk id="10" creationId="{744CAA32-F237-419C-A2DD-43C28D920D3C}"/>
          </ac:spMkLst>
        </pc:spChg>
        <pc:picChg chg="add">
          <ac:chgData name="Cerys Beynon (2300946)" userId="S::2300946@student.uwtsd.ac.uk::0d275b2b-7605-4d5f-8683-85e347c34e91" providerId="AD" clId="Web-{E09AF9D7-1A3F-C026-283D-5CE554E397A8}" dt="2025-02-15T14:58:00.984" v="429"/>
          <ac:picMkLst>
            <pc:docMk/>
            <pc:sldMk cId="2846328840" sldId="258"/>
            <ac:picMk id="5" creationId="{B0B35933-B69E-7AEA-CDE4-FBB16102FA37}"/>
          </ac:picMkLst>
        </pc:picChg>
        <pc:picChg chg="add del">
          <ac:chgData name="Cerys Beynon (2300946)" userId="S::2300946@student.uwtsd.ac.uk::0d275b2b-7605-4d5f-8683-85e347c34e91" providerId="AD" clId="Web-{E09AF9D7-1A3F-C026-283D-5CE554E397A8}" dt="2025-02-15T14:58:00.969" v="428"/>
          <ac:picMkLst>
            <pc:docMk/>
            <pc:sldMk cId="2846328840" sldId="258"/>
            <ac:picMk id="7" creationId="{28EB3FD7-9144-CD1E-9D17-061197B87C3D}"/>
          </ac:picMkLst>
        </pc:picChg>
        <pc:cxnChg chg="add">
          <ac:chgData name="Cerys Beynon (2300946)" userId="S::2300946@student.uwtsd.ac.uk::0d275b2b-7605-4d5f-8683-85e347c34e91" providerId="AD" clId="Web-{E09AF9D7-1A3F-C026-283D-5CE554E397A8}" dt="2025-02-15T14:58:00.984" v="429"/>
          <ac:cxnSpMkLst>
            <pc:docMk/>
            <pc:sldMk cId="2846328840" sldId="258"/>
            <ac:cxnSpMk id="11" creationId="{691422F5-4221-4812-AFD9-5479C6D60AD9}"/>
          </ac:cxnSpMkLst>
        </pc:cxnChg>
        <pc:cxnChg chg="add del">
          <ac:chgData name="Cerys Beynon (2300946)" userId="S::2300946@student.uwtsd.ac.uk::0d275b2b-7605-4d5f-8683-85e347c34e91" providerId="AD" clId="Web-{E09AF9D7-1A3F-C026-283D-5CE554E397A8}" dt="2025-02-15T14:58:00.969" v="428"/>
          <ac:cxnSpMkLst>
            <pc:docMk/>
            <pc:sldMk cId="2846328840" sldId="258"/>
            <ac:cxnSpMk id="12" creationId="{753FE100-D0AB-4AE2-824B-60CFA31EC6A2}"/>
          </ac:cxnSpMkLst>
        </pc:cxnChg>
      </pc:sldChg>
      <pc:sldChg chg="addSp delSp modSp new mod setBg">
        <pc:chgData name="Cerys Beynon (2300946)" userId="S::2300946@student.uwtsd.ac.uk::0d275b2b-7605-4d5f-8683-85e347c34e91" providerId="AD" clId="Web-{E09AF9D7-1A3F-C026-283D-5CE554E397A8}" dt="2025-02-15T20:52:24.860" v="740" actId="20577"/>
        <pc:sldMkLst>
          <pc:docMk/>
          <pc:sldMk cId="218422679" sldId="259"/>
        </pc:sldMkLst>
        <pc:spChg chg="mod ord">
          <ac:chgData name="Cerys Beynon (2300946)" userId="S::2300946@student.uwtsd.ac.uk::0d275b2b-7605-4d5f-8683-85e347c34e91" providerId="AD" clId="Web-{E09AF9D7-1A3F-C026-283D-5CE554E397A8}" dt="2025-02-15T20:49:48.386" v="715"/>
          <ac:spMkLst>
            <pc:docMk/>
            <pc:sldMk cId="218422679" sldId="259"/>
            <ac:spMk id="2" creationId="{8C493624-6DDF-18E1-3DB6-DA4CC3B1665F}"/>
          </ac:spMkLst>
        </pc:spChg>
        <pc:spChg chg="add del mod">
          <ac:chgData name="Cerys Beynon (2300946)" userId="S::2300946@student.uwtsd.ac.uk::0d275b2b-7605-4d5f-8683-85e347c34e91" providerId="AD" clId="Web-{E09AF9D7-1A3F-C026-283D-5CE554E397A8}" dt="2025-02-15T20:49:48.386" v="715"/>
          <ac:spMkLst>
            <pc:docMk/>
            <pc:sldMk cId="218422679" sldId="259"/>
            <ac:spMk id="3" creationId="{EC31586B-9113-8541-B142-BF84E6F7841A}"/>
          </ac:spMkLst>
        </pc:spChg>
        <pc:spChg chg="add">
          <ac:chgData name="Cerys Beynon (2300946)" userId="S::2300946@student.uwtsd.ac.uk::0d275b2b-7605-4d5f-8683-85e347c34e91" providerId="AD" clId="Web-{E09AF9D7-1A3F-C026-283D-5CE554E397A8}" dt="2025-02-15T20:49:48.386" v="715"/>
          <ac:spMkLst>
            <pc:docMk/>
            <pc:sldMk cId="218422679" sldId="259"/>
            <ac:spMk id="8" creationId="{EC31586B-9113-8541-B142-BF84E6F7841A}"/>
          </ac:spMkLst>
        </pc:spChg>
        <pc:spChg chg="add">
          <ac:chgData name="Cerys Beynon (2300946)" userId="S::2300946@student.uwtsd.ac.uk::0d275b2b-7605-4d5f-8683-85e347c34e91" providerId="AD" clId="Web-{E09AF9D7-1A3F-C026-283D-5CE554E397A8}" dt="2025-02-15T20:49:48.386" v="715"/>
          <ac:spMkLst>
            <pc:docMk/>
            <pc:sldMk cId="218422679" sldId="259"/>
            <ac:spMk id="9" creationId="{744CAA32-F237-419C-A2DD-43C28D920D3C}"/>
          </ac:spMkLst>
        </pc:spChg>
        <pc:spChg chg="add del">
          <ac:chgData name="Cerys Beynon (2300946)" userId="S::2300946@student.uwtsd.ac.uk::0d275b2b-7605-4d5f-8683-85e347c34e91" providerId="AD" clId="Web-{E09AF9D7-1A3F-C026-283D-5CE554E397A8}" dt="2025-02-15T20:49:23.572" v="711"/>
          <ac:spMkLst>
            <pc:docMk/>
            <pc:sldMk cId="218422679" sldId="259"/>
            <ac:spMk id="10" creationId="{744CAA32-F237-419C-A2DD-43C28D920D3C}"/>
          </ac:spMkLst>
        </pc:spChg>
        <pc:spChg chg="add mod">
          <ac:chgData name="Cerys Beynon (2300946)" userId="S::2300946@student.uwtsd.ac.uk::0d275b2b-7605-4d5f-8683-85e347c34e91" providerId="AD" clId="Web-{E09AF9D7-1A3F-C026-283D-5CE554E397A8}" dt="2025-02-15T20:52:24.860" v="740" actId="20577"/>
          <ac:spMkLst>
            <pc:docMk/>
            <pc:sldMk cId="218422679" sldId="259"/>
            <ac:spMk id="14" creationId="{72FF6A67-B165-B74F-5DA6-2B9625AF7097}"/>
          </ac:spMkLst>
        </pc:spChg>
        <pc:graphicFrameChg chg="add del">
          <ac:chgData name="Cerys Beynon (2300946)" userId="S::2300946@student.uwtsd.ac.uk::0d275b2b-7605-4d5f-8683-85e347c34e91" providerId="AD" clId="Web-{E09AF9D7-1A3F-C026-283D-5CE554E397A8}" dt="2025-02-15T20:49:48.386" v="714"/>
          <ac:graphicFrameMkLst>
            <pc:docMk/>
            <pc:sldMk cId="218422679" sldId="259"/>
            <ac:graphicFrameMk id="6" creationId="{D0940D6A-0239-EA9B-A6F7-F159455AEFE2}"/>
          </ac:graphicFrameMkLst>
        </pc:graphicFrameChg>
        <pc:picChg chg="add mod">
          <ac:chgData name="Cerys Beynon (2300946)" userId="S::2300946@student.uwtsd.ac.uk::0d275b2b-7605-4d5f-8683-85e347c34e91" providerId="AD" clId="Web-{E09AF9D7-1A3F-C026-283D-5CE554E397A8}" dt="2025-02-15T20:49:48.386" v="715"/>
          <ac:picMkLst>
            <pc:docMk/>
            <pc:sldMk cId="218422679" sldId="259"/>
            <ac:picMk id="4" creationId="{BFECCEC1-69CA-8574-1E78-696E9926F672}"/>
          </ac:picMkLst>
        </pc:picChg>
        <pc:picChg chg="add del">
          <ac:chgData name="Cerys Beynon (2300946)" userId="S::2300946@student.uwtsd.ac.uk::0d275b2b-7605-4d5f-8683-85e347c34e91" providerId="AD" clId="Web-{E09AF9D7-1A3F-C026-283D-5CE554E397A8}" dt="2025-02-15T20:49:23.572" v="711"/>
          <ac:picMkLst>
            <pc:docMk/>
            <pc:sldMk cId="218422679" sldId="259"/>
            <ac:picMk id="7" creationId="{2E12B4F1-0DB1-AC0A-D2FD-D63E21643255}"/>
          </ac:picMkLst>
        </pc:picChg>
        <pc:cxnChg chg="add">
          <ac:chgData name="Cerys Beynon (2300946)" userId="S::2300946@student.uwtsd.ac.uk::0d275b2b-7605-4d5f-8683-85e347c34e91" providerId="AD" clId="Web-{E09AF9D7-1A3F-C026-283D-5CE554E397A8}" dt="2025-02-15T20:49:48.386" v="715"/>
          <ac:cxnSpMkLst>
            <pc:docMk/>
            <pc:sldMk cId="218422679" sldId="259"/>
            <ac:cxnSpMk id="11" creationId="{691422F5-4221-4812-AFD9-5479C6D60AD9}"/>
          </ac:cxnSpMkLst>
        </pc:cxnChg>
        <pc:cxnChg chg="add del">
          <ac:chgData name="Cerys Beynon (2300946)" userId="S::2300946@student.uwtsd.ac.uk::0d275b2b-7605-4d5f-8683-85e347c34e91" providerId="AD" clId="Web-{E09AF9D7-1A3F-C026-283D-5CE554E397A8}" dt="2025-02-15T20:49:23.572" v="711"/>
          <ac:cxnSpMkLst>
            <pc:docMk/>
            <pc:sldMk cId="218422679" sldId="259"/>
            <ac:cxnSpMk id="12" creationId="{753FE100-D0AB-4AE2-824B-60CFA31EC6A2}"/>
          </ac:cxnSpMkLst>
        </pc:cxnChg>
      </pc:sldChg>
      <pc:sldMasterChg chg="del delSldLayout">
        <pc:chgData name="Cerys Beynon (2300946)" userId="S::2300946@student.uwtsd.ac.uk::0d275b2b-7605-4d5f-8683-85e347c34e91" providerId="AD" clId="Web-{E09AF9D7-1A3F-C026-283D-5CE554E397A8}" dt="2025-02-15T13:36:02.919" v="0"/>
        <pc:sldMasterMkLst>
          <pc:docMk/>
          <pc:sldMasterMk cId="2460954070" sldId="2147483660"/>
        </pc:sldMasterMkLst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erys Beynon (2300946)" userId="S::2300946@student.uwtsd.ac.uk::0d275b2b-7605-4d5f-8683-85e347c34e91" providerId="AD" clId="Web-{E09AF9D7-1A3F-C026-283D-5CE554E397A8}" dt="2025-02-15T13:36:02.919" v="0"/>
        <pc:sldMasterMkLst>
          <pc:docMk/>
          <pc:sldMasterMk cId="2717432682" sldId="2147483672"/>
        </pc:sldMasterMkLst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390318859" sldId="2147483673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504445835" sldId="2147483674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2289062821" sldId="2147483675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1730022094" sldId="2147483676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2059433414" sldId="2147483677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1677119238" sldId="2147483678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304262490" sldId="2147483679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3565964676" sldId="2147483680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761682157" sldId="2147483681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1033180021" sldId="2147483682"/>
          </pc:sldLayoutMkLst>
        </pc:sldLayoutChg>
        <pc:sldLayoutChg chg="add">
          <pc:chgData name="Cerys Beynon (2300946)" userId="S::2300946@student.uwtsd.ac.uk::0d275b2b-7605-4d5f-8683-85e347c34e91" providerId="AD" clId="Web-{E09AF9D7-1A3F-C026-283D-5CE554E397A8}" dt="2025-02-15T13:36:02.919" v="0"/>
          <pc:sldLayoutMkLst>
            <pc:docMk/>
            <pc:sldMasterMk cId="2717432682" sldId="2147483672"/>
            <pc:sldLayoutMk cId="2909673437" sldId="2147483683"/>
          </pc:sldLayoutMkLst>
        </pc:sldLayoutChg>
      </pc:sldMasterChg>
    </pc:docChg>
  </pc:docChgLst>
  <pc:docChgLst>
    <pc:chgData name="Cerys Beynon (2300946)" userId="S::2300946@student.uwtsd.ac.uk::0d275b2b-7605-4d5f-8683-85e347c34e91" providerId="AD" clId="Web-{242B4657-7C16-616F-8B86-4C478B258F00}"/>
    <pc:docChg chg="addSld modSld">
      <pc:chgData name="Cerys Beynon (2300946)" userId="S::2300946@student.uwtsd.ac.uk::0d275b2b-7605-4d5f-8683-85e347c34e91" providerId="AD" clId="Web-{242B4657-7C16-616F-8B86-4C478B258F00}" dt="2025-02-25T19:36:01.327" v="13" actId="20577"/>
      <pc:docMkLst>
        <pc:docMk/>
      </pc:docMkLst>
      <pc:sldChg chg="modSp new">
        <pc:chgData name="Cerys Beynon (2300946)" userId="S::2300946@student.uwtsd.ac.uk::0d275b2b-7605-4d5f-8683-85e347c34e91" providerId="AD" clId="Web-{242B4657-7C16-616F-8B86-4C478B258F00}" dt="2025-02-25T19:36:01.327" v="13" actId="20577"/>
        <pc:sldMkLst>
          <pc:docMk/>
          <pc:sldMk cId="3412159449" sldId="261"/>
        </pc:sldMkLst>
        <pc:spChg chg="mod">
          <ac:chgData name="Cerys Beynon (2300946)" userId="S::2300946@student.uwtsd.ac.uk::0d275b2b-7605-4d5f-8683-85e347c34e91" providerId="AD" clId="Web-{242B4657-7C16-616F-8B86-4C478B258F00}" dt="2025-02-25T19:36:01.327" v="13" actId="20577"/>
          <ac:spMkLst>
            <pc:docMk/>
            <pc:sldMk cId="3412159449" sldId="261"/>
            <ac:spMk id="2" creationId="{CF082072-3A9E-3AC9-F93C-8B22C6B16A98}"/>
          </ac:spMkLst>
        </pc:spChg>
      </pc:sldChg>
    </pc:docChg>
  </pc:docChgLst>
  <pc:docChgLst>
    <pc:chgData name="Cerys Beynon (2300946)" userId="S::2300946@student.uwtsd.ac.uk::0d275b2b-7605-4d5f-8683-85e347c34e91" providerId="AD" clId="Web-{7DEF8DBF-2622-4779-E5E1-F1F93F90DC93}"/>
    <pc:docChg chg="addSld modSld sldOrd">
      <pc:chgData name="Cerys Beynon (2300946)" userId="S::2300946@student.uwtsd.ac.uk::0d275b2b-7605-4d5f-8683-85e347c34e91" providerId="AD" clId="Web-{7DEF8DBF-2622-4779-E5E1-F1F93F90DC93}" dt="2025-02-27T19:33:44.478" v="70"/>
      <pc:docMkLst>
        <pc:docMk/>
      </pc:docMkLst>
      <pc:sldChg chg="modSp">
        <pc:chgData name="Cerys Beynon (2300946)" userId="S::2300946@student.uwtsd.ac.uk::0d275b2b-7605-4d5f-8683-85e347c34e91" providerId="AD" clId="Web-{7DEF8DBF-2622-4779-E5E1-F1F93F90DC93}" dt="2025-02-27T19:29:14.628" v="4" actId="20577"/>
        <pc:sldMkLst>
          <pc:docMk/>
          <pc:sldMk cId="3799855717" sldId="264"/>
        </pc:sldMkLst>
        <pc:spChg chg="mod">
          <ac:chgData name="Cerys Beynon (2300946)" userId="S::2300946@student.uwtsd.ac.uk::0d275b2b-7605-4d5f-8683-85e347c34e91" providerId="AD" clId="Web-{7DEF8DBF-2622-4779-E5E1-F1F93F90DC93}" dt="2025-02-27T19:29:14.628" v="4" actId="20577"/>
          <ac:spMkLst>
            <pc:docMk/>
            <pc:sldMk cId="3799855717" sldId="264"/>
            <ac:spMk id="3" creationId="{C853DF20-D99B-35FA-C4EA-D19F6A998BCC}"/>
          </ac:spMkLst>
        </pc:spChg>
      </pc:sldChg>
      <pc:sldChg chg="modSp new">
        <pc:chgData name="Cerys Beynon (2300946)" userId="S::2300946@student.uwtsd.ac.uk::0d275b2b-7605-4d5f-8683-85e347c34e91" providerId="AD" clId="Web-{7DEF8DBF-2622-4779-E5E1-F1F93F90DC93}" dt="2025-02-27T19:31:06.584" v="18" actId="20577"/>
        <pc:sldMkLst>
          <pc:docMk/>
          <pc:sldMk cId="3892430514" sldId="265"/>
        </pc:sldMkLst>
        <pc:spChg chg="mod">
          <ac:chgData name="Cerys Beynon (2300946)" userId="S::2300946@student.uwtsd.ac.uk::0d275b2b-7605-4d5f-8683-85e347c34e91" providerId="AD" clId="Web-{7DEF8DBF-2622-4779-E5E1-F1F93F90DC93}" dt="2025-02-27T19:29:42.301" v="10" actId="20577"/>
          <ac:spMkLst>
            <pc:docMk/>
            <pc:sldMk cId="3892430514" sldId="265"/>
            <ac:spMk id="2" creationId="{E8D070AD-D564-173F-5AE5-F68330DD86D1}"/>
          </ac:spMkLst>
        </pc:spChg>
        <pc:spChg chg="mod">
          <ac:chgData name="Cerys Beynon (2300946)" userId="S::2300946@student.uwtsd.ac.uk::0d275b2b-7605-4d5f-8683-85e347c34e91" providerId="AD" clId="Web-{7DEF8DBF-2622-4779-E5E1-F1F93F90DC93}" dt="2025-02-27T19:31:06.584" v="18" actId="20577"/>
          <ac:spMkLst>
            <pc:docMk/>
            <pc:sldMk cId="3892430514" sldId="265"/>
            <ac:spMk id="3" creationId="{D1928F87-ABBF-6900-D579-38A25B43E209}"/>
          </ac:spMkLst>
        </pc:spChg>
      </pc:sldChg>
      <pc:sldChg chg="addSp modSp new mod ord modClrScheme chgLayout">
        <pc:chgData name="Cerys Beynon (2300946)" userId="S::2300946@student.uwtsd.ac.uk::0d275b2b-7605-4d5f-8683-85e347c34e91" providerId="AD" clId="Web-{7DEF8DBF-2622-4779-E5E1-F1F93F90DC93}" dt="2025-02-27T19:33:44.478" v="70"/>
        <pc:sldMkLst>
          <pc:docMk/>
          <pc:sldMk cId="2617657750" sldId="266"/>
        </pc:sldMkLst>
        <pc:spChg chg="mod ord">
          <ac:chgData name="Cerys Beynon (2300946)" userId="S::2300946@student.uwtsd.ac.uk::0d275b2b-7605-4d5f-8683-85e347c34e91" providerId="AD" clId="Web-{7DEF8DBF-2622-4779-E5E1-F1F93F90DC93}" dt="2025-02-27T19:33:44.478" v="70"/>
          <ac:spMkLst>
            <pc:docMk/>
            <pc:sldMk cId="2617657750" sldId="266"/>
            <ac:spMk id="2" creationId="{EA6B62B3-0B00-9AAF-D68B-56AA20228082}"/>
          </ac:spMkLst>
        </pc:spChg>
        <pc:spChg chg="mod ord">
          <ac:chgData name="Cerys Beynon (2300946)" userId="S::2300946@student.uwtsd.ac.uk::0d275b2b-7605-4d5f-8683-85e347c34e91" providerId="AD" clId="Web-{7DEF8DBF-2622-4779-E5E1-F1F93F90DC93}" dt="2025-02-27T19:33:44.478" v="70"/>
          <ac:spMkLst>
            <pc:docMk/>
            <pc:sldMk cId="2617657750" sldId="266"/>
            <ac:spMk id="3" creationId="{1B998C45-FCF8-ED8A-3DA7-D325D005B404}"/>
          </ac:spMkLst>
        </pc:spChg>
        <pc:spChg chg="mod ord">
          <ac:chgData name="Cerys Beynon (2300946)" userId="S::2300946@student.uwtsd.ac.uk::0d275b2b-7605-4d5f-8683-85e347c34e91" providerId="AD" clId="Web-{7DEF8DBF-2622-4779-E5E1-F1F93F90DC93}" dt="2025-02-27T19:33:44.478" v="70"/>
          <ac:spMkLst>
            <pc:docMk/>
            <pc:sldMk cId="2617657750" sldId="266"/>
            <ac:spMk id="4" creationId="{76ADA070-5BB5-0FD1-189F-0D6D2E8AA716}"/>
          </ac:spMkLst>
        </pc:spChg>
        <pc:spChg chg="mod ord">
          <ac:chgData name="Cerys Beynon (2300946)" userId="S::2300946@student.uwtsd.ac.uk::0d275b2b-7605-4d5f-8683-85e347c34e91" providerId="AD" clId="Web-{7DEF8DBF-2622-4779-E5E1-F1F93F90DC93}" dt="2025-02-27T19:33:44.478" v="70"/>
          <ac:spMkLst>
            <pc:docMk/>
            <pc:sldMk cId="2617657750" sldId="266"/>
            <ac:spMk id="5" creationId="{5D6F2FBF-F957-E1EF-6AD6-37A27713FC5A}"/>
          </ac:spMkLst>
        </pc:spChg>
        <pc:spChg chg="mod ord">
          <ac:chgData name="Cerys Beynon (2300946)" userId="S::2300946@student.uwtsd.ac.uk::0d275b2b-7605-4d5f-8683-85e347c34e91" providerId="AD" clId="Web-{7DEF8DBF-2622-4779-E5E1-F1F93F90DC93}" dt="2025-02-27T19:33:44.478" v="70"/>
          <ac:spMkLst>
            <pc:docMk/>
            <pc:sldMk cId="2617657750" sldId="266"/>
            <ac:spMk id="6" creationId="{69C39B9B-F1CF-D071-63D9-6B33799A25D7}"/>
          </ac:spMkLst>
        </pc:spChg>
        <pc:picChg chg="add mod ord">
          <ac:chgData name="Cerys Beynon (2300946)" userId="S::2300946@student.uwtsd.ac.uk::0d275b2b-7605-4d5f-8683-85e347c34e91" providerId="AD" clId="Web-{7DEF8DBF-2622-4779-E5E1-F1F93F90DC93}" dt="2025-02-27T19:33:44.478" v="70"/>
          <ac:picMkLst>
            <pc:docMk/>
            <pc:sldMk cId="2617657750" sldId="266"/>
            <ac:picMk id="7" creationId="{15D1543D-7BB2-6BD4-2A39-28E227DB8AC9}"/>
          </ac:picMkLst>
        </pc:picChg>
      </pc:sldChg>
    </pc:docChg>
  </pc:docChgLst>
  <pc:docChgLst>
    <pc:chgData name="Cerys Beynon (2300946)" userId="S::2300946@student.uwtsd.ac.uk::0d275b2b-7605-4d5f-8683-85e347c34e91" providerId="AD" clId="Web-{E042FB62-6FF6-B11E-2527-A2F60CD44B36}"/>
    <pc:docChg chg="modSld">
      <pc:chgData name="Cerys Beynon (2300946)" userId="S::2300946@student.uwtsd.ac.uk::0d275b2b-7605-4d5f-8683-85e347c34e91" providerId="AD" clId="Web-{E042FB62-6FF6-B11E-2527-A2F60CD44B36}" dt="2025-02-26T00:55:58.005" v="14" actId="20577"/>
      <pc:docMkLst>
        <pc:docMk/>
      </pc:docMkLst>
      <pc:sldChg chg="modSp">
        <pc:chgData name="Cerys Beynon (2300946)" userId="S::2300946@student.uwtsd.ac.uk::0d275b2b-7605-4d5f-8683-85e347c34e91" providerId="AD" clId="Web-{E042FB62-6FF6-B11E-2527-A2F60CD44B36}" dt="2025-02-26T00:55:58.005" v="14" actId="20577"/>
        <pc:sldMkLst>
          <pc:docMk/>
          <pc:sldMk cId="3412159449" sldId="261"/>
        </pc:sldMkLst>
        <pc:spChg chg="mod">
          <ac:chgData name="Cerys Beynon (2300946)" userId="S::2300946@student.uwtsd.ac.uk::0d275b2b-7605-4d5f-8683-85e347c34e91" providerId="AD" clId="Web-{E042FB62-6FF6-B11E-2527-A2F60CD44B36}" dt="2025-02-26T00:55:58.005" v="14" actId="20577"/>
          <ac:spMkLst>
            <pc:docMk/>
            <pc:sldMk cId="3412159449" sldId="261"/>
            <ac:spMk id="3" creationId="{95809DF3-3DC0-02A7-E294-9C28E21AD75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C88F1D-ABF9-4D4B-9024-2CEA81600BCC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D4F4E5-79E2-4AD3-B86D-AC736B27703B}">
      <dgm:prSet/>
      <dgm:spPr/>
      <dgm:t>
        <a:bodyPr/>
        <a:lstStyle/>
        <a:p>
          <a:r>
            <a:rPr lang="en-US"/>
            <a:t>ANPR cameras are linked to the Data Protection Act because the information that is being gathered.</a:t>
          </a:r>
        </a:p>
      </dgm:t>
    </dgm:pt>
    <dgm:pt modelId="{E2F2913A-1CAD-486B-BF46-9BA781FAAF96}" type="parTrans" cxnId="{DDE912FC-5A55-4390-9FFB-D28394551690}">
      <dgm:prSet/>
      <dgm:spPr/>
      <dgm:t>
        <a:bodyPr/>
        <a:lstStyle/>
        <a:p>
          <a:endParaRPr lang="en-US"/>
        </a:p>
      </dgm:t>
    </dgm:pt>
    <dgm:pt modelId="{BC742CA7-2D57-483F-97FB-000B5B4ADE8A}" type="sibTrans" cxnId="{DDE912FC-5A55-4390-9FFB-D28394551690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47232F1-818B-4B04-8418-C0514EF2B7B0}">
      <dgm:prSet/>
      <dgm:spPr/>
      <dgm:t>
        <a:bodyPr/>
        <a:lstStyle/>
        <a:p>
          <a:r>
            <a:rPr lang="en-US"/>
            <a:t>It gives people the right to know what information is being gathered about them. </a:t>
          </a:r>
        </a:p>
      </dgm:t>
    </dgm:pt>
    <dgm:pt modelId="{8272C578-7120-4454-AEC7-4FDD5BDAA805}" type="parTrans" cxnId="{63BBD875-1B21-4F37-A6D9-2F5045442884}">
      <dgm:prSet/>
      <dgm:spPr/>
      <dgm:t>
        <a:bodyPr/>
        <a:lstStyle/>
        <a:p>
          <a:endParaRPr lang="en-US"/>
        </a:p>
      </dgm:t>
    </dgm:pt>
    <dgm:pt modelId="{22DA518F-3C07-40C9-A493-59C3345F58D6}" type="sibTrans" cxnId="{63BBD875-1B21-4F37-A6D9-2F5045442884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66D074FE-0D5A-4961-8143-9F10138C2514}">
      <dgm:prSet/>
      <dgm:spPr/>
      <dgm:t>
        <a:bodyPr/>
        <a:lstStyle/>
        <a:p>
          <a:r>
            <a:rPr lang="en-US"/>
            <a:t>The police can use a person's information that is in the police national database in the prevention, prosecution and detection of crime.</a:t>
          </a:r>
        </a:p>
      </dgm:t>
    </dgm:pt>
    <dgm:pt modelId="{18D4266C-0D24-48C0-942F-06FAA1DC50E5}" type="parTrans" cxnId="{056B6503-3021-48B9-A860-504BEA7BAF1B}">
      <dgm:prSet/>
      <dgm:spPr/>
      <dgm:t>
        <a:bodyPr/>
        <a:lstStyle/>
        <a:p>
          <a:endParaRPr lang="en-US"/>
        </a:p>
      </dgm:t>
    </dgm:pt>
    <dgm:pt modelId="{7EC9ADEC-EEA8-42F6-8255-2C57449EB92D}" type="sibTrans" cxnId="{056B6503-3021-48B9-A860-504BEA7BAF1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3238B1B8-2AAD-4C88-9089-8FB9CE4A23CA}">
      <dgm:prSet/>
      <dgm:spPr/>
      <dgm:t>
        <a:bodyPr/>
        <a:lstStyle/>
        <a:p>
          <a:r>
            <a:rPr lang="en-US"/>
            <a:t>The public has a right to access the information that is in the data base, but there are exemptions as to then a person may be refused access to the information: </a:t>
          </a:r>
        </a:p>
      </dgm:t>
    </dgm:pt>
    <dgm:pt modelId="{E3C0841A-F270-465B-85A8-D70E4AC0CFC8}" type="parTrans" cxnId="{8C2A4C14-6637-43E6-A8E7-AF0D59A2DCD8}">
      <dgm:prSet/>
      <dgm:spPr/>
      <dgm:t>
        <a:bodyPr/>
        <a:lstStyle/>
        <a:p>
          <a:endParaRPr lang="en-US"/>
        </a:p>
      </dgm:t>
    </dgm:pt>
    <dgm:pt modelId="{95F76D76-2603-4157-852C-22E5F45F0E2F}" type="sibTrans" cxnId="{8C2A4C14-6637-43E6-A8E7-AF0D59A2DCD8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43AE0D47-4058-4DF1-82AB-080E7B1A42ED}" type="pres">
      <dgm:prSet presAssocID="{61C88F1D-ABF9-4D4B-9024-2CEA81600BCC}" presName="Name0" presStyleCnt="0">
        <dgm:presLayoutVars>
          <dgm:animLvl val="lvl"/>
          <dgm:resizeHandles val="exact"/>
        </dgm:presLayoutVars>
      </dgm:prSet>
      <dgm:spPr/>
    </dgm:pt>
    <dgm:pt modelId="{A1BBF22A-22BC-4C64-BE65-DDA898F162B4}" type="pres">
      <dgm:prSet presAssocID="{BDD4F4E5-79E2-4AD3-B86D-AC736B27703B}" presName="compositeNode" presStyleCnt="0">
        <dgm:presLayoutVars>
          <dgm:bulletEnabled val="1"/>
        </dgm:presLayoutVars>
      </dgm:prSet>
      <dgm:spPr/>
    </dgm:pt>
    <dgm:pt modelId="{086C384C-86CD-4AE7-91D7-BC404FB073A6}" type="pres">
      <dgm:prSet presAssocID="{BDD4F4E5-79E2-4AD3-B86D-AC736B27703B}" presName="bgRect" presStyleLbl="alignNode1" presStyleIdx="0" presStyleCnt="4"/>
      <dgm:spPr/>
    </dgm:pt>
    <dgm:pt modelId="{D654046B-A068-4FAF-A5EA-D4EDF53F457B}" type="pres">
      <dgm:prSet presAssocID="{BC742CA7-2D57-483F-97FB-000B5B4ADE8A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985538F8-C67B-47F8-A9B7-377C171FDB88}" type="pres">
      <dgm:prSet presAssocID="{BDD4F4E5-79E2-4AD3-B86D-AC736B27703B}" presName="nodeRect" presStyleLbl="alignNode1" presStyleIdx="0" presStyleCnt="4">
        <dgm:presLayoutVars>
          <dgm:bulletEnabled val="1"/>
        </dgm:presLayoutVars>
      </dgm:prSet>
      <dgm:spPr/>
    </dgm:pt>
    <dgm:pt modelId="{CE8A2FEC-5964-47F1-B848-6EAB2FE4923E}" type="pres">
      <dgm:prSet presAssocID="{BC742CA7-2D57-483F-97FB-000B5B4ADE8A}" presName="sibTrans" presStyleCnt="0"/>
      <dgm:spPr/>
    </dgm:pt>
    <dgm:pt modelId="{42F9174E-1F82-4E62-9155-56A6BAD987C5}" type="pres">
      <dgm:prSet presAssocID="{D47232F1-818B-4B04-8418-C0514EF2B7B0}" presName="compositeNode" presStyleCnt="0">
        <dgm:presLayoutVars>
          <dgm:bulletEnabled val="1"/>
        </dgm:presLayoutVars>
      </dgm:prSet>
      <dgm:spPr/>
    </dgm:pt>
    <dgm:pt modelId="{75F97568-E294-4C9C-B769-01F7A1CA4795}" type="pres">
      <dgm:prSet presAssocID="{D47232F1-818B-4B04-8418-C0514EF2B7B0}" presName="bgRect" presStyleLbl="alignNode1" presStyleIdx="1" presStyleCnt="4"/>
      <dgm:spPr/>
    </dgm:pt>
    <dgm:pt modelId="{1FC03F0C-C06E-422F-9461-14EDDF571F71}" type="pres">
      <dgm:prSet presAssocID="{22DA518F-3C07-40C9-A493-59C3345F58D6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F5C703B5-9E9F-47DF-8E14-286AA08B1FAA}" type="pres">
      <dgm:prSet presAssocID="{D47232F1-818B-4B04-8418-C0514EF2B7B0}" presName="nodeRect" presStyleLbl="alignNode1" presStyleIdx="1" presStyleCnt="4">
        <dgm:presLayoutVars>
          <dgm:bulletEnabled val="1"/>
        </dgm:presLayoutVars>
      </dgm:prSet>
      <dgm:spPr/>
    </dgm:pt>
    <dgm:pt modelId="{3AA0F8A6-6CAA-4323-8828-9E85AB49B0EC}" type="pres">
      <dgm:prSet presAssocID="{22DA518F-3C07-40C9-A493-59C3345F58D6}" presName="sibTrans" presStyleCnt="0"/>
      <dgm:spPr/>
    </dgm:pt>
    <dgm:pt modelId="{FDCA6E03-A970-443E-AFFF-E6A445D2D7AD}" type="pres">
      <dgm:prSet presAssocID="{66D074FE-0D5A-4961-8143-9F10138C2514}" presName="compositeNode" presStyleCnt="0">
        <dgm:presLayoutVars>
          <dgm:bulletEnabled val="1"/>
        </dgm:presLayoutVars>
      </dgm:prSet>
      <dgm:spPr/>
    </dgm:pt>
    <dgm:pt modelId="{3AA29961-3BE6-43EA-BAB5-576761B9EC38}" type="pres">
      <dgm:prSet presAssocID="{66D074FE-0D5A-4961-8143-9F10138C2514}" presName="bgRect" presStyleLbl="alignNode1" presStyleIdx="2" presStyleCnt="4"/>
      <dgm:spPr/>
    </dgm:pt>
    <dgm:pt modelId="{61AE7658-374C-48BD-92D1-F9652CD4C3BF}" type="pres">
      <dgm:prSet presAssocID="{7EC9ADEC-EEA8-42F6-8255-2C57449EB92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D41D6A1-10C1-4523-A2D3-54E76BD288FD}" type="pres">
      <dgm:prSet presAssocID="{66D074FE-0D5A-4961-8143-9F10138C2514}" presName="nodeRect" presStyleLbl="alignNode1" presStyleIdx="2" presStyleCnt="4">
        <dgm:presLayoutVars>
          <dgm:bulletEnabled val="1"/>
        </dgm:presLayoutVars>
      </dgm:prSet>
      <dgm:spPr/>
    </dgm:pt>
    <dgm:pt modelId="{33EADEC4-FAD2-4C49-B91E-F230CB688D30}" type="pres">
      <dgm:prSet presAssocID="{7EC9ADEC-EEA8-42F6-8255-2C57449EB92D}" presName="sibTrans" presStyleCnt="0"/>
      <dgm:spPr/>
    </dgm:pt>
    <dgm:pt modelId="{663A0522-23D8-45ED-8ED3-274588338C62}" type="pres">
      <dgm:prSet presAssocID="{3238B1B8-2AAD-4C88-9089-8FB9CE4A23CA}" presName="compositeNode" presStyleCnt="0">
        <dgm:presLayoutVars>
          <dgm:bulletEnabled val="1"/>
        </dgm:presLayoutVars>
      </dgm:prSet>
      <dgm:spPr/>
    </dgm:pt>
    <dgm:pt modelId="{FC1AE0F2-E6B0-4445-9BC0-1E592D667866}" type="pres">
      <dgm:prSet presAssocID="{3238B1B8-2AAD-4C88-9089-8FB9CE4A23CA}" presName="bgRect" presStyleLbl="alignNode1" presStyleIdx="3" presStyleCnt="4"/>
      <dgm:spPr/>
    </dgm:pt>
    <dgm:pt modelId="{6A74CE76-43D7-4551-8D7D-981101FD8FD3}" type="pres">
      <dgm:prSet presAssocID="{95F76D76-2603-4157-852C-22E5F45F0E2F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406F1918-4FB5-44AE-929B-78854A2F13FD}" type="pres">
      <dgm:prSet presAssocID="{3238B1B8-2AAD-4C88-9089-8FB9CE4A23CA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056B6503-3021-48B9-A860-504BEA7BAF1B}" srcId="{61C88F1D-ABF9-4D4B-9024-2CEA81600BCC}" destId="{66D074FE-0D5A-4961-8143-9F10138C2514}" srcOrd="2" destOrd="0" parTransId="{18D4266C-0D24-48C0-942F-06FAA1DC50E5}" sibTransId="{7EC9ADEC-EEA8-42F6-8255-2C57449EB92D}"/>
    <dgm:cxn modelId="{D6D0180A-5C74-4CD5-91B3-C9541783C557}" type="presOf" srcId="{BDD4F4E5-79E2-4AD3-B86D-AC736B27703B}" destId="{086C384C-86CD-4AE7-91D7-BC404FB073A6}" srcOrd="0" destOrd="0" presId="urn:microsoft.com/office/officeart/2016/7/layout/LinearBlockProcessNumbered"/>
    <dgm:cxn modelId="{F1B4C90D-C14A-4336-A3BB-A7E69E0DC883}" type="presOf" srcId="{22DA518F-3C07-40C9-A493-59C3345F58D6}" destId="{1FC03F0C-C06E-422F-9461-14EDDF571F71}" srcOrd="0" destOrd="0" presId="urn:microsoft.com/office/officeart/2016/7/layout/LinearBlockProcessNumbered"/>
    <dgm:cxn modelId="{2CF02A0F-CA7E-4D18-B854-8A202981466B}" type="presOf" srcId="{66D074FE-0D5A-4961-8143-9F10138C2514}" destId="{4D41D6A1-10C1-4523-A2D3-54E76BD288FD}" srcOrd="1" destOrd="0" presId="urn:microsoft.com/office/officeart/2016/7/layout/LinearBlockProcessNumbered"/>
    <dgm:cxn modelId="{8C2A4C14-6637-43E6-A8E7-AF0D59A2DCD8}" srcId="{61C88F1D-ABF9-4D4B-9024-2CEA81600BCC}" destId="{3238B1B8-2AAD-4C88-9089-8FB9CE4A23CA}" srcOrd="3" destOrd="0" parTransId="{E3C0841A-F270-465B-85A8-D70E4AC0CFC8}" sibTransId="{95F76D76-2603-4157-852C-22E5F45F0E2F}"/>
    <dgm:cxn modelId="{E65BAF4D-72F5-401F-BBC0-8301A4C1EFE3}" type="presOf" srcId="{61C88F1D-ABF9-4D4B-9024-2CEA81600BCC}" destId="{43AE0D47-4058-4DF1-82AB-080E7B1A42ED}" srcOrd="0" destOrd="0" presId="urn:microsoft.com/office/officeart/2016/7/layout/LinearBlockProcessNumbered"/>
    <dgm:cxn modelId="{63BBD875-1B21-4F37-A6D9-2F5045442884}" srcId="{61C88F1D-ABF9-4D4B-9024-2CEA81600BCC}" destId="{D47232F1-818B-4B04-8418-C0514EF2B7B0}" srcOrd="1" destOrd="0" parTransId="{8272C578-7120-4454-AEC7-4FDD5BDAA805}" sibTransId="{22DA518F-3C07-40C9-A493-59C3345F58D6}"/>
    <dgm:cxn modelId="{424F0F7E-A861-493A-8A6C-377FCBBF4D6D}" type="presOf" srcId="{BDD4F4E5-79E2-4AD3-B86D-AC736B27703B}" destId="{985538F8-C67B-47F8-A9B7-377C171FDB88}" srcOrd="1" destOrd="0" presId="urn:microsoft.com/office/officeart/2016/7/layout/LinearBlockProcessNumbered"/>
    <dgm:cxn modelId="{B7BC48A8-11D1-4C6B-9E8B-4F86FA7A8188}" type="presOf" srcId="{7EC9ADEC-EEA8-42F6-8255-2C57449EB92D}" destId="{61AE7658-374C-48BD-92D1-F9652CD4C3BF}" srcOrd="0" destOrd="0" presId="urn:microsoft.com/office/officeart/2016/7/layout/LinearBlockProcessNumbered"/>
    <dgm:cxn modelId="{1FFF41BC-B87D-48FB-8118-FBFAEBC56046}" type="presOf" srcId="{D47232F1-818B-4B04-8418-C0514EF2B7B0}" destId="{75F97568-E294-4C9C-B769-01F7A1CA4795}" srcOrd="0" destOrd="0" presId="urn:microsoft.com/office/officeart/2016/7/layout/LinearBlockProcessNumbered"/>
    <dgm:cxn modelId="{83866BBF-435E-4175-8048-72D3CFBE6EBF}" type="presOf" srcId="{D47232F1-818B-4B04-8418-C0514EF2B7B0}" destId="{F5C703B5-9E9F-47DF-8E14-286AA08B1FAA}" srcOrd="1" destOrd="0" presId="urn:microsoft.com/office/officeart/2016/7/layout/LinearBlockProcessNumbered"/>
    <dgm:cxn modelId="{E6F745C3-7B00-4406-B8A9-8262B62D2CC0}" type="presOf" srcId="{66D074FE-0D5A-4961-8143-9F10138C2514}" destId="{3AA29961-3BE6-43EA-BAB5-576761B9EC38}" srcOrd="0" destOrd="0" presId="urn:microsoft.com/office/officeart/2016/7/layout/LinearBlockProcessNumbered"/>
    <dgm:cxn modelId="{AC5D77D0-8E93-46CC-A2F2-6CCC7E724CCE}" type="presOf" srcId="{3238B1B8-2AAD-4C88-9089-8FB9CE4A23CA}" destId="{FC1AE0F2-E6B0-4445-9BC0-1E592D667866}" srcOrd="0" destOrd="0" presId="urn:microsoft.com/office/officeart/2016/7/layout/LinearBlockProcessNumbered"/>
    <dgm:cxn modelId="{D2E276D1-CD94-4AB3-9EA7-9BE223829505}" type="presOf" srcId="{95F76D76-2603-4157-852C-22E5F45F0E2F}" destId="{6A74CE76-43D7-4551-8D7D-981101FD8FD3}" srcOrd="0" destOrd="0" presId="urn:microsoft.com/office/officeart/2016/7/layout/LinearBlockProcessNumbered"/>
    <dgm:cxn modelId="{FB2491D2-9010-4EFE-8685-B0C3FC306761}" type="presOf" srcId="{3238B1B8-2AAD-4C88-9089-8FB9CE4A23CA}" destId="{406F1918-4FB5-44AE-929B-78854A2F13FD}" srcOrd="1" destOrd="0" presId="urn:microsoft.com/office/officeart/2016/7/layout/LinearBlockProcessNumbered"/>
    <dgm:cxn modelId="{CF99C8E3-B100-422A-8FEE-BA17609A8719}" type="presOf" srcId="{BC742CA7-2D57-483F-97FB-000B5B4ADE8A}" destId="{D654046B-A068-4FAF-A5EA-D4EDF53F457B}" srcOrd="0" destOrd="0" presId="urn:microsoft.com/office/officeart/2016/7/layout/LinearBlockProcessNumbered"/>
    <dgm:cxn modelId="{DDE912FC-5A55-4390-9FFB-D28394551690}" srcId="{61C88F1D-ABF9-4D4B-9024-2CEA81600BCC}" destId="{BDD4F4E5-79E2-4AD3-B86D-AC736B27703B}" srcOrd="0" destOrd="0" parTransId="{E2F2913A-1CAD-486B-BF46-9BA781FAAF96}" sibTransId="{BC742CA7-2D57-483F-97FB-000B5B4ADE8A}"/>
    <dgm:cxn modelId="{109EF3B0-3D5B-4A18-9DE9-2162A5B9FF8E}" type="presParOf" srcId="{43AE0D47-4058-4DF1-82AB-080E7B1A42ED}" destId="{A1BBF22A-22BC-4C64-BE65-DDA898F162B4}" srcOrd="0" destOrd="0" presId="urn:microsoft.com/office/officeart/2016/7/layout/LinearBlockProcessNumbered"/>
    <dgm:cxn modelId="{D1F9FBC4-BC6F-408D-A042-AA97E3BBC8FE}" type="presParOf" srcId="{A1BBF22A-22BC-4C64-BE65-DDA898F162B4}" destId="{086C384C-86CD-4AE7-91D7-BC404FB073A6}" srcOrd="0" destOrd="0" presId="urn:microsoft.com/office/officeart/2016/7/layout/LinearBlockProcessNumbered"/>
    <dgm:cxn modelId="{B9D81B85-7032-4B12-BBB8-CC97B2B169CC}" type="presParOf" srcId="{A1BBF22A-22BC-4C64-BE65-DDA898F162B4}" destId="{D654046B-A068-4FAF-A5EA-D4EDF53F457B}" srcOrd="1" destOrd="0" presId="urn:microsoft.com/office/officeart/2016/7/layout/LinearBlockProcessNumbered"/>
    <dgm:cxn modelId="{8C0C8F0B-88F6-4CE3-9FE9-9A1AA3233262}" type="presParOf" srcId="{A1BBF22A-22BC-4C64-BE65-DDA898F162B4}" destId="{985538F8-C67B-47F8-A9B7-377C171FDB88}" srcOrd="2" destOrd="0" presId="urn:microsoft.com/office/officeart/2016/7/layout/LinearBlockProcessNumbered"/>
    <dgm:cxn modelId="{73D6D052-A5C4-44A2-A1EC-1D50255E55A2}" type="presParOf" srcId="{43AE0D47-4058-4DF1-82AB-080E7B1A42ED}" destId="{CE8A2FEC-5964-47F1-B848-6EAB2FE4923E}" srcOrd="1" destOrd="0" presId="urn:microsoft.com/office/officeart/2016/7/layout/LinearBlockProcessNumbered"/>
    <dgm:cxn modelId="{BDADCFA8-98F1-4C57-BC5D-B4E0CDF615D8}" type="presParOf" srcId="{43AE0D47-4058-4DF1-82AB-080E7B1A42ED}" destId="{42F9174E-1F82-4E62-9155-56A6BAD987C5}" srcOrd="2" destOrd="0" presId="urn:microsoft.com/office/officeart/2016/7/layout/LinearBlockProcessNumbered"/>
    <dgm:cxn modelId="{EAE738B8-9024-4BD8-97A5-0347DB79F195}" type="presParOf" srcId="{42F9174E-1F82-4E62-9155-56A6BAD987C5}" destId="{75F97568-E294-4C9C-B769-01F7A1CA4795}" srcOrd="0" destOrd="0" presId="urn:microsoft.com/office/officeart/2016/7/layout/LinearBlockProcessNumbered"/>
    <dgm:cxn modelId="{78B89F2F-CE38-43EF-AA31-C05A73676B8F}" type="presParOf" srcId="{42F9174E-1F82-4E62-9155-56A6BAD987C5}" destId="{1FC03F0C-C06E-422F-9461-14EDDF571F71}" srcOrd="1" destOrd="0" presId="urn:microsoft.com/office/officeart/2016/7/layout/LinearBlockProcessNumbered"/>
    <dgm:cxn modelId="{CAC5D486-E559-41BF-8D1B-0BE2DCB81AD9}" type="presParOf" srcId="{42F9174E-1F82-4E62-9155-56A6BAD987C5}" destId="{F5C703B5-9E9F-47DF-8E14-286AA08B1FAA}" srcOrd="2" destOrd="0" presId="urn:microsoft.com/office/officeart/2016/7/layout/LinearBlockProcessNumbered"/>
    <dgm:cxn modelId="{BCBE36CA-EB4B-40DC-99CF-27022F8DC524}" type="presParOf" srcId="{43AE0D47-4058-4DF1-82AB-080E7B1A42ED}" destId="{3AA0F8A6-6CAA-4323-8828-9E85AB49B0EC}" srcOrd="3" destOrd="0" presId="urn:microsoft.com/office/officeart/2016/7/layout/LinearBlockProcessNumbered"/>
    <dgm:cxn modelId="{5B2363D4-9A07-4288-9C58-FB1C6C56D29E}" type="presParOf" srcId="{43AE0D47-4058-4DF1-82AB-080E7B1A42ED}" destId="{FDCA6E03-A970-443E-AFFF-E6A445D2D7AD}" srcOrd="4" destOrd="0" presId="urn:microsoft.com/office/officeart/2016/7/layout/LinearBlockProcessNumbered"/>
    <dgm:cxn modelId="{ADED39E7-A9F5-49B9-B52D-B573ED9B5D44}" type="presParOf" srcId="{FDCA6E03-A970-443E-AFFF-E6A445D2D7AD}" destId="{3AA29961-3BE6-43EA-BAB5-576761B9EC38}" srcOrd="0" destOrd="0" presId="urn:microsoft.com/office/officeart/2016/7/layout/LinearBlockProcessNumbered"/>
    <dgm:cxn modelId="{A8A328CC-2445-4936-A535-B6ADCF9E9CA7}" type="presParOf" srcId="{FDCA6E03-A970-443E-AFFF-E6A445D2D7AD}" destId="{61AE7658-374C-48BD-92D1-F9652CD4C3BF}" srcOrd="1" destOrd="0" presId="urn:microsoft.com/office/officeart/2016/7/layout/LinearBlockProcessNumbered"/>
    <dgm:cxn modelId="{0A3DB2A6-4BFF-4520-8802-9901638FB840}" type="presParOf" srcId="{FDCA6E03-A970-443E-AFFF-E6A445D2D7AD}" destId="{4D41D6A1-10C1-4523-A2D3-54E76BD288FD}" srcOrd="2" destOrd="0" presId="urn:microsoft.com/office/officeart/2016/7/layout/LinearBlockProcessNumbered"/>
    <dgm:cxn modelId="{F80044D3-D915-47DD-AD50-F8B56BF85A3F}" type="presParOf" srcId="{43AE0D47-4058-4DF1-82AB-080E7B1A42ED}" destId="{33EADEC4-FAD2-4C49-B91E-F230CB688D30}" srcOrd="5" destOrd="0" presId="urn:microsoft.com/office/officeart/2016/7/layout/LinearBlockProcessNumbered"/>
    <dgm:cxn modelId="{BEAC64FB-9045-49DF-8C20-CF5871A70753}" type="presParOf" srcId="{43AE0D47-4058-4DF1-82AB-080E7B1A42ED}" destId="{663A0522-23D8-45ED-8ED3-274588338C62}" srcOrd="6" destOrd="0" presId="urn:microsoft.com/office/officeart/2016/7/layout/LinearBlockProcessNumbered"/>
    <dgm:cxn modelId="{E541533A-81F0-4AA6-8D1B-414D35BF54AB}" type="presParOf" srcId="{663A0522-23D8-45ED-8ED3-274588338C62}" destId="{FC1AE0F2-E6B0-4445-9BC0-1E592D667866}" srcOrd="0" destOrd="0" presId="urn:microsoft.com/office/officeart/2016/7/layout/LinearBlockProcessNumbered"/>
    <dgm:cxn modelId="{6471D507-3B76-4B25-B1C5-D589F014B537}" type="presParOf" srcId="{663A0522-23D8-45ED-8ED3-274588338C62}" destId="{6A74CE76-43D7-4551-8D7D-981101FD8FD3}" srcOrd="1" destOrd="0" presId="urn:microsoft.com/office/officeart/2016/7/layout/LinearBlockProcessNumbered"/>
    <dgm:cxn modelId="{C7AC8580-8D1E-4B96-AE54-3AB9DE7BC5A6}" type="presParOf" srcId="{663A0522-23D8-45ED-8ED3-274588338C62}" destId="{406F1918-4FB5-44AE-929B-78854A2F13F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6C384C-86CD-4AE7-91D7-BC404FB073A6}">
      <dsp:nvSpPr>
        <dsp:cNvPr id="0" name=""/>
        <dsp:cNvSpPr/>
      </dsp:nvSpPr>
      <dsp:spPr>
        <a:xfrm>
          <a:off x="208" y="788776"/>
          <a:ext cx="2512570" cy="3015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0" rIns="248186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ANPR cameras are linked to the Data Protection Act because the information that is being gathered.</a:t>
          </a:r>
        </a:p>
      </dsp:txBody>
      <dsp:txXfrm>
        <a:off x="208" y="1994810"/>
        <a:ext cx="2512570" cy="1809050"/>
      </dsp:txXfrm>
    </dsp:sp>
    <dsp:sp modelId="{D654046B-A068-4FAF-A5EA-D4EDF53F457B}">
      <dsp:nvSpPr>
        <dsp:cNvPr id="0" name=""/>
        <dsp:cNvSpPr/>
      </dsp:nvSpPr>
      <dsp:spPr>
        <a:xfrm>
          <a:off x="208" y="788776"/>
          <a:ext cx="2512570" cy="120603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165100" rIns="24818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01</a:t>
          </a:r>
        </a:p>
      </dsp:txBody>
      <dsp:txXfrm>
        <a:off x="208" y="788776"/>
        <a:ext cx="2512570" cy="1206033"/>
      </dsp:txXfrm>
    </dsp:sp>
    <dsp:sp modelId="{75F97568-E294-4C9C-B769-01F7A1CA4795}">
      <dsp:nvSpPr>
        <dsp:cNvPr id="0" name=""/>
        <dsp:cNvSpPr/>
      </dsp:nvSpPr>
      <dsp:spPr>
        <a:xfrm>
          <a:off x="2713783" y="788776"/>
          <a:ext cx="2512570" cy="3015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0" rIns="248186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It gives people the right to know what information is being gathered about them. </a:t>
          </a:r>
        </a:p>
      </dsp:txBody>
      <dsp:txXfrm>
        <a:off x="2713783" y="1994810"/>
        <a:ext cx="2512570" cy="1809050"/>
      </dsp:txXfrm>
    </dsp:sp>
    <dsp:sp modelId="{1FC03F0C-C06E-422F-9461-14EDDF571F71}">
      <dsp:nvSpPr>
        <dsp:cNvPr id="0" name=""/>
        <dsp:cNvSpPr/>
      </dsp:nvSpPr>
      <dsp:spPr>
        <a:xfrm>
          <a:off x="2713783" y="788776"/>
          <a:ext cx="2512570" cy="120603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165100" rIns="24818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02</a:t>
          </a:r>
        </a:p>
      </dsp:txBody>
      <dsp:txXfrm>
        <a:off x="2713783" y="788776"/>
        <a:ext cx="2512570" cy="1206033"/>
      </dsp:txXfrm>
    </dsp:sp>
    <dsp:sp modelId="{3AA29961-3BE6-43EA-BAB5-576761B9EC38}">
      <dsp:nvSpPr>
        <dsp:cNvPr id="0" name=""/>
        <dsp:cNvSpPr/>
      </dsp:nvSpPr>
      <dsp:spPr>
        <a:xfrm>
          <a:off x="5427359" y="788776"/>
          <a:ext cx="2512570" cy="3015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0" rIns="248186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police can use a person's information that is in the police national database in the prevention, prosecution and detection of crime.</a:t>
          </a:r>
        </a:p>
      </dsp:txBody>
      <dsp:txXfrm>
        <a:off x="5427359" y="1994810"/>
        <a:ext cx="2512570" cy="1809050"/>
      </dsp:txXfrm>
    </dsp:sp>
    <dsp:sp modelId="{61AE7658-374C-48BD-92D1-F9652CD4C3BF}">
      <dsp:nvSpPr>
        <dsp:cNvPr id="0" name=""/>
        <dsp:cNvSpPr/>
      </dsp:nvSpPr>
      <dsp:spPr>
        <a:xfrm>
          <a:off x="5427359" y="788776"/>
          <a:ext cx="2512570" cy="120603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165100" rIns="24818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03</a:t>
          </a:r>
        </a:p>
      </dsp:txBody>
      <dsp:txXfrm>
        <a:off x="5427359" y="788776"/>
        <a:ext cx="2512570" cy="1206033"/>
      </dsp:txXfrm>
    </dsp:sp>
    <dsp:sp modelId="{FC1AE0F2-E6B0-4445-9BC0-1E592D667866}">
      <dsp:nvSpPr>
        <dsp:cNvPr id="0" name=""/>
        <dsp:cNvSpPr/>
      </dsp:nvSpPr>
      <dsp:spPr>
        <a:xfrm>
          <a:off x="8140934" y="788776"/>
          <a:ext cx="2512570" cy="3015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0" rIns="248186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public has a right to access the information that is in the data base, but there are exemptions as to then a person may be refused access to the information: </a:t>
          </a:r>
        </a:p>
      </dsp:txBody>
      <dsp:txXfrm>
        <a:off x="8140934" y="1994810"/>
        <a:ext cx="2512570" cy="1809050"/>
      </dsp:txXfrm>
    </dsp:sp>
    <dsp:sp modelId="{6A74CE76-43D7-4551-8D7D-981101FD8FD3}">
      <dsp:nvSpPr>
        <dsp:cNvPr id="0" name=""/>
        <dsp:cNvSpPr/>
      </dsp:nvSpPr>
      <dsp:spPr>
        <a:xfrm>
          <a:off x="8140934" y="788776"/>
          <a:ext cx="2512570" cy="120603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186" tIns="165100" rIns="24818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04</a:t>
          </a:r>
        </a:p>
      </dsp:txBody>
      <dsp:txXfrm>
        <a:off x="8140934" y="788776"/>
        <a:ext cx="2512570" cy="12060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0729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541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758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49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639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047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560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29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057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22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628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2/27/2025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712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ational-anpr-service-data-protection-impact-assessment/national-anpr-service-data-protection-impact-assessment-accessible#:~:text=1)%20Ensure%20a%20national%20data" TargetMode="External"/><Relationship Id="rId2" Type="http://schemas.openxmlformats.org/officeDocument/2006/relationships/hyperlink" Target="https://www.college.police.uk/app/information-management/data-prote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ent.police.uk/foi-ai/kent-police/who-we-are/automatic-number-plate-recognition-anpr/" TargetMode="External"/><Relationship Id="rId5" Type="http://schemas.openxmlformats.org/officeDocument/2006/relationships/hyperlink" Target="https://assets.publishing.service.gov.uk/media/67519dd544885d072cecbd34/NASPLE+Version+3.3.pdf" TargetMode="External"/><Relationship Id="rId4" Type="http://schemas.openxmlformats.org/officeDocument/2006/relationships/hyperlink" Target="https://www.gov.uk/government/publications/home-office-major-programmes-accounting-officer-assessments/12-september-2024-police-national-database-15-transformation-accounting-officer-assessment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.police.uk/advice/advice-and-information/data-pro/data-protection/what-is-the-data-protection-act/" TargetMode="External"/><Relationship Id="rId7" Type="http://schemas.openxmlformats.org/officeDocument/2006/relationships/hyperlink" Target="https://parkingpatrol.co.uk/what-is-anpr-and-how-does-it-work/#:~:text=The%20first%20arrest%20that%20was,bombings%20in%20the%20financial%20district" TargetMode="External"/><Relationship Id="rId2" Type="http://schemas.openxmlformats.org/officeDocument/2006/relationships/hyperlink" Target="https://www.lancashire.police.uk/about-us/accessing-information/how-we-use-anp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-wales.police.uk/news/south-wales/news/2024/april/operation-m4/" TargetMode="External"/><Relationship Id="rId5" Type="http://schemas.openxmlformats.org/officeDocument/2006/relationships/hyperlink" Target="https://www.psni.police.uk/about-us/our-policies-and-procedures/automatic-number-plate-recognition" TargetMode="External"/><Relationship Id="rId4" Type="http://schemas.openxmlformats.org/officeDocument/2006/relationships/hyperlink" Target="https://www.met.police.uk/advice/advice-and-information/rs/road-safety/automatic-number-plate-recognition-anpr/#:~:text=How%20it%20works,%2C%20where%20necessary%2C%20make%20arres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B62B3-0B00-9AAF-D68B-56AA20228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/>
          <a:p>
            <a:r>
              <a:rPr lang="en-US" dirty="0"/>
              <a:t>Automatic Number Plate recognition </a:t>
            </a:r>
          </a:p>
        </p:txBody>
      </p:sp>
      <p:pic>
        <p:nvPicPr>
          <p:cNvPr id="7" name="Picture 6" descr="Costly' plan for automatic number plate recognition cameras in Central  Bedfordshire scrapped">
            <a:extLst>
              <a:ext uri="{FF2B5EF4-FFF2-40B4-BE49-F238E27FC236}">
                <a16:creationId xmlns:a16="http://schemas.microsoft.com/office/drawing/2014/main" id="{15D1543D-7BB2-6BD4-2A39-28E227DB8A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15" r="1463" b="2"/>
          <a:stretch/>
        </p:blipFill>
        <p:spPr>
          <a:xfrm>
            <a:off x="5063319" y="657103"/>
            <a:ext cx="6483687" cy="555590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98C45-FCF8-ED8A-3DA7-D325D005B4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By Cerys Beynon </a:t>
            </a:r>
          </a:p>
          <a:p>
            <a:r>
              <a:rPr lang="en-US" dirty="0"/>
              <a:t>2300946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DA070-5BB5-0FD1-189F-0D6D2E8AA7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1B3C891-178A-45EE-A193-25BBCB14E429}" type="datetime1">
              <a:pPr>
                <a:spcAft>
                  <a:spcPts val="600"/>
                </a:spcAft>
              </a:pPr>
              <a:t>2/27/2025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F2FBF-F957-E1EF-6AD6-37A27713F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9B9B-F1CF-D071-63D9-6B33799A2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657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E6BC1-0E9C-D57B-4A97-93A7B07CB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A1EA8-1983-032C-6BD7-03B7075F7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Understand how ANPR cameras are used.</a:t>
            </a:r>
          </a:p>
          <a:p>
            <a:r>
              <a:rPr lang="en-US" dirty="0"/>
              <a:t>Understand what databases use information from ANPR cameras.</a:t>
            </a:r>
          </a:p>
          <a:p>
            <a:r>
              <a:rPr lang="en-US" dirty="0"/>
              <a:t>Understand any legislation or Police operations that have taken place with the use of ANPR cameras.</a:t>
            </a:r>
          </a:p>
          <a:p>
            <a:endParaRPr lang="en-US" dirty="0"/>
          </a:p>
        </p:txBody>
      </p:sp>
      <p:pic>
        <p:nvPicPr>
          <p:cNvPr id="7" name="Graphic 6" descr="Security Camera">
            <a:extLst>
              <a:ext uri="{FF2B5EF4-FFF2-40B4-BE49-F238E27FC236}">
                <a16:creationId xmlns:a16="http://schemas.microsoft.com/office/drawing/2014/main" id="{F539F7CF-F772-5EBA-16D3-5ADC0A7560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203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B35933-B69E-7AEA-CDE4-FBB16102FA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49" r="29197" b="6250"/>
          <a:stretch/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955506-4B5A-78DB-81FD-394722CE7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012166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How ANPR cameras are used.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6A535-E6BF-16D3-DFD6-A63C8B2E5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115651"/>
            <a:ext cx="6034187" cy="36646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 dirty="0"/>
              <a:t>Automatic Number Plate Recognition (ANPR) cameras are used by police to run a cars number plate through the police system to identify if it or the owner has been involved in crime.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 dirty="0"/>
              <a:t>Police will stop vehicles that have a 'hit' from the system and will investigate and make arrests if needed.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First used in 1979 but first arrest by an ANPR camera was in 1981 in the detection of a stolen car.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 dirty="0"/>
              <a:t>Examples of 'hits' that will show on a ANPR camera are: Stolen vehicles. People with warrants for arrest or considered 'missing' or uninsured vehicles.</a:t>
            </a:r>
          </a:p>
          <a:p>
            <a:pPr>
              <a:lnSpc>
                <a:spcPct val="110000"/>
              </a:lnSpc>
            </a:pP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F37638-F9D5-5C28-7D68-E4711EB92BAD}"/>
              </a:ext>
            </a:extLst>
          </p:cNvPr>
          <p:cNvSpPr txBox="1"/>
          <p:nvPr/>
        </p:nvSpPr>
        <p:spPr>
          <a:xfrm>
            <a:off x="9123872" y="6047118"/>
            <a:ext cx="29588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ptos"/>
                <a:cs typeface="Segoe UI"/>
              </a:rPr>
              <a:t>UK Parking Patrol Office, (N/A)​</a:t>
            </a:r>
          </a:p>
          <a:p>
            <a:r>
              <a:rPr lang="en-US" sz="1200" dirty="0">
                <a:latin typeface="Aptos"/>
                <a:cs typeface="Segoe UI"/>
              </a:rPr>
              <a:t>Metropolitan Police (N/A)</a:t>
            </a:r>
          </a:p>
          <a:p>
            <a:r>
              <a:rPr lang="en-US" sz="1200" dirty="0">
                <a:latin typeface="Aptos"/>
                <a:cs typeface="Segoe UI"/>
              </a:rPr>
              <a:t>Police service of Northen Irland (N/A)</a:t>
            </a:r>
          </a:p>
        </p:txBody>
      </p:sp>
    </p:spTree>
    <p:extLst>
      <p:ext uri="{BB962C8B-B14F-4D97-AF65-F5344CB8AC3E}">
        <p14:creationId xmlns:p14="http://schemas.microsoft.com/office/powerpoint/2010/main" val="28463288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ow ANPR Cameras Help Law Enforcement in the UK — SecureRedact">
            <a:extLst>
              <a:ext uri="{FF2B5EF4-FFF2-40B4-BE49-F238E27FC236}">
                <a16:creationId xmlns:a16="http://schemas.microsoft.com/office/drawing/2014/main" id="{BFECCEC1-69CA-8574-1E78-696E9926F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22" r="35295" b="-1"/>
          <a:stretch/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493624-6DDF-18E1-3DB6-DA4CC3B16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/>
              <a:t>How ANPR cameras are used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C31586B-9113-8541-B142-BF84E6F78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237" y="2633236"/>
            <a:ext cx="6551771" cy="36934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/>
              <a:t>There are guidelines that must be followed when cameras are bring placed: National security, serious, organised and major crime, local crime and community confidence in  crime </a:t>
            </a:r>
            <a:r>
              <a:rPr lang="en-GB" sz="1600"/>
              <a:t>prevention</a:t>
            </a:r>
            <a:r>
              <a:rPr lang="en-GB" sz="1600" dirty="0"/>
              <a:t> and reduction.</a:t>
            </a:r>
          </a:p>
          <a:p>
            <a:r>
              <a:rPr lang="en-GB" sz="1600" dirty="0"/>
              <a:t>Police officers can access the database to gather information about a vehicle and its owner. Finding any links to crime that had been committed or uninsured vehicles.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FF6A67-B165-B74F-5DA6-2B9625AF7097}"/>
              </a:ext>
            </a:extLst>
          </p:cNvPr>
          <p:cNvSpPr txBox="1"/>
          <p:nvPr/>
        </p:nvSpPr>
        <p:spPr>
          <a:xfrm>
            <a:off x="9455126" y="619175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ptos"/>
              </a:rPr>
              <a:t>Lancashire Constabulary, N/A</a:t>
            </a:r>
          </a:p>
          <a:p>
            <a:r>
              <a:rPr lang="en-US" sz="1200" dirty="0">
                <a:latin typeface="Aptos"/>
              </a:rPr>
              <a:t>Kent Police, N./A</a:t>
            </a:r>
          </a:p>
        </p:txBody>
      </p:sp>
    </p:spTree>
    <p:extLst>
      <p:ext uri="{BB962C8B-B14F-4D97-AF65-F5344CB8AC3E}">
        <p14:creationId xmlns:p14="http://schemas.microsoft.com/office/powerpoint/2010/main" val="218422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1F6E-84EE-A1B9-4894-00E8E342D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protection Act 2018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28211B1-3E91-25F2-0731-FE3E5BD4C0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775" y="1716088"/>
          <a:ext cx="10653713" cy="4592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4301E42-CE66-B2A6-B76C-7AFB50D33CB3}"/>
              </a:ext>
            </a:extLst>
          </p:cNvPr>
          <p:cNvSpPr txBox="1"/>
          <p:nvPr/>
        </p:nvSpPr>
        <p:spPr>
          <a:xfrm>
            <a:off x="9192307" y="6020663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College of Policing, (2023),</a:t>
            </a:r>
          </a:p>
          <a:p>
            <a:r>
              <a:rPr lang="en-US" sz="1600" dirty="0"/>
              <a:t>Home office, (2024),</a:t>
            </a:r>
          </a:p>
          <a:p>
            <a:r>
              <a:rPr lang="en-US" sz="1600" dirty="0"/>
              <a:t>Metropolitain Police (N/A)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100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17CFE-3B52-B98B-3727-A4AB402B9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Police National Computer/ Database (PNC/D)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FE30A-EFBF-1920-DCBA-2E1BAB3319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PNC/D was created after the murders of Holly Wells and Jessica Chapman in 2002 so that information about suspects background would be shared around Police Departments.</a:t>
            </a:r>
          </a:p>
          <a:p>
            <a:r>
              <a:rPr lang="en-GB" dirty="0"/>
              <a:t>The system holds information about individuals, organised groups, vehicles, phones, locations and events that have caught the attention of the Police.</a:t>
            </a:r>
          </a:p>
          <a:p>
            <a:r>
              <a:rPr lang="en-GB" dirty="0"/>
              <a:t>It also has information from non-Police agencies, DVLA.</a:t>
            </a:r>
          </a:p>
          <a:p>
            <a:r>
              <a:rPr lang="en-GB" dirty="0"/>
              <a:t>ANPR camera gathered information is placed onto the database </a:t>
            </a:r>
            <a:r>
              <a:rPr lang="en-GB" dirty="0" err="1"/>
              <a:t>soo</a:t>
            </a:r>
            <a:r>
              <a:rPr lang="en-GB" dirty="0"/>
              <a:t> that Police can access it when needed.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97E716-AD79-9CEC-8C46-7D245695472B}"/>
              </a:ext>
            </a:extLst>
          </p:cNvPr>
          <p:cNvSpPr txBox="1"/>
          <p:nvPr/>
        </p:nvSpPr>
        <p:spPr>
          <a:xfrm>
            <a:off x="838200" y="621792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3C2DAD-49CF-5F75-CD52-81A7A299BA38}"/>
              </a:ext>
            </a:extLst>
          </p:cNvPr>
          <p:cNvSpPr txBox="1"/>
          <p:nvPr/>
        </p:nvSpPr>
        <p:spPr>
          <a:xfrm>
            <a:off x="309976" y="584238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Home office, (2024)</a:t>
            </a:r>
          </a:p>
        </p:txBody>
      </p:sp>
    </p:spTree>
    <p:extLst>
      <p:ext uri="{BB962C8B-B14F-4D97-AF65-F5344CB8AC3E}">
        <p14:creationId xmlns:p14="http://schemas.microsoft.com/office/powerpoint/2010/main" val="2377874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4 police operation: More than 100 cars stopped as part of Operation  Tramline | Bracknell News">
            <a:extLst>
              <a:ext uri="{FF2B5EF4-FFF2-40B4-BE49-F238E27FC236}">
                <a16:creationId xmlns:a16="http://schemas.microsoft.com/office/drawing/2014/main" id="{718AB7AA-A8A1-F6AD-661A-E62377FF21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46"/>
          <a:stretch/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714822-5909-B20A-22C7-A1842D4A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777" y="36806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Operation M4/ operation Tutelage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06C11-0C46-5675-24B9-E281338CE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777" y="2132904"/>
            <a:ext cx="4261104" cy="41218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/>
              <a:t>11th April 2024, five forces worked together from South Wales to London to pinpoint uninsured drivers. </a:t>
            </a:r>
          </a:p>
          <a:p>
            <a:pPr>
              <a:lnSpc>
                <a:spcPct val="110000"/>
              </a:lnSpc>
            </a:pPr>
            <a:r>
              <a:rPr lang="en-US" sz="1400"/>
              <a:t>Special markers were used to identify uninsured drivers so that Police knew they would be a priority to stop them. these markers show that they had been picked up on ANPR cameras before.</a:t>
            </a:r>
          </a:p>
          <a:p>
            <a:pPr>
              <a:lnSpc>
                <a:spcPct val="110000"/>
              </a:lnSpc>
            </a:pPr>
            <a:r>
              <a:rPr lang="en-US" sz="1400"/>
              <a:t>109 stops, 51 seizures, 5 arrests, 24 other offences, 8 disqualified, 4 DUI and 2 stolen.</a:t>
            </a:r>
          </a:p>
          <a:p>
            <a:pPr>
              <a:lnSpc>
                <a:spcPct val="110000"/>
              </a:lnSpc>
            </a:pPr>
            <a:r>
              <a:rPr lang="en-US" sz="1400"/>
              <a:t>Police worked with the Motor Insurers Bureau to find uninsured drivers and mark them in the database to show they had been seen by the ANPR camera's multiple times.</a:t>
            </a:r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CDC50D-9779-96C4-9057-4E16D8372FDE}"/>
              </a:ext>
            </a:extLst>
          </p:cNvPr>
          <p:cNvSpPr txBox="1"/>
          <p:nvPr/>
        </p:nvSpPr>
        <p:spPr>
          <a:xfrm>
            <a:off x="-6326" y="6259327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Gwent Police, 2024</a:t>
            </a:r>
          </a:p>
          <a:p>
            <a:r>
              <a:rPr lang="en-US" sz="1600" dirty="0"/>
              <a:t>South Wales Police, 2024</a:t>
            </a:r>
          </a:p>
        </p:txBody>
      </p:sp>
    </p:spTree>
    <p:extLst>
      <p:ext uri="{BB962C8B-B14F-4D97-AF65-F5344CB8AC3E}">
        <p14:creationId xmlns:p14="http://schemas.microsoft.com/office/powerpoint/2010/main" val="1977534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1FACE-432F-03FC-9CEF-9E71B003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02" y="34506"/>
            <a:ext cx="10890929" cy="665960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3DF20-D99B-35FA-C4EA-D19F6A998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1278" y="606265"/>
            <a:ext cx="12213644" cy="58521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dirty="0"/>
              <a:t>College of Policing, </a:t>
            </a:r>
            <a:r>
              <a:rPr lang="en-US" sz="1600" i="1" dirty="0"/>
              <a:t>Data Protection</a:t>
            </a:r>
            <a:r>
              <a:rPr lang="en-US" sz="1600" dirty="0"/>
              <a:t>, (2023), Available at: </a:t>
            </a:r>
            <a:r>
              <a:rPr lang="en-GB" sz="1600" dirty="0">
                <a:latin typeface="Aptos"/>
                <a:hlinkClick r:id="rId2"/>
              </a:rPr>
              <a:t>https://www.college.police.uk/app/information-management/data-protection</a:t>
            </a:r>
            <a:r>
              <a:rPr lang="en-GB" sz="1600" dirty="0">
                <a:latin typeface="Aptos"/>
              </a:rPr>
              <a:t> Accessed on: 25th February 20225.</a:t>
            </a:r>
          </a:p>
          <a:p>
            <a:r>
              <a:rPr lang="en-GB" sz="1600" dirty="0">
                <a:latin typeface="Aptos"/>
              </a:rPr>
              <a:t>Gwent Police, </a:t>
            </a:r>
            <a:r>
              <a:rPr lang="en-GB" sz="1600" i="1" dirty="0">
                <a:latin typeface="Aptos"/>
              </a:rPr>
              <a:t>Police forces from south Wales to London work together in new operation to tackle uninsured driving, </a:t>
            </a:r>
            <a:r>
              <a:rPr lang="en-GB" sz="1600" dirty="0">
                <a:latin typeface="Aptos"/>
              </a:rPr>
              <a:t>(2024), Available at: https://www.gwent.police.uk/news/gwent/news/news/2024/april/police-forces-from-wales-to-london-work-together-in-brand-new-operation-to-tackle-uninsured-driving/   Accessed on: 16th February 2025.</a:t>
            </a:r>
          </a:p>
          <a:p>
            <a:r>
              <a:rPr lang="en-GB" sz="1600" dirty="0">
                <a:latin typeface="Aptos"/>
              </a:rPr>
              <a:t>Home Office, </a:t>
            </a:r>
            <a:r>
              <a:rPr lang="en-GB" sz="1600" i="1" dirty="0">
                <a:latin typeface="Aptos"/>
              </a:rPr>
              <a:t>National ANPR service: data Service impact assessment, </a:t>
            </a:r>
            <a:r>
              <a:rPr lang="en-GB" sz="1600" dirty="0">
                <a:latin typeface="Aptos"/>
              </a:rPr>
              <a:t>(2025), Available at: </a:t>
            </a:r>
            <a:r>
              <a:rPr lang="en-GB" sz="1600" dirty="0">
                <a:latin typeface="Aptos"/>
                <a:hlinkClick r:id="rId3"/>
              </a:rPr>
              <a:t>https://www.gov.uk/government/publications/national-anpr-service-data-protection-impact-assessment/national-anpr-service-data-protection-impact-assessment-accessible#:~:text=1)%20Ensure%20a%20national%20data</a:t>
            </a:r>
            <a:r>
              <a:rPr lang="en-GB" sz="1600" dirty="0">
                <a:latin typeface="Aptos"/>
              </a:rPr>
              <a:t>,, Accessed on 25th February 2025.</a:t>
            </a:r>
          </a:p>
          <a:p>
            <a:r>
              <a:rPr lang="en-GB" sz="1600" dirty="0">
                <a:latin typeface="Aptos"/>
              </a:rPr>
              <a:t>Home Office,</a:t>
            </a:r>
            <a:r>
              <a:rPr lang="en-GB" sz="1600" i="1" dirty="0">
                <a:latin typeface="Aptos"/>
              </a:rPr>
              <a:t> 12</a:t>
            </a:r>
            <a:r>
              <a:rPr lang="en-GB" sz="1600" i="1" baseline="30000" dirty="0">
                <a:latin typeface="Aptos"/>
              </a:rPr>
              <a:t>th</a:t>
            </a:r>
            <a:r>
              <a:rPr lang="en-GB" sz="1600" i="1" dirty="0">
                <a:latin typeface="Aptos"/>
              </a:rPr>
              <a:t> September 2024: Police National Database1.5 accounting Officer assessment., </a:t>
            </a:r>
            <a:r>
              <a:rPr lang="en-GB" sz="1600" dirty="0">
                <a:latin typeface="Aptos"/>
              </a:rPr>
              <a:t>(2024), Available at: </a:t>
            </a:r>
            <a:r>
              <a:rPr lang="en-GB" sz="1600" u="sng" dirty="0">
                <a:latin typeface="Aptos"/>
                <a:hlinkClick r:id="rId4"/>
              </a:rPr>
              <a:t>https://www.gov.uk/government/publications/home-office-major-programmes-accounting-officer-assessments/12-september-2024-police-national-database-15-transformation-accounting-officer-assessment</a:t>
            </a:r>
            <a:r>
              <a:rPr lang="en-GB" sz="1600" u="sng" dirty="0">
                <a:latin typeface="Aptos"/>
              </a:rPr>
              <a:t> </a:t>
            </a:r>
            <a:r>
              <a:rPr lang="en-GB" sz="1600" dirty="0">
                <a:latin typeface="Aptos"/>
              </a:rPr>
              <a:t>  Accessed on: 25th February 2025.</a:t>
            </a:r>
          </a:p>
          <a:p>
            <a:r>
              <a:rPr lang="en-GB" sz="1600" dirty="0">
                <a:latin typeface="Aptos"/>
              </a:rPr>
              <a:t>Home Office, </a:t>
            </a:r>
            <a:r>
              <a:rPr lang="en-GB" sz="1600" i="1" dirty="0">
                <a:latin typeface="Aptos"/>
              </a:rPr>
              <a:t>National ANPR standards for Policing and Law informant,</a:t>
            </a:r>
            <a:r>
              <a:rPr lang="en-GB" sz="1600" dirty="0">
                <a:latin typeface="Aptos"/>
              </a:rPr>
              <a:t> (2025), Available at: </a:t>
            </a:r>
            <a:r>
              <a:rPr lang="en-GB" sz="1600" dirty="0">
                <a:latin typeface="Aptos"/>
                <a:hlinkClick r:id="rId5"/>
              </a:rPr>
              <a:t>https://assets.publishing.service.gov.uk/media/67519dd544885d072cecbd34/NASPLE+Version+3.3.pdf</a:t>
            </a:r>
            <a:r>
              <a:rPr lang="en-GB" sz="1600" dirty="0">
                <a:latin typeface="Aptos"/>
              </a:rPr>
              <a:t> Accessed on: 25th February 2025.</a:t>
            </a:r>
          </a:p>
          <a:p>
            <a:r>
              <a:rPr lang="en-GB" sz="1600" dirty="0">
                <a:latin typeface="Aptos"/>
              </a:rPr>
              <a:t>Kent Police, </a:t>
            </a:r>
            <a:r>
              <a:rPr lang="en-GB" sz="1600" i="1" dirty="0">
                <a:latin typeface="Aptos"/>
              </a:rPr>
              <a:t>Automatic Number Plate </a:t>
            </a:r>
            <a:r>
              <a:rPr lang="en-GB" sz="1600" i="1" dirty="0" err="1">
                <a:latin typeface="Aptos"/>
              </a:rPr>
              <a:t>Recognision</a:t>
            </a:r>
            <a:r>
              <a:rPr lang="en-GB" sz="1600" dirty="0">
                <a:latin typeface="Aptos"/>
              </a:rPr>
              <a:t>, (No Date), Available at:</a:t>
            </a:r>
            <a:r>
              <a:rPr lang="en-GB" sz="1600" u="sng" dirty="0">
                <a:latin typeface="Aptos"/>
                <a:hlinkClick r:id="rId6"/>
              </a:rPr>
              <a:t>https://www.kent.police.uk/foi-ai/kent-police/who-we-are/automatic-number-plate-recognition-anpr/</a:t>
            </a:r>
            <a:r>
              <a:rPr lang="en-GB" sz="1600" dirty="0">
                <a:latin typeface="Aptos"/>
              </a:rPr>
              <a:t>  Accessed on:16th February 2025.</a:t>
            </a:r>
          </a:p>
          <a:p>
            <a:endParaRPr lang="en-GB" sz="11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799855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070AD-D564-173F-5AE5-F68330DD8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28F87-ABBF-6900-D579-38A25B43E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Aptos"/>
              </a:rPr>
              <a:t>Lancashire Constabulary,</a:t>
            </a:r>
            <a:r>
              <a:rPr lang="en-GB" sz="1200" i="1" dirty="0">
                <a:latin typeface="Aptos"/>
              </a:rPr>
              <a:t> How to use ANPR,</a:t>
            </a:r>
            <a:r>
              <a:rPr lang="en-GB" sz="1200" dirty="0">
                <a:latin typeface="Aptos"/>
              </a:rPr>
              <a:t> (No Date), Available at: </a:t>
            </a:r>
            <a:r>
              <a:rPr lang="en-GB" sz="1200" dirty="0">
                <a:latin typeface="Aptos"/>
                <a:hlinkClick r:id="rId2"/>
              </a:rPr>
              <a:t>https://www.lancashire.police.uk/about-us/accessing-information/how-we-use-anpr/</a:t>
            </a:r>
            <a:r>
              <a:rPr lang="en-GB" sz="1200" dirty="0">
                <a:latin typeface="Aptos"/>
              </a:rPr>
              <a:t> Accessed on: 15th February 2025.</a:t>
            </a:r>
          </a:p>
          <a:p>
            <a:r>
              <a:rPr lang="en-GB" sz="1400" dirty="0">
                <a:latin typeface="Aptos"/>
              </a:rPr>
              <a:t>Metropolitan Police, </a:t>
            </a:r>
            <a:r>
              <a:rPr lang="en-GB" sz="1400" i="1" dirty="0">
                <a:latin typeface="Aptos"/>
              </a:rPr>
              <a:t>What is the data protection act?, </a:t>
            </a:r>
            <a:r>
              <a:rPr lang="en-GB" sz="1400" dirty="0">
                <a:latin typeface="Aptos"/>
              </a:rPr>
              <a:t>(No Date), Available at: </a:t>
            </a:r>
            <a:r>
              <a:rPr lang="en-GB" sz="1400" dirty="0">
                <a:latin typeface="Aptos"/>
                <a:hlinkClick r:id="rId3"/>
              </a:rPr>
              <a:t>https://www.met.police.uk/advice/advice-and-information/data-pro/data-protection/what-is-the-data-protection-act/</a:t>
            </a:r>
            <a:r>
              <a:rPr lang="en-GB" sz="1400" dirty="0">
                <a:latin typeface="Aptos"/>
              </a:rPr>
              <a:t> Accessed on:25th February 2025.</a:t>
            </a:r>
          </a:p>
          <a:p>
            <a:r>
              <a:rPr lang="en-GB" sz="1400" dirty="0">
                <a:latin typeface="Aptos"/>
              </a:rPr>
              <a:t>Metropolitan Police, </a:t>
            </a:r>
            <a:r>
              <a:rPr lang="en-GB" sz="1400" i="1" dirty="0">
                <a:latin typeface="Aptos"/>
              </a:rPr>
              <a:t>Automatic Number Plate Recognition, </a:t>
            </a:r>
            <a:r>
              <a:rPr lang="en-GB" sz="1400" dirty="0">
                <a:latin typeface="Aptos"/>
              </a:rPr>
              <a:t>(No Date), Available at: </a:t>
            </a:r>
            <a:r>
              <a:rPr lang="en-GB" sz="1400" dirty="0">
                <a:latin typeface="Aptos"/>
                <a:hlinkClick r:id="rId4"/>
              </a:rPr>
              <a:t>https://www.met.police.uk/advice/advice-and-information/rs/road-safety/automatic-number-plate-recognition-anpr/#:~:text=How%20it%20works,%2C%20where%20necessary%2C%20make%20arrests</a:t>
            </a:r>
            <a:r>
              <a:rPr lang="en-GB" sz="1400" dirty="0">
                <a:latin typeface="Aptos"/>
              </a:rPr>
              <a:t>. Accessed on:15th February 2025.</a:t>
            </a:r>
          </a:p>
          <a:p>
            <a:r>
              <a:rPr lang="en-GB" sz="1400" dirty="0">
                <a:latin typeface="Aptos"/>
              </a:rPr>
              <a:t>Police Service of Northen Ireland, </a:t>
            </a:r>
            <a:r>
              <a:rPr lang="en-GB" sz="1400" i="1" dirty="0">
                <a:latin typeface="Aptos"/>
              </a:rPr>
              <a:t>Automatic Number Plate Recognition,</a:t>
            </a:r>
            <a:r>
              <a:rPr lang="en-GB" sz="1400" dirty="0">
                <a:latin typeface="Aptos"/>
              </a:rPr>
              <a:t> (No Date), Available at: </a:t>
            </a:r>
            <a:r>
              <a:rPr lang="en-GB" sz="1400" dirty="0">
                <a:latin typeface="Aptos"/>
                <a:hlinkClick r:id="rId5"/>
              </a:rPr>
              <a:t>https://www.psni.police.uk/about-us/our-policies-and-procedures/automatic-number-plate-recognition</a:t>
            </a:r>
            <a:r>
              <a:rPr lang="en-GB" sz="1400" dirty="0">
                <a:latin typeface="Aptos"/>
              </a:rPr>
              <a:t> Accessed on: 25th February 2025.</a:t>
            </a:r>
          </a:p>
          <a:p>
            <a:r>
              <a:rPr lang="en-GB" sz="1400" dirty="0">
                <a:latin typeface="Aptos"/>
              </a:rPr>
              <a:t>South Wales Police, </a:t>
            </a:r>
            <a:r>
              <a:rPr lang="en-GB" sz="1400" i="1" dirty="0">
                <a:latin typeface="Aptos"/>
              </a:rPr>
              <a:t>Operation M4, tackling uninsured drivers in South Wales, </a:t>
            </a:r>
            <a:r>
              <a:rPr lang="en-GB" sz="1400" dirty="0">
                <a:latin typeface="Aptos"/>
              </a:rPr>
              <a:t>(2024), Available at: </a:t>
            </a:r>
            <a:r>
              <a:rPr lang="en-GB" sz="1400" dirty="0">
                <a:latin typeface="Aptos"/>
                <a:hlinkClick r:id="rId6"/>
              </a:rPr>
              <a:t>https://www.south-wales.police.uk/news/south-wales/news/2024/april/operation-m4/</a:t>
            </a:r>
            <a:r>
              <a:rPr lang="en-GB" sz="1400" dirty="0">
                <a:latin typeface="Aptos"/>
              </a:rPr>
              <a:t>  Accessed on: 16th February 2025.</a:t>
            </a:r>
          </a:p>
          <a:p>
            <a:r>
              <a:rPr lang="en-GB" sz="1400" dirty="0">
                <a:latin typeface="Aptos"/>
              </a:rPr>
              <a:t>UK Parking Patrol Office, </a:t>
            </a:r>
            <a:r>
              <a:rPr lang="en-GB" sz="1400" i="1" dirty="0">
                <a:latin typeface="Aptos"/>
              </a:rPr>
              <a:t>What is ANPR and how does it work?,</a:t>
            </a:r>
            <a:r>
              <a:rPr lang="en-GB" sz="1400" dirty="0">
                <a:latin typeface="Aptos"/>
              </a:rPr>
              <a:t> (No Date), Available at: </a:t>
            </a:r>
            <a:r>
              <a:rPr lang="en-GB" sz="1400" dirty="0">
                <a:latin typeface="Aptos"/>
                <a:hlinkClick r:id="rId7"/>
              </a:rPr>
              <a:t>https://parkingpatrol.co.uk/what-is-anpr-and-how-does-it-work/#:~:text=The%20first%20arrest%20that%20was,bombings%20in%20the%20financial%20district</a:t>
            </a:r>
            <a:r>
              <a:rPr lang="en-GB" sz="1400" dirty="0">
                <a:latin typeface="Aptos"/>
              </a:rPr>
              <a:t>.  Accessed on:15th February 2025.</a:t>
            </a:r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56578-A390-D023-526C-DCC5E2C1A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55609-B336-45C8-9199-968D6370901E}" type="datetime1">
              <a:t>2/27/2025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931A4-DE8D-B885-89CE-F295D8093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93226-61B0-7D70-D9BE-01B7D64F1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43051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VanillaVTI</vt:lpstr>
      <vt:lpstr>Automatic Number Plate recognition </vt:lpstr>
      <vt:lpstr>Objectives</vt:lpstr>
      <vt:lpstr>How ANPR cameras are used.</vt:lpstr>
      <vt:lpstr>How ANPR cameras are used</vt:lpstr>
      <vt:lpstr>Data protection Act 2018 </vt:lpstr>
      <vt:lpstr>Police National Computer/ Database (PNC/D)</vt:lpstr>
      <vt:lpstr>Operation M4/ operation Tutelage 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639</cp:revision>
  <dcterms:created xsi:type="dcterms:W3CDTF">2025-02-15T13:31:21Z</dcterms:created>
  <dcterms:modified xsi:type="dcterms:W3CDTF">2025-02-27T19:35:47Z</dcterms:modified>
</cp:coreProperties>
</file>