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7" r:id="rId5"/>
  </p:sldIdLst>
  <p:sldSz cx="21383625" cy="30275213"/>
  <p:notesSz cx="9774238" cy="1425575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FED92A-B3C6-45E4-955B-7745736D7459}" v="86" dt="2023-06-01T13:01:56.2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3" d="100"/>
          <a:sy n="33" d="100"/>
        </p:scale>
        <p:origin x="2940" y="-36"/>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am, James" userId="c4fb7268-48ac-41ad-8b7c-19dbd165522a" providerId="ADAL" clId="{40FED92A-B3C6-45E4-955B-7745736D7459}"/>
    <pc:docChg chg="undo redo custSel delSld modSld">
      <pc:chgData name="Team, James" userId="c4fb7268-48ac-41ad-8b7c-19dbd165522a" providerId="ADAL" clId="{40FED92A-B3C6-45E4-955B-7745736D7459}" dt="2023-06-01T13:04:30.245" v="3333" actId="1076"/>
      <pc:docMkLst>
        <pc:docMk/>
      </pc:docMkLst>
      <pc:sldChg chg="addSp modSp del mod">
        <pc:chgData name="Team, James" userId="c4fb7268-48ac-41ad-8b7c-19dbd165522a" providerId="ADAL" clId="{40FED92A-B3C6-45E4-955B-7745736D7459}" dt="2023-05-31T13:50:26.039" v="44" actId="47"/>
        <pc:sldMkLst>
          <pc:docMk/>
          <pc:sldMk cId="1032727246" sldId="256"/>
        </pc:sldMkLst>
        <pc:spChg chg="mod">
          <ac:chgData name="Team, James" userId="c4fb7268-48ac-41ad-8b7c-19dbd165522a" providerId="ADAL" clId="{40FED92A-B3C6-45E4-955B-7745736D7459}" dt="2023-05-31T13:42:00.915" v="20" actId="20577"/>
          <ac:spMkLst>
            <pc:docMk/>
            <pc:sldMk cId="1032727246" sldId="256"/>
            <ac:spMk id="9" creationId="{00000000-0000-0000-0000-000000000000}"/>
          </ac:spMkLst>
        </pc:spChg>
        <pc:picChg chg="add mod ord">
          <ac:chgData name="Team, James" userId="c4fb7268-48ac-41ad-8b7c-19dbd165522a" providerId="ADAL" clId="{40FED92A-B3C6-45E4-955B-7745736D7459}" dt="2023-05-31T13:26:13.832" v="4" actId="167"/>
          <ac:picMkLst>
            <pc:docMk/>
            <pc:sldMk cId="1032727246" sldId="256"/>
            <ac:picMk id="6" creationId="{F9A6C660-A5AA-4DDE-A580-3108682BB7E3}"/>
          </ac:picMkLst>
        </pc:picChg>
      </pc:sldChg>
      <pc:sldChg chg="addSp delSp modSp mod">
        <pc:chgData name="Team, James" userId="c4fb7268-48ac-41ad-8b7c-19dbd165522a" providerId="ADAL" clId="{40FED92A-B3C6-45E4-955B-7745736D7459}" dt="2023-06-01T13:04:30.245" v="3333" actId="1076"/>
        <pc:sldMkLst>
          <pc:docMk/>
          <pc:sldMk cId="3924774051" sldId="257"/>
        </pc:sldMkLst>
        <pc:spChg chg="del">
          <ac:chgData name="Team, James" userId="c4fb7268-48ac-41ad-8b7c-19dbd165522a" providerId="ADAL" clId="{40FED92A-B3C6-45E4-955B-7745736D7459}" dt="2023-06-01T13:00:09.925" v="3322" actId="478"/>
          <ac:spMkLst>
            <pc:docMk/>
            <pc:sldMk cId="3924774051" sldId="257"/>
            <ac:spMk id="5" creationId="{00000000-0000-0000-0000-000000000000}"/>
          </ac:spMkLst>
        </pc:spChg>
        <pc:spChg chg="mod">
          <ac:chgData name="Team, James" userId="c4fb7268-48ac-41ad-8b7c-19dbd165522a" providerId="ADAL" clId="{40FED92A-B3C6-45E4-955B-7745736D7459}" dt="2023-06-01T13:02:51.470" v="3328" actId="2711"/>
          <ac:spMkLst>
            <pc:docMk/>
            <pc:sldMk cId="3924774051" sldId="257"/>
            <ac:spMk id="7" creationId="{00000000-0000-0000-0000-000000000000}"/>
          </ac:spMkLst>
        </pc:spChg>
        <pc:spChg chg="mod">
          <ac:chgData name="Team, James" userId="c4fb7268-48ac-41ad-8b7c-19dbd165522a" providerId="ADAL" clId="{40FED92A-B3C6-45E4-955B-7745736D7459}" dt="2023-06-01T12:12:22.413" v="3226" actId="313"/>
          <ac:spMkLst>
            <pc:docMk/>
            <pc:sldMk cId="3924774051" sldId="257"/>
            <ac:spMk id="9" creationId="{00000000-0000-0000-0000-000000000000}"/>
          </ac:spMkLst>
        </pc:spChg>
        <pc:spChg chg="add del mod">
          <ac:chgData name="Team, James" userId="c4fb7268-48ac-41ad-8b7c-19dbd165522a" providerId="ADAL" clId="{40FED92A-B3C6-45E4-955B-7745736D7459}" dt="2023-05-31T14:55:38.056" v="157"/>
          <ac:spMkLst>
            <pc:docMk/>
            <pc:sldMk cId="3924774051" sldId="257"/>
            <ac:spMk id="15" creationId="{6C97AAC6-2B6C-4A83-B756-12001D698A18}"/>
          </ac:spMkLst>
        </pc:spChg>
        <pc:spChg chg="add mod">
          <ac:chgData name="Team, James" userId="c4fb7268-48ac-41ad-8b7c-19dbd165522a" providerId="ADAL" clId="{40FED92A-B3C6-45E4-955B-7745736D7459}" dt="2023-06-01T13:04:30.245" v="3333" actId="1076"/>
          <ac:spMkLst>
            <pc:docMk/>
            <pc:sldMk cId="3924774051" sldId="257"/>
            <ac:spMk id="16" creationId="{63233C3A-6A0F-4C2D-A378-792A3DE6829D}"/>
          </ac:spMkLst>
        </pc:spChg>
        <pc:spChg chg="add mod">
          <ac:chgData name="Team, James" userId="c4fb7268-48ac-41ad-8b7c-19dbd165522a" providerId="ADAL" clId="{40FED92A-B3C6-45E4-955B-7745736D7459}" dt="2023-05-31T15:31:48.531" v="1192" actId="164"/>
          <ac:spMkLst>
            <pc:docMk/>
            <pc:sldMk cId="3924774051" sldId="257"/>
            <ac:spMk id="18" creationId="{6557C892-2D7D-42C5-9279-C0A22058F02C}"/>
          </ac:spMkLst>
        </pc:spChg>
        <pc:spChg chg="mod">
          <ac:chgData name="Team, James" userId="c4fb7268-48ac-41ad-8b7c-19dbd165522a" providerId="ADAL" clId="{40FED92A-B3C6-45E4-955B-7745736D7459}" dt="2023-06-01T12:18:41.838" v="3289" actId="14100"/>
          <ac:spMkLst>
            <pc:docMk/>
            <pc:sldMk cId="3924774051" sldId="257"/>
            <ac:spMk id="23" creationId="{00000000-0000-0000-0000-000000000000}"/>
          </ac:spMkLst>
        </pc:spChg>
        <pc:spChg chg="del mod">
          <ac:chgData name="Team, James" userId="c4fb7268-48ac-41ad-8b7c-19dbd165522a" providerId="ADAL" clId="{40FED92A-B3C6-45E4-955B-7745736D7459}" dt="2023-05-31T14:58:58.506" v="372" actId="478"/>
          <ac:spMkLst>
            <pc:docMk/>
            <pc:sldMk cId="3924774051" sldId="257"/>
            <ac:spMk id="32" creationId="{00000000-0000-0000-0000-000000000000}"/>
          </ac:spMkLst>
        </pc:spChg>
        <pc:spChg chg="add mod ord">
          <ac:chgData name="Team, James" userId="c4fb7268-48ac-41ad-8b7c-19dbd165522a" providerId="ADAL" clId="{40FED92A-B3C6-45E4-955B-7745736D7459}" dt="2023-05-31T15:37:24.375" v="1616" actId="1076"/>
          <ac:spMkLst>
            <pc:docMk/>
            <pc:sldMk cId="3924774051" sldId="257"/>
            <ac:spMk id="38" creationId="{74F910E9-C95A-4B93-9138-6C04A263CD19}"/>
          </ac:spMkLst>
        </pc:spChg>
        <pc:spChg chg="add mod">
          <ac:chgData name="Team, James" userId="c4fb7268-48ac-41ad-8b7c-19dbd165522a" providerId="ADAL" clId="{40FED92A-B3C6-45E4-955B-7745736D7459}" dt="2023-06-01T13:03:58.081" v="3332" actId="1076"/>
          <ac:spMkLst>
            <pc:docMk/>
            <pc:sldMk cId="3924774051" sldId="257"/>
            <ac:spMk id="38" creationId="{875F89B9-440F-41CB-94B3-7284BB92731E}"/>
          </ac:spMkLst>
        </pc:spChg>
        <pc:spChg chg="add mod">
          <ac:chgData name="Team, James" userId="c4fb7268-48ac-41ad-8b7c-19dbd165522a" providerId="ADAL" clId="{40FED92A-B3C6-45E4-955B-7745736D7459}" dt="2023-06-01T06:26:45.253" v="1622" actId="1076"/>
          <ac:spMkLst>
            <pc:docMk/>
            <pc:sldMk cId="3924774051" sldId="257"/>
            <ac:spMk id="39" creationId="{AA6E7A22-38A9-40D7-B1D0-58E67B38AFEA}"/>
          </ac:spMkLst>
        </pc:spChg>
        <pc:spChg chg="add mod">
          <ac:chgData name="Team, James" userId="c4fb7268-48ac-41ad-8b7c-19dbd165522a" providerId="ADAL" clId="{40FED92A-B3C6-45E4-955B-7745736D7459}" dt="2023-06-01T07:42:24.038" v="3210" actId="6549"/>
          <ac:spMkLst>
            <pc:docMk/>
            <pc:sldMk cId="3924774051" sldId="257"/>
            <ac:spMk id="40" creationId="{F563351F-9A10-4BC8-AB64-E2048590D694}"/>
          </ac:spMkLst>
        </pc:spChg>
        <pc:spChg chg="add mod">
          <ac:chgData name="Team, James" userId="c4fb7268-48ac-41ad-8b7c-19dbd165522a" providerId="ADAL" clId="{40FED92A-B3C6-45E4-955B-7745736D7459}" dt="2023-06-01T13:03:35.609" v="3330" actId="1076"/>
          <ac:spMkLst>
            <pc:docMk/>
            <pc:sldMk cId="3924774051" sldId="257"/>
            <ac:spMk id="41" creationId="{B93A0FC0-82E1-41BD-A74D-A749EF29F5A6}"/>
          </ac:spMkLst>
        </pc:spChg>
        <pc:spChg chg="add mod">
          <ac:chgData name="Team, James" userId="c4fb7268-48ac-41ad-8b7c-19dbd165522a" providerId="ADAL" clId="{40FED92A-B3C6-45E4-955B-7745736D7459}" dt="2023-05-31T15:19:04.273" v="748" actId="1076"/>
          <ac:spMkLst>
            <pc:docMk/>
            <pc:sldMk cId="3924774051" sldId="257"/>
            <ac:spMk id="42" creationId="{01AF3F45-662A-45B7-98E7-A2F50A9A34FB}"/>
          </ac:spMkLst>
        </pc:spChg>
        <pc:spChg chg="add mod">
          <ac:chgData name="Team, James" userId="c4fb7268-48ac-41ad-8b7c-19dbd165522a" providerId="ADAL" clId="{40FED92A-B3C6-45E4-955B-7745736D7459}" dt="2023-05-31T15:19:11.663" v="750" actId="1076"/>
          <ac:spMkLst>
            <pc:docMk/>
            <pc:sldMk cId="3924774051" sldId="257"/>
            <ac:spMk id="43" creationId="{BF6EC63B-F2C9-4EBB-A319-29A9B66AAE6A}"/>
          </ac:spMkLst>
        </pc:spChg>
        <pc:spChg chg="mod">
          <ac:chgData name="Team, James" userId="c4fb7268-48ac-41ad-8b7c-19dbd165522a" providerId="ADAL" clId="{40FED92A-B3C6-45E4-955B-7745736D7459}" dt="2023-06-01T12:33:13.619" v="3321" actId="1076"/>
          <ac:spMkLst>
            <pc:docMk/>
            <pc:sldMk cId="3924774051" sldId="257"/>
            <ac:spMk id="44" creationId="{00000000-0000-0000-0000-000000000000}"/>
          </ac:spMkLst>
        </pc:spChg>
        <pc:spChg chg="add mod">
          <ac:chgData name="Team, James" userId="c4fb7268-48ac-41ad-8b7c-19dbd165522a" providerId="ADAL" clId="{40FED92A-B3C6-45E4-955B-7745736D7459}" dt="2023-05-31T15:19:23.745" v="752" actId="1076"/>
          <ac:spMkLst>
            <pc:docMk/>
            <pc:sldMk cId="3924774051" sldId="257"/>
            <ac:spMk id="45" creationId="{64006B35-0C61-4742-A609-59E8257AACD5}"/>
          </ac:spMkLst>
        </pc:spChg>
        <pc:spChg chg="mod">
          <ac:chgData name="Team, James" userId="c4fb7268-48ac-41ad-8b7c-19dbd165522a" providerId="ADAL" clId="{40FED92A-B3C6-45E4-955B-7745736D7459}" dt="2023-06-01T12:15:16.553" v="3252" actId="20577"/>
          <ac:spMkLst>
            <pc:docMk/>
            <pc:sldMk cId="3924774051" sldId="257"/>
            <ac:spMk id="46" creationId="{00000000-0000-0000-0000-000000000000}"/>
          </ac:spMkLst>
        </pc:spChg>
        <pc:spChg chg="mod">
          <ac:chgData name="Team, James" userId="c4fb7268-48ac-41ad-8b7c-19dbd165522a" providerId="ADAL" clId="{40FED92A-B3C6-45E4-955B-7745736D7459}" dt="2023-06-01T12:33:10.535" v="3320" actId="1076"/>
          <ac:spMkLst>
            <pc:docMk/>
            <pc:sldMk cId="3924774051" sldId="257"/>
            <ac:spMk id="47" creationId="{00000000-0000-0000-0000-000000000000}"/>
          </ac:spMkLst>
        </pc:spChg>
        <pc:spChg chg="mod">
          <ac:chgData name="Team, James" userId="c4fb7268-48ac-41ad-8b7c-19dbd165522a" providerId="ADAL" clId="{40FED92A-B3C6-45E4-955B-7745736D7459}" dt="2023-06-01T12:17:49.260" v="3265" actId="313"/>
          <ac:spMkLst>
            <pc:docMk/>
            <pc:sldMk cId="3924774051" sldId="257"/>
            <ac:spMk id="48" creationId="{00000000-0000-0000-0000-000000000000}"/>
          </ac:spMkLst>
        </pc:spChg>
        <pc:spChg chg="del">
          <ac:chgData name="Team, James" userId="c4fb7268-48ac-41ad-8b7c-19dbd165522a" providerId="ADAL" clId="{40FED92A-B3C6-45E4-955B-7745736D7459}" dt="2023-05-31T14:10:46.714" v="109" actId="478"/>
          <ac:spMkLst>
            <pc:docMk/>
            <pc:sldMk cId="3924774051" sldId="257"/>
            <ac:spMk id="50" creationId="{00000000-0000-0000-0000-000000000000}"/>
          </ac:spMkLst>
        </pc:spChg>
        <pc:spChg chg="del mod">
          <ac:chgData name="Team, James" userId="c4fb7268-48ac-41ad-8b7c-19dbd165522a" providerId="ADAL" clId="{40FED92A-B3C6-45E4-955B-7745736D7459}" dt="2023-06-01T12:16:56.796" v="3255" actId="478"/>
          <ac:spMkLst>
            <pc:docMk/>
            <pc:sldMk cId="3924774051" sldId="257"/>
            <ac:spMk id="53" creationId="{00000000-0000-0000-0000-000000000000}"/>
          </ac:spMkLst>
        </pc:spChg>
        <pc:spChg chg="del">
          <ac:chgData name="Team, James" userId="c4fb7268-48ac-41ad-8b7c-19dbd165522a" providerId="ADAL" clId="{40FED92A-B3C6-45E4-955B-7745736D7459}" dt="2023-05-31T13:58:42.916" v="98" actId="478"/>
          <ac:spMkLst>
            <pc:docMk/>
            <pc:sldMk cId="3924774051" sldId="257"/>
            <ac:spMk id="54" creationId="{00000000-0000-0000-0000-000000000000}"/>
          </ac:spMkLst>
        </pc:spChg>
        <pc:spChg chg="del">
          <ac:chgData name="Team, James" userId="c4fb7268-48ac-41ad-8b7c-19dbd165522a" providerId="ADAL" clId="{40FED92A-B3C6-45E4-955B-7745736D7459}" dt="2023-05-31T14:10:28.696" v="103" actId="478"/>
          <ac:spMkLst>
            <pc:docMk/>
            <pc:sldMk cId="3924774051" sldId="257"/>
            <ac:spMk id="58" creationId="{00000000-0000-0000-0000-000000000000}"/>
          </ac:spMkLst>
        </pc:spChg>
        <pc:spChg chg="mod">
          <ac:chgData name="Team, James" userId="c4fb7268-48ac-41ad-8b7c-19dbd165522a" providerId="ADAL" clId="{40FED92A-B3C6-45E4-955B-7745736D7459}" dt="2023-06-01T06:38:30.374" v="1633" actId="1076"/>
          <ac:spMkLst>
            <pc:docMk/>
            <pc:sldMk cId="3924774051" sldId="257"/>
            <ac:spMk id="60" creationId="{00000000-0000-0000-0000-000000000000}"/>
          </ac:spMkLst>
        </pc:spChg>
        <pc:spChg chg="add del mod topLvl">
          <ac:chgData name="Team, James" userId="c4fb7268-48ac-41ad-8b7c-19dbd165522a" providerId="ADAL" clId="{40FED92A-B3C6-45E4-955B-7745736D7459}" dt="2023-05-31T15:36:33.897" v="1607" actId="478"/>
          <ac:spMkLst>
            <pc:docMk/>
            <pc:sldMk cId="3924774051" sldId="257"/>
            <ac:spMk id="62" creationId="{28D1D4F1-BE41-4E46-B2AE-619C4FCBD542}"/>
          </ac:spMkLst>
        </pc:spChg>
        <pc:spChg chg="add mod">
          <ac:chgData name="Team, James" userId="c4fb7268-48ac-41ad-8b7c-19dbd165522a" providerId="ADAL" clId="{40FED92A-B3C6-45E4-955B-7745736D7459}" dt="2023-06-01T12:32:09.204" v="3315" actId="1076"/>
          <ac:spMkLst>
            <pc:docMk/>
            <pc:sldMk cId="3924774051" sldId="257"/>
            <ac:spMk id="63" creationId="{756229B6-9B81-445C-82CE-25533064246D}"/>
          </ac:spMkLst>
        </pc:spChg>
        <pc:grpChg chg="add mod ord">
          <ac:chgData name="Team, James" userId="c4fb7268-48ac-41ad-8b7c-19dbd165522a" providerId="ADAL" clId="{40FED92A-B3C6-45E4-955B-7745736D7459}" dt="2023-05-31T15:32:15.313" v="1196" actId="14100"/>
          <ac:grpSpMkLst>
            <pc:docMk/>
            <pc:sldMk cId="3924774051" sldId="257"/>
            <ac:grpSpMk id="22" creationId="{1B0132B4-5CFC-45AF-B406-17DBED81169E}"/>
          </ac:grpSpMkLst>
        </pc:grpChg>
        <pc:grpChg chg="add del mod">
          <ac:chgData name="Team, James" userId="c4fb7268-48ac-41ad-8b7c-19dbd165522a" providerId="ADAL" clId="{40FED92A-B3C6-45E4-955B-7745736D7459}" dt="2023-06-01T06:27:23.275" v="1629" actId="478"/>
          <ac:grpSpMkLst>
            <pc:docMk/>
            <pc:sldMk cId="3924774051" sldId="257"/>
            <ac:grpSpMk id="35" creationId="{BA9A562D-DFFE-4775-8818-B7DD7BCB58D4}"/>
          </ac:grpSpMkLst>
        </pc:grpChg>
        <pc:grpChg chg="add del mod">
          <ac:chgData name="Team, James" userId="c4fb7268-48ac-41ad-8b7c-19dbd165522a" providerId="ADAL" clId="{40FED92A-B3C6-45E4-955B-7745736D7459}" dt="2023-05-31T15:36:33.897" v="1607" actId="478"/>
          <ac:grpSpMkLst>
            <pc:docMk/>
            <pc:sldMk cId="3924774051" sldId="257"/>
            <ac:grpSpMk id="55" creationId="{82AD9EAE-768D-4348-B142-8AA6F2067C14}"/>
          </ac:grpSpMkLst>
        </pc:grpChg>
        <pc:graphicFrameChg chg="add mod">
          <ac:chgData name="Team, James" userId="c4fb7268-48ac-41ad-8b7c-19dbd165522a" providerId="ADAL" clId="{40FED92A-B3C6-45E4-955B-7745736D7459}" dt="2023-05-31T13:49:49.491" v="43" actId="14100"/>
          <ac:graphicFrameMkLst>
            <pc:docMk/>
            <pc:sldMk cId="3924774051" sldId="257"/>
            <ac:graphicFrameMk id="34" creationId="{9E6FE349-AA49-47D1-8719-B859E21A553F}"/>
          </ac:graphicFrameMkLst>
        </pc:graphicFrameChg>
        <pc:graphicFrameChg chg="add mod">
          <ac:chgData name="Team, James" userId="c4fb7268-48ac-41ad-8b7c-19dbd165522a" providerId="ADAL" clId="{40FED92A-B3C6-45E4-955B-7745736D7459}" dt="2023-06-01T07:23:15.266" v="2161"/>
          <ac:graphicFrameMkLst>
            <pc:docMk/>
            <pc:sldMk cId="3924774051" sldId="257"/>
            <ac:graphicFrameMk id="38" creationId="{770A9DA7-5A73-4C26-B0D2-C8D9A76379EC}"/>
          </ac:graphicFrameMkLst>
        </pc:graphicFrameChg>
        <pc:graphicFrameChg chg="del">
          <ac:chgData name="Team, James" userId="c4fb7268-48ac-41ad-8b7c-19dbd165522a" providerId="ADAL" clId="{40FED92A-B3C6-45E4-955B-7745736D7459}" dt="2023-05-31T14:10:38.653" v="105" actId="478"/>
          <ac:graphicFrameMkLst>
            <pc:docMk/>
            <pc:sldMk cId="3924774051" sldId="257"/>
            <ac:graphicFrameMk id="61" creationId="{00000000-0000-0000-0000-000000000000}"/>
          </ac:graphicFrameMkLst>
        </pc:graphicFrameChg>
        <pc:picChg chg="add del mod">
          <ac:chgData name="Team, James" userId="c4fb7268-48ac-41ad-8b7c-19dbd165522a" providerId="ADAL" clId="{40FED92A-B3C6-45E4-955B-7745736D7459}" dt="2023-06-01T07:23:31.336" v="2166" actId="478"/>
          <ac:picMkLst>
            <pc:docMk/>
            <pc:sldMk cId="3924774051" sldId="257"/>
            <ac:picMk id="3" creationId="{19B11A02-34D9-454B-9A3E-7BF91A3DC712}"/>
          </ac:picMkLst>
        </pc:picChg>
        <pc:picChg chg="del">
          <ac:chgData name="Team, James" userId="c4fb7268-48ac-41ad-8b7c-19dbd165522a" providerId="ADAL" clId="{40FED92A-B3C6-45E4-955B-7745736D7459}" dt="2023-05-31T13:47:23.462" v="21" actId="478"/>
          <ac:picMkLst>
            <pc:docMk/>
            <pc:sldMk cId="3924774051" sldId="257"/>
            <ac:picMk id="3" creationId="{3850AC84-470A-4588-989D-170B6C5BE14F}"/>
          </ac:picMkLst>
        </pc:picChg>
        <pc:picChg chg="add del mod">
          <ac:chgData name="Team, James" userId="c4fb7268-48ac-41ad-8b7c-19dbd165522a" providerId="ADAL" clId="{40FED92A-B3C6-45E4-955B-7745736D7459}" dt="2023-06-01T12:31:37.530" v="3311" actId="22"/>
          <ac:picMkLst>
            <pc:docMk/>
            <pc:sldMk cId="3924774051" sldId="257"/>
            <ac:picMk id="6" creationId="{ACC84ECA-7673-4168-B8F7-98FF127D576D}"/>
          </ac:picMkLst>
        </pc:picChg>
        <pc:picChg chg="add del mod">
          <ac:chgData name="Team, James" userId="c4fb7268-48ac-41ad-8b7c-19dbd165522a" providerId="ADAL" clId="{40FED92A-B3C6-45E4-955B-7745736D7459}" dt="2023-06-01T13:03:30.151" v="3329" actId="1076"/>
          <ac:picMkLst>
            <pc:docMk/>
            <pc:sldMk cId="3924774051" sldId="257"/>
            <ac:picMk id="10" creationId="{C1464382-CB7D-40C3-94AD-093F8038F4C5}"/>
          </ac:picMkLst>
        </pc:picChg>
        <pc:picChg chg="add del mod">
          <ac:chgData name="Team, James" userId="c4fb7268-48ac-41ad-8b7c-19dbd165522a" providerId="ADAL" clId="{40FED92A-B3C6-45E4-955B-7745736D7459}" dt="2023-05-31T13:49:33.813" v="38" actId="478"/>
          <ac:picMkLst>
            <pc:docMk/>
            <pc:sldMk cId="3924774051" sldId="257"/>
            <ac:picMk id="10" creationId="{F81BE55C-9707-452F-A865-44CAE5FB854B}"/>
          </ac:picMkLst>
        </pc:picChg>
        <pc:picChg chg="add mod">
          <ac:chgData name="Team, James" userId="c4fb7268-48ac-41ad-8b7c-19dbd165522a" providerId="ADAL" clId="{40FED92A-B3C6-45E4-955B-7745736D7459}" dt="2023-05-31T15:19:01.055" v="747" actId="1076"/>
          <ac:picMkLst>
            <pc:docMk/>
            <pc:sldMk cId="3924774051" sldId="257"/>
            <ac:picMk id="11" creationId="{F4FD8AB7-1E21-4FF1-91C0-AB3D46D24266}"/>
          </ac:picMkLst>
        </pc:picChg>
        <pc:picChg chg="add mod modCrop">
          <ac:chgData name="Team, James" userId="c4fb7268-48ac-41ad-8b7c-19dbd165522a" providerId="ADAL" clId="{40FED92A-B3C6-45E4-955B-7745736D7459}" dt="2023-05-31T15:19:07.466" v="749" actId="1076"/>
          <ac:picMkLst>
            <pc:docMk/>
            <pc:sldMk cId="3924774051" sldId="257"/>
            <ac:picMk id="12" creationId="{5D3C6858-FDAD-4F25-A9E9-E99C4186E6EB}"/>
          </ac:picMkLst>
        </pc:picChg>
        <pc:picChg chg="add mod">
          <ac:chgData name="Team, James" userId="c4fb7268-48ac-41ad-8b7c-19dbd165522a" providerId="ADAL" clId="{40FED92A-B3C6-45E4-955B-7745736D7459}" dt="2023-06-01T07:07:07.058" v="1734" actId="1076"/>
          <ac:picMkLst>
            <pc:docMk/>
            <pc:sldMk cId="3924774051" sldId="257"/>
            <ac:picMk id="13" creationId="{63ADD593-E5ED-43D0-8815-2775A794B11D}"/>
          </ac:picMkLst>
        </pc:picChg>
        <pc:picChg chg="add mod">
          <ac:chgData name="Team, James" userId="c4fb7268-48ac-41ad-8b7c-19dbd165522a" providerId="ADAL" clId="{40FED92A-B3C6-45E4-955B-7745736D7459}" dt="2023-06-01T13:03:44.072" v="3331" actId="1076"/>
          <ac:picMkLst>
            <pc:docMk/>
            <pc:sldMk cId="3924774051" sldId="257"/>
            <ac:picMk id="14" creationId="{114FB3DB-302A-485C-B600-93EA08E8DC2E}"/>
          </ac:picMkLst>
        </pc:picChg>
        <pc:picChg chg="add del mod">
          <ac:chgData name="Team, James" userId="c4fb7268-48ac-41ad-8b7c-19dbd165522a" providerId="ADAL" clId="{40FED92A-B3C6-45E4-955B-7745736D7459}" dt="2023-05-31T14:55:48.134" v="159" actId="478"/>
          <ac:picMkLst>
            <pc:docMk/>
            <pc:sldMk cId="3924774051" sldId="257"/>
            <ac:picMk id="17" creationId="{1F143888-B2E8-4347-9908-3BA633036F01}"/>
          </ac:picMkLst>
        </pc:picChg>
        <pc:picChg chg="add del">
          <ac:chgData name="Team, James" userId="c4fb7268-48ac-41ad-8b7c-19dbd165522a" providerId="ADAL" clId="{40FED92A-B3C6-45E4-955B-7745736D7459}" dt="2023-06-01T12:31:36.449" v="3309" actId="22"/>
          <ac:picMkLst>
            <pc:docMk/>
            <pc:sldMk cId="3924774051" sldId="257"/>
            <ac:picMk id="17" creationId="{6431B1DF-305C-49E4-AC83-354C60B3C6D7}"/>
          </ac:picMkLst>
        </pc:picChg>
        <pc:picChg chg="add mod">
          <ac:chgData name="Team, James" userId="c4fb7268-48ac-41ad-8b7c-19dbd165522a" providerId="ADAL" clId="{40FED92A-B3C6-45E4-955B-7745736D7459}" dt="2023-05-31T15:31:48.531" v="1192" actId="164"/>
          <ac:picMkLst>
            <pc:docMk/>
            <pc:sldMk cId="3924774051" sldId="257"/>
            <ac:picMk id="19" creationId="{600508C9-3335-4074-91D9-6202DE5DF9DF}"/>
          </ac:picMkLst>
        </pc:picChg>
        <pc:picChg chg="add mod">
          <ac:chgData name="Team, James" userId="c4fb7268-48ac-41ad-8b7c-19dbd165522a" providerId="ADAL" clId="{40FED92A-B3C6-45E4-955B-7745736D7459}" dt="2023-06-01T13:02:10.250" v="3327" actId="1076"/>
          <ac:picMkLst>
            <pc:docMk/>
            <pc:sldMk cId="3924774051" sldId="257"/>
            <ac:picMk id="20" creationId="{F628A4F9-1B4D-4AB4-B9B1-9AFC16CA50E8}"/>
          </ac:picMkLst>
        </pc:picChg>
        <pc:picChg chg="add mod ord">
          <ac:chgData name="Team, James" userId="c4fb7268-48ac-41ad-8b7c-19dbd165522a" providerId="ADAL" clId="{40FED92A-B3C6-45E4-955B-7745736D7459}" dt="2023-05-31T15:31:48.531" v="1192" actId="164"/>
          <ac:picMkLst>
            <pc:docMk/>
            <pc:sldMk cId="3924774051" sldId="257"/>
            <ac:picMk id="21" creationId="{DCCAF9B7-D430-4184-A718-B5B16DCAF015}"/>
          </ac:picMkLst>
        </pc:picChg>
        <pc:picChg chg="mod">
          <ac:chgData name="Team, James" userId="c4fb7268-48ac-41ad-8b7c-19dbd165522a" providerId="ADAL" clId="{40FED92A-B3C6-45E4-955B-7745736D7459}" dt="2023-06-01T12:33:02.701" v="3319" actId="1076"/>
          <ac:picMkLst>
            <pc:docMk/>
            <pc:sldMk cId="3924774051" sldId="257"/>
            <ac:picMk id="33" creationId="{8FA9E7A6-75F3-459A-9FC8-8AE12E3891DF}"/>
          </ac:picMkLst>
        </pc:picChg>
        <pc:picChg chg="add mod">
          <ac:chgData name="Team, James" userId="c4fb7268-48ac-41ad-8b7c-19dbd165522a" providerId="ADAL" clId="{40FED92A-B3C6-45E4-955B-7745736D7459}" dt="2023-05-31T13:58:33.811" v="94"/>
          <ac:picMkLst>
            <pc:docMk/>
            <pc:sldMk cId="3924774051" sldId="257"/>
            <ac:picMk id="37" creationId="{31687453-924E-4CE4-88AE-DF105D55A46E}"/>
          </ac:picMkLst>
        </pc:picChg>
        <pc:picChg chg="add del mod">
          <ac:chgData name="Team, James" userId="c4fb7268-48ac-41ad-8b7c-19dbd165522a" providerId="ADAL" clId="{40FED92A-B3C6-45E4-955B-7745736D7459}" dt="2023-06-01T07:22:43.109" v="2156" actId="478"/>
          <ac:picMkLst>
            <pc:docMk/>
            <pc:sldMk cId="3924774051" sldId="257"/>
            <ac:picMk id="37" creationId="{EDF101E5-1AC5-4704-9E9F-43AE58954D9F}"/>
          </ac:picMkLst>
        </pc:picChg>
        <pc:picChg chg="del">
          <ac:chgData name="Team, James" userId="c4fb7268-48ac-41ad-8b7c-19dbd165522a" providerId="ADAL" clId="{40FED92A-B3C6-45E4-955B-7745736D7459}" dt="2023-05-31T14:10:44.322" v="108" actId="478"/>
          <ac:picMkLst>
            <pc:docMk/>
            <pc:sldMk cId="3924774051" sldId="257"/>
            <ac:picMk id="51" creationId="{00000000-0000-0000-0000-000000000000}"/>
          </ac:picMkLst>
        </pc:picChg>
        <pc:picChg chg="del">
          <ac:chgData name="Team, James" userId="c4fb7268-48ac-41ad-8b7c-19dbd165522a" providerId="ADAL" clId="{40FED92A-B3C6-45E4-955B-7745736D7459}" dt="2023-05-31T14:10:29.771" v="104" actId="478"/>
          <ac:picMkLst>
            <pc:docMk/>
            <pc:sldMk cId="3924774051" sldId="257"/>
            <ac:picMk id="52" creationId="{00000000-0000-0000-0000-000000000000}"/>
          </ac:picMkLst>
        </pc:picChg>
        <pc:picChg chg="del">
          <ac:chgData name="Team, James" userId="c4fb7268-48ac-41ad-8b7c-19dbd165522a" providerId="ADAL" clId="{40FED92A-B3C6-45E4-955B-7745736D7459}" dt="2023-05-31T13:58:40.056" v="97" actId="478"/>
          <ac:picMkLst>
            <pc:docMk/>
            <pc:sldMk cId="3924774051" sldId="257"/>
            <ac:picMk id="56" creationId="{00000000-0000-0000-0000-000000000000}"/>
          </ac:picMkLst>
        </pc:picChg>
        <pc:picChg chg="add mod ord topLvl">
          <ac:chgData name="Team, James" userId="c4fb7268-48ac-41ad-8b7c-19dbd165522a" providerId="ADAL" clId="{40FED92A-B3C6-45E4-955B-7745736D7459}" dt="2023-05-31T15:37:53.902" v="1620" actId="1076"/>
          <ac:picMkLst>
            <pc:docMk/>
            <pc:sldMk cId="3924774051" sldId="257"/>
            <ac:picMk id="57" creationId="{0A7CCD58-8C90-42E9-BE3E-6571E40A1847}"/>
          </ac:picMkLst>
        </pc:picChg>
        <pc:picChg chg="del">
          <ac:chgData name="Team, James" userId="c4fb7268-48ac-41ad-8b7c-19dbd165522a" providerId="ADAL" clId="{40FED92A-B3C6-45E4-955B-7745736D7459}" dt="2023-05-31T14:10:25.074" v="102" actId="478"/>
          <ac:picMkLst>
            <pc:docMk/>
            <pc:sldMk cId="3924774051" sldId="257"/>
            <ac:picMk id="59" creationId="{00000000-0000-0000-0000-000000000000}"/>
          </ac:picMkLst>
        </pc:picChg>
        <pc:picChg chg="add del mod">
          <ac:chgData name="Team, James" userId="c4fb7268-48ac-41ad-8b7c-19dbd165522a" providerId="ADAL" clId="{40FED92A-B3C6-45E4-955B-7745736D7459}" dt="2023-05-31T15:29:05.196" v="1117" actId="478"/>
          <ac:picMkLst>
            <pc:docMk/>
            <pc:sldMk cId="3924774051" sldId="257"/>
            <ac:picMk id="1026" creationId="{7F8DEDD6-14F3-4FB3-A6A4-8899BCF070D4}"/>
          </ac:picMkLst>
        </pc:picChg>
        <pc:cxnChg chg="del">
          <ac:chgData name="Team, James" userId="c4fb7268-48ac-41ad-8b7c-19dbd165522a" providerId="ADAL" clId="{40FED92A-B3C6-45E4-955B-7745736D7459}" dt="2023-06-01T12:32:59.536" v="3318" actId="478"/>
          <ac:cxnSpMkLst>
            <pc:docMk/>
            <pc:sldMk cId="3924774051" sldId="257"/>
            <ac:cxnSpMk id="36" creationId="{00000000-0000-0000-0000-000000000000}"/>
          </ac:cxnSpMkLst>
        </pc:cxnChg>
      </pc:sldChg>
    </pc:docChg>
  </pc:docChgLst>
  <pc:docChgLst>
    <pc:chgData name="Team, James" userId="c4fb7268-48ac-41ad-8b7c-19dbd165522a" providerId="ADAL" clId="{4F263D0A-15AB-4D09-B104-586ECB1A9806}"/>
    <pc:docChg chg="undo redo custSel modSld">
      <pc:chgData name="Team, James" userId="c4fb7268-48ac-41ad-8b7c-19dbd165522a" providerId="ADAL" clId="{4F263D0A-15AB-4D09-B104-586ECB1A9806}" dt="2023-05-24T15:37:39.483" v="735" actId="1076"/>
      <pc:docMkLst>
        <pc:docMk/>
      </pc:docMkLst>
      <pc:sldChg chg="addSp delSp modSp">
        <pc:chgData name="Team, James" userId="c4fb7268-48ac-41ad-8b7c-19dbd165522a" providerId="ADAL" clId="{4F263D0A-15AB-4D09-B104-586ECB1A9806}" dt="2023-05-24T15:18:59.550" v="317" actId="20577"/>
        <pc:sldMkLst>
          <pc:docMk/>
          <pc:sldMk cId="1032727246" sldId="256"/>
        </pc:sldMkLst>
        <pc:spChg chg="mod">
          <ac:chgData name="Team, James" userId="c4fb7268-48ac-41ad-8b7c-19dbd165522a" providerId="ADAL" clId="{4F263D0A-15AB-4D09-B104-586ECB1A9806}" dt="2023-05-17T13:51:59.799" v="148" actId="13926"/>
          <ac:spMkLst>
            <pc:docMk/>
            <pc:sldMk cId="1032727246" sldId="256"/>
            <ac:spMk id="5" creationId="{00000000-0000-0000-0000-000000000000}"/>
          </ac:spMkLst>
        </pc:spChg>
        <pc:spChg chg="del">
          <ac:chgData name="Team, James" userId="c4fb7268-48ac-41ad-8b7c-19dbd165522a" providerId="ADAL" clId="{4F263D0A-15AB-4D09-B104-586ECB1A9806}" dt="2023-05-17T13:54:15.089" v="166" actId="478"/>
          <ac:spMkLst>
            <pc:docMk/>
            <pc:sldMk cId="1032727246" sldId="256"/>
            <ac:spMk id="6" creationId="{00000000-0000-0000-0000-000000000000}"/>
          </ac:spMkLst>
        </pc:spChg>
        <pc:spChg chg="mod">
          <ac:chgData name="Team, James" userId="c4fb7268-48ac-41ad-8b7c-19dbd165522a" providerId="ADAL" clId="{4F263D0A-15AB-4D09-B104-586ECB1A9806}" dt="2023-05-17T14:00:37.855" v="185" actId="403"/>
          <ac:spMkLst>
            <pc:docMk/>
            <pc:sldMk cId="1032727246" sldId="256"/>
            <ac:spMk id="7" creationId="{00000000-0000-0000-0000-000000000000}"/>
          </ac:spMkLst>
        </pc:spChg>
        <pc:spChg chg="mod">
          <ac:chgData name="Team, James" userId="c4fb7268-48ac-41ad-8b7c-19dbd165522a" providerId="ADAL" clId="{4F263D0A-15AB-4D09-B104-586ECB1A9806}" dt="2023-05-24T15:18:59.550" v="317" actId="20577"/>
          <ac:spMkLst>
            <pc:docMk/>
            <pc:sldMk cId="1032727246" sldId="256"/>
            <ac:spMk id="9" creationId="{00000000-0000-0000-0000-000000000000}"/>
          </ac:spMkLst>
        </pc:spChg>
        <pc:spChg chg="del">
          <ac:chgData name="Team, James" userId="c4fb7268-48ac-41ad-8b7c-19dbd165522a" providerId="ADAL" clId="{4F263D0A-15AB-4D09-B104-586ECB1A9806}" dt="2023-05-17T13:54:10.490" v="162" actId="478"/>
          <ac:spMkLst>
            <pc:docMk/>
            <pc:sldMk cId="1032727246" sldId="256"/>
            <ac:spMk id="13" creationId="{00000000-0000-0000-0000-000000000000}"/>
          </ac:spMkLst>
        </pc:spChg>
        <pc:graphicFrameChg chg="del">
          <ac:chgData name="Team, James" userId="c4fb7268-48ac-41ad-8b7c-19dbd165522a" providerId="ADAL" clId="{4F263D0A-15AB-4D09-B104-586ECB1A9806}" dt="2023-05-24T15:18:03.873" v="219" actId="478"/>
          <ac:graphicFrameMkLst>
            <pc:docMk/>
            <pc:sldMk cId="1032727246" sldId="256"/>
            <ac:graphicFrameMk id="11" creationId="{00000000-0000-0000-0000-000000000000}"/>
          </ac:graphicFrameMkLst>
        </pc:graphicFrameChg>
        <pc:picChg chg="del">
          <ac:chgData name="Team, James" userId="c4fb7268-48ac-41ad-8b7c-19dbd165522a" providerId="ADAL" clId="{4F263D0A-15AB-4D09-B104-586ECB1A9806}" dt="2023-05-17T13:51:51.320" v="146" actId="478"/>
          <ac:picMkLst>
            <pc:docMk/>
            <pc:sldMk cId="1032727246" sldId="256"/>
            <ac:picMk id="3" creationId="{00000000-0000-0000-0000-000000000000}"/>
          </ac:picMkLst>
        </pc:picChg>
        <pc:picChg chg="add mod">
          <ac:chgData name="Team, James" userId="c4fb7268-48ac-41ad-8b7c-19dbd165522a" providerId="ADAL" clId="{4F263D0A-15AB-4D09-B104-586ECB1A9806}" dt="2023-05-17T13:59:13.751" v="178" actId="14100"/>
          <ac:picMkLst>
            <pc:docMk/>
            <pc:sldMk cId="1032727246" sldId="256"/>
            <ac:picMk id="29" creationId="{8ED64A19-7CD9-4E59-A728-2929DB975062}"/>
          </ac:picMkLst>
        </pc:picChg>
        <pc:picChg chg="del">
          <ac:chgData name="Team, James" userId="c4fb7268-48ac-41ad-8b7c-19dbd165522a" providerId="ADAL" clId="{4F263D0A-15AB-4D09-B104-586ECB1A9806}" dt="2023-05-17T13:54:11.409" v="163" actId="478"/>
          <ac:picMkLst>
            <pc:docMk/>
            <pc:sldMk cId="1032727246" sldId="256"/>
            <ac:picMk id="40" creationId="{00000000-0000-0000-0000-000000000000}"/>
          </ac:picMkLst>
        </pc:picChg>
        <pc:picChg chg="del">
          <ac:chgData name="Team, James" userId="c4fb7268-48ac-41ad-8b7c-19dbd165522a" providerId="ADAL" clId="{4F263D0A-15AB-4D09-B104-586ECB1A9806}" dt="2023-05-17T13:54:12.945" v="165" actId="478"/>
          <ac:picMkLst>
            <pc:docMk/>
            <pc:sldMk cId="1032727246" sldId="256"/>
            <ac:picMk id="42" creationId="{00000000-0000-0000-0000-000000000000}"/>
          </ac:picMkLst>
        </pc:picChg>
        <pc:picChg chg="del">
          <ac:chgData name="Team, James" userId="c4fb7268-48ac-41ad-8b7c-19dbd165522a" providerId="ADAL" clId="{4F263D0A-15AB-4D09-B104-586ECB1A9806}" dt="2023-05-17T13:54:12.098" v="164" actId="478"/>
          <ac:picMkLst>
            <pc:docMk/>
            <pc:sldMk cId="1032727246" sldId="256"/>
            <ac:picMk id="43" creationId="{00000000-0000-0000-0000-000000000000}"/>
          </ac:picMkLst>
        </pc:picChg>
      </pc:sldChg>
      <pc:sldChg chg="addSp delSp modSp">
        <pc:chgData name="Team, James" userId="c4fb7268-48ac-41ad-8b7c-19dbd165522a" providerId="ADAL" clId="{4F263D0A-15AB-4D09-B104-586ECB1A9806}" dt="2023-05-24T15:37:39.483" v="735" actId="1076"/>
        <pc:sldMkLst>
          <pc:docMk/>
          <pc:sldMk cId="3924774051" sldId="257"/>
        </pc:sldMkLst>
        <pc:spChg chg="mod">
          <ac:chgData name="Team, James" userId="c4fb7268-48ac-41ad-8b7c-19dbd165522a" providerId="ADAL" clId="{4F263D0A-15AB-4D09-B104-586ECB1A9806}" dt="2023-05-17T14:07:21.447" v="191" actId="13926"/>
          <ac:spMkLst>
            <pc:docMk/>
            <pc:sldMk cId="3924774051" sldId="257"/>
            <ac:spMk id="5" creationId="{00000000-0000-0000-0000-000000000000}"/>
          </ac:spMkLst>
        </pc:spChg>
        <pc:spChg chg="del">
          <ac:chgData name="Team, James" userId="c4fb7268-48ac-41ad-8b7c-19dbd165522a" providerId="ADAL" clId="{4F263D0A-15AB-4D09-B104-586ECB1A9806}" dt="2023-05-24T15:20:34.140" v="326" actId="478"/>
          <ac:spMkLst>
            <pc:docMk/>
            <pc:sldMk cId="3924774051" sldId="257"/>
            <ac:spMk id="6" creationId="{00000000-0000-0000-0000-000000000000}"/>
          </ac:spMkLst>
        </pc:spChg>
        <pc:spChg chg="mod">
          <ac:chgData name="Team, James" userId="c4fb7268-48ac-41ad-8b7c-19dbd165522a" providerId="ADAL" clId="{4F263D0A-15AB-4D09-B104-586ECB1A9806}" dt="2023-05-17T14:00:56.804" v="189" actId="403"/>
          <ac:spMkLst>
            <pc:docMk/>
            <pc:sldMk cId="3924774051" sldId="257"/>
            <ac:spMk id="7" creationId="{00000000-0000-0000-0000-000000000000}"/>
          </ac:spMkLst>
        </pc:spChg>
        <pc:spChg chg="mod">
          <ac:chgData name="Team, James" userId="c4fb7268-48ac-41ad-8b7c-19dbd165522a" providerId="ADAL" clId="{4F263D0A-15AB-4D09-B104-586ECB1A9806}" dt="2023-05-24T15:37:34.043" v="732" actId="1076"/>
          <ac:spMkLst>
            <pc:docMk/>
            <pc:sldMk cId="3924774051" sldId="257"/>
            <ac:spMk id="9" creationId="{00000000-0000-0000-0000-000000000000}"/>
          </ac:spMkLst>
        </pc:spChg>
        <pc:spChg chg="del mod">
          <ac:chgData name="Team, James" userId="c4fb7268-48ac-41ad-8b7c-19dbd165522a" providerId="ADAL" clId="{4F263D0A-15AB-4D09-B104-586ECB1A9806}" dt="2023-05-24T15:20:38.484" v="329" actId="478"/>
          <ac:spMkLst>
            <pc:docMk/>
            <pc:sldMk cId="3924774051" sldId="257"/>
            <ac:spMk id="13" creationId="{00000000-0000-0000-0000-000000000000}"/>
          </ac:spMkLst>
        </pc:spChg>
        <pc:spChg chg="mod">
          <ac:chgData name="Team, James" userId="c4fb7268-48ac-41ad-8b7c-19dbd165522a" providerId="ADAL" clId="{4F263D0A-15AB-4D09-B104-586ECB1A9806}" dt="2023-05-24T15:37:39.483" v="735" actId="1076"/>
          <ac:spMkLst>
            <pc:docMk/>
            <pc:sldMk cId="3924774051" sldId="257"/>
            <ac:spMk id="44" creationId="{00000000-0000-0000-0000-000000000000}"/>
          </ac:spMkLst>
        </pc:spChg>
        <pc:spChg chg="mod">
          <ac:chgData name="Team, James" userId="c4fb7268-48ac-41ad-8b7c-19dbd165522a" providerId="ADAL" clId="{4F263D0A-15AB-4D09-B104-586ECB1A9806}" dt="2023-05-24T15:20:16.602" v="322" actId="1076"/>
          <ac:spMkLst>
            <pc:docMk/>
            <pc:sldMk cId="3924774051" sldId="257"/>
            <ac:spMk id="46" creationId="{00000000-0000-0000-0000-000000000000}"/>
          </ac:spMkLst>
        </pc:spChg>
        <pc:spChg chg="del">
          <ac:chgData name="Team, James" userId="c4fb7268-48ac-41ad-8b7c-19dbd165522a" providerId="ADAL" clId="{4F263D0A-15AB-4D09-B104-586ECB1A9806}" dt="2023-05-24T15:20:11.845" v="321" actId="478"/>
          <ac:spMkLst>
            <pc:docMk/>
            <pc:sldMk cId="3924774051" sldId="257"/>
            <ac:spMk id="49" creationId="{00000000-0000-0000-0000-000000000000}"/>
          </ac:spMkLst>
        </pc:spChg>
        <pc:picChg chg="del">
          <ac:chgData name="Team, James" userId="c4fb7268-48ac-41ad-8b7c-19dbd165522a" providerId="ADAL" clId="{4F263D0A-15AB-4D09-B104-586ECB1A9806}" dt="2023-05-17T14:07:18.839" v="190" actId="478"/>
          <ac:picMkLst>
            <pc:docMk/>
            <pc:sldMk cId="3924774051" sldId="257"/>
            <ac:picMk id="3" creationId="{00000000-0000-0000-0000-000000000000}"/>
          </ac:picMkLst>
        </pc:picChg>
        <pc:picChg chg="add mod">
          <ac:chgData name="Team, James" userId="c4fb7268-48ac-41ad-8b7c-19dbd165522a" providerId="ADAL" clId="{4F263D0A-15AB-4D09-B104-586ECB1A9806}" dt="2023-05-24T15:37:37.282" v="734" actId="14100"/>
          <ac:picMkLst>
            <pc:docMk/>
            <pc:sldMk cId="3924774051" sldId="257"/>
            <ac:picMk id="3" creationId="{3850AC84-470A-4588-989D-170B6C5BE14F}"/>
          </ac:picMkLst>
        </pc:picChg>
        <pc:picChg chg="add mod">
          <ac:chgData name="Team, James" userId="c4fb7268-48ac-41ad-8b7c-19dbd165522a" providerId="ADAL" clId="{4F263D0A-15AB-4D09-B104-586ECB1A9806}" dt="2023-05-24T15:20:46.978" v="333" actId="1076"/>
          <ac:picMkLst>
            <pc:docMk/>
            <pc:sldMk cId="3924774051" sldId="257"/>
            <ac:picMk id="33" creationId="{8FA9E7A6-75F3-459A-9FC8-8AE12E3891DF}"/>
          </ac:picMkLst>
        </pc:picChg>
        <pc:picChg chg="del">
          <ac:chgData name="Team, James" userId="c4fb7268-48ac-41ad-8b7c-19dbd165522a" providerId="ADAL" clId="{4F263D0A-15AB-4D09-B104-586ECB1A9806}" dt="2023-05-24T15:20:40.099" v="330" actId="478"/>
          <ac:picMkLst>
            <pc:docMk/>
            <pc:sldMk cId="3924774051" sldId="257"/>
            <ac:picMk id="40" creationId="{00000000-0000-0000-0000-000000000000}"/>
          </ac:picMkLst>
        </pc:picChg>
        <pc:picChg chg="del">
          <ac:chgData name="Team, James" userId="c4fb7268-48ac-41ad-8b7c-19dbd165522a" providerId="ADAL" clId="{4F263D0A-15AB-4D09-B104-586ECB1A9806}" dt="2023-05-24T15:20:42.029" v="332" actId="478"/>
          <ac:picMkLst>
            <pc:docMk/>
            <pc:sldMk cId="3924774051" sldId="257"/>
            <ac:picMk id="42" creationId="{00000000-0000-0000-0000-000000000000}"/>
          </ac:picMkLst>
        </pc:picChg>
        <pc:picChg chg="del">
          <ac:chgData name="Team, James" userId="c4fb7268-48ac-41ad-8b7c-19dbd165522a" providerId="ADAL" clId="{4F263D0A-15AB-4D09-B104-586ECB1A9806}" dt="2023-05-24T15:20:40.940" v="331" actId="478"/>
          <ac:picMkLst>
            <pc:docMk/>
            <pc:sldMk cId="3924774051" sldId="257"/>
            <ac:picMk id="43" creationId="{00000000-0000-0000-0000-000000000000}"/>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astonmartin-my.sharepoint.com/personal/james_team_astonmartin_com/Documents/Documents/University/Dissertation/Data%20Sets.ods"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r>
              <a:rPr lang="en-GB" dirty="0"/>
              <a:t>Failure Quantity - 25 Units Per Day</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endParaRPr lang="en-US"/>
        </a:p>
      </c:txPr>
    </c:title>
    <c:autoTitleDeleted val="0"/>
    <c:plotArea>
      <c:layout/>
      <c:barChart>
        <c:barDir val="col"/>
        <c:grouping val="cluster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val>
            <c:numRef>
              <c:f>Overall!$C$20:$C$22</c:f>
              <c:numCache>
                <c:formatCode>General</c:formatCode>
                <c:ptCount val="3"/>
                <c:pt idx="0">
                  <c:v>22</c:v>
                </c:pt>
                <c:pt idx="1">
                  <c:v>12</c:v>
                </c:pt>
                <c:pt idx="2">
                  <c:v>5</c:v>
                </c:pt>
              </c:numCache>
            </c:numRef>
          </c:val>
          <c:extLst>
            <c:ext xmlns:c16="http://schemas.microsoft.com/office/drawing/2014/chart" uri="{C3380CC4-5D6E-409C-BE32-E72D297353CC}">
              <c16:uniqueId val="{00000000-1A67-469F-AF73-7FF23591B579}"/>
            </c:ext>
          </c:extLst>
        </c:ser>
        <c:dLbls>
          <c:showLegendKey val="0"/>
          <c:showVal val="0"/>
          <c:showCatName val="0"/>
          <c:showSerName val="0"/>
          <c:showPercent val="0"/>
          <c:showBubbleSize val="0"/>
        </c:dLbls>
        <c:gapWidth val="100"/>
        <c:overlap val="-24"/>
        <c:axId val="1905238784"/>
        <c:axId val="152062672"/>
      </c:barChart>
      <c:valAx>
        <c:axId val="152062672"/>
        <c:scaling>
          <c:orientation val="minMax"/>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r>
                  <a:rPr lang="en-GB" dirty="0"/>
                  <a:t>Failure Quantity</a:t>
                </a:r>
              </a:p>
            </c:rich>
          </c:tx>
          <c:overlay val="0"/>
          <c:spPr>
            <a:noFill/>
            <a:ln>
              <a:noFill/>
            </a:ln>
            <a:effectLst/>
          </c:spPr>
          <c:txPr>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1905238784"/>
        <c:crosses val="autoZero"/>
        <c:crossBetween val="between"/>
      </c:valAx>
      <c:catAx>
        <c:axId val="1905238784"/>
        <c:scaling>
          <c:orientation val="minMax"/>
        </c:scaling>
        <c:delete val="0"/>
        <c:axPos val="b"/>
        <c:title>
          <c:tx>
            <c:rich>
              <a:bodyPr rot="0" spcFirstLastPara="1" vertOverflow="ellipsis" vert="horz" wrap="square" anchor="ctr" anchorCtr="1"/>
              <a:lstStyle/>
              <a:p>
                <a:pPr>
                  <a:defRPr sz="900" b="1" i="0" u="none" strike="noStrike" kern="1200" baseline="0">
                    <a:solidFill>
                      <a:schemeClr val="tx2"/>
                    </a:solidFill>
                    <a:latin typeface="+mn-lt"/>
                    <a:ea typeface="+mn-ea"/>
                    <a:cs typeface="+mn-cs"/>
                  </a:defRPr>
                </a:pPr>
                <a:r>
                  <a:rPr lang="en-GB" dirty="0"/>
                  <a:t>Project Number</a:t>
                </a:r>
              </a:p>
            </c:rich>
          </c:tx>
          <c:overlay val="0"/>
          <c:spPr>
            <a:noFill/>
            <a:ln>
              <a:noFill/>
            </a:ln>
            <a:effectLst/>
          </c:spPr>
          <c:txPr>
            <a:bodyPr rot="0" spcFirstLastPara="1" vertOverflow="ellipsis" vert="horz" wrap="square" anchor="ctr" anchorCtr="1"/>
            <a:lstStyle/>
            <a:p>
              <a:pPr>
                <a:defRPr sz="900" b="1" i="0" u="none" strike="noStrike" kern="1200" baseline="0">
                  <a:solidFill>
                    <a:schemeClr val="tx2"/>
                  </a:solidFill>
                  <a:latin typeface="+mn-lt"/>
                  <a:ea typeface="+mn-ea"/>
                  <a:cs typeface="+mn-cs"/>
                </a:defRPr>
              </a:pPr>
              <a:endParaRPr lang="en-US"/>
            </a:p>
          </c:txPr>
        </c:title>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152062672"/>
        <c:crosses val="autoZero"/>
        <c:auto val="1"/>
        <c:lblAlgn val="ctr"/>
        <c:lblOffset val="100"/>
        <c:noMultiLvlLbl val="0"/>
      </c:cat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7">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lumOff val="2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6/1/2023</a:t>
            </a:fld>
            <a:endParaRPr lang="en-US" dirty="0"/>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dirty="0"/>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3" Type="http://schemas.openxmlformats.org/officeDocument/2006/relationships/image" Target="../media/image2.png"/><Relationship Id="rId7" Type="http://schemas.openxmlformats.org/officeDocument/2006/relationships/chart" Target="../charts/chart1.xml"/><Relationship Id="rId12"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9.png"/><Relationship Id="rId5" Type="http://schemas.openxmlformats.org/officeDocument/2006/relationships/image" Target="../media/image4.png"/><Relationship Id="rId10" Type="http://schemas.openxmlformats.org/officeDocument/2006/relationships/image" Target="../media/image8.png"/><Relationship Id="rId4" Type="http://schemas.openxmlformats.org/officeDocument/2006/relationships/image" Target="../media/image3.jpg"/><Relationship Id="rId9" Type="http://schemas.openxmlformats.org/officeDocument/2006/relationships/image" Target="../media/image7.png"/><Relationship Id="rId1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1B0132B4-5CFC-45AF-B406-17DBED81169E}"/>
              </a:ext>
            </a:extLst>
          </p:cNvPr>
          <p:cNvGrpSpPr/>
          <p:nvPr/>
        </p:nvGrpSpPr>
        <p:grpSpPr>
          <a:xfrm>
            <a:off x="7756628" y="13248587"/>
            <a:ext cx="6165191" cy="4022070"/>
            <a:chOff x="7756628" y="13065079"/>
            <a:chExt cx="6415087" cy="4022070"/>
          </a:xfrm>
        </p:grpSpPr>
        <p:pic>
          <p:nvPicPr>
            <p:cNvPr id="21" name="Picture 20">
              <a:extLst>
                <a:ext uri="{FF2B5EF4-FFF2-40B4-BE49-F238E27FC236}">
                  <a16:creationId xmlns:a16="http://schemas.microsoft.com/office/drawing/2014/main" id="{DCCAF9B7-D430-4184-A718-B5B16DCAF015}"/>
                </a:ext>
              </a:extLst>
            </p:cNvPr>
            <p:cNvPicPr>
              <a:picLocks noChangeAspect="1"/>
            </p:cNvPicPr>
            <p:nvPr/>
          </p:nvPicPr>
          <p:blipFill>
            <a:blip r:embed="rId2"/>
            <a:stretch>
              <a:fillRect/>
            </a:stretch>
          </p:blipFill>
          <p:spPr>
            <a:xfrm>
              <a:off x="7756628" y="13065079"/>
              <a:ext cx="6415087" cy="3800475"/>
            </a:xfrm>
            <a:prstGeom prst="rect">
              <a:avLst/>
            </a:prstGeom>
          </p:spPr>
        </p:pic>
        <p:sp>
          <p:nvSpPr>
            <p:cNvPr id="18" name="Oval 17">
              <a:extLst>
                <a:ext uri="{FF2B5EF4-FFF2-40B4-BE49-F238E27FC236}">
                  <a16:creationId xmlns:a16="http://schemas.microsoft.com/office/drawing/2014/main" id="{6557C892-2D7D-42C5-9279-C0A22058F02C}"/>
                </a:ext>
              </a:extLst>
            </p:cNvPr>
            <p:cNvSpPr/>
            <p:nvPr/>
          </p:nvSpPr>
          <p:spPr>
            <a:xfrm>
              <a:off x="10986688" y="13810763"/>
              <a:ext cx="1615440" cy="1590529"/>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F0000"/>
                  </a:solidFill>
                </a:ln>
              </a:endParaRPr>
            </a:p>
          </p:txBody>
        </p:sp>
        <p:pic>
          <p:nvPicPr>
            <p:cNvPr id="19" name="Picture 18">
              <a:extLst>
                <a:ext uri="{FF2B5EF4-FFF2-40B4-BE49-F238E27FC236}">
                  <a16:creationId xmlns:a16="http://schemas.microsoft.com/office/drawing/2014/main" id="{600508C9-3335-4074-91D9-6202DE5DF9DF}"/>
                </a:ext>
              </a:extLst>
            </p:cNvPr>
            <p:cNvPicPr>
              <a:picLocks noChangeAspect="1"/>
            </p:cNvPicPr>
            <p:nvPr/>
          </p:nvPicPr>
          <p:blipFill>
            <a:blip r:embed="rId3"/>
            <a:stretch>
              <a:fillRect/>
            </a:stretch>
          </p:blipFill>
          <p:spPr>
            <a:xfrm>
              <a:off x="11947236" y="15459376"/>
              <a:ext cx="1764777" cy="1627773"/>
            </a:xfrm>
            <a:prstGeom prst="rect">
              <a:avLst/>
            </a:prstGeom>
          </p:spPr>
        </p:pic>
      </p:grpSp>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US" sz="4800" dirty="0"/>
              <a:t>AM8 Platform – Water Test Failure Rectification</a:t>
            </a:r>
          </a:p>
          <a:p>
            <a:pPr>
              <a:lnSpc>
                <a:spcPct val="110000"/>
              </a:lnSpc>
              <a:spcBef>
                <a:spcPct val="0"/>
              </a:spcBef>
              <a:buNone/>
            </a:pPr>
            <a:r>
              <a:rPr lang="en-GB" altLang="en-US" sz="4000" b="1" dirty="0">
                <a:latin typeface="Calibri" charset="0"/>
                <a:ea typeface="Calibri" charset="0"/>
                <a:cs typeface="Calibri" charset="0"/>
              </a:rPr>
              <a:t>James Team</a:t>
            </a:r>
          </a:p>
          <a:p>
            <a:pPr>
              <a:lnSpc>
                <a:spcPct val="110000"/>
              </a:lnSpc>
              <a:spcBef>
                <a:spcPct val="0"/>
              </a:spcBef>
              <a:buNone/>
            </a:pPr>
            <a:r>
              <a:rPr lang="en-GB" altLang="en-US" sz="3600" dirty="0">
                <a:latin typeface="Calibri" charset="0"/>
                <a:ea typeface="Calibri" charset="0"/>
                <a:cs typeface="Calibri" charset="0"/>
              </a:rPr>
              <a:t>Supervisor Name: Andrew Thorn</a:t>
            </a:r>
          </a:p>
          <a:p>
            <a:pPr>
              <a:lnSpc>
                <a:spcPct val="110000"/>
              </a:lnSpc>
              <a:spcBef>
                <a:spcPct val="0"/>
              </a:spcBef>
              <a:buNone/>
            </a:pPr>
            <a:r>
              <a:rPr lang="en-GB" altLang="en-US" sz="3600" dirty="0">
                <a:latin typeface="Calibri" charset="0"/>
                <a:ea typeface="Calibri" charset="0"/>
                <a:cs typeface="Calibri" charset="0"/>
              </a:rPr>
              <a:t>School</a:t>
            </a:r>
            <a:r>
              <a:rPr lang="en-GB" altLang="en-US" sz="3600" dirty="0">
                <a:latin typeface="Georgia" charset="0"/>
              </a:rPr>
              <a:t> </a:t>
            </a:r>
            <a:r>
              <a:rPr lang="en-GB" altLang="en-US" sz="3600" i="1" dirty="0">
                <a:latin typeface="Georgia" charset="0"/>
              </a:rPr>
              <a:t>of</a:t>
            </a:r>
            <a:r>
              <a:rPr lang="en-GB" altLang="en-US" sz="3600" dirty="0">
                <a:latin typeface="Georgia" charset="0"/>
              </a:rPr>
              <a:t> </a:t>
            </a:r>
            <a:r>
              <a:rPr lang="en-GB" altLang="en-US" sz="3600" dirty="0">
                <a:latin typeface="Calibri" charset="0"/>
                <a:ea typeface="Calibri" charset="0"/>
                <a:cs typeface="Calibri" charset="0"/>
              </a:rPr>
              <a:t>Engineering</a:t>
            </a:r>
          </a:p>
          <a:p>
            <a:pPr>
              <a:lnSpc>
                <a:spcPct val="110000"/>
              </a:lnSpc>
              <a:spcBef>
                <a:spcPct val="0"/>
              </a:spcBef>
              <a:buNone/>
            </a:pPr>
            <a:r>
              <a:rPr lang="en-GB" altLang="en-US" sz="3600" dirty="0">
                <a:latin typeface="Calibri" charset="0"/>
                <a:ea typeface="Calibri" charset="0"/>
                <a:cs typeface="Calibri" charset="0"/>
              </a:rPr>
              <a:t>BEng (Hons) </a:t>
            </a:r>
            <a:r>
              <a:rPr lang="en-GB" sz="3600" dirty="0">
                <a:latin typeface="+mn-lt"/>
              </a:rPr>
              <a:t>Advanced Manufacturing Operations</a:t>
            </a:r>
            <a:endParaRPr lang="en-US" altLang="zh-CN" sz="3600" dirty="0">
              <a:latin typeface="+mn-lt"/>
              <a:ea typeface="Calibri" charset="0"/>
              <a:cs typeface="Calibri" charset="0"/>
            </a:endParaRP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749" y="5738609"/>
            <a:ext cx="6415087" cy="8844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pPr>
              <a:spcBef>
                <a:spcPct val="50000"/>
              </a:spcBef>
            </a:pPr>
            <a:r>
              <a:rPr lang="en-GB" sz="2800" dirty="0"/>
              <a:t>The following poster is based around three main PPS (Practical Problem Solving) activities, which have been undertaken. The issue topic revolves around the ‘Water Test’ facility at Aston Martin St Athan and the most recent top three failure modes seen based over a specific time period. These are: </a:t>
            </a:r>
          </a:p>
          <a:p>
            <a:pPr marL="457200" lvl="0" indent="-457200">
              <a:buFont typeface="+mj-lt"/>
              <a:buAutoNum type="arabicPeriod"/>
            </a:pPr>
            <a:r>
              <a:rPr lang="en-GB" sz="2800" dirty="0"/>
              <a:t>Suspension cylinder access panel – Water ingress.</a:t>
            </a:r>
          </a:p>
          <a:p>
            <a:pPr marL="457200" lvl="0" indent="-457200">
              <a:buFont typeface="+mj-lt"/>
              <a:buAutoNum type="arabicPeriod"/>
            </a:pPr>
            <a:r>
              <a:rPr lang="en-GB" sz="2800" dirty="0"/>
              <a:t>Tailgate seal – Water ingress.</a:t>
            </a:r>
          </a:p>
          <a:p>
            <a:pPr marL="457200" lvl="0" indent="-457200">
              <a:buFont typeface="+mj-lt"/>
              <a:buAutoNum type="arabicPeriod"/>
            </a:pPr>
            <a:r>
              <a:rPr lang="en-GB" sz="2800" dirty="0"/>
              <a:t>Rear quarter glass / C pillar glass – Water ingress.</a:t>
            </a:r>
          </a:p>
          <a:p>
            <a:pPr lvl="0"/>
            <a:r>
              <a:rPr lang="en-GB" sz="2800" dirty="0"/>
              <a:t>The 3 failure rates are displayed in the graph below:</a:t>
            </a:r>
          </a:p>
          <a:p>
            <a:pPr>
              <a:spcBef>
                <a:spcPct val="50000"/>
              </a:spcBef>
            </a:pPr>
            <a:endParaRPr lang="en-US" altLang="en-US" sz="2800" dirty="0"/>
          </a:p>
        </p:txBody>
      </p:sp>
      <p:sp>
        <p:nvSpPr>
          <p:cNvPr id="23" name="Text Box 11"/>
          <p:cNvSpPr txBox="1">
            <a:spLocks noChangeArrowheads="1"/>
          </p:cNvSpPr>
          <p:nvPr/>
        </p:nvSpPr>
        <p:spPr bwMode="auto">
          <a:xfrm>
            <a:off x="14495896" y="22715208"/>
            <a:ext cx="6623400" cy="62746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 and Figures</a:t>
            </a:r>
          </a:p>
          <a:p>
            <a:pPr>
              <a:spcBef>
                <a:spcPct val="50000"/>
              </a:spcBef>
            </a:pPr>
            <a:r>
              <a:rPr lang="en-GB" sz="1600" dirty="0"/>
              <a:t>Figure 1 – Self produced graph of failure quantities.</a:t>
            </a:r>
          </a:p>
          <a:p>
            <a:pPr>
              <a:spcBef>
                <a:spcPct val="50000"/>
              </a:spcBef>
            </a:pPr>
            <a:r>
              <a:rPr lang="en-GB" sz="1600" dirty="0"/>
              <a:t>Figure 2 – Self taken image of suspension cylinder access panel.</a:t>
            </a:r>
          </a:p>
          <a:p>
            <a:pPr>
              <a:spcBef>
                <a:spcPct val="50000"/>
              </a:spcBef>
            </a:pPr>
            <a:r>
              <a:rPr lang="en-GB" sz="1600" dirty="0"/>
              <a:t>Figure 3 – Self produced CAD image of DBX tailgate area.</a:t>
            </a:r>
          </a:p>
          <a:p>
            <a:pPr>
              <a:spcBef>
                <a:spcPct val="50000"/>
              </a:spcBef>
            </a:pPr>
            <a:r>
              <a:rPr lang="en-GB" sz="1600" dirty="0"/>
              <a:t>Figure 4 – Self produced CAD image of DBX rear quarter glass area.</a:t>
            </a:r>
          </a:p>
          <a:p>
            <a:pPr>
              <a:spcBef>
                <a:spcPct val="50000"/>
              </a:spcBef>
            </a:pPr>
            <a:r>
              <a:rPr lang="en-GB" sz="1600" dirty="0"/>
              <a:t>Figure 5 - kanbanize. 2023. 7 Wastes of Lean. [ONLINE] Available at: https://kanbanize.com/wp-content/uploads/website-images/kanban-resources/7-wastes-lean.png. [Accessed 25 June 2023].</a:t>
            </a:r>
          </a:p>
          <a:p>
            <a:pPr>
              <a:spcBef>
                <a:spcPct val="50000"/>
              </a:spcBef>
            </a:pPr>
            <a:r>
              <a:rPr lang="en-GB" sz="1600" dirty="0"/>
              <a:t>Figure 6 - </a:t>
            </a:r>
            <a:r>
              <a:rPr lang="en-GB" sz="1800" dirty="0">
                <a:effectLst/>
                <a:latin typeface="Arial" panose="020B0604020202020204" pitchFamily="34" charset="0"/>
                <a:ea typeface="Calibri" panose="020F0502020204030204" pitchFamily="34" charset="0"/>
              </a:rPr>
              <a:t>qualitymag. 2018. Back to Basics: Six Sigma. [ONLINE] Available at: https://www.qualitymag.com/ext/resources/Issues/2018/January/Six-Sigma/QM0118-DEPT-Quality_101B-p1FT.jpg?1513885797. [Accessed 22 May 2023].</a:t>
            </a:r>
          </a:p>
          <a:p>
            <a:pPr>
              <a:spcBef>
                <a:spcPct val="50000"/>
              </a:spcBef>
            </a:pPr>
            <a:r>
              <a:rPr lang="en-GB" sz="1800" dirty="0">
                <a:latin typeface="Arial" panose="020B0604020202020204" pitchFamily="34" charset="0"/>
              </a:rPr>
              <a:t>Figure 7 – Self produced project improvement results graph.</a:t>
            </a:r>
          </a:p>
          <a:p>
            <a:pPr>
              <a:spcBef>
                <a:spcPct val="50000"/>
              </a:spcBef>
            </a:pPr>
            <a:r>
              <a:rPr lang="en-GB" sz="1800" dirty="0">
                <a:latin typeface="Arial" panose="020B0604020202020204" pitchFamily="34" charset="0"/>
              </a:rPr>
              <a:t>Figure 8 – Self produced revenue saving graph.</a:t>
            </a:r>
            <a:endParaRPr lang="en-GB" sz="1600"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44" name="Text Box 6"/>
          <p:cNvSpPr txBox="1">
            <a:spLocks noChangeArrowheads="1"/>
          </p:cNvSpPr>
          <p:nvPr/>
        </p:nvSpPr>
        <p:spPr bwMode="auto">
          <a:xfrm>
            <a:off x="124358" y="22733694"/>
            <a:ext cx="6415087" cy="64747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a:spcBef>
                <a:spcPct val="50000"/>
              </a:spcBef>
            </a:pPr>
            <a:r>
              <a:rPr lang="en-GB" altLang="en-US" sz="2800" dirty="0"/>
              <a:t>Projects such as these are key to ensuring business efficiency and maximising the product throughput.</a:t>
            </a:r>
          </a:p>
          <a:p>
            <a:pPr>
              <a:spcBef>
                <a:spcPct val="50000"/>
              </a:spcBef>
            </a:pPr>
            <a:r>
              <a:rPr lang="en-US" altLang="en-US" sz="2800" dirty="0"/>
              <a:t>The key aims of this project are:</a:t>
            </a:r>
          </a:p>
          <a:p>
            <a:pPr marL="514350" indent="-514350">
              <a:spcBef>
                <a:spcPct val="50000"/>
              </a:spcBef>
              <a:buFont typeface="+mj-lt"/>
              <a:buAutoNum type="arabicPeriod"/>
            </a:pPr>
            <a:r>
              <a:rPr lang="en-US" altLang="en-US" sz="2800" dirty="0"/>
              <a:t>Eliminate unnecessary expense.</a:t>
            </a:r>
          </a:p>
          <a:p>
            <a:pPr marL="514350" indent="-514350">
              <a:spcBef>
                <a:spcPct val="50000"/>
              </a:spcBef>
              <a:buFont typeface="+mj-lt"/>
              <a:buAutoNum type="arabicPeriod"/>
            </a:pPr>
            <a:r>
              <a:rPr lang="en-US" altLang="en-US" sz="2800" dirty="0"/>
              <a:t>Eliminating wastes such as rework and over processing.</a:t>
            </a:r>
          </a:p>
          <a:p>
            <a:pPr marL="514350" indent="-514350">
              <a:spcBef>
                <a:spcPct val="50000"/>
              </a:spcBef>
              <a:buFont typeface="+mj-lt"/>
              <a:buAutoNum type="arabicPeriod"/>
            </a:pPr>
            <a:r>
              <a:rPr lang="en-GB" altLang="en-US" sz="2800" dirty="0"/>
              <a:t>Maximise our Right First Time (RFT) and First Time Through (FTT). </a:t>
            </a:r>
          </a:p>
        </p:txBody>
      </p:sp>
      <p:sp>
        <p:nvSpPr>
          <p:cNvPr id="46" name="Text Box 6"/>
          <p:cNvSpPr txBox="1">
            <a:spLocks noChangeArrowheads="1"/>
          </p:cNvSpPr>
          <p:nvPr/>
        </p:nvSpPr>
        <p:spPr bwMode="auto">
          <a:xfrm>
            <a:off x="7756629" y="5677719"/>
            <a:ext cx="6165190" cy="17462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pPr>
              <a:spcBef>
                <a:spcPct val="50000"/>
              </a:spcBef>
            </a:pPr>
            <a:r>
              <a:rPr lang="en-AU" altLang="en-US" sz="2800" dirty="0">
                <a:latin typeface="Arial" panose="020B0604020202020204" pitchFamily="34" charset="0"/>
                <a:cs typeface="Arial" panose="020B0604020202020204" pitchFamily="34" charset="0"/>
              </a:rPr>
              <a:t>The completed project is based around two main methodologies, these are: Six Sigma and Lean. Both methodologies work in conjunction for problem solving projects. Solving the problem in question subsequently removes wastes involved with the issue at hand. </a:t>
            </a:r>
          </a:p>
          <a:p>
            <a:pPr>
              <a:spcBef>
                <a:spcPct val="50000"/>
              </a:spcBef>
            </a:pPr>
            <a:r>
              <a:rPr lang="en-AU" altLang="en-US" sz="2800" dirty="0">
                <a:latin typeface="Arial" panose="020B0604020202020204" pitchFamily="34" charset="0"/>
                <a:cs typeface="Arial" panose="020B0604020202020204" pitchFamily="34" charset="0"/>
              </a:rPr>
              <a:t>Lean principles revolve around the correct identification and removal of wastes within a workplace. The 7 main wastes are shown below, with appropriate forms of waste relevant to this project highlighted:</a:t>
            </a:r>
          </a:p>
          <a:p>
            <a:pPr>
              <a:spcBef>
                <a:spcPct val="50000"/>
              </a:spcBef>
            </a:pPr>
            <a:endParaRPr lang="en-AU" altLang="en-US" sz="2800" dirty="0">
              <a:latin typeface="Arial" panose="020B0604020202020204" pitchFamily="34" charset="0"/>
              <a:cs typeface="Arial" panose="020B0604020202020204" pitchFamily="34" charset="0"/>
            </a:endParaRPr>
          </a:p>
          <a:p>
            <a:pPr>
              <a:spcBef>
                <a:spcPct val="50000"/>
              </a:spcBef>
            </a:pPr>
            <a:endParaRPr lang="en-AU" altLang="en-US" sz="2800" dirty="0">
              <a:latin typeface="Arial" panose="020B0604020202020204" pitchFamily="34" charset="0"/>
              <a:cs typeface="Arial" panose="020B0604020202020204" pitchFamily="34" charset="0"/>
            </a:endParaRPr>
          </a:p>
          <a:p>
            <a:pPr>
              <a:spcBef>
                <a:spcPct val="50000"/>
              </a:spcBef>
            </a:pPr>
            <a:endParaRPr lang="en-AU" altLang="en-US" sz="2800" dirty="0">
              <a:latin typeface="Arial" panose="020B0604020202020204" pitchFamily="34" charset="0"/>
              <a:cs typeface="Arial" panose="020B0604020202020204" pitchFamily="34" charset="0"/>
            </a:endParaRPr>
          </a:p>
          <a:p>
            <a:pPr>
              <a:spcBef>
                <a:spcPct val="50000"/>
              </a:spcBef>
            </a:pPr>
            <a:endParaRPr lang="en-AU" altLang="en-US" sz="2800" dirty="0">
              <a:latin typeface="Arial" panose="020B0604020202020204" pitchFamily="34" charset="0"/>
              <a:cs typeface="Arial" panose="020B0604020202020204" pitchFamily="34" charset="0"/>
            </a:endParaRPr>
          </a:p>
          <a:p>
            <a:pPr>
              <a:spcBef>
                <a:spcPct val="50000"/>
              </a:spcBef>
            </a:pPr>
            <a:endParaRPr lang="en-AU" altLang="en-US" sz="2800" dirty="0">
              <a:latin typeface="Arial" panose="020B0604020202020204" pitchFamily="34" charset="0"/>
              <a:cs typeface="Arial" panose="020B0604020202020204" pitchFamily="34" charset="0"/>
            </a:endParaRPr>
          </a:p>
          <a:p>
            <a:pPr>
              <a:spcBef>
                <a:spcPct val="50000"/>
              </a:spcBef>
            </a:pPr>
            <a:endParaRPr lang="en-AU" altLang="en-US" sz="2800" dirty="0">
              <a:latin typeface="Arial" panose="020B0604020202020204" pitchFamily="34" charset="0"/>
              <a:cs typeface="Arial" panose="020B0604020202020204" pitchFamily="34" charset="0"/>
            </a:endParaRPr>
          </a:p>
          <a:p>
            <a:pPr>
              <a:spcBef>
                <a:spcPct val="50000"/>
              </a:spcBef>
            </a:pPr>
            <a:r>
              <a:rPr lang="en-AU" altLang="en-US" sz="2800" dirty="0">
                <a:latin typeface="Arial" panose="020B0604020202020204" pitchFamily="34" charset="0"/>
                <a:cs typeface="Arial" panose="020B0604020202020204" pitchFamily="34" charset="0"/>
              </a:rPr>
              <a:t>The main driver behind waste removal is of course cost. Wasted resource = wasted money.</a:t>
            </a:r>
          </a:p>
          <a:p>
            <a:pPr>
              <a:spcBef>
                <a:spcPct val="50000"/>
              </a:spcBef>
            </a:pPr>
            <a:r>
              <a:rPr lang="en-AU" altLang="en-US" sz="2800" dirty="0">
                <a:latin typeface="Arial" panose="020B0604020202020204" pitchFamily="34" charset="0"/>
                <a:cs typeface="Arial" panose="020B0604020202020204" pitchFamily="34" charset="0"/>
              </a:rPr>
              <a:t>To remove waste, first the problem must be identified. A good tool for this is DMAIC. This methodology covers the key steps in problem solving: </a:t>
            </a:r>
            <a:r>
              <a:rPr lang="en-GB" sz="2800" b="1" u="sng" dirty="0">
                <a:effectLst/>
                <a:latin typeface="Arial" panose="020B0604020202020204" pitchFamily="34" charset="0"/>
                <a:ea typeface="Calibri" panose="020F0502020204030204" pitchFamily="34" charset="0"/>
              </a:rPr>
              <a:t>D</a:t>
            </a:r>
            <a:r>
              <a:rPr lang="en-GB" sz="2800" dirty="0">
                <a:effectLst/>
                <a:latin typeface="Arial" panose="020B0604020202020204" pitchFamily="34" charset="0"/>
                <a:ea typeface="Calibri" panose="020F0502020204030204" pitchFamily="34" charset="0"/>
              </a:rPr>
              <a:t>efine </a:t>
            </a:r>
            <a:r>
              <a:rPr lang="en-GB" sz="2800" b="1" u="sng" dirty="0">
                <a:effectLst/>
                <a:latin typeface="Arial" panose="020B0604020202020204" pitchFamily="34" charset="0"/>
                <a:ea typeface="Calibri" panose="020F0502020204030204" pitchFamily="34" charset="0"/>
              </a:rPr>
              <a:t>M</a:t>
            </a:r>
            <a:r>
              <a:rPr lang="en-GB" sz="2800" dirty="0">
                <a:effectLst/>
                <a:latin typeface="Arial" panose="020B0604020202020204" pitchFamily="34" charset="0"/>
                <a:ea typeface="Calibri" panose="020F0502020204030204" pitchFamily="34" charset="0"/>
              </a:rPr>
              <a:t>easure </a:t>
            </a:r>
            <a:r>
              <a:rPr lang="en-GB" sz="2800" b="1" u="sng" dirty="0">
                <a:effectLst/>
                <a:latin typeface="Arial" panose="020B0604020202020204" pitchFamily="34" charset="0"/>
                <a:ea typeface="Calibri" panose="020F0502020204030204" pitchFamily="34" charset="0"/>
              </a:rPr>
              <a:t>A</a:t>
            </a:r>
            <a:r>
              <a:rPr lang="en-GB" sz="2800" dirty="0">
                <a:effectLst/>
                <a:latin typeface="Arial" panose="020B0604020202020204" pitchFamily="34" charset="0"/>
                <a:ea typeface="Calibri" panose="020F0502020204030204" pitchFamily="34" charset="0"/>
              </a:rPr>
              <a:t>nalyse </a:t>
            </a:r>
            <a:r>
              <a:rPr lang="en-GB" sz="2800" b="1" u="sng" dirty="0">
                <a:effectLst/>
                <a:latin typeface="Arial" panose="020B0604020202020204" pitchFamily="34" charset="0"/>
                <a:ea typeface="Calibri" panose="020F0502020204030204" pitchFamily="34" charset="0"/>
              </a:rPr>
              <a:t>I</a:t>
            </a:r>
            <a:r>
              <a:rPr lang="en-GB" sz="2800" dirty="0">
                <a:effectLst/>
                <a:latin typeface="Arial" panose="020B0604020202020204" pitchFamily="34" charset="0"/>
                <a:ea typeface="Calibri" panose="020F0502020204030204" pitchFamily="34" charset="0"/>
              </a:rPr>
              <a:t>mprove </a:t>
            </a:r>
            <a:r>
              <a:rPr lang="en-GB" sz="2800" b="1" u="sng" dirty="0">
                <a:effectLst/>
                <a:latin typeface="Arial" panose="020B0604020202020204" pitchFamily="34" charset="0"/>
                <a:ea typeface="Calibri" panose="020F0502020204030204" pitchFamily="34" charset="0"/>
              </a:rPr>
              <a:t>C</a:t>
            </a:r>
            <a:r>
              <a:rPr lang="en-GB" sz="2800" dirty="0">
                <a:effectLst/>
                <a:latin typeface="Arial" panose="020B0604020202020204" pitchFamily="34" charset="0"/>
                <a:ea typeface="Calibri" panose="020F0502020204030204" pitchFamily="34" charset="0"/>
              </a:rPr>
              <a:t>ontrol. The use of these steps supports the correct problem definition, root cause analysis and resolution of the issue at hand.</a:t>
            </a:r>
            <a:endParaRPr lang="en-AU" altLang="en-US" sz="2800" dirty="0">
              <a:latin typeface="Arial" panose="020B0604020202020204" pitchFamily="34" charset="0"/>
              <a:cs typeface="Arial" panose="020B0604020202020204" pitchFamily="34" charset="0"/>
            </a:endParaRPr>
          </a:p>
        </p:txBody>
      </p:sp>
      <p:sp>
        <p:nvSpPr>
          <p:cNvPr id="47" name="Text Box 6"/>
          <p:cNvSpPr txBox="1">
            <a:spLocks noChangeArrowheads="1"/>
          </p:cNvSpPr>
          <p:nvPr/>
        </p:nvSpPr>
        <p:spPr bwMode="auto">
          <a:xfrm>
            <a:off x="7726578" y="25679519"/>
            <a:ext cx="6415087" cy="42895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spcBef>
                <a:spcPct val="50000"/>
              </a:spcBef>
            </a:pPr>
            <a:r>
              <a:rPr lang="en-AU" altLang="en-US" sz="2800" dirty="0">
                <a:latin typeface="Arial" panose="020B0604020202020204" pitchFamily="34" charset="0"/>
                <a:cs typeface="Arial" panose="020B0604020202020204" pitchFamily="34" charset="0"/>
              </a:rPr>
              <a:t>With the use of appropriate tools and techniques, results and improvements are clearly seen throughout various stages of the project.</a:t>
            </a:r>
          </a:p>
          <a:p>
            <a:pPr>
              <a:spcBef>
                <a:spcPct val="50000"/>
              </a:spcBef>
            </a:pPr>
            <a:endParaRPr lang="en-AU" altLang="en-US" sz="3600" dirty="0">
              <a:latin typeface="Arial" panose="020B0604020202020204" pitchFamily="34" charset="0"/>
              <a:cs typeface="Arial" panose="020B0604020202020204" pitchFamily="34" charset="0"/>
            </a:endParaRPr>
          </a:p>
        </p:txBody>
      </p:sp>
      <p:sp>
        <p:nvSpPr>
          <p:cNvPr id="48" name="Text Box 6"/>
          <p:cNvSpPr txBox="1">
            <a:spLocks noChangeArrowheads="1"/>
          </p:cNvSpPr>
          <p:nvPr/>
        </p:nvSpPr>
        <p:spPr bwMode="auto">
          <a:xfrm>
            <a:off x="14495896" y="11909951"/>
            <a:ext cx="6415087" cy="112145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spcBef>
                <a:spcPct val="50000"/>
              </a:spcBef>
            </a:pPr>
            <a:r>
              <a:rPr lang="en-US" altLang="en-US" sz="2800" dirty="0"/>
              <a:t>The overall project shows clear and concise application of the relevant tools, techniques and methodologies in order to achieve the relevant project aims that were initially set.</a:t>
            </a:r>
          </a:p>
          <a:p>
            <a:pPr>
              <a:spcBef>
                <a:spcPct val="50000"/>
              </a:spcBef>
            </a:pPr>
            <a:r>
              <a:rPr lang="en-US" altLang="en-US" sz="2800" dirty="0"/>
              <a:t>In summary the purpose of the project was to identify the main 3 failures, specifically within the ‘Water Test’ area. The following graph is used as a key metric for the overall effectiveness of the conducted problem-solving project: </a:t>
            </a:r>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r>
              <a:rPr lang="en-US" altLang="en-US" sz="2800" dirty="0"/>
              <a:t>With the cumulative revenue saving totaling approximately £214,200, this clearly shows the positive impact the project has had to the business. </a:t>
            </a:r>
          </a:p>
        </p:txBody>
      </p:sp>
      <p:sp>
        <p:nvSpPr>
          <p:cNvPr id="60" name="Text Box 25"/>
          <p:cNvSpPr txBox="1">
            <a:spLocks noChangeArrowheads="1"/>
          </p:cNvSpPr>
          <p:nvPr/>
        </p:nvSpPr>
        <p:spPr bwMode="auto">
          <a:xfrm>
            <a:off x="12883662" y="5132887"/>
            <a:ext cx="5289378"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  </a:t>
            </a:r>
          </a:p>
        </p:txBody>
      </p:sp>
      <p:pic>
        <p:nvPicPr>
          <p:cNvPr id="33" name="Picture 32">
            <a:extLst>
              <a:ext uri="{FF2B5EF4-FFF2-40B4-BE49-F238E27FC236}">
                <a16:creationId xmlns:a16="http://schemas.microsoft.com/office/drawing/2014/main" id="{8FA9E7A6-75F3-459A-9FC8-8AE12E3891DF}"/>
              </a:ext>
            </a:extLst>
          </p:cNvPr>
          <p:cNvPicPr>
            <a:picLocks noChangeAspect="1"/>
          </p:cNvPicPr>
          <p:nvPr/>
        </p:nvPicPr>
        <p:blipFill>
          <a:blip r:embed="rId6"/>
          <a:stretch>
            <a:fillRect/>
          </a:stretch>
        </p:blipFill>
        <p:spPr>
          <a:xfrm>
            <a:off x="0" y="28891324"/>
            <a:ext cx="21383625" cy="1389846"/>
          </a:xfrm>
          <a:prstGeom prst="rect">
            <a:avLst/>
          </a:prstGeom>
        </p:spPr>
      </p:pic>
      <p:graphicFrame>
        <p:nvGraphicFramePr>
          <p:cNvPr id="34" name="Chart 33">
            <a:extLst>
              <a:ext uri="{FF2B5EF4-FFF2-40B4-BE49-F238E27FC236}">
                <a16:creationId xmlns:a16="http://schemas.microsoft.com/office/drawing/2014/main" id="{9E6FE349-AA49-47D1-8719-B859E21A553F}"/>
              </a:ext>
            </a:extLst>
          </p:cNvPr>
          <p:cNvGraphicFramePr>
            <a:graphicFrameLocks/>
          </p:cNvGraphicFramePr>
          <p:nvPr>
            <p:extLst>
              <p:ext uri="{D42A27DB-BD31-4B8C-83A1-F6EECF244321}">
                <p14:modId xmlns:p14="http://schemas.microsoft.com/office/powerpoint/2010/main" val="1066863246"/>
              </p:ext>
            </p:extLst>
          </p:nvPr>
        </p:nvGraphicFramePr>
        <p:xfrm>
          <a:off x="179999" y="13454191"/>
          <a:ext cx="5638800" cy="3295071"/>
        </p:xfrm>
        <a:graphic>
          <a:graphicData uri="http://schemas.openxmlformats.org/drawingml/2006/chart">
            <c:chart xmlns:c="http://schemas.openxmlformats.org/drawingml/2006/chart" xmlns:r="http://schemas.openxmlformats.org/officeDocument/2006/relationships" r:id="rId7"/>
          </a:graphicData>
        </a:graphic>
      </p:graphicFrame>
      <p:pic>
        <p:nvPicPr>
          <p:cNvPr id="11" name="Picture 10">
            <a:extLst>
              <a:ext uri="{FF2B5EF4-FFF2-40B4-BE49-F238E27FC236}">
                <a16:creationId xmlns:a16="http://schemas.microsoft.com/office/drawing/2014/main" id="{F4FD8AB7-1E21-4FF1-91C0-AB3D46D24266}"/>
              </a:ext>
            </a:extLst>
          </p:cNvPr>
          <p:cNvPicPr>
            <a:picLocks noChangeAspect="1"/>
          </p:cNvPicPr>
          <p:nvPr/>
        </p:nvPicPr>
        <p:blipFill>
          <a:blip r:embed="rId8"/>
          <a:stretch>
            <a:fillRect/>
          </a:stretch>
        </p:blipFill>
        <p:spPr>
          <a:xfrm>
            <a:off x="348597" y="16772128"/>
            <a:ext cx="3194581" cy="2834886"/>
          </a:xfrm>
          <a:prstGeom prst="rect">
            <a:avLst/>
          </a:prstGeom>
        </p:spPr>
      </p:pic>
      <p:pic>
        <p:nvPicPr>
          <p:cNvPr id="12" name="Picture 11">
            <a:extLst>
              <a:ext uri="{FF2B5EF4-FFF2-40B4-BE49-F238E27FC236}">
                <a16:creationId xmlns:a16="http://schemas.microsoft.com/office/drawing/2014/main" id="{5D3C6858-FDAD-4F25-A9E9-E99C4186E6EB}"/>
              </a:ext>
            </a:extLst>
          </p:cNvPr>
          <p:cNvPicPr>
            <a:picLocks noChangeAspect="1"/>
          </p:cNvPicPr>
          <p:nvPr/>
        </p:nvPicPr>
        <p:blipFill rotWithShape="1">
          <a:blip r:embed="rId9"/>
          <a:srcRect l="7321"/>
          <a:stretch/>
        </p:blipFill>
        <p:spPr>
          <a:xfrm>
            <a:off x="3634873" y="16772128"/>
            <a:ext cx="3463523" cy="2834886"/>
          </a:xfrm>
          <a:prstGeom prst="rect">
            <a:avLst/>
          </a:prstGeom>
        </p:spPr>
      </p:pic>
      <p:pic>
        <p:nvPicPr>
          <p:cNvPr id="13" name="Picture 12">
            <a:extLst>
              <a:ext uri="{FF2B5EF4-FFF2-40B4-BE49-F238E27FC236}">
                <a16:creationId xmlns:a16="http://schemas.microsoft.com/office/drawing/2014/main" id="{63ADD593-E5ED-43D0-8815-2775A794B11D}"/>
              </a:ext>
            </a:extLst>
          </p:cNvPr>
          <p:cNvPicPr>
            <a:picLocks noChangeAspect="1"/>
          </p:cNvPicPr>
          <p:nvPr/>
        </p:nvPicPr>
        <p:blipFill>
          <a:blip r:embed="rId10"/>
          <a:stretch>
            <a:fillRect/>
          </a:stretch>
        </p:blipFill>
        <p:spPr>
          <a:xfrm>
            <a:off x="348597" y="19725391"/>
            <a:ext cx="3194581" cy="2834886"/>
          </a:xfrm>
          <a:prstGeom prst="rect">
            <a:avLst/>
          </a:prstGeom>
        </p:spPr>
      </p:pic>
      <p:pic>
        <p:nvPicPr>
          <p:cNvPr id="14" name="Picture 13">
            <a:extLst>
              <a:ext uri="{FF2B5EF4-FFF2-40B4-BE49-F238E27FC236}">
                <a16:creationId xmlns:a16="http://schemas.microsoft.com/office/drawing/2014/main" id="{114FB3DB-302A-485C-B600-93EA08E8DC2E}"/>
              </a:ext>
            </a:extLst>
          </p:cNvPr>
          <p:cNvPicPr>
            <a:picLocks noChangeAspect="1"/>
          </p:cNvPicPr>
          <p:nvPr/>
        </p:nvPicPr>
        <p:blipFill>
          <a:blip r:embed="rId11"/>
          <a:stretch>
            <a:fillRect/>
          </a:stretch>
        </p:blipFill>
        <p:spPr>
          <a:xfrm>
            <a:off x="14704210" y="18375931"/>
            <a:ext cx="6165190" cy="2570253"/>
          </a:xfrm>
          <a:prstGeom prst="rect">
            <a:avLst/>
          </a:prstGeom>
        </p:spPr>
      </p:pic>
      <p:sp>
        <p:nvSpPr>
          <p:cNvPr id="16" name="TextBox 15">
            <a:extLst>
              <a:ext uri="{FF2B5EF4-FFF2-40B4-BE49-F238E27FC236}">
                <a16:creationId xmlns:a16="http://schemas.microsoft.com/office/drawing/2014/main" id="{63233C3A-6A0F-4C2D-A378-792A3DE6829D}"/>
              </a:ext>
            </a:extLst>
          </p:cNvPr>
          <p:cNvSpPr txBox="1"/>
          <p:nvPr/>
        </p:nvSpPr>
        <p:spPr>
          <a:xfrm>
            <a:off x="4673287" y="13923649"/>
            <a:ext cx="1016615" cy="400110"/>
          </a:xfrm>
          <a:prstGeom prst="rect">
            <a:avLst/>
          </a:prstGeom>
          <a:noFill/>
          <a:ln>
            <a:solidFill>
              <a:schemeClr val="tx1"/>
            </a:solidFill>
          </a:ln>
        </p:spPr>
        <p:txBody>
          <a:bodyPr wrap="square" rtlCol="0">
            <a:spAutoFit/>
          </a:bodyPr>
          <a:lstStyle/>
          <a:p>
            <a:r>
              <a:rPr lang="en-GB" sz="2000" dirty="0"/>
              <a:t>Figure 1</a:t>
            </a:r>
          </a:p>
        </p:txBody>
      </p:sp>
      <p:sp>
        <p:nvSpPr>
          <p:cNvPr id="42" name="TextBox 41">
            <a:extLst>
              <a:ext uri="{FF2B5EF4-FFF2-40B4-BE49-F238E27FC236}">
                <a16:creationId xmlns:a16="http://schemas.microsoft.com/office/drawing/2014/main" id="{01AF3F45-662A-45B7-98E7-A2F50A9A34FB}"/>
              </a:ext>
            </a:extLst>
          </p:cNvPr>
          <p:cNvSpPr txBox="1"/>
          <p:nvPr/>
        </p:nvSpPr>
        <p:spPr>
          <a:xfrm>
            <a:off x="2491091" y="19147621"/>
            <a:ext cx="1016615" cy="400110"/>
          </a:xfrm>
          <a:prstGeom prst="rect">
            <a:avLst/>
          </a:prstGeom>
          <a:noFill/>
          <a:ln>
            <a:solidFill>
              <a:schemeClr val="tx1"/>
            </a:solidFill>
          </a:ln>
        </p:spPr>
        <p:txBody>
          <a:bodyPr wrap="square" rtlCol="0">
            <a:spAutoFit/>
          </a:bodyPr>
          <a:lstStyle/>
          <a:p>
            <a:r>
              <a:rPr lang="en-GB" sz="2000" dirty="0"/>
              <a:t>Figure 2</a:t>
            </a:r>
          </a:p>
        </p:txBody>
      </p:sp>
      <p:sp>
        <p:nvSpPr>
          <p:cNvPr id="43" name="TextBox 42">
            <a:extLst>
              <a:ext uri="{FF2B5EF4-FFF2-40B4-BE49-F238E27FC236}">
                <a16:creationId xmlns:a16="http://schemas.microsoft.com/office/drawing/2014/main" id="{BF6EC63B-F2C9-4EBB-A319-29A9B66AAE6A}"/>
              </a:ext>
            </a:extLst>
          </p:cNvPr>
          <p:cNvSpPr txBox="1"/>
          <p:nvPr/>
        </p:nvSpPr>
        <p:spPr>
          <a:xfrm>
            <a:off x="6094638" y="19170487"/>
            <a:ext cx="1016615" cy="400110"/>
          </a:xfrm>
          <a:prstGeom prst="rect">
            <a:avLst/>
          </a:prstGeom>
          <a:noFill/>
          <a:ln>
            <a:solidFill>
              <a:schemeClr val="tx1"/>
            </a:solidFill>
          </a:ln>
        </p:spPr>
        <p:txBody>
          <a:bodyPr wrap="square" rtlCol="0">
            <a:spAutoFit/>
          </a:bodyPr>
          <a:lstStyle/>
          <a:p>
            <a:r>
              <a:rPr lang="en-GB" sz="2000" dirty="0"/>
              <a:t>Figure 3</a:t>
            </a:r>
          </a:p>
        </p:txBody>
      </p:sp>
      <p:sp>
        <p:nvSpPr>
          <p:cNvPr id="45" name="TextBox 44">
            <a:extLst>
              <a:ext uri="{FF2B5EF4-FFF2-40B4-BE49-F238E27FC236}">
                <a16:creationId xmlns:a16="http://schemas.microsoft.com/office/drawing/2014/main" id="{64006B35-0C61-4742-A609-59E8257AACD5}"/>
              </a:ext>
            </a:extLst>
          </p:cNvPr>
          <p:cNvSpPr txBox="1"/>
          <p:nvPr/>
        </p:nvSpPr>
        <p:spPr>
          <a:xfrm>
            <a:off x="2526563" y="22160167"/>
            <a:ext cx="1016615" cy="400110"/>
          </a:xfrm>
          <a:prstGeom prst="rect">
            <a:avLst/>
          </a:prstGeom>
          <a:noFill/>
          <a:ln>
            <a:solidFill>
              <a:schemeClr val="tx1"/>
            </a:solidFill>
          </a:ln>
        </p:spPr>
        <p:txBody>
          <a:bodyPr wrap="square" rtlCol="0">
            <a:spAutoFit/>
          </a:bodyPr>
          <a:lstStyle/>
          <a:p>
            <a:r>
              <a:rPr lang="en-GB" sz="2000" dirty="0"/>
              <a:t>Figure 4</a:t>
            </a:r>
          </a:p>
        </p:txBody>
      </p:sp>
      <p:pic>
        <p:nvPicPr>
          <p:cNvPr id="57" name="Picture 56">
            <a:extLst>
              <a:ext uri="{FF2B5EF4-FFF2-40B4-BE49-F238E27FC236}">
                <a16:creationId xmlns:a16="http://schemas.microsoft.com/office/drawing/2014/main" id="{0A7CCD58-8C90-42E9-BE3E-6571E40A1847}"/>
              </a:ext>
            </a:extLst>
          </p:cNvPr>
          <p:cNvPicPr>
            <a:picLocks noChangeAspect="1"/>
          </p:cNvPicPr>
          <p:nvPr/>
        </p:nvPicPr>
        <p:blipFill>
          <a:blip r:embed="rId12"/>
          <a:srcRect l="20228" r="19456"/>
          <a:stretch>
            <a:fillRect/>
          </a:stretch>
        </p:blipFill>
        <p:spPr>
          <a:xfrm>
            <a:off x="8982664" y="22815929"/>
            <a:ext cx="3199214" cy="2878716"/>
          </a:xfrm>
          <a:prstGeom prst="rect">
            <a:avLst/>
          </a:prstGeom>
          <a:noFill/>
          <a:ln>
            <a:noFill/>
            <a:prstDash/>
          </a:ln>
        </p:spPr>
      </p:pic>
      <p:sp>
        <p:nvSpPr>
          <p:cNvPr id="63" name="Text Box 13">
            <a:extLst>
              <a:ext uri="{FF2B5EF4-FFF2-40B4-BE49-F238E27FC236}">
                <a16:creationId xmlns:a16="http://schemas.microsoft.com/office/drawing/2014/main" id="{756229B6-9B81-445C-82CE-25533064246D}"/>
              </a:ext>
            </a:extLst>
          </p:cNvPr>
          <p:cNvSpPr txBox="1"/>
          <p:nvPr/>
        </p:nvSpPr>
        <p:spPr>
          <a:xfrm>
            <a:off x="10027328" y="25640670"/>
            <a:ext cx="1109885" cy="438776"/>
          </a:xfrm>
          <a:prstGeom prst="rect">
            <a:avLst/>
          </a:prstGeom>
          <a:ln>
            <a:solidFill>
              <a:schemeClr val="tx1"/>
            </a:solidFill>
          </a:ln>
        </p:spPr>
        <p:txBody>
          <a:bodyPr vert="horz" wrap="square" lIns="91440" tIns="45720" rIns="91440" bIns="45720" anchor="t" anchorCtr="0" compatLnSpc="1">
            <a:noAutofit/>
          </a:bodyPr>
          <a:lstStyle/>
          <a:p>
            <a:r>
              <a:rPr lang="en-GB" sz="2000" dirty="0">
                <a:effectLst/>
                <a:latin typeface="Calibri" panose="020F0502020204030204" pitchFamily="34" charset="0"/>
                <a:ea typeface="Calibri" panose="020F0502020204030204" pitchFamily="34" charset="0"/>
                <a:cs typeface="Times New Roman" panose="02020603050405020304" pitchFamily="18" charset="0"/>
              </a:rPr>
              <a:t>Figure 6</a:t>
            </a:r>
          </a:p>
        </p:txBody>
      </p:sp>
      <p:sp>
        <p:nvSpPr>
          <p:cNvPr id="39" name="Text Box 13">
            <a:extLst>
              <a:ext uri="{FF2B5EF4-FFF2-40B4-BE49-F238E27FC236}">
                <a16:creationId xmlns:a16="http://schemas.microsoft.com/office/drawing/2014/main" id="{AA6E7A22-38A9-40D7-B1D0-58E67B38AFEA}"/>
              </a:ext>
            </a:extLst>
          </p:cNvPr>
          <p:cNvSpPr txBox="1"/>
          <p:nvPr/>
        </p:nvSpPr>
        <p:spPr>
          <a:xfrm>
            <a:off x="7948750" y="13400821"/>
            <a:ext cx="1109885" cy="438776"/>
          </a:xfrm>
          <a:prstGeom prst="rect">
            <a:avLst/>
          </a:prstGeom>
          <a:ln>
            <a:solidFill>
              <a:schemeClr val="tx1"/>
            </a:solidFill>
          </a:ln>
        </p:spPr>
        <p:txBody>
          <a:bodyPr vert="horz" wrap="square" lIns="91440" tIns="45720" rIns="91440" bIns="45720" anchor="t" anchorCtr="0" compatLnSpc="1">
            <a:noAutofit/>
          </a:bodyPr>
          <a:lstStyle/>
          <a:p>
            <a:r>
              <a:rPr lang="en-GB" sz="2000" dirty="0">
                <a:effectLst/>
                <a:latin typeface="Calibri" panose="020F0502020204030204" pitchFamily="34" charset="0"/>
                <a:ea typeface="Calibri" panose="020F0502020204030204" pitchFamily="34" charset="0"/>
                <a:cs typeface="Times New Roman" panose="02020603050405020304" pitchFamily="18" charset="0"/>
              </a:rPr>
              <a:t>Figure 5</a:t>
            </a:r>
          </a:p>
        </p:txBody>
      </p:sp>
      <p:sp>
        <p:nvSpPr>
          <p:cNvPr id="40" name="Text Box 6">
            <a:extLst>
              <a:ext uri="{FF2B5EF4-FFF2-40B4-BE49-F238E27FC236}">
                <a16:creationId xmlns:a16="http://schemas.microsoft.com/office/drawing/2014/main" id="{F563351F-9A10-4BC8-AB64-E2048590D694}"/>
              </a:ext>
            </a:extLst>
          </p:cNvPr>
          <p:cNvSpPr txBox="1">
            <a:spLocks noChangeArrowheads="1"/>
          </p:cNvSpPr>
          <p:nvPr/>
        </p:nvSpPr>
        <p:spPr bwMode="auto">
          <a:xfrm>
            <a:off x="14495896" y="6389636"/>
            <a:ext cx="6415087" cy="5920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latin typeface="Arial" panose="020B0604020202020204" pitchFamily="34" charset="0"/>
                <a:cs typeface="Arial" panose="020B0604020202020204" pitchFamily="34" charset="0"/>
              </a:rPr>
              <a:t>As an example, the containment and PCA (Permanent Corrective Action) stages relevant to project 2 (Tailgate Seal) are shown in the graph below:</a:t>
            </a:r>
          </a:p>
          <a:p>
            <a:pPr>
              <a:spcBef>
                <a:spcPct val="50000"/>
              </a:spcBef>
            </a:pPr>
            <a:endParaRPr lang="en-AU" altLang="en-US" sz="2800" dirty="0">
              <a:latin typeface="Arial" panose="020B0604020202020204" pitchFamily="34" charset="0"/>
              <a:cs typeface="Arial" panose="020B0604020202020204" pitchFamily="34" charset="0"/>
            </a:endParaRPr>
          </a:p>
          <a:p>
            <a:pPr>
              <a:spcBef>
                <a:spcPct val="50000"/>
              </a:spcBef>
            </a:pPr>
            <a:endParaRPr lang="en-AU" altLang="en-US" sz="2800" dirty="0">
              <a:latin typeface="Arial" panose="020B0604020202020204" pitchFamily="34" charset="0"/>
              <a:cs typeface="Arial" panose="020B0604020202020204" pitchFamily="34" charset="0"/>
            </a:endParaRPr>
          </a:p>
          <a:p>
            <a:pPr>
              <a:spcBef>
                <a:spcPct val="50000"/>
              </a:spcBef>
            </a:pPr>
            <a:endParaRPr lang="en-AU" altLang="en-US" sz="2800" dirty="0">
              <a:latin typeface="Arial" panose="020B0604020202020204" pitchFamily="34" charset="0"/>
              <a:cs typeface="Arial" panose="020B0604020202020204" pitchFamily="34" charset="0"/>
            </a:endParaRPr>
          </a:p>
          <a:p>
            <a:pPr>
              <a:spcBef>
                <a:spcPct val="50000"/>
              </a:spcBef>
            </a:pPr>
            <a:endParaRPr lang="en-AU" altLang="en-US" sz="2800" dirty="0">
              <a:latin typeface="Arial" panose="020B0604020202020204" pitchFamily="34" charset="0"/>
              <a:cs typeface="Arial" panose="020B0604020202020204" pitchFamily="34" charset="0"/>
            </a:endParaRPr>
          </a:p>
          <a:p>
            <a:pPr>
              <a:spcBef>
                <a:spcPct val="50000"/>
              </a:spcBef>
            </a:pPr>
            <a:r>
              <a:rPr lang="en-US" altLang="en-US" sz="2800" dirty="0"/>
              <a:t>Similar trends are can be clearly identified throughout the project.</a:t>
            </a:r>
          </a:p>
        </p:txBody>
      </p:sp>
      <p:pic>
        <p:nvPicPr>
          <p:cNvPr id="10" name="Picture 9">
            <a:extLst>
              <a:ext uri="{FF2B5EF4-FFF2-40B4-BE49-F238E27FC236}">
                <a16:creationId xmlns:a16="http://schemas.microsoft.com/office/drawing/2014/main" id="{C1464382-CB7D-40C3-94AD-093F8038F4C5}"/>
              </a:ext>
            </a:extLst>
          </p:cNvPr>
          <p:cNvPicPr>
            <a:picLocks noChangeAspect="1"/>
          </p:cNvPicPr>
          <p:nvPr/>
        </p:nvPicPr>
        <p:blipFill>
          <a:blip r:embed="rId13"/>
          <a:stretch>
            <a:fillRect/>
          </a:stretch>
        </p:blipFill>
        <p:spPr>
          <a:xfrm>
            <a:off x="14704210" y="8337751"/>
            <a:ext cx="5470202" cy="2784154"/>
          </a:xfrm>
          <a:prstGeom prst="rect">
            <a:avLst/>
          </a:prstGeom>
        </p:spPr>
      </p:pic>
      <p:sp>
        <p:nvSpPr>
          <p:cNvPr id="41" name="Text Box 13">
            <a:extLst>
              <a:ext uri="{FF2B5EF4-FFF2-40B4-BE49-F238E27FC236}">
                <a16:creationId xmlns:a16="http://schemas.microsoft.com/office/drawing/2014/main" id="{B93A0FC0-82E1-41BD-A74D-A749EF29F5A6}"/>
              </a:ext>
            </a:extLst>
          </p:cNvPr>
          <p:cNvSpPr txBox="1"/>
          <p:nvPr/>
        </p:nvSpPr>
        <p:spPr>
          <a:xfrm>
            <a:off x="19064527" y="10369241"/>
            <a:ext cx="1109885" cy="438776"/>
          </a:xfrm>
          <a:prstGeom prst="rect">
            <a:avLst/>
          </a:prstGeom>
          <a:ln>
            <a:solidFill>
              <a:schemeClr val="tx1"/>
            </a:solidFill>
          </a:ln>
        </p:spPr>
        <p:txBody>
          <a:bodyPr vert="horz" wrap="square" lIns="91440" tIns="45720" rIns="91440" bIns="45720" anchor="t" anchorCtr="0" compatLnSpc="1">
            <a:noAutofit/>
          </a:bodyPr>
          <a:lstStyle/>
          <a:p>
            <a:r>
              <a:rPr lang="en-GB" sz="2000" dirty="0">
                <a:effectLst/>
                <a:latin typeface="Calibri" panose="020F0502020204030204" pitchFamily="34" charset="0"/>
                <a:ea typeface="Calibri" panose="020F0502020204030204" pitchFamily="34" charset="0"/>
                <a:cs typeface="Times New Roman" panose="02020603050405020304" pitchFamily="18" charset="0"/>
              </a:rPr>
              <a:t>Figure 7</a:t>
            </a:r>
          </a:p>
        </p:txBody>
      </p:sp>
      <p:sp>
        <p:nvSpPr>
          <p:cNvPr id="38" name="Text Box 13">
            <a:extLst>
              <a:ext uri="{FF2B5EF4-FFF2-40B4-BE49-F238E27FC236}">
                <a16:creationId xmlns:a16="http://schemas.microsoft.com/office/drawing/2014/main" id="{875F89B9-440F-41CB-94B3-7284BB92731E}"/>
              </a:ext>
            </a:extLst>
          </p:cNvPr>
          <p:cNvSpPr txBox="1"/>
          <p:nvPr/>
        </p:nvSpPr>
        <p:spPr>
          <a:xfrm>
            <a:off x="19780306" y="20406215"/>
            <a:ext cx="1109885" cy="438776"/>
          </a:xfrm>
          <a:prstGeom prst="rect">
            <a:avLst/>
          </a:prstGeom>
          <a:ln>
            <a:solidFill>
              <a:schemeClr val="tx1"/>
            </a:solidFill>
          </a:ln>
        </p:spPr>
        <p:txBody>
          <a:bodyPr vert="horz" wrap="square" lIns="91440" tIns="45720" rIns="91440" bIns="45720" anchor="t" anchorCtr="0" compatLnSpc="1">
            <a:noAutofit/>
          </a:bodyPr>
          <a:lstStyle/>
          <a:p>
            <a:r>
              <a:rPr lang="en-GB" sz="2000" dirty="0">
                <a:effectLst/>
                <a:latin typeface="Calibri" panose="020F0502020204030204" pitchFamily="34" charset="0"/>
                <a:ea typeface="Calibri" panose="020F0502020204030204" pitchFamily="34" charset="0"/>
                <a:cs typeface="Times New Roman" panose="02020603050405020304" pitchFamily="18" charset="0"/>
              </a:rPr>
              <a:t>Figure 8</a:t>
            </a:r>
          </a:p>
        </p:txBody>
      </p:sp>
      <p:pic>
        <p:nvPicPr>
          <p:cNvPr id="20" name="Picture 19">
            <a:extLst>
              <a:ext uri="{FF2B5EF4-FFF2-40B4-BE49-F238E27FC236}">
                <a16:creationId xmlns:a16="http://schemas.microsoft.com/office/drawing/2014/main" id="{F628A4F9-1B4D-4AB4-B9B1-9AFC16CA50E8}"/>
              </a:ext>
            </a:extLst>
          </p:cNvPr>
          <p:cNvPicPr>
            <a:picLocks noChangeAspect="1"/>
          </p:cNvPicPr>
          <p:nvPr/>
        </p:nvPicPr>
        <p:blipFill>
          <a:blip r:embed="rId14"/>
          <a:stretch>
            <a:fillRect/>
          </a:stretch>
        </p:blipFill>
        <p:spPr>
          <a:xfrm>
            <a:off x="287603" y="2223693"/>
            <a:ext cx="2722296" cy="3295072"/>
          </a:xfrm>
          <a:prstGeom prst="rect">
            <a:avLst/>
          </a:prstGeom>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4D2075328EC1840BDDEA21E0B3F6B91" ma:contentTypeVersion="16" ma:contentTypeDescription="Create a new document." ma:contentTypeScope="" ma:versionID="0b62cf1d40b878116485f620e9f12a65">
  <xsd:schema xmlns:xsd="http://www.w3.org/2001/XMLSchema" xmlns:xs="http://www.w3.org/2001/XMLSchema" xmlns:p="http://schemas.microsoft.com/office/2006/metadata/properties" xmlns:ns3="beb10934-c16a-433a-91cf-cbfc455d8811" xmlns:ns4="e300f513-b380-4197-a595-185d1fb39f37" targetNamespace="http://schemas.microsoft.com/office/2006/metadata/properties" ma:root="true" ma:fieldsID="4de67311ad3982c7d6c92868d812d95a" ns3:_="" ns4:_="">
    <xsd:import namespace="beb10934-c16a-433a-91cf-cbfc455d8811"/>
    <xsd:import namespace="e300f513-b380-4197-a595-185d1fb39f37"/>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b10934-c16a-433a-91cf-cbfc455d8811"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300f513-b380-4197-a595-185d1fb39f3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eb10934-c16a-433a-91cf-cbfc455d8811" xsi:nil="true"/>
  </documentManagement>
</p:properties>
</file>

<file path=customXml/itemProps1.xml><?xml version="1.0" encoding="utf-8"?>
<ds:datastoreItem xmlns:ds="http://schemas.openxmlformats.org/officeDocument/2006/customXml" ds:itemID="{AABF9725-B7B9-4932-A9F7-72C11F153E3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b10934-c16a-433a-91cf-cbfc455d8811"/>
    <ds:schemaRef ds:uri="e300f513-b380-4197-a595-185d1fb39f3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E08B869-21A0-4042-8D13-39F0EE67822F}">
  <ds:schemaRefs>
    <ds:schemaRef ds:uri="http://schemas.microsoft.com/sharepoint/v3/contenttype/forms"/>
  </ds:schemaRefs>
</ds:datastoreItem>
</file>

<file path=customXml/itemProps3.xml><?xml version="1.0" encoding="utf-8"?>
<ds:datastoreItem xmlns:ds="http://schemas.openxmlformats.org/officeDocument/2006/customXml" ds:itemID="{0157CF64-0BC9-4CF4-A7B5-C0B1F640CD00}">
  <ds:schemaRefs>
    <ds:schemaRef ds:uri="beb10934-c16a-433a-91cf-cbfc455d8811"/>
    <ds:schemaRef ds:uri="e300f513-b380-4197-a595-185d1fb39f37"/>
    <ds:schemaRef ds:uri="http://purl.org/dc/terms/"/>
    <ds:schemaRef ds:uri="http://schemas.openxmlformats.org/package/2006/metadata/core-properties"/>
    <ds:schemaRef ds:uri="http://www.w3.org/XML/1998/namespace"/>
    <ds:schemaRef ds:uri="http://purl.org/dc/elements/1.1/"/>
    <ds:schemaRef ds:uri="http://schemas.microsoft.com/office/2006/metadata/properties"/>
    <ds:schemaRef ds:uri="http://schemas.microsoft.com/office/2006/documentManagement/types"/>
    <ds:schemaRef ds:uri="http://schemas.microsoft.com/office/infopath/2007/PartnerControl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685</TotalTime>
  <Words>677</Words>
  <Application>Microsoft Office PowerPoint</Application>
  <PresentationFormat>Custom</PresentationFormat>
  <Paragraphs>65</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Team, James</cp:lastModifiedBy>
  <cp:revision>23</cp:revision>
  <dcterms:created xsi:type="dcterms:W3CDTF">2016-02-25T08:27:32Z</dcterms:created>
  <dcterms:modified xsi:type="dcterms:W3CDTF">2023-06-01T13:04:40Z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0x01010004D2075328EC1840BDDEA21E0B3F6B91</vt:lpwstr>
  </property>
</Properties>
</file>