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59" r:id="rId4"/>
    <p:sldId id="268" r:id="rId5"/>
    <p:sldId id="269" r:id="rId6"/>
    <p:sldId id="260" r:id="rId7"/>
    <p:sldId id="262" r:id="rId8"/>
    <p:sldId id="263" r:id="rId9"/>
    <p:sldId id="270" r:id="rId10"/>
    <p:sldId id="271" r:id="rId11"/>
    <p:sldId id="273" r:id="rId12"/>
    <p:sldId id="272" r:id="rId13"/>
    <p:sldId id="274" r:id="rId14"/>
    <p:sldId id="281" r:id="rId15"/>
    <p:sldId id="275" r:id="rId16"/>
    <p:sldId id="264" r:id="rId17"/>
    <p:sldId id="265" r:id="rId18"/>
    <p:sldId id="276" r:id="rId19"/>
    <p:sldId id="277" r:id="rId20"/>
    <p:sldId id="280" r:id="rId21"/>
    <p:sldId id="278" r:id="rId22"/>
    <p:sldId id="279" r:id="rId23"/>
    <p:sldId id="26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57F414-A8BD-4F13-8D17-957732034014}" v="10" dt="2023-09-13T19:48:58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>
        <p:scale>
          <a:sx n="80" d="100"/>
          <a:sy n="80" d="100"/>
        </p:scale>
        <p:origin x="782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barfoot" userId="856e78e20e45bfec" providerId="LiveId" clId="{F357F414-A8BD-4F13-8D17-957732034014}"/>
    <pc:docChg chg="undo custSel addSld delSld modSld sldOrd">
      <pc:chgData name="paul barfoot" userId="856e78e20e45bfec" providerId="LiveId" clId="{F357F414-A8BD-4F13-8D17-957732034014}" dt="2023-09-15T11:15:26.605" v="3950" actId="20577"/>
      <pc:docMkLst>
        <pc:docMk/>
      </pc:docMkLst>
      <pc:sldChg chg="del">
        <pc:chgData name="paul barfoot" userId="856e78e20e45bfec" providerId="LiveId" clId="{F357F414-A8BD-4F13-8D17-957732034014}" dt="2023-09-08T11:36:56.759" v="315" actId="2696"/>
        <pc:sldMkLst>
          <pc:docMk/>
          <pc:sldMk cId="757909676" sldId="257"/>
        </pc:sldMkLst>
      </pc:sldChg>
      <pc:sldChg chg="modSp mod ord">
        <pc:chgData name="paul barfoot" userId="856e78e20e45bfec" providerId="LiveId" clId="{F357F414-A8BD-4F13-8D17-957732034014}" dt="2023-09-13T09:44:55.713" v="1130" actId="20577"/>
        <pc:sldMkLst>
          <pc:docMk/>
          <pc:sldMk cId="2259340780" sldId="259"/>
        </pc:sldMkLst>
        <pc:spChg chg="mod">
          <ac:chgData name="paul barfoot" userId="856e78e20e45bfec" providerId="LiveId" clId="{F357F414-A8BD-4F13-8D17-957732034014}" dt="2023-09-13T09:44:55.713" v="1130" actId="20577"/>
          <ac:spMkLst>
            <pc:docMk/>
            <pc:sldMk cId="2259340780" sldId="259"/>
            <ac:spMk id="3" creationId="{77ACCD64-6F61-8F4A-66F6-C4B9C8FC3C75}"/>
          </ac:spMkLst>
        </pc:spChg>
      </pc:sldChg>
      <pc:sldChg chg="addSp delSp modSp mod setBg modClrScheme chgLayout">
        <pc:chgData name="paul barfoot" userId="856e78e20e45bfec" providerId="LiveId" clId="{F357F414-A8BD-4F13-8D17-957732034014}" dt="2023-09-08T10:27:28.311" v="118"/>
        <pc:sldMkLst>
          <pc:docMk/>
          <pc:sldMk cId="3552779151" sldId="260"/>
        </pc:sldMkLst>
        <pc:spChg chg="add mo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2" creationId="{88F36834-3D6F-BFDC-DAC3-59341894E250}"/>
          </ac:spMkLst>
        </pc:spChg>
        <pc:spChg chg="add del mod">
          <ac:chgData name="paul barfoot" userId="856e78e20e45bfec" providerId="LiveId" clId="{F357F414-A8BD-4F13-8D17-957732034014}" dt="2023-09-08T10:27:28.311" v="118"/>
          <ac:spMkLst>
            <pc:docMk/>
            <pc:sldMk cId="3552779151" sldId="260"/>
            <ac:spMk id="3" creationId="{4A3CFE1E-A31B-9E68-63D1-9283157E3BBA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8" creationId="{09588DA8-065E-4F6F-8EFD-43104AB2E0CF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10" creationId="{C4285719-470E-454C-AF62-8323075F1F5B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12" creationId="{CD9FE4EF-C4D8-49A0-B2FF-81D8DB7D8A24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14" creationId="{4300840D-0A0B-4512-BACA-B439D5B9C57C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16" creationId="{D2B78728-A580-49A7-84F9-6EF6F583ADE0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18" creationId="{38FAA1A1-D861-433F-88FA-1E9D6FD31D11}"/>
          </ac:spMkLst>
        </pc:spChg>
        <pc:spChg chg="add">
          <ac:chgData name="paul barfoot" userId="856e78e20e45bfec" providerId="LiveId" clId="{F357F414-A8BD-4F13-8D17-957732034014}" dt="2023-09-08T10:26:02.442" v="117" actId="26606"/>
          <ac:spMkLst>
            <pc:docMk/>
            <pc:sldMk cId="3552779151" sldId="260"/>
            <ac:spMk id="20" creationId="{8D71EDA1-87BF-4D5D-AB79-F346FD19278A}"/>
          </ac:spMkLst>
        </pc:spChg>
        <pc:picChg chg="add mod">
          <ac:chgData name="paul barfoot" userId="856e78e20e45bfec" providerId="LiveId" clId="{F357F414-A8BD-4F13-8D17-957732034014}" dt="2023-09-08T10:27:28.311" v="118"/>
          <ac:picMkLst>
            <pc:docMk/>
            <pc:sldMk cId="3552779151" sldId="260"/>
            <ac:picMk id="4" creationId="{828015D3-9B08-C37F-ABFD-87CB8D48A6EE}"/>
          </ac:picMkLst>
        </pc:picChg>
      </pc:sldChg>
      <pc:sldChg chg="del ord">
        <pc:chgData name="paul barfoot" userId="856e78e20e45bfec" providerId="LiveId" clId="{F357F414-A8BD-4F13-8D17-957732034014}" dt="2023-09-08T11:09:44.597" v="212" actId="2696"/>
        <pc:sldMkLst>
          <pc:docMk/>
          <pc:sldMk cId="324190170" sldId="261"/>
        </pc:sldMkLst>
      </pc:sldChg>
      <pc:sldChg chg="addSp delSp modSp new mod ord setBg">
        <pc:chgData name="paul barfoot" userId="856e78e20e45bfec" providerId="LiveId" clId="{F357F414-A8BD-4F13-8D17-957732034014}" dt="2023-09-13T08:52:51.544" v="701" actId="26606"/>
        <pc:sldMkLst>
          <pc:docMk/>
          <pc:sldMk cId="1776797593" sldId="262"/>
        </pc:sldMkLst>
        <pc:spChg chg="mod">
          <ac:chgData name="paul barfoot" userId="856e78e20e45bfec" providerId="LiveId" clId="{F357F414-A8BD-4F13-8D17-957732034014}" dt="2023-09-13T08:52:51.544" v="701" actId="26606"/>
          <ac:spMkLst>
            <pc:docMk/>
            <pc:sldMk cId="1776797593" sldId="262"/>
            <ac:spMk id="2" creationId="{B4D12509-5CDF-D053-4133-AA8EB5AF41D5}"/>
          </ac:spMkLst>
        </pc:spChg>
        <pc:spChg chg="del mod">
          <ac:chgData name="paul barfoot" userId="856e78e20e45bfec" providerId="LiveId" clId="{F357F414-A8BD-4F13-8D17-957732034014}" dt="2023-09-13T08:52:51.544" v="701" actId="26606"/>
          <ac:spMkLst>
            <pc:docMk/>
            <pc:sldMk cId="1776797593" sldId="262"/>
            <ac:spMk id="3" creationId="{F768ED74-07B9-6EC1-4F94-51B86F9F1F5E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8" creationId="{09588DA8-065E-4F6F-8EFD-43104AB2E0CF}"/>
          </ac:spMkLst>
        </pc:spChg>
        <pc:spChg chg="add">
          <ac:chgData name="paul barfoot" userId="856e78e20e45bfec" providerId="LiveId" clId="{F357F414-A8BD-4F13-8D17-957732034014}" dt="2023-09-13T08:52:51.544" v="701" actId="26606"/>
          <ac:spMkLst>
            <pc:docMk/>
            <pc:sldMk cId="1776797593" sldId="262"/>
            <ac:spMk id="9" creationId="{58086AEC-04C2-4BC4-BFB8-0135965C74A8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10" creationId="{C4285719-470E-454C-AF62-8323075F1F5B}"/>
          </ac:spMkLst>
        </pc:spChg>
        <pc:spChg chg="add">
          <ac:chgData name="paul barfoot" userId="856e78e20e45bfec" providerId="LiveId" clId="{F357F414-A8BD-4F13-8D17-957732034014}" dt="2023-09-13T08:52:51.544" v="701" actId="26606"/>
          <ac:spMkLst>
            <pc:docMk/>
            <pc:sldMk cId="1776797593" sldId="262"/>
            <ac:spMk id="11" creationId="{20C3BE3F-B8A9-4DC9-A867-EC91736FAA07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12" creationId="{CD9FE4EF-C4D8-49A0-B2FF-81D8DB7D8A24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14" creationId="{4300840D-0A0B-4512-BACA-B439D5B9C57C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16" creationId="{D2B78728-A580-49A7-84F9-6EF6F583ADE0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18" creationId="{38FAA1A1-D861-433F-88FA-1E9D6FD31D11}"/>
          </ac:spMkLst>
        </pc:spChg>
        <pc:spChg chg="add del">
          <ac:chgData name="paul barfoot" userId="856e78e20e45bfec" providerId="LiveId" clId="{F357F414-A8BD-4F13-8D17-957732034014}" dt="2023-09-08T10:33:39.255" v="158" actId="26606"/>
          <ac:spMkLst>
            <pc:docMk/>
            <pc:sldMk cId="1776797593" sldId="262"/>
            <ac:spMk id="20" creationId="{8D71EDA1-87BF-4D5D-AB79-F346FD19278A}"/>
          </ac:spMkLst>
        </pc:spChg>
        <pc:grpChg chg="add">
          <ac:chgData name="paul barfoot" userId="856e78e20e45bfec" providerId="LiveId" clId="{F357F414-A8BD-4F13-8D17-957732034014}" dt="2023-09-13T08:52:51.544" v="701" actId="26606"/>
          <ac:grpSpMkLst>
            <pc:docMk/>
            <pc:sldMk cId="1776797593" sldId="262"/>
            <ac:grpSpMk id="13" creationId="{0CA2F3D1-53F2-478B-949B-6D4EA2E4E43E}"/>
          </ac:grpSpMkLst>
        </pc:grpChg>
        <pc:graphicFrameChg chg="add">
          <ac:chgData name="paul barfoot" userId="856e78e20e45bfec" providerId="LiveId" clId="{F357F414-A8BD-4F13-8D17-957732034014}" dt="2023-09-13T08:52:51.544" v="701" actId="26606"/>
          <ac:graphicFrameMkLst>
            <pc:docMk/>
            <pc:sldMk cId="1776797593" sldId="262"/>
            <ac:graphicFrameMk id="5" creationId="{9AEB1D77-D5B6-897A-2601-1E8635B2A90E}"/>
          </ac:graphicFrameMkLst>
        </pc:graphicFrameChg>
      </pc:sldChg>
      <pc:sldChg chg="modSp new mod">
        <pc:chgData name="paul barfoot" userId="856e78e20e45bfec" providerId="LiveId" clId="{F357F414-A8BD-4F13-8D17-957732034014}" dt="2023-09-08T11:30:45.214" v="314" actId="27636"/>
        <pc:sldMkLst>
          <pc:docMk/>
          <pc:sldMk cId="2757550946" sldId="263"/>
        </pc:sldMkLst>
        <pc:spChg chg="mod">
          <ac:chgData name="paul barfoot" userId="856e78e20e45bfec" providerId="LiveId" clId="{F357F414-A8BD-4F13-8D17-957732034014}" dt="2023-09-08T11:30:45.214" v="314" actId="27636"/>
          <ac:spMkLst>
            <pc:docMk/>
            <pc:sldMk cId="2757550946" sldId="263"/>
            <ac:spMk id="2" creationId="{FD3E7301-2403-4AE2-656A-24415C91221C}"/>
          </ac:spMkLst>
        </pc:spChg>
        <pc:spChg chg="mod">
          <ac:chgData name="paul barfoot" userId="856e78e20e45bfec" providerId="LiveId" clId="{F357F414-A8BD-4F13-8D17-957732034014}" dt="2023-09-08T11:10:36.798" v="312" actId="20577"/>
          <ac:spMkLst>
            <pc:docMk/>
            <pc:sldMk cId="2757550946" sldId="263"/>
            <ac:spMk id="3" creationId="{3899E668-360F-EE90-67A7-9E93158BC048}"/>
          </ac:spMkLst>
        </pc:spChg>
      </pc:sldChg>
      <pc:sldChg chg="modSp new mod">
        <pc:chgData name="paul barfoot" userId="856e78e20e45bfec" providerId="LiveId" clId="{F357F414-A8BD-4F13-8D17-957732034014}" dt="2023-09-08T13:51:10.201" v="492" actId="33524"/>
        <pc:sldMkLst>
          <pc:docMk/>
          <pc:sldMk cId="1097746658" sldId="264"/>
        </pc:sldMkLst>
        <pc:spChg chg="mod">
          <ac:chgData name="paul barfoot" userId="856e78e20e45bfec" providerId="LiveId" clId="{F357F414-A8BD-4F13-8D17-957732034014}" dt="2023-09-08T13:03:01.417" v="393" actId="20577"/>
          <ac:spMkLst>
            <pc:docMk/>
            <pc:sldMk cId="1097746658" sldId="264"/>
            <ac:spMk id="2" creationId="{847EB470-CDB6-579E-D21B-47546E2A1D78}"/>
          </ac:spMkLst>
        </pc:spChg>
        <pc:spChg chg="mod">
          <ac:chgData name="paul barfoot" userId="856e78e20e45bfec" providerId="LiveId" clId="{F357F414-A8BD-4F13-8D17-957732034014}" dt="2023-09-08T13:51:10.201" v="492" actId="33524"/>
          <ac:spMkLst>
            <pc:docMk/>
            <pc:sldMk cId="1097746658" sldId="264"/>
            <ac:spMk id="3" creationId="{A527B086-FA0A-3A83-5155-BD158D4F6967}"/>
          </ac:spMkLst>
        </pc:spChg>
      </pc:sldChg>
      <pc:sldChg chg="addSp delSp modSp new mod">
        <pc:chgData name="paul barfoot" userId="856e78e20e45bfec" providerId="LiveId" clId="{F357F414-A8BD-4F13-8D17-957732034014}" dt="2023-09-13T19:40:05.609" v="2480" actId="26606"/>
        <pc:sldMkLst>
          <pc:docMk/>
          <pc:sldMk cId="372818257" sldId="265"/>
        </pc:sldMkLst>
        <pc:spChg chg="mod">
          <ac:chgData name="paul barfoot" userId="856e78e20e45bfec" providerId="LiveId" clId="{F357F414-A8BD-4F13-8D17-957732034014}" dt="2023-09-08T14:17:32.398" v="505" actId="20577"/>
          <ac:spMkLst>
            <pc:docMk/>
            <pc:sldMk cId="372818257" sldId="265"/>
            <ac:spMk id="2" creationId="{0BAEF841-B26B-5711-E4D8-30A708512B3E}"/>
          </ac:spMkLst>
        </pc:spChg>
        <pc:spChg chg="del mod">
          <ac:chgData name="paul barfoot" userId="856e78e20e45bfec" providerId="LiveId" clId="{F357F414-A8BD-4F13-8D17-957732034014}" dt="2023-09-13T19:40:05.609" v="2480" actId="26606"/>
          <ac:spMkLst>
            <pc:docMk/>
            <pc:sldMk cId="372818257" sldId="265"/>
            <ac:spMk id="3" creationId="{054C0D3A-0728-8A76-5154-55E04098DAB2}"/>
          </ac:spMkLst>
        </pc:spChg>
        <pc:graphicFrameChg chg="add">
          <ac:chgData name="paul barfoot" userId="856e78e20e45bfec" providerId="LiveId" clId="{F357F414-A8BD-4F13-8D17-957732034014}" dt="2023-09-13T19:40:05.609" v="2480" actId="26606"/>
          <ac:graphicFrameMkLst>
            <pc:docMk/>
            <pc:sldMk cId="372818257" sldId="265"/>
            <ac:graphicFrameMk id="5" creationId="{2A33E877-C259-8223-9429-83928D3D9F6A}"/>
          </ac:graphicFrameMkLst>
        </pc:graphicFrameChg>
      </pc:sldChg>
      <pc:sldChg chg="modSp new mod">
        <pc:chgData name="paul barfoot" userId="856e78e20e45bfec" providerId="LiveId" clId="{F357F414-A8BD-4F13-8D17-957732034014}" dt="2023-09-15T11:15:26.605" v="3950" actId="20577"/>
        <pc:sldMkLst>
          <pc:docMk/>
          <pc:sldMk cId="1905046467" sldId="266"/>
        </pc:sldMkLst>
        <pc:spChg chg="mod">
          <ac:chgData name="paul barfoot" userId="856e78e20e45bfec" providerId="LiveId" clId="{F357F414-A8BD-4F13-8D17-957732034014}" dt="2023-09-13T09:19:42.677" v="966" actId="14100"/>
          <ac:spMkLst>
            <pc:docMk/>
            <pc:sldMk cId="1905046467" sldId="266"/>
            <ac:spMk id="2" creationId="{DD75E37E-517D-916E-7BB6-68F5D55C099B}"/>
          </ac:spMkLst>
        </pc:spChg>
        <pc:spChg chg="mod">
          <ac:chgData name="paul barfoot" userId="856e78e20e45bfec" providerId="LiveId" clId="{F357F414-A8BD-4F13-8D17-957732034014}" dt="2023-09-15T11:15:26.605" v="3950" actId="20577"/>
          <ac:spMkLst>
            <pc:docMk/>
            <pc:sldMk cId="1905046467" sldId="266"/>
            <ac:spMk id="3" creationId="{D4D3CDC9-6654-98AE-8FC3-12161538C117}"/>
          </ac:spMkLst>
        </pc:spChg>
      </pc:sldChg>
      <pc:sldChg chg="addSp modSp new mod ord setBg">
        <pc:chgData name="paul barfoot" userId="856e78e20e45bfec" providerId="LiveId" clId="{F357F414-A8BD-4F13-8D17-957732034014}" dt="2023-09-13T08:52:25.997" v="700" actId="26606"/>
        <pc:sldMkLst>
          <pc:docMk/>
          <pc:sldMk cId="1309270123" sldId="267"/>
        </pc:sldMkLst>
        <pc:spChg chg="mod">
          <ac:chgData name="paul barfoot" userId="856e78e20e45bfec" providerId="LiveId" clId="{F357F414-A8BD-4F13-8D17-957732034014}" dt="2023-09-13T08:52:25.997" v="700" actId="26606"/>
          <ac:spMkLst>
            <pc:docMk/>
            <pc:sldMk cId="1309270123" sldId="267"/>
            <ac:spMk id="2" creationId="{33E116E8-9956-E204-0519-11EFBA4402EC}"/>
          </ac:spMkLst>
        </pc:spChg>
        <pc:spChg chg="mod">
          <ac:chgData name="paul barfoot" userId="856e78e20e45bfec" providerId="LiveId" clId="{F357F414-A8BD-4F13-8D17-957732034014}" dt="2023-09-13T08:52:25.997" v="700" actId="26606"/>
          <ac:spMkLst>
            <pc:docMk/>
            <pc:sldMk cId="1309270123" sldId="267"/>
            <ac:spMk id="3" creationId="{6B281073-567E-C97C-D86C-4E4460AD331A}"/>
          </ac:spMkLst>
        </pc:spChg>
        <pc:spChg chg="add">
          <ac:chgData name="paul barfoot" userId="856e78e20e45bfec" providerId="LiveId" clId="{F357F414-A8BD-4F13-8D17-957732034014}" dt="2023-09-13T08:52:25.997" v="700" actId="26606"/>
          <ac:spMkLst>
            <pc:docMk/>
            <pc:sldMk cId="1309270123" sldId="267"/>
            <ac:spMk id="8" creationId="{18873D23-2DCF-4B31-A009-95721C06E8E1}"/>
          </ac:spMkLst>
        </pc:spChg>
        <pc:spChg chg="add">
          <ac:chgData name="paul barfoot" userId="856e78e20e45bfec" providerId="LiveId" clId="{F357F414-A8BD-4F13-8D17-957732034014}" dt="2023-09-13T08:52:25.997" v="700" actId="26606"/>
          <ac:spMkLst>
            <pc:docMk/>
            <pc:sldMk cId="1309270123" sldId="267"/>
            <ac:spMk id="10" creationId="{C13EF075-D4EF-4929-ADBC-91B27DA19955}"/>
          </ac:spMkLst>
        </pc:spChg>
        <pc:grpChg chg="add">
          <ac:chgData name="paul barfoot" userId="856e78e20e45bfec" providerId="LiveId" clId="{F357F414-A8BD-4F13-8D17-957732034014}" dt="2023-09-13T08:52:25.997" v="700" actId="26606"/>
          <ac:grpSpMkLst>
            <pc:docMk/>
            <pc:sldMk cId="1309270123" sldId="267"/>
            <ac:grpSpMk id="12" creationId="{DAA26DFA-AAB2-4973-9C17-16D587C7B198}"/>
          </ac:grpSpMkLst>
        </pc:grpChg>
      </pc:sldChg>
      <pc:sldChg chg="addSp delSp modSp new mod ord setBg">
        <pc:chgData name="paul barfoot" userId="856e78e20e45bfec" providerId="LiveId" clId="{F357F414-A8BD-4F13-8D17-957732034014}" dt="2023-09-13T09:19:04.943" v="950"/>
        <pc:sldMkLst>
          <pc:docMk/>
          <pc:sldMk cId="2788139777" sldId="268"/>
        </pc:sldMkLst>
        <pc:spChg chg="mod">
          <ac:chgData name="paul barfoot" userId="856e78e20e45bfec" providerId="LiveId" clId="{F357F414-A8BD-4F13-8D17-957732034014}" dt="2023-09-13T09:17:39.922" v="918" actId="26606"/>
          <ac:spMkLst>
            <pc:docMk/>
            <pc:sldMk cId="2788139777" sldId="268"/>
            <ac:spMk id="2" creationId="{F324AA1E-044C-F431-78FA-A81C62BC102C}"/>
          </ac:spMkLst>
        </pc:spChg>
        <pc:spChg chg="del mod">
          <ac:chgData name="paul barfoot" userId="856e78e20e45bfec" providerId="LiveId" clId="{F357F414-A8BD-4F13-8D17-957732034014}" dt="2023-09-13T09:17:39.937" v="919" actId="26606"/>
          <ac:spMkLst>
            <pc:docMk/>
            <pc:sldMk cId="2788139777" sldId="268"/>
            <ac:spMk id="3" creationId="{B1561F4A-40AB-5133-A2C9-7B8C07434169}"/>
          </ac:spMkLst>
        </pc:spChg>
        <pc:spChg chg="add del">
          <ac:chgData name="paul barfoot" userId="856e78e20e45bfec" providerId="LiveId" clId="{F357F414-A8BD-4F13-8D17-957732034014}" dt="2023-09-13T09:17:36.891" v="916" actId="26606"/>
          <ac:spMkLst>
            <pc:docMk/>
            <pc:sldMk cId="2788139777" sldId="268"/>
            <ac:spMk id="10" creationId="{245A9F99-D9B1-4094-A2E2-B90AC1DB7B9C}"/>
          </ac:spMkLst>
        </pc:spChg>
        <pc:spChg chg="add del">
          <ac:chgData name="paul barfoot" userId="856e78e20e45bfec" providerId="LiveId" clId="{F357F414-A8BD-4F13-8D17-957732034014}" dt="2023-09-13T09:17:36.891" v="916" actId="26606"/>
          <ac:spMkLst>
            <pc:docMk/>
            <pc:sldMk cId="2788139777" sldId="268"/>
            <ac:spMk id="12" creationId="{B7FAF607-473A-4A43-A23D-BBFF5C4117BB}"/>
          </ac:spMkLst>
        </pc:spChg>
        <pc:spChg chg="add del">
          <ac:chgData name="paul barfoot" userId="856e78e20e45bfec" providerId="LiveId" clId="{F357F414-A8BD-4F13-8D17-957732034014}" dt="2023-09-13T09:17:39.922" v="918" actId="26606"/>
          <ac:spMkLst>
            <pc:docMk/>
            <pc:sldMk cId="2788139777" sldId="268"/>
            <ac:spMk id="19" creationId="{245A9F99-D9B1-4094-A2E2-B90AC1DB7B9C}"/>
          </ac:spMkLst>
        </pc:spChg>
        <pc:spChg chg="add del">
          <ac:chgData name="paul barfoot" userId="856e78e20e45bfec" providerId="LiveId" clId="{F357F414-A8BD-4F13-8D17-957732034014}" dt="2023-09-13T09:17:39.922" v="918" actId="26606"/>
          <ac:spMkLst>
            <pc:docMk/>
            <pc:sldMk cId="2788139777" sldId="268"/>
            <ac:spMk id="20" creationId="{B7FAF607-473A-4A43-A23D-BBFF5C4117BB}"/>
          </ac:spMkLst>
        </pc:spChg>
        <pc:grpChg chg="add del">
          <ac:chgData name="paul barfoot" userId="856e78e20e45bfec" providerId="LiveId" clId="{F357F414-A8BD-4F13-8D17-957732034014}" dt="2023-09-13T09:17:36.891" v="916" actId="26606"/>
          <ac:grpSpMkLst>
            <pc:docMk/>
            <pc:sldMk cId="2788139777" sldId="268"/>
            <ac:grpSpMk id="14" creationId="{C5F6476F-D303-44D3-B30F-1BA348F0F64A}"/>
          </ac:grpSpMkLst>
        </pc:grpChg>
        <pc:grpChg chg="add del">
          <ac:chgData name="paul barfoot" userId="856e78e20e45bfec" providerId="LiveId" clId="{F357F414-A8BD-4F13-8D17-957732034014}" dt="2023-09-13T09:17:39.922" v="918" actId="26606"/>
          <ac:grpSpMkLst>
            <pc:docMk/>
            <pc:sldMk cId="2788139777" sldId="268"/>
            <ac:grpSpMk id="22" creationId="{C5F6476F-D303-44D3-B30F-1BA348F0F64A}"/>
          </ac:grpSpMkLst>
        </pc:grpChg>
        <pc:graphicFrameChg chg="add">
          <ac:chgData name="paul barfoot" userId="856e78e20e45bfec" providerId="LiveId" clId="{F357F414-A8BD-4F13-8D17-957732034014}" dt="2023-09-13T09:17:39.937" v="919" actId="26606"/>
          <ac:graphicFrameMkLst>
            <pc:docMk/>
            <pc:sldMk cId="2788139777" sldId="268"/>
            <ac:graphicFrameMk id="5" creationId="{A1916C6E-F422-2D48-2B48-196ACD115915}"/>
          </ac:graphicFrameMkLst>
        </pc:graphicFrameChg>
        <pc:picChg chg="add del">
          <ac:chgData name="paul barfoot" userId="856e78e20e45bfec" providerId="LiveId" clId="{F357F414-A8BD-4F13-8D17-957732034014}" dt="2023-09-13T09:17:36.891" v="916" actId="26606"/>
          <ac:picMkLst>
            <pc:docMk/>
            <pc:sldMk cId="2788139777" sldId="268"/>
            <ac:picMk id="7" creationId="{DB7F3753-F5D1-1DB5-C767-75B448006F78}"/>
          </ac:picMkLst>
        </pc:picChg>
        <pc:picChg chg="add del">
          <ac:chgData name="paul barfoot" userId="856e78e20e45bfec" providerId="LiveId" clId="{F357F414-A8BD-4F13-8D17-957732034014}" dt="2023-09-13T09:17:39.922" v="918" actId="26606"/>
          <ac:picMkLst>
            <pc:docMk/>
            <pc:sldMk cId="2788139777" sldId="268"/>
            <ac:picMk id="21" creationId="{4319A575-1A41-B2E4-AF2B-6BDDDB8949E5}"/>
          </ac:picMkLst>
        </pc:picChg>
      </pc:sldChg>
      <pc:sldChg chg="addSp delSp modSp new mod setBg">
        <pc:chgData name="paul barfoot" userId="856e78e20e45bfec" providerId="LiveId" clId="{F357F414-A8BD-4F13-8D17-957732034014}" dt="2023-09-15T11:12:27.580" v="3938" actId="20577"/>
        <pc:sldMkLst>
          <pc:docMk/>
          <pc:sldMk cId="1325413625" sldId="269"/>
        </pc:sldMkLst>
        <pc:spChg chg="mod">
          <ac:chgData name="paul barfoot" userId="856e78e20e45bfec" providerId="LiveId" clId="{F357F414-A8BD-4F13-8D17-957732034014}" dt="2023-09-13T11:40:34.898" v="1480" actId="26606"/>
          <ac:spMkLst>
            <pc:docMk/>
            <pc:sldMk cId="1325413625" sldId="269"/>
            <ac:spMk id="2" creationId="{2A91F92E-4140-F563-998B-30F1F6EE4F9E}"/>
          </ac:spMkLst>
        </pc:spChg>
        <pc:spChg chg="add del mod">
          <ac:chgData name="paul barfoot" userId="856e78e20e45bfec" providerId="LiveId" clId="{F357F414-A8BD-4F13-8D17-957732034014}" dt="2023-09-13T11:40:34.898" v="1480" actId="26606"/>
          <ac:spMkLst>
            <pc:docMk/>
            <pc:sldMk cId="1325413625" sldId="269"/>
            <ac:spMk id="3" creationId="{A28D7744-6302-5A58-6488-C4CB2DAEF92E}"/>
          </ac:spMkLst>
        </pc:spChg>
        <pc:spChg chg="add mod">
          <ac:chgData name="paul barfoot" userId="856e78e20e45bfec" providerId="LiveId" clId="{F357F414-A8BD-4F13-8D17-957732034014}" dt="2023-09-15T11:12:27.580" v="3938" actId="20577"/>
          <ac:spMkLst>
            <pc:docMk/>
            <pc:sldMk cId="1325413625" sldId="269"/>
            <ac:spMk id="4" creationId="{11B363ED-4D37-AF02-77F2-230CCF1566B7}"/>
          </ac:spMkLst>
        </pc:spChg>
        <pc:spChg chg="add">
          <ac:chgData name="paul barfoot" userId="856e78e20e45bfec" providerId="LiveId" clId="{F357F414-A8BD-4F13-8D17-957732034014}" dt="2023-09-13T11:40:34.898" v="1480" actId="26606"/>
          <ac:spMkLst>
            <pc:docMk/>
            <pc:sldMk cId="1325413625" sldId="269"/>
            <ac:spMk id="7" creationId="{5105D448-4A6C-48A3-8C3C-71AF58F3E506}"/>
          </ac:spMkLst>
        </pc:spChg>
        <pc:spChg chg="add">
          <ac:chgData name="paul barfoot" userId="856e78e20e45bfec" providerId="LiveId" clId="{F357F414-A8BD-4F13-8D17-957732034014}" dt="2023-09-13T11:40:34.898" v="1480" actId="26606"/>
          <ac:spMkLst>
            <pc:docMk/>
            <pc:sldMk cId="1325413625" sldId="269"/>
            <ac:spMk id="8" creationId="{4025579F-C5D8-43BE-AF84-3E66A482C567}"/>
          </ac:spMkLst>
        </pc:spChg>
        <pc:spChg chg="add del">
          <ac:chgData name="paul barfoot" userId="856e78e20e45bfec" providerId="LiveId" clId="{F357F414-A8BD-4F13-8D17-957732034014}" dt="2023-09-13T11:39:06.369" v="1442" actId="26606"/>
          <ac:spMkLst>
            <pc:docMk/>
            <pc:sldMk cId="1325413625" sldId="269"/>
            <ac:spMk id="9" creationId="{C0763A76-9F1C-4FC5-82B7-DD475DA461B2}"/>
          </ac:spMkLst>
        </pc:spChg>
        <pc:spChg chg="add del">
          <ac:chgData name="paul barfoot" userId="856e78e20e45bfec" providerId="LiveId" clId="{F357F414-A8BD-4F13-8D17-957732034014}" dt="2023-09-13T11:39:00.963" v="1440" actId="26606"/>
          <ac:spMkLst>
            <pc:docMk/>
            <pc:sldMk cId="1325413625" sldId="269"/>
            <ac:spMk id="10" creationId="{B50AB553-2A96-4A92-96F2-93548E096954}"/>
          </ac:spMkLst>
        </pc:spChg>
        <pc:spChg chg="add del">
          <ac:chgData name="paul barfoot" userId="856e78e20e45bfec" providerId="LiveId" clId="{F357F414-A8BD-4F13-8D17-957732034014}" dt="2023-09-13T11:39:06.369" v="1442" actId="26606"/>
          <ac:spMkLst>
            <pc:docMk/>
            <pc:sldMk cId="1325413625" sldId="269"/>
            <ac:spMk id="11" creationId="{E81BF4F6-F2CF-4984-9D14-D6966D92F99F}"/>
          </ac:spMkLst>
        </pc:spChg>
        <pc:spChg chg="add del">
          <ac:chgData name="paul barfoot" userId="856e78e20e45bfec" providerId="LiveId" clId="{F357F414-A8BD-4F13-8D17-957732034014}" dt="2023-09-13T11:39:06.369" v="1442" actId="26606"/>
          <ac:spMkLst>
            <pc:docMk/>
            <pc:sldMk cId="1325413625" sldId="269"/>
            <ac:spMk id="12" creationId="{A28D7744-6302-5A58-6488-C4CB2DAEF92E}"/>
          </ac:spMkLst>
        </pc:spChg>
        <pc:graphicFrameChg chg="add del">
          <ac:chgData name="paul barfoot" userId="856e78e20e45bfec" providerId="LiveId" clId="{F357F414-A8BD-4F13-8D17-957732034014}" dt="2023-09-13T11:39:00.963" v="1440" actId="26606"/>
          <ac:graphicFrameMkLst>
            <pc:docMk/>
            <pc:sldMk cId="1325413625" sldId="269"/>
            <ac:graphicFrameMk id="5" creationId="{E80C8709-85A8-FE56-EEBE-E772BEDB307E}"/>
          </ac:graphicFrameMkLst>
        </pc:graphicFrameChg>
        <pc:graphicFrameChg chg="add">
          <ac:chgData name="paul barfoot" userId="856e78e20e45bfec" providerId="LiveId" clId="{F357F414-A8BD-4F13-8D17-957732034014}" dt="2023-09-13T11:40:34.898" v="1480" actId="26606"/>
          <ac:graphicFrameMkLst>
            <pc:docMk/>
            <pc:sldMk cId="1325413625" sldId="269"/>
            <ac:graphicFrameMk id="14" creationId="{714E3E1F-45EE-A6A1-CFC4-AB597CB29723}"/>
          </ac:graphicFrameMkLst>
        </pc:graphicFrameChg>
        <pc:picChg chg="add del">
          <ac:chgData name="paul barfoot" userId="856e78e20e45bfec" providerId="LiveId" clId="{F357F414-A8BD-4F13-8D17-957732034014}" dt="2023-09-13T11:39:00.963" v="1440" actId="26606"/>
          <ac:picMkLst>
            <pc:docMk/>
            <pc:sldMk cId="1325413625" sldId="269"/>
            <ac:picMk id="6" creationId="{3A10B0E9-3070-8106-6395-5204DAED88E0}"/>
          </ac:picMkLst>
        </pc:picChg>
        <pc:picChg chg="add del">
          <ac:chgData name="paul barfoot" userId="856e78e20e45bfec" providerId="LiveId" clId="{F357F414-A8BD-4F13-8D17-957732034014}" dt="2023-09-13T11:39:06.369" v="1442" actId="26606"/>
          <ac:picMkLst>
            <pc:docMk/>
            <pc:sldMk cId="1325413625" sldId="269"/>
            <ac:picMk id="13" creationId="{E6CCA4B3-F29B-EF6B-D8B1-18E62069098E}"/>
          </ac:picMkLst>
        </pc:picChg>
        <pc:picChg chg="add del mod">
          <ac:chgData name="paul barfoot" userId="856e78e20e45bfec" providerId="LiveId" clId="{F357F414-A8BD-4F13-8D17-957732034014}" dt="2023-09-13T09:52:08.814" v="1181" actId="478"/>
          <ac:picMkLst>
            <pc:docMk/>
            <pc:sldMk cId="1325413625" sldId="269"/>
            <ac:picMk id="1026" creationId="{54774EF2-F8E5-BE68-145C-A979885F9F25}"/>
          </ac:picMkLst>
        </pc:picChg>
      </pc:sldChg>
      <pc:sldChg chg="modSp new mod ord">
        <pc:chgData name="paul barfoot" userId="856e78e20e45bfec" providerId="LiveId" clId="{F357F414-A8BD-4F13-8D17-957732034014}" dt="2023-09-13T12:14:16.208" v="1567" actId="20577"/>
        <pc:sldMkLst>
          <pc:docMk/>
          <pc:sldMk cId="1820315529" sldId="270"/>
        </pc:sldMkLst>
        <pc:spChg chg="mod">
          <ac:chgData name="paul barfoot" userId="856e78e20e45bfec" providerId="LiveId" clId="{F357F414-A8BD-4F13-8D17-957732034014}" dt="2023-09-13T12:13:33.744" v="1541" actId="20577"/>
          <ac:spMkLst>
            <pc:docMk/>
            <pc:sldMk cId="1820315529" sldId="270"/>
            <ac:spMk id="2" creationId="{3D4CD2FF-812B-2AB1-6FB2-832B8E0C511E}"/>
          </ac:spMkLst>
        </pc:spChg>
        <pc:spChg chg="mod">
          <ac:chgData name="paul barfoot" userId="856e78e20e45bfec" providerId="LiveId" clId="{F357F414-A8BD-4F13-8D17-957732034014}" dt="2023-09-13T12:14:16.208" v="1567" actId="20577"/>
          <ac:spMkLst>
            <pc:docMk/>
            <pc:sldMk cId="1820315529" sldId="270"/>
            <ac:spMk id="3" creationId="{4318CBA2-4AAA-2C90-EE82-F7BFB11706D5}"/>
          </ac:spMkLst>
        </pc:spChg>
      </pc:sldChg>
      <pc:sldChg chg="addSp delSp modSp new mod">
        <pc:chgData name="paul barfoot" userId="856e78e20e45bfec" providerId="LiveId" clId="{F357F414-A8BD-4F13-8D17-957732034014}" dt="2023-09-13T12:47:10.793" v="1823" actId="255"/>
        <pc:sldMkLst>
          <pc:docMk/>
          <pc:sldMk cId="1367674571" sldId="271"/>
        </pc:sldMkLst>
        <pc:spChg chg="mod">
          <ac:chgData name="paul barfoot" userId="856e78e20e45bfec" providerId="LiveId" clId="{F357F414-A8BD-4F13-8D17-957732034014}" dt="2023-09-13T12:14:32.339" v="1569" actId="27636"/>
          <ac:spMkLst>
            <pc:docMk/>
            <pc:sldMk cId="1367674571" sldId="271"/>
            <ac:spMk id="2" creationId="{E9DA196C-A31A-10BF-D823-E08327F822FC}"/>
          </ac:spMkLst>
        </pc:spChg>
        <pc:spChg chg="del mod">
          <ac:chgData name="paul barfoot" userId="856e78e20e45bfec" providerId="LiveId" clId="{F357F414-A8BD-4F13-8D17-957732034014}" dt="2023-09-13T12:46:40.944" v="1822" actId="26606"/>
          <ac:spMkLst>
            <pc:docMk/>
            <pc:sldMk cId="1367674571" sldId="271"/>
            <ac:spMk id="3" creationId="{0A249B65-A4A4-9E92-94BC-CBF2C7DDB1DE}"/>
          </ac:spMkLst>
        </pc:spChg>
        <pc:graphicFrameChg chg="add mod">
          <ac:chgData name="paul barfoot" userId="856e78e20e45bfec" providerId="LiveId" clId="{F357F414-A8BD-4F13-8D17-957732034014}" dt="2023-09-13T12:47:10.793" v="1823" actId="255"/>
          <ac:graphicFrameMkLst>
            <pc:docMk/>
            <pc:sldMk cId="1367674571" sldId="271"/>
            <ac:graphicFrameMk id="5" creationId="{9FAD5613-898E-21A6-6335-28423548DF67}"/>
          </ac:graphicFrameMkLst>
        </pc:graphicFrameChg>
      </pc:sldChg>
      <pc:sldChg chg="modSp new mod">
        <pc:chgData name="paul barfoot" userId="856e78e20e45bfec" providerId="LiveId" clId="{F357F414-A8BD-4F13-8D17-957732034014}" dt="2023-09-15T11:12:08.828" v="3936" actId="20577"/>
        <pc:sldMkLst>
          <pc:docMk/>
          <pc:sldMk cId="3402659604" sldId="272"/>
        </pc:sldMkLst>
        <pc:spChg chg="mod">
          <ac:chgData name="paul barfoot" userId="856e78e20e45bfec" providerId="LiveId" clId="{F357F414-A8BD-4F13-8D17-957732034014}" dt="2023-09-13T12:48:01.782" v="1845" actId="20577"/>
          <ac:spMkLst>
            <pc:docMk/>
            <pc:sldMk cId="3402659604" sldId="272"/>
            <ac:spMk id="2" creationId="{EDD8D99E-13D4-77A4-7927-E70B8BAA749A}"/>
          </ac:spMkLst>
        </pc:spChg>
        <pc:spChg chg="mod">
          <ac:chgData name="paul barfoot" userId="856e78e20e45bfec" providerId="LiveId" clId="{F357F414-A8BD-4F13-8D17-957732034014}" dt="2023-09-15T11:12:08.828" v="3936" actId="20577"/>
          <ac:spMkLst>
            <pc:docMk/>
            <pc:sldMk cId="3402659604" sldId="272"/>
            <ac:spMk id="3" creationId="{2AD02159-6932-493F-A6A9-615D598552F9}"/>
          </ac:spMkLst>
        </pc:spChg>
      </pc:sldChg>
      <pc:sldChg chg="modSp new mod ord">
        <pc:chgData name="paul barfoot" userId="856e78e20e45bfec" providerId="LiveId" clId="{F357F414-A8BD-4F13-8D17-957732034014}" dt="2023-09-13T12:57:55.924" v="1992" actId="313"/>
        <pc:sldMkLst>
          <pc:docMk/>
          <pc:sldMk cId="3744046922" sldId="273"/>
        </pc:sldMkLst>
        <pc:spChg chg="mod">
          <ac:chgData name="paul barfoot" userId="856e78e20e45bfec" providerId="LiveId" clId="{F357F414-A8BD-4F13-8D17-957732034014}" dt="2023-09-13T12:55:33.980" v="1850" actId="27636"/>
          <ac:spMkLst>
            <pc:docMk/>
            <pc:sldMk cId="3744046922" sldId="273"/>
            <ac:spMk id="2" creationId="{506C01EC-D0DE-DBE3-5E34-F887FF29F9B8}"/>
          </ac:spMkLst>
        </pc:spChg>
        <pc:spChg chg="mod">
          <ac:chgData name="paul barfoot" userId="856e78e20e45bfec" providerId="LiveId" clId="{F357F414-A8BD-4F13-8D17-957732034014}" dt="2023-09-13T12:57:55.924" v="1992" actId="313"/>
          <ac:spMkLst>
            <pc:docMk/>
            <pc:sldMk cId="3744046922" sldId="273"/>
            <ac:spMk id="3" creationId="{A060B0D6-AD3C-5D50-B0C2-467F192207F7}"/>
          </ac:spMkLst>
        </pc:spChg>
      </pc:sldChg>
      <pc:sldChg chg="modSp new mod">
        <pc:chgData name="paul barfoot" userId="856e78e20e45bfec" providerId="LiveId" clId="{F357F414-A8BD-4F13-8D17-957732034014}" dt="2023-09-13T14:32:57.533" v="2388" actId="14"/>
        <pc:sldMkLst>
          <pc:docMk/>
          <pc:sldMk cId="3734278727" sldId="274"/>
        </pc:sldMkLst>
        <pc:spChg chg="mod">
          <ac:chgData name="paul barfoot" userId="856e78e20e45bfec" providerId="LiveId" clId="{F357F414-A8BD-4F13-8D17-957732034014}" dt="2023-09-13T13:54:59.732" v="2233" actId="5793"/>
          <ac:spMkLst>
            <pc:docMk/>
            <pc:sldMk cId="3734278727" sldId="274"/>
            <ac:spMk id="2" creationId="{40302CBE-F24A-FDCF-A395-E774738A8B86}"/>
          </ac:spMkLst>
        </pc:spChg>
        <pc:spChg chg="mod">
          <ac:chgData name="paul barfoot" userId="856e78e20e45bfec" providerId="LiveId" clId="{F357F414-A8BD-4F13-8D17-957732034014}" dt="2023-09-13T14:32:57.533" v="2388" actId="14"/>
          <ac:spMkLst>
            <pc:docMk/>
            <pc:sldMk cId="3734278727" sldId="274"/>
            <ac:spMk id="3" creationId="{17C493E6-E6B4-89E4-653E-DE22B850C8EF}"/>
          </ac:spMkLst>
        </pc:spChg>
      </pc:sldChg>
      <pc:sldChg chg="modSp new mod ord">
        <pc:chgData name="paul barfoot" userId="856e78e20e45bfec" providerId="LiveId" clId="{F357F414-A8BD-4F13-8D17-957732034014}" dt="2023-09-13T19:39:02.626" v="2479" actId="27636"/>
        <pc:sldMkLst>
          <pc:docMk/>
          <pc:sldMk cId="2869121812" sldId="275"/>
        </pc:sldMkLst>
        <pc:spChg chg="mod">
          <ac:chgData name="paul barfoot" userId="856e78e20e45bfec" providerId="LiveId" clId="{F357F414-A8BD-4F13-8D17-957732034014}" dt="2023-09-13T19:39:02.626" v="2479" actId="27636"/>
          <ac:spMkLst>
            <pc:docMk/>
            <pc:sldMk cId="2869121812" sldId="275"/>
            <ac:spMk id="2" creationId="{84953E62-9665-40B1-B195-68705727475D}"/>
          </ac:spMkLst>
        </pc:spChg>
        <pc:spChg chg="mod">
          <ac:chgData name="paul barfoot" userId="856e78e20e45bfec" providerId="LiveId" clId="{F357F414-A8BD-4F13-8D17-957732034014}" dt="2023-09-13T19:38:33.849" v="2474" actId="20577"/>
          <ac:spMkLst>
            <pc:docMk/>
            <pc:sldMk cId="2869121812" sldId="275"/>
            <ac:spMk id="3" creationId="{27634716-CFBB-5C6C-D514-FE9B517B7700}"/>
          </ac:spMkLst>
        </pc:spChg>
      </pc:sldChg>
      <pc:sldChg chg="addSp delSp modSp new mod ord setBg">
        <pc:chgData name="paul barfoot" userId="856e78e20e45bfec" providerId="LiveId" clId="{F357F414-A8BD-4F13-8D17-957732034014}" dt="2023-09-14T20:53:59.584" v="3607" actId="26606"/>
        <pc:sldMkLst>
          <pc:docMk/>
          <pc:sldMk cId="423239543" sldId="276"/>
        </pc:sldMkLst>
        <pc:spChg chg="mod">
          <ac:chgData name="paul barfoot" userId="856e78e20e45bfec" providerId="LiveId" clId="{F357F414-A8BD-4F13-8D17-957732034014}" dt="2023-09-14T20:53:59.584" v="3607" actId="26606"/>
          <ac:spMkLst>
            <pc:docMk/>
            <pc:sldMk cId="423239543" sldId="276"/>
            <ac:spMk id="2" creationId="{EE3D7711-A81F-D55D-3889-E1C15C4DF88D}"/>
          </ac:spMkLst>
        </pc:spChg>
        <pc:spChg chg="del mod">
          <ac:chgData name="paul barfoot" userId="856e78e20e45bfec" providerId="LiveId" clId="{F357F414-A8BD-4F13-8D17-957732034014}" dt="2023-09-14T20:53:59.584" v="3607" actId="26606"/>
          <ac:spMkLst>
            <pc:docMk/>
            <pc:sldMk cId="423239543" sldId="276"/>
            <ac:spMk id="3" creationId="{A5709944-B19B-4F7A-4280-187B3A2E7CB5}"/>
          </ac:spMkLst>
        </pc:spChg>
        <pc:spChg chg="add">
          <ac:chgData name="paul barfoot" userId="856e78e20e45bfec" providerId="LiveId" clId="{F357F414-A8BD-4F13-8D17-957732034014}" dt="2023-09-14T20:53:59.584" v="3607" actId="26606"/>
          <ac:spMkLst>
            <pc:docMk/>
            <pc:sldMk cId="423239543" sldId="276"/>
            <ac:spMk id="9" creationId="{2F3856E9-4239-4EE7-A372-FDCF4882FDF6}"/>
          </ac:spMkLst>
        </pc:spChg>
        <pc:spChg chg="add">
          <ac:chgData name="paul barfoot" userId="856e78e20e45bfec" providerId="LiveId" clId="{F357F414-A8BD-4F13-8D17-957732034014}" dt="2023-09-14T20:53:59.584" v="3607" actId="26606"/>
          <ac:spMkLst>
            <pc:docMk/>
            <pc:sldMk cId="423239543" sldId="276"/>
            <ac:spMk id="11" creationId="{CCC9CDCF-90F8-42B0-BD0A-794C52688098}"/>
          </ac:spMkLst>
        </pc:spChg>
        <pc:grpChg chg="add">
          <ac:chgData name="paul barfoot" userId="856e78e20e45bfec" providerId="LiveId" clId="{F357F414-A8BD-4F13-8D17-957732034014}" dt="2023-09-14T20:53:59.584" v="3607" actId="26606"/>
          <ac:grpSpMkLst>
            <pc:docMk/>
            <pc:sldMk cId="423239543" sldId="276"/>
            <ac:grpSpMk id="13" creationId="{C07D05FE-3FB8-4314-A050-9AB40814D714}"/>
          </ac:grpSpMkLst>
        </pc:grpChg>
        <pc:graphicFrameChg chg="add">
          <ac:chgData name="paul barfoot" userId="856e78e20e45bfec" providerId="LiveId" clId="{F357F414-A8BD-4F13-8D17-957732034014}" dt="2023-09-14T20:53:59.584" v="3607" actId="26606"/>
          <ac:graphicFrameMkLst>
            <pc:docMk/>
            <pc:sldMk cId="423239543" sldId="276"/>
            <ac:graphicFrameMk id="5" creationId="{17BC01D3-6032-6001-286F-A3F1BC762EEF}"/>
          </ac:graphicFrameMkLst>
        </pc:graphicFrameChg>
      </pc:sldChg>
      <pc:sldChg chg="new del">
        <pc:chgData name="paul barfoot" userId="856e78e20e45bfec" providerId="LiveId" clId="{F357F414-A8BD-4F13-8D17-957732034014}" dt="2023-09-13T19:41:13.483" v="2483" actId="2696"/>
        <pc:sldMkLst>
          <pc:docMk/>
          <pc:sldMk cId="1924576487" sldId="276"/>
        </pc:sldMkLst>
      </pc:sldChg>
      <pc:sldChg chg="addSp delSp modSp new del mod">
        <pc:chgData name="paul barfoot" userId="856e78e20e45bfec" providerId="LiveId" clId="{F357F414-A8BD-4F13-8D17-957732034014}" dt="2023-09-13T19:49:43.879" v="2531" actId="2696"/>
        <pc:sldMkLst>
          <pc:docMk/>
          <pc:sldMk cId="378911164" sldId="277"/>
        </pc:sldMkLst>
        <pc:spChg chg="add del mod">
          <ac:chgData name="paul barfoot" userId="856e78e20e45bfec" providerId="LiveId" clId="{F357F414-A8BD-4F13-8D17-957732034014}" dt="2023-09-13T19:45:55.804" v="2506"/>
          <ac:spMkLst>
            <pc:docMk/>
            <pc:sldMk cId="378911164" sldId="277"/>
            <ac:spMk id="2" creationId="{8A114FB1-4FC5-BD8B-4874-F2E109428CA6}"/>
          </ac:spMkLst>
        </pc:spChg>
        <pc:spChg chg="add del mod">
          <ac:chgData name="paul barfoot" userId="856e78e20e45bfec" providerId="LiveId" clId="{F357F414-A8BD-4F13-8D17-957732034014}" dt="2023-09-13T19:49:40.867" v="2530"/>
          <ac:spMkLst>
            <pc:docMk/>
            <pc:sldMk cId="378911164" sldId="277"/>
            <ac:spMk id="3" creationId="{89FAFE1F-9689-88A8-FD34-BB0AB1E7ED34}"/>
          </ac:spMkLst>
        </pc:spChg>
      </pc:sldChg>
      <pc:sldChg chg="addSp modSp new mod setBg">
        <pc:chgData name="paul barfoot" userId="856e78e20e45bfec" providerId="LiveId" clId="{F357F414-A8BD-4F13-8D17-957732034014}" dt="2023-09-14T20:51:31.342" v="3606" actId="26606"/>
        <pc:sldMkLst>
          <pc:docMk/>
          <pc:sldMk cId="523696944" sldId="277"/>
        </pc:sldMkLst>
        <pc:spChg chg="mod">
          <ac:chgData name="paul barfoot" userId="856e78e20e45bfec" providerId="LiveId" clId="{F357F414-A8BD-4F13-8D17-957732034014}" dt="2023-09-14T20:51:31.342" v="3606" actId="26606"/>
          <ac:spMkLst>
            <pc:docMk/>
            <pc:sldMk cId="523696944" sldId="277"/>
            <ac:spMk id="2" creationId="{20FAA3AC-9A17-B15C-161E-7A0B7D89A996}"/>
          </ac:spMkLst>
        </pc:spChg>
        <pc:spChg chg="mod">
          <ac:chgData name="paul barfoot" userId="856e78e20e45bfec" providerId="LiveId" clId="{F357F414-A8BD-4F13-8D17-957732034014}" dt="2023-09-14T20:51:31.342" v="3606" actId="26606"/>
          <ac:spMkLst>
            <pc:docMk/>
            <pc:sldMk cId="523696944" sldId="277"/>
            <ac:spMk id="3" creationId="{7320F445-D3F2-669A-7EE6-32F4A7B09BD4}"/>
          </ac:spMkLst>
        </pc:spChg>
        <pc:spChg chg="add">
          <ac:chgData name="paul barfoot" userId="856e78e20e45bfec" providerId="LiveId" clId="{F357F414-A8BD-4F13-8D17-957732034014}" dt="2023-09-14T20:51:31.342" v="3606" actId="26606"/>
          <ac:spMkLst>
            <pc:docMk/>
            <pc:sldMk cId="523696944" sldId="277"/>
            <ac:spMk id="8" creationId="{18873D23-2DCF-4B31-A009-95721C06E8E1}"/>
          </ac:spMkLst>
        </pc:spChg>
        <pc:spChg chg="add">
          <ac:chgData name="paul barfoot" userId="856e78e20e45bfec" providerId="LiveId" clId="{F357F414-A8BD-4F13-8D17-957732034014}" dt="2023-09-14T20:51:31.342" v="3606" actId="26606"/>
          <ac:spMkLst>
            <pc:docMk/>
            <pc:sldMk cId="523696944" sldId="277"/>
            <ac:spMk id="10" creationId="{C13EF075-D4EF-4929-ADBC-91B27DA19955}"/>
          </ac:spMkLst>
        </pc:spChg>
        <pc:grpChg chg="add">
          <ac:chgData name="paul barfoot" userId="856e78e20e45bfec" providerId="LiveId" clId="{F357F414-A8BD-4F13-8D17-957732034014}" dt="2023-09-14T20:51:31.342" v="3606" actId="26606"/>
          <ac:grpSpMkLst>
            <pc:docMk/>
            <pc:sldMk cId="523696944" sldId="277"/>
            <ac:grpSpMk id="12" creationId="{DAA26DFA-AAB2-4973-9C17-16D587C7B198}"/>
          </ac:grpSpMkLst>
        </pc:grpChg>
      </pc:sldChg>
      <pc:sldChg chg="addSp modSp new mod setBg">
        <pc:chgData name="paul barfoot" userId="856e78e20e45bfec" providerId="LiveId" clId="{F357F414-A8BD-4F13-8D17-957732034014}" dt="2023-09-15T10:12:00.360" v="3653" actId="26606"/>
        <pc:sldMkLst>
          <pc:docMk/>
          <pc:sldMk cId="1490926021" sldId="278"/>
        </pc:sldMkLst>
        <pc:spChg chg="mod">
          <ac:chgData name="paul barfoot" userId="856e78e20e45bfec" providerId="LiveId" clId="{F357F414-A8BD-4F13-8D17-957732034014}" dt="2023-09-15T10:12:00.360" v="3653" actId="26606"/>
          <ac:spMkLst>
            <pc:docMk/>
            <pc:sldMk cId="1490926021" sldId="278"/>
            <ac:spMk id="2" creationId="{54F4E930-3611-2D96-2E8E-A5A88E98D5EF}"/>
          </ac:spMkLst>
        </pc:spChg>
        <pc:spChg chg="mod">
          <ac:chgData name="paul barfoot" userId="856e78e20e45bfec" providerId="LiveId" clId="{F357F414-A8BD-4F13-8D17-957732034014}" dt="2023-09-15T10:12:00.360" v="3653" actId="26606"/>
          <ac:spMkLst>
            <pc:docMk/>
            <pc:sldMk cId="1490926021" sldId="278"/>
            <ac:spMk id="3" creationId="{7205A137-293F-1B6D-0687-B287A2BDB3FA}"/>
          </ac:spMkLst>
        </pc:spChg>
        <pc:spChg chg="add">
          <ac:chgData name="paul barfoot" userId="856e78e20e45bfec" providerId="LiveId" clId="{F357F414-A8BD-4F13-8D17-957732034014}" dt="2023-09-15T10:12:00.360" v="3653" actId="26606"/>
          <ac:spMkLst>
            <pc:docMk/>
            <pc:sldMk cId="1490926021" sldId="278"/>
            <ac:spMk id="8" creationId="{18873D23-2DCF-4B31-A009-95721C06E8E1}"/>
          </ac:spMkLst>
        </pc:spChg>
        <pc:spChg chg="add">
          <ac:chgData name="paul barfoot" userId="856e78e20e45bfec" providerId="LiveId" clId="{F357F414-A8BD-4F13-8D17-957732034014}" dt="2023-09-15T10:12:00.360" v="3653" actId="26606"/>
          <ac:spMkLst>
            <pc:docMk/>
            <pc:sldMk cId="1490926021" sldId="278"/>
            <ac:spMk id="10" creationId="{C13EF075-D4EF-4929-ADBC-91B27DA19955}"/>
          </ac:spMkLst>
        </pc:spChg>
        <pc:grpChg chg="add">
          <ac:chgData name="paul barfoot" userId="856e78e20e45bfec" providerId="LiveId" clId="{F357F414-A8BD-4F13-8D17-957732034014}" dt="2023-09-15T10:12:00.360" v="3653" actId="26606"/>
          <ac:grpSpMkLst>
            <pc:docMk/>
            <pc:sldMk cId="1490926021" sldId="278"/>
            <ac:grpSpMk id="12" creationId="{DAA26DFA-AAB2-4973-9C17-16D587C7B198}"/>
          </ac:grpSpMkLst>
        </pc:grpChg>
      </pc:sldChg>
      <pc:sldChg chg="modSp new mod">
        <pc:chgData name="paul barfoot" userId="856e78e20e45bfec" providerId="LiveId" clId="{F357F414-A8BD-4F13-8D17-957732034014}" dt="2023-09-14T20:51:12.223" v="3605" actId="33524"/>
        <pc:sldMkLst>
          <pc:docMk/>
          <pc:sldMk cId="3872005980" sldId="279"/>
        </pc:sldMkLst>
        <pc:spChg chg="mod">
          <ac:chgData name="paul barfoot" userId="856e78e20e45bfec" providerId="LiveId" clId="{F357F414-A8BD-4F13-8D17-957732034014}" dt="2023-09-14T20:43:23.133" v="3514" actId="20577"/>
          <ac:spMkLst>
            <pc:docMk/>
            <pc:sldMk cId="3872005980" sldId="279"/>
            <ac:spMk id="2" creationId="{98060762-062E-D65A-0B44-796988C79EA5}"/>
          </ac:spMkLst>
        </pc:spChg>
        <pc:spChg chg="mod">
          <ac:chgData name="paul barfoot" userId="856e78e20e45bfec" providerId="LiveId" clId="{F357F414-A8BD-4F13-8D17-957732034014}" dt="2023-09-14T20:51:12.223" v="3605" actId="33524"/>
          <ac:spMkLst>
            <pc:docMk/>
            <pc:sldMk cId="3872005980" sldId="279"/>
            <ac:spMk id="3" creationId="{AA8A79B3-23D1-321E-29FD-2E9A7C8F9146}"/>
          </ac:spMkLst>
        </pc:spChg>
        <pc:spChg chg="mod">
          <ac:chgData name="paul barfoot" userId="856e78e20e45bfec" providerId="LiveId" clId="{F357F414-A8BD-4F13-8D17-957732034014}" dt="2023-09-14T20:50:37.890" v="3604" actId="5793"/>
          <ac:spMkLst>
            <pc:docMk/>
            <pc:sldMk cId="3872005980" sldId="279"/>
            <ac:spMk id="4" creationId="{CE7351EB-1917-5EF1-6981-A76229969862}"/>
          </ac:spMkLst>
        </pc:spChg>
      </pc:sldChg>
      <pc:sldChg chg="modSp new mod">
        <pc:chgData name="paul barfoot" userId="856e78e20e45bfec" providerId="LiveId" clId="{F357F414-A8BD-4F13-8D17-957732034014}" dt="2023-09-15T10:11:45.683" v="3652" actId="20577"/>
        <pc:sldMkLst>
          <pc:docMk/>
          <pc:sldMk cId="2578089224" sldId="280"/>
        </pc:sldMkLst>
        <pc:spChg chg="mod">
          <ac:chgData name="paul barfoot" userId="856e78e20e45bfec" providerId="LiveId" clId="{F357F414-A8BD-4F13-8D17-957732034014}" dt="2023-09-15T06:55:37.376" v="3618" actId="20577"/>
          <ac:spMkLst>
            <pc:docMk/>
            <pc:sldMk cId="2578089224" sldId="280"/>
            <ac:spMk id="2" creationId="{62814F49-F028-01CE-A44F-D1063B6DECF2}"/>
          </ac:spMkLst>
        </pc:spChg>
        <pc:spChg chg="mod">
          <ac:chgData name="paul barfoot" userId="856e78e20e45bfec" providerId="LiveId" clId="{F357F414-A8BD-4F13-8D17-957732034014}" dt="2023-09-15T10:11:45.683" v="3652" actId="20577"/>
          <ac:spMkLst>
            <pc:docMk/>
            <pc:sldMk cId="2578089224" sldId="280"/>
            <ac:spMk id="3" creationId="{8F1BB6D1-41B4-1D38-4F68-70C216166DB8}"/>
          </ac:spMkLst>
        </pc:spChg>
      </pc:sldChg>
      <pc:sldChg chg="new del">
        <pc:chgData name="paul barfoot" userId="856e78e20e45bfec" providerId="LiveId" clId="{F357F414-A8BD-4F13-8D17-957732034014}" dt="2023-09-15T10:14:13.696" v="3655" actId="2696"/>
        <pc:sldMkLst>
          <pc:docMk/>
          <pc:sldMk cId="2250338634" sldId="281"/>
        </pc:sldMkLst>
      </pc:sldChg>
      <pc:sldChg chg="modSp new mod ord">
        <pc:chgData name="paul barfoot" userId="856e78e20e45bfec" providerId="LiveId" clId="{F357F414-A8BD-4F13-8D17-957732034014}" dt="2023-09-15T10:24:23.689" v="3860" actId="20577"/>
        <pc:sldMkLst>
          <pc:docMk/>
          <pc:sldMk cId="2575155133" sldId="281"/>
        </pc:sldMkLst>
        <pc:spChg chg="mod">
          <ac:chgData name="paul barfoot" userId="856e78e20e45bfec" providerId="LiveId" clId="{F357F414-A8BD-4F13-8D17-957732034014}" dt="2023-09-15T10:14:26.841" v="3668" actId="5793"/>
          <ac:spMkLst>
            <pc:docMk/>
            <pc:sldMk cId="2575155133" sldId="281"/>
            <ac:spMk id="2" creationId="{5D8F9C58-C84C-FEDD-E38B-D04F2D6C3C89}"/>
          </ac:spMkLst>
        </pc:spChg>
        <pc:spChg chg="mod">
          <ac:chgData name="paul barfoot" userId="856e78e20e45bfec" providerId="LiveId" clId="{F357F414-A8BD-4F13-8D17-957732034014}" dt="2023-09-15T10:24:23.689" v="3860" actId="20577"/>
          <ac:spMkLst>
            <pc:docMk/>
            <pc:sldMk cId="2575155133" sldId="281"/>
            <ac:spMk id="3" creationId="{83C7ED91-42B5-B20F-EE7B-452FC7CAEFE0}"/>
          </ac:spMkLst>
        </pc:spChg>
        <pc:spChg chg="mod">
          <ac:chgData name="paul barfoot" userId="856e78e20e45bfec" providerId="LiveId" clId="{F357F414-A8BD-4F13-8D17-957732034014}" dt="2023-09-15T10:24:09.591" v="3857" actId="20577"/>
          <ac:spMkLst>
            <pc:docMk/>
            <pc:sldMk cId="2575155133" sldId="281"/>
            <ac:spMk id="4" creationId="{CA205728-8428-7ED7-BA09-CC757213F02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428F60-6222-47D5-B7B3-15EFBD3D116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F3F038-C03E-4F8E-91B7-8D1B661F6A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internal energy force that determines behaviour.</a:t>
          </a:r>
          <a:endParaRPr lang="en-US"/>
        </a:p>
      </dgm:t>
    </dgm:pt>
    <dgm:pt modelId="{2C7C4FC2-E81C-4BAB-B019-20F5EF6C80C2}" type="parTrans" cxnId="{F7BD135F-6975-4338-977A-A163C04FFC7F}">
      <dgm:prSet/>
      <dgm:spPr/>
      <dgm:t>
        <a:bodyPr/>
        <a:lstStyle/>
        <a:p>
          <a:endParaRPr lang="en-US"/>
        </a:p>
      </dgm:t>
    </dgm:pt>
    <dgm:pt modelId="{E9EFCD94-D239-46DF-96CB-13FF32271692}" type="sibTrans" cxnId="{F7BD135F-6975-4338-977A-A163C04FFC7F}">
      <dgm:prSet/>
      <dgm:spPr/>
      <dgm:t>
        <a:bodyPr/>
        <a:lstStyle/>
        <a:p>
          <a:endParaRPr lang="en-US"/>
        </a:p>
      </dgm:t>
    </dgm:pt>
    <dgm:pt modelId="{5DAE2F08-A337-47A1-8DF9-009DF321CC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help people get to their full potential.</a:t>
          </a:r>
          <a:endParaRPr lang="en-US"/>
        </a:p>
      </dgm:t>
    </dgm:pt>
    <dgm:pt modelId="{2CB4F377-9452-4041-9EE4-B3D5DE42195F}" type="parTrans" cxnId="{DC8584BC-AF55-4C26-9BFD-6172E1A75383}">
      <dgm:prSet/>
      <dgm:spPr/>
      <dgm:t>
        <a:bodyPr/>
        <a:lstStyle/>
        <a:p>
          <a:endParaRPr lang="en-US"/>
        </a:p>
      </dgm:t>
    </dgm:pt>
    <dgm:pt modelId="{A94609ED-C87F-4658-846F-1436F7F8C127}" type="sibTrans" cxnId="{DC8584BC-AF55-4C26-9BFD-6172E1A75383}">
      <dgm:prSet/>
      <dgm:spPr/>
      <dgm:t>
        <a:bodyPr/>
        <a:lstStyle/>
        <a:p>
          <a:endParaRPr lang="en-US"/>
        </a:p>
      </dgm:t>
    </dgm:pt>
    <dgm:pt modelId="{23EEA214-E3E6-440F-8711-A5A329354F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Self-determination.</a:t>
          </a:r>
          <a:endParaRPr lang="en-US"/>
        </a:p>
      </dgm:t>
    </dgm:pt>
    <dgm:pt modelId="{2CCB4AC8-9F9C-4A03-B5CC-F5BCC14F8344}" type="parTrans" cxnId="{80DBF6DB-6D7E-4C6F-9C9E-80F91EAB8A04}">
      <dgm:prSet/>
      <dgm:spPr/>
      <dgm:t>
        <a:bodyPr/>
        <a:lstStyle/>
        <a:p>
          <a:endParaRPr lang="en-US"/>
        </a:p>
      </dgm:t>
    </dgm:pt>
    <dgm:pt modelId="{936BE60E-8600-40CA-9594-AAE39CD97BDC}" type="sibTrans" cxnId="{80DBF6DB-6D7E-4C6F-9C9E-80F91EAB8A04}">
      <dgm:prSet/>
      <dgm:spPr/>
      <dgm:t>
        <a:bodyPr/>
        <a:lstStyle/>
        <a:p>
          <a:endParaRPr lang="en-US"/>
        </a:p>
      </dgm:t>
    </dgm:pt>
    <dgm:pt modelId="{24E8ADF5-2883-42F6-A05B-81C709F5E0B1}" type="pres">
      <dgm:prSet presAssocID="{1A428F60-6222-47D5-B7B3-15EFBD3D1163}" presName="root" presStyleCnt="0">
        <dgm:presLayoutVars>
          <dgm:dir/>
          <dgm:resizeHandles val="exact"/>
        </dgm:presLayoutVars>
      </dgm:prSet>
      <dgm:spPr/>
    </dgm:pt>
    <dgm:pt modelId="{CB0EC915-77CB-4841-A8E9-76B6A8149057}" type="pres">
      <dgm:prSet presAssocID="{3BF3F038-C03E-4F8E-91B7-8D1B661F6AC9}" presName="compNode" presStyleCnt="0"/>
      <dgm:spPr/>
    </dgm:pt>
    <dgm:pt modelId="{1A122826-62AA-4ACD-AEAF-AF54B47D57CB}" type="pres">
      <dgm:prSet presAssocID="{3BF3F038-C03E-4F8E-91B7-8D1B661F6AC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5898BC98-13AB-4B44-A4C9-3A7862E33438}" type="pres">
      <dgm:prSet presAssocID="{3BF3F038-C03E-4F8E-91B7-8D1B661F6AC9}" presName="spaceRect" presStyleCnt="0"/>
      <dgm:spPr/>
    </dgm:pt>
    <dgm:pt modelId="{CACE22BF-C0A7-4E06-88CE-A2366D324984}" type="pres">
      <dgm:prSet presAssocID="{3BF3F038-C03E-4F8E-91B7-8D1B661F6AC9}" presName="textRect" presStyleLbl="revTx" presStyleIdx="0" presStyleCnt="3">
        <dgm:presLayoutVars>
          <dgm:chMax val="1"/>
          <dgm:chPref val="1"/>
        </dgm:presLayoutVars>
      </dgm:prSet>
      <dgm:spPr/>
    </dgm:pt>
    <dgm:pt modelId="{ECC1F677-97C3-4DA9-91B5-1D2B9D7C3FEA}" type="pres">
      <dgm:prSet presAssocID="{E9EFCD94-D239-46DF-96CB-13FF32271692}" presName="sibTrans" presStyleCnt="0"/>
      <dgm:spPr/>
    </dgm:pt>
    <dgm:pt modelId="{34787474-707C-48E0-ADF5-8427B1FD2D2A}" type="pres">
      <dgm:prSet presAssocID="{5DAE2F08-A337-47A1-8DF9-009DF321CCCD}" presName="compNode" presStyleCnt="0"/>
      <dgm:spPr/>
    </dgm:pt>
    <dgm:pt modelId="{4B8565C7-3067-430E-B687-182CB848F54E}" type="pres">
      <dgm:prSet presAssocID="{5DAE2F08-A337-47A1-8DF9-009DF321CC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24FC550-94D7-469F-BD19-2F7DEEFF7C5F}" type="pres">
      <dgm:prSet presAssocID="{5DAE2F08-A337-47A1-8DF9-009DF321CCCD}" presName="spaceRect" presStyleCnt="0"/>
      <dgm:spPr/>
    </dgm:pt>
    <dgm:pt modelId="{8297D7AC-98D8-4A48-933D-679F0D6C0CCB}" type="pres">
      <dgm:prSet presAssocID="{5DAE2F08-A337-47A1-8DF9-009DF321CCCD}" presName="textRect" presStyleLbl="revTx" presStyleIdx="1" presStyleCnt="3">
        <dgm:presLayoutVars>
          <dgm:chMax val="1"/>
          <dgm:chPref val="1"/>
        </dgm:presLayoutVars>
      </dgm:prSet>
      <dgm:spPr/>
    </dgm:pt>
    <dgm:pt modelId="{22489ADA-4BA6-4E8F-9E5E-6108541FED68}" type="pres">
      <dgm:prSet presAssocID="{A94609ED-C87F-4658-846F-1436F7F8C127}" presName="sibTrans" presStyleCnt="0"/>
      <dgm:spPr/>
    </dgm:pt>
    <dgm:pt modelId="{039708B4-31FB-4A81-A897-0D69DE449A5C}" type="pres">
      <dgm:prSet presAssocID="{23EEA214-E3E6-440F-8711-A5A329354FB1}" presName="compNode" presStyleCnt="0"/>
      <dgm:spPr/>
    </dgm:pt>
    <dgm:pt modelId="{EEC95454-8604-4659-AF76-28FF936FB01E}" type="pres">
      <dgm:prSet presAssocID="{23EEA214-E3E6-440F-8711-A5A329354F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1959238-23B6-4C10-841A-7A08DC026B7B}" type="pres">
      <dgm:prSet presAssocID="{23EEA214-E3E6-440F-8711-A5A329354FB1}" presName="spaceRect" presStyleCnt="0"/>
      <dgm:spPr/>
    </dgm:pt>
    <dgm:pt modelId="{500FCE4B-CB9C-464F-9C49-C14C6D6B023F}" type="pres">
      <dgm:prSet presAssocID="{23EEA214-E3E6-440F-8711-A5A329354F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7BD135F-6975-4338-977A-A163C04FFC7F}" srcId="{1A428F60-6222-47D5-B7B3-15EFBD3D1163}" destId="{3BF3F038-C03E-4F8E-91B7-8D1B661F6AC9}" srcOrd="0" destOrd="0" parTransId="{2C7C4FC2-E81C-4BAB-B019-20F5EF6C80C2}" sibTransId="{E9EFCD94-D239-46DF-96CB-13FF32271692}"/>
    <dgm:cxn modelId="{7F5E1F8E-247E-42E5-92C4-959CC15B5FA1}" type="presOf" srcId="{1A428F60-6222-47D5-B7B3-15EFBD3D1163}" destId="{24E8ADF5-2883-42F6-A05B-81C709F5E0B1}" srcOrd="0" destOrd="0" presId="urn:microsoft.com/office/officeart/2018/2/layout/IconLabelList"/>
    <dgm:cxn modelId="{FFF75C8E-A888-493F-8B2A-DD92C3E9FA5C}" type="presOf" srcId="{5DAE2F08-A337-47A1-8DF9-009DF321CCCD}" destId="{8297D7AC-98D8-4A48-933D-679F0D6C0CCB}" srcOrd="0" destOrd="0" presId="urn:microsoft.com/office/officeart/2018/2/layout/IconLabelList"/>
    <dgm:cxn modelId="{F93B98A7-065F-4B7D-A2F8-0750CCA6A951}" type="presOf" srcId="{23EEA214-E3E6-440F-8711-A5A329354FB1}" destId="{500FCE4B-CB9C-464F-9C49-C14C6D6B023F}" srcOrd="0" destOrd="0" presId="urn:microsoft.com/office/officeart/2018/2/layout/IconLabelList"/>
    <dgm:cxn modelId="{DC8584BC-AF55-4C26-9BFD-6172E1A75383}" srcId="{1A428F60-6222-47D5-B7B3-15EFBD3D1163}" destId="{5DAE2F08-A337-47A1-8DF9-009DF321CCCD}" srcOrd="1" destOrd="0" parTransId="{2CB4F377-9452-4041-9EE4-B3D5DE42195F}" sibTransId="{A94609ED-C87F-4658-846F-1436F7F8C127}"/>
    <dgm:cxn modelId="{80DBF6DB-6D7E-4C6F-9C9E-80F91EAB8A04}" srcId="{1A428F60-6222-47D5-B7B3-15EFBD3D1163}" destId="{23EEA214-E3E6-440F-8711-A5A329354FB1}" srcOrd="2" destOrd="0" parTransId="{2CCB4AC8-9F9C-4A03-B5CC-F5BCC14F8344}" sibTransId="{936BE60E-8600-40CA-9594-AAE39CD97BDC}"/>
    <dgm:cxn modelId="{55EC1BF8-B885-44C4-B371-DDB5D9662982}" type="presOf" srcId="{3BF3F038-C03E-4F8E-91B7-8D1B661F6AC9}" destId="{CACE22BF-C0A7-4E06-88CE-A2366D324984}" srcOrd="0" destOrd="0" presId="urn:microsoft.com/office/officeart/2018/2/layout/IconLabelList"/>
    <dgm:cxn modelId="{615F105A-15B0-4028-852D-57536D2CA541}" type="presParOf" srcId="{24E8ADF5-2883-42F6-A05B-81C709F5E0B1}" destId="{CB0EC915-77CB-4841-A8E9-76B6A8149057}" srcOrd="0" destOrd="0" presId="urn:microsoft.com/office/officeart/2018/2/layout/IconLabelList"/>
    <dgm:cxn modelId="{D897972B-D12E-454C-84D0-9A888F7CB47E}" type="presParOf" srcId="{CB0EC915-77CB-4841-A8E9-76B6A8149057}" destId="{1A122826-62AA-4ACD-AEAF-AF54B47D57CB}" srcOrd="0" destOrd="0" presId="urn:microsoft.com/office/officeart/2018/2/layout/IconLabelList"/>
    <dgm:cxn modelId="{2005DF71-D027-4E13-B362-26EB150AAD29}" type="presParOf" srcId="{CB0EC915-77CB-4841-A8E9-76B6A8149057}" destId="{5898BC98-13AB-4B44-A4C9-3A7862E33438}" srcOrd="1" destOrd="0" presId="urn:microsoft.com/office/officeart/2018/2/layout/IconLabelList"/>
    <dgm:cxn modelId="{E0926FAC-F49A-4230-A14F-26FB68A99979}" type="presParOf" srcId="{CB0EC915-77CB-4841-A8E9-76B6A8149057}" destId="{CACE22BF-C0A7-4E06-88CE-A2366D324984}" srcOrd="2" destOrd="0" presId="urn:microsoft.com/office/officeart/2018/2/layout/IconLabelList"/>
    <dgm:cxn modelId="{686CBA8A-2059-42AE-A9A1-68AEB25B8785}" type="presParOf" srcId="{24E8ADF5-2883-42F6-A05B-81C709F5E0B1}" destId="{ECC1F677-97C3-4DA9-91B5-1D2B9D7C3FEA}" srcOrd="1" destOrd="0" presId="urn:microsoft.com/office/officeart/2018/2/layout/IconLabelList"/>
    <dgm:cxn modelId="{7188F1B0-1104-4C10-991E-87D7B2975B77}" type="presParOf" srcId="{24E8ADF5-2883-42F6-A05B-81C709F5E0B1}" destId="{34787474-707C-48E0-ADF5-8427B1FD2D2A}" srcOrd="2" destOrd="0" presId="urn:microsoft.com/office/officeart/2018/2/layout/IconLabelList"/>
    <dgm:cxn modelId="{01C08E82-F735-420E-8F25-4B0679F2F1AA}" type="presParOf" srcId="{34787474-707C-48E0-ADF5-8427B1FD2D2A}" destId="{4B8565C7-3067-430E-B687-182CB848F54E}" srcOrd="0" destOrd="0" presId="urn:microsoft.com/office/officeart/2018/2/layout/IconLabelList"/>
    <dgm:cxn modelId="{43769B9A-3632-450A-AB50-5364F079161F}" type="presParOf" srcId="{34787474-707C-48E0-ADF5-8427B1FD2D2A}" destId="{424FC550-94D7-469F-BD19-2F7DEEFF7C5F}" srcOrd="1" destOrd="0" presId="urn:microsoft.com/office/officeart/2018/2/layout/IconLabelList"/>
    <dgm:cxn modelId="{234B69D6-D723-447B-9EA6-E5D919E49FCD}" type="presParOf" srcId="{34787474-707C-48E0-ADF5-8427B1FD2D2A}" destId="{8297D7AC-98D8-4A48-933D-679F0D6C0CCB}" srcOrd="2" destOrd="0" presId="urn:microsoft.com/office/officeart/2018/2/layout/IconLabelList"/>
    <dgm:cxn modelId="{EB58FE6F-B89B-4EB7-A051-5FC78F292E4B}" type="presParOf" srcId="{24E8ADF5-2883-42F6-A05B-81C709F5E0B1}" destId="{22489ADA-4BA6-4E8F-9E5E-6108541FED68}" srcOrd="3" destOrd="0" presId="urn:microsoft.com/office/officeart/2018/2/layout/IconLabelList"/>
    <dgm:cxn modelId="{542D87C3-0379-42AC-87A8-5B58526793D0}" type="presParOf" srcId="{24E8ADF5-2883-42F6-A05B-81C709F5E0B1}" destId="{039708B4-31FB-4A81-A897-0D69DE449A5C}" srcOrd="4" destOrd="0" presId="urn:microsoft.com/office/officeart/2018/2/layout/IconLabelList"/>
    <dgm:cxn modelId="{1443DBE2-A6AE-4C67-BA5D-35B51EF1E84C}" type="presParOf" srcId="{039708B4-31FB-4A81-A897-0D69DE449A5C}" destId="{EEC95454-8604-4659-AF76-28FF936FB01E}" srcOrd="0" destOrd="0" presId="urn:microsoft.com/office/officeart/2018/2/layout/IconLabelList"/>
    <dgm:cxn modelId="{A83EDE59-0417-40EE-AE3E-22FAD27545D2}" type="presParOf" srcId="{039708B4-31FB-4A81-A897-0D69DE449A5C}" destId="{E1959238-23B6-4C10-841A-7A08DC026B7B}" srcOrd="1" destOrd="0" presId="urn:microsoft.com/office/officeart/2018/2/layout/IconLabelList"/>
    <dgm:cxn modelId="{C4F7A61F-1B81-4BF4-B9DA-DC49A08B3244}" type="presParOf" srcId="{039708B4-31FB-4A81-A897-0D69DE449A5C}" destId="{500FCE4B-CB9C-464F-9C49-C14C6D6B023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E92C32-1F0B-46E7-B559-04357A48628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E62511-C31C-47B8-840E-9DB0C44FD46A}">
      <dgm:prSet/>
      <dgm:spPr/>
      <dgm:t>
        <a:bodyPr/>
        <a:lstStyle/>
        <a:p>
          <a:r>
            <a:rPr lang="en-GB"/>
            <a:t>Autonomy </a:t>
          </a:r>
          <a:endParaRPr lang="en-US"/>
        </a:p>
      </dgm:t>
    </dgm:pt>
    <dgm:pt modelId="{213FC685-B1F5-4F02-8247-FC5F1F308269}" type="parTrans" cxnId="{4757A716-FB3F-416C-8FD4-68E630DAF1C5}">
      <dgm:prSet/>
      <dgm:spPr/>
      <dgm:t>
        <a:bodyPr/>
        <a:lstStyle/>
        <a:p>
          <a:endParaRPr lang="en-US"/>
        </a:p>
      </dgm:t>
    </dgm:pt>
    <dgm:pt modelId="{BC38BA3F-3335-4C5A-9EB7-D615F2C58FD2}" type="sibTrans" cxnId="{4757A716-FB3F-416C-8FD4-68E630DAF1C5}">
      <dgm:prSet/>
      <dgm:spPr/>
      <dgm:t>
        <a:bodyPr/>
        <a:lstStyle/>
        <a:p>
          <a:endParaRPr lang="en-US"/>
        </a:p>
      </dgm:t>
    </dgm:pt>
    <dgm:pt modelId="{5DDA08F2-1ED6-4DE4-A216-99B1FFC701E6}">
      <dgm:prSet/>
      <dgm:spPr/>
      <dgm:t>
        <a:bodyPr/>
        <a:lstStyle/>
        <a:p>
          <a:r>
            <a:rPr lang="en-GB"/>
            <a:t>That a person has choice over his behavior</a:t>
          </a:r>
          <a:endParaRPr lang="en-US"/>
        </a:p>
      </dgm:t>
    </dgm:pt>
    <dgm:pt modelId="{C471DFE7-6837-4E64-BCA2-3CBB73C12945}" type="parTrans" cxnId="{F8D33B70-5464-485E-8AAB-E97A65E403D6}">
      <dgm:prSet/>
      <dgm:spPr/>
      <dgm:t>
        <a:bodyPr/>
        <a:lstStyle/>
        <a:p>
          <a:endParaRPr lang="en-US"/>
        </a:p>
      </dgm:t>
    </dgm:pt>
    <dgm:pt modelId="{C2F1E9C7-6E02-4E5A-97D2-8040B559140C}" type="sibTrans" cxnId="{F8D33B70-5464-485E-8AAB-E97A65E403D6}">
      <dgm:prSet/>
      <dgm:spPr/>
      <dgm:t>
        <a:bodyPr/>
        <a:lstStyle/>
        <a:p>
          <a:endParaRPr lang="en-US"/>
        </a:p>
      </dgm:t>
    </dgm:pt>
    <dgm:pt modelId="{7F845BAD-B107-4C5D-9EE2-4EE6620D1928}">
      <dgm:prSet/>
      <dgm:spPr/>
      <dgm:t>
        <a:bodyPr/>
        <a:lstStyle/>
        <a:p>
          <a:r>
            <a:rPr lang="en-GB"/>
            <a:t>Competence</a:t>
          </a:r>
          <a:endParaRPr lang="en-US"/>
        </a:p>
      </dgm:t>
    </dgm:pt>
    <dgm:pt modelId="{AA708FE8-078B-447E-96C9-C5C69D4A8CD0}" type="parTrans" cxnId="{002F3ACC-D061-4FD6-8C02-B4B136C5A08B}">
      <dgm:prSet/>
      <dgm:spPr/>
      <dgm:t>
        <a:bodyPr/>
        <a:lstStyle/>
        <a:p>
          <a:endParaRPr lang="en-US"/>
        </a:p>
      </dgm:t>
    </dgm:pt>
    <dgm:pt modelId="{D377519D-C0A5-49ED-8BE2-7EE269478B09}" type="sibTrans" cxnId="{002F3ACC-D061-4FD6-8C02-B4B136C5A08B}">
      <dgm:prSet/>
      <dgm:spPr/>
      <dgm:t>
        <a:bodyPr/>
        <a:lstStyle/>
        <a:p>
          <a:endParaRPr lang="en-US"/>
        </a:p>
      </dgm:t>
    </dgm:pt>
    <dgm:pt modelId="{2BB8CC21-94FB-410F-A018-21F340ECA97B}">
      <dgm:prSet/>
      <dgm:spPr/>
      <dgm:t>
        <a:bodyPr/>
        <a:lstStyle/>
        <a:p>
          <a:r>
            <a:rPr lang="en-GB"/>
            <a:t>Being able to perform tasks expertly and effectively.</a:t>
          </a:r>
          <a:endParaRPr lang="en-US"/>
        </a:p>
      </dgm:t>
    </dgm:pt>
    <dgm:pt modelId="{AE2E76BF-21AA-4379-9DBA-A59207979DDB}" type="parTrans" cxnId="{AD0A8546-F927-46C4-8781-A62940F2C7A4}">
      <dgm:prSet/>
      <dgm:spPr/>
      <dgm:t>
        <a:bodyPr/>
        <a:lstStyle/>
        <a:p>
          <a:endParaRPr lang="en-US"/>
        </a:p>
      </dgm:t>
    </dgm:pt>
    <dgm:pt modelId="{568708C3-0784-41D3-AC4D-3002B739B0B1}" type="sibTrans" cxnId="{AD0A8546-F927-46C4-8781-A62940F2C7A4}">
      <dgm:prSet/>
      <dgm:spPr/>
      <dgm:t>
        <a:bodyPr/>
        <a:lstStyle/>
        <a:p>
          <a:endParaRPr lang="en-US"/>
        </a:p>
      </dgm:t>
    </dgm:pt>
    <dgm:pt modelId="{8DC3D5AC-DEF7-4393-B9C8-8DDBE60C1E40}">
      <dgm:prSet/>
      <dgm:spPr/>
      <dgm:t>
        <a:bodyPr/>
        <a:lstStyle/>
        <a:p>
          <a:r>
            <a:rPr lang="en-GB"/>
            <a:t>Relatedness</a:t>
          </a:r>
          <a:endParaRPr lang="en-US"/>
        </a:p>
      </dgm:t>
    </dgm:pt>
    <dgm:pt modelId="{FA696B06-0AF0-4852-8399-8CBB5BC3FF4A}" type="parTrans" cxnId="{BB83D33A-F7CB-4AE4-B343-F2C4B9BC55F1}">
      <dgm:prSet/>
      <dgm:spPr/>
      <dgm:t>
        <a:bodyPr/>
        <a:lstStyle/>
        <a:p>
          <a:endParaRPr lang="en-US"/>
        </a:p>
      </dgm:t>
    </dgm:pt>
    <dgm:pt modelId="{3E0984CF-8D9B-415A-98BE-3CD1682D26C1}" type="sibTrans" cxnId="{BB83D33A-F7CB-4AE4-B343-F2C4B9BC55F1}">
      <dgm:prSet/>
      <dgm:spPr/>
      <dgm:t>
        <a:bodyPr/>
        <a:lstStyle/>
        <a:p>
          <a:endParaRPr lang="en-US"/>
        </a:p>
      </dgm:t>
    </dgm:pt>
    <dgm:pt modelId="{50406284-CD9A-4338-A745-362D99342437}">
      <dgm:prSet/>
      <dgm:spPr/>
      <dgm:t>
        <a:bodyPr/>
        <a:lstStyle/>
        <a:p>
          <a:r>
            <a:rPr lang="en-GB"/>
            <a:t>The concept of belonging and identifying with others.</a:t>
          </a:r>
          <a:endParaRPr lang="en-US"/>
        </a:p>
      </dgm:t>
    </dgm:pt>
    <dgm:pt modelId="{8B6F1C5E-90B5-43A9-8A1E-F209A603DF3B}" type="parTrans" cxnId="{6300F1E1-2244-4AB1-8516-268864F263BB}">
      <dgm:prSet/>
      <dgm:spPr/>
      <dgm:t>
        <a:bodyPr/>
        <a:lstStyle/>
        <a:p>
          <a:endParaRPr lang="en-US"/>
        </a:p>
      </dgm:t>
    </dgm:pt>
    <dgm:pt modelId="{7DFD3FB1-6D05-4A4E-962B-00F2D43A2A17}" type="sibTrans" cxnId="{6300F1E1-2244-4AB1-8516-268864F263BB}">
      <dgm:prSet/>
      <dgm:spPr/>
      <dgm:t>
        <a:bodyPr/>
        <a:lstStyle/>
        <a:p>
          <a:endParaRPr lang="en-US"/>
        </a:p>
      </dgm:t>
    </dgm:pt>
    <dgm:pt modelId="{00D70194-706F-4DAE-ACFF-8B2694D1ECA3}">
      <dgm:prSet/>
      <dgm:spPr/>
      <dgm:t>
        <a:bodyPr/>
        <a:lstStyle/>
        <a:p>
          <a:r>
            <a:rPr lang="en-GB"/>
            <a:t>Motivation.</a:t>
          </a:r>
          <a:endParaRPr lang="en-US"/>
        </a:p>
      </dgm:t>
    </dgm:pt>
    <dgm:pt modelId="{176EA932-CA81-44EE-B985-39B327767F3A}" type="parTrans" cxnId="{414E50CB-E506-4A72-90BB-F1047E1C89FD}">
      <dgm:prSet/>
      <dgm:spPr/>
      <dgm:t>
        <a:bodyPr/>
        <a:lstStyle/>
        <a:p>
          <a:endParaRPr lang="en-US"/>
        </a:p>
      </dgm:t>
    </dgm:pt>
    <dgm:pt modelId="{920BA1EC-4C32-48FD-9947-D6E95588EE06}" type="sibTrans" cxnId="{414E50CB-E506-4A72-90BB-F1047E1C89FD}">
      <dgm:prSet/>
      <dgm:spPr/>
      <dgm:t>
        <a:bodyPr/>
        <a:lstStyle/>
        <a:p>
          <a:endParaRPr lang="en-US"/>
        </a:p>
      </dgm:t>
    </dgm:pt>
    <dgm:pt modelId="{FA33AEA6-7D71-4736-97F7-282F6DFB4437}" type="pres">
      <dgm:prSet presAssocID="{FEE92C32-1F0B-46E7-B559-04357A48628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40AD611-6532-4206-ACD3-1BA82332549E}" type="pres">
      <dgm:prSet presAssocID="{07E62511-C31C-47B8-840E-9DB0C44FD46A}" presName="root" presStyleCnt="0"/>
      <dgm:spPr/>
    </dgm:pt>
    <dgm:pt modelId="{47FCE1C8-6114-4A5C-A121-483456846695}" type="pres">
      <dgm:prSet presAssocID="{07E62511-C31C-47B8-840E-9DB0C44FD46A}" presName="rootComposite" presStyleCnt="0"/>
      <dgm:spPr/>
    </dgm:pt>
    <dgm:pt modelId="{9703D615-B320-41B1-9C75-E67AA7FA4904}" type="pres">
      <dgm:prSet presAssocID="{07E62511-C31C-47B8-840E-9DB0C44FD46A}" presName="rootText" presStyleLbl="node1" presStyleIdx="0" presStyleCnt="4"/>
      <dgm:spPr/>
    </dgm:pt>
    <dgm:pt modelId="{ED37A17E-213F-4D0B-9CF0-ADC5C8A2B2CB}" type="pres">
      <dgm:prSet presAssocID="{07E62511-C31C-47B8-840E-9DB0C44FD46A}" presName="rootConnector" presStyleLbl="node1" presStyleIdx="0" presStyleCnt="4"/>
      <dgm:spPr/>
    </dgm:pt>
    <dgm:pt modelId="{D029B631-05AB-4880-AD03-F7C22E6790A4}" type="pres">
      <dgm:prSet presAssocID="{07E62511-C31C-47B8-840E-9DB0C44FD46A}" presName="childShape" presStyleCnt="0"/>
      <dgm:spPr/>
    </dgm:pt>
    <dgm:pt modelId="{3159060F-9FE0-4B3B-86F8-C8A9D22ACE04}" type="pres">
      <dgm:prSet presAssocID="{C471DFE7-6837-4E64-BCA2-3CBB73C12945}" presName="Name13" presStyleLbl="parChTrans1D2" presStyleIdx="0" presStyleCnt="3"/>
      <dgm:spPr/>
    </dgm:pt>
    <dgm:pt modelId="{5B862343-4B06-4999-AFD9-ABCE5588EA4F}" type="pres">
      <dgm:prSet presAssocID="{5DDA08F2-1ED6-4DE4-A216-99B1FFC701E6}" presName="childText" presStyleLbl="bgAcc1" presStyleIdx="0" presStyleCnt="3">
        <dgm:presLayoutVars>
          <dgm:bulletEnabled val="1"/>
        </dgm:presLayoutVars>
      </dgm:prSet>
      <dgm:spPr/>
    </dgm:pt>
    <dgm:pt modelId="{C45ECC87-B24C-4FFB-9F63-1FDEDAA86B92}" type="pres">
      <dgm:prSet presAssocID="{7F845BAD-B107-4C5D-9EE2-4EE6620D1928}" presName="root" presStyleCnt="0"/>
      <dgm:spPr/>
    </dgm:pt>
    <dgm:pt modelId="{E834FD41-8270-4C5E-853D-CEDA4FB08D2E}" type="pres">
      <dgm:prSet presAssocID="{7F845BAD-B107-4C5D-9EE2-4EE6620D1928}" presName="rootComposite" presStyleCnt="0"/>
      <dgm:spPr/>
    </dgm:pt>
    <dgm:pt modelId="{2C572D10-E558-48DD-B8A6-81616A627932}" type="pres">
      <dgm:prSet presAssocID="{7F845BAD-B107-4C5D-9EE2-4EE6620D1928}" presName="rootText" presStyleLbl="node1" presStyleIdx="1" presStyleCnt="4"/>
      <dgm:spPr/>
    </dgm:pt>
    <dgm:pt modelId="{0299D90F-664F-4D5C-8B37-D59A92180B83}" type="pres">
      <dgm:prSet presAssocID="{7F845BAD-B107-4C5D-9EE2-4EE6620D1928}" presName="rootConnector" presStyleLbl="node1" presStyleIdx="1" presStyleCnt="4"/>
      <dgm:spPr/>
    </dgm:pt>
    <dgm:pt modelId="{1F5DAE41-8956-40E8-98B6-43F2823AADD1}" type="pres">
      <dgm:prSet presAssocID="{7F845BAD-B107-4C5D-9EE2-4EE6620D1928}" presName="childShape" presStyleCnt="0"/>
      <dgm:spPr/>
    </dgm:pt>
    <dgm:pt modelId="{05636539-695C-43F7-952B-37F94D6ED64F}" type="pres">
      <dgm:prSet presAssocID="{AE2E76BF-21AA-4379-9DBA-A59207979DDB}" presName="Name13" presStyleLbl="parChTrans1D2" presStyleIdx="1" presStyleCnt="3"/>
      <dgm:spPr/>
    </dgm:pt>
    <dgm:pt modelId="{C9436E6B-49CD-494D-B49E-A463F93EEBA7}" type="pres">
      <dgm:prSet presAssocID="{2BB8CC21-94FB-410F-A018-21F340ECA97B}" presName="childText" presStyleLbl="bgAcc1" presStyleIdx="1" presStyleCnt="3">
        <dgm:presLayoutVars>
          <dgm:bulletEnabled val="1"/>
        </dgm:presLayoutVars>
      </dgm:prSet>
      <dgm:spPr/>
    </dgm:pt>
    <dgm:pt modelId="{024591E2-B22A-41E0-A4EA-9678495AEAAB}" type="pres">
      <dgm:prSet presAssocID="{8DC3D5AC-DEF7-4393-B9C8-8DDBE60C1E40}" presName="root" presStyleCnt="0"/>
      <dgm:spPr/>
    </dgm:pt>
    <dgm:pt modelId="{98928036-CCBF-4276-B949-4555FAE0940D}" type="pres">
      <dgm:prSet presAssocID="{8DC3D5AC-DEF7-4393-B9C8-8DDBE60C1E40}" presName="rootComposite" presStyleCnt="0"/>
      <dgm:spPr/>
    </dgm:pt>
    <dgm:pt modelId="{E00DCD54-197E-488D-8026-592FCBCCD9F2}" type="pres">
      <dgm:prSet presAssocID="{8DC3D5AC-DEF7-4393-B9C8-8DDBE60C1E40}" presName="rootText" presStyleLbl="node1" presStyleIdx="2" presStyleCnt="4"/>
      <dgm:spPr/>
    </dgm:pt>
    <dgm:pt modelId="{7F2DA46A-9045-4148-963C-ED97FD2EF697}" type="pres">
      <dgm:prSet presAssocID="{8DC3D5AC-DEF7-4393-B9C8-8DDBE60C1E40}" presName="rootConnector" presStyleLbl="node1" presStyleIdx="2" presStyleCnt="4"/>
      <dgm:spPr/>
    </dgm:pt>
    <dgm:pt modelId="{7416068B-9E9C-40F8-AB44-47D8418FCC04}" type="pres">
      <dgm:prSet presAssocID="{8DC3D5AC-DEF7-4393-B9C8-8DDBE60C1E40}" presName="childShape" presStyleCnt="0"/>
      <dgm:spPr/>
    </dgm:pt>
    <dgm:pt modelId="{964D2A17-8D89-4714-8448-515464CD7F32}" type="pres">
      <dgm:prSet presAssocID="{8B6F1C5E-90B5-43A9-8A1E-F209A603DF3B}" presName="Name13" presStyleLbl="parChTrans1D2" presStyleIdx="2" presStyleCnt="3"/>
      <dgm:spPr/>
    </dgm:pt>
    <dgm:pt modelId="{BBAF6175-2C5F-4B44-847D-8C9D627AE596}" type="pres">
      <dgm:prSet presAssocID="{50406284-CD9A-4338-A745-362D99342437}" presName="childText" presStyleLbl="bgAcc1" presStyleIdx="2" presStyleCnt="3">
        <dgm:presLayoutVars>
          <dgm:bulletEnabled val="1"/>
        </dgm:presLayoutVars>
      </dgm:prSet>
      <dgm:spPr/>
    </dgm:pt>
    <dgm:pt modelId="{66ECA574-B4CE-4064-8275-9251EEB601A8}" type="pres">
      <dgm:prSet presAssocID="{00D70194-706F-4DAE-ACFF-8B2694D1ECA3}" presName="root" presStyleCnt="0"/>
      <dgm:spPr/>
    </dgm:pt>
    <dgm:pt modelId="{DDCA5E5B-64C8-4718-868D-B762AC789B96}" type="pres">
      <dgm:prSet presAssocID="{00D70194-706F-4DAE-ACFF-8B2694D1ECA3}" presName="rootComposite" presStyleCnt="0"/>
      <dgm:spPr/>
    </dgm:pt>
    <dgm:pt modelId="{EB34E5DB-AD04-4002-9062-821B8923992E}" type="pres">
      <dgm:prSet presAssocID="{00D70194-706F-4DAE-ACFF-8B2694D1ECA3}" presName="rootText" presStyleLbl="node1" presStyleIdx="3" presStyleCnt="4"/>
      <dgm:spPr/>
    </dgm:pt>
    <dgm:pt modelId="{E0A5058D-3671-4092-8B98-2CDBC4B48F79}" type="pres">
      <dgm:prSet presAssocID="{00D70194-706F-4DAE-ACFF-8B2694D1ECA3}" presName="rootConnector" presStyleLbl="node1" presStyleIdx="3" presStyleCnt="4"/>
      <dgm:spPr/>
    </dgm:pt>
    <dgm:pt modelId="{00E628BD-2161-46C1-8A9F-D60450E25AD4}" type="pres">
      <dgm:prSet presAssocID="{00D70194-706F-4DAE-ACFF-8B2694D1ECA3}" presName="childShape" presStyleCnt="0"/>
      <dgm:spPr/>
    </dgm:pt>
  </dgm:ptLst>
  <dgm:cxnLst>
    <dgm:cxn modelId="{4757A716-FB3F-416C-8FD4-68E630DAF1C5}" srcId="{FEE92C32-1F0B-46E7-B559-04357A486284}" destId="{07E62511-C31C-47B8-840E-9DB0C44FD46A}" srcOrd="0" destOrd="0" parTransId="{213FC685-B1F5-4F02-8247-FC5F1F308269}" sibTransId="{BC38BA3F-3335-4C5A-9EB7-D615F2C58FD2}"/>
    <dgm:cxn modelId="{BA01B235-E83E-44F9-B9F1-42C491BCB04A}" type="presOf" srcId="{00D70194-706F-4DAE-ACFF-8B2694D1ECA3}" destId="{E0A5058D-3671-4092-8B98-2CDBC4B48F79}" srcOrd="1" destOrd="0" presId="urn:microsoft.com/office/officeart/2005/8/layout/hierarchy3"/>
    <dgm:cxn modelId="{BB83D33A-F7CB-4AE4-B343-F2C4B9BC55F1}" srcId="{FEE92C32-1F0B-46E7-B559-04357A486284}" destId="{8DC3D5AC-DEF7-4393-B9C8-8DDBE60C1E40}" srcOrd="2" destOrd="0" parTransId="{FA696B06-0AF0-4852-8399-8CBB5BC3FF4A}" sibTransId="{3E0984CF-8D9B-415A-98BE-3CD1682D26C1}"/>
    <dgm:cxn modelId="{038D2A45-B4B2-45A8-9383-C2E6160E1435}" type="presOf" srcId="{5DDA08F2-1ED6-4DE4-A216-99B1FFC701E6}" destId="{5B862343-4B06-4999-AFD9-ABCE5588EA4F}" srcOrd="0" destOrd="0" presId="urn:microsoft.com/office/officeart/2005/8/layout/hierarchy3"/>
    <dgm:cxn modelId="{AD0A8546-F927-46C4-8781-A62940F2C7A4}" srcId="{7F845BAD-B107-4C5D-9EE2-4EE6620D1928}" destId="{2BB8CC21-94FB-410F-A018-21F340ECA97B}" srcOrd="0" destOrd="0" parTransId="{AE2E76BF-21AA-4379-9DBA-A59207979DDB}" sibTransId="{568708C3-0784-41D3-AC4D-3002B739B0B1}"/>
    <dgm:cxn modelId="{A9CBE26A-A354-4B02-AB81-94FA284638D0}" type="presOf" srcId="{50406284-CD9A-4338-A745-362D99342437}" destId="{BBAF6175-2C5F-4B44-847D-8C9D627AE596}" srcOrd="0" destOrd="0" presId="urn:microsoft.com/office/officeart/2005/8/layout/hierarchy3"/>
    <dgm:cxn modelId="{384A246F-277F-4BAB-ABB4-0ABDBE94D4DC}" type="presOf" srcId="{8B6F1C5E-90B5-43A9-8A1E-F209A603DF3B}" destId="{964D2A17-8D89-4714-8448-515464CD7F32}" srcOrd="0" destOrd="0" presId="urn:microsoft.com/office/officeart/2005/8/layout/hierarchy3"/>
    <dgm:cxn modelId="{F8D33B70-5464-485E-8AAB-E97A65E403D6}" srcId="{07E62511-C31C-47B8-840E-9DB0C44FD46A}" destId="{5DDA08F2-1ED6-4DE4-A216-99B1FFC701E6}" srcOrd="0" destOrd="0" parTransId="{C471DFE7-6837-4E64-BCA2-3CBB73C12945}" sibTransId="{C2F1E9C7-6E02-4E5A-97D2-8040B559140C}"/>
    <dgm:cxn modelId="{A0FF2871-AD2D-4E46-8DE6-F21AA4D581FF}" type="presOf" srcId="{8DC3D5AC-DEF7-4393-B9C8-8DDBE60C1E40}" destId="{7F2DA46A-9045-4148-963C-ED97FD2EF697}" srcOrd="1" destOrd="0" presId="urn:microsoft.com/office/officeart/2005/8/layout/hierarchy3"/>
    <dgm:cxn modelId="{FA4AFB53-9241-4F21-B22B-6FC21F8772AF}" type="presOf" srcId="{AE2E76BF-21AA-4379-9DBA-A59207979DDB}" destId="{05636539-695C-43F7-952B-37F94D6ED64F}" srcOrd="0" destOrd="0" presId="urn:microsoft.com/office/officeart/2005/8/layout/hierarchy3"/>
    <dgm:cxn modelId="{D663C17F-C617-42B7-92EC-31E9C749BC7B}" type="presOf" srcId="{C471DFE7-6837-4E64-BCA2-3CBB73C12945}" destId="{3159060F-9FE0-4B3B-86F8-C8A9D22ACE04}" srcOrd="0" destOrd="0" presId="urn:microsoft.com/office/officeart/2005/8/layout/hierarchy3"/>
    <dgm:cxn modelId="{6DF7DC8B-DB0F-4B03-BC50-CB3BC35EB3EF}" type="presOf" srcId="{FEE92C32-1F0B-46E7-B559-04357A486284}" destId="{FA33AEA6-7D71-4736-97F7-282F6DFB4437}" srcOrd="0" destOrd="0" presId="urn:microsoft.com/office/officeart/2005/8/layout/hierarchy3"/>
    <dgm:cxn modelId="{DE29D392-00F0-4024-BA94-7900619A55C0}" type="presOf" srcId="{00D70194-706F-4DAE-ACFF-8B2694D1ECA3}" destId="{EB34E5DB-AD04-4002-9062-821B8923992E}" srcOrd="0" destOrd="0" presId="urn:microsoft.com/office/officeart/2005/8/layout/hierarchy3"/>
    <dgm:cxn modelId="{BDCE00A6-2B1C-49B4-BED1-EF35C2A80A3F}" type="presOf" srcId="{8DC3D5AC-DEF7-4393-B9C8-8DDBE60C1E40}" destId="{E00DCD54-197E-488D-8026-592FCBCCD9F2}" srcOrd="0" destOrd="0" presId="urn:microsoft.com/office/officeart/2005/8/layout/hierarchy3"/>
    <dgm:cxn modelId="{C46544AF-B7E5-41FC-B315-BF04FB6F5C6B}" type="presOf" srcId="{07E62511-C31C-47B8-840E-9DB0C44FD46A}" destId="{ED37A17E-213F-4D0B-9CF0-ADC5C8A2B2CB}" srcOrd="1" destOrd="0" presId="urn:microsoft.com/office/officeart/2005/8/layout/hierarchy3"/>
    <dgm:cxn modelId="{CD34DAAF-A0BB-433A-A988-4D2E53B8D911}" type="presOf" srcId="{2BB8CC21-94FB-410F-A018-21F340ECA97B}" destId="{C9436E6B-49CD-494D-B49E-A463F93EEBA7}" srcOrd="0" destOrd="0" presId="urn:microsoft.com/office/officeart/2005/8/layout/hierarchy3"/>
    <dgm:cxn modelId="{414E50CB-E506-4A72-90BB-F1047E1C89FD}" srcId="{FEE92C32-1F0B-46E7-B559-04357A486284}" destId="{00D70194-706F-4DAE-ACFF-8B2694D1ECA3}" srcOrd="3" destOrd="0" parTransId="{176EA932-CA81-44EE-B985-39B327767F3A}" sibTransId="{920BA1EC-4C32-48FD-9947-D6E95588EE06}"/>
    <dgm:cxn modelId="{C8A8C2CB-3AE8-4BDB-9455-076011D3D259}" type="presOf" srcId="{7F845BAD-B107-4C5D-9EE2-4EE6620D1928}" destId="{0299D90F-664F-4D5C-8B37-D59A92180B83}" srcOrd="1" destOrd="0" presId="urn:microsoft.com/office/officeart/2005/8/layout/hierarchy3"/>
    <dgm:cxn modelId="{002F3ACC-D061-4FD6-8C02-B4B136C5A08B}" srcId="{FEE92C32-1F0B-46E7-B559-04357A486284}" destId="{7F845BAD-B107-4C5D-9EE2-4EE6620D1928}" srcOrd="1" destOrd="0" parTransId="{AA708FE8-078B-447E-96C9-C5C69D4A8CD0}" sibTransId="{D377519D-C0A5-49ED-8BE2-7EE269478B09}"/>
    <dgm:cxn modelId="{6300F1E1-2244-4AB1-8516-268864F263BB}" srcId="{8DC3D5AC-DEF7-4393-B9C8-8DDBE60C1E40}" destId="{50406284-CD9A-4338-A745-362D99342437}" srcOrd="0" destOrd="0" parTransId="{8B6F1C5E-90B5-43A9-8A1E-F209A603DF3B}" sibTransId="{7DFD3FB1-6D05-4A4E-962B-00F2D43A2A17}"/>
    <dgm:cxn modelId="{E1277FED-83E4-4F00-AFD7-D5E7BD1B8AA4}" type="presOf" srcId="{07E62511-C31C-47B8-840E-9DB0C44FD46A}" destId="{9703D615-B320-41B1-9C75-E67AA7FA4904}" srcOrd="0" destOrd="0" presId="urn:microsoft.com/office/officeart/2005/8/layout/hierarchy3"/>
    <dgm:cxn modelId="{CFFB64EE-E042-4643-8CFA-11B3E9ED54A1}" type="presOf" srcId="{7F845BAD-B107-4C5D-9EE2-4EE6620D1928}" destId="{2C572D10-E558-48DD-B8A6-81616A627932}" srcOrd="0" destOrd="0" presId="urn:microsoft.com/office/officeart/2005/8/layout/hierarchy3"/>
    <dgm:cxn modelId="{50951D5F-C169-4982-9D96-ED25FB566866}" type="presParOf" srcId="{FA33AEA6-7D71-4736-97F7-282F6DFB4437}" destId="{F40AD611-6532-4206-ACD3-1BA82332549E}" srcOrd="0" destOrd="0" presId="urn:microsoft.com/office/officeart/2005/8/layout/hierarchy3"/>
    <dgm:cxn modelId="{E168D0FC-18D8-43F7-9505-701EEEA9FF9B}" type="presParOf" srcId="{F40AD611-6532-4206-ACD3-1BA82332549E}" destId="{47FCE1C8-6114-4A5C-A121-483456846695}" srcOrd="0" destOrd="0" presId="urn:microsoft.com/office/officeart/2005/8/layout/hierarchy3"/>
    <dgm:cxn modelId="{5D23FAC6-749F-40B7-8F02-DFE99B38934B}" type="presParOf" srcId="{47FCE1C8-6114-4A5C-A121-483456846695}" destId="{9703D615-B320-41B1-9C75-E67AA7FA4904}" srcOrd="0" destOrd="0" presId="urn:microsoft.com/office/officeart/2005/8/layout/hierarchy3"/>
    <dgm:cxn modelId="{F25C3902-F725-45AE-82E2-508478BB32F6}" type="presParOf" srcId="{47FCE1C8-6114-4A5C-A121-483456846695}" destId="{ED37A17E-213F-4D0B-9CF0-ADC5C8A2B2CB}" srcOrd="1" destOrd="0" presId="urn:microsoft.com/office/officeart/2005/8/layout/hierarchy3"/>
    <dgm:cxn modelId="{1AEA3118-4DB5-465E-88B8-0ECA07FD9733}" type="presParOf" srcId="{F40AD611-6532-4206-ACD3-1BA82332549E}" destId="{D029B631-05AB-4880-AD03-F7C22E6790A4}" srcOrd="1" destOrd="0" presId="urn:microsoft.com/office/officeart/2005/8/layout/hierarchy3"/>
    <dgm:cxn modelId="{85F4D253-4807-4EF9-AEB0-BE432346167B}" type="presParOf" srcId="{D029B631-05AB-4880-AD03-F7C22E6790A4}" destId="{3159060F-9FE0-4B3B-86F8-C8A9D22ACE04}" srcOrd="0" destOrd="0" presId="urn:microsoft.com/office/officeart/2005/8/layout/hierarchy3"/>
    <dgm:cxn modelId="{B245CD93-3C44-41E6-A77D-C8DD3E0427AF}" type="presParOf" srcId="{D029B631-05AB-4880-AD03-F7C22E6790A4}" destId="{5B862343-4B06-4999-AFD9-ABCE5588EA4F}" srcOrd="1" destOrd="0" presId="urn:microsoft.com/office/officeart/2005/8/layout/hierarchy3"/>
    <dgm:cxn modelId="{1C029015-25AE-496F-B69A-290E74D9B76A}" type="presParOf" srcId="{FA33AEA6-7D71-4736-97F7-282F6DFB4437}" destId="{C45ECC87-B24C-4FFB-9F63-1FDEDAA86B92}" srcOrd="1" destOrd="0" presId="urn:microsoft.com/office/officeart/2005/8/layout/hierarchy3"/>
    <dgm:cxn modelId="{BB1DD149-BBF2-44A5-AC77-6FAD8FFB0520}" type="presParOf" srcId="{C45ECC87-B24C-4FFB-9F63-1FDEDAA86B92}" destId="{E834FD41-8270-4C5E-853D-CEDA4FB08D2E}" srcOrd="0" destOrd="0" presId="urn:microsoft.com/office/officeart/2005/8/layout/hierarchy3"/>
    <dgm:cxn modelId="{0E77C4E6-1FB8-432C-B639-C2957137C68C}" type="presParOf" srcId="{E834FD41-8270-4C5E-853D-CEDA4FB08D2E}" destId="{2C572D10-E558-48DD-B8A6-81616A627932}" srcOrd="0" destOrd="0" presId="urn:microsoft.com/office/officeart/2005/8/layout/hierarchy3"/>
    <dgm:cxn modelId="{8C94B699-FF5F-47A4-88F6-5C56A5667CDC}" type="presParOf" srcId="{E834FD41-8270-4C5E-853D-CEDA4FB08D2E}" destId="{0299D90F-664F-4D5C-8B37-D59A92180B83}" srcOrd="1" destOrd="0" presId="urn:microsoft.com/office/officeart/2005/8/layout/hierarchy3"/>
    <dgm:cxn modelId="{5D333EDB-D277-4A61-A9E3-F54DDC54F233}" type="presParOf" srcId="{C45ECC87-B24C-4FFB-9F63-1FDEDAA86B92}" destId="{1F5DAE41-8956-40E8-98B6-43F2823AADD1}" srcOrd="1" destOrd="0" presId="urn:microsoft.com/office/officeart/2005/8/layout/hierarchy3"/>
    <dgm:cxn modelId="{E8386D61-04E3-4E2A-86AD-FCE30B939173}" type="presParOf" srcId="{1F5DAE41-8956-40E8-98B6-43F2823AADD1}" destId="{05636539-695C-43F7-952B-37F94D6ED64F}" srcOrd="0" destOrd="0" presId="urn:microsoft.com/office/officeart/2005/8/layout/hierarchy3"/>
    <dgm:cxn modelId="{F91D5A1E-0045-400F-B3EB-5CE84F0542DA}" type="presParOf" srcId="{1F5DAE41-8956-40E8-98B6-43F2823AADD1}" destId="{C9436E6B-49CD-494D-B49E-A463F93EEBA7}" srcOrd="1" destOrd="0" presId="urn:microsoft.com/office/officeart/2005/8/layout/hierarchy3"/>
    <dgm:cxn modelId="{5A0E8246-922C-449F-8AD1-FB4BABEF2279}" type="presParOf" srcId="{FA33AEA6-7D71-4736-97F7-282F6DFB4437}" destId="{024591E2-B22A-41E0-A4EA-9678495AEAAB}" srcOrd="2" destOrd="0" presId="urn:microsoft.com/office/officeart/2005/8/layout/hierarchy3"/>
    <dgm:cxn modelId="{792D3D49-5061-47C4-A38F-86E65509D0E7}" type="presParOf" srcId="{024591E2-B22A-41E0-A4EA-9678495AEAAB}" destId="{98928036-CCBF-4276-B949-4555FAE0940D}" srcOrd="0" destOrd="0" presId="urn:microsoft.com/office/officeart/2005/8/layout/hierarchy3"/>
    <dgm:cxn modelId="{ADD26A08-F0B8-4B26-9538-2D6745AC0B5B}" type="presParOf" srcId="{98928036-CCBF-4276-B949-4555FAE0940D}" destId="{E00DCD54-197E-488D-8026-592FCBCCD9F2}" srcOrd="0" destOrd="0" presId="urn:microsoft.com/office/officeart/2005/8/layout/hierarchy3"/>
    <dgm:cxn modelId="{DC7756CC-0647-4CB6-B8CA-76BEF6B62373}" type="presParOf" srcId="{98928036-CCBF-4276-B949-4555FAE0940D}" destId="{7F2DA46A-9045-4148-963C-ED97FD2EF697}" srcOrd="1" destOrd="0" presId="urn:microsoft.com/office/officeart/2005/8/layout/hierarchy3"/>
    <dgm:cxn modelId="{8FE84086-DED0-4C80-89E4-1B6245094ECE}" type="presParOf" srcId="{024591E2-B22A-41E0-A4EA-9678495AEAAB}" destId="{7416068B-9E9C-40F8-AB44-47D8418FCC04}" srcOrd="1" destOrd="0" presId="urn:microsoft.com/office/officeart/2005/8/layout/hierarchy3"/>
    <dgm:cxn modelId="{4B9C0592-F19A-4A68-8FD9-2080C6C972BE}" type="presParOf" srcId="{7416068B-9E9C-40F8-AB44-47D8418FCC04}" destId="{964D2A17-8D89-4714-8448-515464CD7F32}" srcOrd="0" destOrd="0" presId="urn:microsoft.com/office/officeart/2005/8/layout/hierarchy3"/>
    <dgm:cxn modelId="{9C1CA31E-5843-4CD9-8498-A39C5F684AA6}" type="presParOf" srcId="{7416068B-9E9C-40F8-AB44-47D8418FCC04}" destId="{BBAF6175-2C5F-4B44-847D-8C9D627AE596}" srcOrd="1" destOrd="0" presId="urn:microsoft.com/office/officeart/2005/8/layout/hierarchy3"/>
    <dgm:cxn modelId="{B84FD78F-1A71-46F7-8928-39F03197AD8F}" type="presParOf" srcId="{FA33AEA6-7D71-4736-97F7-282F6DFB4437}" destId="{66ECA574-B4CE-4064-8275-9251EEB601A8}" srcOrd="3" destOrd="0" presId="urn:microsoft.com/office/officeart/2005/8/layout/hierarchy3"/>
    <dgm:cxn modelId="{4A25F274-EA18-4382-9D23-AC68C4D4BA45}" type="presParOf" srcId="{66ECA574-B4CE-4064-8275-9251EEB601A8}" destId="{DDCA5E5B-64C8-4718-868D-B762AC789B96}" srcOrd="0" destOrd="0" presId="urn:microsoft.com/office/officeart/2005/8/layout/hierarchy3"/>
    <dgm:cxn modelId="{21A216C0-9514-4E92-A864-AEEDED1487D0}" type="presParOf" srcId="{DDCA5E5B-64C8-4718-868D-B762AC789B96}" destId="{EB34E5DB-AD04-4002-9062-821B8923992E}" srcOrd="0" destOrd="0" presId="urn:microsoft.com/office/officeart/2005/8/layout/hierarchy3"/>
    <dgm:cxn modelId="{11355AC7-E60B-4910-B2DA-180BBB8C709B}" type="presParOf" srcId="{DDCA5E5B-64C8-4718-868D-B762AC789B96}" destId="{E0A5058D-3671-4092-8B98-2CDBC4B48F79}" srcOrd="1" destOrd="0" presId="urn:microsoft.com/office/officeart/2005/8/layout/hierarchy3"/>
    <dgm:cxn modelId="{EC5FFBD6-4336-403F-95AA-01D44054EDD8}" type="presParOf" srcId="{66ECA574-B4CE-4064-8275-9251EEB601A8}" destId="{00E628BD-2161-46C1-8A9F-D60450E25AD4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EDC8EA-EFD3-4157-BB48-80C0980FFFD0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5A4ED0-1C62-4654-851A-B8D2E75DAB12}">
      <dgm:prSet/>
      <dgm:spPr/>
      <dgm:t>
        <a:bodyPr/>
        <a:lstStyle/>
        <a:p>
          <a:r>
            <a:rPr lang="en-GB"/>
            <a:t>Control</a:t>
          </a:r>
          <a:endParaRPr lang="en-US"/>
        </a:p>
      </dgm:t>
    </dgm:pt>
    <dgm:pt modelId="{45D9623E-9B8E-4E33-81AF-3A64AD364BBE}" type="parTrans" cxnId="{202FF355-A4F8-459C-9124-9A70132B6056}">
      <dgm:prSet/>
      <dgm:spPr/>
      <dgm:t>
        <a:bodyPr/>
        <a:lstStyle/>
        <a:p>
          <a:endParaRPr lang="en-US"/>
        </a:p>
      </dgm:t>
    </dgm:pt>
    <dgm:pt modelId="{98AD93B4-FEC3-45F6-A6D6-7D37CA52B951}" type="sibTrans" cxnId="{202FF355-A4F8-459C-9124-9A70132B6056}">
      <dgm:prSet/>
      <dgm:spPr/>
      <dgm:t>
        <a:bodyPr/>
        <a:lstStyle/>
        <a:p>
          <a:endParaRPr lang="en-US"/>
        </a:p>
      </dgm:t>
    </dgm:pt>
    <dgm:pt modelId="{EA2B1932-5B35-4CCC-A78C-ECA87751A977}">
      <dgm:prSet/>
      <dgm:spPr/>
      <dgm:t>
        <a:bodyPr/>
        <a:lstStyle/>
        <a:p>
          <a:r>
            <a:rPr lang="en-GB"/>
            <a:t>Confidence</a:t>
          </a:r>
          <a:endParaRPr lang="en-US"/>
        </a:p>
      </dgm:t>
    </dgm:pt>
    <dgm:pt modelId="{E7156193-27C5-441C-85B4-44C605CA4711}" type="parTrans" cxnId="{655E3D8A-E052-4C0B-9D1B-ABF0E7C249DF}">
      <dgm:prSet/>
      <dgm:spPr/>
      <dgm:t>
        <a:bodyPr/>
        <a:lstStyle/>
        <a:p>
          <a:endParaRPr lang="en-US"/>
        </a:p>
      </dgm:t>
    </dgm:pt>
    <dgm:pt modelId="{59BB7F43-0C2A-4657-BE32-A51C89270460}" type="sibTrans" cxnId="{655E3D8A-E052-4C0B-9D1B-ABF0E7C249DF}">
      <dgm:prSet/>
      <dgm:spPr/>
      <dgm:t>
        <a:bodyPr/>
        <a:lstStyle/>
        <a:p>
          <a:endParaRPr lang="en-US"/>
        </a:p>
      </dgm:t>
    </dgm:pt>
    <dgm:pt modelId="{96371D5E-FCF1-45A2-BA56-97C06B0579AA}">
      <dgm:prSet/>
      <dgm:spPr/>
      <dgm:t>
        <a:bodyPr/>
        <a:lstStyle/>
        <a:p>
          <a:r>
            <a:rPr lang="en-GB"/>
            <a:t>Commitment</a:t>
          </a:r>
          <a:endParaRPr lang="en-US"/>
        </a:p>
      </dgm:t>
    </dgm:pt>
    <dgm:pt modelId="{704A6102-3B88-4F5C-94F1-51FA31035431}" type="parTrans" cxnId="{FD6E9599-C4E8-4524-BFCD-9ABBD0AA74F3}">
      <dgm:prSet/>
      <dgm:spPr/>
      <dgm:t>
        <a:bodyPr/>
        <a:lstStyle/>
        <a:p>
          <a:endParaRPr lang="en-US"/>
        </a:p>
      </dgm:t>
    </dgm:pt>
    <dgm:pt modelId="{40CA521F-364C-4059-9348-2F8BE0E34BCF}" type="sibTrans" cxnId="{FD6E9599-C4E8-4524-BFCD-9ABBD0AA74F3}">
      <dgm:prSet/>
      <dgm:spPr/>
      <dgm:t>
        <a:bodyPr/>
        <a:lstStyle/>
        <a:p>
          <a:endParaRPr lang="en-US"/>
        </a:p>
      </dgm:t>
    </dgm:pt>
    <dgm:pt modelId="{84DCB93C-252D-4F41-B2FD-DBA5319FB2BF}">
      <dgm:prSet/>
      <dgm:spPr/>
      <dgm:t>
        <a:bodyPr/>
        <a:lstStyle/>
        <a:p>
          <a:r>
            <a:rPr lang="en-GB"/>
            <a:t>Challenges</a:t>
          </a:r>
          <a:endParaRPr lang="en-US"/>
        </a:p>
      </dgm:t>
    </dgm:pt>
    <dgm:pt modelId="{5E4D7E19-EF1C-4673-9B0D-2F0B528AEDDA}" type="parTrans" cxnId="{B8456527-B925-4950-B078-EEF08D766C38}">
      <dgm:prSet/>
      <dgm:spPr/>
      <dgm:t>
        <a:bodyPr/>
        <a:lstStyle/>
        <a:p>
          <a:endParaRPr lang="en-US"/>
        </a:p>
      </dgm:t>
    </dgm:pt>
    <dgm:pt modelId="{0BD727DD-552D-4C76-B85E-9B5D24066CED}" type="sibTrans" cxnId="{B8456527-B925-4950-B078-EEF08D766C38}">
      <dgm:prSet/>
      <dgm:spPr/>
      <dgm:t>
        <a:bodyPr/>
        <a:lstStyle/>
        <a:p>
          <a:endParaRPr lang="en-US"/>
        </a:p>
      </dgm:t>
    </dgm:pt>
    <dgm:pt modelId="{3E1A278E-158F-42AD-AF35-75982A16F248}" type="pres">
      <dgm:prSet presAssocID="{07EDC8EA-EFD3-4157-BB48-80C0980FFFD0}" presName="outerComposite" presStyleCnt="0">
        <dgm:presLayoutVars>
          <dgm:chMax val="5"/>
          <dgm:dir/>
          <dgm:resizeHandles val="exact"/>
        </dgm:presLayoutVars>
      </dgm:prSet>
      <dgm:spPr/>
    </dgm:pt>
    <dgm:pt modelId="{65E851B8-846E-451C-B8F7-567401D9C088}" type="pres">
      <dgm:prSet presAssocID="{07EDC8EA-EFD3-4157-BB48-80C0980FFFD0}" presName="dummyMaxCanvas" presStyleCnt="0">
        <dgm:presLayoutVars/>
      </dgm:prSet>
      <dgm:spPr/>
    </dgm:pt>
    <dgm:pt modelId="{EA070143-C46B-42DB-AD8B-F21807890C7C}" type="pres">
      <dgm:prSet presAssocID="{07EDC8EA-EFD3-4157-BB48-80C0980FFFD0}" presName="FourNodes_1" presStyleLbl="node1" presStyleIdx="0" presStyleCnt="4">
        <dgm:presLayoutVars>
          <dgm:bulletEnabled val="1"/>
        </dgm:presLayoutVars>
      </dgm:prSet>
      <dgm:spPr/>
    </dgm:pt>
    <dgm:pt modelId="{D3267F53-0C75-429E-9EAC-2D8BDF3A869E}" type="pres">
      <dgm:prSet presAssocID="{07EDC8EA-EFD3-4157-BB48-80C0980FFFD0}" presName="FourNodes_2" presStyleLbl="node1" presStyleIdx="1" presStyleCnt="4">
        <dgm:presLayoutVars>
          <dgm:bulletEnabled val="1"/>
        </dgm:presLayoutVars>
      </dgm:prSet>
      <dgm:spPr/>
    </dgm:pt>
    <dgm:pt modelId="{918C2E9A-DCF9-4B0B-A475-0A40728AB74F}" type="pres">
      <dgm:prSet presAssocID="{07EDC8EA-EFD3-4157-BB48-80C0980FFFD0}" presName="FourNodes_3" presStyleLbl="node1" presStyleIdx="2" presStyleCnt="4">
        <dgm:presLayoutVars>
          <dgm:bulletEnabled val="1"/>
        </dgm:presLayoutVars>
      </dgm:prSet>
      <dgm:spPr/>
    </dgm:pt>
    <dgm:pt modelId="{35C1E30A-84BE-430A-BD10-00A66B1AED62}" type="pres">
      <dgm:prSet presAssocID="{07EDC8EA-EFD3-4157-BB48-80C0980FFFD0}" presName="FourNodes_4" presStyleLbl="node1" presStyleIdx="3" presStyleCnt="4">
        <dgm:presLayoutVars>
          <dgm:bulletEnabled val="1"/>
        </dgm:presLayoutVars>
      </dgm:prSet>
      <dgm:spPr/>
    </dgm:pt>
    <dgm:pt modelId="{71246731-1AD9-4064-AC29-33963E1CACE1}" type="pres">
      <dgm:prSet presAssocID="{07EDC8EA-EFD3-4157-BB48-80C0980FFFD0}" presName="FourConn_1-2" presStyleLbl="fgAccFollowNode1" presStyleIdx="0" presStyleCnt="3">
        <dgm:presLayoutVars>
          <dgm:bulletEnabled val="1"/>
        </dgm:presLayoutVars>
      </dgm:prSet>
      <dgm:spPr/>
    </dgm:pt>
    <dgm:pt modelId="{3F33716C-E1DF-4954-BF15-67D3522DF402}" type="pres">
      <dgm:prSet presAssocID="{07EDC8EA-EFD3-4157-BB48-80C0980FFFD0}" presName="FourConn_2-3" presStyleLbl="fgAccFollowNode1" presStyleIdx="1" presStyleCnt="3">
        <dgm:presLayoutVars>
          <dgm:bulletEnabled val="1"/>
        </dgm:presLayoutVars>
      </dgm:prSet>
      <dgm:spPr/>
    </dgm:pt>
    <dgm:pt modelId="{85709D4A-6245-4D1A-9EE4-3B8C7FE8B2A7}" type="pres">
      <dgm:prSet presAssocID="{07EDC8EA-EFD3-4157-BB48-80C0980FFFD0}" presName="FourConn_3-4" presStyleLbl="fgAccFollowNode1" presStyleIdx="2" presStyleCnt="3">
        <dgm:presLayoutVars>
          <dgm:bulletEnabled val="1"/>
        </dgm:presLayoutVars>
      </dgm:prSet>
      <dgm:spPr/>
    </dgm:pt>
    <dgm:pt modelId="{7DCE3D74-C11A-400E-AEFB-0ACB75A5CEE6}" type="pres">
      <dgm:prSet presAssocID="{07EDC8EA-EFD3-4157-BB48-80C0980FFFD0}" presName="FourNodes_1_text" presStyleLbl="node1" presStyleIdx="3" presStyleCnt="4">
        <dgm:presLayoutVars>
          <dgm:bulletEnabled val="1"/>
        </dgm:presLayoutVars>
      </dgm:prSet>
      <dgm:spPr/>
    </dgm:pt>
    <dgm:pt modelId="{3BD272FE-33FB-4B12-A3FA-CDAFC1549BF5}" type="pres">
      <dgm:prSet presAssocID="{07EDC8EA-EFD3-4157-BB48-80C0980FFFD0}" presName="FourNodes_2_text" presStyleLbl="node1" presStyleIdx="3" presStyleCnt="4">
        <dgm:presLayoutVars>
          <dgm:bulletEnabled val="1"/>
        </dgm:presLayoutVars>
      </dgm:prSet>
      <dgm:spPr/>
    </dgm:pt>
    <dgm:pt modelId="{E716687E-20A5-44D1-A3D2-D450752B3AF7}" type="pres">
      <dgm:prSet presAssocID="{07EDC8EA-EFD3-4157-BB48-80C0980FFFD0}" presName="FourNodes_3_text" presStyleLbl="node1" presStyleIdx="3" presStyleCnt="4">
        <dgm:presLayoutVars>
          <dgm:bulletEnabled val="1"/>
        </dgm:presLayoutVars>
      </dgm:prSet>
      <dgm:spPr/>
    </dgm:pt>
    <dgm:pt modelId="{EF99A471-4A23-4DDB-BE19-77660F18B4FC}" type="pres">
      <dgm:prSet presAssocID="{07EDC8EA-EFD3-4157-BB48-80C0980FFFD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4F56604-D253-4586-9602-BE88CA941E50}" type="presOf" srcId="{84DCB93C-252D-4F41-B2FD-DBA5319FB2BF}" destId="{EF99A471-4A23-4DDB-BE19-77660F18B4FC}" srcOrd="1" destOrd="0" presId="urn:microsoft.com/office/officeart/2005/8/layout/vProcess5"/>
    <dgm:cxn modelId="{3CD94D11-608A-495A-9B82-02154EB9F34D}" type="presOf" srcId="{D75A4ED0-1C62-4654-851A-B8D2E75DAB12}" destId="{7DCE3D74-C11A-400E-AEFB-0ACB75A5CEE6}" srcOrd="1" destOrd="0" presId="urn:microsoft.com/office/officeart/2005/8/layout/vProcess5"/>
    <dgm:cxn modelId="{4E20C125-4CE8-45B2-8514-D53D55928E30}" type="presOf" srcId="{EA2B1932-5B35-4CCC-A78C-ECA87751A977}" destId="{3BD272FE-33FB-4B12-A3FA-CDAFC1549BF5}" srcOrd="1" destOrd="0" presId="urn:microsoft.com/office/officeart/2005/8/layout/vProcess5"/>
    <dgm:cxn modelId="{B8456527-B925-4950-B078-EEF08D766C38}" srcId="{07EDC8EA-EFD3-4157-BB48-80C0980FFFD0}" destId="{84DCB93C-252D-4F41-B2FD-DBA5319FB2BF}" srcOrd="3" destOrd="0" parTransId="{5E4D7E19-EF1C-4673-9B0D-2F0B528AEDDA}" sibTransId="{0BD727DD-552D-4C76-B85E-9B5D24066CED}"/>
    <dgm:cxn modelId="{16B17438-313B-4B4E-95F1-78F80F765231}" type="presOf" srcId="{84DCB93C-252D-4F41-B2FD-DBA5319FB2BF}" destId="{35C1E30A-84BE-430A-BD10-00A66B1AED62}" srcOrd="0" destOrd="0" presId="urn:microsoft.com/office/officeart/2005/8/layout/vProcess5"/>
    <dgm:cxn modelId="{F1FBBA43-D3D1-4F8D-AD19-D44F82CC1CC4}" type="presOf" srcId="{07EDC8EA-EFD3-4157-BB48-80C0980FFFD0}" destId="{3E1A278E-158F-42AD-AF35-75982A16F248}" srcOrd="0" destOrd="0" presId="urn:microsoft.com/office/officeart/2005/8/layout/vProcess5"/>
    <dgm:cxn modelId="{3012A173-8CDF-431D-BCFC-6AE0318C8D71}" type="presOf" srcId="{98AD93B4-FEC3-45F6-A6D6-7D37CA52B951}" destId="{71246731-1AD9-4064-AC29-33963E1CACE1}" srcOrd="0" destOrd="0" presId="urn:microsoft.com/office/officeart/2005/8/layout/vProcess5"/>
    <dgm:cxn modelId="{202FF355-A4F8-459C-9124-9A70132B6056}" srcId="{07EDC8EA-EFD3-4157-BB48-80C0980FFFD0}" destId="{D75A4ED0-1C62-4654-851A-B8D2E75DAB12}" srcOrd="0" destOrd="0" parTransId="{45D9623E-9B8E-4E33-81AF-3A64AD364BBE}" sibTransId="{98AD93B4-FEC3-45F6-A6D6-7D37CA52B951}"/>
    <dgm:cxn modelId="{F01F5B5A-9FD1-47E9-BE6E-DEB1A05B828A}" type="presOf" srcId="{D75A4ED0-1C62-4654-851A-B8D2E75DAB12}" destId="{EA070143-C46B-42DB-AD8B-F21807890C7C}" srcOrd="0" destOrd="0" presId="urn:microsoft.com/office/officeart/2005/8/layout/vProcess5"/>
    <dgm:cxn modelId="{655E3D8A-E052-4C0B-9D1B-ABF0E7C249DF}" srcId="{07EDC8EA-EFD3-4157-BB48-80C0980FFFD0}" destId="{EA2B1932-5B35-4CCC-A78C-ECA87751A977}" srcOrd="1" destOrd="0" parTransId="{E7156193-27C5-441C-85B4-44C605CA4711}" sibTransId="{59BB7F43-0C2A-4657-BE32-A51C89270460}"/>
    <dgm:cxn modelId="{7C9FA194-2880-403A-9D43-3F4980CA1991}" type="presOf" srcId="{59BB7F43-0C2A-4657-BE32-A51C89270460}" destId="{3F33716C-E1DF-4954-BF15-67D3522DF402}" srcOrd="0" destOrd="0" presId="urn:microsoft.com/office/officeart/2005/8/layout/vProcess5"/>
    <dgm:cxn modelId="{0985F595-740A-4045-AA08-949D031F6C68}" type="presOf" srcId="{EA2B1932-5B35-4CCC-A78C-ECA87751A977}" destId="{D3267F53-0C75-429E-9EAC-2D8BDF3A869E}" srcOrd="0" destOrd="0" presId="urn:microsoft.com/office/officeart/2005/8/layout/vProcess5"/>
    <dgm:cxn modelId="{FD6E9599-C4E8-4524-BFCD-9ABBD0AA74F3}" srcId="{07EDC8EA-EFD3-4157-BB48-80C0980FFFD0}" destId="{96371D5E-FCF1-45A2-BA56-97C06B0579AA}" srcOrd="2" destOrd="0" parTransId="{704A6102-3B88-4F5C-94F1-51FA31035431}" sibTransId="{40CA521F-364C-4059-9348-2F8BE0E34BCF}"/>
    <dgm:cxn modelId="{69460FD7-DD71-437C-AA05-388200FD5648}" type="presOf" srcId="{96371D5E-FCF1-45A2-BA56-97C06B0579AA}" destId="{918C2E9A-DCF9-4B0B-A475-0A40728AB74F}" srcOrd="0" destOrd="0" presId="urn:microsoft.com/office/officeart/2005/8/layout/vProcess5"/>
    <dgm:cxn modelId="{73053BDB-A202-47F5-ACF9-63CF48AABD93}" type="presOf" srcId="{96371D5E-FCF1-45A2-BA56-97C06B0579AA}" destId="{E716687E-20A5-44D1-A3D2-D450752B3AF7}" srcOrd="1" destOrd="0" presId="urn:microsoft.com/office/officeart/2005/8/layout/vProcess5"/>
    <dgm:cxn modelId="{2E1E64DF-8636-4973-9F4B-46800EEA76ED}" type="presOf" srcId="{40CA521F-364C-4059-9348-2F8BE0E34BCF}" destId="{85709D4A-6245-4D1A-9EE4-3B8C7FE8B2A7}" srcOrd="0" destOrd="0" presId="urn:microsoft.com/office/officeart/2005/8/layout/vProcess5"/>
    <dgm:cxn modelId="{74B4859E-3461-4B4B-8C21-7CC76DB76395}" type="presParOf" srcId="{3E1A278E-158F-42AD-AF35-75982A16F248}" destId="{65E851B8-846E-451C-B8F7-567401D9C088}" srcOrd="0" destOrd="0" presId="urn:microsoft.com/office/officeart/2005/8/layout/vProcess5"/>
    <dgm:cxn modelId="{0AEC4712-30CB-4563-AC7C-681537F6D91A}" type="presParOf" srcId="{3E1A278E-158F-42AD-AF35-75982A16F248}" destId="{EA070143-C46B-42DB-AD8B-F21807890C7C}" srcOrd="1" destOrd="0" presId="urn:microsoft.com/office/officeart/2005/8/layout/vProcess5"/>
    <dgm:cxn modelId="{ADE2A5C4-225B-43E3-98CB-6C66621B640D}" type="presParOf" srcId="{3E1A278E-158F-42AD-AF35-75982A16F248}" destId="{D3267F53-0C75-429E-9EAC-2D8BDF3A869E}" srcOrd="2" destOrd="0" presId="urn:microsoft.com/office/officeart/2005/8/layout/vProcess5"/>
    <dgm:cxn modelId="{98584742-5525-4500-883A-A4AB4852C20B}" type="presParOf" srcId="{3E1A278E-158F-42AD-AF35-75982A16F248}" destId="{918C2E9A-DCF9-4B0B-A475-0A40728AB74F}" srcOrd="3" destOrd="0" presId="urn:microsoft.com/office/officeart/2005/8/layout/vProcess5"/>
    <dgm:cxn modelId="{EB5ACEA8-DB71-44A8-979B-2F341FA3AADC}" type="presParOf" srcId="{3E1A278E-158F-42AD-AF35-75982A16F248}" destId="{35C1E30A-84BE-430A-BD10-00A66B1AED62}" srcOrd="4" destOrd="0" presId="urn:microsoft.com/office/officeart/2005/8/layout/vProcess5"/>
    <dgm:cxn modelId="{8CAD808A-B43D-471E-A1B1-31B675BFA684}" type="presParOf" srcId="{3E1A278E-158F-42AD-AF35-75982A16F248}" destId="{71246731-1AD9-4064-AC29-33963E1CACE1}" srcOrd="5" destOrd="0" presId="urn:microsoft.com/office/officeart/2005/8/layout/vProcess5"/>
    <dgm:cxn modelId="{6F27C1E5-CD63-42DB-9F5D-3B5AC979E481}" type="presParOf" srcId="{3E1A278E-158F-42AD-AF35-75982A16F248}" destId="{3F33716C-E1DF-4954-BF15-67D3522DF402}" srcOrd="6" destOrd="0" presId="urn:microsoft.com/office/officeart/2005/8/layout/vProcess5"/>
    <dgm:cxn modelId="{D516A3CA-B7D3-4082-9B9E-BA7B3DB6B35B}" type="presParOf" srcId="{3E1A278E-158F-42AD-AF35-75982A16F248}" destId="{85709D4A-6245-4D1A-9EE4-3B8C7FE8B2A7}" srcOrd="7" destOrd="0" presId="urn:microsoft.com/office/officeart/2005/8/layout/vProcess5"/>
    <dgm:cxn modelId="{6BDAC28B-32B5-4887-96D2-186106D5FC3B}" type="presParOf" srcId="{3E1A278E-158F-42AD-AF35-75982A16F248}" destId="{7DCE3D74-C11A-400E-AEFB-0ACB75A5CEE6}" srcOrd="8" destOrd="0" presId="urn:microsoft.com/office/officeart/2005/8/layout/vProcess5"/>
    <dgm:cxn modelId="{BE9AB6F3-6A18-40DF-828F-174D3624219B}" type="presParOf" srcId="{3E1A278E-158F-42AD-AF35-75982A16F248}" destId="{3BD272FE-33FB-4B12-A3FA-CDAFC1549BF5}" srcOrd="9" destOrd="0" presId="urn:microsoft.com/office/officeart/2005/8/layout/vProcess5"/>
    <dgm:cxn modelId="{3D80DF44-7790-4D2D-878F-BEF486FEF41C}" type="presParOf" srcId="{3E1A278E-158F-42AD-AF35-75982A16F248}" destId="{E716687E-20A5-44D1-A3D2-D450752B3AF7}" srcOrd="10" destOrd="0" presId="urn:microsoft.com/office/officeart/2005/8/layout/vProcess5"/>
    <dgm:cxn modelId="{0672D384-9606-4024-A827-8106B2B47FE5}" type="presParOf" srcId="{3E1A278E-158F-42AD-AF35-75982A16F248}" destId="{EF99A471-4A23-4DDB-BE19-77660F18B4F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E9C978-2468-4F7A-BD3A-AD7304EA200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5F7A81B-2DC1-49AB-89DB-5CA28842C1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Helps a person stay focused on a specific thing they want to achieve</a:t>
          </a:r>
          <a:endParaRPr lang="en-US" sz="2400" dirty="0"/>
        </a:p>
      </dgm:t>
    </dgm:pt>
    <dgm:pt modelId="{49754652-DBB5-4735-95C3-744C704A1627}" type="parTrans" cxnId="{8330C02B-1889-4AF2-B209-B58DA0983F25}">
      <dgm:prSet/>
      <dgm:spPr/>
      <dgm:t>
        <a:bodyPr/>
        <a:lstStyle/>
        <a:p>
          <a:endParaRPr lang="en-US"/>
        </a:p>
      </dgm:t>
    </dgm:pt>
    <dgm:pt modelId="{CF2BF946-A965-41A8-BDF7-79C3A559E52D}" type="sibTrans" cxnId="{8330C02B-1889-4AF2-B209-B58DA0983F25}">
      <dgm:prSet/>
      <dgm:spPr/>
      <dgm:t>
        <a:bodyPr/>
        <a:lstStyle/>
        <a:p>
          <a:endParaRPr lang="en-US"/>
        </a:p>
      </dgm:t>
    </dgm:pt>
    <dgm:pt modelId="{CB57CABE-462B-4273-9272-D5EB2B0ED1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Is used in all fields for example, business, sports, academic </a:t>
          </a:r>
          <a:endParaRPr lang="en-US"/>
        </a:p>
      </dgm:t>
    </dgm:pt>
    <dgm:pt modelId="{489F6C82-2550-4382-AFBB-5FCBA479EA1C}" type="parTrans" cxnId="{8DEFE8A1-BAAA-4893-8F72-A803C7277A1C}">
      <dgm:prSet/>
      <dgm:spPr/>
      <dgm:t>
        <a:bodyPr/>
        <a:lstStyle/>
        <a:p>
          <a:endParaRPr lang="en-US"/>
        </a:p>
      </dgm:t>
    </dgm:pt>
    <dgm:pt modelId="{95AB4618-85DA-4602-95BA-6EFCF5B09701}" type="sibTrans" cxnId="{8DEFE8A1-BAAA-4893-8F72-A803C7277A1C}">
      <dgm:prSet/>
      <dgm:spPr/>
      <dgm:t>
        <a:bodyPr/>
        <a:lstStyle/>
        <a:p>
          <a:endParaRPr lang="en-US"/>
        </a:p>
      </dgm:t>
    </dgm:pt>
    <dgm:pt modelId="{E14A1E6C-C68D-4215-A77D-7B273EDDB6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improve performance</a:t>
          </a:r>
          <a:endParaRPr lang="en-US"/>
        </a:p>
      </dgm:t>
    </dgm:pt>
    <dgm:pt modelId="{AC606B11-AB22-4E41-B853-F908DE6CB035}" type="parTrans" cxnId="{D5BB7F93-2C7E-400B-999D-7CDEAFB4313B}">
      <dgm:prSet/>
      <dgm:spPr/>
      <dgm:t>
        <a:bodyPr/>
        <a:lstStyle/>
        <a:p>
          <a:endParaRPr lang="en-US"/>
        </a:p>
      </dgm:t>
    </dgm:pt>
    <dgm:pt modelId="{9A158DB5-D0B5-48B0-9366-A6BF2F2E279A}" type="sibTrans" cxnId="{D5BB7F93-2C7E-400B-999D-7CDEAFB4313B}">
      <dgm:prSet/>
      <dgm:spPr/>
      <dgm:t>
        <a:bodyPr/>
        <a:lstStyle/>
        <a:p>
          <a:endParaRPr lang="en-US"/>
        </a:p>
      </dgm:t>
    </dgm:pt>
    <dgm:pt modelId="{0BDF9D52-65B8-414D-811E-15B3AD78CA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motivate </a:t>
          </a:r>
          <a:endParaRPr lang="en-US"/>
        </a:p>
      </dgm:t>
    </dgm:pt>
    <dgm:pt modelId="{BCBD6049-D549-433F-88BA-3EB65F73A0ED}" type="parTrans" cxnId="{17D515D3-5695-4C28-954C-D728FAB363E1}">
      <dgm:prSet/>
      <dgm:spPr/>
      <dgm:t>
        <a:bodyPr/>
        <a:lstStyle/>
        <a:p>
          <a:endParaRPr lang="en-US"/>
        </a:p>
      </dgm:t>
    </dgm:pt>
    <dgm:pt modelId="{7C3E6EF3-F28F-48B2-BC3F-003E6B3604AE}" type="sibTrans" cxnId="{17D515D3-5695-4C28-954C-D728FAB363E1}">
      <dgm:prSet/>
      <dgm:spPr/>
      <dgm:t>
        <a:bodyPr/>
        <a:lstStyle/>
        <a:p>
          <a:endParaRPr lang="en-US"/>
        </a:p>
      </dgm:t>
    </dgm:pt>
    <dgm:pt modelId="{16698135-4DA9-4975-9108-5B36CA3AC6D2}" type="pres">
      <dgm:prSet presAssocID="{D1E9C978-2468-4F7A-BD3A-AD7304EA200D}" presName="root" presStyleCnt="0">
        <dgm:presLayoutVars>
          <dgm:dir/>
          <dgm:resizeHandles val="exact"/>
        </dgm:presLayoutVars>
      </dgm:prSet>
      <dgm:spPr/>
    </dgm:pt>
    <dgm:pt modelId="{034BA2CB-13FF-4B37-822B-79EF5F8794D5}" type="pres">
      <dgm:prSet presAssocID="{45F7A81B-2DC1-49AB-89DB-5CA28842C138}" presName="compNode" presStyleCnt="0"/>
      <dgm:spPr/>
    </dgm:pt>
    <dgm:pt modelId="{292E6E66-DC46-431E-98CD-3ED95CF8761B}" type="pres">
      <dgm:prSet presAssocID="{45F7A81B-2DC1-49AB-89DB-5CA28842C1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92B88EC-0A9F-47DB-837F-DE71C1F170BE}" type="pres">
      <dgm:prSet presAssocID="{45F7A81B-2DC1-49AB-89DB-5CA28842C138}" presName="spaceRect" presStyleCnt="0"/>
      <dgm:spPr/>
    </dgm:pt>
    <dgm:pt modelId="{85FA231E-8E75-46D6-98B1-15D59A79E7AB}" type="pres">
      <dgm:prSet presAssocID="{45F7A81B-2DC1-49AB-89DB-5CA28842C138}" presName="textRect" presStyleLbl="revTx" presStyleIdx="0" presStyleCnt="4">
        <dgm:presLayoutVars>
          <dgm:chMax val="1"/>
          <dgm:chPref val="1"/>
        </dgm:presLayoutVars>
      </dgm:prSet>
      <dgm:spPr/>
    </dgm:pt>
    <dgm:pt modelId="{E9A089CA-190E-439E-8F33-E92DEAF3B1CD}" type="pres">
      <dgm:prSet presAssocID="{CF2BF946-A965-41A8-BDF7-79C3A559E52D}" presName="sibTrans" presStyleCnt="0"/>
      <dgm:spPr/>
    </dgm:pt>
    <dgm:pt modelId="{EEF0A1C8-E564-4FBC-87F5-C5B6CB37A920}" type="pres">
      <dgm:prSet presAssocID="{CB57CABE-462B-4273-9272-D5EB2B0ED153}" presName="compNode" presStyleCnt="0"/>
      <dgm:spPr/>
    </dgm:pt>
    <dgm:pt modelId="{757D0FB1-11F7-4B8E-9D21-1087989E46E1}" type="pres">
      <dgm:prSet presAssocID="{CB57CABE-462B-4273-9272-D5EB2B0ED1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67E62665-00B3-484F-AEDC-7C9BB8A1887E}" type="pres">
      <dgm:prSet presAssocID="{CB57CABE-462B-4273-9272-D5EB2B0ED153}" presName="spaceRect" presStyleCnt="0"/>
      <dgm:spPr/>
    </dgm:pt>
    <dgm:pt modelId="{C01EF29A-9CBA-401D-9C1F-B1D918A0784F}" type="pres">
      <dgm:prSet presAssocID="{CB57CABE-462B-4273-9272-D5EB2B0ED153}" presName="textRect" presStyleLbl="revTx" presStyleIdx="1" presStyleCnt="4">
        <dgm:presLayoutVars>
          <dgm:chMax val="1"/>
          <dgm:chPref val="1"/>
        </dgm:presLayoutVars>
      </dgm:prSet>
      <dgm:spPr/>
    </dgm:pt>
    <dgm:pt modelId="{8B501C07-CEBD-41F4-AEDA-4810298FAA3C}" type="pres">
      <dgm:prSet presAssocID="{95AB4618-85DA-4602-95BA-6EFCF5B09701}" presName="sibTrans" presStyleCnt="0"/>
      <dgm:spPr/>
    </dgm:pt>
    <dgm:pt modelId="{D1DA8D7C-A81F-44F5-BF5B-1C6133F6899E}" type="pres">
      <dgm:prSet presAssocID="{E14A1E6C-C68D-4215-A77D-7B273EDDB646}" presName="compNode" presStyleCnt="0"/>
      <dgm:spPr/>
    </dgm:pt>
    <dgm:pt modelId="{73450053-CE43-454B-8D75-6B009EAE8AB6}" type="pres">
      <dgm:prSet presAssocID="{E14A1E6C-C68D-4215-A77D-7B273EDDB6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ABF19C3-305D-4992-99FA-9D36CE03AF9F}" type="pres">
      <dgm:prSet presAssocID="{E14A1E6C-C68D-4215-A77D-7B273EDDB646}" presName="spaceRect" presStyleCnt="0"/>
      <dgm:spPr/>
    </dgm:pt>
    <dgm:pt modelId="{33BB8DE5-829D-4ACE-A53E-FA4ADDE89DF0}" type="pres">
      <dgm:prSet presAssocID="{E14A1E6C-C68D-4215-A77D-7B273EDDB646}" presName="textRect" presStyleLbl="revTx" presStyleIdx="2" presStyleCnt="4">
        <dgm:presLayoutVars>
          <dgm:chMax val="1"/>
          <dgm:chPref val="1"/>
        </dgm:presLayoutVars>
      </dgm:prSet>
      <dgm:spPr/>
    </dgm:pt>
    <dgm:pt modelId="{75271B23-633E-493C-8937-0CDB6E743FA8}" type="pres">
      <dgm:prSet presAssocID="{9A158DB5-D0B5-48B0-9366-A6BF2F2E279A}" presName="sibTrans" presStyleCnt="0"/>
      <dgm:spPr/>
    </dgm:pt>
    <dgm:pt modelId="{4ECF3B1E-898E-478E-970F-2FC5D79BD4EA}" type="pres">
      <dgm:prSet presAssocID="{0BDF9D52-65B8-414D-811E-15B3AD78CA2E}" presName="compNode" presStyleCnt="0"/>
      <dgm:spPr/>
    </dgm:pt>
    <dgm:pt modelId="{594D3819-6B1F-40CE-8E54-000FB1A861F0}" type="pres">
      <dgm:prSet presAssocID="{0BDF9D52-65B8-414D-811E-15B3AD78CA2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728C801-6EB5-49F0-BDE2-E6140BAB4FBA}" type="pres">
      <dgm:prSet presAssocID="{0BDF9D52-65B8-414D-811E-15B3AD78CA2E}" presName="spaceRect" presStyleCnt="0"/>
      <dgm:spPr/>
    </dgm:pt>
    <dgm:pt modelId="{8456EA3F-E200-4C42-B380-D631C3E3ED7F}" type="pres">
      <dgm:prSet presAssocID="{0BDF9D52-65B8-414D-811E-15B3AD78CA2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75C5721-A37D-40D1-9A58-9AE8CD4363D1}" type="presOf" srcId="{45F7A81B-2DC1-49AB-89DB-5CA28842C138}" destId="{85FA231E-8E75-46D6-98B1-15D59A79E7AB}" srcOrd="0" destOrd="0" presId="urn:microsoft.com/office/officeart/2018/2/layout/IconLabelList"/>
    <dgm:cxn modelId="{8330C02B-1889-4AF2-B209-B58DA0983F25}" srcId="{D1E9C978-2468-4F7A-BD3A-AD7304EA200D}" destId="{45F7A81B-2DC1-49AB-89DB-5CA28842C138}" srcOrd="0" destOrd="0" parTransId="{49754652-DBB5-4735-95C3-744C704A1627}" sibTransId="{CF2BF946-A965-41A8-BDF7-79C3A559E52D}"/>
    <dgm:cxn modelId="{7F48C443-D59C-4AFA-8330-337C578A3DCD}" type="presOf" srcId="{E14A1E6C-C68D-4215-A77D-7B273EDDB646}" destId="{33BB8DE5-829D-4ACE-A53E-FA4ADDE89DF0}" srcOrd="0" destOrd="0" presId="urn:microsoft.com/office/officeart/2018/2/layout/IconLabelList"/>
    <dgm:cxn modelId="{C24B0D8C-90BA-4604-B0EF-07F703434993}" type="presOf" srcId="{D1E9C978-2468-4F7A-BD3A-AD7304EA200D}" destId="{16698135-4DA9-4975-9108-5B36CA3AC6D2}" srcOrd="0" destOrd="0" presId="urn:microsoft.com/office/officeart/2018/2/layout/IconLabelList"/>
    <dgm:cxn modelId="{D5BB7F93-2C7E-400B-999D-7CDEAFB4313B}" srcId="{D1E9C978-2468-4F7A-BD3A-AD7304EA200D}" destId="{E14A1E6C-C68D-4215-A77D-7B273EDDB646}" srcOrd="2" destOrd="0" parTransId="{AC606B11-AB22-4E41-B853-F908DE6CB035}" sibTransId="{9A158DB5-D0B5-48B0-9366-A6BF2F2E279A}"/>
    <dgm:cxn modelId="{8DEFE8A1-BAAA-4893-8F72-A803C7277A1C}" srcId="{D1E9C978-2468-4F7A-BD3A-AD7304EA200D}" destId="{CB57CABE-462B-4273-9272-D5EB2B0ED153}" srcOrd="1" destOrd="0" parTransId="{489F6C82-2550-4382-AFBB-5FCBA479EA1C}" sibTransId="{95AB4618-85DA-4602-95BA-6EFCF5B09701}"/>
    <dgm:cxn modelId="{A20473AD-BE90-4559-93C4-A1BC995BE72A}" type="presOf" srcId="{CB57CABE-462B-4273-9272-D5EB2B0ED153}" destId="{C01EF29A-9CBA-401D-9C1F-B1D918A0784F}" srcOrd="0" destOrd="0" presId="urn:microsoft.com/office/officeart/2018/2/layout/IconLabelList"/>
    <dgm:cxn modelId="{17D515D3-5695-4C28-954C-D728FAB363E1}" srcId="{D1E9C978-2468-4F7A-BD3A-AD7304EA200D}" destId="{0BDF9D52-65B8-414D-811E-15B3AD78CA2E}" srcOrd="3" destOrd="0" parTransId="{BCBD6049-D549-433F-88BA-3EB65F73A0ED}" sibTransId="{7C3E6EF3-F28F-48B2-BC3F-003E6B3604AE}"/>
    <dgm:cxn modelId="{1F4336E2-EB84-43C7-954B-CEBBF70AE320}" type="presOf" srcId="{0BDF9D52-65B8-414D-811E-15B3AD78CA2E}" destId="{8456EA3F-E200-4C42-B380-D631C3E3ED7F}" srcOrd="0" destOrd="0" presId="urn:microsoft.com/office/officeart/2018/2/layout/IconLabelList"/>
    <dgm:cxn modelId="{B49939C5-D6A1-420E-A08A-7B08C386DAE6}" type="presParOf" srcId="{16698135-4DA9-4975-9108-5B36CA3AC6D2}" destId="{034BA2CB-13FF-4B37-822B-79EF5F8794D5}" srcOrd="0" destOrd="0" presId="urn:microsoft.com/office/officeart/2018/2/layout/IconLabelList"/>
    <dgm:cxn modelId="{45FE4C9F-F493-4DB2-900D-42AF3A569689}" type="presParOf" srcId="{034BA2CB-13FF-4B37-822B-79EF5F8794D5}" destId="{292E6E66-DC46-431E-98CD-3ED95CF8761B}" srcOrd="0" destOrd="0" presId="urn:microsoft.com/office/officeart/2018/2/layout/IconLabelList"/>
    <dgm:cxn modelId="{C9573F68-3B03-48EF-8437-38A5933B37DC}" type="presParOf" srcId="{034BA2CB-13FF-4B37-822B-79EF5F8794D5}" destId="{792B88EC-0A9F-47DB-837F-DE71C1F170BE}" srcOrd="1" destOrd="0" presId="urn:microsoft.com/office/officeart/2018/2/layout/IconLabelList"/>
    <dgm:cxn modelId="{10FB2E5C-397D-451C-AF43-FA0A0116EA28}" type="presParOf" srcId="{034BA2CB-13FF-4B37-822B-79EF5F8794D5}" destId="{85FA231E-8E75-46D6-98B1-15D59A79E7AB}" srcOrd="2" destOrd="0" presId="urn:microsoft.com/office/officeart/2018/2/layout/IconLabelList"/>
    <dgm:cxn modelId="{503F74BC-4C9A-4ED1-807D-4D10399D7307}" type="presParOf" srcId="{16698135-4DA9-4975-9108-5B36CA3AC6D2}" destId="{E9A089CA-190E-439E-8F33-E92DEAF3B1CD}" srcOrd="1" destOrd="0" presId="urn:microsoft.com/office/officeart/2018/2/layout/IconLabelList"/>
    <dgm:cxn modelId="{B5B970A5-43D5-4440-BA15-9C75E17BD88E}" type="presParOf" srcId="{16698135-4DA9-4975-9108-5B36CA3AC6D2}" destId="{EEF0A1C8-E564-4FBC-87F5-C5B6CB37A920}" srcOrd="2" destOrd="0" presId="urn:microsoft.com/office/officeart/2018/2/layout/IconLabelList"/>
    <dgm:cxn modelId="{41B0EEFD-8CEA-4FCF-BF08-576BE0AC702F}" type="presParOf" srcId="{EEF0A1C8-E564-4FBC-87F5-C5B6CB37A920}" destId="{757D0FB1-11F7-4B8E-9D21-1087989E46E1}" srcOrd="0" destOrd="0" presId="urn:microsoft.com/office/officeart/2018/2/layout/IconLabelList"/>
    <dgm:cxn modelId="{996BEBC4-5BF1-4A78-A9BA-057E0D41F82C}" type="presParOf" srcId="{EEF0A1C8-E564-4FBC-87F5-C5B6CB37A920}" destId="{67E62665-00B3-484F-AEDC-7C9BB8A1887E}" srcOrd="1" destOrd="0" presId="urn:microsoft.com/office/officeart/2018/2/layout/IconLabelList"/>
    <dgm:cxn modelId="{321DC7F4-F730-480D-AFDD-9E3180032779}" type="presParOf" srcId="{EEF0A1C8-E564-4FBC-87F5-C5B6CB37A920}" destId="{C01EF29A-9CBA-401D-9C1F-B1D918A0784F}" srcOrd="2" destOrd="0" presId="urn:microsoft.com/office/officeart/2018/2/layout/IconLabelList"/>
    <dgm:cxn modelId="{D8C865E8-7D72-487B-811B-5756728E83A2}" type="presParOf" srcId="{16698135-4DA9-4975-9108-5B36CA3AC6D2}" destId="{8B501C07-CEBD-41F4-AEDA-4810298FAA3C}" srcOrd="3" destOrd="0" presId="urn:microsoft.com/office/officeart/2018/2/layout/IconLabelList"/>
    <dgm:cxn modelId="{4D78163E-C6DB-4B38-B2E7-A0E66AD8FF64}" type="presParOf" srcId="{16698135-4DA9-4975-9108-5B36CA3AC6D2}" destId="{D1DA8D7C-A81F-44F5-BF5B-1C6133F6899E}" srcOrd="4" destOrd="0" presId="urn:microsoft.com/office/officeart/2018/2/layout/IconLabelList"/>
    <dgm:cxn modelId="{AD267423-9848-4CCA-9222-CCBAC4F84ACE}" type="presParOf" srcId="{D1DA8D7C-A81F-44F5-BF5B-1C6133F6899E}" destId="{73450053-CE43-454B-8D75-6B009EAE8AB6}" srcOrd="0" destOrd="0" presId="urn:microsoft.com/office/officeart/2018/2/layout/IconLabelList"/>
    <dgm:cxn modelId="{F23ED200-F1B0-4F00-BD88-5D98430503A9}" type="presParOf" srcId="{D1DA8D7C-A81F-44F5-BF5B-1C6133F6899E}" destId="{9ABF19C3-305D-4992-99FA-9D36CE03AF9F}" srcOrd="1" destOrd="0" presId="urn:microsoft.com/office/officeart/2018/2/layout/IconLabelList"/>
    <dgm:cxn modelId="{655CBEAC-829A-4162-8D50-C49AAC5DC596}" type="presParOf" srcId="{D1DA8D7C-A81F-44F5-BF5B-1C6133F6899E}" destId="{33BB8DE5-829D-4ACE-A53E-FA4ADDE89DF0}" srcOrd="2" destOrd="0" presId="urn:microsoft.com/office/officeart/2018/2/layout/IconLabelList"/>
    <dgm:cxn modelId="{02245EAE-1BF1-42F0-BC25-DA979ABB31A0}" type="presParOf" srcId="{16698135-4DA9-4975-9108-5B36CA3AC6D2}" destId="{75271B23-633E-493C-8937-0CDB6E743FA8}" srcOrd="5" destOrd="0" presId="urn:microsoft.com/office/officeart/2018/2/layout/IconLabelList"/>
    <dgm:cxn modelId="{81186ED6-6007-4C5D-9038-1B3086CF18FA}" type="presParOf" srcId="{16698135-4DA9-4975-9108-5B36CA3AC6D2}" destId="{4ECF3B1E-898E-478E-970F-2FC5D79BD4EA}" srcOrd="6" destOrd="0" presId="urn:microsoft.com/office/officeart/2018/2/layout/IconLabelList"/>
    <dgm:cxn modelId="{6BEB0EE2-904F-492D-AE87-285B155F0B23}" type="presParOf" srcId="{4ECF3B1E-898E-478E-970F-2FC5D79BD4EA}" destId="{594D3819-6B1F-40CE-8E54-000FB1A861F0}" srcOrd="0" destOrd="0" presId="urn:microsoft.com/office/officeart/2018/2/layout/IconLabelList"/>
    <dgm:cxn modelId="{ABCA617F-AC72-4EBC-9D7C-015D0916B546}" type="presParOf" srcId="{4ECF3B1E-898E-478E-970F-2FC5D79BD4EA}" destId="{7728C801-6EB5-49F0-BDE2-E6140BAB4FBA}" srcOrd="1" destOrd="0" presId="urn:microsoft.com/office/officeart/2018/2/layout/IconLabelList"/>
    <dgm:cxn modelId="{A2236A51-733B-46D3-B8B5-C8986D4F859D}" type="presParOf" srcId="{4ECF3B1E-898E-478E-970F-2FC5D79BD4EA}" destId="{8456EA3F-E200-4C42-B380-D631C3E3ED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4E204B-D205-4D15-A866-E96440A978CE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BEFCCC-5EA1-429A-A51D-3A62BEEFD648}">
      <dgm:prSet/>
      <dgm:spPr/>
      <dgm:t>
        <a:bodyPr/>
        <a:lstStyle/>
        <a:p>
          <a:r>
            <a:rPr lang="en-GB"/>
            <a:t>Positive</a:t>
          </a:r>
          <a:endParaRPr lang="en-US"/>
        </a:p>
      </dgm:t>
    </dgm:pt>
    <dgm:pt modelId="{57B50B70-3F21-4C13-A07A-BFF113CC11FE}" type="parTrans" cxnId="{571E33C6-6E74-40E5-B994-48E0BEA840AB}">
      <dgm:prSet/>
      <dgm:spPr/>
      <dgm:t>
        <a:bodyPr/>
        <a:lstStyle/>
        <a:p>
          <a:endParaRPr lang="en-US"/>
        </a:p>
      </dgm:t>
    </dgm:pt>
    <dgm:pt modelId="{E8ED505D-1D9B-432A-A105-D3854FB18B58}" type="sibTrans" cxnId="{571E33C6-6E74-40E5-B994-48E0BEA840AB}">
      <dgm:prSet/>
      <dgm:spPr/>
      <dgm:t>
        <a:bodyPr/>
        <a:lstStyle/>
        <a:p>
          <a:endParaRPr lang="en-US"/>
        </a:p>
      </dgm:t>
    </dgm:pt>
    <dgm:pt modelId="{332735B6-39BF-4716-81BB-088BF39DB32E}">
      <dgm:prSet/>
      <dgm:spPr/>
      <dgm:t>
        <a:bodyPr/>
        <a:lstStyle/>
        <a:p>
          <a:r>
            <a:rPr lang="en-GB"/>
            <a:t>Negative</a:t>
          </a:r>
          <a:endParaRPr lang="en-US"/>
        </a:p>
      </dgm:t>
    </dgm:pt>
    <dgm:pt modelId="{C20609BA-A15C-4C59-BBAB-ED9FAD779310}" type="parTrans" cxnId="{B41B0705-317E-4BF7-AD35-0F3264A5E692}">
      <dgm:prSet/>
      <dgm:spPr/>
      <dgm:t>
        <a:bodyPr/>
        <a:lstStyle/>
        <a:p>
          <a:endParaRPr lang="en-US"/>
        </a:p>
      </dgm:t>
    </dgm:pt>
    <dgm:pt modelId="{E89197A0-340F-48CA-83DF-CDFD4DCEAAB6}" type="sibTrans" cxnId="{B41B0705-317E-4BF7-AD35-0F3264A5E692}">
      <dgm:prSet/>
      <dgm:spPr/>
      <dgm:t>
        <a:bodyPr/>
        <a:lstStyle/>
        <a:p>
          <a:endParaRPr lang="en-US"/>
        </a:p>
      </dgm:t>
    </dgm:pt>
    <dgm:pt modelId="{11CD95D3-9774-4329-9046-BA1C047B89C5}">
      <dgm:prSet/>
      <dgm:spPr/>
      <dgm:t>
        <a:bodyPr/>
        <a:lstStyle/>
        <a:p>
          <a:r>
            <a:rPr lang="en-GB"/>
            <a:t>Instructionl</a:t>
          </a:r>
          <a:endParaRPr lang="en-US"/>
        </a:p>
      </dgm:t>
    </dgm:pt>
    <dgm:pt modelId="{6A4DEC5A-5570-46B0-8442-BF5F234F7535}" type="parTrans" cxnId="{FEC8CA1E-8979-4253-AD92-8A52CB5B1431}">
      <dgm:prSet/>
      <dgm:spPr/>
      <dgm:t>
        <a:bodyPr/>
        <a:lstStyle/>
        <a:p>
          <a:endParaRPr lang="en-US"/>
        </a:p>
      </dgm:t>
    </dgm:pt>
    <dgm:pt modelId="{C0248B93-F834-40E2-9433-25FC33E7EFA1}" type="sibTrans" cxnId="{FEC8CA1E-8979-4253-AD92-8A52CB5B1431}">
      <dgm:prSet/>
      <dgm:spPr/>
      <dgm:t>
        <a:bodyPr/>
        <a:lstStyle/>
        <a:p>
          <a:endParaRPr lang="en-US"/>
        </a:p>
      </dgm:t>
    </dgm:pt>
    <dgm:pt modelId="{4522C425-3193-4EBA-8D5B-71DA4830A0A6}">
      <dgm:prSet/>
      <dgm:spPr/>
      <dgm:t>
        <a:bodyPr/>
        <a:lstStyle/>
        <a:p>
          <a:r>
            <a:rPr lang="en-GB"/>
            <a:t>motivational</a:t>
          </a:r>
          <a:endParaRPr lang="en-US"/>
        </a:p>
      </dgm:t>
    </dgm:pt>
    <dgm:pt modelId="{5C7A5FDE-0B0A-48AA-8409-BF55AA33D4BE}" type="parTrans" cxnId="{48E338DE-0997-4DC9-B21D-2B48FCA9E04F}">
      <dgm:prSet/>
      <dgm:spPr/>
      <dgm:t>
        <a:bodyPr/>
        <a:lstStyle/>
        <a:p>
          <a:endParaRPr lang="en-US"/>
        </a:p>
      </dgm:t>
    </dgm:pt>
    <dgm:pt modelId="{4FE74C04-5840-4312-A998-00F91664DD18}" type="sibTrans" cxnId="{48E338DE-0997-4DC9-B21D-2B48FCA9E04F}">
      <dgm:prSet/>
      <dgm:spPr/>
      <dgm:t>
        <a:bodyPr/>
        <a:lstStyle/>
        <a:p>
          <a:endParaRPr lang="en-US"/>
        </a:p>
      </dgm:t>
    </dgm:pt>
    <dgm:pt modelId="{B99379E8-C40A-4B23-A7BB-6E62124FC599}" type="pres">
      <dgm:prSet presAssocID="{234E204B-D205-4D15-A866-E96440A978CE}" presName="matrix" presStyleCnt="0">
        <dgm:presLayoutVars>
          <dgm:chMax val="1"/>
          <dgm:dir/>
          <dgm:resizeHandles val="exact"/>
        </dgm:presLayoutVars>
      </dgm:prSet>
      <dgm:spPr/>
    </dgm:pt>
    <dgm:pt modelId="{3C7F83E1-5A07-4AAE-8573-8D7A3E583014}" type="pres">
      <dgm:prSet presAssocID="{234E204B-D205-4D15-A866-E96440A978CE}" presName="diamond" presStyleLbl="bgShp" presStyleIdx="0" presStyleCnt="1"/>
      <dgm:spPr/>
    </dgm:pt>
    <dgm:pt modelId="{B3833450-D9A5-4205-A8AD-900873FAB087}" type="pres">
      <dgm:prSet presAssocID="{234E204B-D205-4D15-A866-E96440A978C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A8268EC-1407-44A5-BF25-8CE6367F1CDE}" type="pres">
      <dgm:prSet presAssocID="{234E204B-D205-4D15-A866-E96440A978C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46D5984-3B7D-43FA-AE5D-7B940B088651}" type="pres">
      <dgm:prSet presAssocID="{234E204B-D205-4D15-A866-E96440A978C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EA86E90-CEEE-4479-A69D-BBDC643932DB}" type="pres">
      <dgm:prSet presAssocID="{234E204B-D205-4D15-A866-E96440A978C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41B0705-317E-4BF7-AD35-0F3264A5E692}" srcId="{234E204B-D205-4D15-A866-E96440A978CE}" destId="{332735B6-39BF-4716-81BB-088BF39DB32E}" srcOrd="1" destOrd="0" parTransId="{C20609BA-A15C-4C59-BBAB-ED9FAD779310}" sibTransId="{E89197A0-340F-48CA-83DF-CDFD4DCEAAB6}"/>
    <dgm:cxn modelId="{FEC8CA1E-8979-4253-AD92-8A52CB5B1431}" srcId="{234E204B-D205-4D15-A866-E96440A978CE}" destId="{11CD95D3-9774-4329-9046-BA1C047B89C5}" srcOrd="2" destOrd="0" parTransId="{6A4DEC5A-5570-46B0-8442-BF5F234F7535}" sibTransId="{C0248B93-F834-40E2-9433-25FC33E7EFA1}"/>
    <dgm:cxn modelId="{CF78B732-2ADF-478E-A8C7-74B815DA7A6E}" type="presOf" srcId="{332735B6-39BF-4716-81BB-088BF39DB32E}" destId="{BA8268EC-1407-44A5-BF25-8CE6367F1CDE}" srcOrd="0" destOrd="0" presId="urn:microsoft.com/office/officeart/2005/8/layout/matrix3"/>
    <dgm:cxn modelId="{BAFEE449-FC0E-4645-A9A4-0C34D4F3483C}" type="presOf" srcId="{73BEFCCC-5EA1-429A-A51D-3A62BEEFD648}" destId="{B3833450-D9A5-4205-A8AD-900873FAB087}" srcOrd="0" destOrd="0" presId="urn:microsoft.com/office/officeart/2005/8/layout/matrix3"/>
    <dgm:cxn modelId="{64D99A90-4DC3-4ADE-B014-EA9804E3EEA5}" type="presOf" srcId="{234E204B-D205-4D15-A866-E96440A978CE}" destId="{B99379E8-C40A-4B23-A7BB-6E62124FC599}" srcOrd="0" destOrd="0" presId="urn:microsoft.com/office/officeart/2005/8/layout/matrix3"/>
    <dgm:cxn modelId="{67028B9F-4888-4E1A-9E95-2E621021FF00}" type="presOf" srcId="{11CD95D3-9774-4329-9046-BA1C047B89C5}" destId="{D46D5984-3B7D-43FA-AE5D-7B940B088651}" srcOrd="0" destOrd="0" presId="urn:microsoft.com/office/officeart/2005/8/layout/matrix3"/>
    <dgm:cxn modelId="{571E33C6-6E74-40E5-B994-48E0BEA840AB}" srcId="{234E204B-D205-4D15-A866-E96440A978CE}" destId="{73BEFCCC-5EA1-429A-A51D-3A62BEEFD648}" srcOrd="0" destOrd="0" parTransId="{57B50B70-3F21-4C13-A07A-BFF113CC11FE}" sibTransId="{E8ED505D-1D9B-432A-A105-D3854FB18B58}"/>
    <dgm:cxn modelId="{21F621D6-48FE-43DB-A38A-7FF24DC3FB10}" type="presOf" srcId="{4522C425-3193-4EBA-8D5B-71DA4830A0A6}" destId="{5EA86E90-CEEE-4479-A69D-BBDC643932DB}" srcOrd="0" destOrd="0" presId="urn:microsoft.com/office/officeart/2005/8/layout/matrix3"/>
    <dgm:cxn modelId="{48E338DE-0997-4DC9-B21D-2B48FCA9E04F}" srcId="{234E204B-D205-4D15-A866-E96440A978CE}" destId="{4522C425-3193-4EBA-8D5B-71DA4830A0A6}" srcOrd="3" destOrd="0" parTransId="{5C7A5FDE-0B0A-48AA-8409-BF55AA33D4BE}" sibTransId="{4FE74C04-5840-4312-A998-00F91664DD18}"/>
    <dgm:cxn modelId="{F5621608-10DD-4824-A0C7-BF4C70F5145F}" type="presParOf" srcId="{B99379E8-C40A-4B23-A7BB-6E62124FC599}" destId="{3C7F83E1-5A07-4AAE-8573-8D7A3E583014}" srcOrd="0" destOrd="0" presId="urn:microsoft.com/office/officeart/2005/8/layout/matrix3"/>
    <dgm:cxn modelId="{DAFD0474-DD3E-4F99-A0E7-50E773DD14CC}" type="presParOf" srcId="{B99379E8-C40A-4B23-A7BB-6E62124FC599}" destId="{B3833450-D9A5-4205-A8AD-900873FAB087}" srcOrd="1" destOrd="0" presId="urn:microsoft.com/office/officeart/2005/8/layout/matrix3"/>
    <dgm:cxn modelId="{5F40EFD3-9A53-4478-BDB3-6D3947E219DB}" type="presParOf" srcId="{B99379E8-C40A-4B23-A7BB-6E62124FC599}" destId="{BA8268EC-1407-44A5-BF25-8CE6367F1CDE}" srcOrd="2" destOrd="0" presId="urn:microsoft.com/office/officeart/2005/8/layout/matrix3"/>
    <dgm:cxn modelId="{90FF4C79-7DC9-4D2B-BD29-0DD71C800DE6}" type="presParOf" srcId="{B99379E8-C40A-4B23-A7BB-6E62124FC599}" destId="{D46D5984-3B7D-43FA-AE5D-7B940B088651}" srcOrd="3" destOrd="0" presId="urn:microsoft.com/office/officeart/2005/8/layout/matrix3"/>
    <dgm:cxn modelId="{A5ED0BB9-CD49-4836-BAA0-AFDA74135552}" type="presParOf" srcId="{B99379E8-C40A-4B23-A7BB-6E62124FC599}" destId="{5EA86E90-CEEE-4479-A69D-BBDC643932D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20A794-7EC8-4B5B-8979-FA3534AA03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EFD5A1F-6A2D-4CBA-84BC-4157C79734D3}">
      <dgm:prSet/>
      <dgm:spPr/>
      <dgm:t>
        <a:bodyPr/>
        <a:lstStyle/>
        <a:p>
          <a:r>
            <a:rPr lang="en-GB"/>
            <a:t>Self-talk is stated as being the phrases and words used before or during the execution of skills.</a:t>
          </a:r>
          <a:endParaRPr lang="en-US"/>
        </a:p>
      </dgm:t>
    </dgm:pt>
    <dgm:pt modelId="{8CA42160-89CC-485F-8469-ED08E66136CD}" type="parTrans" cxnId="{0D494AE4-7CCE-4B74-8FC3-FC89FFBAA695}">
      <dgm:prSet/>
      <dgm:spPr/>
      <dgm:t>
        <a:bodyPr/>
        <a:lstStyle/>
        <a:p>
          <a:endParaRPr lang="en-US"/>
        </a:p>
      </dgm:t>
    </dgm:pt>
    <dgm:pt modelId="{9985A552-EE35-4FE2-91EA-865AD3E7D758}" type="sibTrans" cxnId="{0D494AE4-7CCE-4B74-8FC3-FC89FFBAA695}">
      <dgm:prSet/>
      <dgm:spPr/>
      <dgm:t>
        <a:bodyPr/>
        <a:lstStyle/>
        <a:p>
          <a:endParaRPr lang="en-US"/>
        </a:p>
      </dgm:t>
    </dgm:pt>
    <dgm:pt modelId="{70F509AC-29DD-4061-800F-5851D7F6EE5F}">
      <dgm:prSet/>
      <dgm:spPr/>
      <dgm:t>
        <a:bodyPr/>
        <a:lstStyle/>
        <a:p>
          <a:r>
            <a:rPr lang="en-GB"/>
            <a:t>It’s inferred that performing positive self-talk can improve focus on tasks.</a:t>
          </a:r>
          <a:endParaRPr lang="en-US"/>
        </a:p>
      </dgm:t>
    </dgm:pt>
    <dgm:pt modelId="{328CA092-B8CE-4E75-B73A-5AF034E87D0A}" type="parTrans" cxnId="{2CFFFB53-F2D1-4C1F-9C11-CE6C70D7E31C}">
      <dgm:prSet/>
      <dgm:spPr/>
      <dgm:t>
        <a:bodyPr/>
        <a:lstStyle/>
        <a:p>
          <a:endParaRPr lang="en-US"/>
        </a:p>
      </dgm:t>
    </dgm:pt>
    <dgm:pt modelId="{61A359FF-116A-4FDB-AC05-6AC036734FF1}" type="sibTrans" cxnId="{2CFFFB53-F2D1-4C1F-9C11-CE6C70D7E31C}">
      <dgm:prSet/>
      <dgm:spPr/>
      <dgm:t>
        <a:bodyPr/>
        <a:lstStyle/>
        <a:p>
          <a:endParaRPr lang="en-US"/>
        </a:p>
      </dgm:t>
    </dgm:pt>
    <dgm:pt modelId="{48467DE6-0F5F-4BD2-A04A-F80212EBF0F6}">
      <dgm:prSet/>
      <dgm:spPr/>
      <dgm:t>
        <a:bodyPr/>
        <a:lstStyle/>
        <a:p>
          <a:r>
            <a:rPr lang="en-GB"/>
            <a:t>It is used to change negative thinking into a positive outlook.</a:t>
          </a:r>
          <a:endParaRPr lang="en-US"/>
        </a:p>
      </dgm:t>
    </dgm:pt>
    <dgm:pt modelId="{A654CF0F-52E3-4E29-9C27-F4BC1FC522A7}" type="parTrans" cxnId="{8F28105C-C9B0-4D08-9E2E-D45E3F551B5E}">
      <dgm:prSet/>
      <dgm:spPr/>
      <dgm:t>
        <a:bodyPr/>
        <a:lstStyle/>
        <a:p>
          <a:endParaRPr lang="en-US"/>
        </a:p>
      </dgm:t>
    </dgm:pt>
    <dgm:pt modelId="{A5A7DEF5-FD75-4670-872F-C5CA1DD7C84F}" type="sibTrans" cxnId="{8F28105C-C9B0-4D08-9E2E-D45E3F551B5E}">
      <dgm:prSet/>
      <dgm:spPr/>
      <dgm:t>
        <a:bodyPr/>
        <a:lstStyle/>
        <a:p>
          <a:endParaRPr lang="en-US"/>
        </a:p>
      </dgm:t>
    </dgm:pt>
    <dgm:pt modelId="{2EB46BEB-1811-4108-895C-2EBD4AA127C3}">
      <dgm:prSet/>
      <dgm:spPr/>
      <dgm:t>
        <a:bodyPr/>
        <a:lstStyle/>
        <a:p>
          <a:r>
            <a:rPr lang="en-GB"/>
            <a:t>Begley 2012</a:t>
          </a:r>
          <a:endParaRPr lang="en-US"/>
        </a:p>
      </dgm:t>
    </dgm:pt>
    <dgm:pt modelId="{A864432E-FFEB-4897-9AFB-2A60349EF26C}" type="parTrans" cxnId="{52372902-6D18-409C-B8C5-0B2E405F7F1C}">
      <dgm:prSet/>
      <dgm:spPr/>
      <dgm:t>
        <a:bodyPr/>
        <a:lstStyle/>
        <a:p>
          <a:endParaRPr lang="en-US"/>
        </a:p>
      </dgm:t>
    </dgm:pt>
    <dgm:pt modelId="{6471A633-D6C8-4560-AADD-7785109417D1}" type="sibTrans" cxnId="{52372902-6D18-409C-B8C5-0B2E405F7F1C}">
      <dgm:prSet/>
      <dgm:spPr/>
      <dgm:t>
        <a:bodyPr/>
        <a:lstStyle/>
        <a:p>
          <a:endParaRPr lang="en-US"/>
        </a:p>
      </dgm:t>
    </dgm:pt>
    <dgm:pt modelId="{58AB299C-EF6B-47AE-A5A2-CF5B8C139F68}" type="pres">
      <dgm:prSet presAssocID="{AF20A794-7EC8-4B5B-8979-FA3534AA0356}" presName="linear" presStyleCnt="0">
        <dgm:presLayoutVars>
          <dgm:animLvl val="lvl"/>
          <dgm:resizeHandles val="exact"/>
        </dgm:presLayoutVars>
      </dgm:prSet>
      <dgm:spPr/>
    </dgm:pt>
    <dgm:pt modelId="{F67F4C50-B079-43A0-B984-7D54659D4E9A}" type="pres">
      <dgm:prSet presAssocID="{8EFD5A1F-6A2D-4CBA-84BC-4157C79734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EE7F55B-591C-4397-945D-9F1A537748A3}" type="pres">
      <dgm:prSet presAssocID="{9985A552-EE35-4FE2-91EA-865AD3E7D758}" presName="spacer" presStyleCnt="0"/>
      <dgm:spPr/>
    </dgm:pt>
    <dgm:pt modelId="{3E37F67C-4857-4E83-8F6D-511DC5DA7895}" type="pres">
      <dgm:prSet presAssocID="{70F509AC-29DD-4061-800F-5851D7F6EE5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76CB4B3-B92C-4FC6-BB4E-D515CDD79E3D}" type="pres">
      <dgm:prSet presAssocID="{61A359FF-116A-4FDB-AC05-6AC036734FF1}" presName="spacer" presStyleCnt="0"/>
      <dgm:spPr/>
    </dgm:pt>
    <dgm:pt modelId="{F1A01FF9-0F1B-4933-A5AC-7E5E31E8CD16}" type="pres">
      <dgm:prSet presAssocID="{48467DE6-0F5F-4BD2-A04A-F80212EBF0F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00671D4-A1D5-4511-BA62-94DF15117143}" type="pres">
      <dgm:prSet presAssocID="{A5A7DEF5-FD75-4670-872F-C5CA1DD7C84F}" presName="spacer" presStyleCnt="0"/>
      <dgm:spPr/>
    </dgm:pt>
    <dgm:pt modelId="{9D007EA0-2686-4B6F-ADC0-A64D04B69CBC}" type="pres">
      <dgm:prSet presAssocID="{2EB46BEB-1811-4108-895C-2EBD4AA127C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2372902-6D18-409C-B8C5-0B2E405F7F1C}" srcId="{AF20A794-7EC8-4B5B-8979-FA3534AA0356}" destId="{2EB46BEB-1811-4108-895C-2EBD4AA127C3}" srcOrd="3" destOrd="0" parTransId="{A864432E-FFEB-4897-9AFB-2A60349EF26C}" sibTransId="{6471A633-D6C8-4560-AADD-7785109417D1}"/>
    <dgm:cxn modelId="{F220E61B-3590-4F18-9FF6-CCEBFF11DE6F}" type="presOf" srcId="{48467DE6-0F5F-4BD2-A04A-F80212EBF0F6}" destId="{F1A01FF9-0F1B-4933-A5AC-7E5E31E8CD16}" srcOrd="0" destOrd="0" presId="urn:microsoft.com/office/officeart/2005/8/layout/vList2"/>
    <dgm:cxn modelId="{8F28105C-C9B0-4D08-9E2E-D45E3F551B5E}" srcId="{AF20A794-7EC8-4B5B-8979-FA3534AA0356}" destId="{48467DE6-0F5F-4BD2-A04A-F80212EBF0F6}" srcOrd="2" destOrd="0" parTransId="{A654CF0F-52E3-4E29-9C27-F4BC1FC522A7}" sibTransId="{A5A7DEF5-FD75-4670-872F-C5CA1DD7C84F}"/>
    <dgm:cxn modelId="{2CFFFB53-F2D1-4C1F-9C11-CE6C70D7E31C}" srcId="{AF20A794-7EC8-4B5B-8979-FA3534AA0356}" destId="{70F509AC-29DD-4061-800F-5851D7F6EE5F}" srcOrd="1" destOrd="0" parTransId="{328CA092-B8CE-4E75-B73A-5AF034E87D0A}" sibTransId="{61A359FF-116A-4FDB-AC05-6AC036734FF1}"/>
    <dgm:cxn modelId="{13D7C97C-5D82-4090-9F8E-61419CEEE0A2}" type="presOf" srcId="{70F509AC-29DD-4061-800F-5851D7F6EE5F}" destId="{3E37F67C-4857-4E83-8F6D-511DC5DA7895}" srcOrd="0" destOrd="0" presId="urn:microsoft.com/office/officeart/2005/8/layout/vList2"/>
    <dgm:cxn modelId="{CBE46C96-9FED-470D-865A-00C0994D9FCC}" type="presOf" srcId="{AF20A794-7EC8-4B5B-8979-FA3534AA0356}" destId="{58AB299C-EF6B-47AE-A5A2-CF5B8C139F68}" srcOrd="0" destOrd="0" presId="urn:microsoft.com/office/officeart/2005/8/layout/vList2"/>
    <dgm:cxn modelId="{E697A5E0-895C-4DA6-A719-78C0CD897976}" type="presOf" srcId="{2EB46BEB-1811-4108-895C-2EBD4AA127C3}" destId="{9D007EA0-2686-4B6F-ADC0-A64D04B69CBC}" srcOrd="0" destOrd="0" presId="urn:microsoft.com/office/officeart/2005/8/layout/vList2"/>
    <dgm:cxn modelId="{0D494AE4-7CCE-4B74-8FC3-FC89FFBAA695}" srcId="{AF20A794-7EC8-4B5B-8979-FA3534AA0356}" destId="{8EFD5A1F-6A2D-4CBA-84BC-4157C79734D3}" srcOrd="0" destOrd="0" parTransId="{8CA42160-89CC-485F-8469-ED08E66136CD}" sibTransId="{9985A552-EE35-4FE2-91EA-865AD3E7D758}"/>
    <dgm:cxn modelId="{10DAEDF0-C765-4A70-B5AB-53EF4F392FE4}" type="presOf" srcId="{8EFD5A1F-6A2D-4CBA-84BC-4157C79734D3}" destId="{F67F4C50-B079-43A0-B984-7D54659D4E9A}" srcOrd="0" destOrd="0" presId="urn:microsoft.com/office/officeart/2005/8/layout/vList2"/>
    <dgm:cxn modelId="{3B209A5A-5BF4-4749-9105-551BEFCC906A}" type="presParOf" srcId="{58AB299C-EF6B-47AE-A5A2-CF5B8C139F68}" destId="{F67F4C50-B079-43A0-B984-7D54659D4E9A}" srcOrd="0" destOrd="0" presId="urn:microsoft.com/office/officeart/2005/8/layout/vList2"/>
    <dgm:cxn modelId="{D90CA6FE-9121-44CF-8F49-85DC3506702E}" type="presParOf" srcId="{58AB299C-EF6B-47AE-A5A2-CF5B8C139F68}" destId="{CEE7F55B-591C-4397-945D-9F1A537748A3}" srcOrd="1" destOrd="0" presId="urn:microsoft.com/office/officeart/2005/8/layout/vList2"/>
    <dgm:cxn modelId="{9B81282B-BAAD-478A-9578-598F652B1ED5}" type="presParOf" srcId="{58AB299C-EF6B-47AE-A5A2-CF5B8C139F68}" destId="{3E37F67C-4857-4E83-8F6D-511DC5DA7895}" srcOrd="2" destOrd="0" presId="urn:microsoft.com/office/officeart/2005/8/layout/vList2"/>
    <dgm:cxn modelId="{71388E3D-F2EB-42A9-BE94-06B91272BC6E}" type="presParOf" srcId="{58AB299C-EF6B-47AE-A5A2-CF5B8C139F68}" destId="{176CB4B3-B92C-4FC6-BB4E-D515CDD79E3D}" srcOrd="3" destOrd="0" presId="urn:microsoft.com/office/officeart/2005/8/layout/vList2"/>
    <dgm:cxn modelId="{8D3F4962-A019-46E0-AE51-8E6708EF0EE0}" type="presParOf" srcId="{58AB299C-EF6B-47AE-A5A2-CF5B8C139F68}" destId="{F1A01FF9-0F1B-4933-A5AC-7E5E31E8CD16}" srcOrd="4" destOrd="0" presId="urn:microsoft.com/office/officeart/2005/8/layout/vList2"/>
    <dgm:cxn modelId="{1F938AE3-D0B8-4097-8AE6-2495BF62CFE3}" type="presParOf" srcId="{58AB299C-EF6B-47AE-A5A2-CF5B8C139F68}" destId="{200671D4-A1D5-4511-BA62-94DF15117143}" srcOrd="5" destOrd="0" presId="urn:microsoft.com/office/officeart/2005/8/layout/vList2"/>
    <dgm:cxn modelId="{971CAB73-3D24-42DB-99D6-CF6D2916D0F6}" type="presParOf" srcId="{58AB299C-EF6B-47AE-A5A2-CF5B8C139F68}" destId="{9D007EA0-2686-4B6F-ADC0-A64D04B69C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22826-62AA-4ACD-AEAF-AF54B47D57CB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E22BF-C0A7-4E06-88CE-A2366D324984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An internal energy force that determines behaviour.</a:t>
          </a:r>
          <a:endParaRPr lang="en-US" sz="2000" kern="1200"/>
        </a:p>
      </dsp:txBody>
      <dsp:txXfrm>
        <a:off x="417971" y="2644140"/>
        <a:ext cx="2889450" cy="720000"/>
      </dsp:txXfrm>
    </dsp:sp>
    <dsp:sp modelId="{4B8565C7-3067-430E-B687-182CB848F54E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7D7AC-98D8-4A48-933D-679F0D6C0CCB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Can help people get to their full potential.</a:t>
          </a:r>
          <a:endParaRPr lang="en-US" sz="2000" kern="1200"/>
        </a:p>
      </dsp:txBody>
      <dsp:txXfrm>
        <a:off x="3813075" y="2644140"/>
        <a:ext cx="2889450" cy="720000"/>
      </dsp:txXfrm>
    </dsp:sp>
    <dsp:sp modelId="{EEC95454-8604-4659-AF76-28FF936FB01E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FCE4B-CB9C-464F-9C49-C14C6D6B023F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Self-determination.</a:t>
          </a:r>
          <a:endParaRPr lang="en-US" sz="2000" kern="1200"/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3D615-B320-41B1-9C75-E67AA7FA4904}">
      <dsp:nvSpPr>
        <dsp:cNvPr id="0" name=""/>
        <dsp:cNvSpPr/>
      </dsp:nvSpPr>
      <dsp:spPr>
        <a:xfrm>
          <a:off x="1901" y="344474"/>
          <a:ext cx="2185184" cy="109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Autonomy </a:t>
          </a:r>
          <a:endParaRPr lang="en-US" sz="3000" kern="1200"/>
        </a:p>
      </dsp:txBody>
      <dsp:txXfrm>
        <a:off x="33902" y="376475"/>
        <a:ext cx="2121182" cy="1028590"/>
      </dsp:txXfrm>
    </dsp:sp>
    <dsp:sp modelId="{3159060F-9FE0-4B3B-86F8-C8A9D22ACE04}">
      <dsp:nvSpPr>
        <dsp:cNvPr id="0" name=""/>
        <dsp:cNvSpPr/>
      </dsp:nvSpPr>
      <dsp:spPr>
        <a:xfrm>
          <a:off x="220419" y="1437067"/>
          <a:ext cx="218518" cy="8194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9444"/>
              </a:lnTo>
              <a:lnTo>
                <a:pt x="218518" y="8194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862343-4B06-4999-AFD9-ABCE5588EA4F}">
      <dsp:nvSpPr>
        <dsp:cNvPr id="0" name=""/>
        <dsp:cNvSpPr/>
      </dsp:nvSpPr>
      <dsp:spPr>
        <a:xfrm>
          <a:off x="438938" y="1710215"/>
          <a:ext cx="1748147" cy="109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That a person has choice over his behavior</a:t>
          </a:r>
          <a:endParaRPr lang="en-US" sz="1700" kern="1200"/>
        </a:p>
      </dsp:txBody>
      <dsp:txXfrm>
        <a:off x="470939" y="1742216"/>
        <a:ext cx="1684145" cy="1028590"/>
      </dsp:txXfrm>
    </dsp:sp>
    <dsp:sp modelId="{2C572D10-E558-48DD-B8A6-81616A627932}">
      <dsp:nvSpPr>
        <dsp:cNvPr id="0" name=""/>
        <dsp:cNvSpPr/>
      </dsp:nvSpPr>
      <dsp:spPr>
        <a:xfrm>
          <a:off x="2733382" y="344474"/>
          <a:ext cx="2185184" cy="109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Competence</a:t>
          </a:r>
          <a:endParaRPr lang="en-US" sz="3000" kern="1200"/>
        </a:p>
      </dsp:txBody>
      <dsp:txXfrm>
        <a:off x="2765383" y="376475"/>
        <a:ext cx="2121182" cy="1028590"/>
      </dsp:txXfrm>
    </dsp:sp>
    <dsp:sp modelId="{05636539-695C-43F7-952B-37F94D6ED64F}">
      <dsp:nvSpPr>
        <dsp:cNvPr id="0" name=""/>
        <dsp:cNvSpPr/>
      </dsp:nvSpPr>
      <dsp:spPr>
        <a:xfrm>
          <a:off x="2951900" y="1437067"/>
          <a:ext cx="218518" cy="8194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9444"/>
              </a:lnTo>
              <a:lnTo>
                <a:pt x="218518" y="8194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436E6B-49CD-494D-B49E-A463F93EEBA7}">
      <dsp:nvSpPr>
        <dsp:cNvPr id="0" name=""/>
        <dsp:cNvSpPr/>
      </dsp:nvSpPr>
      <dsp:spPr>
        <a:xfrm>
          <a:off x="3170419" y="1710215"/>
          <a:ext cx="1748147" cy="109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Being able to perform tasks expertly and effectively.</a:t>
          </a:r>
          <a:endParaRPr lang="en-US" sz="1700" kern="1200"/>
        </a:p>
      </dsp:txBody>
      <dsp:txXfrm>
        <a:off x="3202420" y="1742216"/>
        <a:ext cx="1684145" cy="1028590"/>
      </dsp:txXfrm>
    </dsp:sp>
    <dsp:sp modelId="{E00DCD54-197E-488D-8026-592FCBCCD9F2}">
      <dsp:nvSpPr>
        <dsp:cNvPr id="0" name=""/>
        <dsp:cNvSpPr/>
      </dsp:nvSpPr>
      <dsp:spPr>
        <a:xfrm>
          <a:off x="5464863" y="344474"/>
          <a:ext cx="2185184" cy="109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Relatedness</a:t>
          </a:r>
          <a:endParaRPr lang="en-US" sz="3000" kern="1200"/>
        </a:p>
      </dsp:txBody>
      <dsp:txXfrm>
        <a:off x="5496864" y="376475"/>
        <a:ext cx="2121182" cy="1028590"/>
      </dsp:txXfrm>
    </dsp:sp>
    <dsp:sp modelId="{964D2A17-8D89-4714-8448-515464CD7F32}">
      <dsp:nvSpPr>
        <dsp:cNvPr id="0" name=""/>
        <dsp:cNvSpPr/>
      </dsp:nvSpPr>
      <dsp:spPr>
        <a:xfrm>
          <a:off x="5683382" y="1437067"/>
          <a:ext cx="218518" cy="8194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9444"/>
              </a:lnTo>
              <a:lnTo>
                <a:pt x="218518" y="8194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AF6175-2C5F-4B44-847D-8C9D627AE596}">
      <dsp:nvSpPr>
        <dsp:cNvPr id="0" name=""/>
        <dsp:cNvSpPr/>
      </dsp:nvSpPr>
      <dsp:spPr>
        <a:xfrm>
          <a:off x="5901900" y="1710215"/>
          <a:ext cx="1748147" cy="109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concept of belonging and identifying with others.</a:t>
          </a:r>
          <a:endParaRPr lang="en-US" sz="1700" kern="1200"/>
        </a:p>
      </dsp:txBody>
      <dsp:txXfrm>
        <a:off x="5933901" y="1742216"/>
        <a:ext cx="1684145" cy="1028590"/>
      </dsp:txXfrm>
    </dsp:sp>
    <dsp:sp modelId="{EB34E5DB-AD04-4002-9062-821B8923992E}">
      <dsp:nvSpPr>
        <dsp:cNvPr id="0" name=""/>
        <dsp:cNvSpPr/>
      </dsp:nvSpPr>
      <dsp:spPr>
        <a:xfrm>
          <a:off x="8196344" y="344474"/>
          <a:ext cx="2185184" cy="109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Motivation.</a:t>
          </a:r>
          <a:endParaRPr lang="en-US" sz="3000" kern="1200"/>
        </a:p>
      </dsp:txBody>
      <dsp:txXfrm>
        <a:off x="8228345" y="376475"/>
        <a:ext cx="2121182" cy="10285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70143-C46B-42DB-AD8B-F21807890C7C}">
      <dsp:nvSpPr>
        <dsp:cNvPr id="0" name=""/>
        <dsp:cNvSpPr/>
      </dsp:nvSpPr>
      <dsp:spPr>
        <a:xfrm>
          <a:off x="0" y="0"/>
          <a:ext cx="4023360" cy="10885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Control</a:t>
          </a:r>
          <a:endParaRPr lang="en-US" sz="3800" kern="1200"/>
        </a:p>
      </dsp:txBody>
      <dsp:txXfrm>
        <a:off x="31882" y="31882"/>
        <a:ext cx="2756781" cy="1024755"/>
      </dsp:txXfrm>
    </dsp:sp>
    <dsp:sp modelId="{D3267F53-0C75-429E-9EAC-2D8BDF3A869E}">
      <dsp:nvSpPr>
        <dsp:cNvPr id="0" name=""/>
        <dsp:cNvSpPr/>
      </dsp:nvSpPr>
      <dsp:spPr>
        <a:xfrm>
          <a:off x="336956" y="1286432"/>
          <a:ext cx="4023360" cy="1088519"/>
        </a:xfrm>
        <a:prstGeom prst="roundRect">
          <a:avLst>
            <a:gd name="adj" fmla="val 10000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Confidence</a:t>
          </a:r>
          <a:endParaRPr lang="en-US" sz="3800" kern="1200"/>
        </a:p>
      </dsp:txBody>
      <dsp:txXfrm>
        <a:off x="368838" y="1318314"/>
        <a:ext cx="2915101" cy="1024755"/>
      </dsp:txXfrm>
    </dsp:sp>
    <dsp:sp modelId="{918C2E9A-DCF9-4B0B-A475-0A40728AB74F}">
      <dsp:nvSpPr>
        <dsp:cNvPr id="0" name=""/>
        <dsp:cNvSpPr/>
      </dsp:nvSpPr>
      <dsp:spPr>
        <a:xfrm>
          <a:off x="668883" y="2572865"/>
          <a:ext cx="4023360" cy="1088519"/>
        </a:xfrm>
        <a:prstGeom prst="roundRect">
          <a:avLst>
            <a:gd name="adj" fmla="val 10000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Commitment</a:t>
          </a:r>
          <a:endParaRPr lang="en-US" sz="3800" kern="1200"/>
        </a:p>
      </dsp:txBody>
      <dsp:txXfrm>
        <a:off x="700765" y="2604747"/>
        <a:ext cx="2920130" cy="1024755"/>
      </dsp:txXfrm>
    </dsp:sp>
    <dsp:sp modelId="{35C1E30A-84BE-430A-BD10-00A66B1AED62}">
      <dsp:nvSpPr>
        <dsp:cNvPr id="0" name=""/>
        <dsp:cNvSpPr/>
      </dsp:nvSpPr>
      <dsp:spPr>
        <a:xfrm>
          <a:off x="1005840" y="3859298"/>
          <a:ext cx="4023360" cy="108851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Challenges</a:t>
          </a:r>
          <a:endParaRPr lang="en-US" sz="3800" kern="1200"/>
        </a:p>
      </dsp:txBody>
      <dsp:txXfrm>
        <a:off x="1037722" y="3891180"/>
        <a:ext cx="2915101" cy="1024755"/>
      </dsp:txXfrm>
    </dsp:sp>
    <dsp:sp modelId="{71246731-1AD9-4064-AC29-33963E1CACE1}">
      <dsp:nvSpPr>
        <dsp:cNvPr id="0" name=""/>
        <dsp:cNvSpPr/>
      </dsp:nvSpPr>
      <dsp:spPr>
        <a:xfrm>
          <a:off x="3315822" y="833707"/>
          <a:ext cx="707537" cy="7075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3475018" y="833707"/>
        <a:ext cx="389145" cy="532422"/>
      </dsp:txXfrm>
    </dsp:sp>
    <dsp:sp modelId="{3F33716C-E1DF-4954-BF15-67D3522DF402}">
      <dsp:nvSpPr>
        <dsp:cNvPr id="0" name=""/>
        <dsp:cNvSpPr/>
      </dsp:nvSpPr>
      <dsp:spPr>
        <a:xfrm>
          <a:off x="3652778" y="2120140"/>
          <a:ext cx="707537" cy="7075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3811974" y="2120140"/>
        <a:ext cx="389145" cy="532422"/>
      </dsp:txXfrm>
    </dsp:sp>
    <dsp:sp modelId="{85709D4A-6245-4D1A-9EE4-3B8C7FE8B2A7}">
      <dsp:nvSpPr>
        <dsp:cNvPr id="0" name=""/>
        <dsp:cNvSpPr/>
      </dsp:nvSpPr>
      <dsp:spPr>
        <a:xfrm>
          <a:off x="3984705" y="3406572"/>
          <a:ext cx="707537" cy="7075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143901" y="3406572"/>
        <a:ext cx="389145" cy="5324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E6E66-DC46-431E-98CD-3ED95CF8761B}">
      <dsp:nvSpPr>
        <dsp:cNvPr id="0" name=""/>
        <dsp:cNvSpPr/>
      </dsp:nvSpPr>
      <dsp:spPr>
        <a:xfrm>
          <a:off x="1138979" y="111087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A231E-8E75-46D6-98B1-15D59A79E7AB}">
      <dsp:nvSpPr>
        <dsp:cNvPr id="0" name=""/>
        <dsp:cNvSpPr/>
      </dsp:nvSpPr>
      <dsp:spPr>
        <a:xfrm>
          <a:off x="569079" y="2541608"/>
          <a:ext cx="2072362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Helps a person stay focused on a specific thing they want to achieve</a:t>
          </a:r>
          <a:endParaRPr lang="en-US" sz="2400" kern="1200" dirty="0"/>
        </a:p>
      </dsp:txBody>
      <dsp:txXfrm>
        <a:off x="569079" y="2541608"/>
        <a:ext cx="2072362" cy="1890000"/>
      </dsp:txXfrm>
    </dsp:sp>
    <dsp:sp modelId="{757D0FB1-11F7-4B8E-9D21-1087989E46E1}">
      <dsp:nvSpPr>
        <dsp:cNvPr id="0" name=""/>
        <dsp:cNvSpPr/>
      </dsp:nvSpPr>
      <dsp:spPr>
        <a:xfrm>
          <a:off x="3574005" y="1110872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EF29A-9CBA-401D-9C1F-B1D918A0784F}">
      <dsp:nvSpPr>
        <dsp:cNvPr id="0" name=""/>
        <dsp:cNvSpPr/>
      </dsp:nvSpPr>
      <dsp:spPr>
        <a:xfrm>
          <a:off x="3004105" y="2541608"/>
          <a:ext cx="2072362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Is used in all fields for example, business, sports, academic </a:t>
          </a:r>
          <a:endParaRPr lang="en-US" sz="2400" kern="1200"/>
        </a:p>
      </dsp:txBody>
      <dsp:txXfrm>
        <a:off x="3004105" y="2541608"/>
        <a:ext cx="2072362" cy="1890000"/>
      </dsp:txXfrm>
    </dsp:sp>
    <dsp:sp modelId="{73450053-CE43-454B-8D75-6B009EAE8AB6}">
      <dsp:nvSpPr>
        <dsp:cNvPr id="0" name=""/>
        <dsp:cNvSpPr/>
      </dsp:nvSpPr>
      <dsp:spPr>
        <a:xfrm>
          <a:off x="6009031" y="1110872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B8DE5-829D-4ACE-A53E-FA4ADDE89DF0}">
      <dsp:nvSpPr>
        <dsp:cNvPr id="0" name=""/>
        <dsp:cNvSpPr/>
      </dsp:nvSpPr>
      <dsp:spPr>
        <a:xfrm>
          <a:off x="5439131" y="2541608"/>
          <a:ext cx="2072362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Used to improve performance</a:t>
          </a:r>
          <a:endParaRPr lang="en-US" sz="2400" kern="1200"/>
        </a:p>
      </dsp:txBody>
      <dsp:txXfrm>
        <a:off x="5439131" y="2541608"/>
        <a:ext cx="2072362" cy="1890000"/>
      </dsp:txXfrm>
    </dsp:sp>
    <dsp:sp modelId="{594D3819-6B1F-40CE-8E54-000FB1A861F0}">
      <dsp:nvSpPr>
        <dsp:cNvPr id="0" name=""/>
        <dsp:cNvSpPr/>
      </dsp:nvSpPr>
      <dsp:spPr>
        <a:xfrm>
          <a:off x="8444057" y="1110872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EA3F-E200-4C42-B380-D631C3E3ED7F}">
      <dsp:nvSpPr>
        <dsp:cNvPr id="0" name=""/>
        <dsp:cNvSpPr/>
      </dsp:nvSpPr>
      <dsp:spPr>
        <a:xfrm>
          <a:off x="7874157" y="2541608"/>
          <a:ext cx="2072362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Used to motivate </a:t>
          </a:r>
          <a:endParaRPr lang="en-US" sz="2400" kern="1200"/>
        </a:p>
      </dsp:txBody>
      <dsp:txXfrm>
        <a:off x="7874157" y="2541608"/>
        <a:ext cx="2072362" cy="189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F83E1-5A07-4AAE-8573-8D7A3E583014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33450-D9A5-4205-A8AD-900873FAB087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Positive</a:t>
          </a:r>
          <a:endParaRPr lang="en-US" sz="2100" kern="1200"/>
        </a:p>
      </dsp:txBody>
      <dsp:txXfrm>
        <a:off x="3578350" y="496219"/>
        <a:ext cx="1531337" cy="1531337"/>
      </dsp:txXfrm>
    </dsp:sp>
    <dsp:sp modelId="{BA8268EC-1407-44A5-BF25-8CE6367F1CDE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Negative</a:t>
          </a:r>
          <a:endParaRPr lang="en-US" sz="2100" kern="1200"/>
        </a:p>
      </dsp:txBody>
      <dsp:txXfrm>
        <a:off x="5405912" y="496219"/>
        <a:ext cx="1531337" cy="1531337"/>
      </dsp:txXfrm>
    </dsp:sp>
    <dsp:sp modelId="{D46D5984-3B7D-43FA-AE5D-7B940B088651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Instructionl</a:t>
          </a:r>
          <a:endParaRPr lang="en-US" sz="2100" kern="1200"/>
        </a:p>
      </dsp:txBody>
      <dsp:txXfrm>
        <a:off x="3578350" y="2323781"/>
        <a:ext cx="1531337" cy="1531337"/>
      </dsp:txXfrm>
    </dsp:sp>
    <dsp:sp modelId="{5EA86E90-CEEE-4479-A69D-BBDC643932DB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motivational</a:t>
          </a:r>
          <a:endParaRPr lang="en-US" sz="2100" kern="1200"/>
        </a:p>
      </dsp:txBody>
      <dsp:txXfrm>
        <a:off x="5405912" y="2323781"/>
        <a:ext cx="1531337" cy="15313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7F4C50-B079-43A0-B984-7D54659D4E9A}">
      <dsp:nvSpPr>
        <dsp:cNvPr id="0" name=""/>
        <dsp:cNvSpPr/>
      </dsp:nvSpPr>
      <dsp:spPr>
        <a:xfrm>
          <a:off x="0" y="73609"/>
          <a:ext cx="5115491" cy="11547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Self-talk is stated as being the phrases and words used before or during the execution of skills.</a:t>
          </a:r>
          <a:endParaRPr lang="en-US" sz="2100" kern="1200"/>
        </a:p>
      </dsp:txBody>
      <dsp:txXfrm>
        <a:off x="56372" y="129981"/>
        <a:ext cx="5002747" cy="1042045"/>
      </dsp:txXfrm>
    </dsp:sp>
    <dsp:sp modelId="{3E37F67C-4857-4E83-8F6D-511DC5DA7895}">
      <dsp:nvSpPr>
        <dsp:cNvPr id="0" name=""/>
        <dsp:cNvSpPr/>
      </dsp:nvSpPr>
      <dsp:spPr>
        <a:xfrm>
          <a:off x="0" y="1288879"/>
          <a:ext cx="5115491" cy="1154789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It’s inferred that performing positive self-talk can improve focus on tasks.</a:t>
          </a:r>
          <a:endParaRPr lang="en-US" sz="2100" kern="1200"/>
        </a:p>
      </dsp:txBody>
      <dsp:txXfrm>
        <a:off x="56372" y="1345251"/>
        <a:ext cx="5002747" cy="1042045"/>
      </dsp:txXfrm>
    </dsp:sp>
    <dsp:sp modelId="{F1A01FF9-0F1B-4933-A5AC-7E5E31E8CD16}">
      <dsp:nvSpPr>
        <dsp:cNvPr id="0" name=""/>
        <dsp:cNvSpPr/>
      </dsp:nvSpPr>
      <dsp:spPr>
        <a:xfrm>
          <a:off x="0" y="2504149"/>
          <a:ext cx="5115491" cy="1154789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is used to change negative thinking into a positive outlook.</a:t>
          </a:r>
          <a:endParaRPr lang="en-US" sz="2100" kern="1200"/>
        </a:p>
      </dsp:txBody>
      <dsp:txXfrm>
        <a:off x="56372" y="2560521"/>
        <a:ext cx="5002747" cy="1042045"/>
      </dsp:txXfrm>
    </dsp:sp>
    <dsp:sp modelId="{9D007EA0-2686-4B6F-ADC0-A64D04B69CBC}">
      <dsp:nvSpPr>
        <dsp:cNvPr id="0" name=""/>
        <dsp:cNvSpPr/>
      </dsp:nvSpPr>
      <dsp:spPr>
        <a:xfrm>
          <a:off x="0" y="3719419"/>
          <a:ext cx="5115491" cy="115478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Begley 2012</a:t>
          </a:r>
          <a:endParaRPr lang="en-US" sz="2100" kern="1200"/>
        </a:p>
      </dsp:txBody>
      <dsp:txXfrm>
        <a:off x="56372" y="3775791"/>
        <a:ext cx="5002747" cy="1042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4610A-E6E6-30D4-08BD-BF33C60AAE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44120-1D25-A18B-3585-11A49ABD6A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9C983-C2C4-1E35-F6D1-7BD6F0B39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E6606-63A9-BD37-2BDD-C01B5BBB8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FBD68-6ACC-9350-D3F9-ED0394E7E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77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8FAA8-7A0B-4358-1677-E747D233B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C04E1-F968-C355-4D89-55BF6D003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65435-ACE9-9C9A-4D03-2001C6ABC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35BF3-AD34-FF1B-94E9-8ECA1F638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40304-29ED-AD85-662A-60CCA7574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564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DB78-3E31-A2CC-90D2-CCFE5AF6E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BC718D-A52C-6808-1AD5-EC0917CB08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FA8AB-C878-9C31-3767-8AB0F30FC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7B461-A829-3745-FAF4-B8F4330A6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3CC14-ABB0-0D4C-0A52-1F0E1462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68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F685-2AF8-2DD0-20B6-2F180E43E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C74A8-76BB-88F1-5706-C24E9F8A7F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A050-75C6-2E0E-686C-DBB8FD17DA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A8972-092C-A806-8043-E02E58B0C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57522-8FAC-E2FB-6D47-F3D241ACA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3F493-A111-FEEE-65CA-32FB8524A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07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6F83F-EC7B-607F-1A0D-C8F952318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63523-9A71-DC54-DA7A-43F9D3790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5D2DB-EB14-C8D2-921C-A77CC1A5E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B80546-D875-9863-1403-59078D0933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324EC1-C3B9-0928-BCFF-4CFBBC192C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CAA170-3FA9-12A7-A353-9A7E53CCF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066B79-B8D4-4CA7-D7CE-9FD210F2D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E17064-F3B9-DACF-6EF8-0CAECAD3C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21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0BDD-5DC4-DF6F-6C8C-4E5AE45AD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665483-A237-3396-2CBA-6886ACA2D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F6B79F-1BB8-23BE-AD9B-266C00BCE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AA3BBB-FA54-3092-0193-4D3139217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802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3172DC-3964-0FF6-F45A-5ED81C9EC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078C2B-8464-3A71-6863-53D4256D4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EAA586-EE8A-7A0D-3CF4-1BADD6FFA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19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7D541-1707-2896-D678-4BF0EB1E5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33234-5F14-C5F9-A7C9-2F05A99FC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E1705A-5107-8504-B0AE-F9E2F5E76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CEA98C-1551-B464-2BAB-FAF4CB46F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D1E489-12C3-EA6B-E407-D57D33489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1BAD0-D299-BE89-E636-31BD199C5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62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7383E-2762-ADB1-79F6-DD74783E4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2BA9DB-44AF-D16D-E97A-0A81B53687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7A3082-0BAE-5D9C-6189-F689A45EF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2D514-5B10-65DE-67E5-608BE510A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F18B8-B89D-A20D-5443-19F4AB0E3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78AFE-CEA8-93A0-E691-16F2E3D5B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03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AFE4D-447F-D567-53A3-E96CDC908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D9AAD-5587-59E8-69DD-5885BBFF9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D338D-1244-98DB-F0AA-E5E220C4A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59F0AC-FDD2-4681-6D2A-68A48F84A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39EA7-572F-8F42-988D-8A8313FB9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963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B01A59-9D89-CED9-D86B-414CF85669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72A956-CB96-DDCA-A538-01FA68A75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59EDB-922A-0C93-00BE-74D90F04F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D9F15-A738-96BC-48D5-DDF4D3CAF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3279-DA71-C59A-553F-ECF36075A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87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AE2872-D6AC-1AA5-5C9A-42C9C570A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DA568-7A13-13F2-4E43-469F9BE21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09121-C24A-6705-AA0B-77A62840F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CBF96-7256-4596-9A9E-2BF346FD3F4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AB03FB-F42B-ABD6-AE28-2D384142C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A93A7-1D58-8339-2426-043A906612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DFCF1-A68B-4C83-8EE1-150D2D6A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59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jpXn30068GE?si=gUXheYU1mAbrFkU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35465-6086-17B9-29C4-CDD2F3098E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sport psychology?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EC2E91-816F-B32C-48FA-6497C3E4F8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‘Sports are played by the body and won in the mind’</a:t>
            </a:r>
          </a:p>
          <a:p>
            <a:r>
              <a:rPr lang="en-GB" sz="1800" dirty="0"/>
              <a:t>(Moran 2012) </a:t>
            </a:r>
          </a:p>
        </p:txBody>
      </p:sp>
    </p:spTree>
    <p:extLst>
      <p:ext uri="{BB962C8B-B14F-4D97-AF65-F5344CB8AC3E}">
        <p14:creationId xmlns:p14="http://schemas.microsoft.com/office/powerpoint/2010/main" val="1344777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E116E8-9956-E204-0519-11EFBA440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81073-567E-C97C-D86C-4E4460AD3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How psychology can influence, 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Sport 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Physical activity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Exercise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Athletic performance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Mental wellbeing</a:t>
            </a:r>
          </a:p>
        </p:txBody>
      </p:sp>
    </p:spTree>
    <p:extLst>
      <p:ext uri="{BB962C8B-B14F-4D97-AF65-F5344CB8AC3E}">
        <p14:creationId xmlns:p14="http://schemas.microsoft.com/office/powerpoint/2010/main" val="1309270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BF3B3-7947-98D8-A8E1-BC545ED4E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Sports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CCD64-6F61-8F4A-66F6-C4B9C8FC3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4000" dirty="0"/>
              <a:t>Motivation</a:t>
            </a:r>
          </a:p>
          <a:p>
            <a:r>
              <a:rPr lang="en-GB" sz="4000" dirty="0"/>
              <a:t>Mental toughness</a:t>
            </a:r>
          </a:p>
          <a:p>
            <a:r>
              <a:rPr lang="en-GB" sz="4000" dirty="0"/>
              <a:t>Goal orientation</a:t>
            </a:r>
          </a:p>
          <a:p>
            <a:r>
              <a:rPr lang="en-GB" sz="4000" dirty="0"/>
              <a:t>Confidence </a:t>
            </a:r>
          </a:p>
        </p:txBody>
      </p:sp>
    </p:spTree>
    <p:extLst>
      <p:ext uri="{BB962C8B-B14F-4D97-AF65-F5344CB8AC3E}">
        <p14:creationId xmlns:p14="http://schemas.microsoft.com/office/powerpoint/2010/main" val="2259340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4AA1E-044C-F431-78FA-A81C62BC1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Motivation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916C6E-F422-2D48-2B48-196ACD1159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8139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203200" dist="88900" dir="5460000" sx="95000" sy="95000" algn="t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1F92E-4140-F563-998B-30F1F6EE4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463941"/>
            <a:ext cx="9963509" cy="1616529"/>
          </a:xfrm>
        </p:spPr>
        <p:txBody>
          <a:bodyPr>
            <a:normAutofit/>
          </a:bodyPr>
          <a:lstStyle/>
          <a:p>
            <a:r>
              <a:rPr lang="en-GB" sz="4000"/>
              <a:t>Self-determination theory.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14E3E1F-45EE-A6A1-CFC4-AB597CB29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6166202"/>
              </p:ext>
            </p:extLst>
          </p:nvPr>
        </p:nvGraphicFramePr>
        <p:xfrm>
          <a:off x="905668" y="3008354"/>
          <a:ext cx="10383431" cy="31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B363ED-4D37-AF02-77F2-230CCF1566B7}"/>
              </a:ext>
            </a:extLst>
          </p:cNvPr>
          <p:cNvSpPr txBox="1"/>
          <p:nvPr/>
        </p:nvSpPr>
        <p:spPr>
          <a:xfrm>
            <a:off x="9277350" y="6155637"/>
            <a:ext cx="2228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Deci &amp; Ryan 1985</a:t>
            </a:r>
          </a:p>
        </p:txBody>
      </p:sp>
    </p:spTree>
    <p:extLst>
      <p:ext uri="{BB962C8B-B14F-4D97-AF65-F5344CB8AC3E}">
        <p14:creationId xmlns:p14="http://schemas.microsoft.com/office/powerpoint/2010/main" val="1325413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36834-3D6F-BFDC-DAC3-59341894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Mental Toughness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8015D3-9B08-C37F-ABFD-87CB8D48A6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0125" y="1044520"/>
            <a:ext cx="6554788" cy="4756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779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8086AEC-04C2-4BC4-BFB8-0135965C7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C3BE3F-B8A9-4DC9-A867-EC91736FA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A2F3D1-53F2-478B-949B-6D4EA2E4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455386"/>
            <a:ext cx="5378624" cy="6402614"/>
            <a:chOff x="-19221" y="197691"/>
            <a:chExt cx="5378624" cy="6402614"/>
          </a:xfrm>
        </p:grpSpPr>
        <p:sp>
          <p:nvSpPr>
            <p:cNvPr id="6" name="Freeform: Shape 13">
              <a:extLst>
                <a:ext uri="{FF2B5EF4-FFF2-40B4-BE49-F238E27FC236}">
                  <a16:creationId xmlns:a16="http://schemas.microsoft.com/office/drawing/2014/main" id="{6E53A4EE-6F9B-4EC8-9840-708F509D9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D8289AA-777C-4230-BABC-203458BF6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39D76777-71BF-4FFF-B568-E58E46EB1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2CDCD53-6393-431A-9E75-109BC8362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7">
              <a:extLst>
                <a:ext uri="{FF2B5EF4-FFF2-40B4-BE49-F238E27FC236}">
                  <a16:creationId xmlns:a16="http://schemas.microsoft.com/office/drawing/2014/main" id="{DA62198F-7D76-4A2A-9669-40E5E8A3C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97691"/>
              <a:ext cx="5378623" cy="6402614"/>
            </a:xfrm>
            <a:custGeom>
              <a:avLst/>
              <a:gdLst>
                <a:gd name="connsiteX0" fmla="*/ 2220349 w 5378623"/>
                <a:gd name="connsiteY0" fmla="*/ 67 h 6402614"/>
                <a:gd name="connsiteX1" fmla="*/ 3018161 w 5378623"/>
                <a:gd name="connsiteY1" fmla="*/ 108191 h 6402614"/>
                <a:gd name="connsiteX2" fmla="*/ 5265831 w 5378623"/>
                <a:gd name="connsiteY2" fmla="*/ 4066338 h 6402614"/>
                <a:gd name="connsiteX3" fmla="*/ 2912752 w 5378623"/>
                <a:gd name="connsiteY3" fmla="*/ 6386691 h 6402614"/>
                <a:gd name="connsiteX4" fmla="*/ 2840648 w 5378623"/>
                <a:gd name="connsiteY4" fmla="*/ 6402614 h 6402614"/>
                <a:gd name="connsiteX5" fmla="*/ 1474249 w 5378623"/>
                <a:gd name="connsiteY5" fmla="*/ 6402614 h 6402614"/>
                <a:gd name="connsiteX6" fmla="*/ 1340218 w 5378623"/>
                <a:gd name="connsiteY6" fmla="*/ 6370360 h 6402614"/>
                <a:gd name="connsiteX7" fmla="*/ 204687 w 5378623"/>
                <a:gd name="connsiteY7" fmla="*/ 5802379 h 6402614"/>
                <a:gd name="connsiteX8" fmla="*/ 0 w 5378623"/>
                <a:gd name="connsiteY8" fmla="*/ 5624181 h 6402614"/>
                <a:gd name="connsiteX9" fmla="*/ 0 w 5378623"/>
                <a:gd name="connsiteY9" fmla="*/ 5197118 h 6402614"/>
                <a:gd name="connsiteX10" fmla="*/ 120950 w 5378623"/>
                <a:gd name="connsiteY10" fmla="*/ 5327736 h 6402614"/>
                <a:gd name="connsiteX11" fmla="*/ 553277 w 5378623"/>
                <a:gd name="connsiteY11" fmla="*/ 5674143 h 6402614"/>
                <a:gd name="connsiteX12" fmla="*/ 1048951 w 5378623"/>
                <a:gd name="connsiteY12" fmla="*/ 5913372 h 6402614"/>
                <a:gd name="connsiteX13" fmla="*/ 1114406 w 5378623"/>
                <a:gd name="connsiteY13" fmla="*/ 5935664 h 6402614"/>
                <a:gd name="connsiteX14" fmla="*/ 1180375 w 5378623"/>
                <a:gd name="connsiteY14" fmla="*/ 5956470 h 6402614"/>
                <a:gd name="connsiteX15" fmla="*/ 1247107 w 5378623"/>
                <a:gd name="connsiteY15" fmla="*/ 5975278 h 6402614"/>
                <a:gd name="connsiteX16" fmla="*/ 1313053 w 5378623"/>
                <a:gd name="connsiteY16" fmla="*/ 5991905 h 6402614"/>
                <a:gd name="connsiteX17" fmla="*/ 1578771 w 5378623"/>
                <a:gd name="connsiteY17" fmla="*/ 6035400 h 6402614"/>
                <a:gd name="connsiteX18" fmla="*/ 2116969 w 5378623"/>
                <a:gd name="connsiteY18" fmla="*/ 6005033 h 6402614"/>
                <a:gd name="connsiteX19" fmla="*/ 2648341 w 5378623"/>
                <a:gd name="connsiteY19" fmla="*/ 5837212 h 6402614"/>
                <a:gd name="connsiteX20" fmla="*/ 3166862 w 5378623"/>
                <a:gd name="connsiteY20" fmla="*/ 5582136 h 6402614"/>
                <a:gd name="connsiteX21" fmla="*/ 3295551 w 5378623"/>
                <a:gd name="connsiteY21" fmla="*/ 5510900 h 6402614"/>
                <a:gd name="connsiteX22" fmla="*/ 3426292 w 5378623"/>
                <a:gd name="connsiteY22" fmla="*/ 5437546 h 6402614"/>
                <a:gd name="connsiteX23" fmla="*/ 3693498 w 5378623"/>
                <a:gd name="connsiteY23" fmla="*/ 5296779 h 6402614"/>
                <a:gd name="connsiteX24" fmla="*/ 3957511 w 5378623"/>
                <a:gd name="connsiteY24" fmla="*/ 5162806 h 6402614"/>
                <a:gd name="connsiteX25" fmla="*/ 4212170 w 5378623"/>
                <a:gd name="connsiteY25" fmla="*/ 5024936 h 6402614"/>
                <a:gd name="connsiteX26" fmla="*/ 4449651 w 5378623"/>
                <a:gd name="connsiteY26" fmla="*/ 4870986 h 6402614"/>
                <a:gd name="connsiteX27" fmla="*/ 4659728 w 5378623"/>
                <a:gd name="connsiteY27" fmla="*/ 4689640 h 6402614"/>
                <a:gd name="connsiteX28" fmla="*/ 4830457 w 5378623"/>
                <a:gd name="connsiteY28" fmla="*/ 4472596 h 6402614"/>
                <a:gd name="connsiteX29" fmla="*/ 4955705 w 5378623"/>
                <a:gd name="connsiteY29" fmla="*/ 4222268 h 6402614"/>
                <a:gd name="connsiteX30" fmla="*/ 4968352 w 5378623"/>
                <a:gd name="connsiteY30" fmla="*/ 4189141 h 6402614"/>
                <a:gd name="connsiteX31" fmla="*/ 4979564 w 5378623"/>
                <a:gd name="connsiteY31" fmla="*/ 4155400 h 6402614"/>
                <a:gd name="connsiteX32" fmla="*/ 4990913 w 5378623"/>
                <a:gd name="connsiteY32" fmla="*/ 4121577 h 6402614"/>
                <a:gd name="connsiteX33" fmla="*/ 5000865 w 5378623"/>
                <a:gd name="connsiteY33" fmla="*/ 4086570 h 6402614"/>
                <a:gd name="connsiteX34" fmla="*/ 5020612 w 5378623"/>
                <a:gd name="connsiteY34" fmla="*/ 4016281 h 6402614"/>
                <a:gd name="connsiteX35" fmla="*/ 5030486 w 5378623"/>
                <a:gd name="connsiteY35" fmla="*/ 3981137 h 6402614"/>
                <a:gd name="connsiteX36" fmla="*/ 5035423 w 5378623"/>
                <a:gd name="connsiteY36" fmla="*/ 3963565 h 6402614"/>
                <a:gd name="connsiteX37" fmla="*/ 5039507 w 5378623"/>
                <a:gd name="connsiteY37" fmla="*/ 3945765 h 6402614"/>
                <a:gd name="connsiteX38" fmla="*/ 5071597 w 5378623"/>
                <a:gd name="connsiteY38" fmla="*/ 3802972 h 6402614"/>
                <a:gd name="connsiteX39" fmla="*/ 5096108 w 5378623"/>
                <a:gd name="connsiteY39" fmla="*/ 3658610 h 6402614"/>
                <a:gd name="connsiteX40" fmla="*/ 5113299 w 5378623"/>
                <a:gd name="connsiteY40" fmla="*/ 3512985 h 6402614"/>
                <a:gd name="connsiteX41" fmla="*/ 5115328 w 5378623"/>
                <a:gd name="connsiteY41" fmla="*/ 3494749 h 6402614"/>
                <a:gd name="connsiteX42" fmla="*/ 5116446 w 5378623"/>
                <a:gd name="connsiteY42" fmla="*/ 3476502 h 6402614"/>
                <a:gd name="connsiteX43" fmla="*/ 5118711 w 5378623"/>
                <a:gd name="connsiteY43" fmla="*/ 3439898 h 6402614"/>
                <a:gd name="connsiteX44" fmla="*/ 5123270 w 5378623"/>
                <a:gd name="connsiteY44" fmla="*/ 3366583 h 6402614"/>
                <a:gd name="connsiteX45" fmla="*/ 5121172 w 5378623"/>
                <a:gd name="connsiteY45" fmla="*/ 3072860 h 6402614"/>
                <a:gd name="connsiteX46" fmla="*/ 5119473 w 5378623"/>
                <a:gd name="connsiteY46" fmla="*/ 3036121 h 6402614"/>
                <a:gd name="connsiteX47" fmla="*/ 5116244 w 5378623"/>
                <a:gd name="connsiteY47" fmla="*/ 2999552 h 6402614"/>
                <a:gd name="connsiteX48" fmla="*/ 5109221 w 5378623"/>
                <a:gd name="connsiteY48" fmla="*/ 2926379 h 6402614"/>
                <a:gd name="connsiteX49" fmla="*/ 5089643 w 5378623"/>
                <a:gd name="connsiteY49" fmla="*/ 2780639 h 6402614"/>
                <a:gd name="connsiteX50" fmla="*/ 5084078 w 5378623"/>
                <a:gd name="connsiteY50" fmla="*/ 2744255 h 6402614"/>
                <a:gd name="connsiteX51" fmla="*/ 5077785 w 5378623"/>
                <a:gd name="connsiteY51" fmla="*/ 2708026 h 6402614"/>
                <a:gd name="connsiteX52" fmla="*/ 5063128 w 5378623"/>
                <a:gd name="connsiteY52" fmla="*/ 2636053 h 6402614"/>
                <a:gd name="connsiteX53" fmla="*/ 5047530 w 5378623"/>
                <a:gd name="connsiteY53" fmla="*/ 2564176 h 6402614"/>
                <a:gd name="connsiteX54" fmla="*/ 5028967 w 5378623"/>
                <a:gd name="connsiteY54" fmla="*/ 2493127 h 6402614"/>
                <a:gd name="connsiteX55" fmla="*/ 4822623 w 5378623"/>
                <a:gd name="connsiteY55" fmla="*/ 1944830 h 6402614"/>
                <a:gd name="connsiteX56" fmla="*/ 4108183 w 5378623"/>
                <a:gd name="connsiteY56" fmla="*/ 1038170 h 6402614"/>
                <a:gd name="connsiteX57" fmla="*/ 3638213 w 5378623"/>
                <a:gd name="connsiteY57" fmla="*/ 712395 h 6402614"/>
                <a:gd name="connsiteX58" fmla="*/ 3575480 w 5378623"/>
                <a:gd name="connsiteY58" fmla="*/ 678662 h 6402614"/>
                <a:gd name="connsiteX59" fmla="*/ 3512574 w 5378623"/>
                <a:gd name="connsiteY59" fmla="*/ 645577 h 6402614"/>
                <a:gd name="connsiteX60" fmla="*/ 3448603 w 5378623"/>
                <a:gd name="connsiteY60" fmla="*/ 614757 h 6402614"/>
                <a:gd name="connsiteX61" fmla="*/ 3416617 w 5378623"/>
                <a:gd name="connsiteY61" fmla="*/ 599347 h 6402614"/>
                <a:gd name="connsiteX62" fmla="*/ 3384352 w 5378623"/>
                <a:gd name="connsiteY62" fmla="*/ 584559 h 6402614"/>
                <a:gd name="connsiteX63" fmla="*/ 3254088 w 5378623"/>
                <a:gd name="connsiteY63" fmla="*/ 529021 h 6402614"/>
                <a:gd name="connsiteX64" fmla="*/ 3121640 w 5378623"/>
                <a:gd name="connsiteY64" fmla="*/ 479505 h 6402614"/>
                <a:gd name="connsiteX65" fmla="*/ 2987193 w 5378623"/>
                <a:gd name="connsiteY65" fmla="*/ 436176 h 6402614"/>
                <a:gd name="connsiteX66" fmla="*/ 2851296 w 5378623"/>
                <a:gd name="connsiteY66" fmla="*/ 398256 h 6402614"/>
                <a:gd name="connsiteX67" fmla="*/ 2573611 w 5378623"/>
                <a:gd name="connsiteY67" fmla="*/ 336717 h 6402614"/>
                <a:gd name="connsiteX68" fmla="*/ 2014208 w 5378623"/>
                <a:gd name="connsiteY68" fmla="*/ 276896 h 6402614"/>
                <a:gd name="connsiteX69" fmla="*/ 1457097 w 5378623"/>
                <a:gd name="connsiteY69" fmla="*/ 322828 h 6402614"/>
                <a:gd name="connsiteX70" fmla="*/ 914684 w 5378623"/>
                <a:gd name="connsiteY70" fmla="*/ 486648 h 6402614"/>
                <a:gd name="connsiteX71" fmla="*/ 848661 w 5378623"/>
                <a:gd name="connsiteY71" fmla="*/ 515093 h 6402614"/>
                <a:gd name="connsiteX72" fmla="*/ 782834 w 5378623"/>
                <a:gd name="connsiteY72" fmla="*/ 544519 h 6402614"/>
                <a:gd name="connsiteX73" fmla="*/ 717715 w 5378623"/>
                <a:gd name="connsiteY73" fmla="*/ 575988 h 6402614"/>
                <a:gd name="connsiteX74" fmla="*/ 653112 w 5378623"/>
                <a:gd name="connsiteY74" fmla="*/ 608523 h 6402614"/>
                <a:gd name="connsiteX75" fmla="*/ 406671 w 5378623"/>
                <a:gd name="connsiteY75" fmla="*/ 756246 h 6402614"/>
                <a:gd name="connsiteX76" fmla="*/ 191033 w 5378623"/>
                <a:gd name="connsiteY76" fmla="*/ 942131 h 6402614"/>
                <a:gd name="connsiteX77" fmla="*/ 143339 w 5378623"/>
                <a:gd name="connsiteY77" fmla="*/ 996006 h 6402614"/>
                <a:gd name="connsiteX78" fmla="*/ 98848 w 5378623"/>
                <a:gd name="connsiteY78" fmla="*/ 1053288 h 6402614"/>
                <a:gd name="connsiteX79" fmla="*/ 56083 w 5378623"/>
                <a:gd name="connsiteY79" fmla="*/ 1112657 h 6402614"/>
                <a:gd name="connsiteX80" fmla="*/ 14889 w 5378623"/>
                <a:gd name="connsiteY80" fmla="*/ 1173837 h 6402614"/>
                <a:gd name="connsiteX81" fmla="*/ 0 w 5378623"/>
                <a:gd name="connsiteY81" fmla="*/ 1198088 h 6402614"/>
                <a:gd name="connsiteX82" fmla="*/ 0 w 5378623"/>
                <a:gd name="connsiteY82" fmla="*/ 888809 h 6402614"/>
                <a:gd name="connsiteX83" fmla="*/ 88781 w 5378623"/>
                <a:gd name="connsiteY83" fmla="*/ 802825 h 6402614"/>
                <a:gd name="connsiteX84" fmla="*/ 2220349 w 5378623"/>
                <a:gd name="connsiteY84" fmla="*/ 67 h 640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5378623" h="6402614">
                  <a:moveTo>
                    <a:pt x="2220349" y="67"/>
                  </a:moveTo>
                  <a:cubicBezTo>
                    <a:pt x="2484151" y="1784"/>
                    <a:pt x="2751801" y="36820"/>
                    <a:pt x="3018161" y="108191"/>
                  </a:cubicBezTo>
                  <a:cubicBezTo>
                    <a:pt x="4722867" y="564965"/>
                    <a:pt x="5729192" y="2337049"/>
                    <a:pt x="5265831" y="4066338"/>
                  </a:cubicBezTo>
                  <a:cubicBezTo>
                    <a:pt x="4947269" y="5255224"/>
                    <a:pt x="4017004" y="6114300"/>
                    <a:pt x="2912752" y="6386691"/>
                  </a:cubicBezTo>
                  <a:lnTo>
                    <a:pt x="2840648" y="6402614"/>
                  </a:lnTo>
                  <a:lnTo>
                    <a:pt x="1474249" y="6402614"/>
                  </a:lnTo>
                  <a:lnTo>
                    <a:pt x="1340218" y="6370360"/>
                  </a:lnTo>
                  <a:cubicBezTo>
                    <a:pt x="914042" y="6256167"/>
                    <a:pt x="531514" y="6059766"/>
                    <a:pt x="204687" y="5802379"/>
                  </a:cubicBezTo>
                  <a:lnTo>
                    <a:pt x="0" y="5624181"/>
                  </a:lnTo>
                  <a:lnTo>
                    <a:pt x="0" y="5197118"/>
                  </a:lnTo>
                  <a:lnTo>
                    <a:pt x="120950" y="5327736"/>
                  </a:lnTo>
                  <a:cubicBezTo>
                    <a:pt x="253827" y="5458395"/>
                    <a:pt x="397634" y="5575985"/>
                    <a:pt x="553277" y="5674143"/>
                  </a:cubicBezTo>
                  <a:cubicBezTo>
                    <a:pt x="708978" y="5772084"/>
                    <a:pt x="875421" y="5851690"/>
                    <a:pt x="1048951" y="5913372"/>
                  </a:cubicBezTo>
                  <a:cubicBezTo>
                    <a:pt x="1070860" y="5920750"/>
                    <a:pt x="1092382" y="5928719"/>
                    <a:pt x="1114406" y="5935664"/>
                  </a:cubicBezTo>
                  <a:lnTo>
                    <a:pt x="1180375" y="5956470"/>
                  </a:lnTo>
                  <a:lnTo>
                    <a:pt x="1247107" y="5975278"/>
                  </a:lnTo>
                  <a:cubicBezTo>
                    <a:pt x="1269462" y="5981848"/>
                    <a:pt x="1291029" y="5986236"/>
                    <a:pt x="1313053" y="5991905"/>
                  </a:cubicBezTo>
                  <a:cubicBezTo>
                    <a:pt x="1400808" y="6012869"/>
                    <a:pt x="1489584" y="6027036"/>
                    <a:pt x="1578771" y="6035400"/>
                  </a:cubicBezTo>
                  <a:cubicBezTo>
                    <a:pt x="1757312" y="6051941"/>
                    <a:pt x="1937844" y="6040152"/>
                    <a:pt x="2116969" y="6005033"/>
                  </a:cubicBezTo>
                  <a:cubicBezTo>
                    <a:pt x="2296104" y="5969454"/>
                    <a:pt x="2473717" y="5910978"/>
                    <a:pt x="2648341" y="5837212"/>
                  </a:cubicBezTo>
                  <a:cubicBezTo>
                    <a:pt x="2823148" y="5763610"/>
                    <a:pt x="2995347" y="5675863"/>
                    <a:pt x="3166862" y="5582136"/>
                  </a:cubicBezTo>
                  <a:cubicBezTo>
                    <a:pt x="3209843" y="5558645"/>
                    <a:pt x="3252667" y="5534880"/>
                    <a:pt x="3295551" y="5510900"/>
                  </a:cubicBezTo>
                  <a:lnTo>
                    <a:pt x="3426292" y="5437546"/>
                  </a:lnTo>
                  <a:cubicBezTo>
                    <a:pt x="3515217" y="5388460"/>
                    <a:pt x="3604599" y="5341930"/>
                    <a:pt x="3693498" y="5296779"/>
                  </a:cubicBezTo>
                  <a:lnTo>
                    <a:pt x="3957511" y="5162806"/>
                  </a:lnTo>
                  <a:cubicBezTo>
                    <a:pt x="4044259" y="5118005"/>
                    <a:pt x="4129592" y="5072941"/>
                    <a:pt x="4212170" y="5024936"/>
                  </a:cubicBezTo>
                  <a:cubicBezTo>
                    <a:pt x="4294563" y="4976766"/>
                    <a:pt x="4374532" y="4926554"/>
                    <a:pt x="4449651" y="4870986"/>
                  </a:cubicBezTo>
                  <a:cubicBezTo>
                    <a:pt x="4524973" y="4815937"/>
                    <a:pt x="4596075" y="4756163"/>
                    <a:pt x="4659728" y="4689640"/>
                  </a:cubicBezTo>
                  <a:cubicBezTo>
                    <a:pt x="4723566" y="4623283"/>
                    <a:pt x="4780828" y="4550758"/>
                    <a:pt x="4830457" y="4472596"/>
                  </a:cubicBezTo>
                  <a:cubicBezTo>
                    <a:pt x="4880087" y="4394434"/>
                    <a:pt x="4921716" y="4310302"/>
                    <a:pt x="4955705" y="4222268"/>
                  </a:cubicBezTo>
                  <a:lnTo>
                    <a:pt x="4968352" y="4189141"/>
                  </a:lnTo>
                  <a:lnTo>
                    <a:pt x="4979564" y="4155400"/>
                  </a:lnTo>
                  <a:lnTo>
                    <a:pt x="4990913" y="4121577"/>
                  </a:lnTo>
                  <a:cubicBezTo>
                    <a:pt x="4994441" y="4110119"/>
                    <a:pt x="4997522" y="4098194"/>
                    <a:pt x="5000865" y="4086570"/>
                  </a:cubicBezTo>
                  <a:lnTo>
                    <a:pt x="5020612" y="4016281"/>
                  </a:lnTo>
                  <a:lnTo>
                    <a:pt x="5030486" y="3981137"/>
                  </a:lnTo>
                  <a:lnTo>
                    <a:pt x="5035423" y="3963565"/>
                  </a:lnTo>
                  <a:lnTo>
                    <a:pt x="5039507" y="3945765"/>
                  </a:lnTo>
                  <a:cubicBezTo>
                    <a:pt x="5050088" y="3898175"/>
                    <a:pt x="5061308" y="3850756"/>
                    <a:pt x="5071597" y="3802972"/>
                  </a:cubicBezTo>
                  <a:lnTo>
                    <a:pt x="5096108" y="3658610"/>
                  </a:lnTo>
                  <a:cubicBezTo>
                    <a:pt x="5102684" y="3610180"/>
                    <a:pt x="5107604" y="3561536"/>
                    <a:pt x="5113299" y="3512985"/>
                  </a:cubicBezTo>
                  <a:lnTo>
                    <a:pt x="5115328" y="3494749"/>
                  </a:lnTo>
                  <a:lnTo>
                    <a:pt x="5116446" y="3476502"/>
                  </a:lnTo>
                  <a:lnTo>
                    <a:pt x="5118711" y="3439898"/>
                  </a:lnTo>
                  <a:lnTo>
                    <a:pt x="5123270" y="3366583"/>
                  </a:lnTo>
                  <a:cubicBezTo>
                    <a:pt x="5126606" y="3268829"/>
                    <a:pt x="5127431" y="3170634"/>
                    <a:pt x="5121172" y="3072860"/>
                  </a:cubicBezTo>
                  <a:lnTo>
                    <a:pt x="5119473" y="3036121"/>
                  </a:lnTo>
                  <a:cubicBezTo>
                    <a:pt x="5118968" y="3023930"/>
                    <a:pt x="5117310" y="3011778"/>
                    <a:pt x="5116244" y="2999552"/>
                  </a:cubicBezTo>
                  <a:lnTo>
                    <a:pt x="5109221" y="2926379"/>
                  </a:lnTo>
                  <a:cubicBezTo>
                    <a:pt x="5105544" y="2877404"/>
                    <a:pt x="5096760" y="2829145"/>
                    <a:pt x="5089643" y="2780639"/>
                  </a:cubicBezTo>
                  <a:lnTo>
                    <a:pt x="5084078" y="2744255"/>
                  </a:lnTo>
                  <a:cubicBezTo>
                    <a:pt x="5082420" y="2732104"/>
                    <a:pt x="5080412" y="2719974"/>
                    <a:pt x="5077785" y="2708026"/>
                  </a:cubicBezTo>
                  <a:lnTo>
                    <a:pt x="5063128" y="2636053"/>
                  </a:lnTo>
                  <a:cubicBezTo>
                    <a:pt x="5057902" y="2612048"/>
                    <a:pt x="5053511" y="2587920"/>
                    <a:pt x="5047530" y="2564176"/>
                  </a:cubicBezTo>
                  <a:lnTo>
                    <a:pt x="5028967" y="2493127"/>
                  </a:lnTo>
                  <a:cubicBezTo>
                    <a:pt x="4979424" y="2303537"/>
                    <a:pt x="4909775" y="2119458"/>
                    <a:pt x="4822623" y="1944830"/>
                  </a:cubicBezTo>
                  <a:cubicBezTo>
                    <a:pt x="4648947" y="1594931"/>
                    <a:pt x="4401749" y="1285261"/>
                    <a:pt x="4108183" y="1038170"/>
                  </a:cubicBezTo>
                  <a:cubicBezTo>
                    <a:pt x="3961444" y="914460"/>
                    <a:pt x="3803854" y="805232"/>
                    <a:pt x="3638213" y="712395"/>
                  </a:cubicBezTo>
                  <a:lnTo>
                    <a:pt x="3575480" y="678662"/>
                  </a:lnTo>
                  <a:cubicBezTo>
                    <a:pt x="3554450" y="667578"/>
                    <a:pt x="3534194" y="655311"/>
                    <a:pt x="3512574" y="645577"/>
                  </a:cubicBezTo>
                  <a:lnTo>
                    <a:pt x="3448603" y="614757"/>
                  </a:lnTo>
                  <a:lnTo>
                    <a:pt x="3416617" y="599347"/>
                  </a:lnTo>
                  <a:cubicBezTo>
                    <a:pt x="3406000" y="594185"/>
                    <a:pt x="3395413" y="588913"/>
                    <a:pt x="3384352" y="584559"/>
                  </a:cubicBezTo>
                  <a:cubicBezTo>
                    <a:pt x="3340850" y="566062"/>
                    <a:pt x="3297707" y="547083"/>
                    <a:pt x="3254088" y="529021"/>
                  </a:cubicBezTo>
                  <a:cubicBezTo>
                    <a:pt x="3209736" y="512847"/>
                    <a:pt x="3165607" y="496270"/>
                    <a:pt x="3121640" y="479505"/>
                  </a:cubicBezTo>
                  <a:lnTo>
                    <a:pt x="2987193" y="436176"/>
                  </a:lnTo>
                  <a:cubicBezTo>
                    <a:pt x="2942116" y="422708"/>
                    <a:pt x="2896575" y="410968"/>
                    <a:pt x="2851296" y="398256"/>
                  </a:cubicBezTo>
                  <a:cubicBezTo>
                    <a:pt x="2759507" y="375285"/>
                    <a:pt x="2666373" y="353923"/>
                    <a:pt x="2573611" y="336717"/>
                  </a:cubicBezTo>
                  <a:cubicBezTo>
                    <a:pt x="2387776" y="301762"/>
                    <a:pt x="2200839" y="280304"/>
                    <a:pt x="2014208" y="276896"/>
                  </a:cubicBezTo>
                  <a:cubicBezTo>
                    <a:pt x="1827605" y="273381"/>
                    <a:pt x="1641223" y="288238"/>
                    <a:pt x="1457097" y="322828"/>
                  </a:cubicBezTo>
                  <a:cubicBezTo>
                    <a:pt x="1272912" y="357634"/>
                    <a:pt x="1091595" y="413727"/>
                    <a:pt x="914684" y="486648"/>
                  </a:cubicBezTo>
                  <a:lnTo>
                    <a:pt x="848661" y="515093"/>
                  </a:lnTo>
                  <a:cubicBezTo>
                    <a:pt x="826573" y="524592"/>
                    <a:pt x="804281" y="533573"/>
                    <a:pt x="782834" y="544519"/>
                  </a:cubicBezTo>
                  <a:lnTo>
                    <a:pt x="717715" y="575988"/>
                  </a:lnTo>
                  <a:cubicBezTo>
                    <a:pt x="696005" y="586632"/>
                    <a:pt x="673986" y="596729"/>
                    <a:pt x="653112" y="608523"/>
                  </a:cubicBezTo>
                  <a:cubicBezTo>
                    <a:pt x="568070" y="653782"/>
                    <a:pt x="483901" y="700897"/>
                    <a:pt x="406671" y="756246"/>
                  </a:cubicBezTo>
                  <a:cubicBezTo>
                    <a:pt x="327441" y="809669"/>
                    <a:pt x="256836" y="872706"/>
                    <a:pt x="191033" y="942131"/>
                  </a:cubicBezTo>
                  <a:cubicBezTo>
                    <a:pt x="175048" y="959988"/>
                    <a:pt x="159064" y="977846"/>
                    <a:pt x="143339" y="996006"/>
                  </a:cubicBezTo>
                  <a:lnTo>
                    <a:pt x="98848" y="1053288"/>
                  </a:lnTo>
                  <a:cubicBezTo>
                    <a:pt x="83542" y="1072023"/>
                    <a:pt x="70312" y="1092822"/>
                    <a:pt x="56083" y="1112657"/>
                  </a:cubicBezTo>
                  <a:cubicBezTo>
                    <a:pt x="42010" y="1132765"/>
                    <a:pt x="27965" y="1152765"/>
                    <a:pt x="14889" y="1173837"/>
                  </a:cubicBezTo>
                  <a:lnTo>
                    <a:pt x="0" y="1198088"/>
                  </a:lnTo>
                  <a:lnTo>
                    <a:pt x="0" y="888809"/>
                  </a:lnTo>
                  <a:lnTo>
                    <a:pt x="88781" y="802825"/>
                  </a:lnTo>
                  <a:cubicBezTo>
                    <a:pt x="672175" y="289643"/>
                    <a:pt x="1428944" y="-5083"/>
                    <a:pt x="2220349" y="6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D12509-5CDF-D053-4133-AA8EB5AF4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(Crust &amp;Clough 2005), Four C,s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EB1D77-D5B6-897A-2601-1E8635B2A9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195748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6797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E7301-2403-4AE2-656A-24415C912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38200" y="261258"/>
            <a:ext cx="10515600" cy="10386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9E668-360F-EE90-67A7-9E93158BC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https://youtu.be/jpXn30068GE?si=gUXheYU1mAbrFkU2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550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CD2FF-812B-2AB1-6FB2-832B8E0C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8CBA2-4AAA-2C90-EE82-F7BFB117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6000" dirty="0"/>
              <a:t>Goal Orientation?</a:t>
            </a:r>
          </a:p>
        </p:txBody>
      </p:sp>
    </p:spTree>
    <p:extLst>
      <p:ext uri="{BB962C8B-B14F-4D97-AF65-F5344CB8AC3E}">
        <p14:creationId xmlns:p14="http://schemas.microsoft.com/office/powerpoint/2010/main" val="1820315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196C-A31A-10BF-D823-E08327F82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38200" y="319406"/>
            <a:ext cx="105156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AD5613-898E-21A6-6335-28423548DF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413717"/>
              </p:ext>
            </p:extLst>
          </p:nvPr>
        </p:nvGraphicFramePr>
        <p:xfrm>
          <a:off x="838200" y="634482"/>
          <a:ext cx="10515600" cy="5542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7674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01EC-D0DE-DBE3-5E34-F887FF29F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0B0D6-AD3C-5D50-B0C2-467F19220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‘ When it is obvious that the goals cannot be reached, don’t adjust the goals, adjust the action steps’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Confucius 551-479 B.C</a:t>
            </a:r>
          </a:p>
        </p:txBody>
      </p:sp>
    </p:spTree>
    <p:extLst>
      <p:ext uri="{BB962C8B-B14F-4D97-AF65-F5344CB8AC3E}">
        <p14:creationId xmlns:p14="http://schemas.microsoft.com/office/powerpoint/2010/main" val="3744046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8D99E-13D4-77A4-7927-E70B8BAA7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02159-6932-493F-A6A9-615D59855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Clarity – specific and clear</a:t>
            </a:r>
          </a:p>
          <a:p>
            <a:r>
              <a:rPr lang="en-GB" dirty="0"/>
              <a:t>Challenge – robust enough to engage</a:t>
            </a:r>
          </a:p>
          <a:p>
            <a:r>
              <a:rPr lang="en-GB" dirty="0"/>
              <a:t>Commitment – need to have sufficient drive</a:t>
            </a:r>
          </a:p>
          <a:p>
            <a:r>
              <a:rPr lang="en-GB" dirty="0"/>
              <a:t>Feedback – regular and goal orientated</a:t>
            </a:r>
          </a:p>
          <a:p>
            <a:r>
              <a:rPr lang="en-GB" dirty="0"/>
              <a:t>Task complexity – subdivide to micro goals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		       Locke &amp; Latham 1990 </a:t>
            </a:r>
          </a:p>
        </p:txBody>
      </p:sp>
    </p:spTree>
    <p:extLst>
      <p:ext uri="{BB962C8B-B14F-4D97-AF65-F5344CB8AC3E}">
        <p14:creationId xmlns:p14="http://schemas.microsoft.com/office/powerpoint/2010/main" val="3402659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2CBE-F24A-FDCF-A395-E774738A8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493E6-E6B4-89E4-653E-DE22B850C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Vealey 1986 proposed two factors:</a:t>
            </a:r>
          </a:p>
          <a:p>
            <a:pPr lvl="1"/>
            <a:r>
              <a:rPr lang="en-GB" dirty="0"/>
              <a:t>Trait sport confidence (SC Trait).</a:t>
            </a:r>
          </a:p>
          <a:p>
            <a:pPr lvl="1"/>
            <a:r>
              <a:rPr lang="en-GB" dirty="0"/>
              <a:t>State sports confidence (SC State).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278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9C58-C84C-FEDD-E38B-D04F2D6C3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7ED91-42B5-B20F-EE7B-452FC7CAEF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Trait sport confidence.</a:t>
            </a:r>
          </a:p>
          <a:p>
            <a:pPr lvl="1"/>
            <a:r>
              <a:rPr lang="en-GB" dirty="0"/>
              <a:t>Natural confidence.</a:t>
            </a:r>
          </a:p>
          <a:p>
            <a:pPr lvl="1"/>
            <a:r>
              <a:rPr lang="en-GB" dirty="0"/>
              <a:t>A generalised belief in ability.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205728-8428-7ED7-BA09-CC757213F0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State sport confidence.</a:t>
            </a:r>
          </a:p>
          <a:p>
            <a:pPr lvl="1"/>
            <a:r>
              <a:rPr lang="en-GB" dirty="0"/>
              <a:t>Certain of one's ability.</a:t>
            </a:r>
          </a:p>
          <a:p>
            <a:pPr lvl="1"/>
            <a:r>
              <a:rPr lang="en-GB" dirty="0"/>
              <a:t>Degree of certainty in one’s success.</a:t>
            </a:r>
          </a:p>
        </p:txBody>
      </p:sp>
    </p:spTree>
    <p:extLst>
      <p:ext uri="{BB962C8B-B14F-4D97-AF65-F5344CB8AC3E}">
        <p14:creationId xmlns:p14="http://schemas.microsoft.com/office/powerpoint/2010/main" val="2575155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53E62-9665-40B1-B195-687057274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5752"/>
            <a:ext cx="10515600" cy="113710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34716-CFBB-5C6C-D514-FE9B517B7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So how do we improve our psychological wellbeing and improve sporting ability?</a:t>
            </a:r>
          </a:p>
        </p:txBody>
      </p:sp>
    </p:spTree>
    <p:extLst>
      <p:ext uri="{BB962C8B-B14F-4D97-AF65-F5344CB8AC3E}">
        <p14:creationId xmlns:p14="http://schemas.microsoft.com/office/powerpoint/2010/main" val="2869121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EB470-CDB6-579E-D21B-47546E2A1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0573"/>
          </a:xfrm>
        </p:spPr>
        <p:txBody>
          <a:bodyPr>
            <a:normAutofit/>
          </a:bodyPr>
          <a:lstStyle/>
          <a:p>
            <a:r>
              <a:rPr lang="en-GB" sz="3600" b="1" dirty="0"/>
              <a:t>Psychological training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B086-FA0A-3A83-5155-BD158D4F6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 Main techniques used in sports psychology</a:t>
            </a:r>
          </a:p>
          <a:p>
            <a:endParaRPr lang="en-GB" sz="4400" dirty="0"/>
          </a:p>
          <a:p>
            <a:r>
              <a:rPr lang="en-GB" sz="4400" dirty="0"/>
              <a:t>Self-talk </a:t>
            </a:r>
          </a:p>
          <a:p>
            <a:r>
              <a:rPr lang="en-GB" sz="4400" dirty="0"/>
              <a:t>Quiet eye</a:t>
            </a:r>
          </a:p>
          <a:p>
            <a:r>
              <a:rPr lang="en-GB" sz="4400" dirty="0"/>
              <a:t>Relaxation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097746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EF841-B26B-5711-E4D8-30A708512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3E877-C259-8223-9429-83928D3D9F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818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3856E9-4239-4EE7-A372-FDCF4882F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C9CDCF-90F8-42B0-BD0A-794C52688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30095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7D05FE-3FB8-4314-A050-9AB40814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11219"/>
            <a:ext cx="5646974" cy="6483075"/>
            <a:chOff x="-19221" y="0"/>
            <a:chExt cx="5646974" cy="648307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DC6C42-DDD5-4105-85F2-9C052563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FB95E12-4EF0-42F7-BCF9-AD31B4C8E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8F8B2-67A9-4086-9341-7705CAB6F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53AAAF-CCEF-494B-9366-16BB3815A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356D9-49C3-412F-8E03-AC9AE837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3D7711-A81F-D55D-3889-E1C15C4DF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Self-talk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BC01D3-6032-6001-286F-A3F1BC762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796445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239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FAA3AC-9A17-B15C-161E-7A0B7D89A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Quiet eye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0F445-D3F2-669A-7EE6-32F4A7B09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Improves attentional control.</a:t>
            </a:r>
          </a:p>
          <a:p>
            <a:r>
              <a:rPr lang="en-GB" sz="1800">
                <a:solidFill>
                  <a:schemeClr val="tx2"/>
                </a:solidFill>
              </a:rPr>
              <a:t>Gives greater cognitive effort to specific tasks.</a:t>
            </a:r>
          </a:p>
          <a:p>
            <a:r>
              <a:rPr lang="en-GB" sz="1800">
                <a:solidFill>
                  <a:schemeClr val="tx2"/>
                </a:solidFill>
              </a:rPr>
              <a:t>Improves motor control.</a:t>
            </a:r>
          </a:p>
          <a:p>
            <a:r>
              <a:rPr lang="en-GB" sz="1800">
                <a:solidFill>
                  <a:schemeClr val="tx2"/>
                </a:solidFill>
              </a:rPr>
              <a:t>Is different for different sports.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									Vickers 1996</a:t>
            </a:r>
          </a:p>
        </p:txBody>
      </p:sp>
    </p:spTree>
    <p:extLst>
      <p:ext uri="{BB962C8B-B14F-4D97-AF65-F5344CB8AC3E}">
        <p14:creationId xmlns:p14="http://schemas.microsoft.com/office/powerpoint/2010/main" val="523696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14F49-F028-01CE-A44F-D1063B6DE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Quiet eye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BB6D1-41B4-1D38-4F68-70C216166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Task.</a:t>
            </a:r>
          </a:p>
          <a:p>
            <a:r>
              <a:rPr lang="en-GB" dirty="0"/>
              <a:t>The pen reflex task.</a:t>
            </a:r>
          </a:p>
        </p:txBody>
      </p:sp>
    </p:spTree>
    <p:extLst>
      <p:ext uri="{BB962C8B-B14F-4D97-AF65-F5344CB8AC3E}">
        <p14:creationId xmlns:p14="http://schemas.microsoft.com/office/powerpoint/2010/main" val="25780892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F4E930-3611-2D96-2E8E-A5A88E98D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Relaxation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5A137-293F-1B6D-0687-B287A2BD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Used to combat anxiety in intense sport situations.</a:t>
            </a:r>
          </a:p>
          <a:p>
            <a:r>
              <a:rPr lang="en-GB" sz="1800">
                <a:solidFill>
                  <a:schemeClr val="tx2"/>
                </a:solidFill>
              </a:rPr>
              <a:t>50% of athletes at Olympic games suffered with anxiety and stress.</a:t>
            </a:r>
          </a:p>
          <a:p>
            <a:r>
              <a:rPr lang="en-GB" sz="1800">
                <a:solidFill>
                  <a:schemeClr val="tx2"/>
                </a:solidFill>
              </a:rPr>
              <a:t>There are two subcomponents of anxiety in sport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Cognitive anxiety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Somatic anxiety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									Jarvis, 2002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9260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60762-062E-D65A-0B44-796988C79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Relaxation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79B3-23D1-321E-29FD-2E9A7C8F91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Cognitive anxiety.</a:t>
            </a:r>
          </a:p>
          <a:p>
            <a:pPr lvl="1"/>
            <a:r>
              <a:rPr lang="en-GB" dirty="0"/>
              <a:t>Negative self-talk</a:t>
            </a:r>
          </a:p>
          <a:p>
            <a:pPr lvl="1"/>
            <a:r>
              <a:rPr lang="en-GB" dirty="0"/>
              <a:t>Concern about performance</a:t>
            </a:r>
          </a:p>
          <a:p>
            <a:pPr lvl="1"/>
            <a:r>
              <a:rPr lang="en-GB" dirty="0"/>
              <a:t>No attention</a:t>
            </a:r>
          </a:p>
          <a:p>
            <a:pPr lvl="1"/>
            <a:r>
              <a:rPr lang="en-GB" dirty="0"/>
              <a:t>Negative expectations.</a:t>
            </a:r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351EB-1917-5EF1-6981-A762299698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Somatic anxiety.</a:t>
            </a:r>
          </a:p>
          <a:p>
            <a:pPr lvl="1"/>
            <a:r>
              <a:rPr lang="en-GB" dirty="0"/>
              <a:t>Nervous feelings.</a:t>
            </a:r>
          </a:p>
          <a:p>
            <a:pPr lvl="1"/>
            <a:r>
              <a:rPr lang="en-GB" dirty="0"/>
              <a:t>High blood pressure.</a:t>
            </a:r>
          </a:p>
          <a:p>
            <a:pPr lvl="1"/>
            <a:r>
              <a:rPr lang="en-GB" dirty="0"/>
              <a:t>Muscular tension.</a:t>
            </a:r>
          </a:p>
          <a:p>
            <a:pPr lvl="1"/>
            <a:r>
              <a:rPr lang="en-GB" dirty="0"/>
              <a:t>Dry mouth.</a:t>
            </a:r>
          </a:p>
          <a:p>
            <a:pPr lvl="1"/>
            <a:r>
              <a:rPr lang="en-GB" dirty="0"/>
              <a:t>Butterflies.</a:t>
            </a:r>
          </a:p>
        </p:txBody>
      </p:sp>
    </p:spTree>
    <p:extLst>
      <p:ext uri="{BB962C8B-B14F-4D97-AF65-F5344CB8AC3E}">
        <p14:creationId xmlns:p14="http://schemas.microsoft.com/office/powerpoint/2010/main" val="38720059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E37E-517D-916E-7BB6-68F5D55C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33251"/>
          </a:xfrm>
        </p:spPr>
        <p:txBody>
          <a:bodyPr>
            <a:normAutofit/>
          </a:bodyPr>
          <a:lstStyle/>
          <a:p>
            <a:r>
              <a:rPr lang="en-GB" sz="2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3CDC9-6654-98AE-8FC3-12161538C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8375"/>
            <a:ext cx="10515600" cy="511317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Psych sport </a:t>
            </a:r>
            <a:r>
              <a:rPr lang="en-GB" sz="1800" dirty="0" err="1"/>
              <a:t>exerc</a:t>
            </a:r>
            <a:r>
              <a:rPr lang="en-GB" sz="1800" dirty="0"/>
              <a:t>, 2004, 5:183-200.</a:t>
            </a:r>
          </a:p>
          <a:p>
            <a:pPr marL="0" indent="0">
              <a:buNone/>
            </a:pPr>
            <a:r>
              <a:rPr lang="en-GB" sz="1800" dirty="0"/>
              <a:t>Vealey, R. S. (1986). </a:t>
            </a:r>
            <a:r>
              <a:rPr lang="en-GB" sz="1800" i="1" dirty="0"/>
              <a:t>Conceptualization of sport-confidence and competitive orientation</a:t>
            </a:r>
            <a:r>
              <a:rPr lang="en-GB" sz="1800" dirty="0"/>
              <a:t>: Preliminary investigation and instrument development. Journal of Sport Psychology, 8, 221-246.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Vickers, J. N. (1996). </a:t>
            </a:r>
            <a:r>
              <a:rPr lang="en-GB" sz="1800" i="1" dirty="0"/>
              <a:t>Visual control when aiming at a far target</a:t>
            </a:r>
            <a:r>
              <a:rPr lang="en-GB" sz="1800" dirty="0"/>
              <a:t>. Journal of Experimental Psychology: Human Perception and Performance, 22: 342–354.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Jarvis, M. (2002). Sport Psychology. New York: Routledge.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Locke, E. and Latham, G. (1990). A theory of goal setting and task performance. Englewood Cliffs: Pearson College Div.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Deci, E. L., &amp; Ryan, R. M. (1985). </a:t>
            </a:r>
            <a:r>
              <a:rPr lang="en-GB" sz="1800" i="1" dirty="0"/>
              <a:t>Intrinsic motivation and self-determination in human behavior</a:t>
            </a:r>
            <a:r>
              <a:rPr lang="en-GB" sz="1800" dirty="0"/>
              <a:t>. New York: Plenum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046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10169</TotalTime>
  <Words>638</Words>
  <Application>Microsoft Office PowerPoint</Application>
  <PresentationFormat>Widescreen</PresentationFormat>
  <Paragraphs>135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What is sport psychology?</vt:lpstr>
      <vt:lpstr>What is it?</vt:lpstr>
      <vt:lpstr>Sports psychology</vt:lpstr>
      <vt:lpstr>Motivation</vt:lpstr>
      <vt:lpstr>Self-determination theory.</vt:lpstr>
      <vt:lpstr>Mental Toughness</vt:lpstr>
      <vt:lpstr>(Crust &amp;Clough 2005), Four C,s</vt:lpstr>
      <vt:lpstr>PowerPoint Presentation</vt:lpstr>
      <vt:lpstr>PowerPoint Presentation</vt:lpstr>
      <vt:lpstr>PowerPoint Presentation</vt:lpstr>
      <vt:lpstr>PowerPoint Presentation</vt:lpstr>
      <vt:lpstr>Goal setting theory</vt:lpstr>
      <vt:lpstr>Confidence </vt:lpstr>
      <vt:lpstr>Confidence </vt:lpstr>
      <vt:lpstr>PowerPoint Presentation</vt:lpstr>
      <vt:lpstr>Psychological training techniques</vt:lpstr>
      <vt:lpstr>Self-talk</vt:lpstr>
      <vt:lpstr>Self-talk</vt:lpstr>
      <vt:lpstr>Quiet eye</vt:lpstr>
      <vt:lpstr>Quiet eye</vt:lpstr>
      <vt:lpstr>Relaxation techniques</vt:lpstr>
      <vt:lpstr>Relaxation techniques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barfoot</dc:creator>
  <cp:lastModifiedBy>paul barfoot</cp:lastModifiedBy>
  <cp:revision>1</cp:revision>
  <dcterms:created xsi:type="dcterms:W3CDTF">2023-09-08T08:31:27Z</dcterms:created>
  <dcterms:modified xsi:type="dcterms:W3CDTF">2023-09-15T11:15:33Z</dcterms:modified>
</cp:coreProperties>
</file>