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4"/>
  </p:sldMasterIdLst>
  <p:notesMasterIdLst>
    <p:notesMasterId r:id="rId40"/>
  </p:notesMasterIdLst>
  <p:sldIdLst>
    <p:sldId id="364" r:id="rId5"/>
    <p:sldId id="272" r:id="rId6"/>
    <p:sldId id="274" r:id="rId7"/>
    <p:sldId id="275" r:id="rId8"/>
    <p:sldId id="365" r:id="rId9"/>
    <p:sldId id="291" r:id="rId10"/>
    <p:sldId id="265" r:id="rId11"/>
    <p:sldId id="259" r:id="rId12"/>
    <p:sldId id="266" r:id="rId13"/>
    <p:sldId id="268" r:id="rId14"/>
    <p:sldId id="258" r:id="rId15"/>
    <p:sldId id="267" r:id="rId16"/>
    <p:sldId id="269" r:id="rId17"/>
    <p:sldId id="279" r:id="rId18"/>
    <p:sldId id="280" r:id="rId19"/>
    <p:sldId id="282" r:id="rId20"/>
    <p:sldId id="283" r:id="rId21"/>
    <p:sldId id="271" r:id="rId22"/>
    <p:sldId id="284" r:id="rId23"/>
    <p:sldId id="285" r:id="rId24"/>
    <p:sldId id="286" r:id="rId25"/>
    <p:sldId id="287" r:id="rId26"/>
    <p:sldId id="288" r:id="rId27"/>
    <p:sldId id="289" r:id="rId28"/>
    <p:sldId id="290" r:id="rId29"/>
    <p:sldId id="333" r:id="rId30"/>
    <p:sldId id="325" r:id="rId31"/>
    <p:sldId id="334" r:id="rId32"/>
    <p:sldId id="270" r:id="rId33"/>
    <p:sldId id="328" r:id="rId34"/>
    <p:sldId id="329" r:id="rId35"/>
    <p:sldId id="330" r:id="rId36"/>
    <p:sldId id="331" r:id="rId37"/>
    <p:sldId id="335" r:id="rId38"/>
    <p:sldId id="336"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3EFDC-C3BF-BBD6-0F9E-77669DEBBCC8}" v="2" dt="2023-09-14T13:22:33.144"/>
    <p1510:client id="{C49357ED-5D68-8703-1A61-14EECA0B8001}" v="1" dt="2023-09-11T15:53:21.66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45" y="36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45"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0" Type="http://schemas.openxmlformats.org/officeDocument/2006/relationships/slide" Target="slides/slide16.xml"/><Relationship Id="rId41" Type="http://schemas.openxmlformats.org/officeDocument/2006/relationships/presProps" Target="pres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ata2.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1.png"/><Relationship Id="rId7" Type="http://schemas.openxmlformats.org/officeDocument/2006/relationships/image" Target="../media/image13.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2.svg"/></Relationships>
</file>

<file path=ppt/diagrams/_rels/data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21.svg"/></Relationships>
</file>

<file path=ppt/diagrams/_rels/data13.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27.svg"/><Relationship Id="rId5" Type="http://schemas.openxmlformats.org/officeDocument/2006/relationships/image" Target="../media/image26.png"/><Relationship Id="rId10" Type="http://schemas.openxmlformats.org/officeDocument/2006/relationships/image" Target="../media/image4.svg"/><Relationship Id="rId4" Type="http://schemas.openxmlformats.org/officeDocument/2006/relationships/image" Target="../media/image25.svg"/><Relationship Id="rId9" Type="http://schemas.openxmlformats.org/officeDocument/2006/relationships/image" Target="../media/image3.png"/></Relationships>
</file>

<file path=ppt/diagrams/_rels/data14.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27.svg"/><Relationship Id="rId5" Type="http://schemas.openxmlformats.org/officeDocument/2006/relationships/image" Target="../media/image26.png"/><Relationship Id="rId10" Type="http://schemas.openxmlformats.org/officeDocument/2006/relationships/image" Target="../media/image4.svg"/><Relationship Id="rId4" Type="http://schemas.openxmlformats.org/officeDocument/2006/relationships/image" Target="../media/image25.svg"/><Relationship Id="rId9" Type="http://schemas.openxmlformats.org/officeDocument/2006/relationships/image" Target="../media/image3.pn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1.png"/><Relationship Id="rId7" Type="http://schemas.openxmlformats.org/officeDocument/2006/relationships/image" Target="../media/image13.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2.svg"/></Relationships>
</file>

<file path=ppt/diagrams/_rels/drawing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21.svg"/></Relationships>
</file>

<file path=ppt/diagrams/_rels/drawing13.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27.svg"/><Relationship Id="rId5" Type="http://schemas.openxmlformats.org/officeDocument/2006/relationships/image" Target="../media/image26.png"/><Relationship Id="rId10" Type="http://schemas.openxmlformats.org/officeDocument/2006/relationships/image" Target="../media/image4.svg"/><Relationship Id="rId4" Type="http://schemas.openxmlformats.org/officeDocument/2006/relationships/image" Target="../media/image25.svg"/><Relationship Id="rId9" Type="http://schemas.openxmlformats.org/officeDocument/2006/relationships/image" Target="../media/image3.png"/></Relationships>
</file>

<file path=ppt/diagrams/_rels/drawing14.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27.svg"/><Relationship Id="rId5" Type="http://schemas.openxmlformats.org/officeDocument/2006/relationships/image" Target="../media/image26.png"/><Relationship Id="rId10" Type="http://schemas.openxmlformats.org/officeDocument/2006/relationships/image" Target="../media/image4.svg"/><Relationship Id="rId4" Type="http://schemas.openxmlformats.org/officeDocument/2006/relationships/image" Target="../media/image25.svg"/><Relationship Id="rId9" Type="http://schemas.openxmlformats.org/officeDocument/2006/relationships/image" Target="../media/image3.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3C2F02D-4010-44BB-A10D-27CDADFBE56D}"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2F9D0100-5FAC-43D7-B482-CA1188317B48}">
      <dgm:prSet/>
      <dgm:spPr/>
      <dgm:t>
        <a:bodyPr/>
        <a:lstStyle/>
        <a:p>
          <a:pPr>
            <a:lnSpc>
              <a:spcPct val="100000"/>
            </a:lnSpc>
          </a:pPr>
          <a:r>
            <a:rPr lang="en-GB"/>
            <a:t>Placement Requirements</a:t>
          </a:r>
          <a:endParaRPr lang="en-US"/>
        </a:p>
      </dgm:t>
    </dgm:pt>
    <dgm:pt modelId="{05BD6FFF-24F1-46B0-9EF5-8FD648F10AE0}" type="parTrans" cxnId="{A4A560D5-0070-44EE-A575-35B85554B111}">
      <dgm:prSet/>
      <dgm:spPr/>
      <dgm:t>
        <a:bodyPr/>
        <a:lstStyle/>
        <a:p>
          <a:endParaRPr lang="en-US"/>
        </a:p>
      </dgm:t>
    </dgm:pt>
    <dgm:pt modelId="{417FA6CA-6D12-41C0-802B-B5075FEA2DFC}" type="sibTrans" cxnId="{A4A560D5-0070-44EE-A575-35B85554B111}">
      <dgm:prSet/>
      <dgm:spPr/>
      <dgm:t>
        <a:bodyPr/>
        <a:lstStyle/>
        <a:p>
          <a:endParaRPr lang="en-US"/>
        </a:p>
      </dgm:t>
    </dgm:pt>
    <dgm:pt modelId="{877FE084-CAEA-432F-BAF4-EC25CC3BE980}">
      <dgm:prSet/>
      <dgm:spPr/>
      <dgm:t>
        <a:bodyPr/>
        <a:lstStyle/>
        <a:p>
          <a:pPr>
            <a:lnSpc>
              <a:spcPct val="100000"/>
            </a:lnSpc>
          </a:pPr>
          <a:r>
            <a:rPr lang="en-GB"/>
            <a:t>Reflection and Reflective Writing</a:t>
          </a:r>
          <a:endParaRPr lang="en-US"/>
        </a:p>
      </dgm:t>
    </dgm:pt>
    <dgm:pt modelId="{B4A8ACA4-7C2F-44FA-9FF3-8B68721AA8CD}" type="parTrans" cxnId="{444E2F98-84EA-4ABC-9C3D-A05AD116805C}">
      <dgm:prSet/>
      <dgm:spPr/>
      <dgm:t>
        <a:bodyPr/>
        <a:lstStyle/>
        <a:p>
          <a:endParaRPr lang="en-US"/>
        </a:p>
      </dgm:t>
    </dgm:pt>
    <dgm:pt modelId="{200C1CF4-7C80-42B7-B527-FC137BB4F8D1}" type="sibTrans" cxnId="{444E2F98-84EA-4ABC-9C3D-A05AD116805C}">
      <dgm:prSet/>
      <dgm:spPr/>
      <dgm:t>
        <a:bodyPr/>
        <a:lstStyle/>
        <a:p>
          <a:endParaRPr lang="en-US"/>
        </a:p>
      </dgm:t>
    </dgm:pt>
    <dgm:pt modelId="{D345C735-07D0-4733-A255-D3D86C7387E9}">
      <dgm:prSet/>
      <dgm:spPr/>
      <dgm:t>
        <a:bodyPr/>
        <a:lstStyle/>
        <a:p>
          <a:pPr>
            <a:lnSpc>
              <a:spcPct val="100000"/>
            </a:lnSpc>
          </a:pPr>
          <a:r>
            <a:rPr lang="en-GB"/>
            <a:t>Reflective Journals and how to use these to support you when writing your Summary of Learning.</a:t>
          </a:r>
          <a:endParaRPr lang="en-US"/>
        </a:p>
      </dgm:t>
    </dgm:pt>
    <dgm:pt modelId="{7929E7D3-03C4-4214-8CB1-52285EF07344}" type="parTrans" cxnId="{DCF3619F-3C75-4082-B7D5-CFBAA1D2BBFD}">
      <dgm:prSet/>
      <dgm:spPr/>
      <dgm:t>
        <a:bodyPr/>
        <a:lstStyle/>
        <a:p>
          <a:endParaRPr lang="en-US"/>
        </a:p>
      </dgm:t>
    </dgm:pt>
    <dgm:pt modelId="{2F3034D6-229A-4E5F-91B1-B3575F22EF02}" type="sibTrans" cxnId="{DCF3619F-3C75-4082-B7D5-CFBAA1D2BBFD}">
      <dgm:prSet/>
      <dgm:spPr/>
      <dgm:t>
        <a:bodyPr/>
        <a:lstStyle/>
        <a:p>
          <a:endParaRPr lang="en-US"/>
        </a:p>
      </dgm:t>
    </dgm:pt>
    <dgm:pt modelId="{20FF1D22-780F-4339-A868-B29A90653A4D}" type="pres">
      <dgm:prSet presAssocID="{F3C2F02D-4010-44BB-A10D-27CDADFBE56D}" presName="root" presStyleCnt="0">
        <dgm:presLayoutVars>
          <dgm:dir/>
          <dgm:resizeHandles val="exact"/>
        </dgm:presLayoutVars>
      </dgm:prSet>
      <dgm:spPr/>
    </dgm:pt>
    <dgm:pt modelId="{CF4B4C76-5602-4130-B884-819B6519017B}" type="pres">
      <dgm:prSet presAssocID="{2F9D0100-5FAC-43D7-B482-CA1188317B48}" presName="compNode" presStyleCnt="0"/>
      <dgm:spPr/>
    </dgm:pt>
    <dgm:pt modelId="{D695076B-5679-475B-8CE1-8DA02EB6E588}" type="pres">
      <dgm:prSet presAssocID="{2F9D0100-5FAC-43D7-B482-CA1188317B48}" presName="bgRect" presStyleLbl="bgShp" presStyleIdx="0" presStyleCnt="3"/>
      <dgm:spPr/>
    </dgm:pt>
    <dgm:pt modelId="{AC1ECA9E-FBCA-4E14-B81A-82788B6F8073}" type="pres">
      <dgm:prSet presAssocID="{2F9D0100-5FAC-43D7-B482-CA1188317B4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heckmark"/>
        </a:ext>
      </dgm:extLst>
    </dgm:pt>
    <dgm:pt modelId="{F275FD4D-6345-4C38-8E33-B0DBF1E69039}" type="pres">
      <dgm:prSet presAssocID="{2F9D0100-5FAC-43D7-B482-CA1188317B48}" presName="spaceRect" presStyleCnt="0"/>
      <dgm:spPr/>
    </dgm:pt>
    <dgm:pt modelId="{47C3762B-FB32-46D4-8814-0029DBD72DD2}" type="pres">
      <dgm:prSet presAssocID="{2F9D0100-5FAC-43D7-B482-CA1188317B48}" presName="parTx" presStyleLbl="revTx" presStyleIdx="0" presStyleCnt="3">
        <dgm:presLayoutVars>
          <dgm:chMax val="0"/>
          <dgm:chPref val="0"/>
        </dgm:presLayoutVars>
      </dgm:prSet>
      <dgm:spPr/>
    </dgm:pt>
    <dgm:pt modelId="{D0648180-23F1-44D3-A95F-E95F1E53C7E9}" type="pres">
      <dgm:prSet presAssocID="{417FA6CA-6D12-41C0-802B-B5075FEA2DFC}" presName="sibTrans" presStyleCnt="0"/>
      <dgm:spPr/>
    </dgm:pt>
    <dgm:pt modelId="{BF4D33B0-01D1-489C-BF56-36CE94CE9281}" type="pres">
      <dgm:prSet presAssocID="{877FE084-CAEA-432F-BAF4-EC25CC3BE980}" presName="compNode" presStyleCnt="0"/>
      <dgm:spPr/>
    </dgm:pt>
    <dgm:pt modelId="{ED4DDF11-FCED-4B5E-8C4C-5FE0C7990FB0}" type="pres">
      <dgm:prSet presAssocID="{877FE084-CAEA-432F-BAF4-EC25CC3BE980}" presName="bgRect" presStyleLbl="bgShp" presStyleIdx="1" presStyleCnt="3" custScaleY="99455"/>
      <dgm:spPr/>
    </dgm:pt>
    <dgm:pt modelId="{2AF4878F-C343-447A-8B58-A641F659A7BD}" type="pres">
      <dgm:prSet presAssocID="{877FE084-CAEA-432F-BAF4-EC25CC3BE98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Pencil"/>
        </a:ext>
      </dgm:extLst>
    </dgm:pt>
    <dgm:pt modelId="{4AA2150E-DA8A-4D8E-837A-67AAF131149B}" type="pres">
      <dgm:prSet presAssocID="{877FE084-CAEA-432F-BAF4-EC25CC3BE980}" presName="spaceRect" presStyleCnt="0"/>
      <dgm:spPr/>
    </dgm:pt>
    <dgm:pt modelId="{8F20AEA0-9746-4888-8AA6-A87A109B75C1}" type="pres">
      <dgm:prSet presAssocID="{877FE084-CAEA-432F-BAF4-EC25CC3BE980}" presName="parTx" presStyleLbl="revTx" presStyleIdx="1" presStyleCnt="3">
        <dgm:presLayoutVars>
          <dgm:chMax val="0"/>
          <dgm:chPref val="0"/>
        </dgm:presLayoutVars>
      </dgm:prSet>
      <dgm:spPr/>
    </dgm:pt>
    <dgm:pt modelId="{BD1C9092-D302-4F2E-AB20-220FACC2D28E}" type="pres">
      <dgm:prSet presAssocID="{200C1CF4-7C80-42B7-B527-FC137BB4F8D1}" presName="sibTrans" presStyleCnt="0"/>
      <dgm:spPr/>
    </dgm:pt>
    <dgm:pt modelId="{D85C7C20-09EA-4501-A78A-CEF8DDFAB407}" type="pres">
      <dgm:prSet presAssocID="{D345C735-07D0-4733-A255-D3D86C7387E9}" presName="compNode" presStyleCnt="0"/>
      <dgm:spPr/>
    </dgm:pt>
    <dgm:pt modelId="{3A1C4631-6996-4F5B-B07D-72C8184693E6}" type="pres">
      <dgm:prSet presAssocID="{D345C735-07D0-4733-A255-D3D86C7387E9}" presName="bgRect" presStyleLbl="bgShp" presStyleIdx="2" presStyleCnt="3"/>
      <dgm:spPr/>
    </dgm:pt>
    <dgm:pt modelId="{189EC39F-9364-4106-B7C1-8BE2637AC7A0}" type="pres">
      <dgm:prSet presAssocID="{D345C735-07D0-4733-A255-D3D86C7387E9}"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Light Bulb and Gear"/>
        </a:ext>
      </dgm:extLst>
    </dgm:pt>
    <dgm:pt modelId="{A6674F8F-5D4C-4A37-AF0B-0400B0E02499}" type="pres">
      <dgm:prSet presAssocID="{D345C735-07D0-4733-A255-D3D86C7387E9}" presName="spaceRect" presStyleCnt="0"/>
      <dgm:spPr/>
    </dgm:pt>
    <dgm:pt modelId="{277C1327-BE3D-4351-A6AC-952EAAB5AEF7}" type="pres">
      <dgm:prSet presAssocID="{D345C735-07D0-4733-A255-D3D86C7387E9}" presName="parTx" presStyleLbl="revTx" presStyleIdx="2" presStyleCnt="3">
        <dgm:presLayoutVars>
          <dgm:chMax val="0"/>
          <dgm:chPref val="0"/>
        </dgm:presLayoutVars>
      </dgm:prSet>
      <dgm:spPr/>
    </dgm:pt>
  </dgm:ptLst>
  <dgm:cxnLst>
    <dgm:cxn modelId="{116D220D-EB73-4488-84DF-0579884ED8A9}" type="presOf" srcId="{F3C2F02D-4010-44BB-A10D-27CDADFBE56D}" destId="{20FF1D22-780F-4339-A868-B29A90653A4D}" srcOrd="0" destOrd="0" presId="urn:microsoft.com/office/officeart/2018/2/layout/IconVerticalSolidList"/>
    <dgm:cxn modelId="{76B21557-EBAD-4E25-B467-85832DEAF9CB}" type="presOf" srcId="{877FE084-CAEA-432F-BAF4-EC25CC3BE980}" destId="{8F20AEA0-9746-4888-8AA6-A87A109B75C1}" srcOrd="0" destOrd="0" presId="urn:microsoft.com/office/officeart/2018/2/layout/IconVerticalSolidList"/>
    <dgm:cxn modelId="{33084C8B-251D-425D-B2E4-0DE8669EF48C}" type="presOf" srcId="{D345C735-07D0-4733-A255-D3D86C7387E9}" destId="{277C1327-BE3D-4351-A6AC-952EAAB5AEF7}" srcOrd="0" destOrd="0" presId="urn:microsoft.com/office/officeart/2018/2/layout/IconVerticalSolidList"/>
    <dgm:cxn modelId="{444E2F98-84EA-4ABC-9C3D-A05AD116805C}" srcId="{F3C2F02D-4010-44BB-A10D-27CDADFBE56D}" destId="{877FE084-CAEA-432F-BAF4-EC25CC3BE980}" srcOrd="1" destOrd="0" parTransId="{B4A8ACA4-7C2F-44FA-9FF3-8B68721AA8CD}" sibTransId="{200C1CF4-7C80-42B7-B527-FC137BB4F8D1}"/>
    <dgm:cxn modelId="{C12D159D-3A51-40CC-A6CE-DF3860268DC9}" type="presOf" srcId="{2F9D0100-5FAC-43D7-B482-CA1188317B48}" destId="{47C3762B-FB32-46D4-8814-0029DBD72DD2}" srcOrd="0" destOrd="0" presId="urn:microsoft.com/office/officeart/2018/2/layout/IconVerticalSolidList"/>
    <dgm:cxn modelId="{DCF3619F-3C75-4082-B7D5-CFBAA1D2BBFD}" srcId="{F3C2F02D-4010-44BB-A10D-27CDADFBE56D}" destId="{D345C735-07D0-4733-A255-D3D86C7387E9}" srcOrd="2" destOrd="0" parTransId="{7929E7D3-03C4-4214-8CB1-52285EF07344}" sibTransId="{2F3034D6-229A-4E5F-91B1-B3575F22EF02}"/>
    <dgm:cxn modelId="{A4A560D5-0070-44EE-A575-35B85554B111}" srcId="{F3C2F02D-4010-44BB-A10D-27CDADFBE56D}" destId="{2F9D0100-5FAC-43D7-B482-CA1188317B48}" srcOrd="0" destOrd="0" parTransId="{05BD6FFF-24F1-46B0-9EF5-8FD648F10AE0}" sibTransId="{417FA6CA-6D12-41C0-802B-B5075FEA2DFC}"/>
    <dgm:cxn modelId="{AE7327F0-B498-474C-A442-98F55D099689}" type="presParOf" srcId="{20FF1D22-780F-4339-A868-B29A90653A4D}" destId="{CF4B4C76-5602-4130-B884-819B6519017B}" srcOrd="0" destOrd="0" presId="urn:microsoft.com/office/officeart/2018/2/layout/IconVerticalSolidList"/>
    <dgm:cxn modelId="{ED880E59-7659-4DE6-A5C7-A6CF3B7A03DA}" type="presParOf" srcId="{CF4B4C76-5602-4130-B884-819B6519017B}" destId="{D695076B-5679-475B-8CE1-8DA02EB6E588}" srcOrd="0" destOrd="0" presId="urn:microsoft.com/office/officeart/2018/2/layout/IconVerticalSolidList"/>
    <dgm:cxn modelId="{E0BBF277-5DF3-42F4-9CB7-6BEA7787DFE6}" type="presParOf" srcId="{CF4B4C76-5602-4130-B884-819B6519017B}" destId="{AC1ECA9E-FBCA-4E14-B81A-82788B6F8073}" srcOrd="1" destOrd="0" presId="urn:microsoft.com/office/officeart/2018/2/layout/IconVerticalSolidList"/>
    <dgm:cxn modelId="{1C146101-E563-472D-97A0-A5277B255D44}" type="presParOf" srcId="{CF4B4C76-5602-4130-B884-819B6519017B}" destId="{F275FD4D-6345-4C38-8E33-B0DBF1E69039}" srcOrd="2" destOrd="0" presId="urn:microsoft.com/office/officeart/2018/2/layout/IconVerticalSolidList"/>
    <dgm:cxn modelId="{A5F0F48C-AED1-40CA-ADEC-BF9B82BF24AE}" type="presParOf" srcId="{CF4B4C76-5602-4130-B884-819B6519017B}" destId="{47C3762B-FB32-46D4-8814-0029DBD72DD2}" srcOrd="3" destOrd="0" presId="urn:microsoft.com/office/officeart/2018/2/layout/IconVerticalSolidList"/>
    <dgm:cxn modelId="{287B4850-F07C-4314-B303-D950BD480D54}" type="presParOf" srcId="{20FF1D22-780F-4339-A868-B29A90653A4D}" destId="{D0648180-23F1-44D3-A95F-E95F1E53C7E9}" srcOrd="1" destOrd="0" presId="urn:microsoft.com/office/officeart/2018/2/layout/IconVerticalSolidList"/>
    <dgm:cxn modelId="{47B08B26-56E2-47C1-A5C1-3CA26B8431C2}" type="presParOf" srcId="{20FF1D22-780F-4339-A868-B29A90653A4D}" destId="{BF4D33B0-01D1-489C-BF56-36CE94CE9281}" srcOrd="2" destOrd="0" presId="urn:microsoft.com/office/officeart/2018/2/layout/IconVerticalSolidList"/>
    <dgm:cxn modelId="{F549D76D-5420-4BA6-8EB3-9B723DF0F186}" type="presParOf" srcId="{BF4D33B0-01D1-489C-BF56-36CE94CE9281}" destId="{ED4DDF11-FCED-4B5E-8C4C-5FE0C7990FB0}" srcOrd="0" destOrd="0" presId="urn:microsoft.com/office/officeart/2018/2/layout/IconVerticalSolidList"/>
    <dgm:cxn modelId="{BF1961D6-77D3-4065-AC7E-84154243C896}" type="presParOf" srcId="{BF4D33B0-01D1-489C-BF56-36CE94CE9281}" destId="{2AF4878F-C343-447A-8B58-A641F659A7BD}" srcOrd="1" destOrd="0" presId="urn:microsoft.com/office/officeart/2018/2/layout/IconVerticalSolidList"/>
    <dgm:cxn modelId="{70DE1A5E-0E64-49A9-A5FB-FB78AC236D26}" type="presParOf" srcId="{BF4D33B0-01D1-489C-BF56-36CE94CE9281}" destId="{4AA2150E-DA8A-4D8E-837A-67AAF131149B}" srcOrd="2" destOrd="0" presId="urn:microsoft.com/office/officeart/2018/2/layout/IconVerticalSolidList"/>
    <dgm:cxn modelId="{E5DD095F-B8B1-4D46-B1DF-8741AC29E748}" type="presParOf" srcId="{BF4D33B0-01D1-489C-BF56-36CE94CE9281}" destId="{8F20AEA0-9746-4888-8AA6-A87A109B75C1}" srcOrd="3" destOrd="0" presId="urn:microsoft.com/office/officeart/2018/2/layout/IconVerticalSolidList"/>
    <dgm:cxn modelId="{2507302C-85AA-46EB-997E-BA8A09DC4231}" type="presParOf" srcId="{20FF1D22-780F-4339-A868-B29A90653A4D}" destId="{BD1C9092-D302-4F2E-AB20-220FACC2D28E}" srcOrd="3" destOrd="0" presId="urn:microsoft.com/office/officeart/2018/2/layout/IconVerticalSolidList"/>
    <dgm:cxn modelId="{E20A8584-253C-402E-96B6-B70DF95E97F2}" type="presParOf" srcId="{20FF1D22-780F-4339-A868-B29A90653A4D}" destId="{D85C7C20-09EA-4501-A78A-CEF8DDFAB407}" srcOrd="4" destOrd="0" presId="urn:microsoft.com/office/officeart/2018/2/layout/IconVerticalSolidList"/>
    <dgm:cxn modelId="{3DAD12CC-6F45-40FC-A5C9-AA30EE62AEB1}" type="presParOf" srcId="{D85C7C20-09EA-4501-A78A-CEF8DDFAB407}" destId="{3A1C4631-6996-4F5B-B07D-72C8184693E6}" srcOrd="0" destOrd="0" presId="urn:microsoft.com/office/officeart/2018/2/layout/IconVerticalSolidList"/>
    <dgm:cxn modelId="{E89E971F-310D-4BAD-BDB2-7DBC1B742C71}" type="presParOf" srcId="{D85C7C20-09EA-4501-A78A-CEF8DDFAB407}" destId="{189EC39F-9364-4106-B7C1-8BE2637AC7A0}" srcOrd="1" destOrd="0" presId="urn:microsoft.com/office/officeart/2018/2/layout/IconVerticalSolidList"/>
    <dgm:cxn modelId="{952B2C9C-212B-40C8-A965-5DA03C296515}" type="presParOf" srcId="{D85C7C20-09EA-4501-A78A-CEF8DDFAB407}" destId="{A6674F8F-5D4C-4A37-AF0B-0400B0E02499}" srcOrd="2" destOrd="0" presId="urn:microsoft.com/office/officeart/2018/2/layout/IconVerticalSolidList"/>
    <dgm:cxn modelId="{49EC085D-53FC-43B1-B503-D651D5292913}" type="presParOf" srcId="{D85C7C20-09EA-4501-A78A-CEF8DDFAB407}" destId="{277C1327-BE3D-4351-A6AC-952EAAB5AEF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544252F-6CBE-4BB3-8488-14C7EBB4A7BE}"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B1A53788-9331-4BC2-9980-943DD540BCEC}">
      <dgm:prSet/>
      <dgm:spPr/>
      <dgm:t>
        <a:bodyPr/>
        <a:lstStyle/>
        <a:p>
          <a:pPr>
            <a:lnSpc>
              <a:spcPct val="100000"/>
            </a:lnSpc>
          </a:pPr>
          <a:r>
            <a:rPr lang="en-GB"/>
            <a:t>Students must engage in supervised professional practice of 200 hours duration, 50% of which to be face to face with young people.</a:t>
          </a:r>
          <a:endParaRPr lang="en-US"/>
        </a:p>
      </dgm:t>
    </dgm:pt>
    <dgm:pt modelId="{D5FB590A-FE1C-4AB7-BB47-06F677F7A7DD}" type="parTrans" cxnId="{F77C958D-88B0-477A-B475-FCD4EF35F955}">
      <dgm:prSet/>
      <dgm:spPr/>
      <dgm:t>
        <a:bodyPr/>
        <a:lstStyle/>
        <a:p>
          <a:endParaRPr lang="en-US"/>
        </a:p>
      </dgm:t>
    </dgm:pt>
    <dgm:pt modelId="{6967AB78-8A7A-486E-97A6-0061C65067CB}" type="sibTrans" cxnId="{F77C958D-88B0-477A-B475-FCD4EF35F955}">
      <dgm:prSet/>
      <dgm:spPr/>
      <dgm:t>
        <a:bodyPr/>
        <a:lstStyle/>
        <a:p>
          <a:endParaRPr lang="en-US"/>
        </a:p>
      </dgm:t>
    </dgm:pt>
    <dgm:pt modelId="{10B531DC-ED5F-440A-94B6-4AE0AE31DF1D}">
      <dgm:prSet/>
      <dgm:spPr/>
      <dgm:t>
        <a:bodyPr/>
        <a:lstStyle/>
        <a:p>
          <a:pPr>
            <a:lnSpc>
              <a:spcPct val="100000"/>
            </a:lnSpc>
          </a:pPr>
          <a:r>
            <a:rPr lang="en-GB"/>
            <a:t>A minimum of 6  hours of supervision in which students must prepare reflective accounts to guide the sessions. </a:t>
          </a:r>
          <a:endParaRPr lang="en-US"/>
        </a:p>
      </dgm:t>
    </dgm:pt>
    <dgm:pt modelId="{5F538F63-E2A7-443E-B7CD-26B861F96232}" type="parTrans" cxnId="{6A1D0463-5667-4990-A3E0-EAD9C6D89711}">
      <dgm:prSet/>
      <dgm:spPr/>
      <dgm:t>
        <a:bodyPr/>
        <a:lstStyle/>
        <a:p>
          <a:endParaRPr lang="en-US"/>
        </a:p>
      </dgm:t>
    </dgm:pt>
    <dgm:pt modelId="{978FC7EC-02C8-4570-803A-477F99FF7840}" type="sibTrans" cxnId="{6A1D0463-5667-4990-A3E0-EAD9C6D89711}">
      <dgm:prSet/>
      <dgm:spPr/>
      <dgm:t>
        <a:bodyPr/>
        <a:lstStyle/>
        <a:p>
          <a:endParaRPr lang="en-US"/>
        </a:p>
      </dgm:t>
    </dgm:pt>
    <dgm:pt modelId="{BE1E016C-C9F5-4625-A396-0636E3E5D5FD}">
      <dgm:prSet/>
      <dgm:spPr/>
      <dgm:t>
        <a:bodyPr/>
        <a:lstStyle/>
        <a:p>
          <a:pPr>
            <a:lnSpc>
              <a:spcPct val="100000"/>
            </a:lnSpc>
          </a:pPr>
          <a:r>
            <a:rPr lang="en-GB"/>
            <a:t>Include your PDP </a:t>
          </a:r>
          <a:endParaRPr lang="en-US"/>
        </a:p>
      </dgm:t>
    </dgm:pt>
    <dgm:pt modelId="{1AD65CED-1CBA-4419-A6C7-C830A79864E1}" type="parTrans" cxnId="{FAD6FD98-8B77-475A-AAB8-62FEE96A0704}">
      <dgm:prSet/>
      <dgm:spPr/>
      <dgm:t>
        <a:bodyPr/>
        <a:lstStyle/>
        <a:p>
          <a:endParaRPr lang="en-US"/>
        </a:p>
      </dgm:t>
    </dgm:pt>
    <dgm:pt modelId="{764902C0-E69D-468A-A209-CC8B7B33E987}" type="sibTrans" cxnId="{FAD6FD98-8B77-475A-AAB8-62FEE96A0704}">
      <dgm:prSet/>
      <dgm:spPr/>
      <dgm:t>
        <a:bodyPr/>
        <a:lstStyle/>
        <a:p>
          <a:endParaRPr lang="en-US"/>
        </a:p>
      </dgm:t>
    </dgm:pt>
    <dgm:pt modelId="{4AE04900-EDEB-4801-8DA1-230C410793C9}">
      <dgm:prSet/>
      <dgm:spPr/>
      <dgm:t>
        <a:bodyPr/>
        <a:lstStyle/>
        <a:p>
          <a:pPr>
            <a:lnSpc>
              <a:spcPct val="100000"/>
            </a:lnSpc>
          </a:pPr>
          <a:r>
            <a:rPr lang="en-GB"/>
            <a:t>Update and include the NOS Evidence Matrix to reflect your learning and development at level 4.</a:t>
          </a:r>
          <a:endParaRPr lang="en-US"/>
        </a:p>
      </dgm:t>
    </dgm:pt>
    <dgm:pt modelId="{38509FD0-DC8B-4A02-B5EB-4DAA041CCF0A}" type="parTrans" cxnId="{50B52476-5B60-4D42-B847-E5551296DDF3}">
      <dgm:prSet/>
      <dgm:spPr/>
      <dgm:t>
        <a:bodyPr/>
        <a:lstStyle/>
        <a:p>
          <a:endParaRPr lang="en-US"/>
        </a:p>
      </dgm:t>
    </dgm:pt>
    <dgm:pt modelId="{9E80842B-6374-47B8-A633-458D63964430}" type="sibTrans" cxnId="{50B52476-5B60-4D42-B847-E5551296DDF3}">
      <dgm:prSet/>
      <dgm:spPr/>
      <dgm:t>
        <a:bodyPr/>
        <a:lstStyle/>
        <a:p>
          <a:endParaRPr lang="en-US"/>
        </a:p>
      </dgm:t>
    </dgm:pt>
    <dgm:pt modelId="{AFA502E9-3F4A-4D01-9BEC-EF8DAE6E20DA}" type="pres">
      <dgm:prSet presAssocID="{9544252F-6CBE-4BB3-8488-14C7EBB4A7BE}" presName="root" presStyleCnt="0">
        <dgm:presLayoutVars>
          <dgm:dir/>
          <dgm:resizeHandles val="exact"/>
        </dgm:presLayoutVars>
      </dgm:prSet>
      <dgm:spPr/>
    </dgm:pt>
    <dgm:pt modelId="{A48F1971-1508-43AF-9140-EF087A1B4F17}" type="pres">
      <dgm:prSet presAssocID="{B1A53788-9331-4BC2-9980-943DD540BCEC}" presName="compNode" presStyleCnt="0"/>
      <dgm:spPr/>
    </dgm:pt>
    <dgm:pt modelId="{EE4F84AC-979E-4492-9A20-18629ACA78E5}" type="pres">
      <dgm:prSet presAssocID="{B1A53788-9331-4BC2-9980-943DD540BCEC}" presName="bgRect" presStyleLbl="bgShp" presStyleIdx="0" presStyleCnt="4"/>
      <dgm:spPr/>
    </dgm:pt>
    <dgm:pt modelId="{62826331-F092-4E2B-81B3-0374197E7D2F}" type="pres">
      <dgm:prSet presAssocID="{B1A53788-9331-4BC2-9980-943DD540BCEC}"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iploma Roll"/>
        </a:ext>
      </dgm:extLst>
    </dgm:pt>
    <dgm:pt modelId="{30E3EAFE-8594-4D38-AAAD-E6CAB8CF7A58}" type="pres">
      <dgm:prSet presAssocID="{B1A53788-9331-4BC2-9980-943DD540BCEC}" presName="spaceRect" presStyleCnt="0"/>
      <dgm:spPr/>
    </dgm:pt>
    <dgm:pt modelId="{CAFF9B99-AAAB-49D7-A1D1-9FDEDE3B349C}" type="pres">
      <dgm:prSet presAssocID="{B1A53788-9331-4BC2-9980-943DD540BCEC}" presName="parTx" presStyleLbl="revTx" presStyleIdx="0" presStyleCnt="4">
        <dgm:presLayoutVars>
          <dgm:chMax val="0"/>
          <dgm:chPref val="0"/>
        </dgm:presLayoutVars>
      </dgm:prSet>
      <dgm:spPr/>
    </dgm:pt>
    <dgm:pt modelId="{55A30D0A-2270-4450-BD90-DF5CDD29A5A5}" type="pres">
      <dgm:prSet presAssocID="{6967AB78-8A7A-486E-97A6-0061C65067CB}" presName="sibTrans" presStyleCnt="0"/>
      <dgm:spPr/>
    </dgm:pt>
    <dgm:pt modelId="{7E46C2CE-15CD-4B93-B91C-29834A7CBC89}" type="pres">
      <dgm:prSet presAssocID="{10B531DC-ED5F-440A-94B6-4AE0AE31DF1D}" presName="compNode" presStyleCnt="0"/>
      <dgm:spPr/>
    </dgm:pt>
    <dgm:pt modelId="{D4D59DDB-06A5-4A36-A315-81A60F10D831}" type="pres">
      <dgm:prSet presAssocID="{10B531DC-ED5F-440A-94B6-4AE0AE31DF1D}" presName="bgRect" presStyleLbl="bgShp" presStyleIdx="1" presStyleCnt="4"/>
      <dgm:spPr/>
    </dgm:pt>
    <dgm:pt modelId="{E78B14F5-8470-46F8-9C64-4D611E2734B0}" type="pres">
      <dgm:prSet presAssocID="{10B531DC-ED5F-440A-94B6-4AE0AE31DF1D}"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lassroom"/>
        </a:ext>
      </dgm:extLst>
    </dgm:pt>
    <dgm:pt modelId="{B45CE7CF-8C45-46A2-A6D0-23704F750210}" type="pres">
      <dgm:prSet presAssocID="{10B531DC-ED5F-440A-94B6-4AE0AE31DF1D}" presName="spaceRect" presStyleCnt="0"/>
      <dgm:spPr/>
    </dgm:pt>
    <dgm:pt modelId="{F44AE132-5734-465B-A3DF-36274CCF0F9A}" type="pres">
      <dgm:prSet presAssocID="{10B531DC-ED5F-440A-94B6-4AE0AE31DF1D}" presName="parTx" presStyleLbl="revTx" presStyleIdx="1" presStyleCnt="4">
        <dgm:presLayoutVars>
          <dgm:chMax val="0"/>
          <dgm:chPref val="0"/>
        </dgm:presLayoutVars>
      </dgm:prSet>
      <dgm:spPr/>
    </dgm:pt>
    <dgm:pt modelId="{0AD9CE89-E50B-4930-8D66-9F6076215C61}" type="pres">
      <dgm:prSet presAssocID="{978FC7EC-02C8-4570-803A-477F99FF7840}" presName="sibTrans" presStyleCnt="0"/>
      <dgm:spPr/>
    </dgm:pt>
    <dgm:pt modelId="{34C6DFBD-FADA-4C62-AA43-9ABFB782D315}" type="pres">
      <dgm:prSet presAssocID="{BE1E016C-C9F5-4625-A396-0636E3E5D5FD}" presName="compNode" presStyleCnt="0"/>
      <dgm:spPr/>
    </dgm:pt>
    <dgm:pt modelId="{A50CD77D-8433-4D9C-8411-73AE921F41DB}" type="pres">
      <dgm:prSet presAssocID="{BE1E016C-C9F5-4625-A396-0636E3E5D5FD}" presName="bgRect" presStyleLbl="bgShp" presStyleIdx="2" presStyleCnt="4"/>
      <dgm:spPr/>
    </dgm:pt>
    <dgm:pt modelId="{40230F42-9FDA-4C81-A610-12084B9809AE}" type="pres">
      <dgm:prSet presAssocID="{BE1E016C-C9F5-4625-A396-0636E3E5D5FD}"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heckmark"/>
        </a:ext>
      </dgm:extLst>
    </dgm:pt>
    <dgm:pt modelId="{5D76F140-96D3-4CCE-84E9-C36BBF89BACB}" type="pres">
      <dgm:prSet presAssocID="{BE1E016C-C9F5-4625-A396-0636E3E5D5FD}" presName="spaceRect" presStyleCnt="0"/>
      <dgm:spPr/>
    </dgm:pt>
    <dgm:pt modelId="{C985300B-BA34-47DF-9E52-73B680D7BD10}" type="pres">
      <dgm:prSet presAssocID="{BE1E016C-C9F5-4625-A396-0636E3E5D5FD}" presName="parTx" presStyleLbl="revTx" presStyleIdx="2" presStyleCnt="4">
        <dgm:presLayoutVars>
          <dgm:chMax val="0"/>
          <dgm:chPref val="0"/>
        </dgm:presLayoutVars>
      </dgm:prSet>
      <dgm:spPr/>
    </dgm:pt>
    <dgm:pt modelId="{9E5472D9-83C7-4BF5-BD7C-9E79A609524F}" type="pres">
      <dgm:prSet presAssocID="{764902C0-E69D-468A-A209-CC8B7B33E987}" presName="sibTrans" presStyleCnt="0"/>
      <dgm:spPr/>
    </dgm:pt>
    <dgm:pt modelId="{8217063F-0381-4324-BCD4-25DC4BC828FF}" type="pres">
      <dgm:prSet presAssocID="{4AE04900-EDEB-4801-8DA1-230C410793C9}" presName="compNode" presStyleCnt="0"/>
      <dgm:spPr/>
    </dgm:pt>
    <dgm:pt modelId="{0DD2EC3C-A7D9-48F8-A9D6-606C4EF9ED55}" type="pres">
      <dgm:prSet presAssocID="{4AE04900-EDEB-4801-8DA1-230C410793C9}" presName="bgRect" presStyleLbl="bgShp" presStyleIdx="3" presStyleCnt="4"/>
      <dgm:spPr/>
    </dgm:pt>
    <dgm:pt modelId="{5F3EE935-F178-429A-91B0-38AD09A54717}" type="pres">
      <dgm:prSet presAssocID="{4AE04900-EDEB-4801-8DA1-230C410793C9}"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Presentation with Checklist"/>
        </a:ext>
      </dgm:extLst>
    </dgm:pt>
    <dgm:pt modelId="{2C7213D1-9640-4FB5-82BC-9A90579DB39C}" type="pres">
      <dgm:prSet presAssocID="{4AE04900-EDEB-4801-8DA1-230C410793C9}" presName="spaceRect" presStyleCnt="0"/>
      <dgm:spPr/>
    </dgm:pt>
    <dgm:pt modelId="{9DD9B66D-AB5C-4490-BAFE-AF38C0F8D713}" type="pres">
      <dgm:prSet presAssocID="{4AE04900-EDEB-4801-8DA1-230C410793C9}" presName="parTx" presStyleLbl="revTx" presStyleIdx="3" presStyleCnt="4">
        <dgm:presLayoutVars>
          <dgm:chMax val="0"/>
          <dgm:chPref val="0"/>
        </dgm:presLayoutVars>
      </dgm:prSet>
      <dgm:spPr/>
    </dgm:pt>
  </dgm:ptLst>
  <dgm:cxnLst>
    <dgm:cxn modelId="{8B818141-7F97-46F7-885A-4247C73EFA55}" type="presOf" srcId="{B1A53788-9331-4BC2-9980-943DD540BCEC}" destId="{CAFF9B99-AAAB-49D7-A1D1-9FDEDE3B349C}" srcOrd="0" destOrd="0" presId="urn:microsoft.com/office/officeart/2018/2/layout/IconVerticalSolidList"/>
    <dgm:cxn modelId="{6A1D0463-5667-4990-A3E0-EAD9C6D89711}" srcId="{9544252F-6CBE-4BB3-8488-14C7EBB4A7BE}" destId="{10B531DC-ED5F-440A-94B6-4AE0AE31DF1D}" srcOrd="1" destOrd="0" parTransId="{5F538F63-E2A7-443E-B7CD-26B861F96232}" sibTransId="{978FC7EC-02C8-4570-803A-477F99FF7840}"/>
    <dgm:cxn modelId="{50B52476-5B60-4D42-B847-E5551296DDF3}" srcId="{9544252F-6CBE-4BB3-8488-14C7EBB4A7BE}" destId="{4AE04900-EDEB-4801-8DA1-230C410793C9}" srcOrd="3" destOrd="0" parTransId="{38509FD0-DC8B-4A02-B5EB-4DAA041CCF0A}" sibTransId="{9E80842B-6374-47B8-A633-458D63964430}"/>
    <dgm:cxn modelId="{86684185-B14D-4B52-A433-8C8235643F77}" type="presOf" srcId="{9544252F-6CBE-4BB3-8488-14C7EBB4A7BE}" destId="{AFA502E9-3F4A-4D01-9BEC-EF8DAE6E20DA}" srcOrd="0" destOrd="0" presId="urn:microsoft.com/office/officeart/2018/2/layout/IconVerticalSolidList"/>
    <dgm:cxn modelId="{F77C958D-88B0-477A-B475-FCD4EF35F955}" srcId="{9544252F-6CBE-4BB3-8488-14C7EBB4A7BE}" destId="{B1A53788-9331-4BC2-9980-943DD540BCEC}" srcOrd="0" destOrd="0" parTransId="{D5FB590A-FE1C-4AB7-BB47-06F677F7A7DD}" sibTransId="{6967AB78-8A7A-486E-97A6-0061C65067CB}"/>
    <dgm:cxn modelId="{FAD6FD98-8B77-475A-AAB8-62FEE96A0704}" srcId="{9544252F-6CBE-4BB3-8488-14C7EBB4A7BE}" destId="{BE1E016C-C9F5-4625-A396-0636E3E5D5FD}" srcOrd="2" destOrd="0" parTransId="{1AD65CED-1CBA-4419-A6C7-C830A79864E1}" sibTransId="{764902C0-E69D-468A-A209-CC8B7B33E987}"/>
    <dgm:cxn modelId="{F74960DE-E58B-4EBB-8FE8-72C74DC894A8}" type="presOf" srcId="{4AE04900-EDEB-4801-8DA1-230C410793C9}" destId="{9DD9B66D-AB5C-4490-BAFE-AF38C0F8D713}" srcOrd="0" destOrd="0" presId="urn:microsoft.com/office/officeart/2018/2/layout/IconVerticalSolidList"/>
    <dgm:cxn modelId="{D2E835F8-D561-4CFA-A20C-2B8C9EE035D4}" type="presOf" srcId="{BE1E016C-C9F5-4625-A396-0636E3E5D5FD}" destId="{C985300B-BA34-47DF-9E52-73B680D7BD10}" srcOrd="0" destOrd="0" presId="urn:microsoft.com/office/officeart/2018/2/layout/IconVerticalSolidList"/>
    <dgm:cxn modelId="{1C2777FA-F0EB-4C44-BF3B-CB2B9183B59A}" type="presOf" srcId="{10B531DC-ED5F-440A-94B6-4AE0AE31DF1D}" destId="{F44AE132-5734-465B-A3DF-36274CCF0F9A}" srcOrd="0" destOrd="0" presId="urn:microsoft.com/office/officeart/2018/2/layout/IconVerticalSolidList"/>
    <dgm:cxn modelId="{8279B5BE-437E-4876-B6AC-A4C02C72480B}" type="presParOf" srcId="{AFA502E9-3F4A-4D01-9BEC-EF8DAE6E20DA}" destId="{A48F1971-1508-43AF-9140-EF087A1B4F17}" srcOrd="0" destOrd="0" presId="urn:microsoft.com/office/officeart/2018/2/layout/IconVerticalSolidList"/>
    <dgm:cxn modelId="{A270A790-C443-4FDF-AD13-2E7D2C1CB0E0}" type="presParOf" srcId="{A48F1971-1508-43AF-9140-EF087A1B4F17}" destId="{EE4F84AC-979E-4492-9A20-18629ACA78E5}" srcOrd="0" destOrd="0" presId="urn:microsoft.com/office/officeart/2018/2/layout/IconVerticalSolidList"/>
    <dgm:cxn modelId="{74176FC1-81D1-459E-8D6F-9E5B7453433E}" type="presParOf" srcId="{A48F1971-1508-43AF-9140-EF087A1B4F17}" destId="{62826331-F092-4E2B-81B3-0374197E7D2F}" srcOrd="1" destOrd="0" presId="urn:microsoft.com/office/officeart/2018/2/layout/IconVerticalSolidList"/>
    <dgm:cxn modelId="{2B95DA82-7976-4D7D-B184-C5EFCF39CE21}" type="presParOf" srcId="{A48F1971-1508-43AF-9140-EF087A1B4F17}" destId="{30E3EAFE-8594-4D38-AAAD-E6CAB8CF7A58}" srcOrd="2" destOrd="0" presId="urn:microsoft.com/office/officeart/2018/2/layout/IconVerticalSolidList"/>
    <dgm:cxn modelId="{42A38639-8408-4332-86A1-35D5A8C414F9}" type="presParOf" srcId="{A48F1971-1508-43AF-9140-EF087A1B4F17}" destId="{CAFF9B99-AAAB-49D7-A1D1-9FDEDE3B349C}" srcOrd="3" destOrd="0" presId="urn:microsoft.com/office/officeart/2018/2/layout/IconVerticalSolidList"/>
    <dgm:cxn modelId="{2F2C3B8C-0A6E-411E-BC4B-4C071B3EC0BD}" type="presParOf" srcId="{AFA502E9-3F4A-4D01-9BEC-EF8DAE6E20DA}" destId="{55A30D0A-2270-4450-BD90-DF5CDD29A5A5}" srcOrd="1" destOrd="0" presId="urn:microsoft.com/office/officeart/2018/2/layout/IconVerticalSolidList"/>
    <dgm:cxn modelId="{AE2544C5-CF97-4051-BEDB-A787DDD5114E}" type="presParOf" srcId="{AFA502E9-3F4A-4D01-9BEC-EF8DAE6E20DA}" destId="{7E46C2CE-15CD-4B93-B91C-29834A7CBC89}" srcOrd="2" destOrd="0" presId="urn:microsoft.com/office/officeart/2018/2/layout/IconVerticalSolidList"/>
    <dgm:cxn modelId="{4A945BE1-DF98-4384-B597-5468C7747A12}" type="presParOf" srcId="{7E46C2CE-15CD-4B93-B91C-29834A7CBC89}" destId="{D4D59DDB-06A5-4A36-A315-81A60F10D831}" srcOrd="0" destOrd="0" presId="urn:microsoft.com/office/officeart/2018/2/layout/IconVerticalSolidList"/>
    <dgm:cxn modelId="{EDC092E8-F95C-43E1-9A03-5A94A62C5BDC}" type="presParOf" srcId="{7E46C2CE-15CD-4B93-B91C-29834A7CBC89}" destId="{E78B14F5-8470-46F8-9C64-4D611E2734B0}" srcOrd="1" destOrd="0" presId="urn:microsoft.com/office/officeart/2018/2/layout/IconVerticalSolidList"/>
    <dgm:cxn modelId="{07FC1072-7862-43BE-A20B-7624D550777B}" type="presParOf" srcId="{7E46C2CE-15CD-4B93-B91C-29834A7CBC89}" destId="{B45CE7CF-8C45-46A2-A6D0-23704F750210}" srcOrd="2" destOrd="0" presId="urn:microsoft.com/office/officeart/2018/2/layout/IconVerticalSolidList"/>
    <dgm:cxn modelId="{A57225D3-D2FD-4171-966C-D6BB3E79A78F}" type="presParOf" srcId="{7E46C2CE-15CD-4B93-B91C-29834A7CBC89}" destId="{F44AE132-5734-465B-A3DF-36274CCF0F9A}" srcOrd="3" destOrd="0" presId="urn:microsoft.com/office/officeart/2018/2/layout/IconVerticalSolidList"/>
    <dgm:cxn modelId="{23ACC949-6111-48B0-80F2-810EDD30FE43}" type="presParOf" srcId="{AFA502E9-3F4A-4D01-9BEC-EF8DAE6E20DA}" destId="{0AD9CE89-E50B-4930-8D66-9F6076215C61}" srcOrd="3" destOrd="0" presId="urn:microsoft.com/office/officeart/2018/2/layout/IconVerticalSolidList"/>
    <dgm:cxn modelId="{FDDBF0E3-1318-4738-B9B0-1FFCC30F941A}" type="presParOf" srcId="{AFA502E9-3F4A-4D01-9BEC-EF8DAE6E20DA}" destId="{34C6DFBD-FADA-4C62-AA43-9ABFB782D315}" srcOrd="4" destOrd="0" presId="urn:microsoft.com/office/officeart/2018/2/layout/IconVerticalSolidList"/>
    <dgm:cxn modelId="{2B2867FA-6BD9-4678-8BB4-D4C5D7386096}" type="presParOf" srcId="{34C6DFBD-FADA-4C62-AA43-9ABFB782D315}" destId="{A50CD77D-8433-4D9C-8411-73AE921F41DB}" srcOrd="0" destOrd="0" presId="urn:microsoft.com/office/officeart/2018/2/layout/IconVerticalSolidList"/>
    <dgm:cxn modelId="{774F9E27-DE73-43A8-A628-0DA37E000C8D}" type="presParOf" srcId="{34C6DFBD-FADA-4C62-AA43-9ABFB782D315}" destId="{40230F42-9FDA-4C81-A610-12084B9809AE}" srcOrd="1" destOrd="0" presId="urn:microsoft.com/office/officeart/2018/2/layout/IconVerticalSolidList"/>
    <dgm:cxn modelId="{DEF6728A-1EB5-4240-9957-331772A9B77B}" type="presParOf" srcId="{34C6DFBD-FADA-4C62-AA43-9ABFB782D315}" destId="{5D76F140-96D3-4CCE-84E9-C36BBF89BACB}" srcOrd="2" destOrd="0" presId="urn:microsoft.com/office/officeart/2018/2/layout/IconVerticalSolidList"/>
    <dgm:cxn modelId="{C98B0E61-E306-4571-A19C-D8125E134F97}" type="presParOf" srcId="{34C6DFBD-FADA-4C62-AA43-9ABFB782D315}" destId="{C985300B-BA34-47DF-9E52-73B680D7BD10}" srcOrd="3" destOrd="0" presId="urn:microsoft.com/office/officeart/2018/2/layout/IconVerticalSolidList"/>
    <dgm:cxn modelId="{A8C46A4C-952E-402D-B9D7-1185ABFF06F3}" type="presParOf" srcId="{AFA502E9-3F4A-4D01-9BEC-EF8DAE6E20DA}" destId="{9E5472D9-83C7-4BF5-BD7C-9E79A609524F}" srcOrd="5" destOrd="0" presId="urn:microsoft.com/office/officeart/2018/2/layout/IconVerticalSolidList"/>
    <dgm:cxn modelId="{AB93C76F-F1F6-439F-A57A-2CD04721AC38}" type="presParOf" srcId="{AFA502E9-3F4A-4D01-9BEC-EF8DAE6E20DA}" destId="{8217063F-0381-4324-BCD4-25DC4BC828FF}" srcOrd="6" destOrd="0" presId="urn:microsoft.com/office/officeart/2018/2/layout/IconVerticalSolidList"/>
    <dgm:cxn modelId="{3A4CE1C2-BDCD-496F-B303-F2EB53387CB4}" type="presParOf" srcId="{8217063F-0381-4324-BCD4-25DC4BC828FF}" destId="{0DD2EC3C-A7D9-48F8-A9D6-606C4EF9ED55}" srcOrd="0" destOrd="0" presId="urn:microsoft.com/office/officeart/2018/2/layout/IconVerticalSolidList"/>
    <dgm:cxn modelId="{16272E37-B8B6-44A9-AF50-BFC8E6384020}" type="presParOf" srcId="{8217063F-0381-4324-BCD4-25DC4BC828FF}" destId="{5F3EE935-F178-429A-91B0-38AD09A54717}" srcOrd="1" destOrd="0" presId="urn:microsoft.com/office/officeart/2018/2/layout/IconVerticalSolidList"/>
    <dgm:cxn modelId="{5E4A010A-E71E-42F1-96E5-E6BFD8EFD283}" type="presParOf" srcId="{8217063F-0381-4324-BCD4-25DC4BC828FF}" destId="{2C7213D1-9640-4FB5-82BC-9A90579DB39C}" srcOrd="2" destOrd="0" presId="urn:microsoft.com/office/officeart/2018/2/layout/IconVerticalSolidList"/>
    <dgm:cxn modelId="{7B9716F1-8149-4EA0-AA22-A8F9A5051E8D}" type="presParOf" srcId="{8217063F-0381-4324-BCD4-25DC4BC828FF}" destId="{9DD9B66D-AB5C-4490-BAFE-AF38C0F8D71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8387658-FEEC-40A4-B1C0-DD07E479B537}" type="doc">
      <dgm:prSet loTypeId="urn:microsoft.com/office/officeart/2008/layout/LinedList" loCatId="list" qsTypeId="urn:microsoft.com/office/officeart/2005/8/quickstyle/simple1" qsCatId="simple" csTypeId="urn:microsoft.com/office/officeart/2005/8/colors/accent2_2" csCatId="accent2" phldr="1"/>
      <dgm:spPr/>
      <dgm:t>
        <a:bodyPr/>
        <a:lstStyle/>
        <a:p>
          <a:endParaRPr lang="en-US"/>
        </a:p>
      </dgm:t>
    </dgm:pt>
    <dgm:pt modelId="{A392CBB4-5E35-4EBD-B6A9-46CCD80260E5}">
      <dgm:prSet/>
      <dgm:spPr/>
      <dgm:t>
        <a:bodyPr/>
        <a:lstStyle/>
        <a:p>
          <a:r>
            <a:rPr lang="en-GB"/>
            <a:t>Discuss with a partner</a:t>
          </a:r>
          <a:endParaRPr lang="en-US"/>
        </a:p>
      </dgm:t>
    </dgm:pt>
    <dgm:pt modelId="{ACEC0FDF-B7DA-4B83-82FA-2650BC8313D4}" type="parTrans" cxnId="{F18C3513-BFFC-454D-B219-6F10A08AF4C1}">
      <dgm:prSet/>
      <dgm:spPr/>
      <dgm:t>
        <a:bodyPr/>
        <a:lstStyle/>
        <a:p>
          <a:endParaRPr lang="en-US"/>
        </a:p>
      </dgm:t>
    </dgm:pt>
    <dgm:pt modelId="{23E9BA08-A6F3-4D52-9308-0E7022253157}" type="sibTrans" cxnId="{F18C3513-BFFC-454D-B219-6F10A08AF4C1}">
      <dgm:prSet/>
      <dgm:spPr/>
      <dgm:t>
        <a:bodyPr/>
        <a:lstStyle/>
        <a:p>
          <a:endParaRPr lang="en-US"/>
        </a:p>
      </dgm:t>
    </dgm:pt>
    <dgm:pt modelId="{8D0F19D9-64C9-4F9F-94F6-7C8A9F29EBD8}">
      <dgm:prSet/>
      <dgm:spPr/>
      <dgm:t>
        <a:bodyPr/>
        <a:lstStyle/>
        <a:p>
          <a:r>
            <a:rPr lang="en-GB"/>
            <a:t>What Models of Reflections are you using?</a:t>
          </a:r>
          <a:endParaRPr lang="en-US"/>
        </a:p>
      </dgm:t>
    </dgm:pt>
    <dgm:pt modelId="{70235F4F-F605-450D-B055-3F1D50C718AE}" type="parTrans" cxnId="{A628A99D-E919-4B9D-BEA6-337D93DA3967}">
      <dgm:prSet/>
      <dgm:spPr/>
      <dgm:t>
        <a:bodyPr/>
        <a:lstStyle/>
        <a:p>
          <a:endParaRPr lang="en-US"/>
        </a:p>
      </dgm:t>
    </dgm:pt>
    <dgm:pt modelId="{43B28C4B-AB6A-40E8-B93F-69516B304AA7}" type="sibTrans" cxnId="{A628A99D-E919-4B9D-BEA6-337D93DA3967}">
      <dgm:prSet/>
      <dgm:spPr/>
      <dgm:t>
        <a:bodyPr/>
        <a:lstStyle/>
        <a:p>
          <a:endParaRPr lang="en-US"/>
        </a:p>
      </dgm:t>
    </dgm:pt>
    <dgm:pt modelId="{087C387F-CD8A-4926-A34B-BA4C6E57EEAC}">
      <dgm:prSet/>
      <dgm:spPr/>
      <dgm:t>
        <a:bodyPr/>
        <a:lstStyle/>
        <a:p>
          <a:r>
            <a:rPr lang="en-GB"/>
            <a:t>What format do you use for your reflective accounts?</a:t>
          </a:r>
          <a:endParaRPr lang="en-US"/>
        </a:p>
      </dgm:t>
    </dgm:pt>
    <dgm:pt modelId="{5483790F-D40B-4A12-A2E2-5431A30D6FDB}" type="parTrans" cxnId="{9782482D-37F4-4EF8-A3AB-008F3F8FA018}">
      <dgm:prSet/>
      <dgm:spPr/>
      <dgm:t>
        <a:bodyPr/>
        <a:lstStyle/>
        <a:p>
          <a:endParaRPr lang="en-US"/>
        </a:p>
      </dgm:t>
    </dgm:pt>
    <dgm:pt modelId="{CDBAEECE-860D-4073-8DDB-07F5249CF934}" type="sibTrans" cxnId="{9782482D-37F4-4EF8-A3AB-008F3F8FA018}">
      <dgm:prSet/>
      <dgm:spPr/>
      <dgm:t>
        <a:bodyPr/>
        <a:lstStyle/>
        <a:p>
          <a:endParaRPr lang="en-US"/>
        </a:p>
      </dgm:t>
    </dgm:pt>
    <dgm:pt modelId="{9F9DE5E2-F1F5-454C-93A2-036DC62E4500}">
      <dgm:prSet/>
      <dgm:spPr/>
      <dgm:t>
        <a:bodyPr/>
        <a:lstStyle/>
        <a:p>
          <a:r>
            <a:rPr lang="en-GB"/>
            <a:t>Any Examples from Practice?</a:t>
          </a:r>
          <a:endParaRPr lang="en-US"/>
        </a:p>
      </dgm:t>
    </dgm:pt>
    <dgm:pt modelId="{71DD73C3-D627-48D5-A2EA-99F79B829258}" type="parTrans" cxnId="{7A6C0E87-FAD8-483B-A398-73C6BFD75B4C}">
      <dgm:prSet/>
      <dgm:spPr/>
      <dgm:t>
        <a:bodyPr/>
        <a:lstStyle/>
        <a:p>
          <a:endParaRPr lang="en-US"/>
        </a:p>
      </dgm:t>
    </dgm:pt>
    <dgm:pt modelId="{173A41E4-8F8B-4320-99DC-1F778CB66E31}" type="sibTrans" cxnId="{7A6C0E87-FAD8-483B-A398-73C6BFD75B4C}">
      <dgm:prSet/>
      <dgm:spPr/>
      <dgm:t>
        <a:bodyPr/>
        <a:lstStyle/>
        <a:p>
          <a:endParaRPr lang="en-US"/>
        </a:p>
      </dgm:t>
    </dgm:pt>
    <dgm:pt modelId="{D703EE06-B75E-4EFF-BC9B-9165D2FF706E}" type="pres">
      <dgm:prSet presAssocID="{D8387658-FEEC-40A4-B1C0-DD07E479B537}" presName="vert0" presStyleCnt="0">
        <dgm:presLayoutVars>
          <dgm:dir/>
          <dgm:animOne val="branch"/>
          <dgm:animLvl val="lvl"/>
        </dgm:presLayoutVars>
      </dgm:prSet>
      <dgm:spPr/>
    </dgm:pt>
    <dgm:pt modelId="{307701F6-F277-4D45-9E5D-7D5AF7230A1F}" type="pres">
      <dgm:prSet presAssocID="{A392CBB4-5E35-4EBD-B6A9-46CCD80260E5}" presName="thickLine" presStyleLbl="alignNode1" presStyleIdx="0" presStyleCnt="4"/>
      <dgm:spPr/>
    </dgm:pt>
    <dgm:pt modelId="{8F30BE71-4BD8-4EA9-992C-9E6184B90FBE}" type="pres">
      <dgm:prSet presAssocID="{A392CBB4-5E35-4EBD-B6A9-46CCD80260E5}" presName="horz1" presStyleCnt="0"/>
      <dgm:spPr/>
    </dgm:pt>
    <dgm:pt modelId="{64BB4D96-A296-40CA-8D18-83F695BDC196}" type="pres">
      <dgm:prSet presAssocID="{A392CBB4-5E35-4EBD-B6A9-46CCD80260E5}" presName="tx1" presStyleLbl="revTx" presStyleIdx="0" presStyleCnt="4"/>
      <dgm:spPr/>
    </dgm:pt>
    <dgm:pt modelId="{BD1F4441-A090-4C86-971C-843E36EED04A}" type="pres">
      <dgm:prSet presAssocID="{A392CBB4-5E35-4EBD-B6A9-46CCD80260E5}" presName="vert1" presStyleCnt="0"/>
      <dgm:spPr/>
    </dgm:pt>
    <dgm:pt modelId="{5650699B-DD5B-4F82-9C0F-BDD67652CB4D}" type="pres">
      <dgm:prSet presAssocID="{8D0F19D9-64C9-4F9F-94F6-7C8A9F29EBD8}" presName="thickLine" presStyleLbl="alignNode1" presStyleIdx="1" presStyleCnt="4"/>
      <dgm:spPr/>
    </dgm:pt>
    <dgm:pt modelId="{C2138CB1-6B28-4FC7-91B3-0AC44A2144D3}" type="pres">
      <dgm:prSet presAssocID="{8D0F19D9-64C9-4F9F-94F6-7C8A9F29EBD8}" presName="horz1" presStyleCnt="0"/>
      <dgm:spPr/>
    </dgm:pt>
    <dgm:pt modelId="{440EB6A6-1A4A-4D93-B535-398AFEBBAA00}" type="pres">
      <dgm:prSet presAssocID="{8D0F19D9-64C9-4F9F-94F6-7C8A9F29EBD8}" presName="tx1" presStyleLbl="revTx" presStyleIdx="1" presStyleCnt="4"/>
      <dgm:spPr/>
    </dgm:pt>
    <dgm:pt modelId="{335A9B10-EB20-4498-B606-CE945894FE45}" type="pres">
      <dgm:prSet presAssocID="{8D0F19D9-64C9-4F9F-94F6-7C8A9F29EBD8}" presName="vert1" presStyleCnt="0"/>
      <dgm:spPr/>
    </dgm:pt>
    <dgm:pt modelId="{3E1D075C-CFDF-487A-86F6-4DB279C54BEC}" type="pres">
      <dgm:prSet presAssocID="{087C387F-CD8A-4926-A34B-BA4C6E57EEAC}" presName="thickLine" presStyleLbl="alignNode1" presStyleIdx="2" presStyleCnt="4"/>
      <dgm:spPr/>
    </dgm:pt>
    <dgm:pt modelId="{22DD8FC7-6D0C-4F40-86B8-819EFE959AD0}" type="pres">
      <dgm:prSet presAssocID="{087C387F-CD8A-4926-A34B-BA4C6E57EEAC}" presName="horz1" presStyleCnt="0"/>
      <dgm:spPr/>
    </dgm:pt>
    <dgm:pt modelId="{80754A20-4BE5-4571-B587-90955F634D1E}" type="pres">
      <dgm:prSet presAssocID="{087C387F-CD8A-4926-A34B-BA4C6E57EEAC}" presName="tx1" presStyleLbl="revTx" presStyleIdx="2" presStyleCnt="4"/>
      <dgm:spPr/>
    </dgm:pt>
    <dgm:pt modelId="{A4B03B4F-6E1D-4A9C-B7EF-5F89935F0A40}" type="pres">
      <dgm:prSet presAssocID="{087C387F-CD8A-4926-A34B-BA4C6E57EEAC}" presName="vert1" presStyleCnt="0"/>
      <dgm:spPr/>
    </dgm:pt>
    <dgm:pt modelId="{25B0FFA9-4B93-46E9-9A6B-55E26CF37649}" type="pres">
      <dgm:prSet presAssocID="{9F9DE5E2-F1F5-454C-93A2-036DC62E4500}" presName="thickLine" presStyleLbl="alignNode1" presStyleIdx="3" presStyleCnt="4"/>
      <dgm:spPr/>
    </dgm:pt>
    <dgm:pt modelId="{8F491A5D-6824-446C-A668-CE16DF0423A4}" type="pres">
      <dgm:prSet presAssocID="{9F9DE5E2-F1F5-454C-93A2-036DC62E4500}" presName="horz1" presStyleCnt="0"/>
      <dgm:spPr/>
    </dgm:pt>
    <dgm:pt modelId="{C2998ED0-DA72-4E13-A51A-E402220DB04C}" type="pres">
      <dgm:prSet presAssocID="{9F9DE5E2-F1F5-454C-93A2-036DC62E4500}" presName="tx1" presStyleLbl="revTx" presStyleIdx="3" presStyleCnt="4"/>
      <dgm:spPr/>
    </dgm:pt>
    <dgm:pt modelId="{AD86353C-D861-43A7-8F04-C2A799D615DB}" type="pres">
      <dgm:prSet presAssocID="{9F9DE5E2-F1F5-454C-93A2-036DC62E4500}" presName="vert1" presStyleCnt="0"/>
      <dgm:spPr/>
    </dgm:pt>
  </dgm:ptLst>
  <dgm:cxnLst>
    <dgm:cxn modelId="{F18C3513-BFFC-454D-B219-6F10A08AF4C1}" srcId="{D8387658-FEEC-40A4-B1C0-DD07E479B537}" destId="{A392CBB4-5E35-4EBD-B6A9-46CCD80260E5}" srcOrd="0" destOrd="0" parTransId="{ACEC0FDF-B7DA-4B83-82FA-2650BC8313D4}" sibTransId="{23E9BA08-A6F3-4D52-9308-0E7022253157}"/>
    <dgm:cxn modelId="{FEA62E1D-E6B8-499C-80B8-84C3898603E9}" type="presOf" srcId="{9F9DE5E2-F1F5-454C-93A2-036DC62E4500}" destId="{C2998ED0-DA72-4E13-A51A-E402220DB04C}" srcOrd="0" destOrd="0" presId="urn:microsoft.com/office/officeart/2008/layout/LinedList"/>
    <dgm:cxn modelId="{9782482D-37F4-4EF8-A3AB-008F3F8FA018}" srcId="{D8387658-FEEC-40A4-B1C0-DD07E479B537}" destId="{087C387F-CD8A-4926-A34B-BA4C6E57EEAC}" srcOrd="2" destOrd="0" parTransId="{5483790F-D40B-4A12-A2E2-5431A30D6FDB}" sibTransId="{CDBAEECE-860D-4073-8DDB-07F5249CF934}"/>
    <dgm:cxn modelId="{6FE97242-9D23-43C2-BB51-E76F41623565}" type="presOf" srcId="{D8387658-FEEC-40A4-B1C0-DD07E479B537}" destId="{D703EE06-B75E-4EFF-BC9B-9165D2FF706E}" srcOrd="0" destOrd="0" presId="urn:microsoft.com/office/officeart/2008/layout/LinedList"/>
    <dgm:cxn modelId="{0A20CB5A-0EC8-4344-9A8B-2F522E59382A}" type="presOf" srcId="{8D0F19D9-64C9-4F9F-94F6-7C8A9F29EBD8}" destId="{440EB6A6-1A4A-4D93-B535-398AFEBBAA00}" srcOrd="0" destOrd="0" presId="urn:microsoft.com/office/officeart/2008/layout/LinedList"/>
    <dgm:cxn modelId="{7A6C0E87-FAD8-483B-A398-73C6BFD75B4C}" srcId="{D8387658-FEEC-40A4-B1C0-DD07E479B537}" destId="{9F9DE5E2-F1F5-454C-93A2-036DC62E4500}" srcOrd="3" destOrd="0" parTransId="{71DD73C3-D627-48D5-A2EA-99F79B829258}" sibTransId="{173A41E4-8F8B-4320-99DC-1F778CB66E31}"/>
    <dgm:cxn modelId="{A628A99D-E919-4B9D-BEA6-337D93DA3967}" srcId="{D8387658-FEEC-40A4-B1C0-DD07E479B537}" destId="{8D0F19D9-64C9-4F9F-94F6-7C8A9F29EBD8}" srcOrd="1" destOrd="0" parTransId="{70235F4F-F605-450D-B055-3F1D50C718AE}" sibTransId="{43B28C4B-AB6A-40E8-B93F-69516B304AA7}"/>
    <dgm:cxn modelId="{2CC086E6-09C8-4D03-83B6-45432B2557B4}" type="presOf" srcId="{087C387F-CD8A-4926-A34B-BA4C6E57EEAC}" destId="{80754A20-4BE5-4571-B587-90955F634D1E}" srcOrd="0" destOrd="0" presId="urn:microsoft.com/office/officeart/2008/layout/LinedList"/>
    <dgm:cxn modelId="{69E563FB-5B85-4170-88CC-E027D9DCF654}" type="presOf" srcId="{A392CBB4-5E35-4EBD-B6A9-46CCD80260E5}" destId="{64BB4D96-A296-40CA-8D18-83F695BDC196}" srcOrd="0" destOrd="0" presId="urn:microsoft.com/office/officeart/2008/layout/LinedList"/>
    <dgm:cxn modelId="{B121B014-2DEA-4E12-862E-6E1A2336745F}" type="presParOf" srcId="{D703EE06-B75E-4EFF-BC9B-9165D2FF706E}" destId="{307701F6-F277-4D45-9E5D-7D5AF7230A1F}" srcOrd="0" destOrd="0" presId="urn:microsoft.com/office/officeart/2008/layout/LinedList"/>
    <dgm:cxn modelId="{30A67CD8-7737-4798-95C2-90F21D6D6E70}" type="presParOf" srcId="{D703EE06-B75E-4EFF-BC9B-9165D2FF706E}" destId="{8F30BE71-4BD8-4EA9-992C-9E6184B90FBE}" srcOrd="1" destOrd="0" presId="urn:microsoft.com/office/officeart/2008/layout/LinedList"/>
    <dgm:cxn modelId="{DC2DE838-184C-4B6D-BB9C-3063EACDE30F}" type="presParOf" srcId="{8F30BE71-4BD8-4EA9-992C-9E6184B90FBE}" destId="{64BB4D96-A296-40CA-8D18-83F695BDC196}" srcOrd="0" destOrd="0" presId="urn:microsoft.com/office/officeart/2008/layout/LinedList"/>
    <dgm:cxn modelId="{CB1586A7-F468-447F-9C7F-AFA2669754F0}" type="presParOf" srcId="{8F30BE71-4BD8-4EA9-992C-9E6184B90FBE}" destId="{BD1F4441-A090-4C86-971C-843E36EED04A}" srcOrd="1" destOrd="0" presId="urn:microsoft.com/office/officeart/2008/layout/LinedList"/>
    <dgm:cxn modelId="{389FAC05-B568-4AA5-B812-A63F570747CC}" type="presParOf" srcId="{D703EE06-B75E-4EFF-BC9B-9165D2FF706E}" destId="{5650699B-DD5B-4F82-9C0F-BDD67652CB4D}" srcOrd="2" destOrd="0" presId="urn:microsoft.com/office/officeart/2008/layout/LinedList"/>
    <dgm:cxn modelId="{77CBBD1E-FD18-4CD9-B477-07E4D61E137B}" type="presParOf" srcId="{D703EE06-B75E-4EFF-BC9B-9165D2FF706E}" destId="{C2138CB1-6B28-4FC7-91B3-0AC44A2144D3}" srcOrd="3" destOrd="0" presId="urn:microsoft.com/office/officeart/2008/layout/LinedList"/>
    <dgm:cxn modelId="{1A5516E6-2F9F-4851-85D9-DCA0ACD2D232}" type="presParOf" srcId="{C2138CB1-6B28-4FC7-91B3-0AC44A2144D3}" destId="{440EB6A6-1A4A-4D93-B535-398AFEBBAA00}" srcOrd="0" destOrd="0" presId="urn:microsoft.com/office/officeart/2008/layout/LinedList"/>
    <dgm:cxn modelId="{A349A816-C5D6-4C55-9F0F-E07F05F6A444}" type="presParOf" srcId="{C2138CB1-6B28-4FC7-91B3-0AC44A2144D3}" destId="{335A9B10-EB20-4498-B606-CE945894FE45}" srcOrd="1" destOrd="0" presId="urn:microsoft.com/office/officeart/2008/layout/LinedList"/>
    <dgm:cxn modelId="{ED0C26BF-0C97-4077-9198-C2DBD19E1958}" type="presParOf" srcId="{D703EE06-B75E-4EFF-BC9B-9165D2FF706E}" destId="{3E1D075C-CFDF-487A-86F6-4DB279C54BEC}" srcOrd="4" destOrd="0" presId="urn:microsoft.com/office/officeart/2008/layout/LinedList"/>
    <dgm:cxn modelId="{1A861E59-3D74-470A-8B97-A9EC58869894}" type="presParOf" srcId="{D703EE06-B75E-4EFF-BC9B-9165D2FF706E}" destId="{22DD8FC7-6D0C-4F40-86B8-819EFE959AD0}" srcOrd="5" destOrd="0" presId="urn:microsoft.com/office/officeart/2008/layout/LinedList"/>
    <dgm:cxn modelId="{FA529A4D-A479-441D-8607-760126D8B550}" type="presParOf" srcId="{22DD8FC7-6D0C-4F40-86B8-819EFE959AD0}" destId="{80754A20-4BE5-4571-B587-90955F634D1E}" srcOrd="0" destOrd="0" presId="urn:microsoft.com/office/officeart/2008/layout/LinedList"/>
    <dgm:cxn modelId="{D5E1F721-5663-4A9D-AACE-05856279918A}" type="presParOf" srcId="{22DD8FC7-6D0C-4F40-86B8-819EFE959AD0}" destId="{A4B03B4F-6E1D-4A9C-B7EF-5F89935F0A40}" srcOrd="1" destOrd="0" presId="urn:microsoft.com/office/officeart/2008/layout/LinedList"/>
    <dgm:cxn modelId="{0016B14D-06AA-4BCD-95CC-B922B1E425AE}" type="presParOf" srcId="{D703EE06-B75E-4EFF-BC9B-9165D2FF706E}" destId="{25B0FFA9-4B93-46E9-9A6B-55E26CF37649}" srcOrd="6" destOrd="0" presId="urn:microsoft.com/office/officeart/2008/layout/LinedList"/>
    <dgm:cxn modelId="{273145F8-9CC2-4CAD-9747-AEBE2E19AA42}" type="presParOf" srcId="{D703EE06-B75E-4EFF-BC9B-9165D2FF706E}" destId="{8F491A5D-6824-446C-A668-CE16DF0423A4}" srcOrd="7" destOrd="0" presId="urn:microsoft.com/office/officeart/2008/layout/LinedList"/>
    <dgm:cxn modelId="{AD07FC3B-10AB-4D5B-A215-88D6F2296F55}" type="presParOf" srcId="{8F491A5D-6824-446C-A668-CE16DF0423A4}" destId="{C2998ED0-DA72-4E13-A51A-E402220DB04C}" srcOrd="0" destOrd="0" presId="urn:microsoft.com/office/officeart/2008/layout/LinedList"/>
    <dgm:cxn modelId="{F97CA0DE-7AAD-44AD-B05B-D64D7899BA3C}" type="presParOf" srcId="{8F491A5D-6824-446C-A668-CE16DF0423A4}" destId="{AD86353C-D861-43A7-8F04-C2A799D615D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6313B9A-E206-4156-A3B4-F9297497813D}" type="doc">
      <dgm:prSet loTypeId="urn:microsoft.com/office/officeart/2008/layout/LinedList" loCatId="list" qsTypeId="urn:microsoft.com/office/officeart/2005/8/quickstyle/simple4" qsCatId="simple" csTypeId="urn:microsoft.com/office/officeart/2005/8/colors/accent3_2" csCatId="accent3" phldr="1"/>
      <dgm:spPr/>
      <dgm:t>
        <a:bodyPr/>
        <a:lstStyle/>
        <a:p>
          <a:endParaRPr lang="en-US"/>
        </a:p>
      </dgm:t>
    </dgm:pt>
    <dgm:pt modelId="{D0D43B6B-5B8B-4B04-B706-D5730A264B51}">
      <dgm:prSet/>
      <dgm:spPr/>
      <dgm:t>
        <a:bodyPr/>
        <a:lstStyle/>
        <a:p>
          <a:r>
            <a:rPr lang="en-GB" dirty="0"/>
            <a:t>As a student beginning a course of study it would not be unusual to hold the attitude – ‘I’m going to learn a lot over the next few years.</a:t>
          </a:r>
          <a:endParaRPr lang="en-US" dirty="0"/>
        </a:p>
      </dgm:t>
    </dgm:pt>
    <dgm:pt modelId="{427D23FC-7616-4160-B7D6-F10A426A6952}" type="parTrans" cxnId="{F42BCF32-1B71-4F8F-B259-E2EEA2B3FD46}">
      <dgm:prSet/>
      <dgm:spPr/>
      <dgm:t>
        <a:bodyPr/>
        <a:lstStyle/>
        <a:p>
          <a:endParaRPr lang="en-US"/>
        </a:p>
      </dgm:t>
    </dgm:pt>
    <dgm:pt modelId="{8CDA5EAE-7DF3-4BD1-8A6E-35CCFC2D03C5}" type="sibTrans" cxnId="{F42BCF32-1B71-4F8F-B259-E2EEA2B3FD46}">
      <dgm:prSet/>
      <dgm:spPr/>
      <dgm:t>
        <a:bodyPr/>
        <a:lstStyle/>
        <a:p>
          <a:endParaRPr lang="en-US"/>
        </a:p>
      </dgm:t>
    </dgm:pt>
    <dgm:pt modelId="{EE7498A0-54CF-4A36-A368-9F7A1CCD1F29}">
      <dgm:prSet/>
      <dgm:spPr/>
      <dgm:t>
        <a:bodyPr/>
        <a:lstStyle/>
        <a:p>
          <a:r>
            <a:rPr lang="en-GB" dirty="0"/>
            <a:t>However, I would like to explore during today’s session the idea that we have been student’s all of our lives and will continue to be so.</a:t>
          </a:r>
          <a:endParaRPr lang="en-US" dirty="0"/>
        </a:p>
      </dgm:t>
    </dgm:pt>
    <dgm:pt modelId="{79741617-1839-437B-BE4C-535D4A6B0619}" type="parTrans" cxnId="{1CF60EAA-F614-4AE0-95AB-D97689F07FB8}">
      <dgm:prSet/>
      <dgm:spPr/>
      <dgm:t>
        <a:bodyPr/>
        <a:lstStyle/>
        <a:p>
          <a:endParaRPr lang="en-US"/>
        </a:p>
      </dgm:t>
    </dgm:pt>
    <dgm:pt modelId="{29B859B7-0CF9-4E1D-9BB7-2F21ADEF9327}" type="sibTrans" cxnId="{1CF60EAA-F614-4AE0-95AB-D97689F07FB8}">
      <dgm:prSet/>
      <dgm:spPr/>
      <dgm:t>
        <a:bodyPr/>
        <a:lstStyle/>
        <a:p>
          <a:endParaRPr lang="en-US"/>
        </a:p>
      </dgm:t>
    </dgm:pt>
    <dgm:pt modelId="{81E83CD7-CECA-432F-A26B-DFA8CC6A8CCA}">
      <dgm:prSet/>
      <dgm:spPr/>
      <dgm:t>
        <a:bodyPr/>
        <a:lstStyle/>
        <a:p>
          <a:r>
            <a:rPr lang="en-GB" dirty="0"/>
            <a:t>The ‘course’ that you are on, your ‘area of study’ has been provided by the experiences we have had in our everyday lives.</a:t>
          </a:r>
          <a:endParaRPr lang="en-US" dirty="0"/>
        </a:p>
      </dgm:t>
    </dgm:pt>
    <dgm:pt modelId="{9EB18310-7D96-4D12-9F8A-D92671385BCA}" type="parTrans" cxnId="{FBABBAF9-F255-4480-9A8C-4B0416163A33}">
      <dgm:prSet/>
      <dgm:spPr/>
      <dgm:t>
        <a:bodyPr/>
        <a:lstStyle/>
        <a:p>
          <a:endParaRPr lang="en-US"/>
        </a:p>
      </dgm:t>
    </dgm:pt>
    <dgm:pt modelId="{20BCE2EC-6D8A-4269-BEAB-6E5DABA5E339}" type="sibTrans" cxnId="{FBABBAF9-F255-4480-9A8C-4B0416163A33}">
      <dgm:prSet/>
      <dgm:spPr/>
      <dgm:t>
        <a:bodyPr/>
        <a:lstStyle/>
        <a:p>
          <a:endParaRPr lang="en-US"/>
        </a:p>
      </dgm:t>
    </dgm:pt>
    <dgm:pt modelId="{7E57B05E-4F5C-41ED-ADD7-F6432812A5F2}">
      <dgm:prSet/>
      <dgm:spPr/>
      <dgm:t>
        <a:bodyPr/>
        <a:lstStyle/>
        <a:p>
          <a:r>
            <a:rPr lang="en-GB"/>
            <a:t>Our lives are surrounded by learning, the experiences we have from day to day help to shape who we are, how we think and feel, how we act.</a:t>
          </a:r>
          <a:endParaRPr lang="en-US"/>
        </a:p>
      </dgm:t>
    </dgm:pt>
    <dgm:pt modelId="{E4689AF4-66E9-4074-A2B0-B6B7357B910D}" type="parTrans" cxnId="{4A9252F9-D672-4EB7-B0AA-B2AA8312C30E}">
      <dgm:prSet/>
      <dgm:spPr/>
      <dgm:t>
        <a:bodyPr/>
        <a:lstStyle/>
        <a:p>
          <a:endParaRPr lang="en-US"/>
        </a:p>
      </dgm:t>
    </dgm:pt>
    <dgm:pt modelId="{E649A6E6-9C81-4A30-BE27-E57A1C9CFDE2}" type="sibTrans" cxnId="{4A9252F9-D672-4EB7-B0AA-B2AA8312C30E}">
      <dgm:prSet/>
      <dgm:spPr/>
      <dgm:t>
        <a:bodyPr/>
        <a:lstStyle/>
        <a:p>
          <a:endParaRPr lang="en-US"/>
        </a:p>
      </dgm:t>
    </dgm:pt>
    <dgm:pt modelId="{ED75A918-B82C-47FF-BE0B-73BD3DB3DC00}">
      <dgm:prSet/>
      <dgm:spPr/>
      <dgm:t>
        <a:bodyPr/>
        <a:lstStyle/>
        <a:p>
          <a:r>
            <a:rPr lang="en-GB"/>
            <a:t>It is from these experiences that we have developed our knowledge, attitudes and skills.</a:t>
          </a:r>
          <a:endParaRPr lang="en-US"/>
        </a:p>
      </dgm:t>
    </dgm:pt>
    <dgm:pt modelId="{F3A46049-8D80-4359-8999-0218E97F4C41}" type="parTrans" cxnId="{35F50362-CF49-4ECA-822C-B12D5D852CB9}">
      <dgm:prSet/>
      <dgm:spPr/>
      <dgm:t>
        <a:bodyPr/>
        <a:lstStyle/>
        <a:p>
          <a:endParaRPr lang="en-US"/>
        </a:p>
      </dgm:t>
    </dgm:pt>
    <dgm:pt modelId="{1C1283CB-111D-4F0A-9A31-B1B3B4833CD9}" type="sibTrans" cxnId="{35F50362-CF49-4ECA-822C-B12D5D852CB9}">
      <dgm:prSet/>
      <dgm:spPr/>
      <dgm:t>
        <a:bodyPr/>
        <a:lstStyle/>
        <a:p>
          <a:endParaRPr lang="en-US"/>
        </a:p>
      </dgm:t>
    </dgm:pt>
    <dgm:pt modelId="{E2865B0A-475F-4625-9C00-DBE430B6ABB5}" type="pres">
      <dgm:prSet presAssocID="{46313B9A-E206-4156-A3B4-F9297497813D}" presName="vert0" presStyleCnt="0">
        <dgm:presLayoutVars>
          <dgm:dir/>
          <dgm:animOne val="branch"/>
          <dgm:animLvl val="lvl"/>
        </dgm:presLayoutVars>
      </dgm:prSet>
      <dgm:spPr/>
    </dgm:pt>
    <dgm:pt modelId="{91AA512A-2BF6-49B7-BEC0-D2A1A69A6FD6}" type="pres">
      <dgm:prSet presAssocID="{D0D43B6B-5B8B-4B04-B706-D5730A264B51}" presName="thickLine" presStyleLbl="alignNode1" presStyleIdx="0" presStyleCnt="5"/>
      <dgm:spPr/>
    </dgm:pt>
    <dgm:pt modelId="{6A528FEB-FAA1-4886-91E6-3071D35D8ABD}" type="pres">
      <dgm:prSet presAssocID="{D0D43B6B-5B8B-4B04-B706-D5730A264B51}" presName="horz1" presStyleCnt="0"/>
      <dgm:spPr/>
    </dgm:pt>
    <dgm:pt modelId="{3AE033CB-534B-4488-9AAB-EC187FB21E7C}" type="pres">
      <dgm:prSet presAssocID="{D0D43B6B-5B8B-4B04-B706-D5730A264B51}" presName="tx1" presStyleLbl="revTx" presStyleIdx="0" presStyleCnt="5"/>
      <dgm:spPr/>
    </dgm:pt>
    <dgm:pt modelId="{FF83BBFA-AE34-482A-9134-7A23E90BC83B}" type="pres">
      <dgm:prSet presAssocID="{D0D43B6B-5B8B-4B04-B706-D5730A264B51}" presName="vert1" presStyleCnt="0"/>
      <dgm:spPr/>
    </dgm:pt>
    <dgm:pt modelId="{8C871477-AC4C-400F-8129-000703A0AFA5}" type="pres">
      <dgm:prSet presAssocID="{EE7498A0-54CF-4A36-A368-9F7A1CCD1F29}" presName="thickLine" presStyleLbl="alignNode1" presStyleIdx="1" presStyleCnt="5"/>
      <dgm:spPr/>
    </dgm:pt>
    <dgm:pt modelId="{8EC7DA0E-F615-4385-AAEF-C2ACBE1527C8}" type="pres">
      <dgm:prSet presAssocID="{EE7498A0-54CF-4A36-A368-9F7A1CCD1F29}" presName="horz1" presStyleCnt="0"/>
      <dgm:spPr/>
    </dgm:pt>
    <dgm:pt modelId="{1C022316-7A67-43C4-8B03-24EB4139D375}" type="pres">
      <dgm:prSet presAssocID="{EE7498A0-54CF-4A36-A368-9F7A1CCD1F29}" presName="tx1" presStyleLbl="revTx" presStyleIdx="1" presStyleCnt="5"/>
      <dgm:spPr/>
    </dgm:pt>
    <dgm:pt modelId="{5FF9210D-9AB7-4DE0-9874-3E34DB6C690E}" type="pres">
      <dgm:prSet presAssocID="{EE7498A0-54CF-4A36-A368-9F7A1CCD1F29}" presName="vert1" presStyleCnt="0"/>
      <dgm:spPr/>
    </dgm:pt>
    <dgm:pt modelId="{F46FCC97-F393-4FFA-A33B-353852674D78}" type="pres">
      <dgm:prSet presAssocID="{81E83CD7-CECA-432F-A26B-DFA8CC6A8CCA}" presName="thickLine" presStyleLbl="alignNode1" presStyleIdx="2" presStyleCnt="5"/>
      <dgm:spPr/>
    </dgm:pt>
    <dgm:pt modelId="{749FDC7E-C760-4824-AD4B-CD26C969C7B5}" type="pres">
      <dgm:prSet presAssocID="{81E83CD7-CECA-432F-A26B-DFA8CC6A8CCA}" presName="horz1" presStyleCnt="0"/>
      <dgm:spPr/>
    </dgm:pt>
    <dgm:pt modelId="{CC8AA99A-2A0A-4E20-98FC-255863B32B58}" type="pres">
      <dgm:prSet presAssocID="{81E83CD7-CECA-432F-A26B-DFA8CC6A8CCA}" presName="tx1" presStyleLbl="revTx" presStyleIdx="2" presStyleCnt="5"/>
      <dgm:spPr/>
    </dgm:pt>
    <dgm:pt modelId="{16F5DE83-2BD3-4E3C-90E8-9D4BA4F781B9}" type="pres">
      <dgm:prSet presAssocID="{81E83CD7-CECA-432F-A26B-DFA8CC6A8CCA}" presName="vert1" presStyleCnt="0"/>
      <dgm:spPr/>
    </dgm:pt>
    <dgm:pt modelId="{98E7D969-D8F9-4180-A314-810779094A6D}" type="pres">
      <dgm:prSet presAssocID="{7E57B05E-4F5C-41ED-ADD7-F6432812A5F2}" presName="thickLine" presStyleLbl="alignNode1" presStyleIdx="3" presStyleCnt="5"/>
      <dgm:spPr/>
    </dgm:pt>
    <dgm:pt modelId="{FA2C3FA1-E827-409E-B1C8-DEBB7E8020DC}" type="pres">
      <dgm:prSet presAssocID="{7E57B05E-4F5C-41ED-ADD7-F6432812A5F2}" presName="horz1" presStyleCnt="0"/>
      <dgm:spPr/>
    </dgm:pt>
    <dgm:pt modelId="{99207062-82E4-4C34-8D7F-B608814C03C9}" type="pres">
      <dgm:prSet presAssocID="{7E57B05E-4F5C-41ED-ADD7-F6432812A5F2}" presName="tx1" presStyleLbl="revTx" presStyleIdx="3" presStyleCnt="5"/>
      <dgm:spPr/>
    </dgm:pt>
    <dgm:pt modelId="{CE7391B8-45AA-4E15-A882-16823542A0FC}" type="pres">
      <dgm:prSet presAssocID="{7E57B05E-4F5C-41ED-ADD7-F6432812A5F2}" presName="vert1" presStyleCnt="0"/>
      <dgm:spPr/>
    </dgm:pt>
    <dgm:pt modelId="{20B60309-8C76-48D3-8A2A-E977DD1C08B1}" type="pres">
      <dgm:prSet presAssocID="{ED75A918-B82C-47FF-BE0B-73BD3DB3DC00}" presName="thickLine" presStyleLbl="alignNode1" presStyleIdx="4" presStyleCnt="5"/>
      <dgm:spPr/>
    </dgm:pt>
    <dgm:pt modelId="{08D8B6D1-87AE-4DE4-9382-D10EC39E171D}" type="pres">
      <dgm:prSet presAssocID="{ED75A918-B82C-47FF-BE0B-73BD3DB3DC00}" presName="horz1" presStyleCnt="0"/>
      <dgm:spPr/>
    </dgm:pt>
    <dgm:pt modelId="{187264A3-0AB6-4910-8BDF-512C264CF94B}" type="pres">
      <dgm:prSet presAssocID="{ED75A918-B82C-47FF-BE0B-73BD3DB3DC00}" presName="tx1" presStyleLbl="revTx" presStyleIdx="4" presStyleCnt="5"/>
      <dgm:spPr/>
    </dgm:pt>
    <dgm:pt modelId="{360EB73F-8921-4832-B234-685B624ECC64}" type="pres">
      <dgm:prSet presAssocID="{ED75A918-B82C-47FF-BE0B-73BD3DB3DC00}" presName="vert1" presStyleCnt="0"/>
      <dgm:spPr/>
    </dgm:pt>
  </dgm:ptLst>
  <dgm:cxnLst>
    <dgm:cxn modelId="{DB561A23-B656-4936-974C-A2FE7FEB9587}" type="presOf" srcId="{EE7498A0-54CF-4A36-A368-9F7A1CCD1F29}" destId="{1C022316-7A67-43C4-8B03-24EB4139D375}" srcOrd="0" destOrd="0" presId="urn:microsoft.com/office/officeart/2008/layout/LinedList"/>
    <dgm:cxn modelId="{F42BCF32-1B71-4F8F-B259-E2EEA2B3FD46}" srcId="{46313B9A-E206-4156-A3B4-F9297497813D}" destId="{D0D43B6B-5B8B-4B04-B706-D5730A264B51}" srcOrd="0" destOrd="0" parTransId="{427D23FC-7616-4160-B7D6-F10A426A6952}" sibTransId="{8CDA5EAE-7DF3-4BD1-8A6E-35CCFC2D03C5}"/>
    <dgm:cxn modelId="{35F50362-CF49-4ECA-822C-B12D5D852CB9}" srcId="{46313B9A-E206-4156-A3B4-F9297497813D}" destId="{ED75A918-B82C-47FF-BE0B-73BD3DB3DC00}" srcOrd="4" destOrd="0" parTransId="{F3A46049-8D80-4359-8999-0218E97F4C41}" sibTransId="{1C1283CB-111D-4F0A-9A31-B1B3B4833CD9}"/>
    <dgm:cxn modelId="{836FC27C-2457-4421-AC11-D96EF3391E63}" type="presOf" srcId="{81E83CD7-CECA-432F-A26B-DFA8CC6A8CCA}" destId="{CC8AA99A-2A0A-4E20-98FC-255863B32B58}" srcOrd="0" destOrd="0" presId="urn:microsoft.com/office/officeart/2008/layout/LinedList"/>
    <dgm:cxn modelId="{06D1557E-8D90-47C9-B00A-4627704C0D93}" type="presOf" srcId="{46313B9A-E206-4156-A3B4-F9297497813D}" destId="{E2865B0A-475F-4625-9C00-DBE430B6ABB5}" srcOrd="0" destOrd="0" presId="urn:microsoft.com/office/officeart/2008/layout/LinedList"/>
    <dgm:cxn modelId="{07D80E9A-62E3-4D5A-8633-2C84AAC31513}" type="presOf" srcId="{ED75A918-B82C-47FF-BE0B-73BD3DB3DC00}" destId="{187264A3-0AB6-4910-8BDF-512C264CF94B}" srcOrd="0" destOrd="0" presId="urn:microsoft.com/office/officeart/2008/layout/LinedList"/>
    <dgm:cxn modelId="{1CF60EAA-F614-4AE0-95AB-D97689F07FB8}" srcId="{46313B9A-E206-4156-A3B4-F9297497813D}" destId="{EE7498A0-54CF-4A36-A368-9F7A1CCD1F29}" srcOrd="1" destOrd="0" parTransId="{79741617-1839-437B-BE4C-535D4A6B0619}" sibTransId="{29B859B7-0CF9-4E1D-9BB7-2F21ADEF9327}"/>
    <dgm:cxn modelId="{988CF8D3-75E3-4D34-9924-26EE4244F5AA}" type="presOf" srcId="{7E57B05E-4F5C-41ED-ADD7-F6432812A5F2}" destId="{99207062-82E4-4C34-8D7F-B608814C03C9}" srcOrd="0" destOrd="0" presId="urn:microsoft.com/office/officeart/2008/layout/LinedList"/>
    <dgm:cxn modelId="{98F643D4-2449-4610-AD01-564129C8317B}" type="presOf" srcId="{D0D43B6B-5B8B-4B04-B706-D5730A264B51}" destId="{3AE033CB-534B-4488-9AAB-EC187FB21E7C}" srcOrd="0" destOrd="0" presId="urn:microsoft.com/office/officeart/2008/layout/LinedList"/>
    <dgm:cxn modelId="{4A9252F9-D672-4EB7-B0AA-B2AA8312C30E}" srcId="{46313B9A-E206-4156-A3B4-F9297497813D}" destId="{7E57B05E-4F5C-41ED-ADD7-F6432812A5F2}" srcOrd="3" destOrd="0" parTransId="{E4689AF4-66E9-4074-A2B0-B6B7357B910D}" sibTransId="{E649A6E6-9C81-4A30-BE27-E57A1C9CFDE2}"/>
    <dgm:cxn modelId="{FBABBAF9-F255-4480-9A8C-4B0416163A33}" srcId="{46313B9A-E206-4156-A3B4-F9297497813D}" destId="{81E83CD7-CECA-432F-A26B-DFA8CC6A8CCA}" srcOrd="2" destOrd="0" parTransId="{9EB18310-7D96-4D12-9F8A-D92671385BCA}" sibTransId="{20BCE2EC-6D8A-4269-BEAB-6E5DABA5E339}"/>
    <dgm:cxn modelId="{33DD2BDB-DE71-481E-8867-612F8656263B}" type="presParOf" srcId="{E2865B0A-475F-4625-9C00-DBE430B6ABB5}" destId="{91AA512A-2BF6-49B7-BEC0-D2A1A69A6FD6}" srcOrd="0" destOrd="0" presId="urn:microsoft.com/office/officeart/2008/layout/LinedList"/>
    <dgm:cxn modelId="{13CB502B-590B-4F4D-921E-E4A6AD10D2F3}" type="presParOf" srcId="{E2865B0A-475F-4625-9C00-DBE430B6ABB5}" destId="{6A528FEB-FAA1-4886-91E6-3071D35D8ABD}" srcOrd="1" destOrd="0" presId="urn:microsoft.com/office/officeart/2008/layout/LinedList"/>
    <dgm:cxn modelId="{EFEA8DA5-04CA-418C-976F-56E9144364EE}" type="presParOf" srcId="{6A528FEB-FAA1-4886-91E6-3071D35D8ABD}" destId="{3AE033CB-534B-4488-9AAB-EC187FB21E7C}" srcOrd="0" destOrd="0" presId="urn:microsoft.com/office/officeart/2008/layout/LinedList"/>
    <dgm:cxn modelId="{7840178E-5356-47FC-90AB-6493EF2562D4}" type="presParOf" srcId="{6A528FEB-FAA1-4886-91E6-3071D35D8ABD}" destId="{FF83BBFA-AE34-482A-9134-7A23E90BC83B}" srcOrd="1" destOrd="0" presId="urn:microsoft.com/office/officeart/2008/layout/LinedList"/>
    <dgm:cxn modelId="{6BB7B9DD-BA55-4512-9C0F-241E3832DECF}" type="presParOf" srcId="{E2865B0A-475F-4625-9C00-DBE430B6ABB5}" destId="{8C871477-AC4C-400F-8129-000703A0AFA5}" srcOrd="2" destOrd="0" presId="urn:microsoft.com/office/officeart/2008/layout/LinedList"/>
    <dgm:cxn modelId="{ECFDC13F-E3A6-4C23-B86D-F9677221C9CB}" type="presParOf" srcId="{E2865B0A-475F-4625-9C00-DBE430B6ABB5}" destId="{8EC7DA0E-F615-4385-AAEF-C2ACBE1527C8}" srcOrd="3" destOrd="0" presId="urn:microsoft.com/office/officeart/2008/layout/LinedList"/>
    <dgm:cxn modelId="{36F27102-D829-49F4-8800-B7A23285117F}" type="presParOf" srcId="{8EC7DA0E-F615-4385-AAEF-C2ACBE1527C8}" destId="{1C022316-7A67-43C4-8B03-24EB4139D375}" srcOrd="0" destOrd="0" presId="urn:microsoft.com/office/officeart/2008/layout/LinedList"/>
    <dgm:cxn modelId="{15770C09-6179-4145-8829-B65585490B10}" type="presParOf" srcId="{8EC7DA0E-F615-4385-AAEF-C2ACBE1527C8}" destId="{5FF9210D-9AB7-4DE0-9874-3E34DB6C690E}" srcOrd="1" destOrd="0" presId="urn:microsoft.com/office/officeart/2008/layout/LinedList"/>
    <dgm:cxn modelId="{6D6D8B2E-CAD1-4FDC-9C78-FABA48DE1970}" type="presParOf" srcId="{E2865B0A-475F-4625-9C00-DBE430B6ABB5}" destId="{F46FCC97-F393-4FFA-A33B-353852674D78}" srcOrd="4" destOrd="0" presId="urn:microsoft.com/office/officeart/2008/layout/LinedList"/>
    <dgm:cxn modelId="{A9796E40-607C-4558-BCF7-DAF394D84E6F}" type="presParOf" srcId="{E2865B0A-475F-4625-9C00-DBE430B6ABB5}" destId="{749FDC7E-C760-4824-AD4B-CD26C969C7B5}" srcOrd="5" destOrd="0" presId="urn:microsoft.com/office/officeart/2008/layout/LinedList"/>
    <dgm:cxn modelId="{9C0ABF60-97E7-442E-98A6-414579A8C553}" type="presParOf" srcId="{749FDC7E-C760-4824-AD4B-CD26C969C7B5}" destId="{CC8AA99A-2A0A-4E20-98FC-255863B32B58}" srcOrd="0" destOrd="0" presId="urn:microsoft.com/office/officeart/2008/layout/LinedList"/>
    <dgm:cxn modelId="{9BCCF7E2-94D1-4107-B95B-02B38F3F14B0}" type="presParOf" srcId="{749FDC7E-C760-4824-AD4B-CD26C969C7B5}" destId="{16F5DE83-2BD3-4E3C-90E8-9D4BA4F781B9}" srcOrd="1" destOrd="0" presId="urn:microsoft.com/office/officeart/2008/layout/LinedList"/>
    <dgm:cxn modelId="{7EB10F0D-F98B-4CED-9353-D75147645896}" type="presParOf" srcId="{E2865B0A-475F-4625-9C00-DBE430B6ABB5}" destId="{98E7D969-D8F9-4180-A314-810779094A6D}" srcOrd="6" destOrd="0" presId="urn:microsoft.com/office/officeart/2008/layout/LinedList"/>
    <dgm:cxn modelId="{5DFF76C7-CDDF-4C8B-8E04-CFBD05AE4433}" type="presParOf" srcId="{E2865B0A-475F-4625-9C00-DBE430B6ABB5}" destId="{FA2C3FA1-E827-409E-B1C8-DEBB7E8020DC}" srcOrd="7" destOrd="0" presId="urn:microsoft.com/office/officeart/2008/layout/LinedList"/>
    <dgm:cxn modelId="{89B9DE86-4CF4-4D0E-A85A-E5A41638A4EA}" type="presParOf" srcId="{FA2C3FA1-E827-409E-B1C8-DEBB7E8020DC}" destId="{99207062-82E4-4C34-8D7F-B608814C03C9}" srcOrd="0" destOrd="0" presId="urn:microsoft.com/office/officeart/2008/layout/LinedList"/>
    <dgm:cxn modelId="{6F5EC530-8902-4DFA-8026-07B7A304343E}" type="presParOf" srcId="{FA2C3FA1-E827-409E-B1C8-DEBB7E8020DC}" destId="{CE7391B8-45AA-4E15-A882-16823542A0FC}" srcOrd="1" destOrd="0" presId="urn:microsoft.com/office/officeart/2008/layout/LinedList"/>
    <dgm:cxn modelId="{1A0E4146-3644-45B5-9147-2FA6529004C7}" type="presParOf" srcId="{E2865B0A-475F-4625-9C00-DBE430B6ABB5}" destId="{20B60309-8C76-48D3-8A2A-E977DD1C08B1}" srcOrd="8" destOrd="0" presId="urn:microsoft.com/office/officeart/2008/layout/LinedList"/>
    <dgm:cxn modelId="{926E26A0-9749-4DA7-AF04-713099FA3164}" type="presParOf" srcId="{E2865B0A-475F-4625-9C00-DBE430B6ABB5}" destId="{08D8B6D1-87AE-4DE4-9382-D10EC39E171D}" srcOrd="9" destOrd="0" presId="urn:microsoft.com/office/officeart/2008/layout/LinedList"/>
    <dgm:cxn modelId="{1B76BFDB-19B5-43DE-BA65-1ADFC4D97DC9}" type="presParOf" srcId="{08D8B6D1-87AE-4DE4-9382-D10EC39E171D}" destId="{187264A3-0AB6-4910-8BDF-512C264CF94B}" srcOrd="0" destOrd="0" presId="urn:microsoft.com/office/officeart/2008/layout/LinedList"/>
    <dgm:cxn modelId="{7473A31C-2749-46CA-BF1B-C7362F2BE1D2}" type="presParOf" srcId="{08D8B6D1-87AE-4DE4-9382-D10EC39E171D}" destId="{360EB73F-8921-4832-B234-685B624ECC6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F91CF75-163C-47B0-9481-4497670A4767}" type="doc">
      <dgm:prSet loTypeId="urn:microsoft.com/office/officeart/2008/layout/LinedList" loCatId="list" qsTypeId="urn:microsoft.com/office/officeart/2005/8/quickstyle/simple2" qsCatId="simple" csTypeId="urn:microsoft.com/office/officeart/2005/8/colors/accent1_2" csCatId="accent1"/>
      <dgm:spPr/>
      <dgm:t>
        <a:bodyPr/>
        <a:lstStyle/>
        <a:p>
          <a:endParaRPr lang="en-US"/>
        </a:p>
      </dgm:t>
    </dgm:pt>
    <dgm:pt modelId="{F4E9020D-7A4E-4F59-8393-7A65B4AE64CC}">
      <dgm:prSet/>
      <dgm:spPr/>
      <dgm:t>
        <a:bodyPr/>
        <a:lstStyle/>
        <a:p>
          <a:r>
            <a:rPr lang="en-GB"/>
            <a:t>If then we are learning from our everyday experiences, what is the importance of drawing attention to this process?</a:t>
          </a:r>
          <a:endParaRPr lang="en-US"/>
        </a:p>
      </dgm:t>
    </dgm:pt>
    <dgm:pt modelId="{0598F17C-6F88-4CED-9FFE-4C2D58BAB998}" type="parTrans" cxnId="{F32CE99D-117A-42EC-A623-456353430EAC}">
      <dgm:prSet/>
      <dgm:spPr/>
      <dgm:t>
        <a:bodyPr/>
        <a:lstStyle/>
        <a:p>
          <a:endParaRPr lang="en-US"/>
        </a:p>
      </dgm:t>
    </dgm:pt>
    <dgm:pt modelId="{4D7A9C2E-399A-4996-8911-8E42154737DB}" type="sibTrans" cxnId="{F32CE99D-117A-42EC-A623-456353430EAC}">
      <dgm:prSet/>
      <dgm:spPr/>
      <dgm:t>
        <a:bodyPr/>
        <a:lstStyle/>
        <a:p>
          <a:endParaRPr lang="en-US"/>
        </a:p>
      </dgm:t>
    </dgm:pt>
    <dgm:pt modelId="{552C3D1E-A6EE-4DF9-A739-FA01BEBA56C5}">
      <dgm:prSet/>
      <dgm:spPr/>
      <dgm:t>
        <a:bodyPr/>
        <a:lstStyle/>
        <a:p>
          <a:r>
            <a:rPr lang="en-GB"/>
            <a:t>Firstly, as informal educators we are concerned with learning, especially the learning that takes place in everyday life.</a:t>
          </a:r>
          <a:endParaRPr lang="en-US"/>
        </a:p>
      </dgm:t>
    </dgm:pt>
    <dgm:pt modelId="{AC211029-76AB-4F62-9E95-430F867493F3}" type="parTrans" cxnId="{2C7C6701-64F0-4B18-B5A2-9AEFA43E931E}">
      <dgm:prSet/>
      <dgm:spPr/>
      <dgm:t>
        <a:bodyPr/>
        <a:lstStyle/>
        <a:p>
          <a:endParaRPr lang="en-US"/>
        </a:p>
      </dgm:t>
    </dgm:pt>
    <dgm:pt modelId="{ED3CAFEB-53EF-40F5-ACE6-794CBC8E9649}" type="sibTrans" cxnId="{2C7C6701-64F0-4B18-B5A2-9AEFA43E931E}">
      <dgm:prSet/>
      <dgm:spPr/>
      <dgm:t>
        <a:bodyPr/>
        <a:lstStyle/>
        <a:p>
          <a:endParaRPr lang="en-US"/>
        </a:p>
      </dgm:t>
    </dgm:pt>
    <dgm:pt modelId="{E57A0061-3BAA-49B3-AB2F-4D0BDDBFCD02}">
      <dgm:prSet/>
      <dgm:spPr/>
      <dgm:t>
        <a:bodyPr/>
        <a:lstStyle/>
        <a:p>
          <a:r>
            <a:rPr lang="en-GB" dirty="0"/>
            <a:t>To have an understanding of the process taking place when people learn from experience can be helpful when thinking about the way we work.</a:t>
          </a:r>
          <a:endParaRPr lang="en-US" dirty="0"/>
        </a:p>
      </dgm:t>
    </dgm:pt>
    <dgm:pt modelId="{B880C68D-46CC-41A0-B2ED-846068ECB459}" type="parTrans" cxnId="{7201B144-196F-4A8C-ABA3-B4E7637AABED}">
      <dgm:prSet/>
      <dgm:spPr/>
      <dgm:t>
        <a:bodyPr/>
        <a:lstStyle/>
        <a:p>
          <a:endParaRPr lang="en-US"/>
        </a:p>
      </dgm:t>
    </dgm:pt>
    <dgm:pt modelId="{8DD17570-A940-49F7-82EC-C3221768D8D2}" type="sibTrans" cxnId="{7201B144-196F-4A8C-ABA3-B4E7637AABED}">
      <dgm:prSet/>
      <dgm:spPr/>
      <dgm:t>
        <a:bodyPr/>
        <a:lstStyle/>
        <a:p>
          <a:endParaRPr lang="en-US"/>
        </a:p>
      </dgm:t>
    </dgm:pt>
    <dgm:pt modelId="{620E44F2-C2A5-46F8-8058-60C9795C6C12}">
      <dgm:prSet/>
      <dgm:spPr/>
      <dgm:t>
        <a:bodyPr/>
        <a:lstStyle/>
        <a:p>
          <a:r>
            <a:rPr lang="en-GB" dirty="0"/>
            <a:t>It is also important to have an understanding about the way you learn from your experiences.</a:t>
          </a:r>
          <a:endParaRPr lang="en-US" dirty="0"/>
        </a:p>
      </dgm:t>
    </dgm:pt>
    <dgm:pt modelId="{035FFF7A-2679-48BF-A9A6-7D1FD7F8B1E1}" type="parTrans" cxnId="{6DB70D01-C16E-425B-8635-39B40ACF37C7}">
      <dgm:prSet/>
      <dgm:spPr/>
      <dgm:t>
        <a:bodyPr/>
        <a:lstStyle/>
        <a:p>
          <a:endParaRPr lang="en-US"/>
        </a:p>
      </dgm:t>
    </dgm:pt>
    <dgm:pt modelId="{A62429D9-439D-431E-AEC4-884C7955AF1C}" type="sibTrans" cxnId="{6DB70D01-C16E-425B-8635-39B40ACF37C7}">
      <dgm:prSet/>
      <dgm:spPr/>
      <dgm:t>
        <a:bodyPr/>
        <a:lstStyle/>
        <a:p>
          <a:endParaRPr lang="en-US"/>
        </a:p>
      </dgm:t>
    </dgm:pt>
    <dgm:pt modelId="{E8FFCC0E-A592-419A-A7C6-280B98A79527}" type="pres">
      <dgm:prSet presAssocID="{7F91CF75-163C-47B0-9481-4497670A4767}" presName="vert0" presStyleCnt="0">
        <dgm:presLayoutVars>
          <dgm:dir/>
          <dgm:animOne val="branch"/>
          <dgm:animLvl val="lvl"/>
        </dgm:presLayoutVars>
      </dgm:prSet>
      <dgm:spPr/>
    </dgm:pt>
    <dgm:pt modelId="{DD29D7BC-7ECE-4089-887E-636FEF68654C}" type="pres">
      <dgm:prSet presAssocID="{F4E9020D-7A4E-4F59-8393-7A65B4AE64CC}" presName="thickLine" presStyleLbl="alignNode1" presStyleIdx="0" presStyleCnt="4"/>
      <dgm:spPr/>
    </dgm:pt>
    <dgm:pt modelId="{D4B55858-A23E-4785-AEB4-7665A13B6D40}" type="pres">
      <dgm:prSet presAssocID="{F4E9020D-7A4E-4F59-8393-7A65B4AE64CC}" presName="horz1" presStyleCnt="0"/>
      <dgm:spPr/>
    </dgm:pt>
    <dgm:pt modelId="{215035B4-3A4E-4BF5-B91F-D4DD58D95001}" type="pres">
      <dgm:prSet presAssocID="{F4E9020D-7A4E-4F59-8393-7A65B4AE64CC}" presName="tx1" presStyleLbl="revTx" presStyleIdx="0" presStyleCnt="4"/>
      <dgm:spPr/>
    </dgm:pt>
    <dgm:pt modelId="{DE689676-E5E0-4D08-A740-8B61350145AB}" type="pres">
      <dgm:prSet presAssocID="{F4E9020D-7A4E-4F59-8393-7A65B4AE64CC}" presName="vert1" presStyleCnt="0"/>
      <dgm:spPr/>
    </dgm:pt>
    <dgm:pt modelId="{F0896088-03CA-42F5-8BCF-AD5613C89E6B}" type="pres">
      <dgm:prSet presAssocID="{552C3D1E-A6EE-4DF9-A739-FA01BEBA56C5}" presName="thickLine" presStyleLbl="alignNode1" presStyleIdx="1" presStyleCnt="4"/>
      <dgm:spPr/>
    </dgm:pt>
    <dgm:pt modelId="{B1B9875F-F72A-48C4-BB87-75675A1153F8}" type="pres">
      <dgm:prSet presAssocID="{552C3D1E-A6EE-4DF9-A739-FA01BEBA56C5}" presName="horz1" presStyleCnt="0"/>
      <dgm:spPr/>
    </dgm:pt>
    <dgm:pt modelId="{6483FED3-47CB-4934-B043-7433EED31574}" type="pres">
      <dgm:prSet presAssocID="{552C3D1E-A6EE-4DF9-A739-FA01BEBA56C5}" presName="tx1" presStyleLbl="revTx" presStyleIdx="1" presStyleCnt="4"/>
      <dgm:spPr/>
    </dgm:pt>
    <dgm:pt modelId="{8311FD20-E44F-415C-A9AB-DE5DB55CD249}" type="pres">
      <dgm:prSet presAssocID="{552C3D1E-A6EE-4DF9-A739-FA01BEBA56C5}" presName="vert1" presStyleCnt="0"/>
      <dgm:spPr/>
    </dgm:pt>
    <dgm:pt modelId="{E8A4DFBE-4058-4846-9F25-0ABACA9C0DBC}" type="pres">
      <dgm:prSet presAssocID="{E57A0061-3BAA-49B3-AB2F-4D0BDDBFCD02}" presName="thickLine" presStyleLbl="alignNode1" presStyleIdx="2" presStyleCnt="4"/>
      <dgm:spPr/>
    </dgm:pt>
    <dgm:pt modelId="{7C84809D-7670-4DFB-BE60-887956C6F64C}" type="pres">
      <dgm:prSet presAssocID="{E57A0061-3BAA-49B3-AB2F-4D0BDDBFCD02}" presName="horz1" presStyleCnt="0"/>
      <dgm:spPr/>
    </dgm:pt>
    <dgm:pt modelId="{6C18F341-B2C9-4C05-A5FD-1DA85DBF89BE}" type="pres">
      <dgm:prSet presAssocID="{E57A0061-3BAA-49B3-AB2F-4D0BDDBFCD02}" presName="tx1" presStyleLbl="revTx" presStyleIdx="2" presStyleCnt="4"/>
      <dgm:spPr/>
    </dgm:pt>
    <dgm:pt modelId="{7D543E1C-49DA-4CC1-B1C5-C1E2F9901A5A}" type="pres">
      <dgm:prSet presAssocID="{E57A0061-3BAA-49B3-AB2F-4D0BDDBFCD02}" presName="vert1" presStyleCnt="0"/>
      <dgm:spPr/>
    </dgm:pt>
    <dgm:pt modelId="{4E3C8201-10FC-4BBA-81B9-CD92F8242E44}" type="pres">
      <dgm:prSet presAssocID="{620E44F2-C2A5-46F8-8058-60C9795C6C12}" presName="thickLine" presStyleLbl="alignNode1" presStyleIdx="3" presStyleCnt="4"/>
      <dgm:spPr/>
    </dgm:pt>
    <dgm:pt modelId="{4B5BB72C-9F2F-4141-8669-676C955062FF}" type="pres">
      <dgm:prSet presAssocID="{620E44F2-C2A5-46F8-8058-60C9795C6C12}" presName="horz1" presStyleCnt="0"/>
      <dgm:spPr/>
    </dgm:pt>
    <dgm:pt modelId="{87EF6EE6-FA57-46EF-9360-5A1A3CD37E78}" type="pres">
      <dgm:prSet presAssocID="{620E44F2-C2A5-46F8-8058-60C9795C6C12}" presName="tx1" presStyleLbl="revTx" presStyleIdx="3" presStyleCnt="4"/>
      <dgm:spPr/>
    </dgm:pt>
    <dgm:pt modelId="{E704BFCC-EED4-42E9-AD6F-566F70239CCC}" type="pres">
      <dgm:prSet presAssocID="{620E44F2-C2A5-46F8-8058-60C9795C6C12}" presName="vert1" presStyleCnt="0"/>
      <dgm:spPr/>
    </dgm:pt>
  </dgm:ptLst>
  <dgm:cxnLst>
    <dgm:cxn modelId="{6DB70D01-C16E-425B-8635-39B40ACF37C7}" srcId="{7F91CF75-163C-47B0-9481-4497670A4767}" destId="{620E44F2-C2A5-46F8-8058-60C9795C6C12}" srcOrd="3" destOrd="0" parTransId="{035FFF7A-2679-48BF-A9A6-7D1FD7F8B1E1}" sibTransId="{A62429D9-439D-431E-AEC4-884C7955AF1C}"/>
    <dgm:cxn modelId="{2C7C6701-64F0-4B18-B5A2-9AEFA43E931E}" srcId="{7F91CF75-163C-47B0-9481-4497670A4767}" destId="{552C3D1E-A6EE-4DF9-A739-FA01BEBA56C5}" srcOrd="1" destOrd="0" parTransId="{AC211029-76AB-4F62-9E95-430F867493F3}" sibTransId="{ED3CAFEB-53EF-40F5-ACE6-794CBC8E9649}"/>
    <dgm:cxn modelId="{F71C243B-9CAC-4602-914D-29261D45E17D}" type="presOf" srcId="{E57A0061-3BAA-49B3-AB2F-4D0BDDBFCD02}" destId="{6C18F341-B2C9-4C05-A5FD-1DA85DBF89BE}" srcOrd="0" destOrd="0" presId="urn:microsoft.com/office/officeart/2008/layout/LinedList"/>
    <dgm:cxn modelId="{7201B144-196F-4A8C-ABA3-B4E7637AABED}" srcId="{7F91CF75-163C-47B0-9481-4497670A4767}" destId="{E57A0061-3BAA-49B3-AB2F-4D0BDDBFCD02}" srcOrd="2" destOrd="0" parTransId="{B880C68D-46CC-41A0-B2ED-846068ECB459}" sibTransId="{8DD17570-A940-49F7-82EC-C3221768D8D2}"/>
    <dgm:cxn modelId="{F32CE99D-117A-42EC-A623-456353430EAC}" srcId="{7F91CF75-163C-47B0-9481-4497670A4767}" destId="{F4E9020D-7A4E-4F59-8393-7A65B4AE64CC}" srcOrd="0" destOrd="0" parTransId="{0598F17C-6F88-4CED-9FFE-4C2D58BAB998}" sibTransId="{4D7A9C2E-399A-4996-8911-8E42154737DB}"/>
    <dgm:cxn modelId="{5C9C26D3-ACF3-4006-A5B7-E5EC547F9FF9}" type="presOf" srcId="{F4E9020D-7A4E-4F59-8393-7A65B4AE64CC}" destId="{215035B4-3A4E-4BF5-B91F-D4DD58D95001}" srcOrd="0" destOrd="0" presId="urn:microsoft.com/office/officeart/2008/layout/LinedList"/>
    <dgm:cxn modelId="{A33622E8-B140-4E22-A338-6E758D195776}" type="presOf" srcId="{7F91CF75-163C-47B0-9481-4497670A4767}" destId="{E8FFCC0E-A592-419A-A7C6-280B98A79527}" srcOrd="0" destOrd="0" presId="urn:microsoft.com/office/officeart/2008/layout/LinedList"/>
    <dgm:cxn modelId="{409863E9-97CB-44B9-8152-F9B8BDF6E8E8}" type="presOf" srcId="{552C3D1E-A6EE-4DF9-A739-FA01BEBA56C5}" destId="{6483FED3-47CB-4934-B043-7433EED31574}" srcOrd="0" destOrd="0" presId="urn:microsoft.com/office/officeart/2008/layout/LinedList"/>
    <dgm:cxn modelId="{EF0B96F3-A39E-4CC0-A9BE-23D846F2058C}" type="presOf" srcId="{620E44F2-C2A5-46F8-8058-60C9795C6C12}" destId="{87EF6EE6-FA57-46EF-9360-5A1A3CD37E78}" srcOrd="0" destOrd="0" presId="urn:microsoft.com/office/officeart/2008/layout/LinedList"/>
    <dgm:cxn modelId="{18016F86-E33E-4016-9334-48BAC7D96E48}" type="presParOf" srcId="{E8FFCC0E-A592-419A-A7C6-280B98A79527}" destId="{DD29D7BC-7ECE-4089-887E-636FEF68654C}" srcOrd="0" destOrd="0" presId="urn:microsoft.com/office/officeart/2008/layout/LinedList"/>
    <dgm:cxn modelId="{B72AC9C0-B83A-41E6-9E7E-9AA0E49F6717}" type="presParOf" srcId="{E8FFCC0E-A592-419A-A7C6-280B98A79527}" destId="{D4B55858-A23E-4785-AEB4-7665A13B6D40}" srcOrd="1" destOrd="0" presId="urn:microsoft.com/office/officeart/2008/layout/LinedList"/>
    <dgm:cxn modelId="{F9ED9FE4-F6BF-43E8-9C4C-62809C99C2B6}" type="presParOf" srcId="{D4B55858-A23E-4785-AEB4-7665A13B6D40}" destId="{215035B4-3A4E-4BF5-B91F-D4DD58D95001}" srcOrd="0" destOrd="0" presId="urn:microsoft.com/office/officeart/2008/layout/LinedList"/>
    <dgm:cxn modelId="{6F853C89-AFBD-4CDA-9A7E-BA56A21AFCE0}" type="presParOf" srcId="{D4B55858-A23E-4785-AEB4-7665A13B6D40}" destId="{DE689676-E5E0-4D08-A740-8B61350145AB}" srcOrd="1" destOrd="0" presId="urn:microsoft.com/office/officeart/2008/layout/LinedList"/>
    <dgm:cxn modelId="{F9DB1655-45F2-48FA-8F12-BB12C6A045A2}" type="presParOf" srcId="{E8FFCC0E-A592-419A-A7C6-280B98A79527}" destId="{F0896088-03CA-42F5-8BCF-AD5613C89E6B}" srcOrd="2" destOrd="0" presId="urn:microsoft.com/office/officeart/2008/layout/LinedList"/>
    <dgm:cxn modelId="{A103736A-C4AC-4BD2-8504-1228F3EDEB74}" type="presParOf" srcId="{E8FFCC0E-A592-419A-A7C6-280B98A79527}" destId="{B1B9875F-F72A-48C4-BB87-75675A1153F8}" srcOrd="3" destOrd="0" presId="urn:microsoft.com/office/officeart/2008/layout/LinedList"/>
    <dgm:cxn modelId="{7CA3EAEF-D0D9-40DA-9A99-56A9EAE0B090}" type="presParOf" srcId="{B1B9875F-F72A-48C4-BB87-75675A1153F8}" destId="{6483FED3-47CB-4934-B043-7433EED31574}" srcOrd="0" destOrd="0" presId="urn:microsoft.com/office/officeart/2008/layout/LinedList"/>
    <dgm:cxn modelId="{559CB56C-100F-4C51-8995-F07566A01751}" type="presParOf" srcId="{B1B9875F-F72A-48C4-BB87-75675A1153F8}" destId="{8311FD20-E44F-415C-A9AB-DE5DB55CD249}" srcOrd="1" destOrd="0" presId="urn:microsoft.com/office/officeart/2008/layout/LinedList"/>
    <dgm:cxn modelId="{681BF9F1-8E55-4B05-9AAF-AF3DA33BE042}" type="presParOf" srcId="{E8FFCC0E-A592-419A-A7C6-280B98A79527}" destId="{E8A4DFBE-4058-4846-9F25-0ABACA9C0DBC}" srcOrd="4" destOrd="0" presId="urn:microsoft.com/office/officeart/2008/layout/LinedList"/>
    <dgm:cxn modelId="{60AB6057-D187-432F-A322-E83011DEBE4B}" type="presParOf" srcId="{E8FFCC0E-A592-419A-A7C6-280B98A79527}" destId="{7C84809D-7670-4DFB-BE60-887956C6F64C}" srcOrd="5" destOrd="0" presId="urn:microsoft.com/office/officeart/2008/layout/LinedList"/>
    <dgm:cxn modelId="{907F0F59-A843-436C-BF4B-2A06DD542670}" type="presParOf" srcId="{7C84809D-7670-4DFB-BE60-887956C6F64C}" destId="{6C18F341-B2C9-4C05-A5FD-1DA85DBF89BE}" srcOrd="0" destOrd="0" presId="urn:microsoft.com/office/officeart/2008/layout/LinedList"/>
    <dgm:cxn modelId="{49CDE752-A97D-4E8E-89B2-E4DE3B8F99BA}" type="presParOf" srcId="{7C84809D-7670-4DFB-BE60-887956C6F64C}" destId="{7D543E1C-49DA-4CC1-B1C5-C1E2F9901A5A}" srcOrd="1" destOrd="0" presId="urn:microsoft.com/office/officeart/2008/layout/LinedList"/>
    <dgm:cxn modelId="{09FB65FE-4585-4E4E-BFB4-3DB1A1F50726}" type="presParOf" srcId="{E8FFCC0E-A592-419A-A7C6-280B98A79527}" destId="{4E3C8201-10FC-4BBA-81B9-CD92F8242E44}" srcOrd="6" destOrd="0" presId="urn:microsoft.com/office/officeart/2008/layout/LinedList"/>
    <dgm:cxn modelId="{82D83EB2-5DF7-4723-8C86-EC7AC36825A1}" type="presParOf" srcId="{E8FFCC0E-A592-419A-A7C6-280B98A79527}" destId="{4B5BB72C-9F2F-4141-8669-676C955062FF}" srcOrd="7" destOrd="0" presId="urn:microsoft.com/office/officeart/2008/layout/LinedList"/>
    <dgm:cxn modelId="{E47389C3-A224-4201-AE19-E8A8F60A26A4}" type="presParOf" srcId="{4B5BB72C-9F2F-4141-8669-676C955062FF}" destId="{87EF6EE6-FA57-46EF-9360-5A1A3CD37E78}" srcOrd="0" destOrd="0" presId="urn:microsoft.com/office/officeart/2008/layout/LinedList"/>
    <dgm:cxn modelId="{446EEC6F-12E6-43F8-B5C7-35554F2D4208}" type="presParOf" srcId="{4B5BB72C-9F2F-4141-8669-676C955062FF}" destId="{E704BFCC-EED4-42E9-AD6F-566F70239CC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F36886F-4659-4717-BD6A-0F9E4006EAA0}"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2F0D8638-DFE2-4ADC-A73F-8B41CBF8057C}">
      <dgm:prSet/>
      <dgm:spPr/>
      <dgm:t>
        <a:bodyPr/>
        <a:lstStyle/>
        <a:p>
          <a:r>
            <a:rPr lang="en-GB"/>
            <a:t>We do not always learn from the experiences we have.</a:t>
          </a:r>
          <a:endParaRPr lang="en-US"/>
        </a:p>
      </dgm:t>
    </dgm:pt>
    <dgm:pt modelId="{B73F336C-7720-4560-8D38-8815111B8BB0}" type="parTrans" cxnId="{A82410DF-3200-4EEE-81EF-EB645704C720}">
      <dgm:prSet/>
      <dgm:spPr/>
      <dgm:t>
        <a:bodyPr/>
        <a:lstStyle/>
        <a:p>
          <a:endParaRPr lang="en-US"/>
        </a:p>
      </dgm:t>
    </dgm:pt>
    <dgm:pt modelId="{AA56A68A-108F-4646-A981-79EC96CA2B8B}" type="sibTrans" cxnId="{A82410DF-3200-4EEE-81EF-EB645704C720}">
      <dgm:prSet/>
      <dgm:spPr/>
      <dgm:t>
        <a:bodyPr/>
        <a:lstStyle/>
        <a:p>
          <a:endParaRPr lang="en-US"/>
        </a:p>
      </dgm:t>
    </dgm:pt>
    <dgm:pt modelId="{8F52B8FF-FB4C-4C35-A41A-0B7497AA193C}">
      <dgm:prSet/>
      <dgm:spPr/>
      <dgm:t>
        <a:bodyPr/>
        <a:lstStyle/>
        <a:p>
          <a:r>
            <a:rPr lang="en-GB"/>
            <a:t>To have an experience alone, it would seem, is not enough. </a:t>
          </a:r>
          <a:endParaRPr lang="en-US"/>
        </a:p>
      </dgm:t>
    </dgm:pt>
    <dgm:pt modelId="{4FF74FFA-9391-4409-93B7-694D58B4B922}" type="parTrans" cxnId="{16DBB2DB-16F8-43FF-82BE-196825F54686}">
      <dgm:prSet/>
      <dgm:spPr/>
      <dgm:t>
        <a:bodyPr/>
        <a:lstStyle/>
        <a:p>
          <a:endParaRPr lang="en-US"/>
        </a:p>
      </dgm:t>
    </dgm:pt>
    <dgm:pt modelId="{9CBE6948-DE81-4B02-B89C-7E81087818B3}" type="sibTrans" cxnId="{16DBB2DB-16F8-43FF-82BE-196825F54686}">
      <dgm:prSet/>
      <dgm:spPr/>
      <dgm:t>
        <a:bodyPr/>
        <a:lstStyle/>
        <a:p>
          <a:endParaRPr lang="en-US"/>
        </a:p>
      </dgm:t>
    </dgm:pt>
    <dgm:pt modelId="{164C4997-4CFD-4F2E-9635-470FD4FF9B95}">
      <dgm:prSet/>
      <dgm:spPr/>
      <dgm:t>
        <a:bodyPr/>
        <a:lstStyle/>
        <a:p>
          <a:r>
            <a:rPr lang="en-GB" dirty="0"/>
            <a:t>We have to engage in certain thought processes in order to learn effectively from these experiences.</a:t>
          </a:r>
          <a:endParaRPr lang="en-US" dirty="0"/>
        </a:p>
      </dgm:t>
    </dgm:pt>
    <dgm:pt modelId="{FC618B79-9165-447A-99E2-CF52A68984D9}" type="parTrans" cxnId="{D852E3A5-B490-4DDA-909F-5E181B734249}">
      <dgm:prSet/>
      <dgm:spPr/>
      <dgm:t>
        <a:bodyPr/>
        <a:lstStyle/>
        <a:p>
          <a:endParaRPr lang="en-US"/>
        </a:p>
      </dgm:t>
    </dgm:pt>
    <dgm:pt modelId="{36E7EF8E-E670-47A1-B2F4-4B3C6E361916}" type="sibTrans" cxnId="{D852E3A5-B490-4DDA-909F-5E181B734249}">
      <dgm:prSet/>
      <dgm:spPr/>
      <dgm:t>
        <a:bodyPr/>
        <a:lstStyle/>
        <a:p>
          <a:endParaRPr lang="en-US"/>
        </a:p>
      </dgm:t>
    </dgm:pt>
    <dgm:pt modelId="{D171AF51-5161-44E3-9D04-45E1A96AB0B6}">
      <dgm:prSet/>
      <dgm:spPr/>
      <dgm:t>
        <a:bodyPr/>
        <a:lstStyle/>
        <a:p>
          <a:r>
            <a:rPr lang="en-GB" dirty="0"/>
            <a:t>Sometimes we do this naturally, other times we do not and miss the opportunity of learning from an experience that may be of importance to our development.</a:t>
          </a:r>
          <a:endParaRPr lang="en-US" dirty="0"/>
        </a:p>
      </dgm:t>
    </dgm:pt>
    <dgm:pt modelId="{150C0FC6-A4BC-4BF5-8638-D43A60BCD55A}" type="parTrans" cxnId="{7A428306-7472-4706-A7D7-1D07871CBD5C}">
      <dgm:prSet/>
      <dgm:spPr/>
      <dgm:t>
        <a:bodyPr/>
        <a:lstStyle/>
        <a:p>
          <a:endParaRPr lang="en-US"/>
        </a:p>
      </dgm:t>
    </dgm:pt>
    <dgm:pt modelId="{69D931FF-9668-430F-9884-F88A8E8770D5}" type="sibTrans" cxnId="{7A428306-7472-4706-A7D7-1D07871CBD5C}">
      <dgm:prSet/>
      <dgm:spPr/>
      <dgm:t>
        <a:bodyPr/>
        <a:lstStyle/>
        <a:p>
          <a:endParaRPr lang="en-US"/>
        </a:p>
      </dgm:t>
    </dgm:pt>
    <dgm:pt modelId="{8DBC544A-86E0-417C-BFFD-A1D1A95AA68D}">
      <dgm:prSet/>
      <dgm:spPr/>
      <dgm:t>
        <a:bodyPr/>
        <a:lstStyle/>
        <a:p>
          <a:r>
            <a:rPr lang="en-GB"/>
            <a:t>Today then we will look more closely at the process of learning from experience.</a:t>
          </a:r>
          <a:endParaRPr lang="en-US"/>
        </a:p>
      </dgm:t>
    </dgm:pt>
    <dgm:pt modelId="{5BF4D302-330C-4159-BD94-CE48B2940F8F}" type="parTrans" cxnId="{9FC34CBD-9267-4977-A9BC-E9684E668DFB}">
      <dgm:prSet/>
      <dgm:spPr/>
      <dgm:t>
        <a:bodyPr/>
        <a:lstStyle/>
        <a:p>
          <a:endParaRPr lang="en-US"/>
        </a:p>
      </dgm:t>
    </dgm:pt>
    <dgm:pt modelId="{95912082-25BB-44D6-9EAC-5C32CF1A91D7}" type="sibTrans" cxnId="{9FC34CBD-9267-4977-A9BC-E9684E668DFB}">
      <dgm:prSet/>
      <dgm:spPr/>
      <dgm:t>
        <a:bodyPr/>
        <a:lstStyle/>
        <a:p>
          <a:endParaRPr lang="en-US"/>
        </a:p>
      </dgm:t>
    </dgm:pt>
    <dgm:pt modelId="{8F0E6B82-E63C-4E77-8558-5511C4E9A557}" type="pres">
      <dgm:prSet presAssocID="{EF36886F-4659-4717-BD6A-0F9E4006EAA0}" presName="vert0" presStyleCnt="0">
        <dgm:presLayoutVars>
          <dgm:dir/>
          <dgm:animOne val="branch"/>
          <dgm:animLvl val="lvl"/>
        </dgm:presLayoutVars>
      </dgm:prSet>
      <dgm:spPr/>
    </dgm:pt>
    <dgm:pt modelId="{2578FA4D-77A3-4220-8005-15DDB318F309}" type="pres">
      <dgm:prSet presAssocID="{2F0D8638-DFE2-4ADC-A73F-8B41CBF8057C}" presName="thickLine" presStyleLbl="alignNode1" presStyleIdx="0" presStyleCnt="5"/>
      <dgm:spPr/>
    </dgm:pt>
    <dgm:pt modelId="{E5CF4740-01C2-4293-A97F-F09D05C3DCD2}" type="pres">
      <dgm:prSet presAssocID="{2F0D8638-DFE2-4ADC-A73F-8B41CBF8057C}" presName="horz1" presStyleCnt="0"/>
      <dgm:spPr/>
    </dgm:pt>
    <dgm:pt modelId="{D5934F45-FA25-4194-BB6D-A82E961B17DF}" type="pres">
      <dgm:prSet presAssocID="{2F0D8638-DFE2-4ADC-A73F-8B41CBF8057C}" presName="tx1" presStyleLbl="revTx" presStyleIdx="0" presStyleCnt="5"/>
      <dgm:spPr/>
    </dgm:pt>
    <dgm:pt modelId="{219D3A83-95DB-403F-8397-2B58E6D53160}" type="pres">
      <dgm:prSet presAssocID="{2F0D8638-DFE2-4ADC-A73F-8B41CBF8057C}" presName="vert1" presStyleCnt="0"/>
      <dgm:spPr/>
    </dgm:pt>
    <dgm:pt modelId="{06796D84-2306-4EE4-80AD-9ED6737F1ECB}" type="pres">
      <dgm:prSet presAssocID="{8F52B8FF-FB4C-4C35-A41A-0B7497AA193C}" presName="thickLine" presStyleLbl="alignNode1" presStyleIdx="1" presStyleCnt="5"/>
      <dgm:spPr/>
    </dgm:pt>
    <dgm:pt modelId="{C51F7908-B403-4E81-88EC-55F7C54C5721}" type="pres">
      <dgm:prSet presAssocID="{8F52B8FF-FB4C-4C35-A41A-0B7497AA193C}" presName="horz1" presStyleCnt="0"/>
      <dgm:spPr/>
    </dgm:pt>
    <dgm:pt modelId="{4DDE5F7A-61D1-4116-8184-92393CBA4372}" type="pres">
      <dgm:prSet presAssocID="{8F52B8FF-FB4C-4C35-A41A-0B7497AA193C}" presName="tx1" presStyleLbl="revTx" presStyleIdx="1" presStyleCnt="5"/>
      <dgm:spPr/>
    </dgm:pt>
    <dgm:pt modelId="{68629564-5F97-4A8A-AF59-C673B1C55760}" type="pres">
      <dgm:prSet presAssocID="{8F52B8FF-FB4C-4C35-A41A-0B7497AA193C}" presName="vert1" presStyleCnt="0"/>
      <dgm:spPr/>
    </dgm:pt>
    <dgm:pt modelId="{87EE2AEA-25CE-4617-98D6-5F57DC1A2F8A}" type="pres">
      <dgm:prSet presAssocID="{164C4997-4CFD-4F2E-9635-470FD4FF9B95}" presName="thickLine" presStyleLbl="alignNode1" presStyleIdx="2" presStyleCnt="5"/>
      <dgm:spPr/>
    </dgm:pt>
    <dgm:pt modelId="{3117C0EB-D996-4FB5-84D7-28649DF6B48F}" type="pres">
      <dgm:prSet presAssocID="{164C4997-4CFD-4F2E-9635-470FD4FF9B95}" presName="horz1" presStyleCnt="0"/>
      <dgm:spPr/>
    </dgm:pt>
    <dgm:pt modelId="{5FAF3A7B-D73C-4E2E-A788-BC87B5C2643D}" type="pres">
      <dgm:prSet presAssocID="{164C4997-4CFD-4F2E-9635-470FD4FF9B95}" presName="tx1" presStyleLbl="revTx" presStyleIdx="2" presStyleCnt="5"/>
      <dgm:spPr/>
    </dgm:pt>
    <dgm:pt modelId="{FD42850B-8A54-4006-97DC-BE8D4DDBB62F}" type="pres">
      <dgm:prSet presAssocID="{164C4997-4CFD-4F2E-9635-470FD4FF9B95}" presName="vert1" presStyleCnt="0"/>
      <dgm:spPr/>
    </dgm:pt>
    <dgm:pt modelId="{48C9DE75-88A3-4C61-AC41-937FE3D6F2DC}" type="pres">
      <dgm:prSet presAssocID="{D171AF51-5161-44E3-9D04-45E1A96AB0B6}" presName="thickLine" presStyleLbl="alignNode1" presStyleIdx="3" presStyleCnt="5"/>
      <dgm:spPr/>
    </dgm:pt>
    <dgm:pt modelId="{07451608-50B1-4EF7-A890-7241D01C3C0D}" type="pres">
      <dgm:prSet presAssocID="{D171AF51-5161-44E3-9D04-45E1A96AB0B6}" presName="horz1" presStyleCnt="0"/>
      <dgm:spPr/>
    </dgm:pt>
    <dgm:pt modelId="{F44B1C34-2558-4079-A564-062544685D5F}" type="pres">
      <dgm:prSet presAssocID="{D171AF51-5161-44E3-9D04-45E1A96AB0B6}" presName="tx1" presStyleLbl="revTx" presStyleIdx="3" presStyleCnt="5"/>
      <dgm:spPr/>
    </dgm:pt>
    <dgm:pt modelId="{A5285347-B7A6-41A7-96CA-39CF007F97C6}" type="pres">
      <dgm:prSet presAssocID="{D171AF51-5161-44E3-9D04-45E1A96AB0B6}" presName="vert1" presStyleCnt="0"/>
      <dgm:spPr/>
    </dgm:pt>
    <dgm:pt modelId="{F8A6F089-11F8-4BFF-AEC4-A47BBCABE66A}" type="pres">
      <dgm:prSet presAssocID="{8DBC544A-86E0-417C-BFFD-A1D1A95AA68D}" presName="thickLine" presStyleLbl="alignNode1" presStyleIdx="4" presStyleCnt="5"/>
      <dgm:spPr/>
    </dgm:pt>
    <dgm:pt modelId="{1C8E92C4-E353-4E2D-BA0F-3E761BDD6C2A}" type="pres">
      <dgm:prSet presAssocID="{8DBC544A-86E0-417C-BFFD-A1D1A95AA68D}" presName="horz1" presStyleCnt="0"/>
      <dgm:spPr/>
    </dgm:pt>
    <dgm:pt modelId="{A99D21FE-8226-4A4A-865E-EDFAAEB498E7}" type="pres">
      <dgm:prSet presAssocID="{8DBC544A-86E0-417C-BFFD-A1D1A95AA68D}" presName="tx1" presStyleLbl="revTx" presStyleIdx="4" presStyleCnt="5"/>
      <dgm:spPr/>
    </dgm:pt>
    <dgm:pt modelId="{80CA44DC-0B1E-46B9-833F-E4413E25671A}" type="pres">
      <dgm:prSet presAssocID="{8DBC544A-86E0-417C-BFFD-A1D1A95AA68D}" presName="vert1" presStyleCnt="0"/>
      <dgm:spPr/>
    </dgm:pt>
  </dgm:ptLst>
  <dgm:cxnLst>
    <dgm:cxn modelId="{7A428306-7472-4706-A7D7-1D07871CBD5C}" srcId="{EF36886F-4659-4717-BD6A-0F9E4006EAA0}" destId="{D171AF51-5161-44E3-9D04-45E1A96AB0B6}" srcOrd="3" destOrd="0" parTransId="{150C0FC6-A4BC-4BF5-8638-D43A60BCD55A}" sibTransId="{69D931FF-9668-430F-9884-F88A8E8770D5}"/>
    <dgm:cxn modelId="{474EFC17-F22E-4C8F-97DF-BF0BA5C894DA}" type="presOf" srcId="{8DBC544A-86E0-417C-BFFD-A1D1A95AA68D}" destId="{A99D21FE-8226-4A4A-865E-EDFAAEB498E7}" srcOrd="0" destOrd="0" presId="urn:microsoft.com/office/officeart/2008/layout/LinedList"/>
    <dgm:cxn modelId="{4B6C1B45-1180-460C-995F-D4B5E8443EBB}" type="presOf" srcId="{D171AF51-5161-44E3-9D04-45E1A96AB0B6}" destId="{F44B1C34-2558-4079-A564-062544685D5F}" srcOrd="0" destOrd="0" presId="urn:microsoft.com/office/officeart/2008/layout/LinedList"/>
    <dgm:cxn modelId="{C162EB48-906D-4B2C-A281-7B3FAFB54D4E}" type="presOf" srcId="{8F52B8FF-FB4C-4C35-A41A-0B7497AA193C}" destId="{4DDE5F7A-61D1-4116-8184-92393CBA4372}" srcOrd="0" destOrd="0" presId="urn:microsoft.com/office/officeart/2008/layout/LinedList"/>
    <dgm:cxn modelId="{D852E3A5-B490-4DDA-909F-5E181B734249}" srcId="{EF36886F-4659-4717-BD6A-0F9E4006EAA0}" destId="{164C4997-4CFD-4F2E-9635-470FD4FF9B95}" srcOrd="2" destOrd="0" parTransId="{FC618B79-9165-447A-99E2-CF52A68984D9}" sibTransId="{36E7EF8E-E670-47A1-B2F4-4B3C6E361916}"/>
    <dgm:cxn modelId="{ED32D9AC-31EE-40CE-9A0A-E5CEE5A1CEE5}" type="presOf" srcId="{164C4997-4CFD-4F2E-9635-470FD4FF9B95}" destId="{5FAF3A7B-D73C-4E2E-A788-BC87B5C2643D}" srcOrd="0" destOrd="0" presId="urn:microsoft.com/office/officeart/2008/layout/LinedList"/>
    <dgm:cxn modelId="{A57FFFB2-C74F-42D3-A3AA-EA73A2C4C774}" type="presOf" srcId="{EF36886F-4659-4717-BD6A-0F9E4006EAA0}" destId="{8F0E6B82-E63C-4E77-8558-5511C4E9A557}" srcOrd="0" destOrd="0" presId="urn:microsoft.com/office/officeart/2008/layout/LinedList"/>
    <dgm:cxn modelId="{9FC34CBD-9267-4977-A9BC-E9684E668DFB}" srcId="{EF36886F-4659-4717-BD6A-0F9E4006EAA0}" destId="{8DBC544A-86E0-417C-BFFD-A1D1A95AA68D}" srcOrd="4" destOrd="0" parTransId="{5BF4D302-330C-4159-BD94-CE48B2940F8F}" sibTransId="{95912082-25BB-44D6-9EAC-5C32CF1A91D7}"/>
    <dgm:cxn modelId="{79A5FFC7-7DD3-4E2B-A63B-46A4551A4F9C}" type="presOf" srcId="{2F0D8638-DFE2-4ADC-A73F-8B41CBF8057C}" destId="{D5934F45-FA25-4194-BB6D-A82E961B17DF}" srcOrd="0" destOrd="0" presId="urn:microsoft.com/office/officeart/2008/layout/LinedList"/>
    <dgm:cxn modelId="{16DBB2DB-16F8-43FF-82BE-196825F54686}" srcId="{EF36886F-4659-4717-BD6A-0F9E4006EAA0}" destId="{8F52B8FF-FB4C-4C35-A41A-0B7497AA193C}" srcOrd="1" destOrd="0" parTransId="{4FF74FFA-9391-4409-93B7-694D58B4B922}" sibTransId="{9CBE6948-DE81-4B02-B89C-7E81087818B3}"/>
    <dgm:cxn modelId="{A82410DF-3200-4EEE-81EF-EB645704C720}" srcId="{EF36886F-4659-4717-BD6A-0F9E4006EAA0}" destId="{2F0D8638-DFE2-4ADC-A73F-8B41CBF8057C}" srcOrd="0" destOrd="0" parTransId="{B73F336C-7720-4560-8D38-8815111B8BB0}" sibTransId="{AA56A68A-108F-4646-A981-79EC96CA2B8B}"/>
    <dgm:cxn modelId="{5F829866-DE92-4B9C-A7C6-9F39B5A7690E}" type="presParOf" srcId="{8F0E6B82-E63C-4E77-8558-5511C4E9A557}" destId="{2578FA4D-77A3-4220-8005-15DDB318F309}" srcOrd="0" destOrd="0" presId="urn:microsoft.com/office/officeart/2008/layout/LinedList"/>
    <dgm:cxn modelId="{CDAAE0FB-C47D-497A-AF7E-1C113DBFA53C}" type="presParOf" srcId="{8F0E6B82-E63C-4E77-8558-5511C4E9A557}" destId="{E5CF4740-01C2-4293-A97F-F09D05C3DCD2}" srcOrd="1" destOrd="0" presId="urn:microsoft.com/office/officeart/2008/layout/LinedList"/>
    <dgm:cxn modelId="{25ADEFAB-6F1B-4EF5-8974-114F1BB45A8A}" type="presParOf" srcId="{E5CF4740-01C2-4293-A97F-F09D05C3DCD2}" destId="{D5934F45-FA25-4194-BB6D-A82E961B17DF}" srcOrd="0" destOrd="0" presId="urn:microsoft.com/office/officeart/2008/layout/LinedList"/>
    <dgm:cxn modelId="{04FAB1A0-4CFE-49E6-9644-1F1151FAA540}" type="presParOf" srcId="{E5CF4740-01C2-4293-A97F-F09D05C3DCD2}" destId="{219D3A83-95DB-403F-8397-2B58E6D53160}" srcOrd="1" destOrd="0" presId="urn:microsoft.com/office/officeart/2008/layout/LinedList"/>
    <dgm:cxn modelId="{6489C63A-ACFB-4079-80BB-5AD807D5A46C}" type="presParOf" srcId="{8F0E6B82-E63C-4E77-8558-5511C4E9A557}" destId="{06796D84-2306-4EE4-80AD-9ED6737F1ECB}" srcOrd="2" destOrd="0" presId="urn:microsoft.com/office/officeart/2008/layout/LinedList"/>
    <dgm:cxn modelId="{8C4526D5-DC95-476F-82B0-1CFC62B80084}" type="presParOf" srcId="{8F0E6B82-E63C-4E77-8558-5511C4E9A557}" destId="{C51F7908-B403-4E81-88EC-55F7C54C5721}" srcOrd="3" destOrd="0" presId="urn:microsoft.com/office/officeart/2008/layout/LinedList"/>
    <dgm:cxn modelId="{D721E0C2-AF25-4752-8404-00C21E9F82A6}" type="presParOf" srcId="{C51F7908-B403-4E81-88EC-55F7C54C5721}" destId="{4DDE5F7A-61D1-4116-8184-92393CBA4372}" srcOrd="0" destOrd="0" presId="urn:microsoft.com/office/officeart/2008/layout/LinedList"/>
    <dgm:cxn modelId="{4993FB11-8FFB-47E9-BF40-C32C8F837825}" type="presParOf" srcId="{C51F7908-B403-4E81-88EC-55F7C54C5721}" destId="{68629564-5F97-4A8A-AF59-C673B1C55760}" srcOrd="1" destOrd="0" presId="urn:microsoft.com/office/officeart/2008/layout/LinedList"/>
    <dgm:cxn modelId="{E76F3BFA-89E5-4070-BDB4-647DFDD48F3A}" type="presParOf" srcId="{8F0E6B82-E63C-4E77-8558-5511C4E9A557}" destId="{87EE2AEA-25CE-4617-98D6-5F57DC1A2F8A}" srcOrd="4" destOrd="0" presId="urn:microsoft.com/office/officeart/2008/layout/LinedList"/>
    <dgm:cxn modelId="{7D860949-07E2-4358-A32B-3A8DD03908D4}" type="presParOf" srcId="{8F0E6B82-E63C-4E77-8558-5511C4E9A557}" destId="{3117C0EB-D996-4FB5-84D7-28649DF6B48F}" srcOrd="5" destOrd="0" presId="urn:microsoft.com/office/officeart/2008/layout/LinedList"/>
    <dgm:cxn modelId="{8129B383-32AB-40D4-ADFD-E4B49609CCE1}" type="presParOf" srcId="{3117C0EB-D996-4FB5-84D7-28649DF6B48F}" destId="{5FAF3A7B-D73C-4E2E-A788-BC87B5C2643D}" srcOrd="0" destOrd="0" presId="urn:microsoft.com/office/officeart/2008/layout/LinedList"/>
    <dgm:cxn modelId="{F4854787-3742-4A75-A333-C65AB4B14099}" type="presParOf" srcId="{3117C0EB-D996-4FB5-84D7-28649DF6B48F}" destId="{FD42850B-8A54-4006-97DC-BE8D4DDBB62F}" srcOrd="1" destOrd="0" presId="urn:microsoft.com/office/officeart/2008/layout/LinedList"/>
    <dgm:cxn modelId="{1D29936E-ACF8-43EF-B6AC-7CB9399670F4}" type="presParOf" srcId="{8F0E6B82-E63C-4E77-8558-5511C4E9A557}" destId="{48C9DE75-88A3-4C61-AC41-937FE3D6F2DC}" srcOrd="6" destOrd="0" presId="urn:microsoft.com/office/officeart/2008/layout/LinedList"/>
    <dgm:cxn modelId="{BB5AC9A2-3B2D-4847-B425-41F034E7F077}" type="presParOf" srcId="{8F0E6B82-E63C-4E77-8558-5511C4E9A557}" destId="{07451608-50B1-4EF7-A890-7241D01C3C0D}" srcOrd="7" destOrd="0" presId="urn:microsoft.com/office/officeart/2008/layout/LinedList"/>
    <dgm:cxn modelId="{5C6A04E0-BDFD-4DA4-9CD6-68FC2DEBFE7B}" type="presParOf" srcId="{07451608-50B1-4EF7-A890-7241D01C3C0D}" destId="{F44B1C34-2558-4079-A564-062544685D5F}" srcOrd="0" destOrd="0" presId="urn:microsoft.com/office/officeart/2008/layout/LinedList"/>
    <dgm:cxn modelId="{4C61E815-859B-4FB9-ACD3-BA451F68836A}" type="presParOf" srcId="{07451608-50B1-4EF7-A890-7241D01C3C0D}" destId="{A5285347-B7A6-41A7-96CA-39CF007F97C6}" srcOrd="1" destOrd="0" presId="urn:microsoft.com/office/officeart/2008/layout/LinedList"/>
    <dgm:cxn modelId="{3DD190D0-7C2C-43D1-97C6-3E8F3AF01FA6}" type="presParOf" srcId="{8F0E6B82-E63C-4E77-8558-5511C4E9A557}" destId="{F8A6F089-11F8-4BFF-AEC4-A47BBCABE66A}" srcOrd="8" destOrd="0" presId="urn:microsoft.com/office/officeart/2008/layout/LinedList"/>
    <dgm:cxn modelId="{F0D3E368-337B-4CD7-95B3-0538404A96B7}" type="presParOf" srcId="{8F0E6B82-E63C-4E77-8558-5511C4E9A557}" destId="{1C8E92C4-E353-4E2D-BA0F-3E761BDD6C2A}" srcOrd="9" destOrd="0" presId="urn:microsoft.com/office/officeart/2008/layout/LinedList"/>
    <dgm:cxn modelId="{4F860D11-B60C-4752-B6AC-A5E6E1F7A4FB}" type="presParOf" srcId="{1C8E92C4-E353-4E2D-BA0F-3E761BDD6C2A}" destId="{A99D21FE-8226-4A4A-865E-EDFAAEB498E7}" srcOrd="0" destOrd="0" presId="urn:microsoft.com/office/officeart/2008/layout/LinedList"/>
    <dgm:cxn modelId="{088D93FA-C04E-4E59-A3F2-82E9A625A171}" type="presParOf" srcId="{1C8E92C4-E353-4E2D-BA0F-3E761BDD6C2A}" destId="{80CA44DC-0B1E-46B9-833F-E4413E25671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1AC97C8-6A75-4DB3-9B1F-EEA7E9333745}"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87FF2F72-69C7-4C4B-B586-26D8F4B0E361}">
      <dgm:prSet/>
      <dgm:spPr/>
      <dgm:t>
        <a:bodyPr/>
        <a:lstStyle/>
        <a:p>
          <a:r>
            <a:rPr lang="en-GB"/>
            <a:t>We are aware then that we have experiences every day from which we may learn. </a:t>
          </a:r>
          <a:endParaRPr lang="en-US"/>
        </a:p>
      </dgm:t>
    </dgm:pt>
    <dgm:pt modelId="{F6E19301-B73D-4AEE-902C-B995149FC850}" type="parTrans" cxnId="{CE72E82C-FDB0-4E74-920D-F90AA3CB2AAF}">
      <dgm:prSet/>
      <dgm:spPr/>
      <dgm:t>
        <a:bodyPr/>
        <a:lstStyle/>
        <a:p>
          <a:endParaRPr lang="en-US"/>
        </a:p>
      </dgm:t>
    </dgm:pt>
    <dgm:pt modelId="{BD302BA2-F864-42B9-9396-372C0D4B671C}" type="sibTrans" cxnId="{CE72E82C-FDB0-4E74-920D-F90AA3CB2AAF}">
      <dgm:prSet/>
      <dgm:spPr/>
      <dgm:t>
        <a:bodyPr/>
        <a:lstStyle/>
        <a:p>
          <a:endParaRPr lang="en-US"/>
        </a:p>
      </dgm:t>
    </dgm:pt>
    <dgm:pt modelId="{9D485829-379A-4110-A0DB-51B55418A1BF}">
      <dgm:prSet/>
      <dgm:spPr/>
      <dgm:t>
        <a:bodyPr/>
        <a:lstStyle/>
        <a:p>
          <a:r>
            <a:rPr lang="en-GB"/>
            <a:t>What happens alongside this experience that enables us to learn from it?</a:t>
          </a:r>
          <a:endParaRPr lang="en-US"/>
        </a:p>
      </dgm:t>
    </dgm:pt>
    <dgm:pt modelId="{A74BC71F-578B-4A2A-BE30-FC0199659D4E}" type="parTrans" cxnId="{B5A4F6E8-8D99-4B30-B4F1-DF5281B3EF52}">
      <dgm:prSet/>
      <dgm:spPr/>
      <dgm:t>
        <a:bodyPr/>
        <a:lstStyle/>
        <a:p>
          <a:endParaRPr lang="en-US"/>
        </a:p>
      </dgm:t>
    </dgm:pt>
    <dgm:pt modelId="{CD59FE24-FD07-4844-9613-47D8C085C889}" type="sibTrans" cxnId="{B5A4F6E8-8D99-4B30-B4F1-DF5281B3EF52}">
      <dgm:prSet/>
      <dgm:spPr/>
      <dgm:t>
        <a:bodyPr/>
        <a:lstStyle/>
        <a:p>
          <a:endParaRPr lang="en-US"/>
        </a:p>
      </dgm:t>
    </dgm:pt>
    <dgm:pt modelId="{541CD13A-37E0-4C4E-B3AE-C7B773A03C6E}">
      <dgm:prSet/>
      <dgm:spPr/>
      <dgm:t>
        <a:bodyPr/>
        <a:lstStyle/>
        <a:p>
          <a:r>
            <a:rPr lang="en-GB"/>
            <a:t>There are many theories that have been written about this subject and you will be introduced to several of these today.</a:t>
          </a:r>
          <a:endParaRPr lang="en-US"/>
        </a:p>
      </dgm:t>
    </dgm:pt>
    <dgm:pt modelId="{808939A6-AE84-40C1-9ABE-A429A4251AED}" type="parTrans" cxnId="{A1F4B027-6C60-4CD9-BF91-8B2043AB0F50}">
      <dgm:prSet/>
      <dgm:spPr/>
      <dgm:t>
        <a:bodyPr/>
        <a:lstStyle/>
        <a:p>
          <a:endParaRPr lang="en-US"/>
        </a:p>
      </dgm:t>
    </dgm:pt>
    <dgm:pt modelId="{9A4BE264-BD79-4639-9E84-B33953E56666}" type="sibTrans" cxnId="{A1F4B027-6C60-4CD9-BF91-8B2043AB0F50}">
      <dgm:prSet/>
      <dgm:spPr/>
      <dgm:t>
        <a:bodyPr/>
        <a:lstStyle/>
        <a:p>
          <a:endParaRPr lang="en-US"/>
        </a:p>
      </dgm:t>
    </dgm:pt>
    <dgm:pt modelId="{ACF87DBA-73CB-4529-8EFF-FAEEB742EA76}">
      <dgm:prSet/>
      <dgm:spPr/>
      <dgm:t>
        <a:bodyPr/>
        <a:lstStyle/>
        <a:p>
          <a:r>
            <a:rPr lang="en-GB"/>
            <a:t>A term that is often used by theorists to describe this process is experiential learning – thus placing an importance on the role that experience plays in the process of learning. </a:t>
          </a:r>
          <a:endParaRPr lang="en-US"/>
        </a:p>
      </dgm:t>
    </dgm:pt>
    <dgm:pt modelId="{199E04A2-DAED-40D4-A669-CBA04B8539F3}" type="parTrans" cxnId="{7A3A7C0C-FD32-4BB2-8398-A57C8E2B7AE4}">
      <dgm:prSet/>
      <dgm:spPr/>
      <dgm:t>
        <a:bodyPr/>
        <a:lstStyle/>
        <a:p>
          <a:endParaRPr lang="en-US"/>
        </a:p>
      </dgm:t>
    </dgm:pt>
    <dgm:pt modelId="{839C3F7A-55F2-474D-87E2-548B15FEB978}" type="sibTrans" cxnId="{7A3A7C0C-FD32-4BB2-8398-A57C8E2B7AE4}">
      <dgm:prSet/>
      <dgm:spPr/>
      <dgm:t>
        <a:bodyPr/>
        <a:lstStyle/>
        <a:p>
          <a:endParaRPr lang="en-US"/>
        </a:p>
      </dgm:t>
    </dgm:pt>
    <dgm:pt modelId="{F694AEDE-82E4-44F0-BBDF-5FDDC99DE4C9}" type="pres">
      <dgm:prSet presAssocID="{91AC97C8-6A75-4DB3-9B1F-EEA7E9333745}" presName="vert0" presStyleCnt="0">
        <dgm:presLayoutVars>
          <dgm:dir/>
          <dgm:animOne val="branch"/>
          <dgm:animLvl val="lvl"/>
        </dgm:presLayoutVars>
      </dgm:prSet>
      <dgm:spPr/>
    </dgm:pt>
    <dgm:pt modelId="{38044AC4-9B20-480F-9985-E27DF36F6422}" type="pres">
      <dgm:prSet presAssocID="{87FF2F72-69C7-4C4B-B586-26D8F4B0E361}" presName="thickLine" presStyleLbl="alignNode1" presStyleIdx="0" presStyleCnt="4"/>
      <dgm:spPr/>
    </dgm:pt>
    <dgm:pt modelId="{C6730B14-EEBF-4B20-A658-0CDD6957F6B5}" type="pres">
      <dgm:prSet presAssocID="{87FF2F72-69C7-4C4B-B586-26D8F4B0E361}" presName="horz1" presStyleCnt="0"/>
      <dgm:spPr/>
    </dgm:pt>
    <dgm:pt modelId="{25E3B168-130B-4A3E-80CC-F543B2705C07}" type="pres">
      <dgm:prSet presAssocID="{87FF2F72-69C7-4C4B-B586-26D8F4B0E361}" presName="tx1" presStyleLbl="revTx" presStyleIdx="0" presStyleCnt="4"/>
      <dgm:spPr/>
    </dgm:pt>
    <dgm:pt modelId="{8CB6C3DA-73AD-42C8-A83B-7AD05400FE6A}" type="pres">
      <dgm:prSet presAssocID="{87FF2F72-69C7-4C4B-B586-26D8F4B0E361}" presName="vert1" presStyleCnt="0"/>
      <dgm:spPr/>
    </dgm:pt>
    <dgm:pt modelId="{71F5499D-4ADA-4207-9035-433464D4DCB1}" type="pres">
      <dgm:prSet presAssocID="{9D485829-379A-4110-A0DB-51B55418A1BF}" presName="thickLine" presStyleLbl="alignNode1" presStyleIdx="1" presStyleCnt="4"/>
      <dgm:spPr/>
    </dgm:pt>
    <dgm:pt modelId="{A0C05F65-2D2F-4600-A339-FCE2CB56522F}" type="pres">
      <dgm:prSet presAssocID="{9D485829-379A-4110-A0DB-51B55418A1BF}" presName="horz1" presStyleCnt="0"/>
      <dgm:spPr/>
    </dgm:pt>
    <dgm:pt modelId="{71259F9D-8FD9-4B9F-95F5-8EA92BE4701B}" type="pres">
      <dgm:prSet presAssocID="{9D485829-379A-4110-A0DB-51B55418A1BF}" presName="tx1" presStyleLbl="revTx" presStyleIdx="1" presStyleCnt="4"/>
      <dgm:spPr/>
    </dgm:pt>
    <dgm:pt modelId="{572369C0-270D-43EE-8B4F-480A1F4886FD}" type="pres">
      <dgm:prSet presAssocID="{9D485829-379A-4110-A0DB-51B55418A1BF}" presName="vert1" presStyleCnt="0"/>
      <dgm:spPr/>
    </dgm:pt>
    <dgm:pt modelId="{70B00385-DA2F-4C70-B5A3-D322A723410B}" type="pres">
      <dgm:prSet presAssocID="{541CD13A-37E0-4C4E-B3AE-C7B773A03C6E}" presName="thickLine" presStyleLbl="alignNode1" presStyleIdx="2" presStyleCnt="4"/>
      <dgm:spPr/>
    </dgm:pt>
    <dgm:pt modelId="{486FAFE4-4FCD-4AB4-BF61-0E2FF61AE9A9}" type="pres">
      <dgm:prSet presAssocID="{541CD13A-37E0-4C4E-B3AE-C7B773A03C6E}" presName="horz1" presStyleCnt="0"/>
      <dgm:spPr/>
    </dgm:pt>
    <dgm:pt modelId="{177F0863-9198-4676-8794-5F3D341A95F5}" type="pres">
      <dgm:prSet presAssocID="{541CD13A-37E0-4C4E-B3AE-C7B773A03C6E}" presName="tx1" presStyleLbl="revTx" presStyleIdx="2" presStyleCnt="4"/>
      <dgm:spPr/>
    </dgm:pt>
    <dgm:pt modelId="{1D5DC585-9286-4C90-B37C-106A23A82B1A}" type="pres">
      <dgm:prSet presAssocID="{541CD13A-37E0-4C4E-B3AE-C7B773A03C6E}" presName="vert1" presStyleCnt="0"/>
      <dgm:spPr/>
    </dgm:pt>
    <dgm:pt modelId="{CC70D76D-8CC3-4BDC-B31E-5897B0761B5C}" type="pres">
      <dgm:prSet presAssocID="{ACF87DBA-73CB-4529-8EFF-FAEEB742EA76}" presName="thickLine" presStyleLbl="alignNode1" presStyleIdx="3" presStyleCnt="4"/>
      <dgm:spPr/>
    </dgm:pt>
    <dgm:pt modelId="{434E2278-2BD5-4246-B487-E3064E6003D2}" type="pres">
      <dgm:prSet presAssocID="{ACF87DBA-73CB-4529-8EFF-FAEEB742EA76}" presName="horz1" presStyleCnt="0"/>
      <dgm:spPr/>
    </dgm:pt>
    <dgm:pt modelId="{D344FECA-563C-4E40-A5B2-ED18D0457A96}" type="pres">
      <dgm:prSet presAssocID="{ACF87DBA-73CB-4529-8EFF-FAEEB742EA76}" presName="tx1" presStyleLbl="revTx" presStyleIdx="3" presStyleCnt="4"/>
      <dgm:spPr/>
    </dgm:pt>
    <dgm:pt modelId="{7B2976F5-9375-435F-B251-8F067FD41B22}" type="pres">
      <dgm:prSet presAssocID="{ACF87DBA-73CB-4529-8EFF-FAEEB742EA76}" presName="vert1" presStyleCnt="0"/>
      <dgm:spPr/>
    </dgm:pt>
  </dgm:ptLst>
  <dgm:cxnLst>
    <dgm:cxn modelId="{CB211406-2612-4F8B-93AC-9367C183256D}" type="presOf" srcId="{87FF2F72-69C7-4C4B-B586-26D8F4B0E361}" destId="{25E3B168-130B-4A3E-80CC-F543B2705C07}" srcOrd="0" destOrd="0" presId="urn:microsoft.com/office/officeart/2008/layout/LinedList"/>
    <dgm:cxn modelId="{7A3A7C0C-FD32-4BB2-8398-A57C8E2B7AE4}" srcId="{91AC97C8-6A75-4DB3-9B1F-EEA7E9333745}" destId="{ACF87DBA-73CB-4529-8EFF-FAEEB742EA76}" srcOrd="3" destOrd="0" parTransId="{199E04A2-DAED-40D4-A669-CBA04B8539F3}" sibTransId="{839C3F7A-55F2-474D-87E2-548B15FEB978}"/>
    <dgm:cxn modelId="{A1F4B027-6C60-4CD9-BF91-8B2043AB0F50}" srcId="{91AC97C8-6A75-4DB3-9B1F-EEA7E9333745}" destId="{541CD13A-37E0-4C4E-B3AE-C7B773A03C6E}" srcOrd="2" destOrd="0" parTransId="{808939A6-AE84-40C1-9ABE-A429A4251AED}" sibTransId="{9A4BE264-BD79-4639-9E84-B33953E56666}"/>
    <dgm:cxn modelId="{6BB7152A-B42D-43AA-AE52-BBED2DAE03FB}" type="presOf" srcId="{541CD13A-37E0-4C4E-B3AE-C7B773A03C6E}" destId="{177F0863-9198-4676-8794-5F3D341A95F5}" srcOrd="0" destOrd="0" presId="urn:microsoft.com/office/officeart/2008/layout/LinedList"/>
    <dgm:cxn modelId="{CE72E82C-FDB0-4E74-920D-F90AA3CB2AAF}" srcId="{91AC97C8-6A75-4DB3-9B1F-EEA7E9333745}" destId="{87FF2F72-69C7-4C4B-B586-26D8F4B0E361}" srcOrd="0" destOrd="0" parTransId="{F6E19301-B73D-4AEE-902C-B995149FC850}" sibTransId="{BD302BA2-F864-42B9-9396-372C0D4B671C}"/>
    <dgm:cxn modelId="{72361D5E-53D7-4E1E-932F-6C3B337C9570}" type="presOf" srcId="{9D485829-379A-4110-A0DB-51B55418A1BF}" destId="{71259F9D-8FD9-4B9F-95F5-8EA92BE4701B}" srcOrd="0" destOrd="0" presId="urn:microsoft.com/office/officeart/2008/layout/LinedList"/>
    <dgm:cxn modelId="{C0D67655-A3B9-406C-B9BA-493AF6B70640}" type="presOf" srcId="{91AC97C8-6A75-4DB3-9B1F-EEA7E9333745}" destId="{F694AEDE-82E4-44F0-BBDF-5FDDC99DE4C9}" srcOrd="0" destOrd="0" presId="urn:microsoft.com/office/officeart/2008/layout/LinedList"/>
    <dgm:cxn modelId="{5A49858B-36DD-447A-B57E-45490A2C33CB}" type="presOf" srcId="{ACF87DBA-73CB-4529-8EFF-FAEEB742EA76}" destId="{D344FECA-563C-4E40-A5B2-ED18D0457A96}" srcOrd="0" destOrd="0" presId="urn:microsoft.com/office/officeart/2008/layout/LinedList"/>
    <dgm:cxn modelId="{B5A4F6E8-8D99-4B30-B4F1-DF5281B3EF52}" srcId="{91AC97C8-6A75-4DB3-9B1F-EEA7E9333745}" destId="{9D485829-379A-4110-A0DB-51B55418A1BF}" srcOrd="1" destOrd="0" parTransId="{A74BC71F-578B-4A2A-BE30-FC0199659D4E}" sibTransId="{CD59FE24-FD07-4844-9613-47D8C085C889}"/>
    <dgm:cxn modelId="{4BEEF080-4677-4350-A4E6-E952A52CF0FA}" type="presParOf" srcId="{F694AEDE-82E4-44F0-BBDF-5FDDC99DE4C9}" destId="{38044AC4-9B20-480F-9985-E27DF36F6422}" srcOrd="0" destOrd="0" presId="urn:microsoft.com/office/officeart/2008/layout/LinedList"/>
    <dgm:cxn modelId="{D281BEEE-46FF-430B-8A16-22002BBF4159}" type="presParOf" srcId="{F694AEDE-82E4-44F0-BBDF-5FDDC99DE4C9}" destId="{C6730B14-EEBF-4B20-A658-0CDD6957F6B5}" srcOrd="1" destOrd="0" presId="urn:microsoft.com/office/officeart/2008/layout/LinedList"/>
    <dgm:cxn modelId="{7A878D98-2166-4650-8468-786FF0F73B96}" type="presParOf" srcId="{C6730B14-EEBF-4B20-A658-0CDD6957F6B5}" destId="{25E3B168-130B-4A3E-80CC-F543B2705C07}" srcOrd="0" destOrd="0" presId="urn:microsoft.com/office/officeart/2008/layout/LinedList"/>
    <dgm:cxn modelId="{AEE482FA-3D78-478B-9DB9-DB0C600A02C3}" type="presParOf" srcId="{C6730B14-EEBF-4B20-A658-0CDD6957F6B5}" destId="{8CB6C3DA-73AD-42C8-A83B-7AD05400FE6A}" srcOrd="1" destOrd="0" presId="urn:microsoft.com/office/officeart/2008/layout/LinedList"/>
    <dgm:cxn modelId="{6724BB30-8EC0-450C-8B42-999E661462C9}" type="presParOf" srcId="{F694AEDE-82E4-44F0-BBDF-5FDDC99DE4C9}" destId="{71F5499D-4ADA-4207-9035-433464D4DCB1}" srcOrd="2" destOrd="0" presId="urn:microsoft.com/office/officeart/2008/layout/LinedList"/>
    <dgm:cxn modelId="{8FFDA290-0B6B-4041-8D4B-77658B936D45}" type="presParOf" srcId="{F694AEDE-82E4-44F0-BBDF-5FDDC99DE4C9}" destId="{A0C05F65-2D2F-4600-A339-FCE2CB56522F}" srcOrd="3" destOrd="0" presId="urn:microsoft.com/office/officeart/2008/layout/LinedList"/>
    <dgm:cxn modelId="{343BC8CD-C501-4D23-8E4C-BFC6A3035673}" type="presParOf" srcId="{A0C05F65-2D2F-4600-A339-FCE2CB56522F}" destId="{71259F9D-8FD9-4B9F-95F5-8EA92BE4701B}" srcOrd="0" destOrd="0" presId="urn:microsoft.com/office/officeart/2008/layout/LinedList"/>
    <dgm:cxn modelId="{31D96326-498E-4665-9CFA-6E63B4A7F7A8}" type="presParOf" srcId="{A0C05F65-2D2F-4600-A339-FCE2CB56522F}" destId="{572369C0-270D-43EE-8B4F-480A1F4886FD}" srcOrd="1" destOrd="0" presId="urn:microsoft.com/office/officeart/2008/layout/LinedList"/>
    <dgm:cxn modelId="{21966BE9-1240-4D57-8C11-493284887469}" type="presParOf" srcId="{F694AEDE-82E4-44F0-BBDF-5FDDC99DE4C9}" destId="{70B00385-DA2F-4C70-B5A3-D322A723410B}" srcOrd="4" destOrd="0" presId="urn:microsoft.com/office/officeart/2008/layout/LinedList"/>
    <dgm:cxn modelId="{382E4F22-EF41-46BC-92C9-677C5E41E9BA}" type="presParOf" srcId="{F694AEDE-82E4-44F0-BBDF-5FDDC99DE4C9}" destId="{486FAFE4-4FCD-4AB4-BF61-0E2FF61AE9A9}" srcOrd="5" destOrd="0" presId="urn:microsoft.com/office/officeart/2008/layout/LinedList"/>
    <dgm:cxn modelId="{B3B6B69D-E44B-44ED-AC6B-1E6CA4EE9D9C}" type="presParOf" srcId="{486FAFE4-4FCD-4AB4-BF61-0E2FF61AE9A9}" destId="{177F0863-9198-4676-8794-5F3D341A95F5}" srcOrd="0" destOrd="0" presId="urn:microsoft.com/office/officeart/2008/layout/LinedList"/>
    <dgm:cxn modelId="{70F6D329-E5E1-4E72-9392-A180DADFF5B7}" type="presParOf" srcId="{486FAFE4-4FCD-4AB4-BF61-0E2FF61AE9A9}" destId="{1D5DC585-9286-4C90-B37C-106A23A82B1A}" srcOrd="1" destOrd="0" presId="urn:microsoft.com/office/officeart/2008/layout/LinedList"/>
    <dgm:cxn modelId="{7918687D-B399-4C69-AF8F-FEFFDE9AC6CD}" type="presParOf" srcId="{F694AEDE-82E4-44F0-BBDF-5FDDC99DE4C9}" destId="{CC70D76D-8CC3-4BDC-B31E-5897B0761B5C}" srcOrd="6" destOrd="0" presId="urn:microsoft.com/office/officeart/2008/layout/LinedList"/>
    <dgm:cxn modelId="{36F9F4F5-F5D8-4025-A976-F9A0C8D10B8C}" type="presParOf" srcId="{F694AEDE-82E4-44F0-BBDF-5FDDC99DE4C9}" destId="{434E2278-2BD5-4246-B487-E3064E6003D2}" srcOrd="7" destOrd="0" presId="urn:microsoft.com/office/officeart/2008/layout/LinedList"/>
    <dgm:cxn modelId="{2369E348-F898-4980-B8A7-D722844102A0}" type="presParOf" srcId="{434E2278-2BD5-4246-B487-E3064E6003D2}" destId="{D344FECA-563C-4E40-A5B2-ED18D0457A96}" srcOrd="0" destOrd="0" presId="urn:microsoft.com/office/officeart/2008/layout/LinedList"/>
    <dgm:cxn modelId="{812C6EB7-1421-494D-BA2B-E8E886C18A32}" type="presParOf" srcId="{434E2278-2BD5-4246-B487-E3064E6003D2}" destId="{7B2976F5-9375-435F-B251-8F067FD41B22}"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A26C17E-9DD8-4536-9261-60CA2E1D7D32}" type="doc">
      <dgm:prSet loTypeId="urn:microsoft.com/office/officeart/2008/layout/LinedList" loCatId="list" qsTypeId="urn:microsoft.com/office/officeart/2005/8/quickstyle/simple5" qsCatId="simple" csTypeId="urn:microsoft.com/office/officeart/2005/8/colors/accent1_2" csCatId="accent1"/>
      <dgm:spPr/>
      <dgm:t>
        <a:bodyPr/>
        <a:lstStyle/>
        <a:p>
          <a:endParaRPr lang="en-US"/>
        </a:p>
      </dgm:t>
    </dgm:pt>
    <dgm:pt modelId="{CAD2B7AA-4810-4579-B22B-EAE8D21FE103}">
      <dgm:prSet/>
      <dgm:spPr/>
      <dgm:t>
        <a:bodyPr/>
        <a:lstStyle/>
        <a:p>
          <a:r>
            <a:rPr lang="en-GB" b="0" i="0"/>
            <a:t>Gibbs' Reflective Cycle was developed by Graham Gibbs in 1988 to give structure to learning from experiences.  </a:t>
          </a:r>
          <a:endParaRPr lang="en-US"/>
        </a:p>
      </dgm:t>
    </dgm:pt>
    <dgm:pt modelId="{4B10F081-8E1D-4EC9-AEB1-6A31A87095D4}" type="parTrans" cxnId="{F707534D-D9D1-4642-B6F5-8676F035509C}">
      <dgm:prSet/>
      <dgm:spPr/>
      <dgm:t>
        <a:bodyPr/>
        <a:lstStyle/>
        <a:p>
          <a:endParaRPr lang="en-US"/>
        </a:p>
      </dgm:t>
    </dgm:pt>
    <dgm:pt modelId="{AE5F2401-FFDA-424A-89B1-28201130D79F}" type="sibTrans" cxnId="{F707534D-D9D1-4642-B6F5-8676F035509C}">
      <dgm:prSet/>
      <dgm:spPr/>
      <dgm:t>
        <a:bodyPr/>
        <a:lstStyle/>
        <a:p>
          <a:endParaRPr lang="en-US"/>
        </a:p>
      </dgm:t>
    </dgm:pt>
    <dgm:pt modelId="{549D3CC8-42F0-447F-AB30-BF9C39B4C29F}">
      <dgm:prSet/>
      <dgm:spPr/>
      <dgm:t>
        <a:bodyPr/>
        <a:lstStyle/>
        <a:p>
          <a:r>
            <a:rPr lang="en-GB" b="0" i="0"/>
            <a:t>It offers a framework for examining experiences, and given its cyclic nature lends itself particularly well to repeated experiences, allowing you to learn and plan from things that either went well or didn’t go well. </a:t>
          </a:r>
          <a:endParaRPr lang="en-US"/>
        </a:p>
      </dgm:t>
    </dgm:pt>
    <dgm:pt modelId="{647F4CC1-5B87-4965-AA87-24419FEC72A8}" type="parTrans" cxnId="{AA3732C3-9410-47EF-A923-69ECDE4F0008}">
      <dgm:prSet/>
      <dgm:spPr/>
      <dgm:t>
        <a:bodyPr/>
        <a:lstStyle/>
        <a:p>
          <a:endParaRPr lang="en-US"/>
        </a:p>
      </dgm:t>
    </dgm:pt>
    <dgm:pt modelId="{219ED300-914D-4131-915E-66BC0ED8C8A5}" type="sibTrans" cxnId="{AA3732C3-9410-47EF-A923-69ECDE4F0008}">
      <dgm:prSet/>
      <dgm:spPr/>
      <dgm:t>
        <a:bodyPr/>
        <a:lstStyle/>
        <a:p>
          <a:endParaRPr lang="en-US"/>
        </a:p>
      </dgm:t>
    </dgm:pt>
    <dgm:pt modelId="{040E74E9-DF1D-46EC-A126-202649A543EC}">
      <dgm:prSet/>
      <dgm:spPr/>
      <dgm:t>
        <a:bodyPr/>
        <a:lstStyle/>
        <a:p>
          <a:r>
            <a:rPr lang="en-GB" b="0" i="0"/>
            <a:t>It covers 6 stages:</a:t>
          </a:r>
          <a:endParaRPr lang="en-US"/>
        </a:p>
      </dgm:t>
    </dgm:pt>
    <dgm:pt modelId="{FF1DE97B-A063-4533-8EFD-13B5E1392E99}" type="parTrans" cxnId="{43ECC704-3EE7-4185-A3E0-5F792B09245F}">
      <dgm:prSet/>
      <dgm:spPr/>
      <dgm:t>
        <a:bodyPr/>
        <a:lstStyle/>
        <a:p>
          <a:endParaRPr lang="en-US"/>
        </a:p>
      </dgm:t>
    </dgm:pt>
    <dgm:pt modelId="{922EA6F4-6AC0-4D1A-BA45-DA70320ABC40}" type="sibTrans" cxnId="{43ECC704-3EE7-4185-A3E0-5F792B09245F}">
      <dgm:prSet/>
      <dgm:spPr/>
      <dgm:t>
        <a:bodyPr/>
        <a:lstStyle/>
        <a:p>
          <a:endParaRPr lang="en-US"/>
        </a:p>
      </dgm:t>
    </dgm:pt>
    <dgm:pt modelId="{11B6C773-1CB7-4C52-B57D-1742EC4D901E}">
      <dgm:prSet/>
      <dgm:spPr/>
      <dgm:t>
        <a:bodyPr/>
        <a:lstStyle/>
        <a:p>
          <a:r>
            <a:rPr lang="en-GB" b="1" i="0"/>
            <a:t>Description</a:t>
          </a:r>
          <a:r>
            <a:rPr lang="en-GB" b="0" i="0"/>
            <a:t> of the experience</a:t>
          </a:r>
          <a:endParaRPr lang="en-US"/>
        </a:p>
      </dgm:t>
    </dgm:pt>
    <dgm:pt modelId="{C83125FD-9D1E-4DA5-9911-20A5CD7FD8D6}" type="parTrans" cxnId="{2C6D19A2-493F-4E3B-8684-CB0EA8FE6666}">
      <dgm:prSet/>
      <dgm:spPr/>
      <dgm:t>
        <a:bodyPr/>
        <a:lstStyle/>
        <a:p>
          <a:endParaRPr lang="en-US"/>
        </a:p>
      </dgm:t>
    </dgm:pt>
    <dgm:pt modelId="{378C9453-BC19-46E5-9B91-C1E40373F969}" type="sibTrans" cxnId="{2C6D19A2-493F-4E3B-8684-CB0EA8FE6666}">
      <dgm:prSet/>
      <dgm:spPr/>
      <dgm:t>
        <a:bodyPr/>
        <a:lstStyle/>
        <a:p>
          <a:endParaRPr lang="en-US"/>
        </a:p>
      </dgm:t>
    </dgm:pt>
    <dgm:pt modelId="{2FC9C512-FF2B-4E3F-93B4-CAA993A79F63}">
      <dgm:prSet/>
      <dgm:spPr/>
      <dgm:t>
        <a:bodyPr/>
        <a:lstStyle/>
        <a:p>
          <a:r>
            <a:rPr lang="en-GB" b="1" i="0"/>
            <a:t>Feelings</a:t>
          </a:r>
          <a:r>
            <a:rPr lang="en-GB" b="0" i="0"/>
            <a:t> and thoughts about the experience</a:t>
          </a:r>
          <a:endParaRPr lang="en-US"/>
        </a:p>
      </dgm:t>
    </dgm:pt>
    <dgm:pt modelId="{47997ED4-7EF0-4BA7-A097-D229FF2AE9E2}" type="parTrans" cxnId="{B55ACB8B-427C-4740-B02B-D622DF9B6E3F}">
      <dgm:prSet/>
      <dgm:spPr/>
      <dgm:t>
        <a:bodyPr/>
        <a:lstStyle/>
        <a:p>
          <a:endParaRPr lang="en-US"/>
        </a:p>
      </dgm:t>
    </dgm:pt>
    <dgm:pt modelId="{34E5A885-5150-4D46-99AE-26D6913C8445}" type="sibTrans" cxnId="{B55ACB8B-427C-4740-B02B-D622DF9B6E3F}">
      <dgm:prSet/>
      <dgm:spPr/>
      <dgm:t>
        <a:bodyPr/>
        <a:lstStyle/>
        <a:p>
          <a:endParaRPr lang="en-US"/>
        </a:p>
      </dgm:t>
    </dgm:pt>
    <dgm:pt modelId="{198338B3-0A89-4840-AACD-854E71FCE1E4}">
      <dgm:prSet/>
      <dgm:spPr/>
      <dgm:t>
        <a:bodyPr/>
        <a:lstStyle/>
        <a:p>
          <a:r>
            <a:rPr lang="en-GB" b="1" i="0"/>
            <a:t>Evaluation</a:t>
          </a:r>
          <a:r>
            <a:rPr lang="en-GB" b="0" i="0"/>
            <a:t> of the experience, both good and bad</a:t>
          </a:r>
          <a:endParaRPr lang="en-US"/>
        </a:p>
      </dgm:t>
    </dgm:pt>
    <dgm:pt modelId="{CB6C0198-7FF7-4473-96D8-8F0A9422D529}" type="parTrans" cxnId="{15E745B1-CC43-48C1-9DD2-6CC7830B8649}">
      <dgm:prSet/>
      <dgm:spPr/>
      <dgm:t>
        <a:bodyPr/>
        <a:lstStyle/>
        <a:p>
          <a:endParaRPr lang="en-US"/>
        </a:p>
      </dgm:t>
    </dgm:pt>
    <dgm:pt modelId="{B86B2A09-7141-4678-8D6E-B2A3D9370016}" type="sibTrans" cxnId="{15E745B1-CC43-48C1-9DD2-6CC7830B8649}">
      <dgm:prSet/>
      <dgm:spPr/>
      <dgm:t>
        <a:bodyPr/>
        <a:lstStyle/>
        <a:p>
          <a:endParaRPr lang="en-US"/>
        </a:p>
      </dgm:t>
    </dgm:pt>
    <dgm:pt modelId="{2447C77B-ED03-4392-9D06-D074941B0DD8}">
      <dgm:prSet/>
      <dgm:spPr/>
      <dgm:t>
        <a:bodyPr/>
        <a:lstStyle/>
        <a:p>
          <a:r>
            <a:rPr lang="en-GB" b="1" i="0"/>
            <a:t>Analysis</a:t>
          </a:r>
          <a:r>
            <a:rPr lang="en-GB" b="0" i="0"/>
            <a:t> to make sense of the situation</a:t>
          </a:r>
          <a:endParaRPr lang="en-US"/>
        </a:p>
      </dgm:t>
    </dgm:pt>
    <dgm:pt modelId="{5DE61B49-9125-45FD-8B32-51392B519DB2}" type="parTrans" cxnId="{1F4A89C3-F5E6-488A-8352-B55FA7F913C5}">
      <dgm:prSet/>
      <dgm:spPr/>
      <dgm:t>
        <a:bodyPr/>
        <a:lstStyle/>
        <a:p>
          <a:endParaRPr lang="en-US"/>
        </a:p>
      </dgm:t>
    </dgm:pt>
    <dgm:pt modelId="{8650F646-6E02-428F-8A68-58D41E30A3CE}" type="sibTrans" cxnId="{1F4A89C3-F5E6-488A-8352-B55FA7F913C5}">
      <dgm:prSet/>
      <dgm:spPr/>
      <dgm:t>
        <a:bodyPr/>
        <a:lstStyle/>
        <a:p>
          <a:endParaRPr lang="en-US"/>
        </a:p>
      </dgm:t>
    </dgm:pt>
    <dgm:pt modelId="{D0952226-C44E-4E1F-B147-C246E2BA5E2E}">
      <dgm:prSet/>
      <dgm:spPr/>
      <dgm:t>
        <a:bodyPr/>
        <a:lstStyle/>
        <a:p>
          <a:r>
            <a:rPr lang="en-GB" b="1" i="0"/>
            <a:t>Conclusion</a:t>
          </a:r>
          <a:r>
            <a:rPr lang="en-GB" b="0" i="0"/>
            <a:t> about what you learned and what you could have done differently</a:t>
          </a:r>
          <a:endParaRPr lang="en-US"/>
        </a:p>
      </dgm:t>
    </dgm:pt>
    <dgm:pt modelId="{900BF59C-FD28-478E-BCAC-8B3E2858567C}" type="parTrans" cxnId="{858A61D6-25AC-419A-A2FE-EC8AF26213EB}">
      <dgm:prSet/>
      <dgm:spPr/>
      <dgm:t>
        <a:bodyPr/>
        <a:lstStyle/>
        <a:p>
          <a:endParaRPr lang="en-US"/>
        </a:p>
      </dgm:t>
    </dgm:pt>
    <dgm:pt modelId="{D619A93B-1C41-4CB5-885C-50CE9261DFC6}" type="sibTrans" cxnId="{858A61D6-25AC-419A-A2FE-EC8AF26213EB}">
      <dgm:prSet/>
      <dgm:spPr/>
      <dgm:t>
        <a:bodyPr/>
        <a:lstStyle/>
        <a:p>
          <a:endParaRPr lang="en-US"/>
        </a:p>
      </dgm:t>
    </dgm:pt>
    <dgm:pt modelId="{26CF7F0B-B0C1-472C-8740-46C7AA8AB3A8}">
      <dgm:prSet/>
      <dgm:spPr/>
      <dgm:t>
        <a:bodyPr/>
        <a:lstStyle/>
        <a:p>
          <a:r>
            <a:rPr lang="en-GB" b="1" i="0"/>
            <a:t>Action plan</a:t>
          </a:r>
          <a:r>
            <a:rPr lang="en-GB" b="0" i="0"/>
            <a:t> for how you would deal with similar situations in the future, or general changes you might find appropriate.</a:t>
          </a:r>
          <a:endParaRPr lang="en-US"/>
        </a:p>
      </dgm:t>
    </dgm:pt>
    <dgm:pt modelId="{A96DCA6B-4E75-4BAA-814D-8059EB2B9596}" type="parTrans" cxnId="{B1AD3A6F-D1E9-4B6F-BBE7-E8F7CD34CB93}">
      <dgm:prSet/>
      <dgm:spPr/>
      <dgm:t>
        <a:bodyPr/>
        <a:lstStyle/>
        <a:p>
          <a:endParaRPr lang="en-US"/>
        </a:p>
      </dgm:t>
    </dgm:pt>
    <dgm:pt modelId="{721DDA16-CBAC-4676-932B-7F7E3396D481}" type="sibTrans" cxnId="{B1AD3A6F-D1E9-4B6F-BBE7-E8F7CD34CB93}">
      <dgm:prSet/>
      <dgm:spPr/>
      <dgm:t>
        <a:bodyPr/>
        <a:lstStyle/>
        <a:p>
          <a:endParaRPr lang="en-US"/>
        </a:p>
      </dgm:t>
    </dgm:pt>
    <dgm:pt modelId="{CD07B9C1-416A-4951-839E-09DD2238E527}" type="pres">
      <dgm:prSet presAssocID="{1A26C17E-9DD8-4536-9261-60CA2E1D7D32}" presName="vert0" presStyleCnt="0">
        <dgm:presLayoutVars>
          <dgm:dir/>
          <dgm:animOne val="branch"/>
          <dgm:animLvl val="lvl"/>
        </dgm:presLayoutVars>
      </dgm:prSet>
      <dgm:spPr/>
    </dgm:pt>
    <dgm:pt modelId="{F379F8D7-8A90-45BC-8EE6-E32B3D34707C}" type="pres">
      <dgm:prSet presAssocID="{CAD2B7AA-4810-4579-B22B-EAE8D21FE103}" presName="thickLine" presStyleLbl="alignNode1" presStyleIdx="0" presStyleCnt="9"/>
      <dgm:spPr/>
    </dgm:pt>
    <dgm:pt modelId="{65F36CC2-0E33-44FF-AEC4-4E9F10CCDB94}" type="pres">
      <dgm:prSet presAssocID="{CAD2B7AA-4810-4579-B22B-EAE8D21FE103}" presName="horz1" presStyleCnt="0"/>
      <dgm:spPr/>
    </dgm:pt>
    <dgm:pt modelId="{6171860E-F04C-4928-B4ED-E275B7F84CD9}" type="pres">
      <dgm:prSet presAssocID="{CAD2B7AA-4810-4579-B22B-EAE8D21FE103}" presName="tx1" presStyleLbl="revTx" presStyleIdx="0" presStyleCnt="9"/>
      <dgm:spPr/>
    </dgm:pt>
    <dgm:pt modelId="{84FDB683-6A9A-401D-8247-C9CE50B95684}" type="pres">
      <dgm:prSet presAssocID="{CAD2B7AA-4810-4579-B22B-EAE8D21FE103}" presName="vert1" presStyleCnt="0"/>
      <dgm:spPr/>
    </dgm:pt>
    <dgm:pt modelId="{CF4A9486-AD6A-495F-916F-B742C508E272}" type="pres">
      <dgm:prSet presAssocID="{549D3CC8-42F0-447F-AB30-BF9C39B4C29F}" presName="thickLine" presStyleLbl="alignNode1" presStyleIdx="1" presStyleCnt="9"/>
      <dgm:spPr/>
    </dgm:pt>
    <dgm:pt modelId="{2D7E1042-0E13-42B5-BFA8-9A758AA9B394}" type="pres">
      <dgm:prSet presAssocID="{549D3CC8-42F0-447F-AB30-BF9C39B4C29F}" presName="horz1" presStyleCnt="0"/>
      <dgm:spPr/>
    </dgm:pt>
    <dgm:pt modelId="{696E1AA5-9B8A-4E64-83A7-CF58A95D23A9}" type="pres">
      <dgm:prSet presAssocID="{549D3CC8-42F0-447F-AB30-BF9C39B4C29F}" presName="tx1" presStyleLbl="revTx" presStyleIdx="1" presStyleCnt="9"/>
      <dgm:spPr/>
    </dgm:pt>
    <dgm:pt modelId="{98635632-D71C-4973-812B-54C40D2927A4}" type="pres">
      <dgm:prSet presAssocID="{549D3CC8-42F0-447F-AB30-BF9C39B4C29F}" presName="vert1" presStyleCnt="0"/>
      <dgm:spPr/>
    </dgm:pt>
    <dgm:pt modelId="{1D2F6081-AD77-404C-B4ED-FC63334FC03B}" type="pres">
      <dgm:prSet presAssocID="{040E74E9-DF1D-46EC-A126-202649A543EC}" presName="thickLine" presStyleLbl="alignNode1" presStyleIdx="2" presStyleCnt="9"/>
      <dgm:spPr/>
    </dgm:pt>
    <dgm:pt modelId="{2F36ECDB-3DCF-4F63-93C5-BB7C454C7A7D}" type="pres">
      <dgm:prSet presAssocID="{040E74E9-DF1D-46EC-A126-202649A543EC}" presName="horz1" presStyleCnt="0"/>
      <dgm:spPr/>
    </dgm:pt>
    <dgm:pt modelId="{188F0C16-911F-4092-A980-C12FB48E8CCD}" type="pres">
      <dgm:prSet presAssocID="{040E74E9-DF1D-46EC-A126-202649A543EC}" presName="tx1" presStyleLbl="revTx" presStyleIdx="2" presStyleCnt="9"/>
      <dgm:spPr/>
    </dgm:pt>
    <dgm:pt modelId="{288BB5ED-C6DD-4B7E-9269-AA5AAC059D4B}" type="pres">
      <dgm:prSet presAssocID="{040E74E9-DF1D-46EC-A126-202649A543EC}" presName="vert1" presStyleCnt="0"/>
      <dgm:spPr/>
    </dgm:pt>
    <dgm:pt modelId="{7CD53BC2-5456-4B17-B256-3079FBBDDCD1}" type="pres">
      <dgm:prSet presAssocID="{11B6C773-1CB7-4C52-B57D-1742EC4D901E}" presName="thickLine" presStyleLbl="alignNode1" presStyleIdx="3" presStyleCnt="9"/>
      <dgm:spPr/>
    </dgm:pt>
    <dgm:pt modelId="{D50ADE7F-8AC9-49B0-A76D-87BB2384FA24}" type="pres">
      <dgm:prSet presAssocID="{11B6C773-1CB7-4C52-B57D-1742EC4D901E}" presName="horz1" presStyleCnt="0"/>
      <dgm:spPr/>
    </dgm:pt>
    <dgm:pt modelId="{8F2CF977-9250-4965-BEEC-47B8F56CAFC7}" type="pres">
      <dgm:prSet presAssocID="{11B6C773-1CB7-4C52-B57D-1742EC4D901E}" presName="tx1" presStyleLbl="revTx" presStyleIdx="3" presStyleCnt="9"/>
      <dgm:spPr/>
    </dgm:pt>
    <dgm:pt modelId="{2B0B5DCD-4723-4F1B-8951-235D56BD07EE}" type="pres">
      <dgm:prSet presAssocID="{11B6C773-1CB7-4C52-B57D-1742EC4D901E}" presName="vert1" presStyleCnt="0"/>
      <dgm:spPr/>
    </dgm:pt>
    <dgm:pt modelId="{9D5906A4-9BF7-4097-A085-B61B7B526759}" type="pres">
      <dgm:prSet presAssocID="{2FC9C512-FF2B-4E3F-93B4-CAA993A79F63}" presName="thickLine" presStyleLbl="alignNode1" presStyleIdx="4" presStyleCnt="9"/>
      <dgm:spPr/>
    </dgm:pt>
    <dgm:pt modelId="{004842C6-238E-4071-9795-2D8BC44E5313}" type="pres">
      <dgm:prSet presAssocID="{2FC9C512-FF2B-4E3F-93B4-CAA993A79F63}" presName="horz1" presStyleCnt="0"/>
      <dgm:spPr/>
    </dgm:pt>
    <dgm:pt modelId="{A4968954-88EC-424D-A293-22025F9E3411}" type="pres">
      <dgm:prSet presAssocID="{2FC9C512-FF2B-4E3F-93B4-CAA993A79F63}" presName="tx1" presStyleLbl="revTx" presStyleIdx="4" presStyleCnt="9"/>
      <dgm:spPr/>
    </dgm:pt>
    <dgm:pt modelId="{0D9F0C8C-6FCD-44E1-AEB3-E131DDC4BFDC}" type="pres">
      <dgm:prSet presAssocID="{2FC9C512-FF2B-4E3F-93B4-CAA993A79F63}" presName="vert1" presStyleCnt="0"/>
      <dgm:spPr/>
    </dgm:pt>
    <dgm:pt modelId="{F31444AB-1609-4715-85E4-B20C0D70EDDA}" type="pres">
      <dgm:prSet presAssocID="{198338B3-0A89-4840-AACD-854E71FCE1E4}" presName="thickLine" presStyleLbl="alignNode1" presStyleIdx="5" presStyleCnt="9"/>
      <dgm:spPr/>
    </dgm:pt>
    <dgm:pt modelId="{310C924F-EF08-4EB2-9A2A-9669AE25A7F2}" type="pres">
      <dgm:prSet presAssocID="{198338B3-0A89-4840-AACD-854E71FCE1E4}" presName="horz1" presStyleCnt="0"/>
      <dgm:spPr/>
    </dgm:pt>
    <dgm:pt modelId="{62192F3C-555E-4942-9732-C5F90613056E}" type="pres">
      <dgm:prSet presAssocID="{198338B3-0A89-4840-AACD-854E71FCE1E4}" presName="tx1" presStyleLbl="revTx" presStyleIdx="5" presStyleCnt="9"/>
      <dgm:spPr/>
    </dgm:pt>
    <dgm:pt modelId="{351FBF27-6074-4D62-9A2B-67A5319CE220}" type="pres">
      <dgm:prSet presAssocID="{198338B3-0A89-4840-AACD-854E71FCE1E4}" presName="vert1" presStyleCnt="0"/>
      <dgm:spPr/>
    </dgm:pt>
    <dgm:pt modelId="{EABD8555-3599-4016-A661-F7D01F9190A2}" type="pres">
      <dgm:prSet presAssocID="{2447C77B-ED03-4392-9D06-D074941B0DD8}" presName="thickLine" presStyleLbl="alignNode1" presStyleIdx="6" presStyleCnt="9"/>
      <dgm:spPr/>
    </dgm:pt>
    <dgm:pt modelId="{262C6FB7-55F2-478A-96FE-2E24CA376F2A}" type="pres">
      <dgm:prSet presAssocID="{2447C77B-ED03-4392-9D06-D074941B0DD8}" presName="horz1" presStyleCnt="0"/>
      <dgm:spPr/>
    </dgm:pt>
    <dgm:pt modelId="{38081198-D7B7-4164-8CCF-F6F03EE49D1E}" type="pres">
      <dgm:prSet presAssocID="{2447C77B-ED03-4392-9D06-D074941B0DD8}" presName="tx1" presStyleLbl="revTx" presStyleIdx="6" presStyleCnt="9"/>
      <dgm:spPr/>
    </dgm:pt>
    <dgm:pt modelId="{AEC6CE7E-4DC3-447F-8FBB-D17F9AE2A4A0}" type="pres">
      <dgm:prSet presAssocID="{2447C77B-ED03-4392-9D06-D074941B0DD8}" presName="vert1" presStyleCnt="0"/>
      <dgm:spPr/>
    </dgm:pt>
    <dgm:pt modelId="{D78968E4-82BC-47D8-A63E-E0E8EB368AA1}" type="pres">
      <dgm:prSet presAssocID="{D0952226-C44E-4E1F-B147-C246E2BA5E2E}" presName="thickLine" presStyleLbl="alignNode1" presStyleIdx="7" presStyleCnt="9"/>
      <dgm:spPr/>
    </dgm:pt>
    <dgm:pt modelId="{772DF1BE-3857-462E-9F4F-CE9D7CE71D9F}" type="pres">
      <dgm:prSet presAssocID="{D0952226-C44E-4E1F-B147-C246E2BA5E2E}" presName="horz1" presStyleCnt="0"/>
      <dgm:spPr/>
    </dgm:pt>
    <dgm:pt modelId="{91D24596-E2F7-4CB6-A80D-B322C522C9F9}" type="pres">
      <dgm:prSet presAssocID="{D0952226-C44E-4E1F-B147-C246E2BA5E2E}" presName="tx1" presStyleLbl="revTx" presStyleIdx="7" presStyleCnt="9"/>
      <dgm:spPr/>
    </dgm:pt>
    <dgm:pt modelId="{83459393-6E90-4220-8CB0-7FD58625347A}" type="pres">
      <dgm:prSet presAssocID="{D0952226-C44E-4E1F-B147-C246E2BA5E2E}" presName="vert1" presStyleCnt="0"/>
      <dgm:spPr/>
    </dgm:pt>
    <dgm:pt modelId="{A8B2BE4B-77BF-4F3A-9E6D-682635ADD54E}" type="pres">
      <dgm:prSet presAssocID="{26CF7F0B-B0C1-472C-8740-46C7AA8AB3A8}" presName="thickLine" presStyleLbl="alignNode1" presStyleIdx="8" presStyleCnt="9"/>
      <dgm:spPr/>
    </dgm:pt>
    <dgm:pt modelId="{0C3D1421-0635-478C-9BF6-99F0902C619B}" type="pres">
      <dgm:prSet presAssocID="{26CF7F0B-B0C1-472C-8740-46C7AA8AB3A8}" presName="horz1" presStyleCnt="0"/>
      <dgm:spPr/>
    </dgm:pt>
    <dgm:pt modelId="{7C7D9B9D-3EDD-4713-84AE-8DC527D2AC97}" type="pres">
      <dgm:prSet presAssocID="{26CF7F0B-B0C1-472C-8740-46C7AA8AB3A8}" presName="tx1" presStyleLbl="revTx" presStyleIdx="8" presStyleCnt="9"/>
      <dgm:spPr/>
    </dgm:pt>
    <dgm:pt modelId="{19FDCCF4-BC37-4732-91EB-3F114293115B}" type="pres">
      <dgm:prSet presAssocID="{26CF7F0B-B0C1-472C-8740-46C7AA8AB3A8}" presName="vert1" presStyleCnt="0"/>
      <dgm:spPr/>
    </dgm:pt>
  </dgm:ptLst>
  <dgm:cxnLst>
    <dgm:cxn modelId="{43ECC704-3EE7-4185-A3E0-5F792B09245F}" srcId="{1A26C17E-9DD8-4536-9261-60CA2E1D7D32}" destId="{040E74E9-DF1D-46EC-A126-202649A543EC}" srcOrd="2" destOrd="0" parTransId="{FF1DE97B-A063-4533-8EFD-13B5E1392E99}" sibTransId="{922EA6F4-6AC0-4D1A-BA45-DA70320ABC40}"/>
    <dgm:cxn modelId="{02D5740D-483D-4E23-A04F-F5C261AA4EA7}" type="presOf" srcId="{2447C77B-ED03-4392-9D06-D074941B0DD8}" destId="{38081198-D7B7-4164-8CCF-F6F03EE49D1E}" srcOrd="0" destOrd="0" presId="urn:microsoft.com/office/officeart/2008/layout/LinedList"/>
    <dgm:cxn modelId="{92426847-771F-477E-8751-F185BD81F339}" type="presOf" srcId="{198338B3-0A89-4840-AACD-854E71FCE1E4}" destId="{62192F3C-555E-4942-9732-C5F90613056E}" srcOrd="0" destOrd="0" presId="urn:microsoft.com/office/officeart/2008/layout/LinedList"/>
    <dgm:cxn modelId="{1A573448-1C2F-4B45-94FA-35B42FDF22B8}" type="presOf" srcId="{CAD2B7AA-4810-4579-B22B-EAE8D21FE103}" destId="{6171860E-F04C-4928-B4ED-E275B7F84CD9}" srcOrd="0" destOrd="0" presId="urn:microsoft.com/office/officeart/2008/layout/LinedList"/>
    <dgm:cxn modelId="{9FD3474A-F360-4C75-A2B0-3395FE3A1814}" type="presOf" srcId="{1A26C17E-9DD8-4536-9261-60CA2E1D7D32}" destId="{CD07B9C1-416A-4951-839E-09DD2238E527}" srcOrd="0" destOrd="0" presId="urn:microsoft.com/office/officeart/2008/layout/LinedList"/>
    <dgm:cxn modelId="{F707534D-D9D1-4642-B6F5-8676F035509C}" srcId="{1A26C17E-9DD8-4536-9261-60CA2E1D7D32}" destId="{CAD2B7AA-4810-4579-B22B-EAE8D21FE103}" srcOrd="0" destOrd="0" parTransId="{4B10F081-8E1D-4EC9-AEB1-6A31A87095D4}" sibTransId="{AE5F2401-FFDA-424A-89B1-28201130D79F}"/>
    <dgm:cxn modelId="{B1AD3A6F-D1E9-4B6F-BBE7-E8F7CD34CB93}" srcId="{1A26C17E-9DD8-4536-9261-60CA2E1D7D32}" destId="{26CF7F0B-B0C1-472C-8740-46C7AA8AB3A8}" srcOrd="8" destOrd="0" parTransId="{A96DCA6B-4E75-4BAA-814D-8059EB2B9596}" sibTransId="{721DDA16-CBAC-4676-932B-7F7E3396D481}"/>
    <dgm:cxn modelId="{3555A171-9F9B-4607-A29A-BD1DACA81A84}" type="presOf" srcId="{26CF7F0B-B0C1-472C-8740-46C7AA8AB3A8}" destId="{7C7D9B9D-3EDD-4713-84AE-8DC527D2AC97}" srcOrd="0" destOrd="0" presId="urn:microsoft.com/office/officeart/2008/layout/LinedList"/>
    <dgm:cxn modelId="{B55ACB8B-427C-4740-B02B-D622DF9B6E3F}" srcId="{1A26C17E-9DD8-4536-9261-60CA2E1D7D32}" destId="{2FC9C512-FF2B-4E3F-93B4-CAA993A79F63}" srcOrd="4" destOrd="0" parTransId="{47997ED4-7EF0-4BA7-A097-D229FF2AE9E2}" sibTransId="{34E5A885-5150-4D46-99AE-26D6913C8445}"/>
    <dgm:cxn modelId="{B6657299-B926-4117-AA45-0A4B6B5B29CA}" type="presOf" srcId="{040E74E9-DF1D-46EC-A126-202649A543EC}" destId="{188F0C16-911F-4092-A980-C12FB48E8CCD}" srcOrd="0" destOrd="0" presId="urn:microsoft.com/office/officeart/2008/layout/LinedList"/>
    <dgm:cxn modelId="{2C6D19A2-493F-4E3B-8684-CB0EA8FE6666}" srcId="{1A26C17E-9DD8-4536-9261-60CA2E1D7D32}" destId="{11B6C773-1CB7-4C52-B57D-1742EC4D901E}" srcOrd="3" destOrd="0" parTransId="{C83125FD-9D1E-4DA5-9911-20A5CD7FD8D6}" sibTransId="{378C9453-BC19-46E5-9B91-C1E40373F969}"/>
    <dgm:cxn modelId="{479EBDA5-8F52-43D0-8565-A714F0E6D8DA}" type="presOf" srcId="{2FC9C512-FF2B-4E3F-93B4-CAA993A79F63}" destId="{A4968954-88EC-424D-A293-22025F9E3411}" srcOrd="0" destOrd="0" presId="urn:microsoft.com/office/officeart/2008/layout/LinedList"/>
    <dgm:cxn modelId="{8F0E49AE-EB45-4593-9586-FFEF80E00863}" type="presOf" srcId="{11B6C773-1CB7-4C52-B57D-1742EC4D901E}" destId="{8F2CF977-9250-4965-BEEC-47B8F56CAFC7}" srcOrd="0" destOrd="0" presId="urn:microsoft.com/office/officeart/2008/layout/LinedList"/>
    <dgm:cxn modelId="{15E745B1-CC43-48C1-9DD2-6CC7830B8649}" srcId="{1A26C17E-9DD8-4536-9261-60CA2E1D7D32}" destId="{198338B3-0A89-4840-AACD-854E71FCE1E4}" srcOrd="5" destOrd="0" parTransId="{CB6C0198-7FF7-4473-96D8-8F0A9422D529}" sibTransId="{B86B2A09-7141-4678-8D6E-B2A3D9370016}"/>
    <dgm:cxn modelId="{962657BC-B8E3-465C-A9BF-499B8BD82A30}" type="presOf" srcId="{549D3CC8-42F0-447F-AB30-BF9C39B4C29F}" destId="{696E1AA5-9B8A-4E64-83A7-CF58A95D23A9}" srcOrd="0" destOrd="0" presId="urn:microsoft.com/office/officeart/2008/layout/LinedList"/>
    <dgm:cxn modelId="{AA3732C3-9410-47EF-A923-69ECDE4F0008}" srcId="{1A26C17E-9DD8-4536-9261-60CA2E1D7D32}" destId="{549D3CC8-42F0-447F-AB30-BF9C39B4C29F}" srcOrd="1" destOrd="0" parTransId="{647F4CC1-5B87-4965-AA87-24419FEC72A8}" sibTransId="{219ED300-914D-4131-915E-66BC0ED8C8A5}"/>
    <dgm:cxn modelId="{1F4A89C3-F5E6-488A-8352-B55FA7F913C5}" srcId="{1A26C17E-9DD8-4536-9261-60CA2E1D7D32}" destId="{2447C77B-ED03-4392-9D06-D074941B0DD8}" srcOrd="6" destOrd="0" parTransId="{5DE61B49-9125-45FD-8B32-51392B519DB2}" sibTransId="{8650F646-6E02-428F-8A68-58D41E30A3CE}"/>
    <dgm:cxn modelId="{858A61D6-25AC-419A-A2FE-EC8AF26213EB}" srcId="{1A26C17E-9DD8-4536-9261-60CA2E1D7D32}" destId="{D0952226-C44E-4E1F-B147-C246E2BA5E2E}" srcOrd="7" destOrd="0" parTransId="{900BF59C-FD28-478E-BCAC-8B3E2858567C}" sibTransId="{D619A93B-1C41-4CB5-885C-50CE9261DFC6}"/>
    <dgm:cxn modelId="{C6D44BED-6C12-4F33-BBC3-7674557BCB0E}" type="presOf" srcId="{D0952226-C44E-4E1F-B147-C246E2BA5E2E}" destId="{91D24596-E2F7-4CB6-A80D-B322C522C9F9}" srcOrd="0" destOrd="0" presId="urn:microsoft.com/office/officeart/2008/layout/LinedList"/>
    <dgm:cxn modelId="{11E018A6-3AA2-4D51-966D-925AA607B8E1}" type="presParOf" srcId="{CD07B9C1-416A-4951-839E-09DD2238E527}" destId="{F379F8D7-8A90-45BC-8EE6-E32B3D34707C}" srcOrd="0" destOrd="0" presId="urn:microsoft.com/office/officeart/2008/layout/LinedList"/>
    <dgm:cxn modelId="{59BDFFD7-FD14-406D-9308-B74632142DA5}" type="presParOf" srcId="{CD07B9C1-416A-4951-839E-09DD2238E527}" destId="{65F36CC2-0E33-44FF-AEC4-4E9F10CCDB94}" srcOrd="1" destOrd="0" presId="urn:microsoft.com/office/officeart/2008/layout/LinedList"/>
    <dgm:cxn modelId="{E5CEF1DB-777A-4095-A38C-9BC59725D3F4}" type="presParOf" srcId="{65F36CC2-0E33-44FF-AEC4-4E9F10CCDB94}" destId="{6171860E-F04C-4928-B4ED-E275B7F84CD9}" srcOrd="0" destOrd="0" presId="urn:microsoft.com/office/officeart/2008/layout/LinedList"/>
    <dgm:cxn modelId="{E7A1FF89-E8A1-43C6-91D3-BC47A6D898B7}" type="presParOf" srcId="{65F36CC2-0E33-44FF-AEC4-4E9F10CCDB94}" destId="{84FDB683-6A9A-401D-8247-C9CE50B95684}" srcOrd="1" destOrd="0" presId="urn:microsoft.com/office/officeart/2008/layout/LinedList"/>
    <dgm:cxn modelId="{26357C50-5B07-46FD-9FD3-49EA543A618F}" type="presParOf" srcId="{CD07B9C1-416A-4951-839E-09DD2238E527}" destId="{CF4A9486-AD6A-495F-916F-B742C508E272}" srcOrd="2" destOrd="0" presId="urn:microsoft.com/office/officeart/2008/layout/LinedList"/>
    <dgm:cxn modelId="{03262738-1FA2-48AD-BA34-EEB070718D64}" type="presParOf" srcId="{CD07B9C1-416A-4951-839E-09DD2238E527}" destId="{2D7E1042-0E13-42B5-BFA8-9A758AA9B394}" srcOrd="3" destOrd="0" presId="urn:microsoft.com/office/officeart/2008/layout/LinedList"/>
    <dgm:cxn modelId="{90181521-3288-4C9C-A891-CDF4250986BA}" type="presParOf" srcId="{2D7E1042-0E13-42B5-BFA8-9A758AA9B394}" destId="{696E1AA5-9B8A-4E64-83A7-CF58A95D23A9}" srcOrd="0" destOrd="0" presId="urn:microsoft.com/office/officeart/2008/layout/LinedList"/>
    <dgm:cxn modelId="{FD74A4D8-9D5B-4745-A82F-2F32D67B2034}" type="presParOf" srcId="{2D7E1042-0E13-42B5-BFA8-9A758AA9B394}" destId="{98635632-D71C-4973-812B-54C40D2927A4}" srcOrd="1" destOrd="0" presId="urn:microsoft.com/office/officeart/2008/layout/LinedList"/>
    <dgm:cxn modelId="{77C8E6B5-D102-461C-ABAD-7213672015B4}" type="presParOf" srcId="{CD07B9C1-416A-4951-839E-09DD2238E527}" destId="{1D2F6081-AD77-404C-B4ED-FC63334FC03B}" srcOrd="4" destOrd="0" presId="urn:microsoft.com/office/officeart/2008/layout/LinedList"/>
    <dgm:cxn modelId="{D9B65B71-F1BA-4421-8F84-F2D5656510A0}" type="presParOf" srcId="{CD07B9C1-416A-4951-839E-09DD2238E527}" destId="{2F36ECDB-3DCF-4F63-93C5-BB7C454C7A7D}" srcOrd="5" destOrd="0" presId="urn:microsoft.com/office/officeart/2008/layout/LinedList"/>
    <dgm:cxn modelId="{F5A64694-3C6D-4202-B46F-C18E105BF575}" type="presParOf" srcId="{2F36ECDB-3DCF-4F63-93C5-BB7C454C7A7D}" destId="{188F0C16-911F-4092-A980-C12FB48E8CCD}" srcOrd="0" destOrd="0" presId="urn:microsoft.com/office/officeart/2008/layout/LinedList"/>
    <dgm:cxn modelId="{C775A408-7AF9-4732-A9B5-866A4F482513}" type="presParOf" srcId="{2F36ECDB-3DCF-4F63-93C5-BB7C454C7A7D}" destId="{288BB5ED-C6DD-4B7E-9269-AA5AAC059D4B}" srcOrd="1" destOrd="0" presId="urn:microsoft.com/office/officeart/2008/layout/LinedList"/>
    <dgm:cxn modelId="{7DC1C127-FBB5-4955-A396-64213D285CD4}" type="presParOf" srcId="{CD07B9C1-416A-4951-839E-09DD2238E527}" destId="{7CD53BC2-5456-4B17-B256-3079FBBDDCD1}" srcOrd="6" destOrd="0" presId="urn:microsoft.com/office/officeart/2008/layout/LinedList"/>
    <dgm:cxn modelId="{48CA67D1-D812-49D1-8D77-9CD486A0F787}" type="presParOf" srcId="{CD07B9C1-416A-4951-839E-09DD2238E527}" destId="{D50ADE7F-8AC9-49B0-A76D-87BB2384FA24}" srcOrd="7" destOrd="0" presId="urn:microsoft.com/office/officeart/2008/layout/LinedList"/>
    <dgm:cxn modelId="{13D5A7CA-D0DC-4B67-B548-23CFC2013394}" type="presParOf" srcId="{D50ADE7F-8AC9-49B0-A76D-87BB2384FA24}" destId="{8F2CF977-9250-4965-BEEC-47B8F56CAFC7}" srcOrd="0" destOrd="0" presId="urn:microsoft.com/office/officeart/2008/layout/LinedList"/>
    <dgm:cxn modelId="{B734C285-87D3-45E0-92FB-AAD6EB59AE52}" type="presParOf" srcId="{D50ADE7F-8AC9-49B0-A76D-87BB2384FA24}" destId="{2B0B5DCD-4723-4F1B-8951-235D56BD07EE}" srcOrd="1" destOrd="0" presId="urn:microsoft.com/office/officeart/2008/layout/LinedList"/>
    <dgm:cxn modelId="{A0E8C861-0DAF-428B-B897-F8852F16DEC7}" type="presParOf" srcId="{CD07B9C1-416A-4951-839E-09DD2238E527}" destId="{9D5906A4-9BF7-4097-A085-B61B7B526759}" srcOrd="8" destOrd="0" presId="urn:microsoft.com/office/officeart/2008/layout/LinedList"/>
    <dgm:cxn modelId="{44CB10E2-EA7B-497E-A4B6-461CD3BC80B4}" type="presParOf" srcId="{CD07B9C1-416A-4951-839E-09DD2238E527}" destId="{004842C6-238E-4071-9795-2D8BC44E5313}" srcOrd="9" destOrd="0" presId="urn:microsoft.com/office/officeart/2008/layout/LinedList"/>
    <dgm:cxn modelId="{BAA8C97F-8FAF-438B-8297-FCBD085DF7B7}" type="presParOf" srcId="{004842C6-238E-4071-9795-2D8BC44E5313}" destId="{A4968954-88EC-424D-A293-22025F9E3411}" srcOrd="0" destOrd="0" presId="urn:microsoft.com/office/officeart/2008/layout/LinedList"/>
    <dgm:cxn modelId="{85FF0937-4113-463B-8D09-9468C84116CD}" type="presParOf" srcId="{004842C6-238E-4071-9795-2D8BC44E5313}" destId="{0D9F0C8C-6FCD-44E1-AEB3-E131DDC4BFDC}" srcOrd="1" destOrd="0" presId="urn:microsoft.com/office/officeart/2008/layout/LinedList"/>
    <dgm:cxn modelId="{C9739836-E7EA-4439-9F57-7440323A0F40}" type="presParOf" srcId="{CD07B9C1-416A-4951-839E-09DD2238E527}" destId="{F31444AB-1609-4715-85E4-B20C0D70EDDA}" srcOrd="10" destOrd="0" presId="urn:microsoft.com/office/officeart/2008/layout/LinedList"/>
    <dgm:cxn modelId="{D2804B90-63CB-40B1-80F5-7B78A94EDE68}" type="presParOf" srcId="{CD07B9C1-416A-4951-839E-09DD2238E527}" destId="{310C924F-EF08-4EB2-9A2A-9669AE25A7F2}" srcOrd="11" destOrd="0" presId="urn:microsoft.com/office/officeart/2008/layout/LinedList"/>
    <dgm:cxn modelId="{02AB6BBA-75E7-4A0D-BF83-6F7BE87FF83C}" type="presParOf" srcId="{310C924F-EF08-4EB2-9A2A-9669AE25A7F2}" destId="{62192F3C-555E-4942-9732-C5F90613056E}" srcOrd="0" destOrd="0" presId="urn:microsoft.com/office/officeart/2008/layout/LinedList"/>
    <dgm:cxn modelId="{5DE54AD5-7EEF-47BE-8D37-0DC4501EE772}" type="presParOf" srcId="{310C924F-EF08-4EB2-9A2A-9669AE25A7F2}" destId="{351FBF27-6074-4D62-9A2B-67A5319CE220}" srcOrd="1" destOrd="0" presId="urn:microsoft.com/office/officeart/2008/layout/LinedList"/>
    <dgm:cxn modelId="{278CC5BE-41B2-4A7B-A1D8-02EAEFC024C9}" type="presParOf" srcId="{CD07B9C1-416A-4951-839E-09DD2238E527}" destId="{EABD8555-3599-4016-A661-F7D01F9190A2}" srcOrd="12" destOrd="0" presId="urn:microsoft.com/office/officeart/2008/layout/LinedList"/>
    <dgm:cxn modelId="{AFAB60A0-00E3-4AF1-BB8F-C078A1145BF5}" type="presParOf" srcId="{CD07B9C1-416A-4951-839E-09DD2238E527}" destId="{262C6FB7-55F2-478A-96FE-2E24CA376F2A}" srcOrd="13" destOrd="0" presId="urn:microsoft.com/office/officeart/2008/layout/LinedList"/>
    <dgm:cxn modelId="{01FA0D32-6B61-46D8-93D9-E0B1ED00ABEC}" type="presParOf" srcId="{262C6FB7-55F2-478A-96FE-2E24CA376F2A}" destId="{38081198-D7B7-4164-8CCF-F6F03EE49D1E}" srcOrd="0" destOrd="0" presId="urn:microsoft.com/office/officeart/2008/layout/LinedList"/>
    <dgm:cxn modelId="{C9717863-383C-4FE5-AF27-832C0FA0E3A6}" type="presParOf" srcId="{262C6FB7-55F2-478A-96FE-2E24CA376F2A}" destId="{AEC6CE7E-4DC3-447F-8FBB-D17F9AE2A4A0}" srcOrd="1" destOrd="0" presId="urn:microsoft.com/office/officeart/2008/layout/LinedList"/>
    <dgm:cxn modelId="{D8011010-C2C7-4C35-9304-44DBB28C6144}" type="presParOf" srcId="{CD07B9C1-416A-4951-839E-09DD2238E527}" destId="{D78968E4-82BC-47D8-A63E-E0E8EB368AA1}" srcOrd="14" destOrd="0" presId="urn:microsoft.com/office/officeart/2008/layout/LinedList"/>
    <dgm:cxn modelId="{FE334E3A-5E49-4F96-A2A0-C42FDCBDC903}" type="presParOf" srcId="{CD07B9C1-416A-4951-839E-09DD2238E527}" destId="{772DF1BE-3857-462E-9F4F-CE9D7CE71D9F}" srcOrd="15" destOrd="0" presId="urn:microsoft.com/office/officeart/2008/layout/LinedList"/>
    <dgm:cxn modelId="{F971E4FF-C3F5-4B9F-8C82-C5B57330D4CA}" type="presParOf" srcId="{772DF1BE-3857-462E-9F4F-CE9D7CE71D9F}" destId="{91D24596-E2F7-4CB6-A80D-B322C522C9F9}" srcOrd="0" destOrd="0" presId="urn:microsoft.com/office/officeart/2008/layout/LinedList"/>
    <dgm:cxn modelId="{598410A6-0A0D-42E2-89D5-7E16FCE6E235}" type="presParOf" srcId="{772DF1BE-3857-462E-9F4F-CE9D7CE71D9F}" destId="{83459393-6E90-4220-8CB0-7FD58625347A}" srcOrd="1" destOrd="0" presId="urn:microsoft.com/office/officeart/2008/layout/LinedList"/>
    <dgm:cxn modelId="{7CD90BBC-8187-4034-B5EB-0E0CF9810452}" type="presParOf" srcId="{CD07B9C1-416A-4951-839E-09DD2238E527}" destId="{A8B2BE4B-77BF-4F3A-9E6D-682635ADD54E}" srcOrd="16" destOrd="0" presId="urn:microsoft.com/office/officeart/2008/layout/LinedList"/>
    <dgm:cxn modelId="{3F81C949-A721-4755-8F9D-A097DA339D0A}" type="presParOf" srcId="{CD07B9C1-416A-4951-839E-09DD2238E527}" destId="{0C3D1421-0635-478C-9BF6-99F0902C619B}" srcOrd="17" destOrd="0" presId="urn:microsoft.com/office/officeart/2008/layout/LinedList"/>
    <dgm:cxn modelId="{D290AA2E-2688-4F78-A54C-61D198FA3370}" type="presParOf" srcId="{0C3D1421-0635-478C-9BF6-99F0902C619B}" destId="{7C7D9B9D-3EDD-4713-84AE-8DC527D2AC97}" srcOrd="0" destOrd="0" presId="urn:microsoft.com/office/officeart/2008/layout/LinedList"/>
    <dgm:cxn modelId="{395D6DAD-F580-47D9-AF3D-9B889BF7B20A}" type="presParOf" srcId="{0C3D1421-0635-478C-9BF6-99F0902C619B}" destId="{19FDCCF4-BC37-4732-91EB-3F114293115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2CC8270-CEB6-456A-A4FB-710D63060F2C}"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A6D21DE1-40DA-41BA-9389-0F3267F79967}">
      <dgm:prSet/>
      <dgm:spPr/>
      <dgm:t>
        <a:bodyPr/>
        <a:lstStyle/>
        <a:p>
          <a:r>
            <a:rPr lang="en-GB" b="0" i="0"/>
            <a:t>This model is a good way to work through an experience.</a:t>
          </a:r>
          <a:endParaRPr lang="en-US"/>
        </a:p>
      </dgm:t>
    </dgm:pt>
    <dgm:pt modelId="{3DFC90AC-C12A-410B-BACF-FBFFCE97FDC3}" type="parTrans" cxnId="{DAF3A0C6-5FFD-4BE4-8019-97DAEEAEE6CC}">
      <dgm:prSet/>
      <dgm:spPr/>
      <dgm:t>
        <a:bodyPr/>
        <a:lstStyle/>
        <a:p>
          <a:endParaRPr lang="en-US"/>
        </a:p>
      </dgm:t>
    </dgm:pt>
    <dgm:pt modelId="{7E12876D-2E44-4794-AD65-63817984146E}" type="sibTrans" cxnId="{DAF3A0C6-5FFD-4BE4-8019-97DAEEAEE6CC}">
      <dgm:prSet/>
      <dgm:spPr/>
      <dgm:t>
        <a:bodyPr/>
        <a:lstStyle/>
        <a:p>
          <a:endParaRPr lang="en-US"/>
        </a:p>
      </dgm:t>
    </dgm:pt>
    <dgm:pt modelId="{0E54341C-7658-4F96-BEFA-A4FC10D61FEE}">
      <dgm:prSet/>
      <dgm:spPr/>
      <dgm:t>
        <a:bodyPr/>
        <a:lstStyle/>
        <a:p>
          <a:r>
            <a:rPr lang="en-GB" b="0" i="0"/>
            <a:t>This can be either a stand-alone experience or a situation you go through frequently, for example meetings with a team you have to collaborate with. </a:t>
          </a:r>
          <a:endParaRPr lang="en-US"/>
        </a:p>
      </dgm:t>
    </dgm:pt>
    <dgm:pt modelId="{C1FD4405-4508-409F-BADE-B81F7B2928B4}" type="parTrans" cxnId="{E31636C8-2666-4B13-8052-F3EBBB5D96B1}">
      <dgm:prSet/>
      <dgm:spPr/>
      <dgm:t>
        <a:bodyPr/>
        <a:lstStyle/>
        <a:p>
          <a:endParaRPr lang="en-US"/>
        </a:p>
      </dgm:t>
    </dgm:pt>
    <dgm:pt modelId="{83095AE3-4F73-436C-965A-52DEB0A38A85}" type="sibTrans" cxnId="{E31636C8-2666-4B13-8052-F3EBBB5D96B1}">
      <dgm:prSet/>
      <dgm:spPr/>
      <dgm:t>
        <a:bodyPr/>
        <a:lstStyle/>
        <a:p>
          <a:endParaRPr lang="en-US"/>
        </a:p>
      </dgm:t>
    </dgm:pt>
    <dgm:pt modelId="{073F6F9F-BB82-4D7C-8878-05B46B482EA9}">
      <dgm:prSet/>
      <dgm:spPr/>
      <dgm:t>
        <a:bodyPr/>
        <a:lstStyle/>
        <a:p>
          <a:r>
            <a:rPr lang="en-GB" b="0" i="0"/>
            <a:t>Gibbs originally advocated its use in repeated situations, but the stages and principles apply equally well for single experiences too.</a:t>
          </a:r>
          <a:endParaRPr lang="en-US"/>
        </a:p>
      </dgm:t>
    </dgm:pt>
    <dgm:pt modelId="{287F29AC-CB33-47D3-978B-3D127DF0FE6E}" type="parTrans" cxnId="{CE52A1CB-D46B-4493-8C6D-7ED4D5994DC3}">
      <dgm:prSet/>
      <dgm:spPr/>
      <dgm:t>
        <a:bodyPr/>
        <a:lstStyle/>
        <a:p>
          <a:endParaRPr lang="en-US"/>
        </a:p>
      </dgm:t>
    </dgm:pt>
    <dgm:pt modelId="{3A22CA1C-AEAB-4B85-8535-83378A598321}" type="sibTrans" cxnId="{CE52A1CB-D46B-4493-8C6D-7ED4D5994DC3}">
      <dgm:prSet/>
      <dgm:spPr/>
      <dgm:t>
        <a:bodyPr/>
        <a:lstStyle/>
        <a:p>
          <a:endParaRPr lang="en-US"/>
        </a:p>
      </dgm:t>
    </dgm:pt>
    <dgm:pt modelId="{BC32C014-2D44-4F0D-8AEA-652F619B480A}">
      <dgm:prSet/>
      <dgm:spPr/>
      <dgm:t>
        <a:bodyPr/>
        <a:lstStyle/>
        <a:p>
          <a:r>
            <a:rPr lang="en-GB" b="0" i="0"/>
            <a:t>If done with a stand-alone experience, the action plan may become more general and look at how you can apply your conclusions in the future.</a:t>
          </a:r>
          <a:endParaRPr lang="en-US"/>
        </a:p>
      </dgm:t>
    </dgm:pt>
    <dgm:pt modelId="{B18E4369-7E30-435D-94D8-476E645CEC4D}" type="parTrans" cxnId="{5ADCAC79-3868-4F96-86E1-8A808C46A8AF}">
      <dgm:prSet/>
      <dgm:spPr/>
      <dgm:t>
        <a:bodyPr/>
        <a:lstStyle/>
        <a:p>
          <a:endParaRPr lang="en-US"/>
        </a:p>
      </dgm:t>
    </dgm:pt>
    <dgm:pt modelId="{7097B62E-C200-4FA2-85C0-7CF6A54E9290}" type="sibTrans" cxnId="{5ADCAC79-3868-4F96-86E1-8A808C46A8AF}">
      <dgm:prSet/>
      <dgm:spPr/>
      <dgm:t>
        <a:bodyPr/>
        <a:lstStyle/>
        <a:p>
          <a:endParaRPr lang="en-US"/>
        </a:p>
      </dgm:t>
    </dgm:pt>
    <dgm:pt modelId="{34BEDA17-914A-477F-9EDF-980E8762AA4D}" type="pres">
      <dgm:prSet presAssocID="{12CC8270-CEB6-456A-A4FB-710D63060F2C}" presName="vert0" presStyleCnt="0">
        <dgm:presLayoutVars>
          <dgm:dir/>
          <dgm:animOne val="branch"/>
          <dgm:animLvl val="lvl"/>
        </dgm:presLayoutVars>
      </dgm:prSet>
      <dgm:spPr/>
    </dgm:pt>
    <dgm:pt modelId="{75A4A181-2C5C-4A1A-A974-5D6E40D59073}" type="pres">
      <dgm:prSet presAssocID="{A6D21DE1-40DA-41BA-9389-0F3267F79967}" presName="thickLine" presStyleLbl="alignNode1" presStyleIdx="0" presStyleCnt="4"/>
      <dgm:spPr/>
    </dgm:pt>
    <dgm:pt modelId="{3E7B2A32-CFB9-4959-BDA9-598248315E32}" type="pres">
      <dgm:prSet presAssocID="{A6D21DE1-40DA-41BA-9389-0F3267F79967}" presName="horz1" presStyleCnt="0"/>
      <dgm:spPr/>
    </dgm:pt>
    <dgm:pt modelId="{B703DD9F-1D39-4DA6-9D52-2C2B9CB6AB42}" type="pres">
      <dgm:prSet presAssocID="{A6D21DE1-40DA-41BA-9389-0F3267F79967}" presName="tx1" presStyleLbl="revTx" presStyleIdx="0" presStyleCnt="4"/>
      <dgm:spPr/>
    </dgm:pt>
    <dgm:pt modelId="{F360671F-6F46-44D9-9CDD-1C7E1FEC98A1}" type="pres">
      <dgm:prSet presAssocID="{A6D21DE1-40DA-41BA-9389-0F3267F79967}" presName="vert1" presStyleCnt="0"/>
      <dgm:spPr/>
    </dgm:pt>
    <dgm:pt modelId="{689F8C9B-17FE-4160-9916-1852B47C9750}" type="pres">
      <dgm:prSet presAssocID="{0E54341C-7658-4F96-BEFA-A4FC10D61FEE}" presName="thickLine" presStyleLbl="alignNode1" presStyleIdx="1" presStyleCnt="4"/>
      <dgm:spPr/>
    </dgm:pt>
    <dgm:pt modelId="{59E37444-3DFF-4CB0-A1E4-BF46B0D35ECD}" type="pres">
      <dgm:prSet presAssocID="{0E54341C-7658-4F96-BEFA-A4FC10D61FEE}" presName="horz1" presStyleCnt="0"/>
      <dgm:spPr/>
    </dgm:pt>
    <dgm:pt modelId="{A654E3D4-6E4A-46F0-9066-39A316B29A89}" type="pres">
      <dgm:prSet presAssocID="{0E54341C-7658-4F96-BEFA-A4FC10D61FEE}" presName="tx1" presStyleLbl="revTx" presStyleIdx="1" presStyleCnt="4"/>
      <dgm:spPr/>
    </dgm:pt>
    <dgm:pt modelId="{FDA572DA-FF28-4D87-A5B2-5832D283868E}" type="pres">
      <dgm:prSet presAssocID="{0E54341C-7658-4F96-BEFA-A4FC10D61FEE}" presName="vert1" presStyleCnt="0"/>
      <dgm:spPr/>
    </dgm:pt>
    <dgm:pt modelId="{FAEBB339-6EA9-4F00-A651-EE2171809DFF}" type="pres">
      <dgm:prSet presAssocID="{073F6F9F-BB82-4D7C-8878-05B46B482EA9}" presName="thickLine" presStyleLbl="alignNode1" presStyleIdx="2" presStyleCnt="4"/>
      <dgm:spPr/>
    </dgm:pt>
    <dgm:pt modelId="{10919EAA-8BAB-4368-8A97-E5B3D55F0BE5}" type="pres">
      <dgm:prSet presAssocID="{073F6F9F-BB82-4D7C-8878-05B46B482EA9}" presName="horz1" presStyleCnt="0"/>
      <dgm:spPr/>
    </dgm:pt>
    <dgm:pt modelId="{2B71187A-C51C-4694-B4DF-E70E9B87EE95}" type="pres">
      <dgm:prSet presAssocID="{073F6F9F-BB82-4D7C-8878-05B46B482EA9}" presName="tx1" presStyleLbl="revTx" presStyleIdx="2" presStyleCnt="4"/>
      <dgm:spPr/>
    </dgm:pt>
    <dgm:pt modelId="{1EC61556-14E9-44D0-BBC8-3AD65A27C2DF}" type="pres">
      <dgm:prSet presAssocID="{073F6F9F-BB82-4D7C-8878-05B46B482EA9}" presName="vert1" presStyleCnt="0"/>
      <dgm:spPr/>
    </dgm:pt>
    <dgm:pt modelId="{70D37121-C813-4581-ADEF-3F1E1F797794}" type="pres">
      <dgm:prSet presAssocID="{BC32C014-2D44-4F0D-8AEA-652F619B480A}" presName="thickLine" presStyleLbl="alignNode1" presStyleIdx="3" presStyleCnt="4"/>
      <dgm:spPr/>
    </dgm:pt>
    <dgm:pt modelId="{49123336-A1CF-4180-BB14-A79C5B1872F8}" type="pres">
      <dgm:prSet presAssocID="{BC32C014-2D44-4F0D-8AEA-652F619B480A}" presName="horz1" presStyleCnt="0"/>
      <dgm:spPr/>
    </dgm:pt>
    <dgm:pt modelId="{C9FF0BF4-8D21-414E-A41C-AEBDEF4462EB}" type="pres">
      <dgm:prSet presAssocID="{BC32C014-2D44-4F0D-8AEA-652F619B480A}" presName="tx1" presStyleLbl="revTx" presStyleIdx="3" presStyleCnt="4"/>
      <dgm:spPr/>
    </dgm:pt>
    <dgm:pt modelId="{32BFA56F-587E-4F4D-9077-AADDE6F4D001}" type="pres">
      <dgm:prSet presAssocID="{BC32C014-2D44-4F0D-8AEA-652F619B480A}" presName="vert1" presStyleCnt="0"/>
      <dgm:spPr/>
    </dgm:pt>
  </dgm:ptLst>
  <dgm:cxnLst>
    <dgm:cxn modelId="{E6873A01-60BF-4114-A963-6AE61ADE0AB6}" type="presOf" srcId="{BC32C014-2D44-4F0D-8AEA-652F619B480A}" destId="{C9FF0BF4-8D21-414E-A41C-AEBDEF4462EB}" srcOrd="0" destOrd="0" presId="urn:microsoft.com/office/officeart/2008/layout/LinedList"/>
    <dgm:cxn modelId="{634FC10E-ACC6-4D9C-838F-DFDF1DF81C40}" type="presOf" srcId="{073F6F9F-BB82-4D7C-8878-05B46B482EA9}" destId="{2B71187A-C51C-4694-B4DF-E70E9B87EE95}" srcOrd="0" destOrd="0" presId="urn:microsoft.com/office/officeart/2008/layout/LinedList"/>
    <dgm:cxn modelId="{8E9F3E74-20AA-490D-ADEF-A0776A276C1E}" type="presOf" srcId="{0E54341C-7658-4F96-BEFA-A4FC10D61FEE}" destId="{A654E3D4-6E4A-46F0-9066-39A316B29A89}" srcOrd="0" destOrd="0" presId="urn:microsoft.com/office/officeart/2008/layout/LinedList"/>
    <dgm:cxn modelId="{5ADCAC79-3868-4F96-86E1-8A808C46A8AF}" srcId="{12CC8270-CEB6-456A-A4FB-710D63060F2C}" destId="{BC32C014-2D44-4F0D-8AEA-652F619B480A}" srcOrd="3" destOrd="0" parTransId="{B18E4369-7E30-435D-94D8-476E645CEC4D}" sibTransId="{7097B62E-C200-4FA2-85C0-7CF6A54E9290}"/>
    <dgm:cxn modelId="{28EFA6C3-C094-4ADB-9655-23EEAF8815BF}" type="presOf" srcId="{A6D21DE1-40DA-41BA-9389-0F3267F79967}" destId="{B703DD9F-1D39-4DA6-9D52-2C2B9CB6AB42}" srcOrd="0" destOrd="0" presId="urn:microsoft.com/office/officeart/2008/layout/LinedList"/>
    <dgm:cxn modelId="{DAF3A0C6-5FFD-4BE4-8019-97DAEEAEE6CC}" srcId="{12CC8270-CEB6-456A-A4FB-710D63060F2C}" destId="{A6D21DE1-40DA-41BA-9389-0F3267F79967}" srcOrd="0" destOrd="0" parTransId="{3DFC90AC-C12A-410B-BACF-FBFFCE97FDC3}" sibTransId="{7E12876D-2E44-4794-AD65-63817984146E}"/>
    <dgm:cxn modelId="{E31636C8-2666-4B13-8052-F3EBBB5D96B1}" srcId="{12CC8270-CEB6-456A-A4FB-710D63060F2C}" destId="{0E54341C-7658-4F96-BEFA-A4FC10D61FEE}" srcOrd="1" destOrd="0" parTransId="{C1FD4405-4508-409F-BADE-B81F7B2928B4}" sibTransId="{83095AE3-4F73-436C-965A-52DEB0A38A85}"/>
    <dgm:cxn modelId="{CE52A1CB-D46B-4493-8C6D-7ED4D5994DC3}" srcId="{12CC8270-CEB6-456A-A4FB-710D63060F2C}" destId="{073F6F9F-BB82-4D7C-8878-05B46B482EA9}" srcOrd="2" destOrd="0" parTransId="{287F29AC-CB33-47D3-978B-3D127DF0FE6E}" sibTransId="{3A22CA1C-AEAB-4B85-8535-83378A598321}"/>
    <dgm:cxn modelId="{A24F52E9-2FBC-45E5-9D4A-597E7FE5FF95}" type="presOf" srcId="{12CC8270-CEB6-456A-A4FB-710D63060F2C}" destId="{34BEDA17-914A-477F-9EDF-980E8762AA4D}" srcOrd="0" destOrd="0" presId="urn:microsoft.com/office/officeart/2008/layout/LinedList"/>
    <dgm:cxn modelId="{FB0D9729-1159-4C3B-900A-4CED7FDBE35E}" type="presParOf" srcId="{34BEDA17-914A-477F-9EDF-980E8762AA4D}" destId="{75A4A181-2C5C-4A1A-A974-5D6E40D59073}" srcOrd="0" destOrd="0" presId="urn:microsoft.com/office/officeart/2008/layout/LinedList"/>
    <dgm:cxn modelId="{1D68E83A-CDB1-4CC5-9070-7C3F79B451DD}" type="presParOf" srcId="{34BEDA17-914A-477F-9EDF-980E8762AA4D}" destId="{3E7B2A32-CFB9-4959-BDA9-598248315E32}" srcOrd="1" destOrd="0" presId="urn:microsoft.com/office/officeart/2008/layout/LinedList"/>
    <dgm:cxn modelId="{7BD54B68-4AC6-40CF-A199-6B597A69020B}" type="presParOf" srcId="{3E7B2A32-CFB9-4959-BDA9-598248315E32}" destId="{B703DD9F-1D39-4DA6-9D52-2C2B9CB6AB42}" srcOrd="0" destOrd="0" presId="urn:microsoft.com/office/officeart/2008/layout/LinedList"/>
    <dgm:cxn modelId="{F5ED6197-A90A-4698-AFC4-C7148C8773DB}" type="presParOf" srcId="{3E7B2A32-CFB9-4959-BDA9-598248315E32}" destId="{F360671F-6F46-44D9-9CDD-1C7E1FEC98A1}" srcOrd="1" destOrd="0" presId="urn:microsoft.com/office/officeart/2008/layout/LinedList"/>
    <dgm:cxn modelId="{BEDAB837-1E54-4FBB-873B-E1FC31BD54BF}" type="presParOf" srcId="{34BEDA17-914A-477F-9EDF-980E8762AA4D}" destId="{689F8C9B-17FE-4160-9916-1852B47C9750}" srcOrd="2" destOrd="0" presId="urn:microsoft.com/office/officeart/2008/layout/LinedList"/>
    <dgm:cxn modelId="{A283B0E2-9364-41BD-B74C-2EE30CE00569}" type="presParOf" srcId="{34BEDA17-914A-477F-9EDF-980E8762AA4D}" destId="{59E37444-3DFF-4CB0-A1E4-BF46B0D35ECD}" srcOrd="3" destOrd="0" presId="urn:microsoft.com/office/officeart/2008/layout/LinedList"/>
    <dgm:cxn modelId="{3981FF46-D4CF-4B54-A3EE-23EC489AF2C5}" type="presParOf" srcId="{59E37444-3DFF-4CB0-A1E4-BF46B0D35ECD}" destId="{A654E3D4-6E4A-46F0-9066-39A316B29A89}" srcOrd="0" destOrd="0" presId="urn:microsoft.com/office/officeart/2008/layout/LinedList"/>
    <dgm:cxn modelId="{23FE7324-DC0F-46AE-AB7E-B1D8F28EFA53}" type="presParOf" srcId="{59E37444-3DFF-4CB0-A1E4-BF46B0D35ECD}" destId="{FDA572DA-FF28-4D87-A5B2-5832D283868E}" srcOrd="1" destOrd="0" presId="urn:microsoft.com/office/officeart/2008/layout/LinedList"/>
    <dgm:cxn modelId="{ADC31234-1D6E-42D2-A9BF-6A8FF709065C}" type="presParOf" srcId="{34BEDA17-914A-477F-9EDF-980E8762AA4D}" destId="{FAEBB339-6EA9-4F00-A651-EE2171809DFF}" srcOrd="4" destOrd="0" presId="urn:microsoft.com/office/officeart/2008/layout/LinedList"/>
    <dgm:cxn modelId="{0185BE1B-96C6-45B3-BA0A-96E348C137D4}" type="presParOf" srcId="{34BEDA17-914A-477F-9EDF-980E8762AA4D}" destId="{10919EAA-8BAB-4368-8A97-E5B3D55F0BE5}" srcOrd="5" destOrd="0" presId="urn:microsoft.com/office/officeart/2008/layout/LinedList"/>
    <dgm:cxn modelId="{AB590639-6C34-4411-9A05-3AF96F0CE334}" type="presParOf" srcId="{10919EAA-8BAB-4368-8A97-E5B3D55F0BE5}" destId="{2B71187A-C51C-4694-B4DF-E70E9B87EE95}" srcOrd="0" destOrd="0" presId="urn:microsoft.com/office/officeart/2008/layout/LinedList"/>
    <dgm:cxn modelId="{45E3E6BD-A119-4481-8148-E75F86055EBE}" type="presParOf" srcId="{10919EAA-8BAB-4368-8A97-E5B3D55F0BE5}" destId="{1EC61556-14E9-44D0-BBC8-3AD65A27C2DF}" srcOrd="1" destOrd="0" presId="urn:microsoft.com/office/officeart/2008/layout/LinedList"/>
    <dgm:cxn modelId="{17A4CA44-9C03-480E-86CA-3DED53D49420}" type="presParOf" srcId="{34BEDA17-914A-477F-9EDF-980E8762AA4D}" destId="{70D37121-C813-4581-ADEF-3F1E1F797794}" srcOrd="6" destOrd="0" presId="urn:microsoft.com/office/officeart/2008/layout/LinedList"/>
    <dgm:cxn modelId="{51018B3B-EA28-45FE-96EC-DB142E32DF91}" type="presParOf" srcId="{34BEDA17-914A-477F-9EDF-980E8762AA4D}" destId="{49123336-A1CF-4180-BB14-A79C5B1872F8}" srcOrd="7" destOrd="0" presId="urn:microsoft.com/office/officeart/2008/layout/LinedList"/>
    <dgm:cxn modelId="{0EE430C3-BC8D-4EEF-9521-0A17DEE160AE}" type="presParOf" srcId="{49123336-A1CF-4180-BB14-A79C5B1872F8}" destId="{C9FF0BF4-8D21-414E-A41C-AEBDEF4462EB}" srcOrd="0" destOrd="0" presId="urn:microsoft.com/office/officeart/2008/layout/LinedList"/>
    <dgm:cxn modelId="{37F27C89-4EC6-4506-A4AF-8A835080BA42}" type="presParOf" srcId="{49123336-A1CF-4180-BB14-A79C5B1872F8}" destId="{32BFA56F-587E-4F4D-9077-AADDE6F4D001}"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3B4057BB-26E5-426B-9607-F8C0621E427A}"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B668CD0D-81BC-4496-8E67-F8372AAEB0A8}">
      <dgm:prSet/>
      <dgm:spPr/>
      <dgm:t>
        <a:bodyPr/>
        <a:lstStyle/>
        <a:p>
          <a:pPr>
            <a:lnSpc>
              <a:spcPct val="100000"/>
            </a:lnSpc>
          </a:pPr>
          <a:r>
            <a:rPr lang="en-GB" b="0" i="0" dirty="0"/>
            <a:t>For each of the stages of the model a number of helpful questions are outlined </a:t>
          </a:r>
          <a:r>
            <a:rPr lang="en-GB" dirty="0"/>
            <a:t>in this ppt</a:t>
          </a:r>
          <a:r>
            <a:rPr lang="en-GB" b="0" i="0" dirty="0"/>
            <a:t>. </a:t>
          </a:r>
          <a:endParaRPr lang="en-US" dirty="0"/>
        </a:p>
      </dgm:t>
    </dgm:pt>
    <dgm:pt modelId="{555F8E20-1FD8-453F-B8D8-FEDC1AB735A1}" type="parTrans" cxnId="{AA0D6491-970E-4C99-979A-6709621DD61B}">
      <dgm:prSet/>
      <dgm:spPr/>
      <dgm:t>
        <a:bodyPr/>
        <a:lstStyle/>
        <a:p>
          <a:endParaRPr lang="en-US"/>
        </a:p>
      </dgm:t>
    </dgm:pt>
    <dgm:pt modelId="{69DE926A-08AF-474B-A920-36373E476BF0}" type="sibTrans" cxnId="{AA0D6491-970E-4C99-979A-6709621DD61B}">
      <dgm:prSet/>
      <dgm:spPr/>
      <dgm:t>
        <a:bodyPr/>
        <a:lstStyle/>
        <a:p>
          <a:endParaRPr lang="en-US"/>
        </a:p>
      </dgm:t>
    </dgm:pt>
    <dgm:pt modelId="{A5106578-E725-450D-AB46-FE20A9A02038}">
      <dgm:prSet/>
      <dgm:spPr/>
      <dgm:t>
        <a:bodyPr/>
        <a:lstStyle/>
        <a:p>
          <a:pPr>
            <a:lnSpc>
              <a:spcPct val="100000"/>
            </a:lnSpc>
          </a:pPr>
          <a:r>
            <a:rPr lang="en-GB" b="0" i="0"/>
            <a:t>You don’t have to answer all of them but they can guide you about what sort of things make sense to include in that stage. </a:t>
          </a:r>
          <a:endParaRPr lang="en-US"/>
        </a:p>
      </dgm:t>
    </dgm:pt>
    <dgm:pt modelId="{34A3519B-7543-4888-A326-580E136A1025}" type="parTrans" cxnId="{6319F0A1-B87D-47CF-AECF-10FB72C50120}">
      <dgm:prSet/>
      <dgm:spPr/>
      <dgm:t>
        <a:bodyPr/>
        <a:lstStyle/>
        <a:p>
          <a:endParaRPr lang="en-US"/>
        </a:p>
      </dgm:t>
    </dgm:pt>
    <dgm:pt modelId="{17590E1A-486D-4F61-8C25-6B2936FBC649}" type="sibTrans" cxnId="{6319F0A1-B87D-47CF-AECF-10FB72C50120}">
      <dgm:prSet/>
      <dgm:spPr/>
      <dgm:t>
        <a:bodyPr/>
        <a:lstStyle/>
        <a:p>
          <a:endParaRPr lang="en-US"/>
        </a:p>
      </dgm:t>
    </dgm:pt>
    <dgm:pt modelId="{1B50AAFF-A02C-4B25-AF0E-D0650C7ED2CD}">
      <dgm:prSet/>
      <dgm:spPr/>
      <dgm:t>
        <a:bodyPr/>
        <a:lstStyle/>
        <a:p>
          <a:pPr>
            <a:lnSpc>
              <a:spcPct val="100000"/>
            </a:lnSpc>
          </a:pPr>
          <a:r>
            <a:rPr lang="en-GB" b="0" i="0"/>
            <a:t>You might have other prompts that work better for you.</a:t>
          </a:r>
          <a:endParaRPr lang="en-US"/>
        </a:p>
      </dgm:t>
    </dgm:pt>
    <dgm:pt modelId="{0E8B56CB-0FAE-4EFA-B02A-30ABAFEF7C30}" type="parTrans" cxnId="{58AB6325-5E2A-48A5-B365-C2BDBE9EBE10}">
      <dgm:prSet/>
      <dgm:spPr/>
      <dgm:t>
        <a:bodyPr/>
        <a:lstStyle/>
        <a:p>
          <a:endParaRPr lang="en-US"/>
        </a:p>
      </dgm:t>
    </dgm:pt>
    <dgm:pt modelId="{0A103BBB-C821-4B76-A83C-BBA8638B3AF5}" type="sibTrans" cxnId="{58AB6325-5E2A-48A5-B365-C2BDBE9EBE10}">
      <dgm:prSet/>
      <dgm:spPr/>
      <dgm:t>
        <a:bodyPr/>
        <a:lstStyle/>
        <a:p>
          <a:endParaRPr lang="en-US"/>
        </a:p>
      </dgm:t>
    </dgm:pt>
    <dgm:pt modelId="{88075162-2F58-4741-A55E-2EC671A2DEB3}" type="pres">
      <dgm:prSet presAssocID="{3B4057BB-26E5-426B-9607-F8C0621E427A}" presName="root" presStyleCnt="0">
        <dgm:presLayoutVars>
          <dgm:dir/>
          <dgm:resizeHandles val="exact"/>
        </dgm:presLayoutVars>
      </dgm:prSet>
      <dgm:spPr/>
    </dgm:pt>
    <dgm:pt modelId="{02BB42D1-B506-4009-AEA6-9A8F9BB3C4A1}" type="pres">
      <dgm:prSet presAssocID="{B668CD0D-81BC-4496-8E67-F8372AAEB0A8}" presName="compNode" presStyleCnt="0"/>
      <dgm:spPr/>
    </dgm:pt>
    <dgm:pt modelId="{9E254409-22F1-4EA6-9F59-5349BE6F1234}" type="pres">
      <dgm:prSet presAssocID="{B668CD0D-81BC-4496-8E67-F8372AAEB0A8}" presName="bgRect" presStyleLbl="bgShp" presStyleIdx="0" presStyleCnt="3"/>
      <dgm:spPr/>
    </dgm:pt>
    <dgm:pt modelId="{91F976D1-3C64-4EFB-AD0E-86C4ACD7B10C}" type="pres">
      <dgm:prSet presAssocID="{B668CD0D-81BC-4496-8E67-F8372AAEB0A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ead with Gears"/>
        </a:ext>
      </dgm:extLst>
    </dgm:pt>
    <dgm:pt modelId="{F8F5BC02-82E0-4F12-85C8-985F741D51C7}" type="pres">
      <dgm:prSet presAssocID="{B668CD0D-81BC-4496-8E67-F8372AAEB0A8}" presName="spaceRect" presStyleCnt="0"/>
      <dgm:spPr/>
    </dgm:pt>
    <dgm:pt modelId="{950E2FD9-13D9-4656-A39B-38DB5D73D992}" type="pres">
      <dgm:prSet presAssocID="{B668CD0D-81BC-4496-8E67-F8372AAEB0A8}" presName="parTx" presStyleLbl="revTx" presStyleIdx="0" presStyleCnt="3">
        <dgm:presLayoutVars>
          <dgm:chMax val="0"/>
          <dgm:chPref val="0"/>
        </dgm:presLayoutVars>
      </dgm:prSet>
      <dgm:spPr/>
    </dgm:pt>
    <dgm:pt modelId="{C2BEB85A-F043-485F-872F-779D5B6698D0}" type="pres">
      <dgm:prSet presAssocID="{69DE926A-08AF-474B-A920-36373E476BF0}" presName="sibTrans" presStyleCnt="0"/>
      <dgm:spPr/>
    </dgm:pt>
    <dgm:pt modelId="{4C120B96-E051-44C3-8296-B06F5B3713E5}" type="pres">
      <dgm:prSet presAssocID="{A5106578-E725-450D-AB46-FE20A9A02038}" presName="compNode" presStyleCnt="0"/>
      <dgm:spPr/>
    </dgm:pt>
    <dgm:pt modelId="{F9FF0A31-126F-4DA6-B37E-A98B156059F4}" type="pres">
      <dgm:prSet presAssocID="{A5106578-E725-450D-AB46-FE20A9A02038}" presName="bgRect" presStyleLbl="bgShp" presStyleIdx="1" presStyleCnt="3"/>
      <dgm:spPr/>
    </dgm:pt>
    <dgm:pt modelId="{B81599A0-F694-42B3-8CBD-719179F1AD9E}" type="pres">
      <dgm:prSet presAssocID="{A5106578-E725-450D-AB46-FE20A9A02038}"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onfused Person"/>
        </a:ext>
      </dgm:extLst>
    </dgm:pt>
    <dgm:pt modelId="{8C2B7B9B-4F84-4283-A8BA-5DE3AFAEA3A9}" type="pres">
      <dgm:prSet presAssocID="{A5106578-E725-450D-AB46-FE20A9A02038}" presName="spaceRect" presStyleCnt="0"/>
      <dgm:spPr/>
    </dgm:pt>
    <dgm:pt modelId="{F419276D-195E-4264-95C3-006BC010D3E0}" type="pres">
      <dgm:prSet presAssocID="{A5106578-E725-450D-AB46-FE20A9A02038}" presName="parTx" presStyleLbl="revTx" presStyleIdx="1" presStyleCnt="3">
        <dgm:presLayoutVars>
          <dgm:chMax val="0"/>
          <dgm:chPref val="0"/>
        </dgm:presLayoutVars>
      </dgm:prSet>
      <dgm:spPr/>
    </dgm:pt>
    <dgm:pt modelId="{472817CF-D70D-4E45-94FE-D527C72295FA}" type="pres">
      <dgm:prSet presAssocID="{17590E1A-486D-4F61-8C25-6B2936FBC649}" presName="sibTrans" presStyleCnt="0"/>
      <dgm:spPr/>
    </dgm:pt>
    <dgm:pt modelId="{E328C17C-5C37-4D2B-A91C-1B6818B24B72}" type="pres">
      <dgm:prSet presAssocID="{1B50AAFF-A02C-4B25-AF0E-D0650C7ED2CD}" presName="compNode" presStyleCnt="0"/>
      <dgm:spPr/>
    </dgm:pt>
    <dgm:pt modelId="{33B754C2-D8F1-49BE-8509-6B8D9A292B93}" type="pres">
      <dgm:prSet presAssocID="{1B50AAFF-A02C-4B25-AF0E-D0650C7ED2CD}" presName="bgRect" presStyleLbl="bgShp" presStyleIdx="2" presStyleCnt="3"/>
      <dgm:spPr/>
    </dgm:pt>
    <dgm:pt modelId="{AC49CF88-5B8A-4F15-9391-3F889E978E4B}" type="pres">
      <dgm:prSet presAssocID="{1B50AAFF-A02C-4B25-AF0E-D0650C7ED2C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lassroom"/>
        </a:ext>
      </dgm:extLst>
    </dgm:pt>
    <dgm:pt modelId="{FA8586F7-A888-49E5-816A-C41E4F90A64F}" type="pres">
      <dgm:prSet presAssocID="{1B50AAFF-A02C-4B25-AF0E-D0650C7ED2CD}" presName="spaceRect" presStyleCnt="0"/>
      <dgm:spPr/>
    </dgm:pt>
    <dgm:pt modelId="{B296F46A-98E6-42C5-9E17-F9E3E5BDAAE7}" type="pres">
      <dgm:prSet presAssocID="{1B50AAFF-A02C-4B25-AF0E-D0650C7ED2CD}" presName="parTx" presStyleLbl="revTx" presStyleIdx="2" presStyleCnt="3">
        <dgm:presLayoutVars>
          <dgm:chMax val="0"/>
          <dgm:chPref val="0"/>
        </dgm:presLayoutVars>
      </dgm:prSet>
      <dgm:spPr/>
    </dgm:pt>
  </dgm:ptLst>
  <dgm:cxnLst>
    <dgm:cxn modelId="{48EF9B1C-F264-493A-BFAB-00AC8FC0C082}" type="presOf" srcId="{1B50AAFF-A02C-4B25-AF0E-D0650C7ED2CD}" destId="{B296F46A-98E6-42C5-9E17-F9E3E5BDAAE7}" srcOrd="0" destOrd="0" presId="urn:microsoft.com/office/officeart/2018/2/layout/IconVerticalSolidList"/>
    <dgm:cxn modelId="{58AB6325-5E2A-48A5-B365-C2BDBE9EBE10}" srcId="{3B4057BB-26E5-426B-9607-F8C0621E427A}" destId="{1B50AAFF-A02C-4B25-AF0E-D0650C7ED2CD}" srcOrd="2" destOrd="0" parTransId="{0E8B56CB-0FAE-4EFA-B02A-30ABAFEF7C30}" sibTransId="{0A103BBB-C821-4B76-A83C-BBA8638B3AF5}"/>
    <dgm:cxn modelId="{03A44551-9098-42DB-90FB-7509B08BEF54}" type="presOf" srcId="{A5106578-E725-450D-AB46-FE20A9A02038}" destId="{F419276D-195E-4264-95C3-006BC010D3E0}" srcOrd="0" destOrd="0" presId="urn:microsoft.com/office/officeart/2018/2/layout/IconVerticalSolidList"/>
    <dgm:cxn modelId="{F571CF53-D703-4EE0-884C-4A8F97D6E161}" type="presOf" srcId="{B668CD0D-81BC-4496-8E67-F8372AAEB0A8}" destId="{950E2FD9-13D9-4656-A39B-38DB5D73D992}" srcOrd="0" destOrd="0" presId="urn:microsoft.com/office/officeart/2018/2/layout/IconVerticalSolidList"/>
    <dgm:cxn modelId="{D49CD77D-1F75-4D44-A352-D9F6A49FD0AC}" type="presOf" srcId="{3B4057BB-26E5-426B-9607-F8C0621E427A}" destId="{88075162-2F58-4741-A55E-2EC671A2DEB3}" srcOrd="0" destOrd="0" presId="urn:microsoft.com/office/officeart/2018/2/layout/IconVerticalSolidList"/>
    <dgm:cxn modelId="{AA0D6491-970E-4C99-979A-6709621DD61B}" srcId="{3B4057BB-26E5-426B-9607-F8C0621E427A}" destId="{B668CD0D-81BC-4496-8E67-F8372AAEB0A8}" srcOrd="0" destOrd="0" parTransId="{555F8E20-1FD8-453F-B8D8-FEDC1AB735A1}" sibTransId="{69DE926A-08AF-474B-A920-36373E476BF0}"/>
    <dgm:cxn modelId="{6319F0A1-B87D-47CF-AECF-10FB72C50120}" srcId="{3B4057BB-26E5-426B-9607-F8C0621E427A}" destId="{A5106578-E725-450D-AB46-FE20A9A02038}" srcOrd="1" destOrd="0" parTransId="{34A3519B-7543-4888-A326-580E136A1025}" sibTransId="{17590E1A-486D-4F61-8C25-6B2936FBC649}"/>
    <dgm:cxn modelId="{A5F7CF68-7379-49FB-85AA-42816F6C8774}" type="presParOf" srcId="{88075162-2F58-4741-A55E-2EC671A2DEB3}" destId="{02BB42D1-B506-4009-AEA6-9A8F9BB3C4A1}" srcOrd="0" destOrd="0" presId="urn:microsoft.com/office/officeart/2018/2/layout/IconVerticalSolidList"/>
    <dgm:cxn modelId="{A60FB372-8A03-4825-A2D9-FDFBC0F576FD}" type="presParOf" srcId="{02BB42D1-B506-4009-AEA6-9A8F9BB3C4A1}" destId="{9E254409-22F1-4EA6-9F59-5349BE6F1234}" srcOrd="0" destOrd="0" presId="urn:microsoft.com/office/officeart/2018/2/layout/IconVerticalSolidList"/>
    <dgm:cxn modelId="{C5FBB260-0EF9-4830-B38E-A6A876347637}" type="presParOf" srcId="{02BB42D1-B506-4009-AEA6-9A8F9BB3C4A1}" destId="{91F976D1-3C64-4EFB-AD0E-86C4ACD7B10C}" srcOrd="1" destOrd="0" presId="urn:microsoft.com/office/officeart/2018/2/layout/IconVerticalSolidList"/>
    <dgm:cxn modelId="{813FDEE2-2A5E-4C67-AEFF-9759E5CA545D}" type="presParOf" srcId="{02BB42D1-B506-4009-AEA6-9A8F9BB3C4A1}" destId="{F8F5BC02-82E0-4F12-85C8-985F741D51C7}" srcOrd="2" destOrd="0" presId="urn:microsoft.com/office/officeart/2018/2/layout/IconVerticalSolidList"/>
    <dgm:cxn modelId="{EDBA263F-F986-4A99-9652-7F6AFB5F4824}" type="presParOf" srcId="{02BB42D1-B506-4009-AEA6-9A8F9BB3C4A1}" destId="{950E2FD9-13D9-4656-A39B-38DB5D73D992}" srcOrd="3" destOrd="0" presId="urn:microsoft.com/office/officeart/2018/2/layout/IconVerticalSolidList"/>
    <dgm:cxn modelId="{E1404210-404A-4DA1-9107-2FB327A8BD37}" type="presParOf" srcId="{88075162-2F58-4741-A55E-2EC671A2DEB3}" destId="{C2BEB85A-F043-485F-872F-779D5B6698D0}" srcOrd="1" destOrd="0" presId="urn:microsoft.com/office/officeart/2018/2/layout/IconVerticalSolidList"/>
    <dgm:cxn modelId="{2629E634-6438-4395-B4C8-75224205E61B}" type="presParOf" srcId="{88075162-2F58-4741-A55E-2EC671A2DEB3}" destId="{4C120B96-E051-44C3-8296-B06F5B3713E5}" srcOrd="2" destOrd="0" presId="urn:microsoft.com/office/officeart/2018/2/layout/IconVerticalSolidList"/>
    <dgm:cxn modelId="{4A8C3E0B-1B72-4E2A-9FD6-56C86E73D15D}" type="presParOf" srcId="{4C120B96-E051-44C3-8296-B06F5B3713E5}" destId="{F9FF0A31-126F-4DA6-B37E-A98B156059F4}" srcOrd="0" destOrd="0" presId="urn:microsoft.com/office/officeart/2018/2/layout/IconVerticalSolidList"/>
    <dgm:cxn modelId="{DA8DF488-A801-4F00-88D9-D1785F5F346F}" type="presParOf" srcId="{4C120B96-E051-44C3-8296-B06F5B3713E5}" destId="{B81599A0-F694-42B3-8CBD-719179F1AD9E}" srcOrd="1" destOrd="0" presId="urn:microsoft.com/office/officeart/2018/2/layout/IconVerticalSolidList"/>
    <dgm:cxn modelId="{C1E1716E-7AF0-483A-9136-640AA70E1405}" type="presParOf" srcId="{4C120B96-E051-44C3-8296-B06F5B3713E5}" destId="{8C2B7B9B-4F84-4283-A8BA-5DE3AFAEA3A9}" srcOrd="2" destOrd="0" presId="urn:microsoft.com/office/officeart/2018/2/layout/IconVerticalSolidList"/>
    <dgm:cxn modelId="{3A6A8443-E295-4146-BEA4-29CBBCE12EE2}" type="presParOf" srcId="{4C120B96-E051-44C3-8296-B06F5B3713E5}" destId="{F419276D-195E-4264-95C3-006BC010D3E0}" srcOrd="3" destOrd="0" presId="urn:microsoft.com/office/officeart/2018/2/layout/IconVerticalSolidList"/>
    <dgm:cxn modelId="{209DA1F5-9D22-4ECE-9A9B-722359C71418}" type="presParOf" srcId="{88075162-2F58-4741-A55E-2EC671A2DEB3}" destId="{472817CF-D70D-4E45-94FE-D527C72295FA}" srcOrd="3" destOrd="0" presId="urn:microsoft.com/office/officeart/2018/2/layout/IconVerticalSolidList"/>
    <dgm:cxn modelId="{9F0E38E1-4F81-4663-AB5A-1DACA6C6A075}" type="presParOf" srcId="{88075162-2F58-4741-A55E-2EC671A2DEB3}" destId="{E328C17C-5C37-4D2B-A91C-1B6818B24B72}" srcOrd="4" destOrd="0" presId="urn:microsoft.com/office/officeart/2018/2/layout/IconVerticalSolidList"/>
    <dgm:cxn modelId="{D5DED4AD-4C3F-41DC-B4B9-F82574F0DB80}" type="presParOf" srcId="{E328C17C-5C37-4D2B-A91C-1B6818B24B72}" destId="{33B754C2-D8F1-49BE-8509-6B8D9A292B93}" srcOrd="0" destOrd="0" presId="urn:microsoft.com/office/officeart/2018/2/layout/IconVerticalSolidList"/>
    <dgm:cxn modelId="{58A8482B-35E7-445A-8138-BC8E3CAD1D84}" type="presParOf" srcId="{E328C17C-5C37-4D2B-A91C-1B6818B24B72}" destId="{AC49CF88-5B8A-4F15-9391-3F889E978E4B}" srcOrd="1" destOrd="0" presId="urn:microsoft.com/office/officeart/2018/2/layout/IconVerticalSolidList"/>
    <dgm:cxn modelId="{616456EE-F8D0-4C68-A141-04EF33725AC8}" type="presParOf" srcId="{E328C17C-5C37-4D2B-A91C-1B6818B24B72}" destId="{FA8586F7-A888-49E5-816A-C41E4F90A64F}" srcOrd="2" destOrd="0" presId="urn:microsoft.com/office/officeart/2018/2/layout/IconVerticalSolidList"/>
    <dgm:cxn modelId="{1D873347-8CCC-4B97-A2F0-554FFE31B419}" type="presParOf" srcId="{E328C17C-5C37-4D2B-A91C-1B6818B24B72}" destId="{B296F46A-98E6-42C5-9E17-F9E3E5BDAAE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EB49DA2-DCB8-4DDF-8B64-8CAB113402DF}" type="doc">
      <dgm:prSet loTypeId="urn:microsoft.com/office/officeart/2008/layout/LinedList" loCatId="list" qsTypeId="urn:microsoft.com/office/officeart/2005/8/quickstyle/simple5" qsCatId="simple" csTypeId="urn:microsoft.com/office/officeart/2005/8/colors/accent1_2" csCatId="accent1"/>
      <dgm:spPr/>
      <dgm:t>
        <a:bodyPr/>
        <a:lstStyle/>
        <a:p>
          <a:endParaRPr lang="en-US"/>
        </a:p>
      </dgm:t>
    </dgm:pt>
    <dgm:pt modelId="{87D811CD-2CDA-4CB7-8D3C-0FE001E57166}">
      <dgm:prSet/>
      <dgm:spPr/>
      <dgm:t>
        <a:bodyPr/>
        <a:lstStyle/>
        <a:p>
          <a:r>
            <a:rPr lang="en-GB" b="0" i="0"/>
            <a:t>Here you can explore any feelings or thoughts that you had during the experience and how they may have impacted the experience.</a:t>
          </a:r>
          <a:endParaRPr lang="en-US"/>
        </a:p>
      </dgm:t>
    </dgm:pt>
    <dgm:pt modelId="{0EAA3242-0DA0-445C-B6E8-717507E59EDE}" type="parTrans" cxnId="{FCD693C6-5CE2-427F-B61E-26F3A95B7A1A}">
      <dgm:prSet/>
      <dgm:spPr/>
      <dgm:t>
        <a:bodyPr/>
        <a:lstStyle/>
        <a:p>
          <a:endParaRPr lang="en-US"/>
        </a:p>
      </dgm:t>
    </dgm:pt>
    <dgm:pt modelId="{CAE84528-56F9-4F51-92F2-B0BBA6B041EE}" type="sibTrans" cxnId="{FCD693C6-5CE2-427F-B61E-26F3A95B7A1A}">
      <dgm:prSet/>
      <dgm:spPr/>
      <dgm:t>
        <a:bodyPr/>
        <a:lstStyle/>
        <a:p>
          <a:endParaRPr lang="en-US"/>
        </a:p>
      </dgm:t>
    </dgm:pt>
    <dgm:pt modelId="{8EFA0E16-98C7-4712-AA00-919A84EFB686}">
      <dgm:prSet/>
      <dgm:spPr/>
      <dgm:t>
        <a:bodyPr/>
        <a:lstStyle/>
        <a:p>
          <a:r>
            <a:rPr lang="en-GB" b="0" i="0"/>
            <a:t>Helpful questions:</a:t>
          </a:r>
          <a:endParaRPr lang="en-US"/>
        </a:p>
      </dgm:t>
    </dgm:pt>
    <dgm:pt modelId="{048DD4E0-71D3-4D74-89AB-639B7127BF6B}" type="parTrans" cxnId="{7164BB83-EF7D-4A76-90CB-F8B29F5E5596}">
      <dgm:prSet/>
      <dgm:spPr/>
      <dgm:t>
        <a:bodyPr/>
        <a:lstStyle/>
        <a:p>
          <a:endParaRPr lang="en-US"/>
        </a:p>
      </dgm:t>
    </dgm:pt>
    <dgm:pt modelId="{0F44DFC8-785F-45B6-BAA7-076DB2F09726}" type="sibTrans" cxnId="{7164BB83-EF7D-4A76-90CB-F8B29F5E5596}">
      <dgm:prSet/>
      <dgm:spPr/>
      <dgm:t>
        <a:bodyPr/>
        <a:lstStyle/>
        <a:p>
          <a:endParaRPr lang="en-US"/>
        </a:p>
      </dgm:t>
    </dgm:pt>
    <dgm:pt modelId="{F3572472-BCE1-4647-A172-BD7A4D976FA6}">
      <dgm:prSet/>
      <dgm:spPr/>
      <dgm:t>
        <a:bodyPr/>
        <a:lstStyle/>
        <a:p>
          <a:r>
            <a:rPr lang="en-GB" b="0" i="0"/>
            <a:t>What were you feeling during the situation?</a:t>
          </a:r>
          <a:endParaRPr lang="en-US"/>
        </a:p>
      </dgm:t>
    </dgm:pt>
    <dgm:pt modelId="{9177D0D8-5BAB-4E91-8D0B-2D4AADF3F4F6}" type="parTrans" cxnId="{C86C03F9-FADD-4D0F-99A5-E422CC54BECE}">
      <dgm:prSet/>
      <dgm:spPr/>
      <dgm:t>
        <a:bodyPr/>
        <a:lstStyle/>
        <a:p>
          <a:endParaRPr lang="en-US"/>
        </a:p>
      </dgm:t>
    </dgm:pt>
    <dgm:pt modelId="{5F229B44-B75C-4A92-B171-366AA92B0909}" type="sibTrans" cxnId="{C86C03F9-FADD-4D0F-99A5-E422CC54BECE}">
      <dgm:prSet/>
      <dgm:spPr/>
      <dgm:t>
        <a:bodyPr/>
        <a:lstStyle/>
        <a:p>
          <a:endParaRPr lang="en-US"/>
        </a:p>
      </dgm:t>
    </dgm:pt>
    <dgm:pt modelId="{426351C9-0010-48AE-8FE6-99BF74296853}">
      <dgm:prSet/>
      <dgm:spPr/>
      <dgm:t>
        <a:bodyPr/>
        <a:lstStyle/>
        <a:p>
          <a:r>
            <a:rPr lang="en-GB" b="0" i="0"/>
            <a:t>What were you feeling before and after the situation?</a:t>
          </a:r>
          <a:endParaRPr lang="en-US"/>
        </a:p>
      </dgm:t>
    </dgm:pt>
    <dgm:pt modelId="{F33F9153-F74B-4CCA-B1A2-C6EDAF6E9365}" type="parTrans" cxnId="{24D3AD08-223B-4BC5-9F2D-D0C45E328AE8}">
      <dgm:prSet/>
      <dgm:spPr/>
      <dgm:t>
        <a:bodyPr/>
        <a:lstStyle/>
        <a:p>
          <a:endParaRPr lang="en-US"/>
        </a:p>
      </dgm:t>
    </dgm:pt>
    <dgm:pt modelId="{29740A04-D3FF-46BE-910D-23A5AF6731F6}" type="sibTrans" cxnId="{24D3AD08-223B-4BC5-9F2D-D0C45E328AE8}">
      <dgm:prSet/>
      <dgm:spPr/>
      <dgm:t>
        <a:bodyPr/>
        <a:lstStyle/>
        <a:p>
          <a:endParaRPr lang="en-US"/>
        </a:p>
      </dgm:t>
    </dgm:pt>
    <dgm:pt modelId="{F6B7B4E3-6132-4CD3-A92B-D99D558D2357}">
      <dgm:prSet/>
      <dgm:spPr/>
      <dgm:t>
        <a:bodyPr/>
        <a:lstStyle/>
        <a:p>
          <a:r>
            <a:rPr lang="en-GB" b="0" i="0"/>
            <a:t>What do you think other people were feeling about the situation?</a:t>
          </a:r>
          <a:endParaRPr lang="en-US"/>
        </a:p>
      </dgm:t>
    </dgm:pt>
    <dgm:pt modelId="{A63CCF4D-55E9-45A6-8A37-26A498A590B2}" type="parTrans" cxnId="{C6C192DC-AF57-4C34-BCBE-2648B20A3772}">
      <dgm:prSet/>
      <dgm:spPr/>
      <dgm:t>
        <a:bodyPr/>
        <a:lstStyle/>
        <a:p>
          <a:endParaRPr lang="en-US"/>
        </a:p>
      </dgm:t>
    </dgm:pt>
    <dgm:pt modelId="{8CFBAAE3-8CA3-41ED-8117-BFA32551B59A}" type="sibTrans" cxnId="{C6C192DC-AF57-4C34-BCBE-2648B20A3772}">
      <dgm:prSet/>
      <dgm:spPr/>
      <dgm:t>
        <a:bodyPr/>
        <a:lstStyle/>
        <a:p>
          <a:endParaRPr lang="en-US"/>
        </a:p>
      </dgm:t>
    </dgm:pt>
    <dgm:pt modelId="{F176040E-4C5A-4BB8-BC33-51BB2AE8C92B}">
      <dgm:prSet/>
      <dgm:spPr/>
      <dgm:t>
        <a:bodyPr/>
        <a:lstStyle/>
        <a:p>
          <a:r>
            <a:rPr lang="en-GB" b="0" i="0"/>
            <a:t>What do you think other people feel about the situation now?</a:t>
          </a:r>
          <a:endParaRPr lang="en-US"/>
        </a:p>
      </dgm:t>
    </dgm:pt>
    <dgm:pt modelId="{8129BD45-3C2C-4274-B9AC-952F5CC6C183}" type="parTrans" cxnId="{E017FA4A-B9A1-483A-9479-18F307CEB712}">
      <dgm:prSet/>
      <dgm:spPr/>
      <dgm:t>
        <a:bodyPr/>
        <a:lstStyle/>
        <a:p>
          <a:endParaRPr lang="en-US"/>
        </a:p>
      </dgm:t>
    </dgm:pt>
    <dgm:pt modelId="{90910F6F-B0DC-4DE2-BB93-FB73503FDC61}" type="sibTrans" cxnId="{E017FA4A-B9A1-483A-9479-18F307CEB712}">
      <dgm:prSet/>
      <dgm:spPr/>
      <dgm:t>
        <a:bodyPr/>
        <a:lstStyle/>
        <a:p>
          <a:endParaRPr lang="en-US"/>
        </a:p>
      </dgm:t>
    </dgm:pt>
    <dgm:pt modelId="{93023217-1574-4A4E-89E1-80AEF3E87D79}">
      <dgm:prSet/>
      <dgm:spPr/>
      <dgm:t>
        <a:bodyPr/>
        <a:lstStyle/>
        <a:p>
          <a:r>
            <a:rPr lang="en-GB" b="0" i="0"/>
            <a:t>What were you thinking during the situation?</a:t>
          </a:r>
          <a:endParaRPr lang="en-US"/>
        </a:p>
      </dgm:t>
    </dgm:pt>
    <dgm:pt modelId="{BA4C1964-CEDF-4473-B9B0-50A3C5FE9107}" type="parTrans" cxnId="{1B5840D1-268F-461D-96E1-038E579CCC16}">
      <dgm:prSet/>
      <dgm:spPr/>
      <dgm:t>
        <a:bodyPr/>
        <a:lstStyle/>
        <a:p>
          <a:endParaRPr lang="en-US"/>
        </a:p>
      </dgm:t>
    </dgm:pt>
    <dgm:pt modelId="{627C1E53-20BF-41BD-A858-176E1609D6E3}" type="sibTrans" cxnId="{1B5840D1-268F-461D-96E1-038E579CCC16}">
      <dgm:prSet/>
      <dgm:spPr/>
      <dgm:t>
        <a:bodyPr/>
        <a:lstStyle/>
        <a:p>
          <a:endParaRPr lang="en-US"/>
        </a:p>
      </dgm:t>
    </dgm:pt>
    <dgm:pt modelId="{AB30531F-148E-4045-AE80-962242F2BEB5}">
      <dgm:prSet/>
      <dgm:spPr/>
      <dgm:t>
        <a:bodyPr/>
        <a:lstStyle/>
        <a:p>
          <a:r>
            <a:rPr lang="en-GB" b="0" i="0"/>
            <a:t>What do you think about the situation now?</a:t>
          </a:r>
          <a:endParaRPr lang="en-US"/>
        </a:p>
      </dgm:t>
    </dgm:pt>
    <dgm:pt modelId="{DE6F2C39-1DF0-45B5-9239-FEF6C9B44CC5}" type="parTrans" cxnId="{0B555115-627F-4933-8BE4-1C91E16B234C}">
      <dgm:prSet/>
      <dgm:spPr/>
      <dgm:t>
        <a:bodyPr/>
        <a:lstStyle/>
        <a:p>
          <a:endParaRPr lang="en-US"/>
        </a:p>
      </dgm:t>
    </dgm:pt>
    <dgm:pt modelId="{CF5B39AB-2CE5-4B8C-BE04-1FDD171C3D9A}" type="sibTrans" cxnId="{0B555115-627F-4933-8BE4-1C91E16B234C}">
      <dgm:prSet/>
      <dgm:spPr/>
      <dgm:t>
        <a:bodyPr/>
        <a:lstStyle/>
        <a:p>
          <a:endParaRPr lang="en-US"/>
        </a:p>
      </dgm:t>
    </dgm:pt>
    <dgm:pt modelId="{8603DB81-6728-4303-9F18-7138EABCF46C}" type="pres">
      <dgm:prSet presAssocID="{EEB49DA2-DCB8-4DDF-8B64-8CAB113402DF}" presName="vert0" presStyleCnt="0">
        <dgm:presLayoutVars>
          <dgm:dir/>
          <dgm:animOne val="branch"/>
          <dgm:animLvl val="lvl"/>
        </dgm:presLayoutVars>
      </dgm:prSet>
      <dgm:spPr/>
    </dgm:pt>
    <dgm:pt modelId="{873719B2-C428-4F17-9701-3900D988B305}" type="pres">
      <dgm:prSet presAssocID="{87D811CD-2CDA-4CB7-8D3C-0FE001E57166}" presName="thickLine" presStyleLbl="alignNode1" presStyleIdx="0" presStyleCnt="8"/>
      <dgm:spPr/>
    </dgm:pt>
    <dgm:pt modelId="{91E73142-5591-4BF7-9B77-8E0AB3B7CBB9}" type="pres">
      <dgm:prSet presAssocID="{87D811CD-2CDA-4CB7-8D3C-0FE001E57166}" presName="horz1" presStyleCnt="0"/>
      <dgm:spPr/>
    </dgm:pt>
    <dgm:pt modelId="{FEEAEC66-8292-4C6C-9B26-7707AD12C382}" type="pres">
      <dgm:prSet presAssocID="{87D811CD-2CDA-4CB7-8D3C-0FE001E57166}" presName="tx1" presStyleLbl="revTx" presStyleIdx="0" presStyleCnt="8"/>
      <dgm:spPr/>
    </dgm:pt>
    <dgm:pt modelId="{4FE924B4-4720-48EC-A7A8-527BEB9B90AB}" type="pres">
      <dgm:prSet presAssocID="{87D811CD-2CDA-4CB7-8D3C-0FE001E57166}" presName="vert1" presStyleCnt="0"/>
      <dgm:spPr/>
    </dgm:pt>
    <dgm:pt modelId="{5EE2A1B4-0889-4E1A-9487-D65A875A284D}" type="pres">
      <dgm:prSet presAssocID="{8EFA0E16-98C7-4712-AA00-919A84EFB686}" presName="thickLine" presStyleLbl="alignNode1" presStyleIdx="1" presStyleCnt="8"/>
      <dgm:spPr/>
    </dgm:pt>
    <dgm:pt modelId="{A3159A38-7C2E-420D-AF67-AC692BE19444}" type="pres">
      <dgm:prSet presAssocID="{8EFA0E16-98C7-4712-AA00-919A84EFB686}" presName="horz1" presStyleCnt="0"/>
      <dgm:spPr/>
    </dgm:pt>
    <dgm:pt modelId="{52DC7C02-6120-46F0-A06A-DFA1048E51C4}" type="pres">
      <dgm:prSet presAssocID="{8EFA0E16-98C7-4712-AA00-919A84EFB686}" presName="tx1" presStyleLbl="revTx" presStyleIdx="1" presStyleCnt="8"/>
      <dgm:spPr/>
    </dgm:pt>
    <dgm:pt modelId="{AF96DFEB-DFC7-4D91-B38A-2340A35459C6}" type="pres">
      <dgm:prSet presAssocID="{8EFA0E16-98C7-4712-AA00-919A84EFB686}" presName="vert1" presStyleCnt="0"/>
      <dgm:spPr/>
    </dgm:pt>
    <dgm:pt modelId="{D1D37CF9-E51F-4CEF-B0E9-D389D145A01C}" type="pres">
      <dgm:prSet presAssocID="{F3572472-BCE1-4647-A172-BD7A4D976FA6}" presName="thickLine" presStyleLbl="alignNode1" presStyleIdx="2" presStyleCnt="8"/>
      <dgm:spPr/>
    </dgm:pt>
    <dgm:pt modelId="{288C8230-858C-4760-850E-24842135A457}" type="pres">
      <dgm:prSet presAssocID="{F3572472-BCE1-4647-A172-BD7A4D976FA6}" presName="horz1" presStyleCnt="0"/>
      <dgm:spPr/>
    </dgm:pt>
    <dgm:pt modelId="{6794CA99-871E-40F9-9957-B4245D48A5A0}" type="pres">
      <dgm:prSet presAssocID="{F3572472-BCE1-4647-A172-BD7A4D976FA6}" presName="tx1" presStyleLbl="revTx" presStyleIdx="2" presStyleCnt="8"/>
      <dgm:spPr/>
    </dgm:pt>
    <dgm:pt modelId="{C9CE636F-F5F9-41B5-AEB7-27BF72917110}" type="pres">
      <dgm:prSet presAssocID="{F3572472-BCE1-4647-A172-BD7A4D976FA6}" presName="vert1" presStyleCnt="0"/>
      <dgm:spPr/>
    </dgm:pt>
    <dgm:pt modelId="{6A245171-5ADB-461C-AC66-BDC063C0502A}" type="pres">
      <dgm:prSet presAssocID="{426351C9-0010-48AE-8FE6-99BF74296853}" presName="thickLine" presStyleLbl="alignNode1" presStyleIdx="3" presStyleCnt="8"/>
      <dgm:spPr/>
    </dgm:pt>
    <dgm:pt modelId="{1FABA57F-10A9-4922-9735-9113CAFCCAF2}" type="pres">
      <dgm:prSet presAssocID="{426351C9-0010-48AE-8FE6-99BF74296853}" presName="horz1" presStyleCnt="0"/>
      <dgm:spPr/>
    </dgm:pt>
    <dgm:pt modelId="{1E161E33-5F27-4DD4-97D9-D0E3E9C7D712}" type="pres">
      <dgm:prSet presAssocID="{426351C9-0010-48AE-8FE6-99BF74296853}" presName="tx1" presStyleLbl="revTx" presStyleIdx="3" presStyleCnt="8"/>
      <dgm:spPr/>
    </dgm:pt>
    <dgm:pt modelId="{414E939A-17B7-4900-91B8-5BFF288541E8}" type="pres">
      <dgm:prSet presAssocID="{426351C9-0010-48AE-8FE6-99BF74296853}" presName="vert1" presStyleCnt="0"/>
      <dgm:spPr/>
    </dgm:pt>
    <dgm:pt modelId="{4087DDF7-81E2-45D9-B566-9D5A15B7FAF8}" type="pres">
      <dgm:prSet presAssocID="{F6B7B4E3-6132-4CD3-A92B-D99D558D2357}" presName="thickLine" presStyleLbl="alignNode1" presStyleIdx="4" presStyleCnt="8"/>
      <dgm:spPr/>
    </dgm:pt>
    <dgm:pt modelId="{040BEDD6-8F58-4A33-95A8-CA170B564A99}" type="pres">
      <dgm:prSet presAssocID="{F6B7B4E3-6132-4CD3-A92B-D99D558D2357}" presName="horz1" presStyleCnt="0"/>
      <dgm:spPr/>
    </dgm:pt>
    <dgm:pt modelId="{3A69E5E4-E324-4686-A92D-AC5FCBE8C052}" type="pres">
      <dgm:prSet presAssocID="{F6B7B4E3-6132-4CD3-A92B-D99D558D2357}" presName="tx1" presStyleLbl="revTx" presStyleIdx="4" presStyleCnt="8"/>
      <dgm:spPr/>
    </dgm:pt>
    <dgm:pt modelId="{8070B474-B08E-4C8B-AD77-188FE49D8ACC}" type="pres">
      <dgm:prSet presAssocID="{F6B7B4E3-6132-4CD3-A92B-D99D558D2357}" presName="vert1" presStyleCnt="0"/>
      <dgm:spPr/>
    </dgm:pt>
    <dgm:pt modelId="{7FF24E24-6608-465C-B177-9026EA1BA1A9}" type="pres">
      <dgm:prSet presAssocID="{F176040E-4C5A-4BB8-BC33-51BB2AE8C92B}" presName="thickLine" presStyleLbl="alignNode1" presStyleIdx="5" presStyleCnt="8"/>
      <dgm:spPr/>
    </dgm:pt>
    <dgm:pt modelId="{C746D240-6244-40C1-8A04-FF5C5E1CC139}" type="pres">
      <dgm:prSet presAssocID="{F176040E-4C5A-4BB8-BC33-51BB2AE8C92B}" presName="horz1" presStyleCnt="0"/>
      <dgm:spPr/>
    </dgm:pt>
    <dgm:pt modelId="{7ED95534-BC4F-4AD2-AB6D-DD90164BB34C}" type="pres">
      <dgm:prSet presAssocID="{F176040E-4C5A-4BB8-BC33-51BB2AE8C92B}" presName="tx1" presStyleLbl="revTx" presStyleIdx="5" presStyleCnt="8"/>
      <dgm:spPr/>
    </dgm:pt>
    <dgm:pt modelId="{82351A94-B9BF-41D0-8CC8-440ABD85190C}" type="pres">
      <dgm:prSet presAssocID="{F176040E-4C5A-4BB8-BC33-51BB2AE8C92B}" presName="vert1" presStyleCnt="0"/>
      <dgm:spPr/>
    </dgm:pt>
    <dgm:pt modelId="{FE33C453-4371-47C0-8CCD-3E2A51B8CD64}" type="pres">
      <dgm:prSet presAssocID="{93023217-1574-4A4E-89E1-80AEF3E87D79}" presName="thickLine" presStyleLbl="alignNode1" presStyleIdx="6" presStyleCnt="8"/>
      <dgm:spPr/>
    </dgm:pt>
    <dgm:pt modelId="{533E0C92-9C24-4368-AEC0-56FEA34510FB}" type="pres">
      <dgm:prSet presAssocID="{93023217-1574-4A4E-89E1-80AEF3E87D79}" presName="horz1" presStyleCnt="0"/>
      <dgm:spPr/>
    </dgm:pt>
    <dgm:pt modelId="{A4A01ECD-94D3-45AF-AA2E-CC020F3F19CC}" type="pres">
      <dgm:prSet presAssocID="{93023217-1574-4A4E-89E1-80AEF3E87D79}" presName="tx1" presStyleLbl="revTx" presStyleIdx="6" presStyleCnt="8"/>
      <dgm:spPr/>
    </dgm:pt>
    <dgm:pt modelId="{F6D06058-3A82-4E3A-9F96-5F128394F23B}" type="pres">
      <dgm:prSet presAssocID="{93023217-1574-4A4E-89E1-80AEF3E87D79}" presName="vert1" presStyleCnt="0"/>
      <dgm:spPr/>
    </dgm:pt>
    <dgm:pt modelId="{2F9B6C58-7177-47BE-BF72-C08360CB61F4}" type="pres">
      <dgm:prSet presAssocID="{AB30531F-148E-4045-AE80-962242F2BEB5}" presName="thickLine" presStyleLbl="alignNode1" presStyleIdx="7" presStyleCnt="8"/>
      <dgm:spPr/>
    </dgm:pt>
    <dgm:pt modelId="{8B223D94-189D-4869-8B92-8D467F493447}" type="pres">
      <dgm:prSet presAssocID="{AB30531F-148E-4045-AE80-962242F2BEB5}" presName="horz1" presStyleCnt="0"/>
      <dgm:spPr/>
    </dgm:pt>
    <dgm:pt modelId="{BBC7BDDB-CB46-472E-A747-D9E596E3FC2B}" type="pres">
      <dgm:prSet presAssocID="{AB30531F-148E-4045-AE80-962242F2BEB5}" presName="tx1" presStyleLbl="revTx" presStyleIdx="7" presStyleCnt="8"/>
      <dgm:spPr/>
    </dgm:pt>
    <dgm:pt modelId="{B8F097C4-458E-49F3-A80E-C9AE37634D66}" type="pres">
      <dgm:prSet presAssocID="{AB30531F-148E-4045-AE80-962242F2BEB5}" presName="vert1" presStyleCnt="0"/>
      <dgm:spPr/>
    </dgm:pt>
  </dgm:ptLst>
  <dgm:cxnLst>
    <dgm:cxn modelId="{CE26E201-0C8C-4C36-B61F-137603D7B533}" type="presOf" srcId="{EEB49DA2-DCB8-4DDF-8B64-8CAB113402DF}" destId="{8603DB81-6728-4303-9F18-7138EABCF46C}" srcOrd="0" destOrd="0" presId="urn:microsoft.com/office/officeart/2008/layout/LinedList"/>
    <dgm:cxn modelId="{24D3AD08-223B-4BC5-9F2D-D0C45E328AE8}" srcId="{EEB49DA2-DCB8-4DDF-8B64-8CAB113402DF}" destId="{426351C9-0010-48AE-8FE6-99BF74296853}" srcOrd="3" destOrd="0" parTransId="{F33F9153-F74B-4CCA-B1A2-C6EDAF6E9365}" sibTransId="{29740A04-D3FF-46BE-910D-23A5AF6731F6}"/>
    <dgm:cxn modelId="{E7483815-40EF-4ECD-8E83-1C45C275B22C}" type="presOf" srcId="{F176040E-4C5A-4BB8-BC33-51BB2AE8C92B}" destId="{7ED95534-BC4F-4AD2-AB6D-DD90164BB34C}" srcOrd="0" destOrd="0" presId="urn:microsoft.com/office/officeart/2008/layout/LinedList"/>
    <dgm:cxn modelId="{0B555115-627F-4933-8BE4-1C91E16B234C}" srcId="{EEB49DA2-DCB8-4DDF-8B64-8CAB113402DF}" destId="{AB30531F-148E-4045-AE80-962242F2BEB5}" srcOrd="7" destOrd="0" parTransId="{DE6F2C39-1DF0-45B5-9239-FEF6C9B44CC5}" sibTransId="{CF5B39AB-2CE5-4B8C-BE04-1FDD171C3D9A}"/>
    <dgm:cxn modelId="{5599D51E-C886-4DB2-BF58-AA79AB490E0C}" type="presOf" srcId="{8EFA0E16-98C7-4712-AA00-919A84EFB686}" destId="{52DC7C02-6120-46F0-A06A-DFA1048E51C4}" srcOrd="0" destOrd="0" presId="urn:microsoft.com/office/officeart/2008/layout/LinedList"/>
    <dgm:cxn modelId="{45026933-05A7-4F49-AFCA-7A35FA8F4C56}" type="presOf" srcId="{AB30531F-148E-4045-AE80-962242F2BEB5}" destId="{BBC7BDDB-CB46-472E-A747-D9E596E3FC2B}" srcOrd="0" destOrd="0" presId="urn:microsoft.com/office/officeart/2008/layout/LinedList"/>
    <dgm:cxn modelId="{E017FA4A-B9A1-483A-9479-18F307CEB712}" srcId="{EEB49DA2-DCB8-4DDF-8B64-8CAB113402DF}" destId="{F176040E-4C5A-4BB8-BC33-51BB2AE8C92B}" srcOrd="5" destOrd="0" parTransId="{8129BD45-3C2C-4274-B9AC-952F5CC6C183}" sibTransId="{90910F6F-B0DC-4DE2-BB93-FB73503FDC61}"/>
    <dgm:cxn modelId="{21973D6E-A19A-4512-8619-1B11E646CF56}" type="presOf" srcId="{93023217-1574-4A4E-89E1-80AEF3E87D79}" destId="{A4A01ECD-94D3-45AF-AA2E-CC020F3F19CC}" srcOrd="0" destOrd="0" presId="urn:microsoft.com/office/officeart/2008/layout/LinedList"/>
    <dgm:cxn modelId="{7164BB83-EF7D-4A76-90CB-F8B29F5E5596}" srcId="{EEB49DA2-DCB8-4DDF-8B64-8CAB113402DF}" destId="{8EFA0E16-98C7-4712-AA00-919A84EFB686}" srcOrd="1" destOrd="0" parTransId="{048DD4E0-71D3-4D74-89AB-639B7127BF6B}" sibTransId="{0F44DFC8-785F-45B6-BAA7-076DB2F09726}"/>
    <dgm:cxn modelId="{898CD293-C58D-44CC-A7D1-B6AE95EE2B1E}" type="presOf" srcId="{F6B7B4E3-6132-4CD3-A92B-D99D558D2357}" destId="{3A69E5E4-E324-4686-A92D-AC5FCBE8C052}" srcOrd="0" destOrd="0" presId="urn:microsoft.com/office/officeart/2008/layout/LinedList"/>
    <dgm:cxn modelId="{0B63ACAA-E4A4-4C8B-BF63-BED8EAAD8B55}" type="presOf" srcId="{F3572472-BCE1-4647-A172-BD7A4D976FA6}" destId="{6794CA99-871E-40F9-9957-B4245D48A5A0}" srcOrd="0" destOrd="0" presId="urn:microsoft.com/office/officeart/2008/layout/LinedList"/>
    <dgm:cxn modelId="{FCD693C6-5CE2-427F-B61E-26F3A95B7A1A}" srcId="{EEB49DA2-DCB8-4DDF-8B64-8CAB113402DF}" destId="{87D811CD-2CDA-4CB7-8D3C-0FE001E57166}" srcOrd="0" destOrd="0" parTransId="{0EAA3242-0DA0-445C-B6E8-717507E59EDE}" sibTransId="{CAE84528-56F9-4F51-92F2-B0BBA6B041EE}"/>
    <dgm:cxn modelId="{E5E61FC7-421F-48FB-A999-F3078DBAEB2F}" type="presOf" srcId="{426351C9-0010-48AE-8FE6-99BF74296853}" destId="{1E161E33-5F27-4DD4-97D9-D0E3E9C7D712}" srcOrd="0" destOrd="0" presId="urn:microsoft.com/office/officeart/2008/layout/LinedList"/>
    <dgm:cxn modelId="{1B5840D1-268F-461D-96E1-038E579CCC16}" srcId="{EEB49DA2-DCB8-4DDF-8B64-8CAB113402DF}" destId="{93023217-1574-4A4E-89E1-80AEF3E87D79}" srcOrd="6" destOrd="0" parTransId="{BA4C1964-CEDF-4473-B9B0-50A3C5FE9107}" sibTransId="{627C1E53-20BF-41BD-A858-176E1609D6E3}"/>
    <dgm:cxn modelId="{8F3925D5-4668-4FEF-AF3E-5E350B2D15C7}" type="presOf" srcId="{87D811CD-2CDA-4CB7-8D3C-0FE001E57166}" destId="{FEEAEC66-8292-4C6C-9B26-7707AD12C382}" srcOrd="0" destOrd="0" presId="urn:microsoft.com/office/officeart/2008/layout/LinedList"/>
    <dgm:cxn modelId="{C6C192DC-AF57-4C34-BCBE-2648B20A3772}" srcId="{EEB49DA2-DCB8-4DDF-8B64-8CAB113402DF}" destId="{F6B7B4E3-6132-4CD3-A92B-D99D558D2357}" srcOrd="4" destOrd="0" parTransId="{A63CCF4D-55E9-45A6-8A37-26A498A590B2}" sibTransId="{8CFBAAE3-8CA3-41ED-8117-BFA32551B59A}"/>
    <dgm:cxn modelId="{C86C03F9-FADD-4D0F-99A5-E422CC54BECE}" srcId="{EEB49DA2-DCB8-4DDF-8B64-8CAB113402DF}" destId="{F3572472-BCE1-4647-A172-BD7A4D976FA6}" srcOrd="2" destOrd="0" parTransId="{9177D0D8-5BAB-4E91-8D0B-2D4AADF3F4F6}" sibTransId="{5F229B44-B75C-4A92-B171-366AA92B0909}"/>
    <dgm:cxn modelId="{D9783EE6-14C5-4B2C-8E70-08D3A9AD4688}" type="presParOf" srcId="{8603DB81-6728-4303-9F18-7138EABCF46C}" destId="{873719B2-C428-4F17-9701-3900D988B305}" srcOrd="0" destOrd="0" presId="urn:microsoft.com/office/officeart/2008/layout/LinedList"/>
    <dgm:cxn modelId="{3CFB12BD-2A21-4838-A559-1057643CD519}" type="presParOf" srcId="{8603DB81-6728-4303-9F18-7138EABCF46C}" destId="{91E73142-5591-4BF7-9B77-8E0AB3B7CBB9}" srcOrd="1" destOrd="0" presId="urn:microsoft.com/office/officeart/2008/layout/LinedList"/>
    <dgm:cxn modelId="{9B2F97BF-8B17-4295-BAB9-CD8D75C386F3}" type="presParOf" srcId="{91E73142-5591-4BF7-9B77-8E0AB3B7CBB9}" destId="{FEEAEC66-8292-4C6C-9B26-7707AD12C382}" srcOrd="0" destOrd="0" presId="urn:microsoft.com/office/officeart/2008/layout/LinedList"/>
    <dgm:cxn modelId="{899F7DFE-3457-4E8B-9252-857B3E63ED56}" type="presParOf" srcId="{91E73142-5591-4BF7-9B77-8E0AB3B7CBB9}" destId="{4FE924B4-4720-48EC-A7A8-527BEB9B90AB}" srcOrd="1" destOrd="0" presId="urn:microsoft.com/office/officeart/2008/layout/LinedList"/>
    <dgm:cxn modelId="{298B578C-8128-43D9-8A7A-2B8D12C716A5}" type="presParOf" srcId="{8603DB81-6728-4303-9F18-7138EABCF46C}" destId="{5EE2A1B4-0889-4E1A-9487-D65A875A284D}" srcOrd="2" destOrd="0" presId="urn:microsoft.com/office/officeart/2008/layout/LinedList"/>
    <dgm:cxn modelId="{1F4ED36E-B627-4B0A-8A6F-ECDDEFB0A6BC}" type="presParOf" srcId="{8603DB81-6728-4303-9F18-7138EABCF46C}" destId="{A3159A38-7C2E-420D-AF67-AC692BE19444}" srcOrd="3" destOrd="0" presId="urn:microsoft.com/office/officeart/2008/layout/LinedList"/>
    <dgm:cxn modelId="{040C0AA4-4DA6-4208-B235-A1E26F191F0A}" type="presParOf" srcId="{A3159A38-7C2E-420D-AF67-AC692BE19444}" destId="{52DC7C02-6120-46F0-A06A-DFA1048E51C4}" srcOrd="0" destOrd="0" presId="urn:microsoft.com/office/officeart/2008/layout/LinedList"/>
    <dgm:cxn modelId="{45F1F56E-D5F2-4AA1-BFF6-08E3A3B1DFD5}" type="presParOf" srcId="{A3159A38-7C2E-420D-AF67-AC692BE19444}" destId="{AF96DFEB-DFC7-4D91-B38A-2340A35459C6}" srcOrd="1" destOrd="0" presId="urn:microsoft.com/office/officeart/2008/layout/LinedList"/>
    <dgm:cxn modelId="{EF4C6C82-E278-4DB3-9996-ED73EC067721}" type="presParOf" srcId="{8603DB81-6728-4303-9F18-7138EABCF46C}" destId="{D1D37CF9-E51F-4CEF-B0E9-D389D145A01C}" srcOrd="4" destOrd="0" presId="urn:microsoft.com/office/officeart/2008/layout/LinedList"/>
    <dgm:cxn modelId="{DC4F9DC1-07B8-4AAF-85A9-30B42EB645D0}" type="presParOf" srcId="{8603DB81-6728-4303-9F18-7138EABCF46C}" destId="{288C8230-858C-4760-850E-24842135A457}" srcOrd="5" destOrd="0" presId="urn:microsoft.com/office/officeart/2008/layout/LinedList"/>
    <dgm:cxn modelId="{4785AFC9-4746-4A3A-A9D8-6530486C154F}" type="presParOf" srcId="{288C8230-858C-4760-850E-24842135A457}" destId="{6794CA99-871E-40F9-9957-B4245D48A5A0}" srcOrd="0" destOrd="0" presId="urn:microsoft.com/office/officeart/2008/layout/LinedList"/>
    <dgm:cxn modelId="{B8BA11CA-5378-4198-99CA-7AE57BB49C82}" type="presParOf" srcId="{288C8230-858C-4760-850E-24842135A457}" destId="{C9CE636F-F5F9-41B5-AEB7-27BF72917110}" srcOrd="1" destOrd="0" presId="urn:microsoft.com/office/officeart/2008/layout/LinedList"/>
    <dgm:cxn modelId="{824501C5-8681-4869-852B-A75C03203CF9}" type="presParOf" srcId="{8603DB81-6728-4303-9F18-7138EABCF46C}" destId="{6A245171-5ADB-461C-AC66-BDC063C0502A}" srcOrd="6" destOrd="0" presId="urn:microsoft.com/office/officeart/2008/layout/LinedList"/>
    <dgm:cxn modelId="{E8CFAE03-FD2E-4086-93EB-C2123B49A40D}" type="presParOf" srcId="{8603DB81-6728-4303-9F18-7138EABCF46C}" destId="{1FABA57F-10A9-4922-9735-9113CAFCCAF2}" srcOrd="7" destOrd="0" presId="urn:microsoft.com/office/officeart/2008/layout/LinedList"/>
    <dgm:cxn modelId="{5A908483-6D5C-4D69-9774-1C75E1AC6ACE}" type="presParOf" srcId="{1FABA57F-10A9-4922-9735-9113CAFCCAF2}" destId="{1E161E33-5F27-4DD4-97D9-D0E3E9C7D712}" srcOrd="0" destOrd="0" presId="urn:microsoft.com/office/officeart/2008/layout/LinedList"/>
    <dgm:cxn modelId="{8DD2090C-E725-4DBD-A853-9E022A4D1B28}" type="presParOf" srcId="{1FABA57F-10A9-4922-9735-9113CAFCCAF2}" destId="{414E939A-17B7-4900-91B8-5BFF288541E8}" srcOrd="1" destOrd="0" presId="urn:microsoft.com/office/officeart/2008/layout/LinedList"/>
    <dgm:cxn modelId="{1BB41969-5158-4405-B265-D9F642227620}" type="presParOf" srcId="{8603DB81-6728-4303-9F18-7138EABCF46C}" destId="{4087DDF7-81E2-45D9-B566-9D5A15B7FAF8}" srcOrd="8" destOrd="0" presId="urn:microsoft.com/office/officeart/2008/layout/LinedList"/>
    <dgm:cxn modelId="{01A12C26-1770-411E-AE2E-E7B90D4E66AB}" type="presParOf" srcId="{8603DB81-6728-4303-9F18-7138EABCF46C}" destId="{040BEDD6-8F58-4A33-95A8-CA170B564A99}" srcOrd="9" destOrd="0" presId="urn:microsoft.com/office/officeart/2008/layout/LinedList"/>
    <dgm:cxn modelId="{0F44C8D8-DD61-4D0E-97E6-6974A4450360}" type="presParOf" srcId="{040BEDD6-8F58-4A33-95A8-CA170B564A99}" destId="{3A69E5E4-E324-4686-A92D-AC5FCBE8C052}" srcOrd="0" destOrd="0" presId="urn:microsoft.com/office/officeart/2008/layout/LinedList"/>
    <dgm:cxn modelId="{DF5DEE36-A07D-44F0-803B-AAA318637B8C}" type="presParOf" srcId="{040BEDD6-8F58-4A33-95A8-CA170B564A99}" destId="{8070B474-B08E-4C8B-AD77-188FE49D8ACC}" srcOrd="1" destOrd="0" presId="urn:microsoft.com/office/officeart/2008/layout/LinedList"/>
    <dgm:cxn modelId="{7422DECD-7E13-4242-8258-99163F471DC0}" type="presParOf" srcId="{8603DB81-6728-4303-9F18-7138EABCF46C}" destId="{7FF24E24-6608-465C-B177-9026EA1BA1A9}" srcOrd="10" destOrd="0" presId="urn:microsoft.com/office/officeart/2008/layout/LinedList"/>
    <dgm:cxn modelId="{EBBBC177-E218-43D1-9CF9-100B3C50C4C8}" type="presParOf" srcId="{8603DB81-6728-4303-9F18-7138EABCF46C}" destId="{C746D240-6244-40C1-8A04-FF5C5E1CC139}" srcOrd="11" destOrd="0" presId="urn:microsoft.com/office/officeart/2008/layout/LinedList"/>
    <dgm:cxn modelId="{AED594B0-6F7C-4DD3-8E8F-51733554481D}" type="presParOf" srcId="{C746D240-6244-40C1-8A04-FF5C5E1CC139}" destId="{7ED95534-BC4F-4AD2-AB6D-DD90164BB34C}" srcOrd="0" destOrd="0" presId="urn:microsoft.com/office/officeart/2008/layout/LinedList"/>
    <dgm:cxn modelId="{ECB1DAF8-F997-4411-9FD7-5CA47774BA55}" type="presParOf" srcId="{C746D240-6244-40C1-8A04-FF5C5E1CC139}" destId="{82351A94-B9BF-41D0-8CC8-440ABD85190C}" srcOrd="1" destOrd="0" presId="urn:microsoft.com/office/officeart/2008/layout/LinedList"/>
    <dgm:cxn modelId="{0D049519-73C2-4CDB-B9A1-53F45AE34F4C}" type="presParOf" srcId="{8603DB81-6728-4303-9F18-7138EABCF46C}" destId="{FE33C453-4371-47C0-8CCD-3E2A51B8CD64}" srcOrd="12" destOrd="0" presId="urn:microsoft.com/office/officeart/2008/layout/LinedList"/>
    <dgm:cxn modelId="{B7FFDF6A-9B93-45D3-A375-B3DC8FCC0A9F}" type="presParOf" srcId="{8603DB81-6728-4303-9F18-7138EABCF46C}" destId="{533E0C92-9C24-4368-AEC0-56FEA34510FB}" srcOrd="13" destOrd="0" presId="urn:microsoft.com/office/officeart/2008/layout/LinedList"/>
    <dgm:cxn modelId="{422319DB-6C86-41CF-B932-622EEF080E31}" type="presParOf" srcId="{533E0C92-9C24-4368-AEC0-56FEA34510FB}" destId="{A4A01ECD-94D3-45AF-AA2E-CC020F3F19CC}" srcOrd="0" destOrd="0" presId="urn:microsoft.com/office/officeart/2008/layout/LinedList"/>
    <dgm:cxn modelId="{6F803D2A-E6C3-4901-9D05-9F78B66EF6B8}" type="presParOf" srcId="{533E0C92-9C24-4368-AEC0-56FEA34510FB}" destId="{F6D06058-3A82-4E3A-9F96-5F128394F23B}" srcOrd="1" destOrd="0" presId="urn:microsoft.com/office/officeart/2008/layout/LinedList"/>
    <dgm:cxn modelId="{A7200A25-B930-48C5-B565-7167A524CEDA}" type="presParOf" srcId="{8603DB81-6728-4303-9F18-7138EABCF46C}" destId="{2F9B6C58-7177-47BE-BF72-C08360CB61F4}" srcOrd="14" destOrd="0" presId="urn:microsoft.com/office/officeart/2008/layout/LinedList"/>
    <dgm:cxn modelId="{2D47876B-ACB3-4C75-93F7-7AE848D48DF8}" type="presParOf" srcId="{8603DB81-6728-4303-9F18-7138EABCF46C}" destId="{8B223D94-189D-4869-8B92-8D467F493447}" srcOrd="15" destOrd="0" presId="urn:microsoft.com/office/officeart/2008/layout/LinedList"/>
    <dgm:cxn modelId="{F506CFAC-EACC-4DD3-BE02-83EC3F0A2DFF}" type="presParOf" srcId="{8B223D94-189D-4869-8B92-8D467F493447}" destId="{BBC7BDDB-CB46-472E-A747-D9E596E3FC2B}" srcOrd="0" destOrd="0" presId="urn:microsoft.com/office/officeart/2008/layout/LinedList"/>
    <dgm:cxn modelId="{247A4945-42B7-44E6-BC8E-2DBB655B8371}" type="presParOf" srcId="{8B223D94-189D-4869-8B92-8D467F493447}" destId="{B8F097C4-458E-49F3-A80E-C9AE37634D6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56FD8D19-62D6-490C-B82F-A4082CEBA29A}"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673A09D9-8DDE-47A6-A4BB-468CB35717C4}">
      <dgm:prSet/>
      <dgm:spPr/>
      <dgm:t>
        <a:bodyPr/>
        <a:lstStyle/>
        <a:p>
          <a:r>
            <a:rPr lang="en-GB" b="0" i="0"/>
            <a:t>In this section you can make conclusions about what happened. </a:t>
          </a:r>
          <a:endParaRPr lang="en-US"/>
        </a:p>
      </dgm:t>
    </dgm:pt>
    <dgm:pt modelId="{6452EA35-1E9A-4EE0-93F7-78C70DF24BD8}" type="parTrans" cxnId="{7E87CDDC-6845-4E88-BB33-662500D35851}">
      <dgm:prSet/>
      <dgm:spPr/>
      <dgm:t>
        <a:bodyPr/>
        <a:lstStyle/>
        <a:p>
          <a:endParaRPr lang="en-US"/>
        </a:p>
      </dgm:t>
    </dgm:pt>
    <dgm:pt modelId="{EBEE538A-04C2-466A-B536-638672911BBF}" type="sibTrans" cxnId="{7E87CDDC-6845-4E88-BB33-662500D35851}">
      <dgm:prSet/>
      <dgm:spPr/>
      <dgm:t>
        <a:bodyPr/>
        <a:lstStyle/>
        <a:p>
          <a:endParaRPr lang="en-US"/>
        </a:p>
      </dgm:t>
    </dgm:pt>
    <dgm:pt modelId="{A61C2221-216A-4BA8-87F6-5238EC4C82E1}">
      <dgm:prSet/>
      <dgm:spPr/>
      <dgm:t>
        <a:bodyPr/>
        <a:lstStyle/>
        <a:p>
          <a:r>
            <a:rPr lang="en-GB" b="0" i="0"/>
            <a:t>This is where you summarise your learning and highlight what changes to your actions could improve the outcome in the future.</a:t>
          </a:r>
          <a:endParaRPr lang="en-US"/>
        </a:p>
      </dgm:t>
    </dgm:pt>
    <dgm:pt modelId="{DCF5717B-498E-4E3A-A18B-7D951A0BF9E5}" type="parTrans" cxnId="{DEC035E3-EC78-427B-98AF-C09CF54F0F78}">
      <dgm:prSet/>
      <dgm:spPr/>
      <dgm:t>
        <a:bodyPr/>
        <a:lstStyle/>
        <a:p>
          <a:endParaRPr lang="en-US"/>
        </a:p>
      </dgm:t>
    </dgm:pt>
    <dgm:pt modelId="{4FC02E64-00A0-4944-B416-41C5CCB7D2D1}" type="sibTrans" cxnId="{DEC035E3-EC78-427B-98AF-C09CF54F0F78}">
      <dgm:prSet/>
      <dgm:spPr/>
      <dgm:t>
        <a:bodyPr/>
        <a:lstStyle/>
        <a:p>
          <a:endParaRPr lang="en-US"/>
        </a:p>
      </dgm:t>
    </dgm:pt>
    <dgm:pt modelId="{5674A3DC-DA3B-4FFD-9F63-2CB7A79893B8}">
      <dgm:prSet/>
      <dgm:spPr/>
      <dgm:t>
        <a:bodyPr/>
        <a:lstStyle/>
        <a:p>
          <a:r>
            <a:rPr lang="en-GB" b="0" i="0"/>
            <a:t>It should be a natural response to the previous sections.</a:t>
          </a:r>
          <a:endParaRPr lang="en-US"/>
        </a:p>
      </dgm:t>
    </dgm:pt>
    <dgm:pt modelId="{CBF6A45D-6445-4F63-9B8E-1BD6D277402C}" type="parTrans" cxnId="{EFB1B840-487C-43B1-B497-B2C5BF93DA15}">
      <dgm:prSet/>
      <dgm:spPr/>
      <dgm:t>
        <a:bodyPr/>
        <a:lstStyle/>
        <a:p>
          <a:endParaRPr lang="en-US"/>
        </a:p>
      </dgm:t>
    </dgm:pt>
    <dgm:pt modelId="{7148BFDC-B95E-48D4-B010-FB08DA3D5708}" type="sibTrans" cxnId="{EFB1B840-487C-43B1-B497-B2C5BF93DA15}">
      <dgm:prSet/>
      <dgm:spPr/>
      <dgm:t>
        <a:bodyPr/>
        <a:lstStyle/>
        <a:p>
          <a:endParaRPr lang="en-US"/>
        </a:p>
      </dgm:t>
    </dgm:pt>
    <dgm:pt modelId="{31937844-779D-4A3D-A90D-26636420F12D}">
      <dgm:prSet/>
      <dgm:spPr/>
      <dgm:t>
        <a:bodyPr/>
        <a:lstStyle/>
        <a:p>
          <a:r>
            <a:rPr lang="en-GB" b="0" i="0"/>
            <a:t>Helpful questions:</a:t>
          </a:r>
          <a:endParaRPr lang="en-US"/>
        </a:p>
      </dgm:t>
    </dgm:pt>
    <dgm:pt modelId="{9121591C-585F-4064-83BE-78ED686583AF}" type="parTrans" cxnId="{3924E154-1241-4A9A-B852-482AB3C746AA}">
      <dgm:prSet/>
      <dgm:spPr/>
      <dgm:t>
        <a:bodyPr/>
        <a:lstStyle/>
        <a:p>
          <a:endParaRPr lang="en-US"/>
        </a:p>
      </dgm:t>
    </dgm:pt>
    <dgm:pt modelId="{6A27FEFC-77F1-4AB5-8C14-52162850FF67}" type="sibTrans" cxnId="{3924E154-1241-4A9A-B852-482AB3C746AA}">
      <dgm:prSet/>
      <dgm:spPr/>
      <dgm:t>
        <a:bodyPr/>
        <a:lstStyle/>
        <a:p>
          <a:endParaRPr lang="en-US"/>
        </a:p>
      </dgm:t>
    </dgm:pt>
    <dgm:pt modelId="{E46399A1-601D-4EF8-B897-5D380A1F43F7}">
      <dgm:prSet/>
      <dgm:spPr/>
      <dgm:t>
        <a:bodyPr/>
        <a:lstStyle/>
        <a:p>
          <a:r>
            <a:rPr lang="en-GB" b="0" i="0"/>
            <a:t>What did I learn from this situation?</a:t>
          </a:r>
          <a:endParaRPr lang="en-US"/>
        </a:p>
      </dgm:t>
    </dgm:pt>
    <dgm:pt modelId="{A8499B25-D8CB-404F-B060-FD3439B35795}" type="parTrans" cxnId="{191F4D74-7A27-4A00-9D4F-C9084941FA93}">
      <dgm:prSet/>
      <dgm:spPr/>
      <dgm:t>
        <a:bodyPr/>
        <a:lstStyle/>
        <a:p>
          <a:endParaRPr lang="en-US"/>
        </a:p>
      </dgm:t>
    </dgm:pt>
    <dgm:pt modelId="{C7245C49-9545-4D6E-909F-F0523F54E4AB}" type="sibTrans" cxnId="{191F4D74-7A27-4A00-9D4F-C9084941FA93}">
      <dgm:prSet/>
      <dgm:spPr/>
      <dgm:t>
        <a:bodyPr/>
        <a:lstStyle/>
        <a:p>
          <a:endParaRPr lang="en-US"/>
        </a:p>
      </dgm:t>
    </dgm:pt>
    <dgm:pt modelId="{6DA6103F-FDBF-4B55-BC25-639B6E481106}">
      <dgm:prSet/>
      <dgm:spPr/>
      <dgm:t>
        <a:bodyPr/>
        <a:lstStyle/>
        <a:p>
          <a:r>
            <a:rPr lang="en-GB" b="0" i="0"/>
            <a:t>How could this have been a more positive situation for everyone involved?</a:t>
          </a:r>
          <a:endParaRPr lang="en-US"/>
        </a:p>
      </dgm:t>
    </dgm:pt>
    <dgm:pt modelId="{C0D54472-7CA8-4A7B-B98D-C634FD7EBB7F}" type="parTrans" cxnId="{B1CB8B02-64AB-47BA-958A-1C1222D3E3FF}">
      <dgm:prSet/>
      <dgm:spPr/>
      <dgm:t>
        <a:bodyPr/>
        <a:lstStyle/>
        <a:p>
          <a:endParaRPr lang="en-US"/>
        </a:p>
      </dgm:t>
    </dgm:pt>
    <dgm:pt modelId="{13D85E68-3AFC-4468-9205-12912C388209}" type="sibTrans" cxnId="{B1CB8B02-64AB-47BA-958A-1C1222D3E3FF}">
      <dgm:prSet/>
      <dgm:spPr/>
      <dgm:t>
        <a:bodyPr/>
        <a:lstStyle/>
        <a:p>
          <a:endParaRPr lang="en-US"/>
        </a:p>
      </dgm:t>
    </dgm:pt>
    <dgm:pt modelId="{CBD6162B-0414-4C69-A771-2C6961E8B5B8}">
      <dgm:prSet/>
      <dgm:spPr/>
      <dgm:t>
        <a:bodyPr/>
        <a:lstStyle/>
        <a:p>
          <a:r>
            <a:rPr lang="en-GB" b="0" i="0"/>
            <a:t>What skills do I need to develop for me to handle a situation like this better?</a:t>
          </a:r>
          <a:endParaRPr lang="en-US"/>
        </a:p>
      </dgm:t>
    </dgm:pt>
    <dgm:pt modelId="{8F182064-306C-4D98-9C38-19F98DE82A37}" type="parTrans" cxnId="{4745950C-F0BA-40F3-9B6C-A3D6A2343C39}">
      <dgm:prSet/>
      <dgm:spPr/>
      <dgm:t>
        <a:bodyPr/>
        <a:lstStyle/>
        <a:p>
          <a:endParaRPr lang="en-US"/>
        </a:p>
      </dgm:t>
    </dgm:pt>
    <dgm:pt modelId="{F17DFBE0-413B-4AF0-883A-58A9887DC2DF}" type="sibTrans" cxnId="{4745950C-F0BA-40F3-9B6C-A3D6A2343C39}">
      <dgm:prSet/>
      <dgm:spPr/>
      <dgm:t>
        <a:bodyPr/>
        <a:lstStyle/>
        <a:p>
          <a:endParaRPr lang="en-US"/>
        </a:p>
      </dgm:t>
    </dgm:pt>
    <dgm:pt modelId="{CACFD869-E8E0-48DB-8699-362375347140}">
      <dgm:prSet/>
      <dgm:spPr/>
      <dgm:t>
        <a:bodyPr/>
        <a:lstStyle/>
        <a:p>
          <a:r>
            <a:rPr lang="en-GB" b="0" i="0"/>
            <a:t>What else could I have done?</a:t>
          </a:r>
          <a:endParaRPr lang="en-US"/>
        </a:p>
      </dgm:t>
    </dgm:pt>
    <dgm:pt modelId="{4C9AFCA7-CB02-416C-ABB5-899EDB0A4797}" type="parTrans" cxnId="{90821EEE-4FE7-4CE5-AE3B-0D07CAFB62DE}">
      <dgm:prSet/>
      <dgm:spPr/>
      <dgm:t>
        <a:bodyPr/>
        <a:lstStyle/>
        <a:p>
          <a:endParaRPr lang="en-US"/>
        </a:p>
      </dgm:t>
    </dgm:pt>
    <dgm:pt modelId="{FAF56F8F-71E8-4514-837A-63651751C407}" type="sibTrans" cxnId="{90821EEE-4FE7-4CE5-AE3B-0D07CAFB62DE}">
      <dgm:prSet/>
      <dgm:spPr/>
      <dgm:t>
        <a:bodyPr/>
        <a:lstStyle/>
        <a:p>
          <a:endParaRPr lang="en-US"/>
        </a:p>
      </dgm:t>
    </dgm:pt>
    <dgm:pt modelId="{F9AD07F0-3470-4261-B46A-9F5B74DF7879}" type="pres">
      <dgm:prSet presAssocID="{56FD8D19-62D6-490C-B82F-A4082CEBA29A}" presName="vert0" presStyleCnt="0">
        <dgm:presLayoutVars>
          <dgm:dir/>
          <dgm:animOne val="branch"/>
          <dgm:animLvl val="lvl"/>
        </dgm:presLayoutVars>
      </dgm:prSet>
      <dgm:spPr/>
    </dgm:pt>
    <dgm:pt modelId="{EAACE86A-6BB4-43C2-BE39-6B32037610E7}" type="pres">
      <dgm:prSet presAssocID="{673A09D9-8DDE-47A6-A4BB-468CB35717C4}" presName="thickLine" presStyleLbl="alignNode1" presStyleIdx="0" presStyleCnt="8"/>
      <dgm:spPr/>
    </dgm:pt>
    <dgm:pt modelId="{53792E66-3C02-46A3-9375-ECF34E20A7A0}" type="pres">
      <dgm:prSet presAssocID="{673A09D9-8DDE-47A6-A4BB-468CB35717C4}" presName="horz1" presStyleCnt="0"/>
      <dgm:spPr/>
    </dgm:pt>
    <dgm:pt modelId="{8A3B521B-3214-455A-9669-CB57588B866B}" type="pres">
      <dgm:prSet presAssocID="{673A09D9-8DDE-47A6-A4BB-468CB35717C4}" presName="tx1" presStyleLbl="revTx" presStyleIdx="0" presStyleCnt="8"/>
      <dgm:spPr/>
    </dgm:pt>
    <dgm:pt modelId="{B8B6565E-BF95-4D7E-9CFA-F2928934D053}" type="pres">
      <dgm:prSet presAssocID="{673A09D9-8DDE-47A6-A4BB-468CB35717C4}" presName="vert1" presStyleCnt="0"/>
      <dgm:spPr/>
    </dgm:pt>
    <dgm:pt modelId="{CC449936-4198-4305-ADFA-EAD21DBB76DD}" type="pres">
      <dgm:prSet presAssocID="{A61C2221-216A-4BA8-87F6-5238EC4C82E1}" presName="thickLine" presStyleLbl="alignNode1" presStyleIdx="1" presStyleCnt="8"/>
      <dgm:spPr/>
    </dgm:pt>
    <dgm:pt modelId="{AD4F8F32-420C-4266-BA5D-2F1C33AE925A}" type="pres">
      <dgm:prSet presAssocID="{A61C2221-216A-4BA8-87F6-5238EC4C82E1}" presName="horz1" presStyleCnt="0"/>
      <dgm:spPr/>
    </dgm:pt>
    <dgm:pt modelId="{249119BF-D36F-40A2-A4BC-9916B052BEC1}" type="pres">
      <dgm:prSet presAssocID="{A61C2221-216A-4BA8-87F6-5238EC4C82E1}" presName="tx1" presStyleLbl="revTx" presStyleIdx="1" presStyleCnt="8"/>
      <dgm:spPr/>
    </dgm:pt>
    <dgm:pt modelId="{E6C24B88-8F4C-4988-9145-8F320D2FAC43}" type="pres">
      <dgm:prSet presAssocID="{A61C2221-216A-4BA8-87F6-5238EC4C82E1}" presName="vert1" presStyleCnt="0"/>
      <dgm:spPr/>
    </dgm:pt>
    <dgm:pt modelId="{7A65252C-7E97-4351-A5DA-317AE2B54CB6}" type="pres">
      <dgm:prSet presAssocID="{5674A3DC-DA3B-4FFD-9F63-2CB7A79893B8}" presName="thickLine" presStyleLbl="alignNode1" presStyleIdx="2" presStyleCnt="8"/>
      <dgm:spPr/>
    </dgm:pt>
    <dgm:pt modelId="{2F308792-7081-4AF5-9D82-5ABAA19A0D4F}" type="pres">
      <dgm:prSet presAssocID="{5674A3DC-DA3B-4FFD-9F63-2CB7A79893B8}" presName="horz1" presStyleCnt="0"/>
      <dgm:spPr/>
    </dgm:pt>
    <dgm:pt modelId="{84564459-8838-4853-B5C5-3A490B684C19}" type="pres">
      <dgm:prSet presAssocID="{5674A3DC-DA3B-4FFD-9F63-2CB7A79893B8}" presName="tx1" presStyleLbl="revTx" presStyleIdx="2" presStyleCnt="8"/>
      <dgm:spPr/>
    </dgm:pt>
    <dgm:pt modelId="{A97BEA4F-DC11-47BC-A23B-A3F631A4FF80}" type="pres">
      <dgm:prSet presAssocID="{5674A3DC-DA3B-4FFD-9F63-2CB7A79893B8}" presName="vert1" presStyleCnt="0"/>
      <dgm:spPr/>
    </dgm:pt>
    <dgm:pt modelId="{AB3344A0-5A27-47F0-BE9B-D5BB84D6C65B}" type="pres">
      <dgm:prSet presAssocID="{31937844-779D-4A3D-A90D-26636420F12D}" presName="thickLine" presStyleLbl="alignNode1" presStyleIdx="3" presStyleCnt="8"/>
      <dgm:spPr/>
    </dgm:pt>
    <dgm:pt modelId="{25E1BBBD-4952-4DD6-9855-600AA6839A45}" type="pres">
      <dgm:prSet presAssocID="{31937844-779D-4A3D-A90D-26636420F12D}" presName="horz1" presStyleCnt="0"/>
      <dgm:spPr/>
    </dgm:pt>
    <dgm:pt modelId="{8D0CB06D-9C8F-4753-B146-033CEAA895A5}" type="pres">
      <dgm:prSet presAssocID="{31937844-779D-4A3D-A90D-26636420F12D}" presName="tx1" presStyleLbl="revTx" presStyleIdx="3" presStyleCnt="8"/>
      <dgm:spPr/>
    </dgm:pt>
    <dgm:pt modelId="{8AF24799-E625-44F7-87FB-81B6FF8071F8}" type="pres">
      <dgm:prSet presAssocID="{31937844-779D-4A3D-A90D-26636420F12D}" presName="vert1" presStyleCnt="0"/>
      <dgm:spPr/>
    </dgm:pt>
    <dgm:pt modelId="{CAA21D5F-E07A-4DF8-A380-9BFC720B2E9C}" type="pres">
      <dgm:prSet presAssocID="{E46399A1-601D-4EF8-B897-5D380A1F43F7}" presName="thickLine" presStyleLbl="alignNode1" presStyleIdx="4" presStyleCnt="8"/>
      <dgm:spPr/>
    </dgm:pt>
    <dgm:pt modelId="{CB5EA7CD-7679-4B7F-802E-74C488313D18}" type="pres">
      <dgm:prSet presAssocID="{E46399A1-601D-4EF8-B897-5D380A1F43F7}" presName="horz1" presStyleCnt="0"/>
      <dgm:spPr/>
    </dgm:pt>
    <dgm:pt modelId="{A94D549D-FF35-45BE-A804-DA23B5D35B4F}" type="pres">
      <dgm:prSet presAssocID="{E46399A1-601D-4EF8-B897-5D380A1F43F7}" presName="tx1" presStyleLbl="revTx" presStyleIdx="4" presStyleCnt="8"/>
      <dgm:spPr/>
    </dgm:pt>
    <dgm:pt modelId="{26E9364F-76A0-417B-980E-B19DEF817C8C}" type="pres">
      <dgm:prSet presAssocID="{E46399A1-601D-4EF8-B897-5D380A1F43F7}" presName="vert1" presStyleCnt="0"/>
      <dgm:spPr/>
    </dgm:pt>
    <dgm:pt modelId="{9B96EC40-85CB-45B5-8E65-A62111D892B0}" type="pres">
      <dgm:prSet presAssocID="{6DA6103F-FDBF-4B55-BC25-639B6E481106}" presName="thickLine" presStyleLbl="alignNode1" presStyleIdx="5" presStyleCnt="8"/>
      <dgm:spPr/>
    </dgm:pt>
    <dgm:pt modelId="{162D7C9A-4D06-4BEC-A125-D2A53E8ADE85}" type="pres">
      <dgm:prSet presAssocID="{6DA6103F-FDBF-4B55-BC25-639B6E481106}" presName="horz1" presStyleCnt="0"/>
      <dgm:spPr/>
    </dgm:pt>
    <dgm:pt modelId="{142664A2-CF94-4D16-8E45-4D8F71839E96}" type="pres">
      <dgm:prSet presAssocID="{6DA6103F-FDBF-4B55-BC25-639B6E481106}" presName="tx1" presStyleLbl="revTx" presStyleIdx="5" presStyleCnt="8"/>
      <dgm:spPr/>
    </dgm:pt>
    <dgm:pt modelId="{A4E0A530-8307-4A3E-9855-993A04FCD158}" type="pres">
      <dgm:prSet presAssocID="{6DA6103F-FDBF-4B55-BC25-639B6E481106}" presName="vert1" presStyleCnt="0"/>
      <dgm:spPr/>
    </dgm:pt>
    <dgm:pt modelId="{AC693B95-3C8A-4756-A641-3D98355A5C71}" type="pres">
      <dgm:prSet presAssocID="{CBD6162B-0414-4C69-A771-2C6961E8B5B8}" presName="thickLine" presStyleLbl="alignNode1" presStyleIdx="6" presStyleCnt="8"/>
      <dgm:spPr/>
    </dgm:pt>
    <dgm:pt modelId="{4F1FA08D-04BF-43D9-A7A6-3CDFF0567B00}" type="pres">
      <dgm:prSet presAssocID="{CBD6162B-0414-4C69-A771-2C6961E8B5B8}" presName="horz1" presStyleCnt="0"/>
      <dgm:spPr/>
    </dgm:pt>
    <dgm:pt modelId="{49F44D99-3DDF-44C6-8507-0EF133251534}" type="pres">
      <dgm:prSet presAssocID="{CBD6162B-0414-4C69-A771-2C6961E8B5B8}" presName="tx1" presStyleLbl="revTx" presStyleIdx="6" presStyleCnt="8"/>
      <dgm:spPr/>
    </dgm:pt>
    <dgm:pt modelId="{108056B9-CCFA-4D9A-9EFD-F8DFD540FC1F}" type="pres">
      <dgm:prSet presAssocID="{CBD6162B-0414-4C69-A771-2C6961E8B5B8}" presName="vert1" presStyleCnt="0"/>
      <dgm:spPr/>
    </dgm:pt>
    <dgm:pt modelId="{362ADFFD-53E3-47CB-A903-D445AD4F0C73}" type="pres">
      <dgm:prSet presAssocID="{CACFD869-E8E0-48DB-8699-362375347140}" presName="thickLine" presStyleLbl="alignNode1" presStyleIdx="7" presStyleCnt="8"/>
      <dgm:spPr/>
    </dgm:pt>
    <dgm:pt modelId="{72014504-4334-461F-BA76-4210E7218E13}" type="pres">
      <dgm:prSet presAssocID="{CACFD869-E8E0-48DB-8699-362375347140}" presName="horz1" presStyleCnt="0"/>
      <dgm:spPr/>
    </dgm:pt>
    <dgm:pt modelId="{284ECC32-8610-43CF-80D2-8F154753F84B}" type="pres">
      <dgm:prSet presAssocID="{CACFD869-E8E0-48DB-8699-362375347140}" presName="tx1" presStyleLbl="revTx" presStyleIdx="7" presStyleCnt="8"/>
      <dgm:spPr/>
    </dgm:pt>
    <dgm:pt modelId="{06B8BCD8-1042-4677-A5A9-71621899F671}" type="pres">
      <dgm:prSet presAssocID="{CACFD869-E8E0-48DB-8699-362375347140}" presName="vert1" presStyleCnt="0"/>
      <dgm:spPr/>
    </dgm:pt>
  </dgm:ptLst>
  <dgm:cxnLst>
    <dgm:cxn modelId="{B1CB8B02-64AB-47BA-958A-1C1222D3E3FF}" srcId="{56FD8D19-62D6-490C-B82F-A4082CEBA29A}" destId="{6DA6103F-FDBF-4B55-BC25-639B6E481106}" srcOrd="5" destOrd="0" parTransId="{C0D54472-7CA8-4A7B-B98D-C634FD7EBB7F}" sibTransId="{13D85E68-3AFC-4468-9205-12912C388209}"/>
    <dgm:cxn modelId="{6CA3F802-2096-46E3-A964-BF43479A630E}" type="presOf" srcId="{673A09D9-8DDE-47A6-A4BB-468CB35717C4}" destId="{8A3B521B-3214-455A-9669-CB57588B866B}" srcOrd="0" destOrd="0" presId="urn:microsoft.com/office/officeart/2008/layout/LinedList"/>
    <dgm:cxn modelId="{4745950C-F0BA-40F3-9B6C-A3D6A2343C39}" srcId="{56FD8D19-62D6-490C-B82F-A4082CEBA29A}" destId="{CBD6162B-0414-4C69-A771-2C6961E8B5B8}" srcOrd="6" destOrd="0" parTransId="{8F182064-306C-4D98-9C38-19F98DE82A37}" sibTransId="{F17DFBE0-413B-4AF0-883A-58A9887DC2DF}"/>
    <dgm:cxn modelId="{709C4A0E-A3A5-4F17-B790-F916CD3E2E69}" type="presOf" srcId="{56FD8D19-62D6-490C-B82F-A4082CEBA29A}" destId="{F9AD07F0-3470-4261-B46A-9F5B74DF7879}" srcOrd="0" destOrd="0" presId="urn:microsoft.com/office/officeart/2008/layout/LinedList"/>
    <dgm:cxn modelId="{CB6BD916-5FB0-4F79-88B6-C691D41110DA}" type="presOf" srcId="{5674A3DC-DA3B-4FFD-9F63-2CB7A79893B8}" destId="{84564459-8838-4853-B5C5-3A490B684C19}" srcOrd="0" destOrd="0" presId="urn:microsoft.com/office/officeart/2008/layout/LinedList"/>
    <dgm:cxn modelId="{7485701A-A5B9-4B4F-8C5C-569FF1D64EDF}" type="presOf" srcId="{CACFD869-E8E0-48DB-8699-362375347140}" destId="{284ECC32-8610-43CF-80D2-8F154753F84B}" srcOrd="0" destOrd="0" presId="urn:microsoft.com/office/officeart/2008/layout/LinedList"/>
    <dgm:cxn modelId="{EFB1B840-487C-43B1-B497-B2C5BF93DA15}" srcId="{56FD8D19-62D6-490C-B82F-A4082CEBA29A}" destId="{5674A3DC-DA3B-4FFD-9F63-2CB7A79893B8}" srcOrd="2" destOrd="0" parTransId="{CBF6A45D-6445-4F63-9B8E-1BD6D277402C}" sibTransId="{7148BFDC-B95E-48D4-B010-FB08DA3D5708}"/>
    <dgm:cxn modelId="{FA72A74B-633C-4DCD-8BA1-59393C58D73B}" type="presOf" srcId="{CBD6162B-0414-4C69-A771-2C6961E8B5B8}" destId="{49F44D99-3DDF-44C6-8507-0EF133251534}" srcOrd="0" destOrd="0" presId="urn:microsoft.com/office/officeart/2008/layout/LinedList"/>
    <dgm:cxn modelId="{E9EB0170-A989-43A8-BA3E-4B6E7DF36797}" type="presOf" srcId="{6DA6103F-FDBF-4B55-BC25-639B6E481106}" destId="{142664A2-CF94-4D16-8E45-4D8F71839E96}" srcOrd="0" destOrd="0" presId="urn:microsoft.com/office/officeart/2008/layout/LinedList"/>
    <dgm:cxn modelId="{06E9DE51-6F06-4743-8505-FA0D98B39CA8}" type="presOf" srcId="{A61C2221-216A-4BA8-87F6-5238EC4C82E1}" destId="{249119BF-D36F-40A2-A4BC-9916B052BEC1}" srcOrd="0" destOrd="0" presId="urn:microsoft.com/office/officeart/2008/layout/LinedList"/>
    <dgm:cxn modelId="{191F4D74-7A27-4A00-9D4F-C9084941FA93}" srcId="{56FD8D19-62D6-490C-B82F-A4082CEBA29A}" destId="{E46399A1-601D-4EF8-B897-5D380A1F43F7}" srcOrd="4" destOrd="0" parTransId="{A8499B25-D8CB-404F-B060-FD3439B35795}" sibTransId="{C7245C49-9545-4D6E-909F-F0523F54E4AB}"/>
    <dgm:cxn modelId="{3924E154-1241-4A9A-B852-482AB3C746AA}" srcId="{56FD8D19-62D6-490C-B82F-A4082CEBA29A}" destId="{31937844-779D-4A3D-A90D-26636420F12D}" srcOrd="3" destOrd="0" parTransId="{9121591C-585F-4064-83BE-78ED686583AF}" sibTransId="{6A27FEFC-77F1-4AB5-8C14-52162850FF67}"/>
    <dgm:cxn modelId="{02BF807F-E5B0-4DFE-8C31-477CDC6247D0}" type="presOf" srcId="{31937844-779D-4A3D-A90D-26636420F12D}" destId="{8D0CB06D-9C8F-4753-B146-033CEAA895A5}" srcOrd="0" destOrd="0" presId="urn:microsoft.com/office/officeart/2008/layout/LinedList"/>
    <dgm:cxn modelId="{7E87CDDC-6845-4E88-BB33-662500D35851}" srcId="{56FD8D19-62D6-490C-B82F-A4082CEBA29A}" destId="{673A09D9-8DDE-47A6-A4BB-468CB35717C4}" srcOrd="0" destOrd="0" parTransId="{6452EA35-1E9A-4EE0-93F7-78C70DF24BD8}" sibTransId="{EBEE538A-04C2-466A-B536-638672911BBF}"/>
    <dgm:cxn modelId="{B7AE2DE0-A598-4210-B3A1-A99036D406A5}" type="presOf" srcId="{E46399A1-601D-4EF8-B897-5D380A1F43F7}" destId="{A94D549D-FF35-45BE-A804-DA23B5D35B4F}" srcOrd="0" destOrd="0" presId="urn:microsoft.com/office/officeart/2008/layout/LinedList"/>
    <dgm:cxn modelId="{DEC035E3-EC78-427B-98AF-C09CF54F0F78}" srcId="{56FD8D19-62D6-490C-B82F-A4082CEBA29A}" destId="{A61C2221-216A-4BA8-87F6-5238EC4C82E1}" srcOrd="1" destOrd="0" parTransId="{DCF5717B-498E-4E3A-A18B-7D951A0BF9E5}" sibTransId="{4FC02E64-00A0-4944-B416-41C5CCB7D2D1}"/>
    <dgm:cxn modelId="{90821EEE-4FE7-4CE5-AE3B-0D07CAFB62DE}" srcId="{56FD8D19-62D6-490C-B82F-A4082CEBA29A}" destId="{CACFD869-E8E0-48DB-8699-362375347140}" srcOrd="7" destOrd="0" parTransId="{4C9AFCA7-CB02-416C-ABB5-899EDB0A4797}" sibTransId="{FAF56F8F-71E8-4514-837A-63651751C407}"/>
    <dgm:cxn modelId="{49D4C17D-D38B-43EE-883C-BB5E095F6451}" type="presParOf" srcId="{F9AD07F0-3470-4261-B46A-9F5B74DF7879}" destId="{EAACE86A-6BB4-43C2-BE39-6B32037610E7}" srcOrd="0" destOrd="0" presId="urn:microsoft.com/office/officeart/2008/layout/LinedList"/>
    <dgm:cxn modelId="{9D9EFF8B-1EFA-4E7E-AD19-26F99CAF7980}" type="presParOf" srcId="{F9AD07F0-3470-4261-B46A-9F5B74DF7879}" destId="{53792E66-3C02-46A3-9375-ECF34E20A7A0}" srcOrd="1" destOrd="0" presId="urn:microsoft.com/office/officeart/2008/layout/LinedList"/>
    <dgm:cxn modelId="{E428964A-594A-464C-A6D5-D5D1BAA38AA1}" type="presParOf" srcId="{53792E66-3C02-46A3-9375-ECF34E20A7A0}" destId="{8A3B521B-3214-455A-9669-CB57588B866B}" srcOrd="0" destOrd="0" presId="urn:microsoft.com/office/officeart/2008/layout/LinedList"/>
    <dgm:cxn modelId="{070C8663-A2A3-4999-88E4-3975B13E6610}" type="presParOf" srcId="{53792E66-3C02-46A3-9375-ECF34E20A7A0}" destId="{B8B6565E-BF95-4D7E-9CFA-F2928934D053}" srcOrd="1" destOrd="0" presId="urn:microsoft.com/office/officeart/2008/layout/LinedList"/>
    <dgm:cxn modelId="{B52DCF72-72BA-4217-AF08-C70EDE608695}" type="presParOf" srcId="{F9AD07F0-3470-4261-B46A-9F5B74DF7879}" destId="{CC449936-4198-4305-ADFA-EAD21DBB76DD}" srcOrd="2" destOrd="0" presId="urn:microsoft.com/office/officeart/2008/layout/LinedList"/>
    <dgm:cxn modelId="{8BDDF011-E8B2-4BFB-A3D2-9F5BEE064C91}" type="presParOf" srcId="{F9AD07F0-3470-4261-B46A-9F5B74DF7879}" destId="{AD4F8F32-420C-4266-BA5D-2F1C33AE925A}" srcOrd="3" destOrd="0" presId="urn:microsoft.com/office/officeart/2008/layout/LinedList"/>
    <dgm:cxn modelId="{18CD9613-42A3-4F38-A8E2-A1E1DF55C2AD}" type="presParOf" srcId="{AD4F8F32-420C-4266-BA5D-2F1C33AE925A}" destId="{249119BF-D36F-40A2-A4BC-9916B052BEC1}" srcOrd="0" destOrd="0" presId="urn:microsoft.com/office/officeart/2008/layout/LinedList"/>
    <dgm:cxn modelId="{B3BF3597-6337-4B23-AE45-1DED20312766}" type="presParOf" srcId="{AD4F8F32-420C-4266-BA5D-2F1C33AE925A}" destId="{E6C24B88-8F4C-4988-9145-8F320D2FAC43}" srcOrd="1" destOrd="0" presId="urn:microsoft.com/office/officeart/2008/layout/LinedList"/>
    <dgm:cxn modelId="{EED4093D-39C4-44EE-A53E-93683D230E30}" type="presParOf" srcId="{F9AD07F0-3470-4261-B46A-9F5B74DF7879}" destId="{7A65252C-7E97-4351-A5DA-317AE2B54CB6}" srcOrd="4" destOrd="0" presId="urn:microsoft.com/office/officeart/2008/layout/LinedList"/>
    <dgm:cxn modelId="{C621878B-9507-4941-B3F0-108DD6CE7851}" type="presParOf" srcId="{F9AD07F0-3470-4261-B46A-9F5B74DF7879}" destId="{2F308792-7081-4AF5-9D82-5ABAA19A0D4F}" srcOrd="5" destOrd="0" presId="urn:microsoft.com/office/officeart/2008/layout/LinedList"/>
    <dgm:cxn modelId="{0359442E-78B1-4177-ABAC-75AE8BA6DEF5}" type="presParOf" srcId="{2F308792-7081-4AF5-9D82-5ABAA19A0D4F}" destId="{84564459-8838-4853-B5C5-3A490B684C19}" srcOrd="0" destOrd="0" presId="urn:microsoft.com/office/officeart/2008/layout/LinedList"/>
    <dgm:cxn modelId="{B7F335F7-3C71-4350-990A-B2270F40177B}" type="presParOf" srcId="{2F308792-7081-4AF5-9D82-5ABAA19A0D4F}" destId="{A97BEA4F-DC11-47BC-A23B-A3F631A4FF80}" srcOrd="1" destOrd="0" presId="urn:microsoft.com/office/officeart/2008/layout/LinedList"/>
    <dgm:cxn modelId="{22234CF6-B879-46E5-8789-854CB5ECC041}" type="presParOf" srcId="{F9AD07F0-3470-4261-B46A-9F5B74DF7879}" destId="{AB3344A0-5A27-47F0-BE9B-D5BB84D6C65B}" srcOrd="6" destOrd="0" presId="urn:microsoft.com/office/officeart/2008/layout/LinedList"/>
    <dgm:cxn modelId="{EEBF0165-67F5-43A8-880F-FE548208AD6F}" type="presParOf" srcId="{F9AD07F0-3470-4261-B46A-9F5B74DF7879}" destId="{25E1BBBD-4952-4DD6-9855-600AA6839A45}" srcOrd="7" destOrd="0" presId="urn:microsoft.com/office/officeart/2008/layout/LinedList"/>
    <dgm:cxn modelId="{76DFCB2E-82DB-44A1-BFE1-B2F62CC42E47}" type="presParOf" srcId="{25E1BBBD-4952-4DD6-9855-600AA6839A45}" destId="{8D0CB06D-9C8F-4753-B146-033CEAA895A5}" srcOrd="0" destOrd="0" presId="urn:microsoft.com/office/officeart/2008/layout/LinedList"/>
    <dgm:cxn modelId="{6161CF81-1D73-431E-AF22-7A20E748A74A}" type="presParOf" srcId="{25E1BBBD-4952-4DD6-9855-600AA6839A45}" destId="{8AF24799-E625-44F7-87FB-81B6FF8071F8}" srcOrd="1" destOrd="0" presId="urn:microsoft.com/office/officeart/2008/layout/LinedList"/>
    <dgm:cxn modelId="{992D7C88-50D9-4F51-887E-92B120CD0384}" type="presParOf" srcId="{F9AD07F0-3470-4261-B46A-9F5B74DF7879}" destId="{CAA21D5F-E07A-4DF8-A380-9BFC720B2E9C}" srcOrd="8" destOrd="0" presId="urn:microsoft.com/office/officeart/2008/layout/LinedList"/>
    <dgm:cxn modelId="{3CE3F62C-5916-4B3F-A782-7BAA41C32733}" type="presParOf" srcId="{F9AD07F0-3470-4261-B46A-9F5B74DF7879}" destId="{CB5EA7CD-7679-4B7F-802E-74C488313D18}" srcOrd="9" destOrd="0" presId="urn:microsoft.com/office/officeart/2008/layout/LinedList"/>
    <dgm:cxn modelId="{A7203E56-AEC4-4DE3-A5DE-063C94ADFB21}" type="presParOf" srcId="{CB5EA7CD-7679-4B7F-802E-74C488313D18}" destId="{A94D549D-FF35-45BE-A804-DA23B5D35B4F}" srcOrd="0" destOrd="0" presId="urn:microsoft.com/office/officeart/2008/layout/LinedList"/>
    <dgm:cxn modelId="{7E603907-D2C0-4ECB-BB39-1CAAD4389395}" type="presParOf" srcId="{CB5EA7CD-7679-4B7F-802E-74C488313D18}" destId="{26E9364F-76A0-417B-980E-B19DEF817C8C}" srcOrd="1" destOrd="0" presId="urn:microsoft.com/office/officeart/2008/layout/LinedList"/>
    <dgm:cxn modelId="{0BC634D2-F4CC-466B-9192-D3674EA561DD}" type="presParOf" srcId="{F9AD07F0-3470-4261-B46A-9F5B74DF7879}" destId="{9B96EC40-85CB-45B5-8E65-A62111D892B0}" srcOrd="10" destOrd="0" presId="urn:microsoft.com/office/officeart/2008/layout/LinedList"/>
    <dgm:cxn modelId="{D1AAB6C3-ED07-45AF-8DB1-8FBA6D40348A}" type="presParOf" srcId="{F9AD07F0-3470-4261-B46A-9F5B74DF7879}" destId="{162D7C9A-4D06-4BEC-A125-D2A53E8ADE85}" srcOrd="11" destOrd="0" presId="urn:microsoft.com/office/officeart/2008/layout/LinedList"/>
    <dgm:cxn modelId="{B6BF4310-42E8-4458-AB30-1E41AA82F7E2}" type="presParOf" srcId="{162D7C9A-4D06-4BEC-A125-D2A53E8ADE85}" destId="{142664A2-CF94-4D16-8E45-4D8F71839E96}" srcOrd="0" destOrd="0" presId="urn:microsoft.com/office/officeart/2008/layout/LinedList"/>
    <dgm:cxn modelId="{35120C0A-7DE1-4B84-9035-C3FDF41E2E66}" type="presParOf" srcId="{162D7C9A-4D06-4BEC-A125-D2A53E8ADE85}" destId="{A4E0A530-8307-4A3E-9855-993A04FCD158}" srcOrd="1" destOrd="0" presId="urn:microsoft.com/office/officeart/2008/layout/LinedList"/>
    <dgm:cxn modelId="{ABF6115A-DB9D-4521-9651-EF3483392609}" type="presParOf" srcId="{F9AD07F0-3470-4261-B46A-9F5B74DF7879}" destId="{AC693B95-3C8A-4756-A641-3D98355A5C71}" srcOrd="12" destOrd="0" presId="urn:microsoft.com/office/officeart/2008/layout/LinedList"/>
    <dgm:cxn modelId="{49C2CF3B-A54C-42F6-B71A-1D0F96602635}" type="presParOf" srcId="{F9AD07F0-3470-4261-B46A-9F5B74DF7879}" destId="{4F1FA08D-04BF-43D9-A7A6-3CDFF0567B00}" srcOrd="13" destOrd="0" presId="urn:microsoft.com/office/officeart/2008/layout/LinedList"/>
    <dgm:cxn modelId="{D65FEC39-E5B1-4420-9ACF-D78F28ED7B93}" type="presParOf" srcId="{4F1FA08D-04BF-43D9-A7A6-3CDFF0567B00}" destId="{49F44D99-3DDF-44C6-8507-0EF133251534}" srcOrd="0" destOrd="0" presId="urn:microsoft.com/office/officeart/2008/layout/LinedList"/>
    <dgm:cxn modelId="{564100FB-F5B8-4021-AF49-21871A801078}" type="presParOf" srcId="{4F1FA08D-04BF-43D9-A7A6-3CDFF0567B00}" destId="{108056B9-CCFA-4D9A-9EFD-F8DFD540FC1F}" srcOrd="1" destOrd="0" presId="urn:microsoft.com/office/officeart/2008/layout/LinedList"/>
    <dgm:cxn modelId="{18045F0C-D2A2-4444-AED9-B4D4D80B96E4}" type="presParOf" srcId="{F9AD07F0-3470-4261-B46A-9F5B74DF7879}" destId="{362ADFFD-53E3-47CB-A903-D445AD4F0C73}" srcOrd="14" destOrd="0" presId="urn:microsoft.com/office/officeart/2008/layout/LinedList"/>
    <dgm:cxn modelId="{7E3704F4-AD45-4F53-B1B2-2C5419FBB727}" type="presParOf" srcId="{F9AD07F0-3470-4261-B46A-9F5B74DF7879}" destId="{72014504-4334-461F-BA76-4210E7218E13}" srcOrd="15" destOrd="0" presId="urn:microsoft.com/office/officeart/2008/layout/LinedList"/>
    <dgm:cxn modelId="{2985214C-F6D0-4732-B51C-8C72C1AA9974}" type="presParOf" srcId="{72014504-4334-461F-BA76-4210E7218E13}" destId="{284ECC32-8610-43CF-80D2-8F154753F84B}" srcOrd="0" destOrd="0" presId="urn:microsoft.com/office/officeart/2008/layout/LinedList"/>
    <dgm:cxn modelId="{6FF56D30-BC37-4953-8FB0-9C3C1386852F}" type="presParOf" srcId="{72014504-4334-461F-BA76-4210E7218E13}" destId="{06B8BCD8-1042-4677-A5A9-71621899F671}"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699BDFA4-F7A9-4B08-9E9C-1FAEE0AA3FBB}"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6BFF60E6-7CDA-4271-9668-F240ED0F1504}">
      <dgm:prSet/>
      <dgm:spPr/>
      <dgm:t>
        <a:bodyPr/>
        <a:lstStyle/>
        <a:p>
          <a:pPr>
            <a:lnSpc>
              <a:spcPct val="100000"/>
            </a:lnSpc>
          </a:pPr>
          <a:r>
            <a:rPr lang="en-GB"/>
            <a:t>How many reflective accounts will I need to write?</a:t>
          </a:r>
          <a:endParaRPr lang="en-US"/>
        </a:p>
      </dgm:t>
    </dgm:pt>
    <dgm:pt modelId="{4DC4333C-7475-42C1-9D85-D5C838B99437}" type="parTrans" cxnId="{C0CE69E7-7CB2-4A4B-9823-46C9EC8FF16D}">
      <dgm:prSet/>
      <dgm:spPr/>
      <dgm:t>
        <a:bodyPr/>
        <a:lstStyle/>
        <a:p>
          <a:endParaRPr lang="en-US"/>
        </a:p>
      </dgm:t>
    </dgm:pt>
    <dgm:pt modelId="{CFC3F5B0-A7E3-49D4-99FC-85D27732FEA5}" type="sibTrans" cxnId="{C0CE69E7-7CB2-4A4B-9823-46C9EC8FF16D}">
      <dgm:prSet/>
      <dgm:spPr/>
      <dgm:t>
        <a:bodyPr/>
        <a:lstStyle/>
        <a:p>
          <a:endParaRPr lang="en-US"/>
        </a:p>
      </dgm:t>
    </dgm:pt>
    <dgm:pt modelId="{1536AC35-F1C0-497F-A0AE-D9C20EA7DFF4}">
      <dgm:prSet/>
      <dgm:spPr/>
      <dgm:t>
        <a:bodyPr/>
        <a:lstStyle/>
        <a:p>
          <a:pPr>
            <a:lnSpc>
              <a:spcPct val="100000"/>
            </a:lnSpc>
          </a:pPr>
          <a:r>
            <a:rPr lang="en-GB" dirty="0"/>
            <a:t>How long should these be?</a:t>
          </a:r>
          <a:endParaRPr lang="en-US" dirty="0"/>
        </a:p>
      </dgm:t>
    </dgm:pt>
    <dgm:pt modelId="{A388EF5A-4D19-46E0-AA06-5A45AD92A830}" type="parTrans" cxnId="{03772441-CB31-40CA-89A5-3CE72AB8EB4A}">
      <dgm:prSet/>
      <dgm:spPr/>
      <dgm:t>
        <a:bodyPr/>
        <a:lstStyle/>
        <a:p>
          <a:endParaRPr lang="en-US"/>
        </a:p>
      </dgm:t>
    </dgm:pt>
    <dgm:pt modelId="{D1F3988A-2B85-43C0-866F-1AB650BAE583}" type="sibTrans" cxnId="{03772441-CB31-40CA-89A5-3CE72AB8EB4A}">
      <dgm:prSet/>
      <dgm:spPr/>
      <dgm:t>
        <a:bodyPr/>
        <a:lstStyle/>
        <a:p>
          <a:endParaRPr lang="en-US"/>
        </a:p>
      </dgm:t>
    </dgm:pt>
    <dgm:pt modelId="{991DF28A-9837-4B75-AADD-F7CE6DD80584}">
      <dgm:prSet/>
      <dgm:spPr/>
      <dgm:t>
        <a:bodyPr/>
        <a:lstStyle/>
        <a:p>
          <a:pPr>
            <a:lnSpc>
              <a:spcPct val="100000"/>
            </a:lnSpc>
          </a:pPr>
          <a:r>
            <a:rPr lang="en-GB"/>
            <a:t>Do I need to link to theory?</a:t>
          </a:r>
          <a:endParaRPr lang="en-US"/>
        </a:p>
      </dgm:t>
    </dgm:pt>
    <dgm:pt modelId="{D1C1A1D9-EF13-4761-A8E6-E77A56F5848A}" type="parTrans" cxnId="{D5B532AB-FCBE-4C9B-8654-FE0D8B58E909}">
      <dgm:prSet/>
      <dgm:spPr/>
      <dgm:t>
        <a:bodyPr/>
        <a:lstStyle/>
        <a:p>
          <a:endParaRPr lang="en-US"/>
        </a:p>
      </dgm:t>
    </dgm:pt>
    <dgm:pt modelId="{DDFDB3A1-9E0D-4C61-8DE2-85C84D9D06CB}" type="sibTrans" cxnId="{D5B532AB-FCBE-4C9B-8654-FE0D8B58E909}">
      <dgm:prSet/>
      <dgm:spPr/>
      <dgm:t>
        <a:bodyPr/>
        <a:lstStyle/>
        <a:p>
          <a:endParaRPr lang="en-US"/>
        </a:p>
      </dgm:t>
    </dgm:pt>
    <dgm:pt modelId="{3C286268-B606-408D-9B42-2D9B1BDA308E}">
      <dgm:prSet/>
      <dgm:spPr/>
      <dgm:t>
        <a:bodyPr/>
        <a:lstStyle/>
        <a:p>
          <a:pPr>
            <a:lnSpc>
              <a:spcPct val="100000"/>
            </a:lnSpc>
          </a:pPr>
          <a:r>
            <a:rPr lang="en-GB"/>
            <a:t>References?</a:t>
          </a:r>
          <a:endParaRPr lang="en-US"/>
        </a:p>
      </dgm:t>
    </dgm:pt>
    <dgm:pt modelId="{F742C965-5DF2-41D1-9A87-381745B7BAD1}" type="parTrans" cxnId="{C9017871-6DFD-44BF-BA4D-5702ABCBACC9}">
      <dgm:prSet/>
      <dgm:spPr/>
      <dgm:t>
        <a:bodyPr/>
        <a:lstStyle/>
        <a:p>
          <a:endParaRPr lang="en-US"/>
        </a:p>
      </dgm:t>
    </dgm:pt>
    <dgm:pt modelId="{4468CA79-D680-4D10-BE73-1BB277A794AB}" type="sibTrans" cxnId="{C9017871-6DFD-44BF-BA4D-5702ABCBACC9}">
      <dgm:prSet/>
      <dgm:spPr/>
      <dgm:t>
        <a:bodyPr/>
        <a:lstStyle/>
        <a:p>
          <a:endParaRPr lang="en-US"/>
        </a:p>
      </dgm:t>
    </dgm:pt>
    <dgm:pt modelId="{22C7D207-249A-4A4E-8562-AA0281594EBC}">
      <dgm:prSet/>
      <dgm:spPr/>
      <dgm:t>
        <a:bodyPr/>
        <a:lstStyle/>
        <a:p>
          <a:pPr>
            <a:lnSpc>
              <a:spcPct val="100000"/>
            </a:lnSpc>
          </a:pPr>
          <a:r>
            <a:rPr lang="en-GB"/>
            <a:t>DO I SUBMIT THESE?</a:t>
          </a:r>
          <a:endParaRPr lang="en-US"/>
        </a:p>
      </dgm:t>
    </dgm:pt>
    <dgm:pt modelId="{4C266544-6E54-4562-8C8F-8B6B39D8E95E}" type="parTrans" cxnId="{7881EA05-E4C7-46ED-AB68-F7B35267D035}">
      <dgm:prSet/>
      <dgm:spPr/>
      <dgm:t>
        <a:bodyPr/>
        <a:lstStyle/>
        <a:p>
          <a:endParaRPr lang="en-US"/>
        </a:p>
      </dgm:t>
    </dgm:pt>
    <dgm:pt modelId="{2ECB7E0C-5DD6-4241-948B-8F1AE21FE690}" type="sibTrans" cxnId="{7881EA05-E4C7-46ED-AB68-F7B35267D035}">
      <dgm:prSet/>
      <dgm:spPr/>
      <dgm:t>
        <a:bodyPr/>
        <a:lstStyle/>
        <a:p>
          <a:endParaRPr lang="en-US"/>
        </a:p>
      </dgm:t>
    </dgm:pt>
    <dgm:pt modelId="{42A414DC-0CA9-4FFB-BA0B-15359D0742E5}" type="pres">
      <dgm:prSet presAssocID="{699BDFA4-F7A9-4B08-9E9C-1FAEE0AA3FBB}" presName="root" presStyleCnt="0">
        <dgm:presLayoutVars>
          <dgm:dir/>
          <dgm:resizeHandles val="exact"/>
        </dgm:presLayoutVars>
      </dgm:prSet>
      <dgm:spPr/>
    </dgm:pt>
    <dgm:pt modelId="{D4BC216B-E2F2-4A1B-94EB-EF3BA6AF8687}" type="pres">
      <dgm:prSet presAssocID="{6BFF60E6-7CDA-4271-9668-F240ED0F1504}" presName="compNode" presStyleCnt="0"/>
      <dgm:spPr/>
    </dgm:pt>
    <dgm:pt modelId="{2F8C9AA1-3457-42EC-9A13-4DA6B66FA18A}" type="pres">
      <dgm:prSet presAssocID="{6BFF60E6-7CDA-4271-9668-F240ED0F1504}" presName="bgRect" presStyleLbl="bgShp" presStyleIdx="0" presStyleCnt="5"/>
      <dgm:spPr/>
    </dgm:pt>
    <dgm:pt modelId="{5606C42D-7DAA-43E3-8B7F-1BB2C56471BA}" type="pres">
      <dgm:prSet presAssocID="{6BFF60E6-7CDA-4271-9668-F240ED0F1504}"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Pencil"/>
        </a:ext>
      </dgm:extLst>
    </dgm:pt>
    <dgm:pt modelId="{2A1F05B8-9BD8-4A03-A64A-6288FD2D1EF8}" type="pres">
      <dgm:prSet presAssocID="{6BFF60E6-7CDA-4271-9668-F240ED0F1504}" presName="spaceRect" presStyleCnt="0"/>
      <dgm:spPr/>
    </dgm:pt>
    <dgm:pt modelId="{04B6B6CE-0C03-4488-B354-8A30C35693A1}" type="pres">
      <dgm:prSet presAssocID="{6BFF60E6-7CDA-4271-9668-F240ED0F1504}" presName="parTx" presStyleLbl="revTx" presStyleIdx="0" presStyleCnt="5">
        <dgm:presLayoutVars>
          <dgm:chMax val="0"/>
          <dgm:chPref val="0"/>
        </dgm:presLayoutVars>
      </dgm:prSet>
      <dgm:spPr/>
    </dgm:pt>
    <dgm:pt modelId="{5AB8C185-3BF4-4B82-A90D-2DB68E4E0765}" type="pres">
      <dgm:prSet presAssocID="{CFC3F5B0-A7E3-49D4-99FC-85D27732FEA5}" presName="sibTrans" presStyleCnt="0"/>
      <dgm:spPr/>
    </dgm:pt>
    <dgm:pt modelId="{F2778404-AB3E-49BE-971A-716189AD6D63}" type="pres">
      <dgm:prSet presAssocID="{1536AC35-F1C0-497F-A0AE-D9C20EA7DFF4}" presName="compNode" presStyleCnt="0"/>
      <dgm:spPr/>
    </dgm:pt>
    <dgm:pt modelId="{C909E030-F23C-4531-B768-9FB223CFECD2}" type="pres">
      <dgm:prSet presAssocID="{1536AC35-F1C0-497F-A0AE-D9C20EA7DFF4}" presName="bgRect" presStyleLbl="bgShp" presStyleIdx="1" presStyleCnt="5"/>
      <dgm:spPr/>
    </dgm:pt>
    <dgm:pt modelId="{B8B720F1-5C16-4679-A23F-C640C19E33FC}" type="pres">
      <dgm:prSet presAssocID="{1536AC35-F1C0-497F-A0AE-D9C20EA7DFF4}"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Stopwatch"/>
        </a:ext>
      </dgm:extLst>
    </dgm:pt>
    <dgm:pt modelId="{92464C20-00D7-48B8-BFC8-887240FC8BB2}" type="pres">
      <dgm:prSet presAssocID="{1536AC35-F1C0-497F-A0AE-D9C20EA7DFF4}" presName="spaceRect" presStyleCnt="0"/>
      <dgm:spPr/>
    </dgm:pt>
    <dgm:pt modelId="{37DF15F6-7B52-4D41-AFC1-B61757C30CBF}" type="pres">
      <dgm:prSet presAssocID="{1536AC35-F1C0-497F-A0AE-D9C20EA7DFF4}" presName="parTx" presStyleLbl="revTx" presStyleIdx="1" presStyleCnt="5">
        <dgm:presLayoutVars>
          <dgm:chMax val="0"/>
          <dgm:chPref val="0"/>
        </dgm:presLayoutVars>
      </dgm:prSet>
      <dgm:spPr/>
    </dgm:pt>
    <dgm:pt modelId="{36F29961-107D-43AA-B570-229975E68600}" type="pres">
      <dgm:prSet presAssocID="{D1F3988A-2B85-43C0-866F-1AB650BAE583}" presName="sibTrans" presStyleCnt="0"/>
      <dgm:spPr/>
    </dgm:pt>
    <dgm:pt modelId="{6FE2CB56-B47E-4CD0-85FA-8937E6F8CE7E}" type="pres">
      <dgm:prSet presAssocID="{991DF28A-9837-4B75-AADD-F7CE6DD80584}" presName="compNode" presStyleCnt="0"/>
      <dgm:spPr/>
    </dgm:pt>
    <dgm:pt modelId="{5D329816-EAD8-4BD7-8E09-9EA515924EC5}" type="pres">
      <dgm:prSet presAssocID="{991DF28A-9837-4B75-AADD-F7CE6DD80584}" presName="bgRect" presStyleLbl="bgShp" presStyleIdx="2" presStyleCnt="5"/>
      <dgm:spPr/>
    </dgm:pt>
    <dgm:pt modelId="{9D8BB61E-2495-4EB0-BA91-760DF61B343F}" type="pres">
      <dgm:prSet presAssocID="{991DF28A-9837-4B75-AADD-F7CE6DD80584}"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Link"/>
        </a:ext>
      </dgm:extLst>
    </dgm:pt>
    <dgm:pt modelId="{9D02F631-0862-4B38-B83E-7331D845192C}" type="pres">
      <dgm:prSet presAssocID="{991DF28A-9837-4B75-AADD-F7CE6DD80584}" presName="spaceRect" presStyleCnt="0"/>
      <dgm:spPr/>
    </dgm:pt>
    <dgm:pt modelId="{67FCAC45-9A4F-4937-B7DB-3B7E427D63AA}" type="pres">
      <dgm:prSet presAssocID="{991DF28A-9837-4B75-AADD-F7CE6DD80584}" presName="parTx" presStyleLbl="revTx" presStyleIdx="2" presStyleCnt="5">
        <dgm:presLayoutVars>
          <dgm:chMax val="0"/>
          <dgm:chPref val="0"/>
        </dgm:presLayoutVars>
      </dgm:prSet>
      <dgm:spPr/>
    </dgm:pt>
    <dgm:pt modelId="{00A1B8C4-5951-40A7-9381-1F28132BB3E1}" type="pres">
      <dgm:prSet presAssocID="{DDFDB3A1-9E0D-4C61-8DE2-85C84D9D06CB}" presName="sibTrans" presStyleCnt="0"/>
      <dgm:spPr/>
    </dgm:pt>
    <dgm:pt modelId="{ACBB02CD-5738-4EA4-9BCF-FD24A8AFBF33}" type="pres">
      <dgm:prSet presAssocID="{3C286268-B606-408D-9B42-2D9B1BDA308E}" presName="compNode" presStyleCnt="0"/>
      <dgm:spPr/>
    </dgm:pt>
    <dgm:pt modelId="{61A0C18E-1CA9-4CAC-9CCD-B3F382B15157}" type="pres">
      <dgm:prSet presAssocID="{3C286268-B606-408D-9B42-2D9B1BDA308E}" presName="bgRect" presStyleLbl="bgShp" presStyleIdx="3" presStyleCnt="5"/>
      <dgm:spPr/>
    </dgm:pt>
    <dgm:pt modelId="{5B87375C-F63E-43E4-AFBE-B24EA45C826E}" type="pres">
      <dgm:prSet presAssocID="{3C286268-B606-408D-9B42-2D9B1BDA308E}"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Books"/>
        </a:ext>
      </dgm:extLst>
    </dgm:pt>
    <dgm:pt modelId="{155A69B4-524F-4827-995C-2D0270174A66}" type="pres">
      <dgm:prSet presAssocID="{3C286268-B606-408D-9B42-2D9B1BDA308E}" presName="spaceRect" presStyleCnt="0"/>
      <dgm:spPr/>
    </dgm:pt>
    <dgm:pt modelId="{E1FAD97E-3473-47E2-A293-C2C3DFFB6B67}" type="pres">
      <dgm:prSet presAssocID="{3C286268-B606-408D-9B42-2D9B1BDA308E}" presName="parTx" presStyleLbl="revTx" presStyleIdx="3" presStyleCnt="5">
        <dgm:presLayoutVars>
          <dgm:chMax val="0"/>
          <dgm:chPref val="0"/>
        </dgm:presLayoutVars>
      </dgm:prSet>
      <dgm:spPr/>
    </dgm:pt>
    <dgm:pt modelId="{E36F3827-B549-4B07-84E4-59333A872C4F}" type="pres">
      <dgm:prSet presAssocID="{4468CA79-D680-4D10-BE73-1BB277A794AB}" presName="sibTrans" presStyleCnt="0"/>
      <dgm:spPr/>
    </dgm:pt>
    <dgm:pt modelId="{90E1F376-D4D4-4BA2-A832-516087E0ACB7}" type="pres">
      <dgm:prSet presAssocID="{22C7D207-249A-4A4E-8562-AA0281594EBC}" presName="compNode" presStyleCnt="0"/>
      <dgm:spPr/>
    </dgm:pt>
    <dgm:pt modelId="{DC538AE3-A13D-4B3C-947E-1606501C8A97}" type="pres">
      <dgm:prSet presAssocID="{22C7D207-249A-4A4E-8562-AA0281594EBC}" presName="bgRect" presStyleLbl="bgShp" presStyleIdx="4" presStyleCnt="5"/>
      <dgm:spPr/>
    </dgm:pt>
    <dgm:pt modelId="{D8D75001-7E4C-48CA-B94D-79554E8DD7E0}" type="pres">
      <dgm:prSet presAssocID="{22C7D207-249A-4A4E-8562-AA0281594EBC}"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Checkmark"/>
        </a:ext>
      </dgm:extLst>
    </dgm:pt>
    <dgm:pt modelId="{48E03616-80ED-40E3-B144-28489098ABA5}" type="pres">
      <dgm:prSet presAssocID="{22C7D207-249A-4A4E-8562-AA0281594EBC}" presName="spaceRect" presStyleCnt="0"/>
      <dgm:spPr/>
    </dgm:pt>
    <dgm:pt modelId="{9C12D23F-181D-4998-9682-18FDFF4B0A5F}" type="pres">
      <dgm:prSet presAssocID="{22C7D207-249A-4A4E-8562-AA0281594EBC}" presName="parTx" presStyleLbl="revTx" presStyleIdx="4" presStyleCnt="5">
        <dgm:presLayoutVars>
          <dgm:chMax val="0"/>
          <dgm:chPref val="0"/>
        </dgm:presLayoutVars>
      </dgm:prSet>
      <dgm:spPr/>
    </dgm:pt>
  </dgm:ptLst>
  <dgm:cxnLst>
    <dgm:cxn modelId="{7881EA05-E4C7-46ED-AB68-F7B35267D035}" srcId="{699BDFA4-F7A9-4B08-9E9C-1FAEE0AA3FBB}" destId="{22C7D207-249A-4A4E-8562-AA0281594EBC}" srcOrd="4" destOrd="0" parTransId="{4C266544-6E54-4562-8C8F-8B6B39D8E95E}" sibTransId="{2ECB7E0C-5DD6-4241-948B-8F1AE21FE690}"/>
    <dgm:cxn modelId="{EE983536-1352-449A-B9B6-C14D8FC9E642}" type="presOf" srcId="{22C7D207-249A-4A4E-8562-AA0281594EBC}" destId="{9C12D23F-181D-4998-9682-18FDFF4B0A5F}" srcOrd="0" destOrd="0" presId="urn:microsoft.com/office/officeart/2018/2/layout/IconVerticalSolidList"/>
    <dgm:cxn modelId="{03772441-CB31-40CA-89A5-3CE72AB8EB4A}" srcId="{699BDFA4-F7A9-4B08-9E9C-1FAEE0AA3FBB}" destId="{1536AC35-F1C0-497F-A0AE-D9C20EA7DFF4}" srcOrd="1" destOrd="0" parTransId="{A388EF5A-4D19-46E0-AA06-5A45AD92A830}" sibTransId="{D1F3988A-2B85-43C0-866F-1AB650BAE583}"/>
    <dgm:cxn modelId="{C9017871-6DFD-44BF-BA4D-5702ABCBACC9}" srcId="{699BDFA4-F7A9-4B08-9E9C-1FAEE0AA3FBB}" destId="{3C286268-B606-408D-9B42-2D9B1BDA308E}" srcOrd="3" destOrd="0" parTransId="{F742C965-5DF2-41D1-9A87-381745B7BAD1}" sibTransId="{4468CA79-D680-4D10-BE73-1BB277A794AB}"/>
    <dgm:cxn modelId="{FB6E588A-2F3F-4F2D-842C-06568B0EB911}" type="presOf" srcId="{3C286268-B606-408D-9B42-2D9B1BDA308E}" destId="{E1FAD97E-3473-47E2-A293-C2C3DFFB6B67}" srcOrd="0" destOrd="0" presId="urn:microsoft.com/office/officeart/2018/2/layout/IconVerticalSolidList"/>
    <dgm:cxn modelId="{5A75D08A-0043-4C82-B882-417A17276D59}" type="presOf" srcId="{699BDFA4-F7A9-4B08-9E9C-1FAEE0AA3FBB}" destId="{42A414DC-0CA9-4FFB-BA0B-15359D0742E5}" srcOrd="0" destOrd="0" presId="urn:microsoft.com/office/officeart/2018/2/layout/IconVerticalSolidList"/>
    <dgm:cxn modelId="{A832F0A2-BD24-455B-9B4C-1EA7921AE675}" type="presOf" srcId="{991DF28A-9837-4B75-AADD-F7CE6DD80584}" destId="{67FCAC45-9A4F-4937-B7DB-3B7E427D63AA}" srcOrd="0" destOrd="0" presId="urn:microsoft.com/office/officeart/2018/2/layout/IconVerticalSolidList"/>
    <dgm:cxn modelId="{D5B532AB-FCBE-4C9B-8654-FE0D8B58E909}" srcId="{699BDFA4-F7A9-4B08-9E9C-1FAEE0AA3FBB}" destId="{991DF28A-9837-4B75-AADD-F7CE6DD80584}" srcOrd="2" destOrd="0" parTransId="{D1C1A1D9-EF13-4761-A8E6-E77A56F5848A}" sibTransId="{DDFDB3A1-9E0D-4C61-8DE2-85C84D9D06CB}"/>
    <dgm:cxn modelId="{994ECBDE-E153-4F2D-8F4A-597377C708A2}" type="presOf" srcId="{1536AC35-F1C0-497F-A0AE-D9C20EA7DFF4}" destId="{37DF15F6-7B52-4D41-AFC1-B61757C30CBF}" srcOrd="0" destOrd="0" presId="urn:microsoft.com/office/officeart/2018/2/layout/IconVerticalSolidList"/>
    <dgm:cxn modelId="{C0CE69E7-7CB2-4A4B-9823-46C9EC8FF16D}" srcId="{699BDFA4-F7A9-4B08-9E9C-1FAEE0AA3FBB}" destId="{6BFF60E6-7CDA-4271-9668-F240ED0F1504}" srcOrd="0" destOrd="0" parTransId="{4DC4333C-7475-42C1-9D85-D5C838B99437}" sibTransId="{CFC3F5B0-A7E3-49D4-99FC-85D27732FEA5}"/>
    <dgm:cxn modelId="{60BC5DFA-1E20-4931-982D-E2FA127301CA}" type="presOf" srcId="{6BFF60E6-7CDA-4271-9668-F240ED0F1504}" destId="{04B6B6CE-0C03-4488-B354-8A30C35693A1}" srcOrd="0" destOrd="0" presId="urn:microsoft.com/office/officeart/2018/2/layout/IconVerticalSolidList"/>
    <dgm:cxn modelId="{1A6A249B-6FA7-4935-B722-1F86AABACA0E}" type="presParOf" srcId="{42A414DC-0CA9-4FFB-BA0B-15359D0742E5}" destId="{D4BC216B-E2F2-4A1B-94EB-EF3BA6AF8687}" srcOrd="0" destOrd="0" presId="urn:microsoft.com/office/officeart/2018/2/layout/IconVerticalSolidList"/>
    <dgm:cxn modelId="{C962BFCE-062F-491D-BF6E-03712C4C014E}" type="presParOf" srcId="{D4BC216B-E2F2-4A1B-94EB-EF3BA6AF8687}" destId="{2F8C9AA1-3457-42EC-9A13-4DA6B66FA18A}" srcOrd="0" destOrd="0" presId="urn:microsoft.com/office/officeart/2018/2/layout/IconVerticalSolidList"/>
    <dgm:cxn modelId="{7CBF675C-DEE4-414A-AAA7-3A71A6429213}" type="presParOf" srcId="{D4BC216B-E2F2-4A1B-94EB-EF3BA6AF8687}" destId="{5606C42D-7DAA-43E3-8B7F-1BB2C56471BA}" srcOrd="1" destOrd="0" presId="urn:microsoft.com/office/officeart/2018/2/layout/IconVerticalSolidList"/>
    <dgm:cxn modelId="{5D2859BC-AA00-47E1-AF81-7B90E21370E0}" type="presParOf" srcId="{D4BC216B-E2F2-4A1B-94EB-EF3BA6AF8687}" destId="{2A1F05B8-9BD8-4A03-A64A-6288FD2D1EF8}" srcOrd="2" destOrd="0" presId="urn:microsoft.com/office/officeart/2018/2/layout/IconVerticalSolidList"/>
    <dgm:cxn modelId="{5AC4E02A-D175-4946-B9D4-9AFE408F6989}" type="presParOf" srcId="{D4BC216B-E2F2-4A1B-94EB-EF3BA6AF8687}" destId="{04B6B6CE-0C03-4488-B354-8A30C35693A1}" srcOrd="3" destOrd="0" presId="urn:microsoft.com/office/officeart/2018/2/layout/IconVerticalSolidList"/>
    <dgm:cxn modelId="{60D2C930-90B9-4D63-B7A6-BB3B133A763C}" type="presParOf" srcId="{42A414DC-0CA9-4FFB-BA0B-15359D0742E5}" destId="{5AB8C185-3BF4-4B82-A90D-2DB68E4E0765}" srcOrd="1" destOrd="0" presId="urn:microsoft.com/office/officeart/2018/2/layout/IconVerticalSolidList"/>
    <dgm:cxn modelId="{76EC66DC-B36A-409A-827B-E9F1B9AFBD74}" type="presParOf" srcId="{42A414DC-0CA9-4FFB-BA0B-15359D0742E5}" destId="{F2778404-AB3E-49BE-971A-716189AD6D63}" srcOrd="2" destOrd="0" presId="urn:microsoft.com/office/officeart/2018/2/layout/IconVerticalSolidList"/>
    <dgm:cxn modelId="{32EE0BCA-AC83-4BBB-B072-986ADB60E87E}" type="presParOf" srcId="{F2778404-AB3E-49BE-971A-716189AD6D63}" destId="{C909E030-F23C-4531-B768-9FB223CFECD2}" srcOrd="0" destOrd="0" presId="urn:microsoft.com/office/officeart/2018/2/layout/IconVerticalSolidList"/>
    <dgm:cxn modelId="{53A4368A-AA0C-4F22-AFEA-27E6F73F55DB}" type="presParOf" srcId="{F2778404-AB3E-49BE-971A-716189AD6D63}" destId="{B8B720F1-5C16-4679-A23F-C640C19E33FC}" srcOrd="1" destOrd="0" presId="urn:microsoft.com/office/officeart/2018/2/layout/IconVerticalSolidList"/>
    <dgm:cxn modelId="{E85324F2-11C4-4930-A3D2-BF5693A898C0}" type="presParOf" srcId="{F2778404-AB3E-49BE-971A-716189AD6D63}" destId="{92464C20-00D7-48B8-BFC8-887240FC8BB2}" srcOrd="2" destOrd="0" presId="urn:microsoft.com/office/officeart/2018/2/layout/IconVerticalSolidList"/>
    <dgm:cxn modelId="{C51EE158-8CF0-4C08-AF3E-E1C703E49F08}" type="presParOf" srcId="{F2778404-AB3E-49BE-971A-716189AD6D63}" destId="{37DF15F6-7B52-4D41-AFC1-B61757C30CBF}" srcOrd="3" destOrd="0" presId="urn:microsoft.com/office/officeart/2018/2/layout/IconVerticalSolidList"/>
    <dgm:cxn modelId="{F256AAD6-AB42-469B-9ED2-1612B42637B5}" type="presParOf" srcId="{42A414DC-0CA9-4FFB-BA0B-15359D0742E5}" destId="{36F29961-107D-43AA-B570-229975E68600}" srcOrd="3" destOrd="0" presId="urn:microsoft.com/office/officeart/2018/2/layout/IconVerticalSolidList"/>
    <dgm:cxn modelId="{FB2D258D-7B61-4B34-BF0F-DFE83D7DF323}" type="presParOf" srcId="{42A414DC-0CA9-4FFB-BA0B-15359D0742E5}" destId="{6FE2CB56-B47E-4CD0-85FA-8937E6F8CE7E}" srcOrd="4" destOrd="0" presId="urn:microsoft.com/office/officeart/2018/2/layout/IconVerticalSolidList"/>
    <dgm:cxn modelId="{B671D9A4-07A4-4938-A7C1-4AEA0253FE2C}" type="presParOf" srcId="{6FE2CB56-B47E-4CD0-85FA-8937E6F8CE7E}" destId="{5D329816-EAD8-4BD7-8E09-9EA515924EC5}" srcOrd="0" destOrd="0" presId="urn:microsoft.com/office/officeart/2018/2/layout/IconVerticalSolidList"/>
    <dgm:cxn modelId="{0F0DC7B7-D667-4CC4-B83D-224EAB6494DE}" type="presParOf" srcId="{6FE2CB56-B47E-4CD0-85FA-8937E6F8CE7E}" destId="{9D8BB61E-2495-4EB0-BA91-760DF61B343F}" srcOrd="1" destOrd="0" presId="urn:microsoft.com/office/officeart/2018/2/layout/IconVerticalSolidList"/>
    <dgm:cxn modelId="{9C09279C-A962-48DE-BE1E-5EEE984B5AC7}" type="presParOf" srcId="{6FE2CB56-B47E-4CD0-85FA-8937E6F8CE7E}" destId="{9D02F631-0862-4B38-B83E-7331D845192C}" srcOrd="2" destOrd="0" presId="urn:microsoft.com/office/officeart/2018/2/layout/IconVerticalSolidList"/>
    <dgm:cxn modelId="{49B5EB3E-73D6-4BA3-845D-CD951AAD912A}" type="presParOf" srcId="{6FE2CB56-B47E-4CD0-85FA-8937E6F8CE7E}" destId="{67FCAC45-9A4F-4937-B7DB-3B7E427D63AA}" srcOrd="3" destOrd="0" presId="urn:microsoft.com/office/officeart/2018/2/layout/IconVerticalSolidList"/>
    <dgm:cxn modelId="{B6ACE486-582E-4664-A1DB-C9F70855BF82}" type="presParOf" srcId="{42A414DC-0CA9-4FFB-BA0B-15359D0742E5}" destId="{00A1B8C4-5951-40A7-9381-1F28132BB3E1}" srcOrd="5" destOrd="0" presId="urn:microsoft.com/office/officeart/2018/2/layout/IconVerticalSolidList"/>
    <dgm:cxn modelId="{563B8E7A-F295-4B7A-9B32-722877EC1C63}" type="presParOf" srcId="{42A414DC-0CA9-4FFB-BA0B-15359D0742E5}" destId="{ACBB02CD-5738-4EA4-9BCF-FD24A8AFBF33}" srcOrd="6" destOrd="0" presId="urn:microsoft.com/office/officeart/2018/2/layout/IconVerticalSolidList"/>
    <dgm:cxn modelId="{4BDE2261-19BF-451D-B02C-3D74FB95D3AA}" type="presParOf" srcId="{ACBB02CD-5738-4EA4-9BCF-FD24A8AFBF33}" destId="{61A0C18E-1CA9-4CAC-9CCD-B3F382B15157}" srcOrd="0" destOrd="0" presId="urn:microsoft.com/office/officeart/2018/2/layout/IconVerticalSolidList"/>
    <dgm:cxn modelId="{7859CE53-20D1-4940-B04F-EC9B4092A6FA}" type="presParOf" srcId="{ACBB02CD-5738-4EA4-9BCF-FD24A8AFBF33}" destId="{5B87375C-F63E-43E4-AFBE-B24EA45C826E}" srcOrd="1" destOrd="0" presId="urn:microsoft.com/office/officeart/2018/2/layout/IconVerticalSolidList"/>
    <dgm:cxn modelId="{D72B9686-6ADC-4754-BEE7-04005F716D72}" type="presParOf" srcId="{ACBB02CD-5738-4EA4-9BCF-FD24A8AFBF33}" destId="{155A69B4-524F-4827-995C-2D0270174A66}" srcOrd="2" destOrd="0" presId="urn:microsoft.com/office/officeart/2018/2/layout/IconVerticalSolidList"/>
    <dgm:cxn modelId="{BD60ABFB-21CE-4386-A82E-795A3E70C758}" type="presParOf" srcId="{ACBB02CD-5738-4EA4-9BCF-FD24A8AFBF33}" destId="{E1FAD97E-3473-47E2-A293-C2C3DFFB6B67}" srcOrd="3" destOrd="0" presId="urn:microsoft.com/office/officeart/2018/2/layout/IconVerticalSolidList"/>
    <dgm:cxn modelId="{1A10EBE2-4D73-4635-80AC-4464BBB7EE6E}" type="presParOf" srcId="{42A414DC-0CA9-4FFB-BA0B-15359D0742E5}" destId="{E36F3827-B549-4B07-84E4-59333A872C4F}" srcOrd="7" destOrd="0" presId="urn:microsoft.com/office/officeart/2018/2/layout/IconVerticalSolidList"/>
    <dgm:cxn modelId="{1E2222C5-C5E1-4E5D-9C47-D478B9676DFD}" type="presParOf" srcId="{42A414DC-0CA9-4FFB-BA0B-15359D0742E5}" destId="{90E1F376-D4D4-4BA2-A832-516087E0ACB7}" srcOrd="8" destOrd="0" presId="urn:microsoft.com/office/officeart/2018/2/layout/IconVerticalSolidList"/>
    <dgm:cxn modelId="{5000F99B-1E16-4A25-924D-1FE005E0CD5E}" type="presParOf" srcId="{90E1F376-D4D4-4BA2-A832-516087E0ACB7}" destId="{DC538AE3-A13D-4B3C-947E-1606501C8A97}" srcOrd="0" destOrd="0" presId="urn:microsoft.com/office/officeart/2018/2/layout/IconVerticalSolidList"/>
    <dgm:cxn modelId="{6171AE77-7BBC-49F2-A05A-15F6C8B5F62E}" type="presParOf" srcId="{90E1F376-D4D4-4BA2-A832-516087E0ACB7}" destId="{D8D75001-7E4C-48CA-B94D-79554E8DD7E0}" srcOrd="1" destOrd="0" presId="urn:microsoft.com/office/officeart/2018/2/layout/IconVerticalSolidList"/>
    <dgm:cxn modelId="{13B7E45D-D200-49FD-BE77-DE0201DFAE4C}" type="presParOf" srcId="{90E1F376-D4D4-4BA2-A832-516087E0ACB7}" destId="{48E03616-80ED-40E3-B144-28489098ABA5}" srcOrd="2" destOrd="0" presId="urn:microsoft.com/office/officeart/2018/2/layout/IconVerticalSolidList"/>
    <dgm:cxn modelId="{74C711EC-6498-4639-831B-33F685558ADC}" type="presParOf" srcId="{90E1F376-D4D4-4BA2-A832-516087E0ACB7}" destId="{9C12D23F-181D-4998-9682-18FDFF4B0A5F}"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699BDFA4-F7A9-4B08-9E9C-1FAEE0AA3FBB}"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6BFF60E6-7CDA-4271-9668-F240ED0F1504}">
      <dgm:prSet/>
      <dgm:spPr/>
      <dgm:t>
        <a:bodyPr/>
        <a:lstStyle/>
        <a:p>
          <a:pPr>
            <a:lnSpc>
              <a:spcPct val="100000"/>
            </a:lnSpc>
          </a:pPr>
          <a:r>
            <a:rPr lang="en-GB" dirty="0"/>
            <a:t>How many reflective accounts will I need to write? 6-10</a:t>
          </a:r>
          <a:endParaRPr lang="en-US" dirty="0"/>
        </a:p>
      </dgm:t>
    </dgm:pt>
    <dgm:pt modelId="{4DC4333C-7475-42C1-9D85-D5C838B99437}" type="parTrans" cxnId="{C0CE69E7-7CB2-4A4B-9823-46C9EC8FF16D}">
      <dgm:prSet/>
      <dgm:spPr/>
      <dgm:t>
        <a:bodyPr/>
        <a:lstStyle/>
        <a:p>
          <a:endParaRPr lang="en-US"/>
        </a:p>
      </dgm:t>
    </dgm:pt>
    <dgm:pt modelId="{CFC3F5B0-A7E3-49D4-99FC-85D27732FEA5}" type="sibTrans" cxnId="{C0CE69E7-7CB2-4A4B-9823-46C9EC8FF16D}">
      <dgm:prSet/>
      <dgm:spPr/>
      <dgm:t>
        <a:bodyPr/>
        <a:lstStyle/>
        <a:p>
          <a:endParaRPr lang="en-US"/>
        </a:p>
      </dgm:t>
    </dgm:pt>
    <dgm:pt modelId="{1536AC35-F1C0-497F-A0AE-D9C20EA7DFF4}">
      <dgm:prSet/>
      <dgm:spPr/>
      <dgm:t>
        <a:bodyPr/>
        <a:lstStyle/>
        <a:p>
          <a:pPr>
            <a:lnSpc>
              <a:spcPct val="100000"/>
            </a:lnSpc>
          </a:pPr>
          <a:r>
            <a:rPr lang="en-GB" dirty="0"/>
            <a:t>How long should these be? This will vary depending on the account.</a:t>
          </a:r>
          <a:endParaRPr lang="en-US" dirty="0"/>
        </a:p>
      </dgm:t>
    </dgm:pt>
    <dgm:pt modelId="{A388EF5A-4D19-46E0-AA06-5A45AD92A830}" type="parTrans" cxnId="{03772441-CB31-40CA-89A5-3CE72AB8EB4A}">
      <dgm:prSet/>
      <dgm:spPr/>
      <dgm:t>
        <a:bodyPr/>
        <a:lstStyle/>
        <a:p>
          <a:endParaRPr lang="en-US"/>
        </a:p>
      </dgm:t>
    </dgm:pt>
    <dgm:pt modelId="{D1F3988A-2B85-43C0-866F-1AB650BAE583}" type="sibTrans" cxnId="{03772441-CB31-40CA-89A5-3CE72AB8EB4A}">
      <dgm:prSet/>
      <dgm:spPr/>
      <dgm:t>
        <a:bodyPr/>
        <a:lstStyle/>
        <a:p>
          <a:endParaRPr lang="en-US"/>
        </a:p>
      </dgm:t>
    </dgm:pt>
    <dgm:pt modelId="{991DF28A-9837-4B75-AADD-F7CE6DD80584}">
      <dgm:prSet/>
      <dgm:spPr/>
      <dgm:t>
        <a:bodyPr/>
        <a:lstStyle/>
        <a:p>
          <a:pPr>
            <a:lnSpc>
              <a:spcPct val="100000"/>
            </a:lnSpc>
          </a:pPr>
          <a:r>
            <a:rPr lang="en-GB" dirty="0"/>
            <a:t>Do I need to link to theory? Yes and your supervisor will help with this by directing you to further reading</a:t>
          </a:r>
          <a:endParaRPr lang="en-US" dirty="0"/>
        </a:p>
      </dgm:t>
    </dgm:pt>
    <dgm:pt modelId="{D1C1A1D9-EF13-4761-A8E6-E77A56F5848A}" type="parTrans" cxnId="{D5B532AB-FCBE-4C9B-8654-FE0D8B58E909}">
      <dgm:prSet/>
      <dgm:spPr/>
      <dgm:t>
        <a:bodyPr/>
        <a:lstStyle/>
        <a:p>
          <a:endParaRPr lang="en-US"/>
        </a:p>
      </dgm:t>
    </dgm:pt>
    <dgm:pt modelId="{DDFDB3A1-9E0D-4C61-8DE2-85C84D9D06CB}" type="sibTrans" cxnId="{D5B532AB-FCBE-4C9B-8654-FE0D8B58E909}">
      <dgm:prSet/>
      <dgm:spPr/>
      <dgm:t>
        <a:bodyPr/>
        <a:lstStyle/>
        <a:p>
          <a:endParaRPr lang="en-US"/>
        </a:p>
      </dgm:t>
    </dgm:pt>
    <dgm:pt modelId="{3C286268-B606-408D-9B42-2D9B1BDA308E}">
      <dgm:prSet/>
      <dgm:spPr/>
      <dgm:t>
        <a:bodyPr/>
        <a:lstStyle/>
        <a:p>
          <a:pPr>
            <a:lnSpc>
              <a:spcPct val="100000"/>
            </a:lnSpc>
          </a:pPr>
          <a:r>
            <a:rPr lang="en-GB" dirty="0"/>
            <a:t>References? Yes</a:t>
          </a:r>
          <a:endParaRPr lang="en-US" dirty="0"/>
        </a:p>
      </dgm:t>
    </dgm:pt>
    <dgm:pt modelId="{F742C965-5DF2-41D1-9A87-381745B7BAD1}" type="parTrans" cxnId="{C9017871-6DFD-44BF-BA4D-5702ABCBACC9}">
      <dgm:prSet/>
      <dgm:spPr/>
      <dgm:t>
        <a:bodyPr/>
        <a:lstStyle/>
        <a:p>
          <a:endParaRPr lang="en-US"/>
        </a:p>
      </dgm:t>
    </dgm:pt>
    <dgm:pt modelId="{4468CA79-D680-4D10-BE73-1BB277A794AB}" type="sibTrans" cxnId="{C9017871-6DFD-44BF-BA4D-5702ABCBACC9}">
      <dgm:prSet/>
      <dgm:spPr/>
      <dgm:t>
        <a:bodyPr/>
        <a:lstStyle/>
        <a:p>
          <a:endParaRPr lang="en-US"/>
        </a:p>
      </dgm:t>
    </dgm:pt>
    <dgm:pt modelId="{22C7D207-249A-4A4E-8562-AA0281594EBC}">
      <dgm:prSet/>
      <dgm:spPr/>
      <dgm:t>
        <a:bodyPr/>
        <a:lstStyle/>
        <a:p>
          <a:pPr>
            <a:lnSpc>
              <a:spcPct val="100000"/>
            </a:lnSpc>
          </a:pPr>
          <a:r>
            <a:rPr lang="en-GB" dirty="0"/>
            <a:t>DO I SUBMIT THESE? NO the Supervisor will see these and provide a grade mark out of a 100% for you.</a:t>
          </a:r>
          <a:endParaRPr lang="en-US" dirty="0"/>
        </a:p>
      </dgm:t>
    </dgm:pt>
    <dgm:pt modelId="{4C266544-6E54-4562-8C8F-8B6B39D8E95E}" type="parTrans" cxnId="{7881EA05-E4C7-46ED-AB68-F7B35267D035}">
      <dgm:prSet/>
      <dgm:spPr/>
      <dgm:t>
        <a:bodyPr/>
        <a:lstStyle/>
        <a:p>
          <a:endParaRPr lang="en-US"/>
        </a:p>
      </dgm:t>
    </dgm:pt>
    <dgm:pt modelId="{2ECB7E0C-5DD6-4241-948B-8F1AE21FE690}" type="sibTrans" cxnId="{7881EA05-E4C7-46ED-AB68-F7B35267D035}">
      <dgm:prSet/>
      <dgm:spPr/>
      <dgm:t>
        <a:bodyPr/>
        <a:lstStyle/>
        <a:p>
          <a:endParaRPr lang="en-US"/>
        </a:p>
      </dgm:t>
    </dgm:pt>
    <dgm:pt modelId="{42A414DC-0CA9-4FFB-BA0B-15359D0742E5}" type="pres">
      <dgm:prSet presAssocID="{699BDFA4-F7A9-4B08-9E9C-1FAEE0AA3FBB}" presName="root" presStyleCnt="0">
        <dgm:presLayoutVars>
          <dgm:dir/>
          <dgm:resizeHandles val="exact"/>
        </dgm:presLayoutVars>
      </dgm:prSet>
      <dgm:spPr/>
    </dgm:pt>
    <dgm:pt modelId="{D4BC216B-E2F2-4A1B-94EB-EF3BA6AF8687}" type="pres">
      <dgm:prSet presAssocID="{6BFF60E6-7CDA-4271-9668-F240ED0F1504}" presName="compNode" presStyleCnt="0"/>
      <dgm:spPr/>
    </dgm:pt>
    <dgm:pt modelId="{2F8C9AA1-3457-42EC-9A13-4DA6B66FA18A}" type="pres">
      <dgm:prSet presAssocID="{6BFF60E6-7CDA-4271-9668-F240ED0F1504}" presName="bgRect" presStyleLbl="bgShp" presStyleIdx="0" presStyleCnt="5"/>
      <dgm:spPr/>
    </dgm:pt>
    <dgm:pt modelId="{5606C42D-7DAA-43E3-8B7F-1BB2C56471BA}" type="pres">
      <dgm:prSet presAssocID="{6BFF60E6-7CDA-4271-9668-F240ED0F1504}"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Pencil"/>
        </a:ext>
      </dgm:extLst>
    </dgm:pt>
    <dgm:pt modelId="{2A1F05B8-9BD8-4A03-A64A-6288FD2D1EF8}" type="pres">
      <dgm:prSet presAssocID="{6BFF60E6-7CDA-4271-9668-F240ED0F1504}" presName="spaceRect" presStyleCnt="0"/>
      <dgm:spPr/>
    </dgm:pt>
    <dgm:pt modelId="{04B6B6CE-0C03-4488-B354-8A30C35693A1}" type="pres">
      <dgm:prSet presAssocID="{6BFF60E6-7CDA-4271-9668-F240ED0F1504}" presName="parTx" presStyleLbl="revTx" presStyleIdx="0" presStyleCnt="5">
        <dgm:presLayoutVars>
          <dgm:chMax val="0"/>
          <dgm:chPref val="0"/>
        </dgm:presLayoutVars>
      </dgm:prSet>
      <dgm:spPr/>
    </dgm:pt>
    <dgm:pt modelId="{5AB8C185-3BF4-4B82-A90D-2DB68E4E0765}" type="pres">
      <dgm:prSet presAssocID="{CFC3F5B0-A7E3-49D4-99FC-85D27732FEA5}" presName="sibTrans" presStyleCnt="0"/>
      <dgm:spPr/>
    </dgm:pt>
    <dgm:pt modelId="{F2778404-AB3E-49BE-971A-716189AD6D63}" type="pres">
      <dgm:prSet presAssocID="{1536AC35-F1C0-497F-A0AE-D9C20EA7DFF4}" presName="compNode" presStyleCnt="0"/>
      <dgm:spPr/>
    </dgm:pt>
    <dgm:pt modelId="{C909E030-F23C-4531-B768-9FB223CFECD2}" type="pres">
      <dgm:prSet presAssocID="{1536AC35-F1C0-497F-A0AE-D9C20EA7DFF4}" presName="bgRect" presStyleLbl="bgShp" presStyleIdx="1" presStyleCnt="5"/>
      <dgm:spPr/>
    </dgm:pt>
    <dgm:pt modelId="{B8B720F1-5C16-4679-A23F-C640C19E33FC}" type="pres">
      <dgm:prSet presAssocID="{1536AC35-F1C0-497F-A0AE-D9C20EA7DFF4}"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Stopwatch"/>
        </a:ext>
      </dgm:extLst>
    </dgm:pt>
    <dgm:pt modelId="{92464C20-00D7-48B8-BFC8-887240FC8BB2}" type="pres">
      <dgm:prSet presAssocID="{1536AC35-F1C0-497F-A0AE-D9C20EA7DFF4}" presName="spaceRect" presStyleCnt="0"/>
      <dgm:spPr/>
    </dgm:pt>
    <dgm:pt modelId="{37DF15F6-7B52-4D41-AFC1-B61757C30CBF}" type="pres">
      <dgm:prSet presAssocID="{1536AC35-F1C0-497F-A0AE-D9C20EA7DFF4}" presName="parTx" presStyleLbl="revTx" presStyleIdx="1" presStyleCnt="5">
        <dgm:presLayoutVars>
          <dgm:chMax val="0"/>
          <dgm:chPref val="0"/>
        </dgm:presLayoutVars>
      </dgm:prSet>
      <dgm:spPr/>
    </dgm:pt>
    <dgm:pt modelId="{36F29961-107D-43AA-B570-229975E68600}" type="pres">
      <dgm:prSet presAssocID="{D1F3988A-2B85-43C0-866F-1AB650BAE583}" presName="sibTrans" presStyleCnt="0"/>
      <dgm:spPr/>
    </dgm:pt>
    <dgm:pt modelId="{6FE2CB56-B47E-4CD0-85FA-8937E6F8CE7E}" type="pres">
      <dgm:prSet presAssocID="{991DF28A-9837-4B75-AADD-F7CE6DD80584}" presName="compNode" presStyleCnt="0"/>
      <dgm:spPr/>
    </dgm:pt>
    <dgm:pt modelId="{5D329816-EAD8-4BD7-8E09-9EA515924EC5}" type="pres">
      <dgm:prSet presAssocID="{991DF28A-9837-4B75-AADD-F7CE6DD80584}" presName="bgRect" presStyleLbl="bgShp" presStyleIdx="2" presStyleCnt="5" custLinFactNeighborX="749"/>
      <dgm:spPr/>
    </dgm:pt>
    <dgm:pt modelId="{9D8BB61E-2495-4EB0-BA91-760DF61B343F}" type="pres">
      <dgm:prSet presAssocID="{991DF28A-9837-4B75-AADD-F7CE6DD80584}"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Link"/>
        </a:ext>
      </dgm:extLst>
    </dgm:pt>
    <dgm:pt modelId="{9D02F631-0862-4B38-B83E-7331D845192C}" type="pres">
      <dgm:prSet presAssocID="{991DF28A-9837-4B75-AADD-F7CE6DD80584}" presName="spaceRect" presStyleCnt="0"/>
      <dgm:spPr/>
    </dgm:pt>
    <dgm:pt modelId="{67FCAC45-9A4F-4937-B7DB-3B7E427D63AA}" type="pres">
      <dgm:prSet presAssocID="{991DF28A-9837-4B75-AADD-F7CE6DD80584}" presName="parTx" presStyleLbl="revTx" presStyleIdx="2" presStyleCnt="5">
        <dgm:presLayoutVars>
          <dgm:chMax val="0"/>
          <dgm:chPref val="0"/>
        </dgm:presLayoutVars>
      </dgm:prSet>
      <dgm:spPr/>
    </dgm:pt>
    <dgm:pt modelId="{00A1B8C4-5951-40A7-9381-1F28132BB3E1}" type="pres">
      <dgm:prSet presAssocID="{DDFDB3A1-9E0D-4C61-8DE2-85C84D9D06CB}" presName="sibTrans" presStyleCnt="0"/>
      <dgm:spPr/>
    </dgm:pt>
    <dgm:pt modelId="{ACBB02CD-5738-4EA4-9BCF-FD24A8AFBF33}" type="pres">
      <dgm:prSet presAssocID="{3C286268-B606-408D-9B42-2D9B1BDA308E}" presName="compNode" presStyleCnt="0"/>
      <dgm:spPr/>
    </dgm:pt>
    <dgm:pt modelId="{61A0C18E-1CA9-4CAC-9CCD-B3F382B15157}" type="pres">
      <dgm:prSet presAssocID="{3C286268-B606-408D-9B42-2D9B1BDA308E}" presName="bgRect" presStyleLbl="bgShp" presStyleIdx="3" presStyleCnt="5"/>
      <dgm:spPr/>
    </dgm:pt>
    <dgm:pt modelId="{5B87375C-F63E-43E4-AFBE-B24EA45C826E}" type="pres">
      <dgm:prSet presAssocID="{3C286268-B606-408D-9B42-2D9B1BDA308E}"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Books"/>
        </a:ext>
      </dgm:extLst>
    </dgm:pt>
    <dgm:pt modelId="{155A69B4-524F-4827-995C-2D0270174A66}" type="pres">
      <dgm:prSet presAssocID="{3C286268-B606-408D-9B42-2D9B1BDA308E}" presName="spaceRect" presStyleCnt="0"/>
      <dgm:spPr/>
    </dgm:pt>
    <dgm:pt modelId="{E1FAD97E-3473-47E2-A293-C2C3DFFB6B67}" type="pres">
      <dgm:prSet presAssocID="{3C286268-B606-408D-9B42-2D9B1BDA308E}" presName="parTx" presStyleLbl="revTx" presStyleIdx="3" presStyleCnt="5">
        <dgm:presLayoutVars>
          <dgm:chMax val="0"/>
          <dgm:chPref val="0"/>
        </dgm:presLayoutVars>
      </dgm:prSet>
      <dgm:spPr/>
    </dgm:pt>
    <dgm:pt modelId="{E36F3827-B549-4B07-84E4-59333A872C4F}" type="pres">
      <dgm:prSet presAssocID="{4468CA79-D680-4D10-BE73-1BB277A794AB}" presName="sibTrans" presStyleCnt="0"/>
      <dgm:spPr/>
    </dgm:pt>
    <dgm:pt modelId="{90E1F376-D4D4-4BA2-A832-516087E0ACB7}" type="pres">
      <dgm:prSet presAssocID="{22C7D207-249A-4A4E-8562-AA0281594EBC}" presName="compNode" presStyleCnt="0"/>
      <dgm:spPr/>
    </dgm:pt>
    <dgm:pt modelId="{DC538AE3-A13D-4B3C-947E-1606501C8A97}" type="pres">
      <dgm:prSet presAssocID="{22C7D207-249A-4A4E-8562-AA0281594EBC}" presName="bgRect" presStyleLbl="bgShp" presStyleIdx="4" presStyleCnt="5"/>
      <dgm:spPr/>
    </dgm:pt>
    <dgm:pt modelId="{D8D75001-7E4C-48CA-B94D-79554E8DD7E0}" type="pres">
      <dgm:prSet presAssocID="{22C7D207-249A-4A4E-8562-AA0281594EBC}"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Checkmark"/>
        </a:ext>
      </dgm:extLst>
    </dgm:pt>
    <dgm:pt modelId="{48E03616-80ED-40E3-B144-28489098ABA5}" type="pres">
      <dgm:prSet presAssocID="{22C7D207-249A-4A4E-8562-AA0281594EBC}" presName="spaceRect" presStyleCnt="0"/>
      <dgm:spPr/>
    </dgm:pt>
    <dgm:pt modelId="{9C12D23F-181D-4998-9682-18FDFF4B0A5F}" type="pres">
      <dgm:prSet presAssocID="{22C7D207-249A-4A4E-8562-AA0281594EBC}" presName="parTx" presStyleLbl="revTx" presStyleIdx="4" presStyleCnt="5">
        <dgm:presLayoutVars>
          <dgm:chMax val="0"/>
          <dgm:chPref val="0"/>
        </dgm:presLayoutVars>
      </dgm:prSet>
      <dgm:spPr/>
    </dgm:pt>
  </dgm:ptLst>
  <dgm:cxnLst>
    <dgm:cxn modelId="{7881EA05-E4C7-46ED-AB68-F7B35267D035}" srcId="{699BDFA4-F7A9-4B08-9E9C-1FAEE0AA3FBB}" destId="{22C7D207-249A-4A4E-8562-AA0281594EBC}" srcOrd="4" destOrd="0" parTransId="{4C266544-6E54-4562-8C8F-8B6B39D8E95E}" sibTransId="{2ECB7E0C-5DD6-4241-948B-8F1AE21FE690}"/>
    <dgm:cxn modelId="{EE983536-1352-449A-B9B6-C14D8FC9E642}" type="presOf" srcId="{22C7D207-249A-4A4E-8562-AA0281594EBC}" destId="{9C12D23F-181D-4998-9682-18FDFF4B0A5F}" srcOrd="0" destOrd="0" presId="urn:microsoft.com/office/officeart/2018/2/layout/IconVerticalSolidList"/>
    <dgm:cxn modelId="{03772441-CB31-40CA-89A5-3CE72AB8EB4A}" srcId="{699BDFA4-F7A9-4B08-9E9C-1FAEE0AA3FBB}" destId="{1536AC35-F1C0-497F-A0AE-D9C20EA7DFF4}" srcOrd="1" destOrd="0" parTransId="{A388EF5A-4D19-46E0-AA06-5A45AD92A830}" sibTransId="{D1F3988A-2B85-43C0-866F-1AB650BAE583}"/>
    <dgm:cxn modelId="{C9017871-6DFD-44BF-BA4D-5702ABCBACC9}" srcId="{699BDFA4-F7A9-4B08-9E9C-1FAEE0AA3FBB}" destId="{3C286268-B606-408D-9B42-2D9B1BDA308E}" srcOrd="3" destOrd="0" parTransId="{F742C965-5DF2-41D1-9A87-381745B7BAD1}" sibTransId="{4468CA79-D680-4D10-BE73-1BB277A794AB}"/>
    <dgm:cxn modelId="{FB6E588A-2F3F-4F2D-842C-06568B0EB911}" type="presOf" srcId="{3C286268-B606-408D-9B42-2D9B1BDA308E}" destId="{E1FAD97E-3473-47E2-A293-C2C3DFFB6B67}" srcOrd="0" destOrd="0" presId="urn:microsoft.com/office/officeart/2018/2/layout/IconVerticalSolidList"/>
    <dgm:cxn modelId="{5A75D08A-0043-4C82-B882-417A17276D59}" type="presOf" srcId="{699BDFA4-F7A9-4B08-9E9C-1FAEE0AA3FBB}" destId="{42A414DC-0CA9-4FFB-BA0B-15359D0742E5}" srcOrd="0" destOrd="0" presId="urn:microsoft.com/office/officeart/2018/2/layout/IconVerticalSolidList"/>
    <dgm:cxn modelId="{A832F0A2-BD24-455B-9B4C-1EA7921AE675}" type="presOf" srcId="{991DF28A-9837-4B75-AADD-F7CE6DD80584}" destId="{67FCAC45-9A4F-4937-B7DB-3B7E427D63AA}" srcOrd="0" destOrd="0" presId="urn:microsoft.com/office/officeart/2018/2/layout/IconVerticalSolidList"/>
    <dgm:cxn modelId="{D5B532AB-FCBE-4C9B-8654-FE0D8B58E909}" srcId="{699BDFA4-F7A9-4B08-9E9C-1FAEE0AA3FBB}" destId="{991DF28A-9837-4B75-AADD-F7CE6DD80584}" srcOrd="2" destOrd="0" parTransId="{D1C1A1D9-EF13-4761-A8E6-E77A56F5848A}" sibTransId="{DDFDB3A1-9E0D-4C61-8DE2-85C84D9D06CB}"/>
    <dgm:cxn modelId="{994ECBDE-E153-4F2D-8F4A-597377C708A2}" type="presOf" srcId="{1536AC35-F1C0-497F-A0AE-D9C20EA7DFF4}" destId="{37DF15F6-7B52-4D41-AFC1-B61757C30CBF}" srcOrd="0" destOrd="0" presId="urn:microsoft.com/office/officeart/2018/2/layout/IconVerticalSolidList"/>
    <dgm:cxn modelId="{C0CE69E7-7CB2-4A4B-9823-46C9EC8FF16D}" srcId="{699BDFA4-F7A9-4B08-9E9C-1FAEE0AA3FBB}" destId="{6BFF60E6-7CDA-4271-9668-F240ED0F1504}" srcOrd="0" destOrd="0" parTransId="{4DC4333C-7475-42C1-9D85-D5C838B99437}" sibTransId="{CFC3F5B0-A7E3-49D4-99FC-85D27732FEA5}"/>
    <dgm:cxn modelId="{60BC5DFA-1E20-4931-982D-E2FA127301CA}" type="presOf" srcId="{6BFF60E6-7CDA-4271-9668-F240ED0F1504}" destId="{04B6B6CE-0C03-4488-B354-8A30C35693A1}" srcOrd="0" destOrd="0" presId="urn:microsoft.com/office/officeart/2018/2/layout/IconVerticalSolidList"/>
    <dgm:cxn modelId="{1A6A249B-6FA7-4935-B722-1F86AABACA0E}" type="presParOf" srcId="{42A414DC-0CA9-4FFB-BA0B-15359D0742E5}" destId="{D4BC216B-E2F2-4A1B-94EB-EF3BA6AF8687}" srcOrd="0" destOrd="0" presId="urn:microsoft.com/office/officeart/2018/2/layout/IconVerticalSolidList"/>
    <dgm:cxn modelId="{C962BFCE-062F-491D-BF6E-03712C4C014E}" type="presParOf" srcId="{D4BC216B-E2F2-4A1B-94EB-EF3BA6AF8687}" destId="{2F8C9AA1-3457-42EC-9A13-4DA6B66FA18A}" srcOrd="0" destOrd="0" presId="urn:microsoft.com/office/officeart/2018/2/layout/IconVerticalSolidList"/>
    <dgm:cxn modelId="{7CBF675C-DEE4-414A-AAA7-3A71A6429213}" type="presParOf" srcId="{D4BC216B-E2F2-4A1B-94EB-EF3BA6AF8687}" destId="{5606C42D-7DAA-43E3-8B7F-1BB2C56471BA}" srcOrd="1" destOrd="0" presId="urn:microsoft.com/office/officeart/2018/2/layout/IconVerticalSolidList"/>
    <dgm:cxn modelId="{5D2859BC-AA00-47E1-AF81-7B90E21370E0}" type="presParOf" srcId="{D4BC216B-E2F2-4A1B-94EB-EF3BA6AF8687}" destId="{2A1F05B8-9BD8-4A03-A64A-6288FD2D1EF8}" srcOrd="2" destOrd="0" presId="urn:microsoft.com/office/officeart/2018/2/layout/IconVerticalSolidList"/>
    <dgm:cxn modelId="{5AC4E02A-D175-4946-B9D4-9AFE408F6989}" type="presParOf" srcId="{D4BC216B-E2F2-4A1B-94EB-EF3BA6AF8687}" destId="{04B6B6CE-0C03-4488-B354-8A30C35693A1}" srcOrd="3" destOrd="0" presId="urn:microsoft.com/office/officeart/2018/2/layout/IconVerticalSolidList"/>
    <dgm:cxn modelId="{60D2C930-90B9-4D63-B7A6-BB3B133A763C}" type="presParOf" srcId="{42A414DC-0CA9-4FFB-BA0B-15359D0742E5}" destId="{5AB8C185-3BF4-4B82-A90D-2DB68E4E0765}" srcOrd="1" destOrd="0" presId="urn:microsoft.com/office/officeart/2018/2/layout/IconVerticalSolidList"/>
    <dgm:cxn modelId="{76EC66DC-B36A-409A-827B-E9F1B9AFBD74}" type="presParOf" srcId="{42A414DC-0CA9-4FFB-BA0B-15359D0742E5}" destId="{F2778404-AB3E-49BE-971A-716189AD6D63}" srcOrd="2" destOrd="0" presId="urn:microsoft.com/office/officeart/2018/2/layout/IconVerticalSolidList"/>
    <dgm:cxn modelId="{32EE0BCA-AC83-4BBB-B072-986ADB60E87E}" type="presParOf" srcId="{F2778404-AB3E-49BE-971A-716189AD6D63}" destId="{C909E030-F23C-4531-B768-9FB223CFECD2}" srcOrd="0" destOrd="0" presId="urn:microsoft.com/office/officeart/2018/2/layout/IconVerticalSolidList"/>
    <dgm:cxn modelId="{53A4368A-AA0C-4F22-AFEA-27E6F73F55DB}" type="presParOf" srcId="{F2778404-AB3E-49BE-971A-716189AD6D63}" destId="{B8B720F1-5C16-4679-A23F-C640C19E33FC}" srcOrd="1" destOrd="0" presId="urn:microsoft.com/office/officeart/2018/2/layout/IconVerticalSolidList"/>
    <dgm:cxn modelId="{E85324F2-11C4-4930-A3D2-BF5693A898C0}" type="presParOf" srcId="{F2778404-AB3E-49BE-971A-716189AD6D63}" destId="{92464C20-00D7-48B8-BFC8-887240FC8BB2}" srcOrd="2" destOrd="0" presId="urn:microsoft.com/office/officeart/2018/2/layout/IconVerticalSolidList"/>
    <dgm:cxn modelId="{C51EE158-8CF0-4C08-AF3E-E1C703E49F08}" type="presParOf" srcId="{F2778404-AB3E-49BE-971A-716189AD6D63}" destId="{37DF15F6-7B52-4D41-AFC1-B61757C30CBF}" srcOrd="3" destOrd="0" presId="urn:microsoft.com/office/officeart/2018/2/layout/IconVerticalSolidList"/>
    <dgm:cxn modelId="{F256AAD6-AB42-469B-9ED2-1612B42637B5}" type="presParOf" srcId="{42A414DC-0CA9-4FFB-BA0B-15359D0742E5}" destId="{36F29961-107D-43AA-B570-229975E68600}" srcOrd="3" destOrd="0" presId="urn:microsoft.com/office/officeart/2018/2/layout/IconVerticalSolidList"/>
    <dgm:cxn modelId="{FB2D258D-7B61-4B34-BF0F-DFE83D7DF323}" type="presParOf" srcId="{42A414DC-0CA9-4FFB-BA0B-15359D0742E5}" destId="{6FE2CB56-B47E-4CD0-85FA-8937E6F8CE7E}" srcOrd="4" destOrd="0" presId="urn:microsoft.com/office/officeart/2018/2/layout/IconVerticalSolidList"/>
    <dgm:cxn modelId="{B671D9A4-07A4-4938-A7C1-4AEA0253FE2C}" type="presParOf" srcId="{6FE2CB56-B47E-4CD0-85FA-8937E6F8CE7E}" destId="{5D329816-EAD8-4BD7-8E09-9EA515924EC5}" srcOrd="0" destOrd="0" presId="urn:microsoft.com/office/officeart/2018/2/layout/IconVerticalSolidList"/>
    <dgm:cxn modelId="{0F0DC7B7-D667-4CC4-B83D-224EAB6494DE}" type="presParOf" srcId="{6FE2CB56-B47E-4CD0-85FA-8937E6F8CE7E}" destId="{9D8BB61E-2495-4EB0-BA91-760DF61B343F}" srcOrd="1" destOrd="0" presId="urn:microsoft.com/office/officeart/2018/2/layout/IconVerticalSolidList"/>
    <dgm:cxn modelId="{9C09279C-A962-48DE-BE1E-5EEE984B5AC7}" type="presParOf" srcId="{6FE2CB56-B47E-4CD0-85FA-8937E6F8CE7E}" destId="{9D02F631-0862-4B38-B83E-7331D845192C}" srcOrd="2" destOrd="0" presId="urn:microsoft.com/office/officeart/2018/2/layout/IconVerticalSolidList"/>
    <dgm:cxn modelId="{49B5EB3E-73D6-4BA3-845D-CD951AAD912A}" type="presParOf" srcId="{6FE2CB56-B47E-4CD0-85FA-8937E6F8CE7E}" destId="{67FCAC45-9A4F-4937-B7DB-3B7E427D63AA}" srcOrd="3" destOrd="0" presId="urn:microsoft.com/office/officeart/2018/2/layout/IconVerticalSolidList"/>
    <dgm:cxn modelId="{B6ACE486-582E-4664-A1DB-C9F70855BF82}" type="presParOf" srcId="{42A414DC-0CA9-4FFB-BA0B-15359D0742E5}" destId="{00A1B8C4-5951-40A7-9381-1F28132BB3E1}" srcOrd="5" destOrd="0" presId="urn:microsoft.com/office/officeart/2018/2/layout/IconVerticalSolidList"/>
    <dgm:cxn modelId="{563B8E7A-F295-4B7A-9B32-722877EC1C63}" type="presParOf" srcId="{42A414DC-0CA9-4FFB-BA0B-15359D0742E5}" destId="{ACBB02CD-5738-4EA4-9BCF-FD24A8AFBF33}" srcOrd="6" destOrd="0" presId="urn:microsoft.com/office/officeart/2018/2/layout/IconVerticalSolidList"/>
    <dgm:cxn modelId="{4BDE2261-19BF-451D-B02C-3D74FB95D3AA}" type="presParOf" srcId="{ACBB02CD-5738-4EA4-9BCF-FD24A8AFBF33}" destId="{61A0C18E-1CA9-4CAC-9CCD-B3F382B15157}" srcOrd="0" destOrd="0" presId="urn:microsoft.com/office/officeart/2018/2/layout/IconVerticalSolidList"/>
    <dgm:cxn modelId="{7859CE53-20D1-4940-B04F-EC9B4092A6FA}" type="presParOf" srcId="{ACBB02CD-5738-4EA4-9BCF-FD24A8AFBF33}" destId="{5B87375C-F63E-43E4-AFBE-B24EA45C826E}" srcOrd="1" destOrd="0" presId="urn:microsoft.com/office/officeart/2018/2/layout/IconVerticalSolidList"/>
    <dgm:cxn modelId="{D72B9686-6ADC-4754-BEE7-04005F716D72}" type="presParOf" srcId="{ACBB02CD-5738-4EA4-9BCF-FD24A8AFBF33}" destId="{155A69B4-524F-4827-995C-2D0270174A66}" srcOrd="2" destOrd="0" presId="urn:microsoft.com/office/officeart/2018/2/layout/IconVerticalSolidList"/>
    <dgm:cxn modelId="{BD60ABFB-21CE-4386-A82E-795A3E70C758}" type="presParOf" srcId="{ACBB02CD-5738-4EA4-9BCF-FD24A8AFBF33}" destId="{E1FAD97E-3473-47E2-A293-C2C3DFFB6B67}" srcOrd="3" destOrd="0" presId="urn:microsoft.com/office/officeart/2018/2/layout/IconVerticalSolidList"/>
    <dgm:cxn modelId="{1A10EBE2-4D73-4635-80AC-4464BBB7EE6E}" type="presParOf" srcId="{42A414DC-0CA9-4FFB-BA0B-15359D0742E5}" destId="{E36F3827-B549-4B07-84E4-59333A872C4F}" srcOrd="7" destOrd="0" presId="urn:microsoft.com/office/officeart/2018/2/layout/IconVerticalSolidList"/>
    <dgm:cxn modelId="{1E2222C5-C5E1-4E5D-9C47-D478B9676DFD}" type="presParOf" srcId="{42A414DC-0CA9-4FFB-BA0B-15359D0742E5}" destId="{90E1F376-D4D4-4BA2-A832-516087E0ACB7}" srcOrd="8" destOrd="0" presId="urn:microsoft.com/office/officeart/2018/2/layout/IconVerticalSolidList"/>
    <dgm:cxn modelId="{5000F99B-1E16-4A25-924D-1FE005E0CD5E}" type="presParOf" srcId="{90E1F376-D4D4-4BA2-A832-516087E0ACB7}" destId="{DC538AE3-A13D-4B3C-947E-1606501C8A97}" srcOrd="0" destOrd="0" presId="urn:microsoft.com/office/officeart/2018/2/layout/IconVerticalSolidList"/>
    <dgm:cxn modelId="{6171AE77-7BBC-49F2-A05A-15F6C8B5F62E}" type="presParOf" srcId="{90E1F376-D4D4-4BA2-A832-516087E0ACB7}" destId="{D8D75001-7E4C-48CA-B94D-79554E8DD7E0}" srcOrd="1" destOrd="0" presId="urn:microsoft.com/office/officeart/2018/2/layout/IconVerticalSolidList"/>
    <dgm:cxn modelId="{13B7E45D-D200-49FD-BE77-DE0201DFAE4C}" type="presParOf" srcId="{90E1F376-D4D4-4BA2-A832-516087E0ACB7}" destId="{48E03616-80ED-40E3-B144-28489098ABA5}" srcOrd="2" destOrd="0" presId="urn:microsoft.com/office/officeart/2018/2/layout/IconVerticalSolidList"/>
    <dgm:cxn modelId="{74C711EC-6498-4639-831B-33F685558ADC}" type="presParOf" srcId="{90E1F376-D4D4-4BA2-A832-516087E0ACB7}" destId="{9C12D23F-181D-4998-9682-18FDFF4B0A5F}"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95076B-5679-475B-8CE1-8DA02EB6E588}">
      <dsp:nvSpPr>
        <dsp:cNvPr id="0" name=""/>
        <dsp:cNvSpPr/>
      </dsp:nvSpPr>
      <dsp:spPr>
        <a:xfrm>
          <a:off x="0" y="506"/>
          <a:ext cx="9057861" cy="118591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C1ECA9E-FBCA-4E14-B81A-82788B6F8073}">
      <dsp:nvSpPr>
        <dsp:cNvPr id="0" name=""/>
        <dsp:cNvSpPr/>
      </dsp:nvSpPr>
      <dsp:spPr>
        <a:xfrm>
          <a:off x="358739" y="267337"/>
          <a:ext cx="652253" cy="65225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C3762B-FB32-46D4-8814-0029DBD72DD2}">
      <dsp:nvSpPr>
        <dsp:cNvPr id="0" name=""/>
        <dsp:cNvSpPr/>
      </dsp:nvSpPr>
      <dsp:spPr>
        <a:xfrm>
          <a:off x="1369732" y="506"/>
          <a:ext cx="7688128" cy="118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509" tIns="125509" rIns="125509" bIns="125509" numCol="1" spcCol="1270" anchor="ctr" anchorCtr="0">
          <a:noAutofit/>
        </a:bodyPr>
        <a:lstStyle/>
        <a:p>
          <a:pPr marL="0" lvl="0" indent="0" algn="l" defTabSz="1111250">
            <a:lnSpc>
              <a:spcPct val="100000"/>
            </a:lnSpc>
            <a:spcBef>
              <a:spcPct val="0"/>
            </a:spcBef>
            <a:spcAft>
              <a:spcPct val="35000"/>
            </a:spcAft>
            <a:buNone/>
          </a:pPr>
          <a:r>
            <a:rPr lang="en-GB" sz="2500" kern="1200"/>
            <a:t>Placement Requirements</a:t>
          </a:r>
          <a:endParaRPr lang="en-US" sz="2500" kern="1200"/>
        </a:p>
      </dsp:txBody>
      <dsp:txXfrm>
        <a:off x="1369732" y="506"/>
        <a:ext cx="7688128" cy="1185915"/>
      </dsp:txXfrm>
    </dsp:sp>
    <dsp:sp modelId="{ED4DDF11-FCED-4B5E-8C4C-5FE0C7990FB0}">
      <dsp:nvSpPr>
        <dsp:cNvPr id="0" name=""/>
        <dsp:cNvSpPr/>
      </dsp:nvSpPr>
      <dsp:spPr>
        <a:xfrm>
          <a:off x="0" y="1486132"/>
          <a:ext cx="9057861" cy="117945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AF4878F-C343-447A-8B58-A641F659A7BD}">
      <dsp:nvSpPr>
        <dsp:cNvPr id="0" name=""/>
        <dsp:cNvSpPr/>
      </dsp:nvSpPr>
      <dsp:spPr>
        <a:xfrm>
          <a:off x="358739" y="1749731"/>
          <a:ext cx="652253" cy="65225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20AEA0-9746-4888-8AA6-A87A109B75C1}">
      <dsp:nvSpPr>
        <dsp:cNvPr id="0" name=""/>
        <dsp:cNvSpPr/>
      </dsp:nvSpPr>
      <dsp:spPr>
        <a:xfrm>
          <a:off x="1369732" y="1482900"/>
          <a:ext cx="7688128" cy="118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509" tIns="125509" rIns="125509" bIns="125509" numCol="1" spcCol="1270" anchor="ctr" anchorCtr="0">
          <a:noAutofit/>
        </a:bodyPr>
        <a:lstStyle/>
        <a:p>
          <a:pPr marL="0" lvl="0" indent="0" algn="l" defTabSz="1111250">
            <a:lnSpc>
              <a:spcPct val="100000"/>
            </a:lnSpc>
            <a:spcBef>
              <a:spcPct val="0"/>
            </a:spcBef>
            <a:spcAft>
              <a:spcPct val="35000"/>
            </a:spcAft>
            <a:buNone/>
          </a:pPr>
          <a:r>
            <a:rPr lang="en-GB" sz="2500" kern="1200"/>
            <a:t>Reflection and Reflective Writing</a:t>
          </a:r>
          <a:endParaRPr lang="en-US" sz="2500" kern="1200"/>
        </a:p>
      </dsp:txBody>
      <dsp:txXfrm>
        <a:off x="1369732" y="1482900"/>
        <a:ext cx="7688128" cy="1185915"/>
      </dsp:txXfrm>
    </dsp:sp>
    <dsp:sp modelId="{3A1C4631-6996-4F5B-B07D-72C8184693E6}">
      <dsp:nvSpPr>
        <dsp:cNvPr id="0" name=""/>
        <dsp:cNvSpPr/>
      </dsp:nvSpPr>
      <dsp:spPr>
        <a:xfrm>
          <a:off x="0" y="2965294"/>
          <a:ext cx="9057861" cy="118591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89EC39F-9364-4106-B7C1-8BE2637AC7A0}">
      <dsp:nvSpPr>
        <dsp:cNvPr id="0" name=""/>
        <dsp:cNvSpPr/>
      </dsp:nvSpPr>
      <dsp:spPr>
        <a:xfrm>
          <a:off x="358739" y="3232125"/>
          <a:ext cx="652253" cy="65225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7C1327-BE3D-4351-A6AC-952EAAB5AEF7}">
      <dsp:nvSpPr>
        <dsp:cNvPr id="0" name=""/>
        <dsp:cNvSpPr/>
      </dsp:nvSpPr>
      <dsp:spPr>
        <a:xfrm>
          <a:off x="1369732" y="2965294"/>
          <a:ext cx="7688128" cy="118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509" tIns="125509" rIns="125509" bIns="125509" numCol="1" spcCol="1270" anchor="ctr" anchorCtr="0">
          <a:noAutofit/>
        </a:bodyPr>
        <a:lstStyle/>
        <a:p>
          <a:pPr marL="0" lvl="0" indent="0" algn="l" defTabSz="1111250">
            <a:lnSpc>
              <a:spcPct val="100000"/>
            </a:lnSpc>
            <a:spcBef>
              <a:spcPct val="0"/>
            </a:spcBef>
            <a:spcAft>
              <a:spcPct val="35000"/>
            </a:spcAft>
            <a:buNone/>
          </a:pPr>
          <a:r>
            <a:rPr lang="en-GB" sz="2500" kern="1200"/>
            <a:t>Reflective Journals and how to use these to support you when writing your Summary of Learning.</a:t>
          </a:r>
          <a:endParaRPr lang="en-US" sz="2500" kern="1200"/>
        </a:p>
      </dsp:txBody>
      <dsp:txXfrm>
        <a:off x="1369732" y="2965294"/>
        <a:ext cx="7688128" cy="118591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4F84AC-979E-4492-9A20-18629ACA78E5}">
      <dsp:nvSpPr>
        <dsp:cNvPr id="0" name=""/>
        <dsp:cNvSpPr/>
      </dsp:nvSpPr>
      <dsp:spPr>
        <a:xfrm>
          <a:off x="0" y="1653"/>
          <a:ext cx="10917381" cy="83786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2826331-F092-4E2B-81B3-0374197E7D2F}">
      <dsp:nvSpPr>
        <dsp:cNvPr id="0" name=""/>
        <dsp:cNvSpPr/>
      </dsp:nvSpPr>
      <dsp:spPr>
        <a:xfrm>
          <a:off x="253455" y="190173"/>
          <a:ext cx="460827" cy="46082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FF9B99-AAAB-49D7-A1D1-9FDEDE3B349C}">
      <dsp:nvSpPr>
        <dsp:cNvPr id="0" name=""/>
        <dsp:cNvSpPr/>
      </dsp:nvSpPr>
      <dsp:spPr>
        <a:xfrm>
          <a:off x="967738" y="1653"/>
          <a:ext cx="9949642" cy="8378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674" tIns="88674" rIns="88674" bIns="88674" numCol="1" spcCol="1270" anchor="ctr" anchorCtr="0">
          <a:noAutofit/>
        </a:bodyPr>
        <a:lstStyle/>
        <a:p>
          <a:pPr marL="0" lvl="0" indent="0" algn="l" defTabSz="977900">
            <a:lnSpc>
              <a:spcPct val="100000"/>
            </a:lnSpc>
            <a:spcBef>
              <a:spcPct val="0"/>
            </a:spcBef>
            <a:spcAft>
              <a:spcPct val="35000"/>
            </a:spcAft>
            <a:buNone/>
          </a:pPr>
          <a:r>
            <a:rPr lang="en-GB" sz="2200" kern="1200"/>
            <a:t>Students must engage in supervised professional practice of 200 hours duration, 50% of which to be face to face with young people.</a:t>
          </a:r>
          <a:endParaRPr lang="en-US" sz="2200" kern="1200"/>
        </a:p>
      </dsp:txBody>
      <dsp:txXfrm>
        <a:off x="967738" y="1653"/>
        <a:ext cx="9949642" cy="837868"/>
      </dsp:txXfrm>
    </dsp:sp>
    <dsp:sp modelId="{D4D59DDB-06A5-4A36-A315-81A60F10D831}">
      <dsp:nvSpPr>
        <dsp:cNvPr id="0" name=""/>
        <dsp:cNvSpPr/>
      </dsp:nvSpPr>
      <dsp:spPr>
        <a:xfrm>
          <a:off x="0" y="1048988"/>
          <a:ext cx="10917381" cy="83786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78B14F5-8470-46F8-9C64-4D611E2734B0}">
      <dsp:nvSpPr>
        <dsp:cNvPr id="0" name=""/>
        <dsp:cNvSpPr/>
      </dsp:nvSpPr>
      <dsp:spPr>
        <a:xfrm>
          <a:off x="253455" y="1237509"/>
          <a:ext cx="460827" cy="46082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4AE132-5734-465B-A3DF-36274CCF0F9A}">
      <dsp:nvSpPr>
        <dsp:cNvPr id="0" name=""/>
        <dsp:cNvSpPr/>
      </dsp:nvSpPr>
      <dsp:spPr>
        <a:xfrm>
          <a:off x="967738" y="1048988"/>
          <a:ext cx="9949642" cy="8378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674" tIns="88674" rIns="88674" bIns="88674" numCol="1" spcCol="1270" anchor="ctr" anchorCtr="0">
          <a:noAutofit/>
        </a:bodyPr>
        <a:lstStyle/>
        <a:p>
          <a:pPr marL="0" lvl="0" indent="0" algn="l" defTabSz="977900">
            <a:lnSpc>
              <a:spcPct val="100000"/>
            </a:lnSpc>
            <a:spcBef>
              <a:spcPct val="0"/>
            </a:spcBef>
            <a:spcAft>
              <a:spcPct val="35000"/>
            </a:spcAft>
            <a:buNone/>
          </a:pPr>
          <a:r>
            <a:rPr lang="en-GB" sz="2200" kern="1200"/>
            <a:t>A minimum of 6  hours of supervision in which students must prepare reflective accounts to guide the sessions. </a:t>
          </a:r>
          <a:endParaRPr lang="en-US" sz="2200" kern="1200"/>
        </a:p>
      </dsp:txBody>
      <dsp:txXfrm>
        <a:off x="967738" y="1048988"/>
        <a:ext cx="9949642" cy="837868"/>
      </dsp:txXfrm>
    </dsp:sp>
    <dsp:sp modelId="{A50CD77D-8433-4D9C-8411-73AE921F41DB}">
      <dsp:nvSpPr>
        <dsp:cNvPr id="0" name=""/>
        <dsp:cNvSpPr/>
      </dsp:nvSpPr>
      <dsp:spPr>
        <a:xfrm>
          <a:off x="0" y="2096324"/>
          <a:ext cx="10917381" cy="83786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0230F42-9FDA-4C81-A610-12084B9809AE}">
      <dsp:nvSpPr>
        <dsp:cNvPr id="0" name=""/>
        <dsp:cNvSpPr/>
      </dsp:nvSpPr>
      <dsp:spPr>
        <a:xfrm>
          <a:off x="253455" y="2284844"/>
          <a:ext cx="460827" cy="46082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85300B-BA34-47DF-9E52-73B680D7BD10}">
      <dsp:nvSpPr>
        <dsp:cNvPr id="0" name=""/>
        <dsp:cNvSpPr/>
      </dsp:nvSpPr>
      <dsp:spPr>
        <a:xfrm>
          <a:off x="967738" y="2096324"/>
          <a:ext cx="9949642" cy="8378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674" tIns="88674" rIns="88674" bIns="88674" numCol="1" spcCol="1270" anchor="ctr" anchorCtr="0">
          <a:noAutofit/>
        </a:bodyPr>
        <a:lstStyle/>
        <a:p>
          <a:pPr marL="0" lvl="0" indent="0" algn="l" defTabSz="977900">
            <a:lnSpc>
              <a:spcPct val="100000"/>
            </a:lnSpc>
            <a:spcBef>
              <a:spcPct val="0"/>
            </a:spcBef>
            <a:spcAft>
              <a:spcPct val="35000"/>
            </a:spcAft>
            <a:buNone/>
          </a:pPr>
          <a:r>
            <a:rPr lang="en-GB" sz="2200" kern="1200"/>
            <a:t>Include your PDP </a:t>
          </a:r>
          <a:endParaRPr lang="en-US" sz="2200" kern="1200"/>
        </a:p>
      </dsp:txBody>
      <dsp:txXfrm>
        <a:off x="967738" y="2096324"/>
        <a:ext cx="9949642" cy="837868"/>
      </dsp:txXfrm>
    </dsp:sp>
    <dsp:sp modelId="{0DD2EC3C-A7D9-48F8-A9D6-606C4EF9ED55}">
      <dsp:nvSpPr>
        <dsp:cNvPr id="0" name=""/>
        <dsp:cNvSpPr/>
      </dsp:nvSpPr>
      <dsp:spPr>
        <a:xfrm>
          <a:off x="0" y="3143660"/>
          <a:ext cx="10917381" cy="83786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F3EE935-F178-429A-91B0-38AD09A54717}">
      <dsp:nvSpPr>
        <dsp:cNvPr id="0" name=""/>
        <dsp:cNvSpPr/>
      </dsp:nvSpPr>
      <dsp:spPr>
        <a:xfrm>
          <a:off x="253455" y="3332180"/>
          <a:ext cx="460827" cy="46082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DD9B66D-AB5C-4490-BAFE-AF38C0F8D713}">
      <dsp:nvSpPr>
        <dsp:cNvPr id="0" name=""/>
        <dsp:cNvSpPr/>
      </dsp:nvSpPr>
      <dsp:spPr>
        <a:xfrm>
          <a:off x="967738" y="3143660"/>
          <a:ext cx="9949642" cy="8378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674" tIns="88674" rIns="88674" bIns="88674" numCol="1" spcCol="1270" anchor="ctr" anchorCtr="0">
          <a:noAutofit/>
        </a:bodyPr>
        <a:lstStyle/>
        <a:p>
          <a:pPr marL="0" lvl="0" indent="0" algn="l" defTabSz="977900">
            <a:lnSpc>
              <a:spcPct val="100000"/>
            </a:lnSpc>
            <a:spcBef>
              <a:spcPct val="0"/>
            </a:spcBef>
            <a:spcAft>
              <a:spcPct val="35000"/>
            </a:spcAft>
            <a:buNone/>
          </a:pPr>
          <a:r>
            <a:rPr lang="en-GB" sz="2200" kern="1200"/>
            <a:t>Update and include the NOS Evidence Matrix to reflect your learning and development at level 4.</a:t>
          </a:r>
          <a:endParaRPr lang="en-US" sz="2200" kern="1200"/>
        </a:p>
      </dsp:txBody>
      <dsp:txXfrm>
        <a:off x="967738" y="3143660"/>
        <a:ext cx="9949642" cy="83786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7701F6-F277-4D45-9E5D-7D5AF7230A1F}">
      <dsp:nvSpPr>
        <dsp:cNvPr id="0" name=""/>
        <dsp:cNvSpPr/>
      </dsp:nvSpPr>
      <dsp:spPr>
        <a:xfrm>
          <a:off x="0" y="0"/>
          <a:ext cx="1051560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4BB4D96-A296-40CA-8D18-83F695BDC196}">
      <dsp:nvSpPr>
        <dsp:cNvPr id="0" name=""/>
        <dsp:cNvSpPr/>
      </dsp:nvSpPr>
      <dsp:spPr>
        <a:xfrm>
          <a:off x="0" y="0"/>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GB" sz="3400" kern="1200"/>
            <a:t>Discuss with a partner</a:t>
          </a:r>
          <a:endParaRPr lang="en-US" sz="3400" kern="1200"/>
        </a:p>
      </dsp:txBody>
      <dsp:txXfrm>
        <a:off x="0" y="0"/>
        <a:ext cx="10515600" cy="1087834"/>
      </dsp:txXfrm>
    </dsp:sp>
    <dsp:sp modelId="{5650699B-DD5B-4F82-9C0F-BDD67652CB4D}">
      <dsp:nvSpPr>
        <dsp:cNvPr id="0" name=""/>
        <dsp:cNvSpPr/>
      </dsp:nvSpPr>
      <dsp:spPr>
        <a:xfrm>
          <a:off x="0" y="1087834"/>
          <a:ext cx="1051560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40EB6A6-1A4A-4D93-B535-398AFEBBAA00}">
      <dsp:nvSpPr>
        <dsp:cNvPr id="0" name=""/>
        <dsp:cNvSpPr/>
      </dsp:nvSpPr>
      <dsp:spPr>
        <a:xfrm>
          <a:off x="0" y="1087834"/>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GB" sz="3400" kern="1200"/>
            <a:t>What Models of Reflections are you using?</a:t>
          </a:r>
          <a:endParaRPr lang="en-US" sz="3400" kern="1200"/>
        </a:p>
      </dsp:txBody>
      <dsp:txXfrm>
        <a:off x="0" y="1087834"/>
        <a:ext cx="10515600" cy="1087834"/>
      </dsp:txXfrm>
    </dsp:sp>
    <dsp:sp modelId="{3E1D075C-CFDF-487A-86F6-4DB279C54BEC}">
      <dsp:nvSpPr>
        <dsp:cNvPr id="0" name=""/>
        <dsp:cNvSpPr/>
      </dsp:nvSpPr>
      <dsp:spPr>
        <a:xfrm>
          <a:off x="0" y="2175669"/>
          <a:ext cx="1051560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754A20-4BE5-4571-B587-90955F634D1E}">
      <dsp:nvSpPr>
        <dsp:cNvPr id="0" name=""/>
        <dsp:cNvSpPr/>
      </dsp:nvSpPr>
      <dsp:spPr>
        <a:xfrm>
          <a:off x="0" y="2175669"/>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GB" sz="3400" kern="1200"/>
            <a:t>What format do you use for your reflective accounts?</a:t>
          </a:r>
          <a:endParaRPr lang="en-US" sz="3400" kern="1200"/>
        </a:p>
      </dsp:txBody>
      <dsp:txXfrm>
        <a:off x="0" y="2175669"/>
        <a:ext cx="10515600" cy="1087834"/>
      </dsp:txXfrm>
    </dsp:sp>
    <dsp:sp modelId="{25B0FFA9-4B93-46E9-9A6B-55E26CF37649}">
      <dsp:nvSpPr>
        <dsp:cNvPr id="0" name=""/>
        <dsp:cNvSpPr/>
      </dsp:nvSpPr>
      <dsp:spPr>
        <a:xfrm>
          <a:off x="0" y="3263503"/>
          <a:ext cx="1051560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998ED0-DA72-4E13-A51A-E402220DB04C}">
      <dsp:nvSpPr>
        <dsp:cNvPr id="0" name=""/>
        <dsp:cNvSpPr/>
      </dsp:nvSpPr>
      <dsp:spPr>
        <a:xfrm>
          <a:off x="0" y="3263503"/>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GB" sz="3400" kern="1200"/>
            <a:t>Any Examples from Practice?</a:t>
          </a:r>
          <a:endParaRPr lang="en-US" sz="3400" kern="1200"/>
        </a:p>
      </dsp:txBody>
      <dsp:txXfrm>
        <a:off x="0" y="3263503"/>
        <a:ext cx="10515600" cy="108783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AA512A-2BF6-49B7-BEC0-D2A1A69A6FD6}">
      <dsp:nvSpPr>
        <dsp:cNvPr id="0" name=""/>
        <dsp:cNvSpPr/>
      </dsp:nvSpPr>
      <dsp:spPr>
        <a:xfrm>
          <a:off x="0" y="482"/>
          <a:ext cx="11000509"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AE033CB-534B-4488-9AAB-EC187FB21E7C}">
      <dsp:nvSpPr>
        <dsp:cNvPr id="0" name=""/>
        <dsp:cNvSpPr/>
      </dsp:nvSpPr>
      <dsp:spPr>
        <a:xfrm>
          <a:off x="0" y="482"/>
          <a:ext cx="11000509" cy="7909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t>As a student beginning a course of study it would not be unusual to hold the attitude – ‘I’m going to learn a lot over the next few years.</a:t>
          </a:r>
          <a:endParaRPr lang="en-US" sz="2300" kern="1200" dirty="0"/>
        </a:p>
      </dsp:txBody>
      <dsp:txXfrm>
        <a:off x="0" y="482"/>
        <a:ext cx="11000509" cy="790901"/>
      </dsp:txXfrm>
    </dsp:sp>
    <dsp:sp modelId="{8C871477-AC4C-400F-8129-000703A0AFA5}">
      <dsp:nvSpPr>
        <dsp:cNvPr id="0" name=""/>
        <dsp:cNvSpPr/>
      </dsp:nvSpPr>
      <dsp:spPr>
        <a:xfrm>
          <a:off x="0" y="791384"/>
          <a:ext cx="11000509"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1C022316-7A67-43C4-8B03-24EB4139D375}">
      <dsp:nvSpPr>
        <dsp:cNvPr id="0" name=""/>
        <dsp:cNvSpPr/>
      </dsp:nvSpPr>
      <dsp:spPr>
        <a:xfrm>
          <a:off x="0" y="791384"/>
          <a:ext cx="11000509" cy="7909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t>However, I would like to explore during today’s session the idea that we have been student’s all of our lives and will continue to be so.</a:t>
          </a:r>
          <a:endParaRPr lang="en-US" sz="2300" kern="1200" dirty="0"/>
        </a:p>
      </dsp:txBody>
      <dsp:txXfrm>
        <a:off x="0" y="791384"/>
        <a:ext cx="11000509" cy="790901"/>
      </dsp:txXfrm>
    </dsp:sp>
    <dsp:sp modelId="{F46FCC97-F393-4FFA-A33B-353852674D78}">
      <dsp:nvSpPr>
        <dsp:cNvPr id="0" name=""/>
        <dsp:cNvSpPr/>
      </dsp:nvSpPr>
      <dsp:spPr>
        <a:xfrm>
          <a:off x="0" y="1582285"/>
          <a:ext cx="11000509"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CC8AA99A-2A0A-4E20-98FC-255863B32B58}">
      <dsp:nvSpPr>
        <dsp:cNvPr id="0" name=""/>
        <dsp:cNvSpPr/>
      </dsp:nvSpPr>
      <dsp:spPr>
        <a:xfrm>
          <a:off x="0" y="1582285"/>
          <a:ext cx="11000509" cy="7909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t>The ‘course’ that you are on, your ‘area of study’ has been provided by the experiences we have had in our everyday lives.</a:t>
          </a:r>
          <a:endParaRPr lang="en-US" sz="2300" kern="1200" dirty="0"/>
        </a:p>
      </dsp:txBody>
      <dsp:txXfrm>
        <a:off x="0" y="1582285"/>
        <a:ext cx="11000509" cy="790901"/>
      </dsp:txXfrm>
    </dsp:sp>
    <dsp:sp modelId="{98E7D969-D8F9-4180-A314-810779094A6D}">
      <dsp:nvSpPr>
        <dsp:cNvPr id="0" name=""/>
        <dsp:cNvSpPr/>
      </dsp:nvSpPr>
      <dsp:spPr>
        <a:xfrm>
          <a:off x="0" y="2373187"/>
          <a:ext cx="11000509"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99207062-82E4-4C34-8D7F-B608814C03C9}">
      <dsp:nvSpPr>
        <dsp:cNvPr id="0" name=""/>
        <dsp:cNvSpPr/>
      </dsp:nvSpPr>
      <dsp:spPr>
        <a:xfrm>
          <a:off x="0" y="2373187"/>
          <a:ext cx="11000509" cy="7909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Our lives are surrounded by learning, the experiences we have from day to day help to shape who we are, how we think and feel, how we act.</a:t>
          </a:r>
          <a:endParaRPr lang="en-US" sz="2300" kern="1200"/>
        </a:p>
      </dsp:txBody>
      <dsp:txXfrm>
        <a:off x="0" y="2373187"/>
        <a:ext cx="11000509" cy="790901"/>
      </dsp:txXfrm>
    </dsp:sp>
    <dsp:sp modelId="{20B60309-8C76-48D3-8A2A-E977DD1C08B1}">
      <dsp:nvSpPr>
        <dsp:cNvPr id="0" name=""/>
        <dsp:cNvSpPr/>
      </dsp:nvSpPr>
      <dsp:spPr>
        <a:xfrm>
          <a:off x="0" y="3164088"/>
          <a:ext cx="11000509"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187264A3-0AB6-4910-8BDF-512C264CF94B}">
      <dsp:nvSpPr>
        <dsp:cNvPr id="0" name=""/>
        <dsp:cNvSpPr/>
      </dsp:nvSpPr>
      <dsp:spPr>
        <a:xfrm>
          <a:off x="0" y="3164088"/>
          <a:ext cx="11000509" cy="7909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It is from these experiences that we have developed our knowledge, attitudes and skills.</a:t>
          </a:r>
          <a:endParaRPr lang="en-US" sz="2300" kern="1200"/>
        </a:p>
      </dsp:txBody>
      <dsp:txXfrm>
        <a:off x="0" y="3164088"/>
        <a:ext cx="11000509" cy="79090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29D7BC-7ECE-4089-887E-636FEF68654C}">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215035B4-3A4E-4BF5-B91F-D4DD58D95001}">
      <dsp:nvSpPr>
        <dsp:cNvPr id="0" name=""/>
        <dsp:cNvSpPr/>
      </dsp:nvSpPr>
      <dsp:spPr>
        <a:xfrm>
          <a:off x="0" y="0"/>
          <a:ext cx="10515600" cy="10338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If then we are learning from our everyday experiences, what is the importance of drawing attention to this process?</a:t>
          </a:r>
          <a:endParaRPr lang="en-US" sz="2500" kern="1200"/>
        </a:p>
      </dsp:txBody>
      <dsp:txXfrm>
        <a:off x="0" y="0"/>
        <a:ext cx="10515600" cy="1033895"/>
      </dsp:txXfrm>
    </dsp:sp>
    <dsp:sp modelId="{F0896088-03CA-42F5-8BCF-AD5613C89E6B}">
      <dsp:nvSpPr>
        <dsp:cNvPr id="0" name=""/>
        <dsp:cNvSpPr/>
      </dsp:nvSpPr>
      <dsp:spPr>
        <a:xfrm>
          <a:off x="0" y="1033895"/>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6483FED3-47CB-4934-B043-7433EED31574}">
      <dsp:nvSpPr>
        <dsp:cNvPr id="0" name=""/>
        <dsp:cNvSpPr/>
      </dsp:nvSpPr>
      <dsp:spPr>
        <a:xfrm>
          <a:off x="0" y="1033895"/>
          <a:ext cx="10515600" cy="10338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Firstly, as informal educators we are concerned with learning, especially the learning that takes place in everyday life.</a:t>
          </a:r>
          <a:endParaRPr lang="en-US" sz="2500" kern="1200"/>
        </a:p>
      </dsp:txBody>
      <dsp:txXfrm>
        <a:off x="0" y="1033895"/>
        <a:ext cx="10515600" cy="1033895"/>
      </dsp:txXfrm>
    </dsp:sp>
    <dsp:sp modelId="{E8A4DFBE-4058-4846-9F25-0ABACA9C0DBC}">
      <dsp:nvSpPr>
        <dsp:cNvPr id="0" name=""/>
        <dsp:cNvSpPr/>
      </dsp:nvSpPr>
      <dsp:spPr>
        <a:xfrm>
          <a:off x="0" y="206779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6C18F341-B2C9-4C05-A5FD-1DA85DBF89BE}">
      <dsp:nvSpPr>
        <dsp:cNvPr id="0" name=""/>
        <dsp:cNvSpPr/>
      </dsp:nvSpPr>
      <dsp:spPr>
        <a:xfrm>
          <a:off x="0" y="2067791"/>
          <a:ext cx="10515600" cy="10338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dirty="0"/>
            <a:t>To have an understanding of the process taking place when people learn from experience can be helpful when thinking about the way we work.</a:t>
          </a:r>
          <a:endParaRPr lang="en-US" sz="2500" kern="1200" dirty="0"/>
        </a:p>
      </dsp:txBody>
      <dsp:txXfrm>
        <a:off x="0" y="2067791"/>
        <a:ext cx="10515600" cy="1033895"/>
      </dsp:txXfrm>
    </dsp:sp>
    <dsp:sp modelId="{4E3C8201-10FC-4BBA-81B9-CD92F8242E44}">
      <dsp:nvSpPr>
        <dsp:cNvPr id="0" name=""/>
        <dsp:cNvSpPr/>
      </dsp:nvSpPr>
      <dsp:spPr>
        <a:xfrm>
          <a:off x="0" y="3101686"/>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87EF6EE6-FA57-46EF-9360-5A1A3CD37E78}">
      <dsp:nvSpPr>
        <dsp:cNvPr id="0" name=""/>
        <dsp:cNvSpPr/>
      </dsp:nvSpPr>
      <dsp:spPr>
        <a:xfrm>
          <a:off x="0" y="3101686"/>
          <a:ext cx="10515600" cy="10338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dirty="0"/>
            <a:t>It is also important to have an understanding about the way you learn from your experiences.</a:t>
          </a:r>
          <a:endParaRPr lang="en-US" sz="2500" kern="1200" dirty="0"/>
        </a:p>
      </dsp:txBody>
      <dsp:txXfrm>
        <a:off x="0" y="3101686"/>
        <a:ext cx="10515600" cy="103389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78FA4D-77A3-4220-8005-15DDB318F309}">
      <dsp:nvSpPr>
        <dsp:cNvPr id="0" name=""/>
        <dsp:cNvSpPr/>
      </dsp:nvSpPr>
      <dsp:spPr>
        <a:xfrm>
          <a:off x="0" y="506"/>
          <a:ext cx="1093816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934F45-FA25-4194-BB6D-A82E961B17DF}">
      <dsp:nvSpPr>
        <dsp:cNvPr id="0" name=""/>
        <dsp:cNvSpPr/>
      </dsp:nvSpPr>
      <dsp:spPr>
        <a:xfrm>
          <a:off x="0" y="506"/>
          <a:ext cx="10938162" cy="829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We do not always learn from the experiences we have.</a:t>
          </a:r>
          <a:endParaRPr lang="en-US" sz="2400" kern="1200"/>
        </a:p>
      </dsp:txBody>
      <dsp:txXfrm>
        <a:off x="0" y="506"/>
        <a:ext cx="10938162" cy="829684"/>
      </dsp:txXfrm>
    </dsp:sp>
    <dsp:sp modelId="{06796D84-2306-4EE4-80AD-9ED6737F1ECB}">
      <dsp:nvSpPr>
        <dsp:cNvPr id="0" name=""/>
        <dsp:cNvSpPr/>
      </dsp:nvSpPr>
      <dsp:spPr>
        <a:xfrm>
          <a:off x="0" y="830190"/>
          <a:ext cx="1093816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DE5F7A-61D1-4116-8184-92393CBA4372}">
      <dsp:nvSpPr>
        <dsp:cNvPr id="0" name=""/>
        <dsp:cNvSpPr/>
      </dsp:nvSpPr>
      <dsp:spPr>
        <a:xfrm>
          <a:off x="0" y="830190"/>
          <a:ext cx="10938162" cy="829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To have an experience alone, it would seem, is not enough. </a:t>
          </a:r>
          <a:endParaRPr lang="en-US" sz="2400" kern="1200"/>
        </a:p>
      </dsp:txBody>
      <dsp:txXfrm>
        <a:off x="0" y="830190"/>
        <a:ext cx="10938162" cy="829684"/>
      </dsp:txXfrm>
    </dsp:sp>
    <dsp:sp modelId="{87EE2AEA-25CE-4617-98D6-5F57DC1A2F8A}">
      <dsp:nvSpPr>
        <dsp:cNvPr id="0" name=""/>
        <dsp:cNvSpPr/>
      </dsp:nvSpPr>
      <dsp:spPr>
        <a:xfrm>
          <a:off x="0" y="1659875"/>
          <a:ext cx="1093816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FAF3A7B-D73C-4E2E-A788-BC87B5C2643D}">
      <dsp:nvSpPr>
        <dsp:cNvPr id="0" name=""/>
        <dsp:cNvSpPr/>
      </dsp:nvSpPr>
      <dsp:spPr>
        <a:xfrm>
          <a:off x="0" y="1659875"/>
          <a:ext cx="10938162" cy="829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t>We have to engage in certain thought processes in order to learn effectively from these experiences.</a:t>
          </a:r>
          <a:endParaRPr lang="en-US" sz="2400" kern="1200" dirty="0"/>
        </a:p>
      </dsp:txBody>
      <dsp:txXfrm>
        <a:off x="0" y="1659875"/>
        <a:ext cx="10938162" cy="829684"/>
      </dsp:txXfrm>
    </dsp:sp>
    <dsp:sp modelId="{48C9DE75-88A3-4C61-AC41-937FE3D6F2DC}">
      <dsp:nvSpPr>
        <dsp:cNvPr id="0" name=""/>
        <dsp:cNvSpPr/>
      </dsp:nvSpPr>
      <dsp:spPr>
        <a:xfrm>
          <a:off x="0" y="2489559"/>
          <a:ext cx="1093816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4B1C34-2558-4079-A564-062544685D5F}">
      <dsp:nvSpPr>
        <dsp:cNvPr id="0" name=""/>
        <dsp:cNvSpPr/>
      </dsp:nvSpPr>
      <dsp:spPr>
        <a:xfrm>
          <a:off x="0" y="2489559"/>
          <a:ext cx="10938162" cy="829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t>Sometimes we do this naturally, other times we do not and miss the opportunity of learning from an experience that may be of importance to our development.</a:t>
          </a:r>
          <a:endParaRPr lang="en-US" sz="2400" kern="1200" dirty="0"/>
        </a:p>
      </dsp:txBody>
      <dsp:txXfrm>
        <a:off x="0" y="2489559"/>
        <a:ext cx="10938162" cy="829684"/>
      </dsp:txXfrm>
    </dsp:sp>
    <dsp:sp modelId="{F8A6F089-11F8-4BFF-AEC4-A47BBCABE66A}">
      <dsp:nvSpPr>
        <dsp:cNvPr id="0" name=""/>
        <dsp:cNvSpPr/>
      </dsp:nvSpPr>
      <dsp:spPr>
        <a:xfrm>
          <a:off x="0" y="3319244"/>
          <a:ext cx="1093816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9D21FE-8226-4A4A-865E-EDFAAEB498E7}">
      <dsp:nvSpPr>
        <dsp:cNvPr id="0" name=""/>
        <dsp:cNvSpPr/>
      </dsp:nvSpPr>
      <dsp:spPr>
        <a:xfrm>
          <a:off x="0" y="3319244"/>
          <a:ext cx="10938162" cy="829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Today then we will look more closely at the process of learning from experience.</a:t>
          </a:r>
          <a:endParaRPr lang="en-US" sz="2400" kern="1200"/>
        </a:p>
      </dsp:txBody>
      <dsp:txXfrm>
        <a:off x="0" y="3319244"/>
        <a:ext cx="10938162" cy="82968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044AC4-9B20-480F-9985-E27DF36F6422}">
      <dsp:nvSpPr>
        <dsp:cNvPr id="0" name=""/>
        <dsp:cNvSpPr/>
      </dsp:nvSpPr>
      <dsp:spPr>
        <a:xfrm>
          <a:off x="0" y="0"/>
          <a:ext cx="11111346"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5E3B168-130B-4A3E-80CC-F543B2705C07}">
      <dsp:nvSpPr>
        <dsp:cNvPr id="0" name=""/>
        <dsp:cNvSpPr/>
      </dsp:nvSpPr>
      <dsp:spPr>
        <a:xfrm>
          <a:off x="0" y="0"/>
          <a:ext cx="11111346" cy="10252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We are aware then that we have experiences every day from which we may learn. </a:t>
          </a:r>
          <a:endParaRPr lang="en-US" sz="2200" kern="1200"/>
        </a:p>
      </dsp:txBody>
      <dsp:txXfrm>
        <a:off x="0" y="0"/>
        <a:ext cx="11111346" cy="1025236"/>
      </dsp:txXfrm>
    </dsp:sp>
    <dsp:sp modelId="{71F5499D-4ADA-4207-9035-433464D4DCB1}">
      <dsp:nvSpPr>
        <dsp:cNvPr id="0" name=""/>
        <dsp:cNvSpPr/>
      </dsp:nvSpPr>
      <dsp:spPr>
        <a:xfrm>
          <a:off x="0" y="1025236"/>
          <a:ext cx="11111346"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1259F9D-8FD9-4B9F-95F5-8EA92BE4701B}">
      <dsp:nvSpPr>
        <dsp:cNvPr id="0" name=""/>
        <dsp:cNvSpPr/>
      </dsp:nvSpPr>
      <dsp:spPr>
        <a:xfrm>
          <a:off x="0" y="1025236"/>
          <a:ext cx="11111346" cy="10252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What happens alongside this experience that enables us to learn from it?</a:t>
          </a:r>
          <a:endParaRPr lang="en-US" sz="2200" kern="1200"/>
        </a:p>
      </dsp:txBody>
      <dsp:txXfrm>
        <a:off x="0" y="1025236"/>
        <a:ext cx="11111346" cy="1025236"/>
      </dsp:txXfrm>
    </dsp:sp>
    <dsp:sp modelId="{70B00385-DA2F-4C70-B5A3-D322A723410B}">
      <dsp:nvSpPr>
        <dsp:cNvPr id="0" name=""/>
        <dsp:cNvSpPr/>
      </dsp:nvSpPr>
      <dsp:spPr>
        <a:xfrm>
          <a:off x="0" y="2050473"/>
          <a:ext cx="11111346"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7F0863-9198-4676-8794-5F3D341A95F5}">
      <dsp:nvSpPr>
        <dsp:cNvPr id="0" name=""/>
        <dsp:cNvSpPr/>
      </dsp:nvSpPr>
      <dsp:spPr>
        <a:xfrm>
          <a:off x="0" y="2050472"/>
          <a:ext cx="11111346" cy="10252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There are many theories that have been written about this subject and you will be introduced to several of these today.</a:t>
          </a:r>
          <a:endParaRPr lang="en-US" sz="2200" kern="1200"/>
        </a:p>
      </dsp:txBody>
      <dsp:txXfrm>
        <a:off x="0" y="2050472"/>
        <a:ext cx="11111346" cy="1025236"/>
      </dsp:txXfrm>
    </dsp:sp>
    <dsp:sp modelId="{CC70D76D-8CC3-4BDC-B31E-5897B0761B5C}">
      <dsp:nvSpPr>
        <dsp:cNvPr id="0" name=""/>
        <dsp:cNvSpPr/>
      </dsp:nvSpPr>
      <dsp:spPr>
        <a:xfrm>
          <a:off x="0" y="3075709"/>
          <a:ext cx="11111346"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344FECA-563C-4E40-A5B2-ED18D0457A96}">
      <dsp:nvSpPr>
        <dsp:cNvPr id="0" name=""/>
        <dsp:cNvSpPr/>
      </dsp:nvSpPr>
      <dsp:spPr>
        <a:xfrm>
          <a:off x="0" y="3075709"/>
          <a:ext cx="11111346" cy="10252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A term that is often used by theorists to describe this process is experiential learning – thus placing an importance on the role that experience plays in the process of learning. </a:t>
          </a:r>
          <a:endParaRPr lang="en-US" sz="2200" kern="1200"/>
        </a:p>
      </dsp:txBody>
      <dsp:txXfrm>
        <a:off x="0" y="3075709"/>
        <a:ext cx="11111346" cy="102523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79F8D7-8A90-45BC-8EE6-E32B3D34707C}">
      <dsp:nvSpPr>
        <dsp:cNvPr id="0" name=""/>
        <dsp:cNvSpPr/>
      </dsp:nvSpPr>
      <dsp:spPr>
        <a:xfrm>
          <a:off x="0" y="553"/>
          <a:ext cx="10382605"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6171860E-F04C-4928-B4ED-E275B7F84CD9}">
      <dsp:nvSpPr>
        <dsp:cNvPr id="0" name=""/>
        <dsp:cNvSpPr/>
      </dsp:nvSpPr>
      <dsp:spPr>
        <a:xfrm>
          <a:off x="0" y="553"/>
          <a:ext cx="10382605" cy="5034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b="0" i="0" kern="1200"/>
            <a:t>Gibbs' Reflective Cycle was developed by Graham Gibbs in 1988 to give structure to learning from experiences.  </a:t>
          </a:r>
          <a:endParaRPr lang="en-US" sz="1400" kern="1200"/>
        </a:p>
      </dsp:txBody>
      <dsp:txXfrm>
        <a:off x="0" y="553"/>
        <a:ext cx="10382605" cy="503459"/>
      </dsp:txXfrm>
    </dsp:sp>
    <dsp:sp modelId="{CF4A9486-AD6A-495F-916F-B742C508E272}">
      <dsp:nvSpPr>
        <dsp:cNvPr id="0" name=""/>
        <dsp:cNvSpPr/>
      </dsp:nvSpPr>
      <dsp:spPr>
        <a:xfrm>
          <a:off x="0" y="504012"/>
          <a:ext cx="10382605"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696E1AA5-9B8A-4E64-83A7-CF58A95D23A9}">
      <dsp:nvSpPr>
        <dsp:cNvPr id="0" name=""/>
        <dsp:cNvSpPr/>
      </dsp:nvSpPr>
      <dsp:spPr>
        <a:xfrm>
          <a:off x="0" y="504012"/>
          <a:ext cx="10382605" cy="5034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b="0" i="0" kern="1200"/>
            <a:t>It offers a framework for examining experiences, and given its cyclic nature lends itself particularly well to repeated experiences, allowing you to learn and plan from things that either went well or didn’t go well. </a:t>
          </a:r>
          <a:endParaRPr lang="en-US" sz="1400" kern="1200"/>
        </a:p>
      </dsp:txBody>
      <dsp:txXfrm>
        <a:off x="0" y="504012"/>
        <a:ext cx="10382605" cy="503459"/>
      </dsp:txXfrm>
    </dsp:sp>
    <dsp:sp modelId="{1D2F6081-AD77-404C-B4ED-FC63334FC03B}">
      <dsp:nvSpPr>
        <dsp:cNvPr id="0" name=""/>
        <dsp:cNvSpPr/>
      </dsp:nvSpPr>
      <dsp:spPr>
        <a:xfrm>
          <a:off x="0" y="1007472"/>
          <a:ext cx="10382605"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188F0C16-911F-4092-A980-C12FB48E8CCD}">
      <dsp:nvSpPr>
        <dsp:cNvPr id="0" name=""/>
        <dsp:cNvSpPr/>
      </dsp:nvSpPr>
      <dsp:spPr>
        <a:xfrm>
          <a:off x="0" y="1007472"/>
          <a:ext cx="10382605" cy="5034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b="0" i="0" kern="1200"/>
            <a:t>It covers 6 stages:</a:t>
          </a:r>
          <a:endParaRPr lang="en-US" sz="1400" kern="1200"/>
        </a:p>
      </dsp:txBody>
      <dsp:txXfrm>
        <a:off x="0" y="1007472"/>
        <a:ext cx="10382605" cy="503459"/>
      </dsp:txXfrm>
    </dsp:sp>
    <dsp:sp modelId="{7CD53BC2-5456-4B17-B256-3079FBBDDCD1}">
      <dsp:nvSpPr>
        <dsp:cNvPr id="0" name=""/>
        <dsp:cNvSpPr/>
      </dsp:nvSpPr>
      <dsp:spPr>
        <a:xfrm>
          <a:off x="0" y="1510932"/>
          <a:ext cx="10382605"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8F2CF977-9250-4965-BEEC-47B8F56CAFC7}">
      <dsp:nvSpPr>
        <dsp:cNvPr id="0" name=""/>
        <dsp:cNvSpPr/>
      </dsp:nvSpPr>
      <dsp:spPr>
        <a:xfrm>
          <a:off x="0" y="1510932"/>
          <a:ext cx="10382605" cy="5034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b="1" i="0" kern="1200"/>
            <a:t>Description</a:t>
          </a:r>
          <a:r>
            <a:rPr lang="en-GB" sz="1400" b="0" i="0" kern="1200"/>
            <a:t> of the experience</a:t>
          </a:r>
          <a:endParaRPr lang="en-US" sz="1400" kern="1200"/>
        </a:p>
      </dsp:txBody>
      <dsp:txXfrm>
        <a:off x="0" y="1510932"/>
        <a:ext cx="10382605" cy="503459"/>
      </dsp:txXfrm>
    </dsp:sp>
    <dsp:sp modelId="{9D5906A4-9BF7-4097-A085-B61B7B526759}">
      <dsp:nvSpPr>
        <dsp:cNvPr id="0" name=""/>
        <dsp:cNvSpPr/>
      </dsp:nvSpPr>
      <dsp:spPr>
        <a:xfrm>
          <a:off x="0" y="2014392"/>
          <a:ext cx="10382605"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A4968954-88EC-424D-A293-22025F9E3411}">
      <dsp:nvSpPr>
        <dsp:cNvPr id="0" name=""/>
        <dsp:cNvSpPr/>
      </dsp:nvSpPr>
      <dsp:spPr>
        <a:xfrm>
          <a:off x="0" y="2014392"/>
          <a:ext cx="10382605" cy="5034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b="1" i="0" kern="1200"/>
            <a:t>Feelings</a:t>
          </a:r>
          <a:r>
            <a:rPr lang="en-GB" sz="1400" b="0" i="0" kern="1200"/>
            <a:t> and thoughts about the experience</a:t>
          </a:r>
          <a:endParaRPr lang="en-US" sz="1400" kern="1200"/>
        </a:p>
      </dsp:txBody>
      <dsp:txXfrm>
        <a:off x="0" y="2014392"/>
        <a:ext cx="10382605" cy="503459"/>
      </dsp:txXfrm>
    </dsp:sp>
    <dsp:sp modelId="{F31444AB-1609-4715-85E4-B20C0D70EDDA}">
      <dsp:nvSpPr>
        <dsp:cNvPr id="0" name=""/>
        <dsp:cNvSpPr/>
      </dsp:nvSpPr>
      <dsp:spPr>
        <a:xfrm>
          <a:off x="0" y="2517851"/>
          <a:ext cx="10382605"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62192F3C-555E-4942-9732-C5F90613056E}">
      <dsp:nvSpPr>
        <dsp:cNvPr id="0" name=""/>
        <dsp:cNvSpPr/>
      </dsp:nvSpPr>
      <dsp:spPr>
        <a:xfrm>
          <a:off x="0" y="2517851"/>
          <a:ext cx="10382605" cy="5034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b="1" i="0" kern="1200"/>
            <a:t>Evaluation</a:t>
          </a:r>
          <a:r>
            <a:rPr lang="en-GB" sz="1400" b="0" i="0" kern="1200"/>
            <a:t> of the experience, both good and bad</a:t>
          </a:r>
          <a:endParaRPr lang="en-US" sz="1400" kern="1200"/>
        </a:p>
      </dsp:txBody>
      <dsp:txXfrm>
        <a:off x="0" y="2517851"/>
        <a:ext cx="10382605" cy="503459"/>
      </dsp:txXfrm>
    </dsp:sp>
    <dsp:sp modelId="{EABD8555-3599-4016-A661-F7D01F9190A2}">
      <dsp:nvSpPr>
        <dsp:cNvPr id="0" name=""/>
        <dsp:cNvSpPr/>
      </dsp:nvSpPr>
      <dsp:spPr>
        <a:xfrm>
          <a:off x="0" y="3021311"/>
          <a:ext cx="10382605"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38081198-D7B7-4164-8CCF-F6F03EE49D1E}">
      <dsp:nvSpPr>
        <dsp:cNvPr id="0" name=""/>
        <dsp:cNvSpPr/>
      </dsp:nvSpPr>
      <dsp:spPr>
        <a:xfrm>
          <a:off x="0" y="3021311"/>
          <a:ext cx="10382605" cy="5034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b="1" i="0" kern="1200"/>
            <a:t>Analysis</a:t>
          </a:r>
          <a:r>
            <a:rPr lang="en-GB" sz="1400" b="0" i="0" kern="1200"/>
            <a:t> to make sense of the situation</a:t>
          </a:r>
          <a:endParaRPr lang="en-US" sz="1400" kern="1200"/>
        </a:p>
      </dsp:txBody>
      <dsp:txXfrm>
        <a:off x="0" y="3021311"/>
        <a:ext cx="10382605" cy="503459"/>
      </dsp:txXfrm>
    </dsp:sp>
    <dsp:sp modelId="{D78968E4-82BC-47D8-A63E-E0E8EB368AA1}">
      <dsp:nvSpPr>
        <dsp:cNvPr id="0" name=""/>
        <dsp:cNvSpPr/>
      </dsp:nvSpPr>
      <dsp:spPr>
        <a:xfrm>
          <a:off x="0" y="3524771"/>
          <a:ext cx="10382605"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91D24596-E2F7-4CB6-A80D-B322C522C9F9}">
      <dsp:nvSpPr>
        <dsp:cNvPr id="0" name=""/>
        <dsp:cNvSpPr/>
      </dsp:nvSpPr>
      <dsp:spPr>
        <a:xfrm>
          <a:off x="0" y="3524771"/>
          <a:ext cx="10382605" cy="5034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b="1" i="0" kern="1200"/>
            <a:t>Conclusion</a:t>
          </a:r>
          <a:r>
            <a:rPr lang="en-GB" sz="1400" b="0" i="0" kern="1200"/>
            <a:t> about what you learned and what you could have done differently</a:t>
          </a:r>
          <a:endParaRPr lang="en-US" sz="1400" kern="1200"/>
        </a:p>
      </dsp:txBody>
      <dsp:txXfrm>
        <a:off x="0" y="3524771"/>
        <a:ext cx="10382605" cy="503459"/>
      </dsp:txXfrm>
    </dsp:sp>
    <dsp:sp modelId="{A8B2BE4B-77BF-4F3A-9E6D-682635ADD54E}">
      <dsp:nvSpPr>
        <dsp:cNvPr id="0" name=""/>
        <dsp:cNvSpPr/>
      </dsp:nvSpPr>
      <dsp:spPr>
        <a:xfrm>
          <a:off x="0" y="4028231"/>
          <a:ext cx="10382605"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7C7D9B9D-3EDD-4713-84AE-8DC527D2AC97}">
      <dsp:nvSpPr>
        <dsp:cNvPr id="0" name=""/>
        <dsp:cNvSpPr/>
      </dsp:nvSpPr>
      <dsp:spPr>
        <a:xfrm>
          <a:off x="0" y="4028231"/>
          <a:ext cx="10382605" cy="5034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b="1" i="0" kern="1200"/>
            <a:t>Action plan</a:t>
          </a:r>
          <a:r>
            <a:rPr lang="en-GB" sz="1400" b="0" i="0" kern="1200"/>
            <a:t> for how you would deal with similar situations in the future, or general changes you might find appropriate.</a:t>
          </a:r>
          <a:endParaRPr lang="en-US" sz="1400" kern="1200"/>
        </a:p>
      </dsp:txBody>
      <dsp:txXfrm>
        <a:off x="0" y="4028231"/>
        <a:ext cx="10382605" cy="50345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A4A181-2C5C-4A1A-A974-5D6E40D59073}">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03DD9F-1D39-4DA6-9D52-2C2B9CB6AB42}">
      <dsp:nvSpPr>
        <dsp:cNvPr id="0" name=""/>
        <dsp:cNvSpPr/>
      </dsp:nvSpPr>
      <dsp:spPr>
        <a:xfrm>
          <a:off x="0" y="0"/>
          <a:ext cx="10515600" cy="1054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b="0" i="0" kern="1200"/>
            <a:t>This model is a good way to work through an experience.</a:t>
          </a:r>
          <a:endParaRPr lang="en-US" sz="2400" kern="1200"/>
        </a:p>
      </dsp:txBody>
      <dsp:txXfrm>
        <a:off x="0" y="0"/>
        <a:ext cx="10515600" cy="1054677"/>
      </dsp:txXfrm>
    </dsp:sp>
    <dsp:sp modelId="{689F8C9B-17FE-4160-9916-1852B47C9750}">
      <dsp:nvSpPr>
        <dsp:cNvPr id="0" name=""/>
        <dsp:cNvSpPr/>
      </dsp:nvSpPr>
      <dsp:spPr>
        <a:xfrm>
          <a:off x="0" y="1054677"/>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54E3D4-6E4A-46F0-9066-39A316B29A89}">
      <dsp:nvSpPr>
        <dsp:cNvPr id="0" name=""/>
        <dsp:cNvSpPr/>
      </dsp:nvSpPr>
      <dsp:spPr>
        <a:xfrm>
          <a:off x="0" y="1054677"/>
          <a:ext cx="10515600" cy="1054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b="0" i="0" kern="1200"/>
            <a:t>This can be either a stand-alone experience or a situation you go through frequently, for example meetings with a team you have to collaborate with. </a:t>
          </a:r>
          <a:endParaRPr lang="en-US" sz="2400" kern="1200"/>
        </a:p>
      </dsp:txBody>
      <dsp:txXfrm>
        <a:off x="0" y="1054677"/>
        <a:ext cx="10515600" cy="1054677"/>
      </dsp:txXfrm>
    </dsp:sp>
    <dsp:sp modelId="{FAEBB339-6EA9-4F00-A651-EE2171809DFF}">
      <dsp:nvSpPr>
        <dsp:cNvPr id="0" name=""/>
        <dsp:cNvSpPr/>
      </dsp:nvSpPr>
      <dsp:spPr>
        <a:xfrm>
          <a:off x="0" y="210935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B71187A-C51C-4694-B4DF-E70E9B87EE95}">
      <dsp:nvSpPr>
        <dsp:cNvPr id="0" name=""/>
        <dsp:cNvSpPr/>
      </dsp:nvSpPr>
      <dsp:spPr>
        <a:xfrm>
          <a:off x="0" y="2109354"/>
          <a:ext cx="10515600" cy="1054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b="0" i="0" kern="1200"/>
            <a:t>Gibbs originally advocated its use in repeated situations, but the stages and principles apply equally well for single experiences too.</a:t>
          </a:r>
          <a:endParaRPr lang="en-US" sz="2400" kern="1200"/>
        </a:p>
      </dsp:txBody>
      <dsp:txXfrm>
        <a:off x="0" y="2109354"/>
        <a:ext cx="10515600" cy="1054677"/>
      </dsp:txXfrm>
    </dsp:sp>
    <dsp:sp modelId="{70D37121-C813-4581-ADEF-3F1E1F797794}">
      <dsp:nvSpPr>
        <dsp:cNvPr id="0" name=""/>
        <dsp:cNvSpPr/>
      </dsp:nvSpPr>
      <dsp:spPr>
        <a:xfrm>
          <a:off x="0" y="316403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FF0BF4-8D21-414E-A41C-AEBDEF4462EB}">
      <dsp:nvSpPr>
        <dsp:cNvPr id="0" name=""/>
        <dsp:cNvSpPr/>
      </dsp:nvSpPr>
      <dsp:spPr>
        <a:xfrm>
          <a:off x="0" y="3164031"/>
          <a:ext cx="10515600" cy="1054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b="0" i="0" kern="1200"/>
            <a:t>If done with a stand-alone experience, the action plan may become more general and look at how you can apply your conclusions in the future.</a:t>
          </a:r>
          <a:endParaRPr lang="en-US" sz="2400" kern="1200"/>
        </a:p>
      </dsp:txBody>
      <dsp:txXfrm>
        <a:off x="0" y="3164031"/>
        <a:ext cx="10515600" cy="105467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254409-22F1-4EA6-9F59-5349BE6F1234}">
      <dsp:nvSpPr>
        <dsp:cNvPr id="0" name=""/>
        <dsp:cNvSpPr/>
      </dsp:nvSpPr>
      <dsp:spPr>
        <a:xfrm>
          <a:off x="0" y="542"/>
          <a:ext cx="9247910" cy="127034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1F976D1-3C64-4EFB-AD0E-86C4ACD7B10C}">
      <dsp:nvSpPr>
        <dsp:cNvPr id="0" name=""/>
        <dsp:cNvSpPr/>
      </dsp:nvSpPr>
      <dsp:spPr>
        <a:xfrm>
          <a:off x="384280" y="286371"/>
          <a:ext cx="698692" cy="69869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50E2FD9-13D9-4656-A39B-38DB5D73D992}">
      <dsp:nvSpPr>
        <dsp:cNvPr id="0" name=""/>
        <dsp:cNvSpPr/>
      </dsp:nvSpPr>
      <dsp:spPr>
        <a:xfrm>
          <a:off x="1467253" y="542"/>
          <a:ext cx="7780656" cy="12703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4445" tIns="134445" rIns="134445" bIns="134445" numCol="1" spcCol="1270" anchor="ctr" anchorCtr="0">
          <a:noAutofit/>
        </a:bodyPr>
        <a:lstStyle/>
        <a:p>
          <a:pPr marL="0" lvl="0" indent="0" algn="l" defTabSz="977900">
            <a:lnSpc>
              <a:spcPct val="100000"/>
            </a:lnSpc>
            <a:spcBef>
              <a:spcPct val="0"/>
            </a:spcBef>
            <a:spcAft>
              <a:spcPct val="35000"/>
            </a:spcAft>
            <a:buNone/>
          </a:pPr>
          <a:r>
            <a:rPr lang="en-GB" sz="2200" b="0" i="0" kern="1200" dirty="0"/>
            <a:t>For each of the stages of the model a number of helpful questions are outlined </a:t>
          </a:r>
          <a:r>
            <a:rPr lang="en-GB" sz="2200" kern="1200" dirty="0"/>
            <a:t>in this ppt</a:t>
          </a:r>
          <a:r>
            <a:rPr lang="en-GB" sz="2200" b="0" i="0" kern="1200" dirty="0"/>
            <a:t>. </a:t>
          </a:r>
          <a:endParaRPr lang="en-US" sz="2200" kern="1200" dirty="0"/>
        </a:p>
      </dsp:txBody>
      <dsp:txXfrm>
        <a:off x="1467253" y="542"/>
        <a:ext cx="7780656" cy="1270349"/>
      </dsp:txXfrm>
    </dsp:sp>
    <dsp:sp modelId="{F9FF0A31-126F-4DA6-B37E-A98B156059F4}">
      <dsp:nvSpPr>
        <dsp:cNvPr id="0" name=""/>
        <dsp:cNvSpPr/>
      </dsp:nvSpPr>
      <dsp:spPr>
        <a:xfrm>
          <a:off x="0" y="1588480"/>
          <a:ext cx="9247910" cy="127034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81599A0-F694-42B3-8CBD-719179F1AD9E}">
      <dsp:nvSpPr>
        <dsp:cNvPr id="0" name=""/>
        <dsp:cNvSpPr/>
      </dsp:nvSpPr>
      <dsp:spPr>
        <a:xfrm>
          <a:off x="384280" y="1874308"/>
          <a:ext cx="698692" cy="69869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19276D-195E-4264-95C3-006BC010D3E0}">
      <dsp:nvSpPr>
        <dsp:cNvPr id="0" name=""/>
        <dsp:cNvSpPr/>
      </dsp:nvSpPr>
      <dsp:spPr>
        <a:xfrm>
          <a:off x="1467253" y="1588480"/>
          <a:ext cx="7780656" cy="12703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4445" tIns="134445" rIns="134445" bIns="134445" numCol="1" spcCol="1270" anchor="ctr" anchorCtr="0">
          <a:noAutofit/>
        </a:bodyPr>
        <a:lstStyle/>
        <a:p>
          <a:pPr marL="0" lvl="0" indent="0" algn="l" defTabSz="977900">
            <a:lnSpc>
              <a:spcPct val="100000"/>
            </a:lnSpc>
            <a:spcBef>
              <a:spcPct val="0"/>
            </a:spcBef>
            <a:spcAft>
              <a:spcPct val="35000"/>
            </a:spcAft>
            <a:buNone/>
          </a:pPr>
          <a:r>
            <a:rPr lang="en-GB" sz="2200" b="0" i="0" kern="1200"/>
            <a:t>You don’t have to answer all of them but they can guide you about what sort of things make sense to include in that stage. </a:t>
          </a:r>
          <a:endParaRPr lang="en-US" sz="2200" kern="1200"/>
        </a:p>
      </dsp:txBody>
      <dsp:txXfrm>
        <a:off x="1467253" y="1588480"/>
        <a:ext cx="7780656" cy="1270349"/>
      </dsp:txXfrm>
    </dsp:sp>
    <dsp:sp modelId="{33B754C2-D8F1-49BE-8509-6B8D9A292B93}">
      <dsp:nvSpPr>
        <dsp:cNvPr id="0" name=""/>
        <dsp:cNvSpPr/>
      </dsp:nvSpPr>
      <dsp:spPr>
        <a:xfrm>
          <a:off x="0" y="3176417"/>
          <a:ext cx="9247910" cy="127034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C49CF88-5B8A-4F15-9391-3F889E978E4B}">
      <dsp:nvSpPr>
        <dsp:cNvPr id="0" name=""/>
        <dsp:cNvSpPr/>
      </dsp:nvSpPr>
      <dsp:spPr>
        <a:xfrm>
          <a:off x="384280" y="3462246"/>
          <a:ext cx="698692" cy="69869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96F46A-98E6-42C5-9E17-F9E3E5BDAAE7}">
      <dsp:nvSpPr>
        <dsp:cNvPr id="0" name=""/>
        <dsp:cNvSpPr/>
      </dsp:nvSpPr>
      <dsp:spPr>
        <a:xfrm>
          <a:off x="1467253" y="3176417"/>
          <a:ext cx="7780656" cy="12703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4445" tIns="134445" rIns="134445" bIns="134445" numCol="1" spcCol="1270" anchor="ctr" anchorCtr="0">
          <a:noAutofit/>
        </a:bodyPr>
        <a:lstStyle/>
        <a:p>
          <a:pPr marL="0" lvl="0" indent="0" algn="l" defTabSz="977900">
            <a:lnSpc>
              <a:spcPct val="100000"/>
            </a:lnSpc>
            <a:spcBef>
              <a:spcPct val="0"/>
            </a:spcBef>
            <a:spcAft>
              <a:spcPct val="35000"/>
            </a:spcAft>
            <a:buNone/>
          </a:pPr>
          <a:r>
            <a:rPr lang="en-GB" sz="2200" b="0" i="0" kern="1200"/>
            <a:t>You might have other prompts that work better for you.</a:t>
          </a:r>
          <a:endParaRPr lang="en-US" sz="2200" kern="1200"/>
        </a:p>
      </dsp:txBody>
      <dsp:txXfrm>
        <a:off x="1467253" y="3176417"/>
        <a:ext cx="7780656" cy="127034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3719B2-C428-4F17-9701-3900D988B305}">
      <dsp:nvSpPr>
        <dsp:cNvPr id="0" name=""/>
        <dsp:cNvSpPr/>
      </dsp:nvSpPr>
      <dsp:spPr>
        <a:xfrm>
          <a:off x="0" y="0"/>
          <a:ext cx="11499272"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FEEAEC66-8292-4C6C-9B26-7707AD12C382}">
      <dsp:nvSpPr>
        <dsp:cNvPr id="0" name=""/>
        <dsp:cNvSpPr/>
      </dsp:nvSpPr>
      <dsp:spPr>
        <a:xfrm>
          <a:off x="0" y="0"/>
          <a:ext cx="11499272" cy="473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b="0" i="0" kern="1200"/>
            <a:t>Here you can explore any feelings or thoughts that you had during the experience and how they may have impacted the experience.</a:t>
          </a:r>
          <a:endParaRPr lang="en-US" sz="1500" kern="1200"/>
        </a:p>
      </dsp:txBody>
      <dsp:txXfrm>
        <a:off x="0" y="0"/>
        <a:ext cx="11499272" cy="473598"/>
      </dsp:txXfrm>
    </dsp:sp>
    <dsp:sp modelId="{5EE2A1B4-0889-4E1A-9487-D65A875A284D}">
      <dsp:nvSpPr>
        <dsp:cNvPr id="0" name=""/>
        <dsp:cNvSpPr/>
      </dsp:nvSpPr>
      <dsp:spPr>
        <a:xfrm>
          <a:off x="0" y="473598"/>
          <a:ext cx="11499272"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52DC7C02-6120-46F0-A06A-DFA1048E51C4}">
      <dsp:nvSpPr>
        <dsp:cNvPr id="0" name=""/>
        <dsp:cNvSpPr/>
      </dsp:nvSpPr>
      <dsp:spPr>
        <a:xfrm>
          <a:off x="0" y="473598"/>
          <a:ext cx="11499272" cy="473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b="0" i="0" kern="1200"/>
            <a:t>Helpful questions:</a:t>
          </a:r>
          <a:endParaRPr lang="en-US" sz="1500" kern="1200"/>
        </a:p>
      </dsp:txBody>
      <dsp:txXfrm>
        <a:off x="0" y="473598"/>
        <a:ext cx="11499272" cy="473598"/>
      </dsp:txXfrm>
    </dsp:sp>
    <dsp:sp modelId="{D1D37CF9-E51F-4CEF-B0E9-D389D145A01C}">
      <dsp:nvSpPr>
        <dsp:cNvPr id="0" name=""/>
        <dsp:cNvSpPr/>
      </dsp:nvSpPr>
      <dsp:spPr>
        <a:xfrm>
          <a:off x="0" y="947196"/>
          <a:ext cx="11499272"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6794CA99-871E-40F9-9957-B4245D48A5A0}">
      <dsp:nvSpPr>
        <dsp:cNvPr id="0" name=""/>
        <dsp:cNvSpPr/>
      </dsp:nvSpPr>
      <dsp:spPr>
        <a:xfrm>
          <a:off x="0" y="947196"/>
          <a:ext cx="11499272" cy="473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b="0" i="0" kern="1200"/>
            <a:t>What were you feeling during the situation?</a:t>
          </a:r>
          <a:endParaRPr lang="en-US" sz="1500" kern="1200"/>
        </a:p>
      </dsp:txBody>
      <dsp:txXfrm>
        <a:off x="0" y="947196"/>
        <a:ext cx="11499272" cy="473598"/>
      </dsp:txXfrm>
    </dsp:sp>
    <dsp:sp modelId="{6A245171-5ADB-461C-AC66-BDC063C0502A}">
      <dsp:nvSpPr>
        <dsp:cNvPr id="0" name=""/>
        <dsp:cNvSpPr/>
      </dsp:nvSpPr>
      <dsp:spPr>
        <a:xfrm>
          <a:off x="0" y="1420794"/>
          <a:ext cx="11499272"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1E161E33-5F27-4DD4-97D9-D0E3E9C7D712}">
      <dsp:nvSpPr>
        <dsp:cNvPr id="0" name=""/>
        <dsp:cNvSpPr/>
      </dsp:nvSpPr>
      <dsp:spPr>
        <a:xfrm>
          <a:off x="0" y="1420794"/>
          <a:ext cx="11499272" cy="473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b="0" i="0" kern="1200"/>
            <a:t>What were you feeling before and after the situation?</a:t>
          </a:r>
          <a:endParaRPr lang="en-US" sz="1500" kern="1200"/>
        </a:p>
      </dsp:txBody>
      <dsp:txXfrm>
        <a:off x="0" y="1420794"/>
        <a:ext cx="11499272" cy="473598"/>
      </dsp:txXfrm>
    </dsp:sp>
    <dsp:sp modelId="{4087DDF7-81E2-45D9-B566-9D5A15B7FAF8}">
      <dsp:nvSpPr>
        <dsp:cNvPr id="0" name=""/>
        <dsp:cNvSpPr/>
      </dsp:nvSpPr>
      <dsp:spPr>
        <a:xfrm>
          <a:off x="0" y="1894392"/>
          <a:ext cx="11499272"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3A69E5E4-E324-4686-A92D-AC5FCBE8C052}">
      <dsp:nvSpPr>
        <dsp:cNvPr id="0" name=""/>
        <dsp:cNvSpPr/>
      </dsp:nvSpPr>
      <dsp:spPr>
        <a:xfrm>
          <a:off x="0" y="1894392"/>
          <a:ext cx="11499272" cy="473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b="0" i="0" kern="1200"/>
            <a:t>What do you think other people were feeling about the situation?</a:t>
          </a:r>
          <a:endParaRPr lang="en-US" sz="1500" kern="1200"/>
        </a:p>
      </dsp:txBody>
      <dsp:txXfrm>
        <a:off x="0" y="1894392"/>
        <a:ext cx="11499272" cy="473598"/>
      </dsp:txXfrm>
    </dsp:sp>
    <dsp:sp modelId="{7FF24E24-6608-465C-B177-9026EA1BA1A9}">
      <dsp:nvSpPr>
        <dsp:cNvPr id="0" name=""/>
        <dsp:cNvSpPr/>
      </dsp:nvSpPr>
      <dsp:spPr>
        <a:xfrm>
          <a:off x="0" y="2367990"/>
          <a:ext cx="11499272"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7ED95534-BC4F-4AD2-AB6D-DD90164BB34C}">
      <dsp:nvSpPr>
        <dsp:cNvPr id="0" name=""/>
        <dsp:cNvSpPr/>
      </dsp:nvSpPr>
      <dsp:spPr>
        <a:xfrm>
          <a:off x="0" y="2367990"/>
          <a:ext cx="11499272" cy="473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b="0" i="0" kern="1200"/>
            <a:t>What do you think other people feel about the situation now?</a:t>
          </a:r>
          <a:endParaRPr lang="en-US" sz="1500" kern="1200"/>
        </a:p>
      </dsp:txBody>
      <dsp:txXfrm>
        <a:off x="0" y="2367990"/>
        <a:ext cx="11499272" cy="473598"/>
      </dsp:txXfrm>
    </dsp:sp>
    <dsp:sp modelId="{FE33C453-4371-47C0-8CCD-3E2A51B8CD64}">
      <dsp:nvSpPr>
        <dsp:cNvPr id="0" name=""/>
        <dsp:cNvSpPr/>
      </dsp:nvSpPr>
      <dsp:spPr>
        <a:xfrm>
          <a:off x="0" y="2841588"/>
          <a:ext cx="11499272"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A4A01ECD-94D3-45AF-AA2E-CC020F3F19CC}">
      <dsp:nvSpPr>
        <dsp:cNvPr id="0" name=""/>
        <dsp:cNvSpPr/>
      </dsp:nvSpPr>
      <dsp:spPr>
        <a:xfrm>
          <a:off x="0" y="2841588"/>
          <a:ext cx="11499272" cy="473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b="0" i="0" kern="1200"/>
            <a:t>What were you thinking during the situation?</a:t>
          </a:r>
          <a:endParaRPr lang="en-US" sz="1500" kern="1200"/>
        </a:p>
      </dsp:txBody>
      <dsp:txXfrm>
        <a:off x="0" y="2841588"/>
        <a:ext cx="11499272" cy="473598"/>
      </dsp:txXfrm>
    </dsp:sp>
    <dsp:sp modelId="{2F9B6C58-7177-47BE-BF72-C08360CB61F4}">
      <dsp:nvSpPr>
        <dsp:cNvPr id="0" name=""/>
        <dsp:cNvSpPr/>
      </dsp:nvSpPr>
      <dsp:spPr>
        <a:xfrm>
          <a:off x="0" y="3315186"/>
          <a:ext cx="11499272"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BBC7BDDB-CB46-472E-A747-D9E596E3FC2B}">
      <dsp:nvSpPr>
        <dsp:cNvPr id="0" name=""/>
        <dsp:cNvSpPr/>
      </dsp:nvSpPr>
      <dsp:spPr>
        <a:xfrm>
          <a:off x="0" y="3315186"/>
          <a:ext cx="11499272" cy="473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b="0" i="0" kern="1200"/>
            <a:t>What do you think about the situation now?</a:t>
          </a:r>
          <a:endParaRPr lang="en-US" sz="1500" kern="1200"/>
        </a:p>
      </dsp:txBody>
      <dsp:txXfrm>
        <a:off x="0" y="3315186"/>
        <a:ext cx="11499272" cy="473598"/>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ACE86A-6BB4-43C2-BE39-6B32037610E7}">
      <dsp:nvSpPr>
        <dsp:cNvPr id="0" name=""/>
        <dsp:cNvSpPr/>
      </dsp:nvSpPr>
      <dsp:spPr>
        <a:xfrm>
          <a:off x="0" y="0"/>
          <a:ext cx="107442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A3B521B-3214-455A-9669-CB57588B866B}">
      <dsp:nvSpPr>
        <dsp:cNvPr id="0" name=""/>
        <dsp:cNvSpPr/>
      </dsp:nvSpPr>
      <dsp:spPr>
        <a:xfrm>
          <a:off x="0" y="0"/>
          <a:ext cx="10744200" cy="4996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b="0" i="0" kern="1200"/>
            <a:t>In this section you can make conclusions about what happened. </a:t>
          </a:r>
          <a:endParaRPr lang="en-US" sz="1400" kern="1200"/>
        </a:p>
      </dsp:txBody>
      <dsp:txXfrm>
        <a:off x="0" y="0"/>
        <a:ext cx="10744200" cy="499629"/>
      </dsp:txXfrm>
    </dsp:sp>
    <dsp:sp modelId="{CC449936-4198-4305-ADFA-EAD21DBB76DD}">
      <dsp:nvSpPr>
        <dsp:cNvPr id="0" name=""/>
        <dsp:cNvSpPr/>
      </dsp:nvSpPr>
      <dsp:spPr>
        <a:xfrm>
          <a:off x="0" y="499629"/>
          <a:ext cx="107442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9119BF-D36F-40A2-A4BC-9916B052BEC1}">
      <dsp:nvSpPr>
        <dsp:cNvPr id="0" name=""/>
        <dsp:cNvSpPr/>
      </dsp:nvSpPr>
      <dsp:spPr>
        <a:xfrm>
          <a:off x="0" y="499629"/>
          <a:ext cx="10744200" cy="4996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b="0" i="0" kern="1200"/>
            <a:t>This is where you summarise your learning and highlight what changes to your actions could improve the outcome in the future.</a:t>
          </a:r>
          <a:endParaRPr lang="en-US" sz="1400" kern="1200"/>
        </a:p>
      </dsp:txBody>
      <dsp:txXfrm>
        <a:off x="0" y="499629"/>
        <a:ext cx="10744200" cy="499629"/>
      </dsp:txXfrm>
    </dsp:sp>
    <dsp:sp modelId="{7A65252C-7E97-4351-A5DA-317AE2B54CB6}">
      <dsp:nvSpPr>
        <dsp:cNvPr id="0" name=""/>
        <dsp:cNvSpPr/>
      </dsp:nvSpPr>
      <dsp:spPr>
        <a:xfrm>
          <a:off x="0" y="999258"/>
          <a:ext cx="107442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564459-8838-4853-B5C5-3A490B684C19}">
      <dsp:nvSpPr>
        <dsp:cNvPr id="0" name=""/>
        <dsp:cNvSpPr/>
      </dsp:nvSpPr>
      <dsp:spPr>
        <a:xfrm>
          <a:off x="0" y="999258"/>
          <a:ext cx="10744200" cy="4996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b="0" i="0" kern="1200"/>
            <a:t>It should be a natural response to the previous sections.</a:t>
          </a:r>
          <a:endParaRPr lang="en-US" sz="1400" kern="1200"/>
        </a:p>
      </dsp:txBody>
      <dsp:txXfrm>
        <a:off x="0" y="999258"/>
        <a:ext cx="10744200" cy="499629"/>
      </dsp:txXfrm>
    </dsp:sp>
    <dsp:sp modelId="{AB3344A0-5A27-47F0-BE9B-D5BB84D6C65B}">
      <dsp:nvSpPr>
        <dsp:cNvPr id="0" name=""/>
        <dsp:cNvSpPr/>
      </dsp:nvSpPr>
      <dsp:spPr>
        <a:xfrm>
          <a:off x="0" y="1498888"/>
          <a:ext cx="107442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D0CB06D-9C8F-4753-B146-033CEAA895A5}">
      <dsp:nvSpPr>
        <dsp:cNvPr id="0" name=""/>
        <dsp:cNvSpPr/>
      </dsp:nvSpPr>
      <dsp:spPr>
        <a:xfrm>
          <a:off x="0" y="1498888"/>
          <a:ext cx="10744200" cy="4996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b="0" i="0" kern="1200"/>
            <a:t>Helpful questions:</a:t>
          </a:r>
          <a:endParaRPr lang="en-US" sz="1400" kern="1200"/>
        </a:p>
      </dsp:txBody>
      <dsp:txXfrm>
        <a:off x="0" y="1498888"/>
        <a:ext cx="10744200" cy="499629"/>
      </dsp:txXfrm>
    </dsp:sp>
    <dsp:sp modelId="{CAA21D5F-E07A-4DF8-A380-9BFC720B2E9C}">
      <dsp:nvSpPr>
        <dsp:cNvPr id="0" name=""/>
        <dsp:cNvSpPr/>
      </dsp:nvSpPr>
      <dsp:spPr>
        <a:xfrm>
          <a:off x="0" y="1998517"/>
          <a:ext cx="107442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4D549D-FF35-45BE-A804-DA23B5D35B4F}">
      <dsp:nvSpPr>
        <dsp:cNvPr id="0" name=""/>
        <dsp:cNvSpPr/>
      </dsp:nvSpPr>
      <dsp:spPr>
        <a:xfrm>
          <a:off x="0" y="1998517"/>
          <a:ext cx="10744200" cy="4996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b="0" i="0" kern="1200"/>
            <a:t>What did I learn from this situation?</a:t>
          </a:r>
          <a:endParaRPr lang="en-US" sz="1400" kern="1200"/>
        </a:p>
      </dsp:txBody>
      <dsp:txXfrm>
        <a:off x="0" y="1998517"/>
        <a:ext cx="10744200" cy="499629"/>
      </dsp:txXfrm>
    </dsp:sp>
    <dsp:sp modelId="{9B96EC40-85CB-45B5-8E65-A62111D892B0}">
      <dsp:nvSpPr>
        <dsp:cNvPr id="0" name=""/>
        <dsp:cNvSpPr/>
      </dsp:nvSpPr>
      <dsp:spPr>
        <a:xfrm>
          <a:off x="0" y="2498146"/>
          <a:ext cx="107442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42664A2-CF94-4D16-8E45-4D8F71839E96}">
      <dsp:nvSpPr>
        <dsp:cNvPr id="0" name=""/>
        <dsp:cNvSpPr/>
      </dsp:nvSpPr>
      <dsp:spPr>
        <a:xfrm>
          <a:off x="0" y="2498146"/>
          <a:ext cx="10744200" cy="4996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b="0" i="0" kern="1200"/>
            <a:t>How could this have been a more positive situation for everyone involved?</a:t>
          </a:r>
          <a:endParaRPr lang="en-US" sz="1400" kern="1200"/>
        </a:p>
      </dsp:txBody>
      <dsp:txXfrm>
        <a:off x="0" y="2498146"/>
        <a:ext cx="10744200" cy="499629"/>
      </dsp:txXfrm>
    </dsp:sp>
    <dsp:sp modelId="{AC693B95-3C8A-4756-A641-3D98355A5C71}">
      <dsp:nvSpPr>
        <dsp:cNvPr id="0" name=""/>
        <dsp:cNvSpPr/>
      </dsp:nvSpPr>
      <dsp:spPr>
        <a:xfrm>
          <a:off x="0" y="2997776"/>
          <a:ext cx="107442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9F44D99-3DDF-44C6-8507-0EF133251534}">
      <dsp:nvSpPr>
        <dsp:cNvPr id="0" name=""/>
        <dsp:cNvSpPr/>
      </dsp:nvSpPr>
      <dsp:spPr>
        <a:xfrm>
          <a:off x="0" y="2997776"/>
          <a:ext cx="10744200" cy="4996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b="0" i="0" kern="1200"/>
            <a:t>What skills do I need to develop for me to handle a situation like this better?</a:t>
          </a:r>
          <a:endParaRPr lang="en-US" sz="1400" kern="1200"/>
        </a:p>
      </dsp:txBody>
      <dsp:txXfrm>
        <a:off x="0" y="2997776"/>
        <a:ext cx="10744200" cy="499629"/>
      </dsp:txXfrm>
    </dsp:sp>
    <dsp:sp modelId="{362ADFFD-53E3-47CB-A903-D445AD4F0C73}">
      <dsp:nvSpPr>
        <dsp:cNvPr id="0" name=""/>
        <dsp:cNvSpPr/>
      </dsp:nvSpPr>
      <dsp:spPr>
        <a:xfrm>
          <a:off x="0" y="3497405"/>
          <a:ext cx="107442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84ECC32-8610-43CF-80D2-8F154753F84B}">
      <dsp:nvSpPr>
        <dsp:cNvPr id="0" name=""/>
        <dsp:cNvSpPr/>
      </dsp:nvSpPr>
      <dsp:spPr>
        <a:xfrm>
          <a:off x="0" y="3497405"/>
          <a:ext cx="10744200" cy="4996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b="0" i="0" kern="1200"/>
            <a:t>What else could I have done?</a:t>
          </a:r>
          <a:endParaRPr lang="en-US" sz="1400" kern="1200"/>
        </a:p>
      </dsp:txBody>
      <dsp:txXfrm>
        <a:off x="0" y="3497405"/>
        <a:ext cx="10744200" cy="499629"/>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8C9AA1-3457-42EC-9A13-4DA6B66FA18A}">
      <dsp:nvSpPr>
        <dsp:cNvPr id="0" name=""/>
        <dsp:cNvSpPr/>
      </dsp:nvSpPr>
      <dsp:spPr>
        <a:xfrm>
          <a:off x="0" y="2841"/>
          <a:ext cx="10848109" cy="6051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606C42D-7DAA-43E3-8B7F-1BB2C56471BA}">
      <dsp:nvSpPr>
        <dsp:cNvPr id="0" name=""/>
        <dsp:cNvSpPr/>
      </dsp:nvSpPr>
      <dsp:spPr>
        <a:xfrm>
          <a:off x="183069" y="139008"/>
          <a:ext cx="332854" cy="33285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B6B6CE-0C03-4488-B354-8A30C35693A1}">
      <dsp:nvSpPr>
        <dsp:cNvPr id="0" name=""/>
        <dsp:cNvSpPr/>
      </dsp:nvSpPr>
      <dsp:spPr>
        <a:xfrm>
          <a:off x="698993" y="2841"/>
          <a:ext cx="10149115" cy="6051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49" tIns="64049" rIns="64049" bIns="64049" numCol="1" spcCol="1270" anchor="ctr" anchorCtr="0">
          <a:noAutofit/>
        </a:bodyPr>
        <a:lstStyle/>
        <a:p>
          <a:pPr marL="0" lvl="0" indent="0" algn="l" defTabSz="844550">
            <a:lnSpc>
              <a:spcPct val="100000"/>
            </a:lnSpc>
            <a:spcBef>
              <a:spcPct val="0"/>
            </a:spcBef>
            <a:spcAft>
              <a:spcPct val="35000"/>
            </a:spcAft>
            <a:buNone/>
          </a:pPr>
          <a:r>
            <a:rPr lang="en-GB" sz="1900" kern="1200"/>
            <a:t>How many reflective accounts will I need to write?</a:t>
          </a:r>
          <a:endParaRPr lang="en-US" sz="1900" kern="1200"/>
        </a:p>
      </dsp:txBody>
      <dsp:txXfrm>
        <a:off x="698993" y="2841"/>
        <a:ext cx="10149115" cy="605189"/>
      </dsp:txXfrm>
    </dsp:sp>
    <dsp:sp modelId="{C909E030-F23C-4531-B768-9FB223CFECD2}">
      <dsp:nvSpPr>
        <dsp:cNvPr id="0" name=""/>
        <dsp:cNvSpPr/>
      </dsp:nvSpPr>
      <dsp:spPr>
        <a:xfrm>
          <a:off x="0" y="759327"/>
          <a:ext cx="10848109" cy="6051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8B720F1-5C16-4679-A23F-C640C19E33FC}">
      <dsp:nvSpPr>
        <dsp:cNvPr id="0" name=""/>
        <dsp:cNvSpPr/>
      </dsp:nvSpPr>
      <dsp:spPr>
        <a:xfrm>
          <a:off x="183069" y="895495"/>
          <a:ext cx="332854" cy="33285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DF15F6-7B52-4D41-AFC1-B61757C30CBF}">
      <dsp:nvSpPr>
        <dsp:cNvPr id="0" name=""/>
        <dsp:cNvSpPr/>
      </dsp:nvSpPr>
      <dsp:spPr>
        <a:xfrm>
          <a:off x="698993" y="759327"/>
          <a:ext cx="10149115" cy="6051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49" tIns="64049" rIns="64049" bIns="64049" numCol="1" spcCol="1270" anchor="ctr" anchorCtr="0">
          <a:noAutofit/>
        </a:bodyPr>
        <a:lstStyle/>
        <a:p>
          <a:pPr marL="0" lvl="0" indent="0" algn="l" defTabSz="844550">
            <a:lnSpc>
              <a:spcPct val="100000"/>
            </a:lnSpc>
            <a:spcBef>
              <a:spcPct val="0"/>
            </a:spcBef>
            <a:spcAft>
              <a:spcPct val="35000"/>
            </a:spcAft>
            <a:buNone/>
          </a:pPr>
          <a:r>
            <a:rPr lang="en-GB" sz="1900" kern="1200" dirty="0"/>
            <a:t>How long should these be?</a:t>
          </a:r>
          <a:endParaRPr lang="en-US" sz="1900" kern="1200" dirty="0"/>
        </a:p>
      </dsp:txBody>
      <dsp:txXfrm>
        <a:off x="698993" y="759327"/>
        <a:ext cx="10149115" cy="605189"/>
      </dsp:txXfrm>
    </dsp:sp>
    <dsp:sp modelId="{5D329816-EAD8-4BD7-8E09-9EA515924EC5}">
      <dsp:nvSpPr>
        <dsp:cNvPr id="0" name=""/>
        <dsp:cNvSpPr/>
      </dsp:nvSpPr>
      <dsp:spPr>
        <a:xfrm>
          <a:off x="0" y="1515814"/>
          <a:ext cx="10848109" cy="6051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8BB61E-2495-4EB0-BA91-760DF61B343F}">
      <dsp:nvSpPr>
        <dsp:cNvPr id="0" name=""/>
        <dsp:cNvSpPr/>
      </dsp:nvSpPr>
      <dsp:spPr>
        <a:xfrm>
          <a:off x="183069" y="1651981"/>
          <a:ext cx="332854" cy="33285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7FCAC45-9A4F-4937-B7DB-3B7E427D63AA}">
      <dsp:nvSpPr>
        <dsp:cNvPr id="0" name=""/>
        <dsp:cNvSpPr/>
      </dsp:nvSpPr>
      <dsp:spPr>
        <a:xfrm>
          <a:off x="698993" y="1515814"/>
          <a:ext cx="10149115" cy="6051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49" tIns="64049" rIns="64049" bIns="64049" numCol="1" spcCol="1270" anchor="ctr" anchorCtr="0">
          <a:noAutofit/>
        </a:bodyPr>
        <a:lstStyle/>
        <a:p>
          <a:pPr marL="0" lvl="0" indent="0" algn="l" defTabSz="844550">
            <a:lnSpc>
              <a:spcPct val="100000"/>
            </a:lnSpc>
            <a:spcBef>
              <a:spcPct val="0"/>
            </a:spcBef>
            <a:spcAft>
              <a:spcPct val="35000"/>
            </a:spcAft>
            <a:buNone/>
          </a:pPr>
          <a:r>
            <a:rPr lang="en-GB" sz="1900" kern="1200"/>
            <a:t>Do I need to link to theory?</a:t>
          </a:r>
          <a:endParaRPr lang="en-US" sz="1900" kern="1200"/>
        </a:p>
      </dsp:txBody>
      <dsp:txXfrm>
        <a:off x="698993" y="1515814"/>
        <a:ext cx="10149115" cy="605189"/>
      </dsp:txXfrm>
    </dsp:sp>
    <dsp:sp modelId="{61A0C18E-1CA9-4CAC-9CCD-B3F382B15157}">
      <dsp:nvSpPr>
        <dsp:cNvPr id="0" name=""/>
        <dsp:cNvSpPr/>
      </dsp:nvSpPr>
      <dsp:spPr>
        <a:xfrm>
          <a:off x="0" y="2272300"/>
          <a:ext cx="10848109" cy="6051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B87375C-F63E-43E4-AFBE-B24EA45C826E}">
      <dsp:nvSpPr>
        <dsp:cNvPr id="0" name=""/>
        <dsp:cNvSpPr/>
      </dsp:nvSpPr>
      <dsp:spPr>
        <a:xfrm>
          <a:off x="183069" y="2408468"/>
          <a:ext cx="332854" cy="33285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1FAD97E-3473-47E2-A293-C2C3DFFB6B67}">
      <dsp:nvSpPr>
        <dsp:cNvPr id="0" name=""/>
        <dsp:cNvSpPr/>
      </dsp:nvSpPr>
      <dsp:spPr>
        <a:xfrm>
          <a:off x="698993" y="2272300"/>
          <a:ext cx="10149115" cy="6051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49" tIns="64049" rIns="64049" bIns="64049" numCol="1" spcCol="1270" anchor="ctr" anchorCtr="0">
          <a:noAutofit/>
        </a:bodyPr>
        <a:lstStyle/>
        <a:p>
          <a:pPr marL="0" lvl="0" indent="0" algn="l" defTabSz="844550">
            <a:lnSpc>
              <a:spcPct val="100000"/>
            </a:lnSpc>
            <a:spcBef>
              <a:spcPct val="0"/>
            </a:spcBef>
            <a:spcAft>
              <a:spcPct val="35000"/>
            </a:spcAft>
            <a:buNone/>
          </a:pPr>
          <a:r>
            <a:rPr lang="en-GB" sz="1900" kern="1200"/>
            <a:t>References?</a:t>
          </a:r>
          <a:endParaRPr lang="en-US" sz="1900" kern="1200"/>
        </a:p>
      </dsp:txBody>
      <dsp:txXfrm>
        <a:off x="698993" y="2272300"/>
        <a:ext cx="10149115" cy="605189"/>
      </dsp:txXfrm>
    </dsp:sp>
    <dsp:sp modelId="{DC538AE3-A13D-4B3C-947E-1606501C8A97}">
      <dsp:nvSpPr>
        <dsp:cNvPr id="0" name=""/>
        <dsp:cNvSpPr/>
      </dsp:nvSpPr>
      <dsp:spPr>
        <a:xfrm>
          <a:off x="0" y="3028787"/>
          <a:ext cx="10848109" cy="6051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D75001-7E4C-48CA-B94D-79554E8DD7E0}">
      <dsp:nvSpPr>
        <dsp:cNvPr id="0" name=""/>
        <dsp:cNvSpPr/>
      </dsp:nvSpPr>
      <dsp:spPr>
        <a:xfrm>
          <a:off x="183069" y="3164955"/>
          <a:ext cx="332854" cy="33285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12D23F-181D-4998-9682-18FDFF4B0A5F}">
      <dsp:nvSpPr>
        <dsp:cNvPr id="0" name=""/>
        <dsp:cNvSpPr/>
      </dsp:nvSpPr>
      <dsp:spPr>
        <a:xfrm>
          <a:off x="698993" y="3028787"/>
          <a:ext cx="10149115" cy="6051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49" tIns="64049" rIns="64049" bIns="64049" numCol="1" spcCol="1270" anchor="ctr" anchorCtr="0">
          <a:noAutofit/>
        </a:bodyPr>
        <a:lstStyle/>
        <a:p>
          <a:pPr marL="0" lvl="0" indent="0" algn="l" defTabSz="844550">
            <a:lnSpc>
              <a:spcPct val="100000"/>
            </a:lnSpc>
            <a:spcBef>
              <a:spcPct val="0"/>
            </a:spcBef>
            <a:spcAft>
              <a:spcPct val="35000"/>
            </a:spcAft>
            <a:buNone/>
          </a:pPr>
          <a:r>
            <a:rPr lang="en-GB" sz="1900" kern="1200"/>
            <a:t>DO I SUBMIT THESE?</a:t>
          </a:r>
          <a:endParaRPr lang="en-US" sz="1900" kern="1200"/>
        </a:p>
      </dsp:txBody>
      <dsp:txXfrm>
        <a:off x="698993" y="3028787"/>
        <a:ext cx="10149115" cy="605189"/>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8C9AA1-3457-42EC-9A13-4DA6B66FA18A}">
      <dsp:nvSpPr>
        <dsp:cNvPr id="0" name=""/>
        <dsp:cNvSpPr/>
      </dsp:nvSpPr>
      <dsp:spPr>
        <a:xfrm>
          <a:off x="0" y="3187"/>
          <a:ext cx="10723417" cy="67896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606C42D-7DAA-43E3-8B7F-1BB2C56471BA}">
      <dsp:nvSpPr>
        <dsp:cNvPr id="0" name=""/>
        <dsp:cNvSpPr/>
      </dsp:nvSpPr>
      <dsp:spPr>
        <a:xfrm>
          <a:off x="205386" y="155954"/>
          <a:ext cx="373430" cy="37343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B6B6CE-0C03-4488-B354-8A30C35693A1}">
      <dsp:nvSpPr>
        <dsp:cNvPr id="0" name=""/>
        <dsp:cNvSpPr/>
      </dsp:nvSpPr>
      <dsp:spPr>
        <a:xfrm>
          <a:off x="784204" y="3187"/>
          <a:ext cx="9939213" cy="6789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857" tIns="71857" rIns="71857" bIns="71857" numCol="1" spcCol="1270" anchor="ctr" anchorCtr="0">
          <a:noAutofit/>
        </a:bodyPr>
        <a:lstStyle/>
        <a:p>
          <a:pPr marL="0" lvl="0" indent="0" algn="l" defTabSz="800100">
            <a:lnSpc>
              <a:spcPct val="100000"/>
            </a:lnSpc>
            <a:spcBef>
              <a:spcPct val="0"/>
            </a:spcBef>
            <a:spcAft>
              <a:spcPct val="35000"/>
            </a:spcAft>
            <a:buNone/>
          </a:pPr>
          <a:r>
            <a:rPr lang="en-GB" sz="1800" kern="1200" dirty="0"/>
            <a:t>How many reflective accounts will I need to write? 6-10</a:t>
          </a:r>
          <a:endParaRPr lang="en-US" sz="1800" kern="1200" dirty="0"/>
        </a:p>
      </dsp:txBody>
      <dsp:txXfrm>
        <a:off x="784204" y="3187"/>
        <a:ext cx="9939213" cy="678964"/>
      </dsp:txXfrm>
    </dsp:sp>
    <dsp:sp modelId="{C909E030-F23C-4531-B768-9FB223CFECD2}">
      <dsp:nvSpPr>
        <dsp:cNvPr id="0" name=""/>
        <dsp:cNvSpPr/>
      </dsp:nvSpPr>
      <dsp:spPr>
        <a:xfrm>
          <a:off x="0" y="851893"/>
          <a:ext cx="10723417" cy="67896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8B720F1-5C16-4679-A23F-C640C19E33FC}">
      <dsp:nvSpPr>
        <dsp:cNvPr id="0" name=""/>
        <dsp:cNvSpPr/>
      </dsp:nvSpPr>
      <dsp:spPr>
        <a:xfrm>
          <a:off x="205386" y="1004660"/>
          <a:ext cx="373430" cy="37343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DF15F6-7B52-4D41-AFC1-B61757C30CBF}">
      <dsp:nvSpPr>
        <dsp:cNvPr id="0" name=""/>
        <dsp:cNvSpPr/>
      </dsp:nvSpPr>
      <dsp:spPr>
        <a:xfrm>
          <a:off x="784204" y="851893"/>
          <a:ext cx="9939213" cy="6789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857" tIns="71857" rIns="71857" bIns="71857" numCol="1" spcCol="1270" anchor="ctr" anchorCtr="0">
          <a:noAutofit/>
        </a:bodyPr>
        <a:lstStyle/>
        <a:p>
          <a:pPr marL="0" lvl="0" indent="0" algn="l" defTabSz="800100">
            <a:lnSpc>
              <a:spcPct val="100000"/>
            </a:lnSpc>
            <a:spcBef>
              <a:spcPct val="0"/>
            </a:spcBef>
            <a:spcAft>
              <a:spcPct val="35000"/>
            </a:spcAft>
            <a:buNone/>
          </a:pPr>
          <a:r>
            <a:rPr lang="en-GB" sz="1800" kern="1200" dirty="0"/>
            <a:t>How long should these be? This will vary depending on the account.</a:t>
          </a:r>
          <a:endParaRPr lang="en-US" sz="1800" kern="1200" dirty="0"/>
        </a:p>
      </dsp:txBody>
      <dsp:txXfrm>
        <a:off x="784204" y="851893"/>
        <a:ext cx="9939213" cy="678964"/>
      </dsp:txXfrm>
    </dsp:sp>
    <dsp:sp modelId="{5D329816-EAD8-4BD7-8E09-9EA515924EC5}">
      <dsp:nvSpPr>
        <dsp:cNvPr id="0" name=""/>
        <dsp:cNvSpPr/>
      </dsp:nvSpPr>
      <dsp:spPr>
        <a:xfrm>
          <a:off x="0" y="1700599"/>
          <a:ext cx="10723417" cy="67896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8BB61E-2495-4EB0-BA91-760DF61B343F}">
      <dsp:nvSpPr>
        <dsp:cNvPr id="0" name=""/>
        <dsp:cNvSpPr/>
      </dsp:nvSpPr>
      <dsp:spPr>
        <a:xfrm>
          <a:off x="205386" y="1853366"/>
          <a:ext cx="373430" cy="37343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7FCAC45-9A4F-4937-B7DB-3B7E427D63AA}">
      <dsp:nvSpPr>
        <dsp:cNvPr id="0" name=""/>
        <dsp:cNvSpPr/>
      </dsp:nvSpPr>
      <dsp:spPr>
        <a:xfrm>
          <a:off x="784204" y="1700599"/>
          <a:ext cx="9939213" cy="6789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857" tIns="71857" rIns="71857" bIns="71857" numCol="1" spcCol="1270" anchor="ctr" anchorCtr="0">
          <a:noAutofit/>
        </a:bodyPr>
        <a:lstStyle/>
        <a:p>
          <a:pPr marL="0" lvl="0" indent="0" algn="l" defTabSz="800100">
            <a:lnSpc>
              <a:spcPct val="100000"/>
            </a:lnSpc>
            <a:spcBef>
              <a:spcPct val="0"/>
            </a:spcBef>
            <a:spcAft>
              <a:spcPct val="35000"/>
            </a:spcAft>
            <a:buNone/>
          </a:pPr>
          <a:r>
            <a:rPr lang="en-GB" sz="1800" kern="1200" dirty="0"/>
            <a:t>Do I need to link to theory? Yes and your supervisor will help with this by directing you to further reading</a:t>
          </a:r>
          <a:endParaRPr lang="en-US" sz="1800" kern="1200" dirty="0"/>
        </a:p>
      </dsp:txBody>
      <dsp:txXfrm>
        <a:off x="784204" y="1700599"/>
        <a:ext cx="9939213" cy="678964"/>
      </dsp:txXfrm>
    </dsp:sp>
    <dsp:sp modelId="{61A0C18E-1CA9-4CAC-9CCD-B3F382B15157}">
      <dsp:nvSpPr>
        <dsp:cNvPr id="0" name=""/>
        <dsp:cNvSpPr/>
      </dsp:nvSpPr>
      <dsp:spPr>
        <a:xfrm>
          <a:off x="0" y="2549305"/>
          <a:ext cx="10723417" cy="67896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B87375C-F63E-43E4-AFBE-B24EA45C826E}">
      <dsp:nvSpPr>
        <dsp:cNvPr id="0" name=""/>
        <dsp:cNvSpPr/>
      </dsp:nvSpPr>
      <dsp:spPr>
        <a:xfrm>
          <a:off x="205386" y="2702072"/>
          <a:ext cx="373430" cy="37343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1FAD97E-3473-47E2-A293-C2C3DFFB6B67}">
      <dsp:nvSpPr>
        <dsp:cNvPr id="0" name=""/>
        <dsp:cNvSpPr/>
      </dsp:nvSpPr>
      <dsp:spPr>
        <a:xfrm>
          <a:off x="784204" y="2549305"/>
          <a:ext cx="9939213" cy="6789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857" tIns="71857" rIns="71857" bIns="71857" numCol="1" spcCol="1270" anchor="ctr" anchorCtr="0">
          <a:noAutofit/>
        </a:bodyPr>
        <a:lstStyle/>
        <a:p>
          <a:pPr marL="0" lvl="0" indent="0" algn="l" defTabSz="800100">
            <a:lnSpc>
              <a:spcPct val="100000"/>
            </a:lnSpc>
            <a:spcBef>
              <a:spcPct val="0"/>
            </a:spcBef>
            <a:spcAft>
              <a:spcPct val="35000"/>
            </a:spcAft>
            <a:buNone/>
          </a:pPr>
          <a:r>
            <a:rPr lang="en-GB" sz="1800" kern="1200" dirty="0"/>
            <a:t>References? Yes</a:t>
          </a:r>
          <a:endParaRPr lang="en-US" sz="1800" kern="1200" dirty="0"/>
        </a:p>
      </dsp:txBody>
      <dsp:txXfrm>
        <a:off x="784204" y="2549305"/>
        <a:ext cx="9939213" cy="678964"/>
      </dsp:txXfrm>
    </dsp:sp>
    <dsp:sp modelId="{DC538AE3-A13D-4B3C-947E-1606501C8A97}">
      <dsp:nvSpPr>
        <dsp:cNvPr id="0" name=""/>
        <dsp:cNvSpPr/>
      </dsp:nvSpPr>
      <dsp:spPr>
        <a:xfrm>
          <a:off x="0" y="3398011"/>
          <a:ext cx="10723417" cy="67896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D75001-7E4C-48CA-B94D-79554E8DD7E0}">
      <dsp:nvSpPr>
        <dsp:cNvPr id="0" name=""/>
        <dsp:cNvSpPr/>
      </dsp:nvSpPr>
      <dsp:spPr>
        <a:xfrm>
          <a:off x="205386" y="3550778"/>
          <a:ext cx="373430" cy="37343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12D23F-181D-4998-9682-18FDFF4B0A5F}">
      <dsp:nvSpPr>
        <dsp:cNvPr id="0" name=""/>
        <dsp:cNvSpPr/>
      </dsp:nvSpPr>
      <dsp:spPr>
        <a:xfrm>
          <a:off x="784204" y="3398011"/>
          <a:ext cx="9939213" cy="6789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857" tIns="71857" rIns="71857" bIns="71857" numCol="1" spcCol="1270" anchor="ctr" anchorCtr="0">
          <a:noAutofit/>
        </a:bodyPr>
        <a:lstStyle/>
        <a:p>
          <a:pPr marL="0" lvl="0" indent="0" algn="l" defTabSz="800100">
            <a:lnSpc>
              <a:spcPct val="100000"/>
            </a:lnSpc>
            <a:spcBef>
              <a:spcPct val="0"/>
            </a:spcBef>
            <a:spcAft>
              <a:spcPct val="35000"/>
            </a:spcAft>
            <a:buNone/>
          </a:pPr>
          <a:r>
            <a:rPr lang="en-GB" sz="1800" kern="1200" dirty="0"/>
            <a:t>DO I SUBMIT THESE? NO the Supervisor will see these and provide a grade mark out of a 100% for you.</a:t>
          </a:r>
          <a:endParaRPr lang="en-US" sz="1800" kern="1200" dirty="0"/>
        </a:p>
      </dsp:txBody>
      <dsp:txXfrm>
        <a:off x="784204" y="3398011"/>
        <a:ext cx="9939213" cy="678964"/>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0AA7656-64B3-4E88-AA6B-6B13EAD0CB76}" type="datetimeFigureOut">
              <a:rPr lang="en-GB" smtClean="0"/>
              <a:t>20/09/2023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64941D-40EE-4ACB-B0DD-9F90DC2B7B3B}" type="slidenum">
              <a:rPr lang="en-GB" smtClean="0"/>
              <a:t>‹#›</a:t>
            </a:fld>
            <a:endParaRPr lang="en-GB"/>
          </a:p>
        </p:txBody>
      </p:sp>
    </p:spTree>
    <p:extLst>
      <p:ext uri="{BB962C8B-B14F-4D97-AF65-F5344CB8AC3E}">
        <p14:creationId xmlns:p14="http://schemas.microsoft.com/office/powerpoint/2010/main" val="31133209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14E8E68-DE86-4BA2-982B-61EBDF772D8E}" type="slidenum">
              <a:rPr lang="en-GB" smtClean="0"/>
              <a:t>5</a:t>
            </a:fld>
            <a:endParaRPr lang="en-GB"/>
          </a:p>
        </p:txBody>
      </p:sp>
    </p:spTree>
    <p:extLst>
      <p:ext uri="{BB962C8B-B14F-4D97-AF65-F5344CB8AC3E}">
        <p14:creationId xmlns:p14="http://schemas.microsoft.com/office/powerpoint/2010/main" val="4350701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B903B507-B5A5-4EB8-9ED0-F32979F097C2}" type="datetimeFigureOut">
              <a:rPr lang="en-GB" smtClean="0"/>
              <a:t>20/09/2023</a:t>
            </a:fld>
            <a:endParaRPr lang="en-GB"/>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842372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B903B507-B5A5-4EB8-9ED0-F32979F097C2}" type="datetimeFigureOut">
              <a:rPr lang="en-GB" smtClean="0"/>
              <a:t>20/09/2023</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35787790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2E8CB-BB3C-0555-62DA-392DA18E1B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581A0E-B524-3FB4-DFE0-101D3B555C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F97F60C-4DF2-7892-801F-1EFA7D04C243}"/>
              </a:ext>
            </a:extLst>
          </p:cNvPr>
          <p:cNvSpPr>
            <a:spLocks noGrp="1"/>
          </p:cNvSpPr>
          <p:nvPr>
            <p:ph type="dt" sz="half" idx="10"/>
          </p:nvPr>
        </p:nvSpPr>
        <p:spPr/>
        <p:txBody>
          <a:bodyPr/>
          <a:lstStyle/>
          <a:p>
            <a:fld id="{B903B507-B5A5-4EB8-9ED0-F32979F097C2}" type="datetimeFigureOut">
              <a:rPr lang="en-GB" smtClean="0"/>
              <a:t>20/09/2023</a:t>
            </a:fld>
            <a:endParaRPr lang="en-GB"/>
          </a:p>
        </p:txBody>
      </p:sp>
      <p:sp>
        <p:nvSpPr>
          <p:cNvPr id="5" name="Footer Placeholder 4">
            <a:extLst>
              <a:ext uri="{FF2B5EF4-FFF2-40B4-BE49-F238E27FC236}">
                <a16:creationId xmlns:a16="http://schemas.microsoft.com/office/drawing/2014/main" id="{3BDDDC0D-C069-D900-9C2A-E0432BEF5F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AC86BF-4EC2-8269-2C36-BE95A801E597}"/>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41898474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838200" y="1825625"/>
            <a:ext cx="5181600" cy="4351338"/>
          </a:xfrm>
        </p:spPr>
        <p:txBody>
          <a:bodyPr/>
          <a:lstStyle>
            <a:lvl4pPr>
              <a:defRPr>
                <a:solidFill>
                  <a:srgbClr val="0B148B"/>
                </a:solidFill>
              </a:defRPr>
            </a:lvl4pPr>
            <a:lvl5pPr>
              <a:defRPr>
                <a:solidFill>
                  <a:srgbClr val="0B148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B903B507-B5A5-4EB8-9ED0-F32979F097C2}" type="datetimeFigureOut">
              <a:rPr lang="en-GB" smtClean="0"/>
              <a:t>20/09/2023</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7097983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373C0-40CF-2FC9-94C3-7213AD87A74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62FEBA-4439-3719-5772-FBD1D3F414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968AFC-731D-1424-00C3-2B73CD34B5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77DC241-E3F6-80DA-8CC3-C16B552030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F43FBDA-C41A-F520-F63D-D095AED9FEA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75BDA3-F855-28ED-3643-0A9DEEC854D9}"/>
              </a:ext>
            </a:extLst>
          </p:cNvPr>
          <p:cNvSpPr>
            <a:spLocks noGrp="1"/>
          </p:cNvSpPr>
          <p:nvPr>
            <p:ph type="dt" sz="half" idx="10"/>
          </p:nvPr>
        </p:nvSpPr>
        <p:spPr/>
        <p:txBody>
          <a:bodyPr/>
          <a:lstStyle/>
          <a:p>
            <a:fld id="{B903B507-B5A5-4EB8-9ED0-F32979F097C2}" type="datetimeFigureOut">
              <a:rPr lang="en-GB" smtClean="0"/>
              <a:t>20/09/2023</a:t>
            </a:fld>
            <a:endParaRPr lang="en-GB"/>
          </a:p>
        </p:txBody>
      </p:sp>
      <p:sp>
        <p:nvSpPr>
          <p:cNvPr id="8" name="Footer Placeholder 7">
            <a:extLst>
              <a:ext uri="{FF2B5EF4-FFF2-40B4-BE49-F238E27FC236}">
                <a16:creationId xmlns:a16="http://schemas.microsoft.com/office/drawing/2014/main" id="{23FB818B-D670-7C6C-3F24-777531E2BEE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AE22EEB-E88B-F4E8-05C4-36167E8DF927}"/>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30338480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45EB-EFE0-30D7-0E67-6C76905F90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DD2B245-0227-51D7-1EBB-846299BB0A3C}"/>
              </a:ext>
            </a:extLst>
          </p:cNvPr>
          <p:cNvSpPr>
            <a:spLocks noGrp="1"/>
          </p:cNvSpPr>
          <p:nvPr>
            <p:ph type="dt" sz="half" idx="10"/>
          </p:nvPr>
        </p:nvSpPr>
        <p:spPr/>
        <p:txBody>
          <a:bodyPr/>
          <a:lstStyle/>
          <a:p>
            <a:fld id="{B903B507-B5A5-4EB8-9ED0-F32979F097C2}" type="datetimeFigureOut">
              <a:rPr lang="en-GB" smtClean="0"/>
              <a:t>20/09/2023</a:t>
            </a:fld>
            <a:endParaRPr lang="en-GB"/>
          </a:p>
        </p:txBody>
      </p:sp>
      <p:sp>
        <p:nvSpPr>
          <p:cNvPr id="4" name="Footer Placeholder 3">
            <a:extLst>
              <a:ext uri="{FF2B5EF4-FFF2-40B4-BE49-F238E27FC236}">
                <a16:creationId xmlns:a16="http://schemas.microsoft.com/office/drawing/2014/main" id="{3583351B-CEA3-677C-4B19-EFDE61CE607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89C6770-6E5B-0453-9F84-3259461F9C31}"/>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39581478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3B291-0FEC-6E8F-2F15-8B00AAABB22F}"/>
              </a:ext>
            </a:extLst>
          </p:cNvPr>
          <p:cNvSpPr>
            <a:spLocks noGrp="1"/>
          </p:cNvSpPr>
          <p:nvPr>
            <p:ph type="dt" sz="half" idx="10"/>
          </p:nvPr>
        </p:nvSpPr>
        <p:spPr/>
        <p:txBody>
          <a:bodyPr/>
          <a:lstStyle/>
          <a:p>
            <a:fld id="{B903B507-B5A5-4EB8-9ED0-F32979F097C2}" type="datetimeFigureOut">
              <a:rPr lang="en-GB" smtClean="0"/>
              <a:t>20/09/2023</a:t>
            </a:fld>
            <a:endParaRPr lang="en-GB"/>
          </a:p>
        </p:txBody>
      </p:sp>
      <p:sp>
        <p:nvSpPr>
          <p:cNvPr id="3" name="Footer Placeholder 2">
            <a:extLst>
              <a:ext uri="{FF2B5EF4-FFF2-40B4-BE49-F238E27FC236}">
                <a16:creationId xmlns:a16="http://schemas.microsoft.com/office/drawing/2014/main" id="{42332CAF-12B5-9892-7095-451BFDD933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94893C-EE42-2B04-4621-A1308C6FAF5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8898159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05429-5ED5-C3BE-6F81-3CCFC4281A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E20B3F-69E4-2E87-3D2A-A211D96930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B0081D-D046-9AA5-B55C-F1476899EA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DCC585-60AE-1B13-426D-5D63F16EE613}"/>
              </a:ext>
            </a:extLst>
          </p:cNvPr>
          <p:cNvSpPr>
            <a:spLocks noGrp="1"/>
          </p:cNvSpPr>
          <p:nvPr>
            <p:ph type="dt" sz="half" idx="10"/>
          </p:nvPr>
        </p:nvSpPr>
        <p:spPr/>
        <p:txBody>
          <a:bodyPr/>
          <a:lstStyle/>
          <a:p>
            <a:fld id="{B903B507-B5A5-4EB8-9ED0-F32979F097C2}" type="datetimeFigureOut">
              <a:rPr lang="en-GB" smtClean="0"/>
              <a:t>20/09/2023</a:t>
            </a:fld>
            <a:endParaRPr lang="en-GB"/>
          </a:p>
        </p:txBody>
      </p:sp>
      <p:sp>
        <p:nvSpPr>
          <p:cNvPr id="6" name="Footer Placeholder 5">
            <a:extLst>
              <a:ext uri="{FF2B5EF4-FFF2-40B4-BE49-F238E27FC236}">
                <a16:creationId xmlns:a16="http://schemas.microsoft.com/office/drawing/2014/main" id="{16CEED50-9BCF-5ACB-45AC-98A93736B7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175145-BA89-CABD-010A-9A07B1CBCDD9}"/>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36045583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44A72-BFF5-07D3-EB95-6561DCD077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65523C4-94D3-8BD7-C57A-526984C650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8DD0C316-DADC-B88B-64F0-88B6029802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681A5E-2120-D45E-E2E9-E0D2C1FD69B0}"/>
              </a:ext>
            </a:extLst>
          </p:cNvPr>
          <p:cNvSpPr>
            <a:spLocks noGrp="1"/>
          </p:cNvSpPr>
          <p:nvPr>
            <p:ph type="dt" sz="half" idx="10"/>
          </p:nvPr>
        </p:nvSpPr>
        <p:spPr/>
        <p:txBody>
          <a:bodyPr/>
          <a:lstStyle/>
          <a:p>
            <a:fld id="{B903B507-B5A5-4EB8-9ED0-F32979F097C2}" type="datetimeFigureOut">
              <a:rPr lang="en-GB" smtClean="0"/>
              <a:t>20/09/2023</a:t>
            </a:fld>
            <a:endParaRPr lang="en-GB"/>
          </a:p>
        </p:txBody>
      </p:sp>
      <p:sp>
        <p:nvSpPr>
          <p:cNvPr id="6" name="Footer Placeholder 5">
            <a:extLst>
              <a:ext uri="{FF2B5EF4-FFF2-40B4-BE49-F238E27FC236}">
                <a16:creationId xmlns:a16="http://schemas.microsoft.com/office/drawing/2014/main" id="{D90C6E2B-B33C-DE23-7809-9F0E7BFDC4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1FE30C-6546-978E-A52B-0949E86B6921}"/>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3414974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8AA09-3787-C63D-5C8C-BD19BE1967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CD17DA-301A-C4F5-B776-9A199530306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815888-0BCF-5E36-BEEB-D2F3D1843DC1}"/>
              </a:ext>
            </a:extLst>
          </p:cNvPr>
          <p:cNvSpPr>
            <a:spLocks noGrp="1"/>
          </p:cNvSpPr>
          <p:nvPr>
            <p:ph type="dt" sz="half" idx="10"/>
          </p:nvPr>
        </p:nvSpPr>
        <p:spPr/>
        <p:txBody>
          <a:bodyPr/>
          <a:lstStyle/>
          <a:p>
            <a:fld id="{B903B507-B5A5-4EB8-9ED0-F32979F097C2}" type="datetimeFigureOut">
              <a:rPr lang="en-GB" smtClean="0"/>
              <a:t>20/09/2023</a:t>
            </a:fld>
            <a:endParaRPr lang="en-GB"/>
          </a:p>
        </p:txBody>
      </p:sp>
      <p:sp>
        <p:nvSpPr>
          <p:cNvPr id="5" name="Footer Placeholder 4">
            <a:extLst>
              <a:ext uri="{FF2B5EF4-FFF2-40B4-BE49-F238E27FC236}">
                <a16:creationId xmlns:a16="http://schemas.microsoft.com/office/drawing/2014/main" id="{3A16C6E8-9525-0C3D-5753-D62FE71653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7171B1-BE30-34EF-6BAC-F8D7EA5D8BB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3553359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046126-E97E-74B3-429A-CEA866415A6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AEEE51-B56D-E925-A7AC-08B3FD7C0F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5B83C2-6FA2-0625-E056-AE2C79D7D1D7}"/>
              </a:ext>
            </a:extLst>
          </p:cNvPr>
          <p:cNvSpPr>
            <a:spLocks noGrp="1"/>
          </p:cNvSpPr>
          <p:nvPr>
            <p:ph type="dt" sz="half" idx="10"/>
          </p:nvPr>
        </p:nvSpPr>
        <p:spPr/>
        <p:txBody>
          <a:bodyPr/>
          <a:lstStyle/>
          <a:p>
            <a:fld id="{B903B507-B5A5-4EB8-9ED0-F32979F097C2}" type="datetimeFigureOut">
              <a:rPr lang="en-GB" smtClean="0"/>
              <a:t>20/09/2023</a:t>
            </a:fld>
            <a:endParaRPr lang="en-GB"/>
          </a:p>
        </p:txBody>
      </p:sp>
      <p:sp>
        <p:nvSpPr>
          <p:cNvPr id="5" name="Footer Placeholder 4">
            <a:extLst>
              <a:ext uri="{FF2B5EF4-FFF2-40B4-BE49-F238E27FC236}">
                <a16:creationId xmlns:a16="http://schemas.microsoft.com/office/drawing/2014/main" id="{B4754DC7-4280-32DE-7370-9970B414A3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C7442D-AAA0-4E99-15BE-8E332A16092E}"/>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3609210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630335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E5"/>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55C6EF-49F6-8994-48F8-E659E21765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E9CE76-A229-9699-2046-9D6435E3027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22E84F-5C00-20B4-F119-87DAFEA66D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03B507-B5A5-4EB8-9ED0-F32979F097C2}" type="datetimeFigureOut">
              <a:rPr lang="en-GB" smtClean="0"/>
              <a:t>20/09/2023</a:t>
            </a:fld>
            <a:endParaRPr lang="en-GB"/>
          </a:p>
        </p:txBody>
      </p:sp>
      <p:sp>
        <p:nvSpPr>
          <p:cNvPr id="5" name="Footer Placeholder 4">
            <a:extLst>
              <a:ext uri="{FF2B5EF4-FFF2-40B4-BE49-F238E27FC236}">
                <a16:creationId xmlns:a16="http://schemas.microsoft.com/office/drawing/2014/main" id="{C305191A-7B2A-9A47-A78C-5972B11EB1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E306A2D-CA63-EA9F-7978-5C88B809CF7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6D0CCA-8A08-45F9-94D3-92FFB5BFEA84}" type="slidenum">
              <a:rPr lang="en-GB" smtClean="0"/>
              <a:t>‹#›</a:t>
            </a:fld>
            <a:endParaRPr lang="en-GB"/>
          </a:p>
        </p:txBody>
      </p:sp>
      <p:sp>
        <p:nvSpPr>
          <p:cNvPr id="8" name="TextBox 7">
            <a:extLst>
              <a:ext uri="{FF2B5EF4-FFF2-40B4-BE49-F238E27FC236}">
                <a16:creationId xmlns:a16="http://schemas.microsoft.com/office/drawing/2014/main" id="{12D32F01-7B3F-85CC-91DC-1D400D7FF80D}"/>
              </a:ext>
            </a:extLst>
          </p:cNvPr>
          <p:cNvSpPr txBox="1"/>
          <p:nvPr>
            <p:extLst>
              <p:ext uri="{1162E1C5-73C7-4A58-AE30-91384D911F3F}">
                <p184:classification xmlns:p184="http://schemas.microsoft.com/office/powerpoint/2018/4/main" val="hdr"/>
              </p:ext>
            </p:extLst>
          </p:nvPr>
        </p:nvSpPr>
        <p:spPr>
          <a:xfrm>
            <a:off x="11064875" y="0"/>
            <a:ext cx="1155700" cy="152400"/>
          </a:xfrm>
          <a:prstGeom prst="rect">
            <a:avLst/>
          </a:prstGeom>
        </p:spPr>
        <p:txBody>
          <a:bodyPr horzOverflow="overflow" lIns="0" tIns="0" rIns="0" bIns="0">
            <a:spAutoFit/>
          </a:bodyPr>
          <a:lstStyle/>
          <a:p>
            <a:pPr algn="r"/>
            <a:r>
              <a:rPr lang="en-GB" sz="1000">
                <a:solidFill>
                  <a:srgbClr val="000000"/>
                </a:solidFill>
                <a:latin typeface="Calibri" panose="020F0502020204030204" pitchFamily="34" charset="0"/>
                <a:cs typeface="Calibri" panose="020F0502020204030204" pitchFamily="34" charset="0"/>
              </a:rPr>
              <a:t>PUBLIC / CYHOEDDUS</a:t>
            </a:r>
          </a:p>
        </p:txBody>
      </p:sp>
      <p:pic>
        <p:nvPicPr>
          <p:cNvPr id="9" name="Picture 8">
            <a:extLst>
              <a:ext uri="{FF2B5EF4-FFF2-40B4-BE49-F238E27FC236}">
                <a16:creationId xmlns:a16="http://schemas.microsoft.com/office/drawing/2014/main" id="{2388DD9F-BFF4-F62B-40E5-57846D9DCAC5}"/>
              </a:ext>
            </a:extLst>
          </p:cNvPr>
          <p:cNvPicPr>
            <a:picLocks noChangeAspect="1"/>
          </p:cNvPicPr>
          <p:nvPr/>
        </p:nvPicPr>
        <p:blipFill>
          <a:blip r:embed="rId14"/>
          <a:stretch>
            <a:fillRect/>
          </a:stretch>
        </p:blipFill>
        <p:spPr>
          <a:xfrm>
            <a:off x="28575" y="5713836"/>
            <a:ext cx="12192000" cy="1196127"/>
          </a:xfrm>
          <a:prstGeom prst="rect">
            <a:avLst/>
          </a:prstGeom>
        </p:spPr>
      </p:pic>
    </p:spTree>
    <p:extLst>
      <p:ext uri="{BB962C8B-B14F-4D97-AF65-F5344CB8AC3E}">
        <p14:creationId xmlns:p14="http://schemas.microsoft.com/office/powerpoint/2010/main" val="3872778160"/>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4.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3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6950733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73AF64-40C9-6314-A38B-09F6B3422751}"/>
              </a:ext>
            </a:extLst>
          </p:cNvPr>
          <p:cNvSpPr>
            <a:spLocks noGrp="1"/>
          </p:cNvSpPr>
          <p:nvPr>
            <p:ph type="title"/>
          </p:nvPr>
        </p:nvSpPr>
        <p:spPr>
          <a:xfrm>
            <a:off x="831850" y="1709738"/>
            <a:ext cx="10515600" cy="2852737"/>
          </a:xfrm>
        </p:spPr>
        <p:txBody>
          <a:bodyPr anchor="b">
            <a:normAutofit/>
          </a:bodyPr>
          <a:lstStyle/>
          <a:p>
            <a:r>
              <a:rPr lang="en-GB" dirty="0"/>
              <a:t>Portfolio and Placement Requirements</a:t>
            </a:r>
            <a:br>
              <a:rPr lang="en-GB" dirty="0"/>
            </a:br>
            <a:endParaRPr lang="en-GB" dirty="0"/>
          </a:p>
        </p:txBody>
      </p:sp>
      <p:sp>
        <p:nvSpPr>
          <p:cNvPr id="3" name="Subtitle 2">
            <a:extLst>
              <a:ext uri="{FF2B5EF4-FFF2-40B4-BE49-F238E27FC236}">
                <a16:creationId xmlns:a16="http://schemas.microsoft.com/office/drawing/2014/main" id="{88FDA892-001C-A6C8-7046-FCFD3627377C}"/>
              </a:ext>
            </a:extLst>
          </p:cNvPr>
          <p:cNvSpPr>
            <a:spLocks noGrp="1"/>
          </p:cNvSpPr>
          <p:nvPr>
            <p:ph type="body" idx="1"/>
          </p:nvPr>
        </p:nvSpPr>
        <p:spPr>
          <a:xfrm>
            <a:off x="831850" y="4589463"/>
            <a:ext cx="10515600" cy="1500187"/>
          </a:xfrm>
        </p:spPr>
        <p:txBody>
          <a:bodyPr>
            <a:normAutofit/>
          </a:bodyPr>
          <a:lstStyle/>
          <a:p>
            <a:r>
              <a:rPr lang="en-GB" sz="3200" dirty="0">
                <a:solidFill>
                  <a:schemeClr val="tx1"/>
                </a:solidFill>
              </a:rPr>
              <a:t>Reflective Practice and Reflective Writing</a:t>
            </a:r>
          </a:p>
        </p:txBody>
      </p:sp>
    </p:spTree>
    <p:extLst>
      <p:ext uri="{BB962C8B-B14F-4D97-AF65-F5344CB8AC3E}">
        <p14:creationId xmlns:p14="http://schemas.microsoft.com/office/powerpoint/2010/main" val="2174167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4CD7C-7686-51C1-A0DA-4431E6FA0674}"/>
              </a:ext>
            </a:extLst>
          </p:cNvPr>
          <p:cNvSpPr>
            <a:spLocks noGrp="1"/>
          </p:cNvSpPr>
          <p:nvPr>
            <p:ph type="title"/>
          </p:nvPr>
        </p:nvSpPr>
        <p:spPr/>
        <p:txBody>
          <a:bodyPr/>
          <a:lstStyle/>
          <a:p>
            <a:r>
              <a:rPr lang="en-GB" dirty="0"/>
              <a:t>Session Overview</a:t>
            </a:r>
          </a:p>
        </p:txBody>
      </p:sp>
      <p:graphicFrame>
        <p:nvGraphicFramePr>
          <p:cNvPr id="5" name="Content Placeholder 2">
            <a:extLst>
              <a:ext uri="{FF2B5EF4-FFF2-40B4-BE49-F238E27FC236}">
                <a16:creationId xmlns:a16="http://schemas.microsoft.com/office/drawing/2014/main" id="{5E973677-26CC-568F-8352-B83A2188D79D}"/>
              </a:ext>
            </a:extLst>
          </p:cNvPr>
          <p:cNvGraphicFramePr>
            <a:graphicFrameLocks noGrp="1"/>
          </p:cNvGraphicFramePr>
          <p:nvPr>
            <p:ph sz="quarter" idx="1"/>
            <p:extLst>
              <p:ext uri="{D42A27DB-BD31-4B8C-83A1-F6EECF244321}">
                <p14:modId xmlns:p14="http://schemas.microsoft.com/office/powerpoint/2010/main" val="2551322328"/>
              </p:ext>
            </p:extLst>
          </p:nvPr>
        </p:nvGraphicFramePr>
        <p:xfrm>
          <a:off x="1152939" y="1431235"/>
          <a:ext cx="9057861" cy="41517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804977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CAA9A2-BD9E-350A-F7C5-971D5D08B2D1}"/>
              </a:ext>
            </a:extLst>
          </p:cNvPr>
          <p:cNvSpPr>
            <a:spLocks noGrp="1"/>
          </p:cNvSpPr>
          <p:nvPr>
            <p:ph type="title"/>
          </p:nvPr>
        </p:nvSpPr>
        <p:spPr/>
        <p:txBody>
          <a:bodyPr/>
          <a:lstStyle/>
          <a:p>
            <a:r>
              <a:rPr lang="en-GB" dirty="0"/>
              <a:t>Placement Requirements</a:t>
            </a:r>
          </a:p>
        </p:txBody>
      </p:sp>
      <p:graphicFrame>
        <p:nvGraphicFramePr>
          <p:cNvPr id="5" name="Content Placeholder 2">
            <a:extLst>
              <a:ext uri="{FF2B5EF4-FFF2-40B4-BE49-F238E27FC236}">
                <a16:creationId xmlns:a16="http://schemas.microsoft.com/office/drawing/2014/main" id="{5A37BDB9-98CF-267E-75ED-E5FC6E06CCF6}"/>
              </a:ext>
            </a:extLst>
          </p:cNvPr>
          <p:cNvGraphicFramePr>
            <a:graphicFrameLocks noGrp="1"/>
          </p:cNvGraphicFramePr>
          <p:nvPr>
            <p:ph sz="quarter" idx="1"/>
            <p:extLst>
              <p:ext uri="{D42A27DB-BD31-4B8C-83A1-F6EECF244321}">
                <p14:modId xmlns:p14="http://schemas.microsoft.com/office/powerpoint/2010/main" val="1741092806"/>
              </p:ext>
            </p:extLst>
          </p:nvPr>
        </p:nvGraphicFramePr>
        <p:xfrm>
          <a:off x="547255" y="1524000"/>
          <a:ext cx="10917381" cy="39831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017088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br>
              <a:rPr lang="en-GB" dirty="0"/>
            </a:br>
            <a:r>
              <a:rPr lang="en-GB" dirty="0"/>
              <a:t>Reflection and Reflective Practice</a:t>
            </a:r>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24471161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974DC-4150-62FD-FFE1-0041C8633F1E}"/>
              </a:ext>
            </a:extLst>
          </p:cNvPr>
          <p:cNvSpPr>
            <a:spLocks noGrp="1"/>
          </p:cNvSpPr>
          <p:nvPr>
            <p:ph type="title"/>
          </p:nvPr>
        </p:nvSpPr>
        <p:spPr>
          <a:xfrm>
            <a:off x="838200" y="365125"/>
            <a:ext cx="10515600" cy="1325563"/>
          </a:xfrm>
        </p:spPr>
        <p:txBody>
          <a:bodyPr anchor="ctr">
            <a:normAutofit/>
          </a:bodyPr>
          <a:lstStyle/>
          <a:p>
            <a:r>
              <a:rPr lang="en-GB" dirty="0"/>
              <a:t>What do we know about Reflection and Reflective Writing. </a:t>
            </a:r>
          </a:p>
        </p:txBody>
      </p:sp>
      <p:graphicFrame>
        <p:nvGraphicFramePr>
          <p:cNvPr id="5" name="Content Placeholder 2">
            <a:extLst>
              <a:ext uri="{FF2B5EF4-FFF2-40B4-BE49-F238E27FC236}">
                <a16:creationId xmlns:a16="http://schemas.microsoft.com/office/drawing/2014/main" id="{5B48EEBA-31B9-8AA6-5CE1-515450216DE3}"/>
              </a:ext>
            </a:extLst>
          </p:cNvPr>
          <p:cNvGraphicFramePr>
            <a:graphicFrameLocks noGrp="1"/>
          </p:cNvGraphicFramePr>
          <p:nvPr>
            <p:ph idx="1"/>
            <p:extLst>
              <p:ext uri="{D42A27DB-BD31-4B8C-83A1-F6EECF244321}">
                <p14:modId xmlns:p14="http://schemas.microsoft.com/office/powerpoint/2010/main" val="208724176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320426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nchor="ctr">
            <a:normAutofit/>
          </a:bodyPr>
          <a:lstStyle/>
          <a:p>
            <a:r>
              <a:rPr lang="en-GB" dirty="0"/>
              <a:t>Learning from experience</a:t>
            </a:r>
          </a:p>
        </p:txBody>
      </p:sp>
      <p:graphicFrame>
        <p:nvGraphicFramePr>
          <p:cNvPr id="5" name="Content Placeholder 2">
            <a:extLst>
              <a:ext uri="{FF2B5EF4-FFF2-40B4-BE49-F238E27FC236}">
                <a16:creationId xmlns:a16="http://schemas.microsoft.com/office/drawing/2014/main" id="{F24F5F53-4110-C389-A15C-993E5F9E416D}"/>
              </a:ext>
            </a:extLst>
          </p:cNvPr>
          <p:cNvGraphicFramePr>
            <a:graphicFrameLocks noGrp="1"/>
          </p:cNvGraphicFramePr>
          <p:nvPr>
            <p:ph idx="1"/>
            <p:extLst>
              <p:ext uri="{D42A27DB-BD31-4B8C-83A1-F6EECF244321}">
                <p14:modId xmlns:p14="http://schemas.microsoft.com/office/powerpoint/2010/main" val="2957917764"/>
              </p:ext>
            </p:extLst>
          </p:nvPr>
        </p:nvGraphicFramePr>
        <p:xfrm>
          <a:off x="838199" y="1607127"/>
          <a:ext cx="11000509" cy="39554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037322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nchor="ctr">
            <a:normAutofit/>
          </a:bodyPr>
          <a:lstStyle/>
          <a:p>
            <a:r>
              <a:rPr lang="en-GB" dirty="0"/>
              <a:t>The process of Reflection</a:t>
            </a:r>
          </a:p>
        </p:txBody>
      </p:sp>
      <p:graphicFrame>
        <p:nvGraphicFramePr>
          <p:cNvPr id="5" name="Content Placeholder 2">
            <a:extLst>
              <a:ext uri="{FF2B5EF4-FFF2-40B4-BE49-F238E27FC236}">
                <a16:creationId xmlns:a16="http://schemas.microsoft.com/office/drawing/2014/main" id="{0E61D72D-4886-3F03-CB5B-76FECB1F2373}"/>
              </a:ext>
            </a:extLst>
          </p:cNvPr>
          <p:cNvGraphicFramePr>
            <a:graphicFrameLocks noGrp="1"/>
          </p:cNvGraphicFramePr>
          <p:nvPr>
            <p:ph idx="1"/>
            <p:extLst>
              <p:ext uri="{D42A27DB-BD31-4B8C-83A1-F6EECF244321}">
                <p14:modId xmlns:p14="http://schemas.microsoft.com/office/powerpoint/2010/main" val="2445109324"/>
              </p:ext>
            </p:extLst>
          </p:nvPr>
        </p:nvGraphicFramePr>
        <p:xfrm>
          <a:off x="838200" y="1524001"/>
          <a:ext cx="10515600" cy="41355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55336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process of Reflection</a:t>
            </a:r>
          </a:p>
        </p:txBody>
      </p:sp>
      <p:graphicFrame>
        <p:nvGraphicFramePr>
          <p:cNvPr id="5" name="Content Placeholder 2">
            <a:extLst>
              <a:ext uri="{FF2B5EF4-FFF2-40B4-BE49-F238E27FC236}">
                <a16:creationId xmlns:a16="http://schemas.microsoft.com/office/drawing/2014/main" id="{26F3DCD3-7AE5-7371-D48E-0AFA4BAE2AAA}"/>
              </a:ext>
            </a:extLst>
          </p:cNvPr>
          <p:cNvGraphicFramePr>
            <a:graphicFrameLocks noGrp="1"/>
          </p:cNvGraphicFramePr>
          <p:nvPr>
            <p:ph sz="quarter" idx="1"/>
            <p:extLst>
              <p:ext uri="{D42A27DB-BD31-4B8C-83A1-F6EECF244321}">
                <p14:modId xmlns:p14="http://schemas.microsoft.com/office/powerpoint/2010/main" val="1711180771"/>
              </p:ext>
            </p:extLst>
          </p:nvPr>
        </p:nvGraphicFramePr>
        <p:xfrm>
          <a:off x="706583" y="1475509"/>
          <a:ext cx="10938162" cy="41494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445254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process of Reflection</a:t>
            </a:r>
          </a:p>
        </p:txBody>
      </p:sp>
      <p:graphicFrame>
        <p:nvGraphicFramePr>
          <p:cNvPr id="5" name="Content Placeholder 2">
            <a:extLst>
              <a:ext uri="{FF2B5EF4-FFF2-40B4-BE49-F238E27FC236}">
                <a16:creationId xmlns:a16="http://schemas.microsoft.com/office/drawing/2014/main" id="{3D34C279-20DB-ADCD-7886-0411C3F786E0}"/>
              </a:ext>
            </a:extLst>
          </p:cNvPr>
          <p:cNvGraphicFramePr>
            <a:graphicFrameLocks noGrp="1"/>
          </p:cNvGraphicFramePr>
          <p:nvPr>
            <p:ph sz="quarter" idx="1"/>
            <p:extLst>
              <p:ext uri="{D42A27DB-BD31-4B8C-83A1-F6EECF244321}">
                <p14:modId xmlns:p14="http://schemas.microsoft.com/office/powerpoint/2010/main" val="571408776"/>
              </p:ext>
            </p:extLst>
          </p:nvPr>
        </p:nvGraphicFramePr>
        <p:xfrm>
          <a:off x="561109" y="1427018"/>
          <a:ext cx="11111346" cy="41009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448731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What is reflection and reflective practice?</a:t>
            </a:r>
          </a:p>
        </p:txBody>
      </p:sp>
      <p:sp>
        <p:nvSpPr>
          <p:cNvPr id="3" name="Content Placeholder 2"/>
          <p:cNvSpPr>
            <a:spLocks noGrp="1"/>
          </p:cNvSpPr>
          <p:nvPr>
            <p:ph sz="quarter" idx="1"/>
          </p:nvPr>
        </p:nvSpPr>
        <p:spPr>
          <a:xfrm>
            <a:off x="512619" y="1825625"/>
            <a:ext cx="11305308" cy="3868593"/>
          </a:xfrm>
        </p:spPr>
        <p:txBody>
          <a:bodyPr>
            <a:normAutofit fontScale="92500" lnSpcReduction="10000"/>
          </a:bodyPr>
          <a:lstStyle/>
          <a:p>
            <a:r>
              <a:rPr lang="en-GB" dirty="0"/>
              <a:t>Reflective Practice has been identified as one of the key ways in which we can learn from our experiences and is recognised as an essential tool for students to make links between theory and practice.</a:t>
            </a:r>
          </a:p>
          <a:p>
            <a:r>
              <a:rPr lang="en-GB" dirty="0"/>
              <a:t>It enables you to develop your knowledge and skills towards becoming professional practitioners. </a:t>
            </a:r>
          </a:p>
          <a:p>
            <a:r>
              <a:rPr lang="en-GB" dirty="0"/>
              <a:t>Essentially reflective practice means taking our experience as a starting point for learning.</a:t>
            </a:r>
          </a:p>
          <a:p>
            <a:r>
              <a:rPr lang="en-GB" dirty="0"/>
              <a:t>By thinking about them in a purposeful way – using reflection and the reflective process – we can come to understand them differently and take action as a result. </a:t>
            </a:r>
          </a:p>
          <a:p>
            <a:endParaRPr lang="en-GB" dirty="0"/>
          </a:p>
        </p:txBody>
      </p:sp>
    </p:spTree>
    <p:extLst>
      <p:ext uri="{BB962C8B-B14F-4D97-AF65-F5344CB8AC3E}">
        <p14:creationId xmlns:p14="http://schemas.microsoft.com/office/powerpoint/2010/main" val="22269054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process of Reflection</a:t>
            </a:r>
          </a:p>
        </p:txBody>
      </p:sp>
      <p:sp>
        <p:nvSpPr>
          <p:cNvPr id="3" name="Content Placeholder 2"/>
          <p:cNvSpPr>
            <a:spLocks noGrp="1"/>
          </p:cNvSpPr>
          <p:nvPr>
            <p:ph sz="quarter" idx="1"/>
          </p:nvPr>
        </p:nvSpPr>
        <p:spPr>
          <a:xfrm>
            <a:off x="637309" y="1565565"/>
            <a:ext cx="11215255" cy="4031672"/>
          </a:xfrm>
        </p:spPr>
        <p:txBody>
          <a:bodyPr>
            <a:normAutofit fontScale="92500" lnSpcReduction="20000"/>
          </a:bodyPr>
          <a:lstStyle/>
          <a:p>
            <a:r>
              <a:rPr lang="en-GB" dirty="0"/>
              <a:t>One of the more well-known theories on experiential learning by David Kolb.</a:t>
            </a:r>
          </a:p>
          <a:p>
            <a:r>
              <a:rPr lang="en-GB" dirty="0"/>
              <a:t>Kolb (1976, 1984) presents us with a model that is comprised of four stages.</a:t>
            </a:r>
          </a:p>
          <a:p>
            <a:r>
              <a:rPr lang="en-GB" dirty="0"/>
              <a:t>The pattern begins with an experience, this could be any event that takes place in daily life, or a piece of practice with a group of young people.</a:t>
            </a:r>
          </a:p>
          <a:p>
            <a:r>
              <a:rPr lang="en-GB" dirty="0"/>
              <a:t>Kolb calls this a </a:t>
            </a:r>
            <a:r>
              <a:rPr lang="en-GB" b="1" dirty="0"/>
              <a:t>(concrete experience)</a:t>
            </a:r>
            <a:r>
              <a:rPr lang="en-GB" dirty="0"/>
              <a:t>. This concrete experience may then lead to a period of reflection </a:t>
            </a:r>
            <a:r>
              <a:rPr lang="en-GB" b="1" dirty="0"/>
              <a:t>(reflective observation) </a:t>
            </a:r>
            <a:r>
              <a:rPr lang="en-GB" dirty="0"/>
              <a:t>this is when we think about the experience itself.  This then leads on to a process of theory making which Kolb calls </a:t>
            </a:r>
            <a:r>
              <a:rPr lang="en-GB" b="1" dirty="0"/>
              <a:t>(abstract conceptualisation)</a:t>
            </a:r>
            <a:r>
              <a:rPr lang="en-GB" dirty="0"/>
              <a:t>. This is when we test out our new theory or understanding in practice. From this we move into another concrete experience. </a:t>
            </a:r>
            <a:endParaRPr lang="en-GB" b="1" dirty="0"/>
          </a:p>
        </p:txBody>
      </p:sp>
    </p:spTree>
    <p:extLst>
      <p:ext uri="{BB962C8B-B14F-4D97-AF65-F5344CB8AC3E}">
        <p14:creationId xmlns:p14="http://schemas.microsoft.com/office/powerpoint/2010/main" val="30002262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nchor="ctr">
            <a:normAutofit/>
          </a:bodyPr>
          <a:lstStyle/>
          <a:p>
            <a:r>
              <a:rPr lang="en-GB" dirty="0"/>
              <a:t>Kolb’s Learning Cycle (1984)</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119745" y="1600200"/>
            <a:ext cx="7716981" cy="3941618"/>
          </a:xfrm>
          <a:prstGeom prst="rect">
            <a:avLst/>
          </a:prstGeom>
          <a:solidFill>
            <a:schemeClr val="accent1"/>
          </a:solid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132955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BB162-0987-DA66-A208-7E2232927828}"/>
              </a:ext>
            </a:extLst>
          </p:cNvPr>
          <p:cNvSpPr>
            <a:spLocks noGrp="1"/>
          </p:cNvSpPr>
          <p:nvPr>
            <p:ph type="title"/>
          </p:nvPr>
        </p:nvSpPr>
        <p:spPr>
          <a:xfrm>
            <a:off x="838200" y="365125"/>
            <a:ext cx="10515600" cy="1325563"/>
          </a:xfrm>
        </p:spPr>
        <p:txBody>
          <a:bodyPr anchor="ctr">
            <a:normAutofit/>
          </a:bodyPr>
          <a:lstStyle/>
          <a:p>
            <a:r>
              <a:rPr lang="en-GB" dirty="0"/>
              <a:t>Gibbs’ Model of Reflection</a:t>
            </a:r>
          </a:p>
        </p:txBody>
      </p:sp>
      <p:sp>
        <p:nvSpPr>
          <p:cNvPr id="3" name="Content Placeholder 2">
            <a:extLst>
              <a:ext uri="{FF2B5EF4-FFF2-40B4-BE49-F238E27FC236}">
                <a16:creationId xmlns:a16="http://schemas.microsoft.com/office/drawing/2014/main" id="{DC76820C-ACB8-2650-E6BF-555FA579FFAE}"/>
              </a:ext>
            </a:extLst>
          </p:cNvPr>
          <p:cNvSpPr>
            <a:spLocks noGrp="1"/>
          </p:cNvSpPr>
          <p:nvPr>
            <p:ph idx="1"/>
          </p:nvPr>
        </p:nvSpPr>
        <p:spPr>
          <a:xfrm>
            <a:off x="838200" y="1825625"/>
            <a:ext cx="10515600" cy="4351338"/>
          </a:xfrm>
        </p:spPr>
        <p:txBody>
          <a:bodyPr>
            <a:normAutofit/>
          </a:bodyPr>
          <a:lstStyle/>
          <a:p>
            <a:r>
              <a:rPr lang="en-GB" b="0" i="0" dirty="0">
                <a:effectLst/>
              </a:rPr>
              <a:t>One of the most famous cyclical models of reflection leading you through six stages exploring an experience: description, feelings, evaluation, analysis, conclusion and action plan.</a:t>
            </a:r>
            <a:endParaRPr lang="en-GB" dirty="0"/>
          </a:p>
        </p:txBody>
      </p:sp>
    </p:spTree>
    <p:extLst>
      <p:ext uri="{BB962C8B-B14F-4D97-AF65-F5344CB8AC3E}">
        <p14:creationId xmlns:p14="http://schemas.microsoft.com/office/powerpoint/2010/main" val="23530797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2">
            <a:extLst>
              <a:ext uri="{FF2B5EF4-FFF2-40B4-BE49-F238E27FC236}">
                <a16:creationId xmlns:a16="http://schemas.microsoft.com/office/drawing/2014/main" id="{ABE589EB-3464-1EC2-5394-ABD02D086BC4}"/>
              </a:ext>
            </a:extLst>
          </p:cNvPr>
          <p:cNvGraphicFramePr>
            <a:graphicFrameLocks noGrp="1"/>
          </p:cNvGraphicFramePr>
          <p:nvPr>
            <p:ph sz="half" idx="2"/>
            <p:extLst>
              <p:ext uri="{D42A27DB-BD31-4B8C-83A1-F6EECF244321}">
                <p14:modId xmlns:p14="http://schemas.microsoft.com/office/powerpoint/2010/main" val="210784902"/>
              </p:ext>
            </p:extLst>
          </p:nvPr>
        </p:nvGraphicFramePr>
        <p:xfrm>
          <a:off x="971195" y="721297"/>
          <a:ext cx="10382605" cy="45322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5502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863ED-1898-88D3-F3E8-72D315C178AC}"/>
              </a:ext>
            </a:extLst>
          </p:cNvPr>
          <p:cNvSpPr>
            <a:spLocks noGrp="1"/>
          </p:cNvSpPr>
          <p:nvPr>
            <p:ph type="title"/>
          </p:nvPr>
        </p:nvSpPr>
        <p:spPr>
          <a:xfrm>
            <a:off x="838200" y="365125"/>
            <a:ext cx="10515600" cy="1325563"/>
          </a:xfrm>
        </p:spPr>
        <p:txBody>
          <a:bodyPr anchor="ctr">
            <a:normAutofit/>
          </a:bodyPr>
          <a:lstStyle/>
          <a:p>
            <a:r>
              <a:rPr lang="en-GB" dirty="0"/>
              <a:t>The Model – Gibbs..</a:t>
            </a:r>
          </a:p>
        </p:txBody>
      </p:sp>
      <p:graphicFrame>
        <p:nvGraphicFramePr>
          <p:cNvPr id="5" name="Content Placeholder 2">
            <a:extLst>
              <a:ext uri="{FF2B5EF4-FFF2-40B4-BE49-F238E27FC236}">
                <a16:creationId xmlns:a16="http://schemas.microsoft.com/office/drawing/2014/main" id="{A5317254-9EC0-DA07-86BC-88BFF2EDDE71}"/>
              </a:ext>
            </a:extLst>
          </p:cNvPr>
          <p:cNvGraphicFramePr>
            <a:graphicFrameLocks noGrp="1"/>
          </p:cNvGraphicFramePr>
          <p:nvPr>
            <p:ph idx="1"/>
            <p:extLst>
              <p:ext uri="{D42A27DB-BD31-4B8C-83A1-F6EECF244321}">
                <p14:modId xmlns:p14="http://schemas.microsoft.com/office/powerpoint/2010/main" val="478683336"/>
              </p:ext>
            </p:extLst>
          </p:nvPr>
        </p:nvGraphicFramePr>
        <p:xfrm>
          <a:off x="838200" y="1537855"/>
          <a:ext cx="10515600" cy="42187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229159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17843B-6004-DA15-87B9-9214411636FC}"/>
              </a:ext>
            </a:extLst>
          </p:cNvPr>
          <p:cNvSpPr>
            <a:spLocks noGrp="1"/>
          </p:cNvSpPr>
          <p:nvPr>
            <p:ph type="title"/>
          </p:nvPr>
        </p:nvSpPr>
        <p:spPr/>
        <p:txBody>
          <a:bodyPr/>
          <a:lstStyle/>
          <a:p>
            <a:r>
              <a:rPr lang="en-GB" dirty="0"/>
              <a:t>Gibbs’ Model of Reflection 1988 </a:t>
            </a:r>
          </a:p>
        </p:txBody>
      </p:sp>
      <p:pic>
        <p:nvPicPr>
          <p:cNvPr id="1026" name="Picture 2" descr="A circular diagram showing the 6 stages of Gibbs' Reflective cycle">
            <a:extLst>
              <a:ext uri="{FF2B5EF4-FFF2-40B4-BE49-F238E27FC236}">
                <a16:creationId xmlns:a16="http://schemas.microsoft.com/office/drawing/2014/main" id="{03DF12C2-031F-A351-11B7-AFE8EC6FB658}"/>
              </a:ext>
            </a:extLst>
          </p:cNvPr>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3627438" y="1690688"/>
            <a:ext cx="4937125" cy="35601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69931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nchor="ctr">
            <a:normAutofit/>
          </a:bodyPr>
          <a:lstStyle/>
          <a:p>
            <a:r>
              <a:rPr lang="en-GB" dirty="0"/>
              <a:t>Gibbs’ Model of Reflection 1988 </a:t>
            </a:r>
          </a:p>
        </p:txBody>
      </p:sp>
      <p:pic>
        <p:nvPicPr>
          <p:cNvPr id="2053" name="Picture 5"/>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tretch>
            <a:fillRect/>
          </a:stretch>
        </p:blipFill>
        <p:spPr bwMode="auto">
          <a:xfrm>
            <a:off x="3158836" y="1918926"/>
            <a:ext cx="5181600" cy="3458154"/>
          </a:xfrm>
          <a:prstGeom prst="rect">
            <a:avLst/>
          </a:prstGeom>
          <a:solidFill>
            <a:schemeClr val="accent1"/>
          </a:solid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022198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2">
            <a:extLst>
              <a:ext uri="{FF2B5EF4-FFF2-40B4-BE49-F238E27FC236}">
                <a16:creationId xmlns:a16="http://schemas.microsoft.com/office/drawing/2014/main" id="{43A4F08E-C84D-B292-1E98-10A0F458D3E2}"/>
              </a:ext>
            </a:extLst>
          </p:cNvPr>
          <p:cNvGraphicFramePr>
            <a:graphicFrameLocks noGrp="1"/>
          </p:cNvGraphicFramePr>
          <p:nvPr>
            <p:ph sz="quarter" idx="1"/>
            <p:extLst>
              <p:ext uri="{D42A27DB-BD31-4B8C-83A1-F6EECF244321}">
                <p14:modId xmlns:p14="http://schemas.microsoft.com/office/powerpoint/2010/main" val="2350188383"/>
              </p:ext>
            </p:extLst>
          </p:nvPr>
        </p:nvGraphicFramePr>
        <p:xfrm>
          <a:off x="1510145" y="879765"/>
          <a:ext cx="9247910" cy="44473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677595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28A1FE-B5E9-6AED-2F81-F9CD45E85069}"/>
              </a:ext>
            </a:extLst>
          </p:cNvPr>
          <p:cNvSpPr>
            <a:spLocks noGrp="1"/>
          </p:cNvSpPr>
          <p:nvPr>
            <p:ph type="title"/>
          </p:nvPr>
        </p:nvSpPr>
        <p:spPr/>
        <p:txBody>
          <a:bodyPr/>
          <a:lstStyle/>
          <a:p>
            <a:r>
              <a:rPr lang="en-GB" dirty="0"/>
              <a:t>Description</a:t>
            </a:r>
          </a:p>
        </p:txBody>
      </p:sp>
      <p:sp>
        <p:nvSpPr>
          <p:cNvPr id="3" name="Content Placeholder 2">
            <a:extLst>
              <a:ext uri="{FF2B5EF4-FFF2-40B4-BE49-F238E27FC236}">
                <a16:creationId xmlns:a16="http://schemas.microsoft.com/office/drawing/2014/main" id="{102B1EEF-F1B6-D03E-6787-8E98F9940E3E}"/>
              </a:ext>
            </a:extLst>
          </p:cNvPr>
          <p:cNvSpPr>
            <a:spLocks noGrp="1"/>
          </p:cNvSpPr>
          <p:nvPr>
            <p:ph sz="quarter" idx="1"/>
          </p:nvPr>
        </p:nvSpPr>
        <p:spPr>
          <a:xfrm>
            <a:off x="471055" y="1336965"/>
            <a:ext cx="11229109" cy="4204854"/>
          </a:xfrm>
        </p:spPr>
        <p:txBody>
          <a:bodyPr>
            <a:normAutofit fontScale="85000" lnSpcReduction="20000"/>
          </a:bodyPr>
          <a:lstStyle/>
          <a:p>
            <a:pPr marL="0" indent="0">
              <a:buNone/>
            </a:pPr>
            <a:endParaRPr lang="en-GB" b="0" i="0" dirty="0">
              <a:solidFill>
                <a:srgbClr val="666666"/>
              </a:solidFill>
              <a:effectLst/>
              <a:latin typeface="Source Sans Pro" panose="020B0503030403020204" pitchFamily="34" charset="0"/>
            </a:endParaRPr>
          </a:p>
          <a:p>
            <a:pPr algn="l"/>
            <a:r>
              <a:rPr lang="en-GB" b="0" i="0" dirty="0">
                <a:solidFill>
                  <a:srgbClr val="333333"/>
                </a:solidFill>
                <a:effectLst/>
                <a:latin typeface="Source Sans Pro" panose="020B0503030403020204" pitchFamily="34" charset="0"/>
              </a:rPr>
              <a:t>Here you have a chance to describe the situation in detail. The main points to include here concern what happened. Your feelings and conclusions will come later.</a:t>
            </a:r>
          </a:p>
          <a:p>
            <a:pPr algn="l"/>
            <a:r>
              <a:rPr lang="en-GB" b="0" i="0" dirty="0">
                <a:solidFill>
                  <a:srgbClr val="333333"/>
                </a:solidFill>
                <a:effectLst/>
                <a:latin typeface="Source Sans Pro" panose="020B0503030403020204" pitchFamily="34" charset="0"/>
              </a:rPr>
              <a:t>Helpful questions:</a:t>
            </a:r>
          </a:p>
          <a:p>
            <a:pPr algn="l">
              <a:buFont typeface="Arial" panose="020B0604020202020204" pitchFamily="34" charset="0"/>
              <a:buChar char="•"/>
            </a:pPr>
            <a:r>
              <a:rPr lang="en-GB" b="0" i="0" dirty="0">
                <a:solidFill>
                  <a:srgbClr val="333333"/>
                </a:solidFill>
                <a:effectLst/>
                <a:latin typeface="Source Sans Pro" panose="020B0503030403020204" pitchFamily="34" charset="0"/>
              </a:rPr>
              <a:t>What happened?</a:t>
            </a:r>
          </a:p>
          <a:p>
            <a:pPr algn="l">
              <a:buFont typeface="Arial" panose="020B0604020202020204" pitchFamily="34" charset="0"/>
              <a:buChar char="•"/>
            </a:pPr>
            <a:r>
              <a:rPr lang="en-GB" b="0" i="0" dirty="0">
                <a:solidFill>
                  <a:srgbClr val="333333"/>
                </a:solidFill>
                <a:effectLst/>
                <a:latin typeface="Source Sans Pro" panose="020B0503030403020204" pitchFamily="34" charset="0"/>
              </a:rPr>
              <a:t>When and where did it happen?</a:t>
            </a:r>
          </a:p>
          <a:p>
            <a:pPr algn="l">
              <a:buFont typeface="Arial" panose="020B0604020202020204" pitchFamily="34" charset="0"/>
              <a:buChar char="•"/>
            </a:pPr>
            <a:r>
              <a:rPr lang="en-GB" b="0" i="0" dirty="0">
                <a:solidFill>
                  <a:srgbClr val="333333"/>
                </a:solidFill>
                <a:effectLst/>
                <a:latin typeface="Source Sans Pro" panose="020B0503030403020204" pitchFamily="34" charset="0"/>
              </a:rPr>
              <a:t>Who was present?</a:t>
            </a:r>
          </a:p>
          <a:p>
            <a:pPr algn="l">
              <a:buFont typeface="Arial" panose="020B0604020202020204" pitchFamily="34" charset="0"/>
              <a:buChar char="•"/>
            </a:pPr>
            <a:r>
              <a:rPr lang="en-GB" b="0" i="0" dirty="0">
                <a:solidFill>
                  <a:srgbClr val="333333"/>
                </a:solidFill>
                <a:effectLst/>
                <a:latin typeface="Source Sans Pro" panose="020B0503030403020204" pitchFamily="34" charset="0"/>
              </a:rPr>
              <a:t>What did you and the other people do?</a:t>
            </a:r>
          </a:p>
          <a:p>
            <a:pPr algn="l">
              <a:buFont typeface="Arial" panose="020B0604020202020204" pitchFamily="34" charset="0"/>
              <a:buChar char="•"/>
            </a:pPr>
            <a:r>
              <a:rPr lang="en-GB" b="0" i="0" dirty="0">
                <a:solidFill>
                  <a:srgbClr val="333333"/>
                </a:solidFill>
                <a:effectLst/>
                <a:latin typeface="Source Sans Pro" panose="020B0503030403020204" pitchFamily="34" charset="0"/>
              </a:rPr>
              <a:t>What was the outcome of the situation?</a:t>
            </a:r>
          </a:p>
          <a:p>
            <a:pPr algn="l">
              <a:buFont typeface="Arial" panose="020B0604020202020204" pitchFamily="34" charset="0"/>
              <a:buChar char="•"/>
            </a:pPr>
            <a:r>
              <a:rPr lang="en-GB" b="0" i="0" dirty="0">
                <a:solidFill>
                  <a:srgbClr val="333333"/>
                </a:solidFill>
                <a:effectLst/>
                <a:latin typeface="Source Sans Pro" panose="020B0503030403020204" pitchFamily="34" charset="0"/>
              </a:rPr>
              <a:t>Why were you there?</a:t>
            </a:r>
          </a:p>
          <a:p>
            <a:pPr algn="l">
              <a:buFont typeface="Arial" panose="020B0604020202020204" pitchFamily="34" charset="0"/>
              <a:buChar char="•"/>
            </a:pPr>
            <a:r>
              <a:rPr lang="en-GB" b="0" i="0" dirty="0">
                <a:solidFill>
                  <a:srgbClr val="333333"/>
                </a:solidFill>
                <a:effectLst/>
                <a:latin typeface="Source Sans Pro" panose="020B0503030403020204" pitchFamily="34" charset="0"/>
              </a:rPr>
              <a:t>What did you want to happen?</a:t>
            </a:r>
          </a:p>
          <a:p>
            <a:endParaRPr lang="en-GB" dirty="0"/>
          </a:p>
        </p:txBody>
      </p:sp>
    </p:spTree>
    <p:extLst>
      <p:ext uri="{BB962C8B-B14F-4D97-AF65-F5344CB8AC3E}">
        <p14:creationId xmlns:p14="http://schemas.microsoft.com/office/powerpoint/2010/main" val="10631639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590D3-1458-781D-5D42-82D257073E6F}"/>
              </a:ext>
            </a:extLst>
          </p:cNvPr>
          <p:cNvSpPr>
            <a:spLocks noGrp="1"/>
          </p:cNvSpPr>
          <p:nvPr>
            <p:ph type="title"/>
          </p:nvPr>
        </p:nvSpPr>
        <p:spPr>
          <a:xfrm>
            <a:off x="838200" y="365126"/>
            <a:ext cx="10515600" cy="1013402"/>
          </a:xfrm>
        </p:spPr>
        <p:txBody>
          <a:bodyPr anchor="ctr">
            <a:normAutofit/>
          </a:bodyPr>
          <a:lstStyle/>
          <a:p>
            <a:r>
              <a:rPr lang="en-GB" dirty="0"/>
              <a:t>Feelings</a:t>
            </a:r>
          </a:p>
        </p:txBody>
      </p:sp>
      <p:graphicFrame>
        <p:nvGraphicFramePr>
          <p:cNvPr id="5" name="Content Placeholder 2">
            <a:extLst>
              <a:ext uri="{FF2B5EF4-FFF2-40B4-BE49-F238E27FC236}">
                <a16:creationId xmlns:a16="http://schemas.microsoft.com/office/drawing/2014/main" id="{4851CD9E-3544-2714-B4E0-0E59C76C3E96}"/>
              </a:ext>
            </a:extLst>
          </p:cNvPr>
          <p:cNvGraphicFramePr>
            <a:graphicFrameLocks noGrp="1"/>
          </p:cNvGraphicFramePr>
          <p:nvPr>
            <p:ph idx="1"/>
            <p:extLst>
              <p:ext uri="{D42A27DB-BD31-4B8C-83A1-F6EECF244321}">
                <p14:modId xmlns:p14="http://schemas.microsoft.com/office/powerpoint/2010/main" val="1219433348"/>
              </p:ext>
            </p:extLst>
          </p:nvPr>
        </p:nvGraphicFramePr>
        <p:xfrm>
          <a:off x="207817" y="1690688"/>
          <a:ext cx="11499273" cy="37887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339579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15AE1-0CC6-0353-EA29-43A950AB7541}"/>
              </a:ext>
            </a:extLst>
          </p:cNvPr>
          <p:cNvSpPr>
            <a:spLocks noGrp="1"/>
          </p:cNvSpPr>
          <p:nvPr>
            <p:ph type="title"/>
          </p:nvPr>
        </p:nvSpPr>
        <p:spPr/>
        <p:txBody>
          <a:bodyPr/>
          <a:lstStyle/>
          <a:p>
            <a:r>
              <a:rPr lang="en-GB" dirty="0"/>
              <a:t>Evaluation</a:t>
            </a:r>
          </a:p>
        </p:txBody>
      </p:sp>
      <p:sp>
        <p:nvSpPr>
          <p:cNvPr id="3" name="Content Placeholder 2">
            <a:extLst>
              <a:ext uri="{FF2B5EF4-FFF2-40B4-BE49-F238E27FC236}">
                <a16:creationId xmlns:a16="http://schemas.microsoft.com/office/drawing/2014/main" id="{71FFEEF0-DF6D-231F-BCFC-BFFF91845F42}"/>
              </a:ext>
            </a:extLst>
          </p:cNvPr>
          <p:cNvSpPr>
            <a:spLocks noGrp="1"/>
          </p:cNvSpPr>
          <p:nvPr>
            <p:ph sz="quarter" idx="1"/>
          </p:nvPr>
        </p:nvSpPr>
        <p:spPr>
          <a:xfrm>
            <a:off x="318655" y="1420091"/>
            <a:ext cx="11457709" cy="4274127"/>
          </a:xfrm>
        </p:spPr>
        <p:txBody>
          <a:bodyPr>
            <a:normAutofit fontScale="92500" lnSpcReduction="20000"/>
          </a:bodyPr>
          <a:lstStyle/>
          <a:p>
            <a:pPr marL="0" indent="0">
              <a:buNone/>
            </a:pPr>
            <a:endParaRPr lang="en-GB" b="0" i="0" dirty="0">
              <a:solidFill>
                <a:srgbClr val="666666"/>
              </a:solidFill>
              <a:effectLst/>
              <a:latin typeface="Source Sans Pro" panose="020B0503030403020204" pitchFamily="34" charset="0"/>
            </a:endParaRPr>
          </a:p>
          <a:p>
            <a:pPr algn="l"/>
            <a:r>
              <a:rPr lang="en-GB" b="0" i="0" dirty="0">
                <a:solidFill>
                  <a:srgbClr val="333333"/>
                </a:solidFill>
                <a:effectLst/>
                <a:latin typeface="Source Sans Pro" panose="020B0503030403020204" pitchFamily="34" charset="0"/>
              </a:rPr>
              <a:t>Here you have a chance to evaluate what worked and what didn’t work in the situation. Try to be as objective and honest as possible. To get the most out of your reflection focus on both the positive and the negative aspects of the situation, even if it was primarily one or the other.</a:t>
            </a:r>
          </a:p>
          <a:p>
            <a:pPr algn="l"/>
            <a:r>
              <a:rPr lang="en-GB" b="0" i="0" dirty="0">
                <a:solidFill>
                  <a:srgbClr val="333333"/>
                </a:solidFill>
                <a:effectLst/>
                <a:latin typeface="Source Sans Pro" panose="020B0503030403020204" pitchFamily="34" charset="0"/>
              </a:rPr>
              <a:t>Helpful questions:</a:t>
            </a:r>
          </a:p>
          <a:p>
            <a:pPr algn="l">
              <a:buFont typeface="Arial" panose="020B0604020202020204" pitchFamily="34" charset="0"/>
              <a:buChar char="•"/>
            </a:pPr>
            <a:r>
              <a:rPr lang="en-GB" b="0" i="0" dirty="0">
                <a:solidFill>
                  <a:srgbClr val="333333"/>
                </a:solidFill>
                <a:effectLst/>
                <a:latin typeface="Source Sans Pro" panose="020B0503030403020204" pitchFamily="34" charset="0"/>
              </a:rPr>
              <a:t>What was good and bad about the experience?</a:t>
            </a:r>
          </a:p>
          <a:p>
            <a:pPr algn="l">
              <a:buFont typeface="Arial" panose="020B0604020202020204" pitchFamily="34" charset="0"/>
              <a:buChar char="•"/>
            </a:pPr>
            <a:r>
              <a:rPr lang="en-GB" b="0" i="0" dirty="0">
                <a:solidFill>
                  <a:srgbClr val="333333"/>
                </a:solidFill>
                <a:effectLst/>
                <a:latin typeface="Source Sans Pro" panose="020B0503030403020204" pitchFamily="34" charset="0"/>
              </a:rPr>
              <a:t>What went well?</a:t>
            </a:r>
          </a:p>
          <a:p>
            <a:pPr algn="l">
              <a:buFont typeface="Arial" panose="020B0604020202020204" pitchFamily="34" charset="0"/>
              <a:buChar char="•"/>
            </a:pPr>
            <a:r>
              <a:rPr lang="en-GB" b="0" i="0" dirty="0">
                <a:solidFill>
                  <a:srgbClr val="333333"/>
                </a:solidFill>
                <a:effectLst/>
                <a:latin typeface="Source Sans Pro" panose="020B0503030403020204" pitchFamily="34" charset="0"/>
              </a:rPr>
              <a:t>What didn’t go so well?</a:t>
            </a:r>
          </a:p>
          <a:p>
            <a:pPr algn="l">
              <a:buFont typeface="Arial" panose="020B0604020202020204" pitchFamily="34" charset="0"/>
              <a:buChar char="•"/>
            </a:pPr>
            <a:r>
              <a:rPr lang="en-GB" b="0" i="0" dirty="0">
                <a:solidFill>
                  <a:srgbClr val="333333"/>
                </a:solidFill>
                <a:effectLst/>
                <a:latin typeface="Source Sans Pro" panose="020B0503030403020204" pitchFamily="34" charset="0"/>
              </a:rPr>
              <a:t>What did you and other people contribute to the situation (positively or negatively)?</a:t>
            </a:r>
          </a:p>
          <a:p>
            <a:endParaRPr lang="en-GB" dirty="0"/>
          </a:p>
        </p:txBody>
      </p:sp>
    </p:spTree>
    <p:extLst>
      <p:ext uri="{BB962C8B-B14F-4D97-AF65-F5344CB8AC3E}">
        <p14:creationId xmlns:p14="http://schemas.microsoft.com/office/powerpoint/2010/main" val="36039266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B3F0E1-40BB-518E-0A7D-9914680EEC45}"/>
              </a:ext>
            </a:extLst>
          </p:cNvPr>
          <p:cNvSpPr>
            <a:spLocks noGrp="1"/>
          </p:cNvSpPr>
          <p:nvPr>
            <p:ph type="title"/>
          </p:nvPr>
        </p:nvSpPr>
        <p:spPr>
          <a:xfrm>
            <a:off x="387927" y="365125"/>
            <a:ext cx="10965873" cy="1325563"/>
          </a:xfrm>
        </p:spPr>
        <p:txBody>
          <a:bodyPr/>
          <a:lstStyle/>
          <a:p>
            <a:r>
              <a:rPr lang="en-GB" dirty="0"/>
              <a:t>Analysis</a:t>
            </a:r>
          </a:p>
        </p:txBody>
      </p:sp>
      <p:sp>
        <p:nvSpPr>
          <p:cNvPr id="3" name="Content Placeholder 2">
            <a:extLst>
              <a:ext uri="{FF2B5EF4-FFF2-40B4-BE49-F238E27FC236}">
                <a16:creationId xmlns:a16="http://schemas.microsoft.com/office/drawing/2014/main" id="{B36BB196-1A9D-70C5-5E8B-10E9BAA9FD0B}"/>
              </a:ext>
            </a:extLst>
          </p:cNvPr>
          <p:cNvSpPr>
            <a:spLocks noGrp="1"/>
          </p:cNvSpPr>
          <p:nvPr>
            <p:ph sz="quarter" idx="1"/>
          </p:nvPr>
        </p:nvSpPr>
        <p:spPr>
          <a:xfrm>
            <a:off x="540327" y="1537854"/>
            <a:ext cx="11090564" cy="4010891"/>
          </a:xfrm>
        </p:spPr>
        <p:txBody>
          <a:bodyPr>
            <a:normAutofit fontScale="77500" lnSpcReduction="20000"/>
          </a:bodyPr>
          <a:lstStyle/>
          <a:p>
            <a:pPr marL="0" indent="0">
              <a:buNone/>
            </a:pPr>
            <a:endParaRPr lang="en-GB" b="0" i="0" dirty="0">
              <a:solidFill>
                <a:srgbClr val="666666"/>
              </a:solidFill>
              <a:effectLst/>
              <a:latin typeface="Source Sans Pro" panose="020B0503030403020204" pitchFamily="34" charset="0"/>
            </a:endParaRPr>
          </a:p>
          <a:p>
            <a:pPr algn="l"/>
            <a:r>
              <a:rPr lang="en-GB" b="0" i="0" dirty="0">
                <a:solidFill>
                  <a:srgbClr val="333333"/>
                </a:solidFill>
                <a:effectLst/>
                <a:latin typeface="Source Sans Pro" panose="020B0503030403020204" pitchFamily="34" charset="0"/>
              </a:rPr>
              <a:t>The analysis step is where you have a chance to make sense of what happened. </a:t>
            </a:r>
          </a:p>
          <a:p>
            <a:pPr algn="l"/>
            <a:r>
              <a:rPr lang="en-GB" b="0" i="0" dirty="0">
                <a:solidFill>
                  <a:srgbClr val="333333"/>
                </a:solidFill>
                <a:effectLst/>
                <a:latin typeface="Source Sans Pro" panose="020B0503030403020204" pitchFamily="34" charset="0"/>
              </a:rPr>
              <a:t>Up until now you have focused on details around what happened in the situation.</a:t>
            </a:r>
          </a:p>
          <a:p>
            <a:pPr algn="l"/>
            <a:r>
              <a:rPr lang="en-GB" b="0" i="0" dirty="0">
                <a:solidFill>
                  <a:srgbClr val="333333"/>
                </a:solidFill>
                <a:effectLst/>
                <a:latin typeface="Source Sans Pro" panose="020B0503030403020204" pitchFamily="34" charset="0"/>
              </a:rPr>
              <a:t> Now you have a chance to extract meaning from it. You want to target the different aspects that went well or poorly and ask yourself why. If you are looking to include academic literature, this is the natural place to include it.</a:t>
            </a:r>
          </a:p>
          <a:p>
            <a:pPr algn="l"/>
            <a:r>
              <a:rPr lang="en-GB" b="0" i="0" dirty="0">
                <a:solidFill>
                  <a:srgbClr val="333333"/>
                </a:solidFill>
                <a:effectLst/>
                <a:latin typeface="Source Sans Pro" panose="020B0503030403020204" pitchFamily="34" charset="0"/>
              </a:rPr>
              <a:t>Helpful questions:</a:t>
            </a:r>
          </a:p>
          <a:p>
            <a:pPr algn="l">
              <a:buFont typeface="Arial" panose="020B0604020202020204" pitchFamily="34" charset="0"/>
              <a:buChar char="•"/>
            </a:pPr>
            <a:r>
              <a:rPr lang="en-GB" b="0" i="0" dirty="0">
                <a:solidFill>
                  <a:srgbClr val="333333"/>
                </a:solidFill>
                <a:effectLst/>
                <a:latin typeface="Source Sans Pro" panose="020B0503030403020204" pitchFamily="34" charset="0"/>
              </a:rPr>
              <a:t>Why did things go well?</a:t>
            </a:r>
          </a:p>
          <a:p>
            <a:pPr algn="l">
              <a:buFont typeface="Arial" panose="020B0604020202020204" pitchFamily="34" charset="0"/>
              <a:buChar char="•"/>
            </a:pPr>
            <a:r>
              <a:rPr lang="en-GB" b="0" i="0" dirty="0">
                <a:solidFill>
                  <a:srgbClr val="333333"/>
                </a:solidFill>
                <a:effectLst/>
                <a:latin typeface="Source Sans Pro" panose="020B0503030403020204" pitchFamily="34" charset="0"/>
              </a:rPr>
              <a:t>Why didn’t it go well?</a:t>
            </a:r>
          </a:p>
          <a:p>
            <a:pPr algn="l">
              <a:buFont typeface="Arial" panose="020B0604020202020204" pitchFamily="34" charset="0"/>
              <a:buChar char="•"/>
            </a:pPr>
            <a:r>
              <a:rPr lang="en-GB" b="0" i="0" dirty="0">
                <a:solidFill>
                  <a:srgbClr val="333333"/>
                </a:solidFill>
                <a:effectLst/>
                <a:latin typeface="Source Sans Pro" panose="020B0503030403020204" pitchFamily="34" charset="0"/>
              </a:rPr>
              <a:t>What sense can I make of the situation?</a:t>
            </a:r>
          </a:p>
          <a:p>
            <a:pPr algn="l">
              <a:buFont typeface="Arial" panose="020B0604020202020204" pitchFamily="34" charset="0"/>
              <a:buChar char="•"/>
            </a:pPr>
            <a:r>
              <a:rPr lang="en-GB" b="0" i="0" dirty="0">
                <a:solidFill>
                  <a:srgbClr val="333333"/>
                </a:solidFill>
                <a:effectLst/>
                <a:latin typeface="Source Sans Pro" panose="020B0503030403020204" pitchFamily="34" charset="0"/>
              </a:rPr>
              <a:t>What knowledge – my own or others (for example academic literature) can help me understand the situation?</a:t>
            </a:r>
          </a:p>
          <a:p>
            <a:endParaRPr lang="en-GB" dirty="0"/>
          </a:p>
        </p:txBody>
      </p:sp>
    </p:spTree>
    <p:extLst>
      <p:ext uri="{BB962C8B-B14F-4D97-AF65-F5344CB8AC3E}">
        <p14:creationId xmlns:p14="http://schemas.microsoft.com/office/powerpoint/2010/main" val="32222996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CD348E-3110-FA68-1AB5-E7BDB871CE75}"/>
              </a:ext>
            </a:extLst>
          </p:cNvPr>
          <p:cNvSpPr>
            <a:spLocks noGrp="1"/>
          </p:cNvSpPr>
          <p:nvPr>
            <p:ph type="title"/>
          </p:nvPr>
        </p:nvSpPr>
        <p:spPr>
          <a:xfrm>
            <a:off x="1981200" y="152400"/>
            <a:ext cx="8229600" cy="1332384"/>
          </a:xfrm>
        </p:spPr>
        <p:txBody>
          <a:bodyPr>
            <a:normAutofit/>
          </a:bodyPr>
          <a:lstStyle/>
          <a:p>
            <a:r>
              <a:rPr lang="en-GB" b="0" i="0" dirty="0">
                <a:solidFill>
                  <a:srgbClr val="666666"/>
                </a:solidFill>
                <a:effectLst/>
                <a:latin typeface="Source Sans Pro" panose="020B0503030403020204" pitchFamily="34" charset="0"/>
              </a:rPr>
              <a:t>Conclusions</a:t>
            </a:r>
            <a:br>
              <a:rPr lang="en-GB" b="0" i="0" dirty="0">
                <a:solidFill>
                  <a:srgbClr val="666666"/>
                </a:solidFill>
                <a:effectLst/>
                <a:latin typeface="Source Sans Pro" panose="020B0503030403020204" pitchFamily="34" charset="0"/>
              </a:rPr>
            </a:br>
            <a:endParaRPr lang="en-GB" dirty="0"/>
          </a:p>
        </p:txBody>
      </p:sp>
      <p:graphicFrame>
        <p:nvGraphicFramePr>
          <p:cNvPr id="5" name="Content Placeholder 2">
            <a:extLst>
              <a:ext uri="{FF2B5EF4-FFF2-40B4-BE49-F238E27FC236}">
                <a16:creationId xmlns:a16="http://schemas.microsoft.com/office/drawing/2014/main" id="{9DD0A521-2F33-2DE9-2862-662067AF6769}"/>
              </a:ext>
            </a:extLst>
          </p:cNvPr>
          <p:cNvGraphicFramePr>
            <a:graphicFrameLocks noGrp="1"/>
          </p:cNvGraphicFramePr>
          <p:nvPr>
            <p:ph sz="quarter" idx="1"/>
            <p:extLst>
              <p:ext uri="{D42A27DB-BD31-4B8C-83A1-F6EECF244321}">
                <p14:modId xmlns:p14="http://schemas.microsoft.com/office/powerpoint/2010/main" val="981559029"/>
              </p:ext>
            </p:extLst>
          </p:nvPr>
        </p:nvGraphicFramePr>
        <p:xfrm>
          <a:off x="665018" y="1371600"/>
          <a:ext cx="10744200" cy="39970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302083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C29E1-5313-8DB6-E40E-27D4EA62EFB5}"/>
              </a:ext>
            </a:extLst>
          </p:cNvPr>
          <p:cNvSpPr>
            <a:spLocks noGrp="1"/>
          </p:cNvSpPr>
          <p:nvPr>
            <p:ph type="title"/>
          </p:nvPr>
        </p:nvSpPr>
        <p:spPr>
          <a:xfrm>
            <a:off x="1981200" y="152400"/>
            <a:ext cx="8229600" cy="1404392"/>
          </a:xfrm>
        </p:spPr>
        <p:txBody>
          <a:bodyPr>
            <a:normAutofit/>
          </a:bodyPr>
          <a:lstStyle/>
          <a:p>
            <a:r>
              <a:rPr lang="en-GB" b="0" i="0" dirty="0">
                <a:solidFill>
                  <a:srgbClr val="666666"/>
                </a:solidFill>
                <a:effectLst/>
                <a:latin typeface="Source Sans Pro" panose="020B0503030403020204" pitchFamily="34" charset="0"/>
              </a:rPr>
              <a:t>Action plan</a:t>
            </a:r>
            <a:br>
              <a:rPr lang="en-GB" b="0" i="0" dirty="0">
                <a:solidFill>
                  <a:srgbClr val="666666"/>
                </a:solidFill>
                <a:effectLst/>
                <a:latin typeface="Source Sans Pro" panose="020B0503030403020204" pitchFamily="34" charset="0"/>
              </a:rPr>
            </a:br>
            <a:endParaRPr lang="en-GB" dirty="0"/>
          </a:p>
        </p:txBody>
      </p:sp>
      <p:sp>
        <p:nvSpPr>
          <p:cNvPr id="3" name="Content Placeholder 2">
            <a:extLst>
              <a:ext uri="{FF2B5EF4-FFF2-40B4-BE49-F238E27FC236}">
                <a16:creationId xmlns:a16="http://schemas.microsoft.com/office/drawing/2014/main" id="{A4A2590B-81B0-AA9F-7216-D261CE3A36CD}"/>
              </a:ext>
            </a:extLst>
          </p:cNvPr>
          <p:cNvSpPr>
            <a:spLocks noGrp="1"/>
          </p:cNvSpPr>
          <p:nvPr>
            <p:ph sz="quarter" idx="1"/>
          </p:nvPr>
        </p:nvSpPr>
        <p:spPr>
          <a:xfrm>
            <a:off x="408709" y="1124744"/>
            <a:ext cx="11076709" cy="4451711"/>
          </a:xfrm>
        </p:spPr>
        <p:txBody>
          <a:bodyPr>
            <a:normAutofit fontScale="92500" lnSpcReduction="10000"/>
          </a:bodyPr>
          <a:lstStyle/>
          <a:p>
            <a:pPr algn="l"/>
            <a:r>
              <a:rPr lang="en-GB" b="0" i="0" dirty="0">
                <a:solidFill>
                  <a:srgbClr val="333333"/>
                </a:solidFill>
                <a:effectLst/>
                <a:latin typeface="Source Sans Pro" panose="020B0503030403020204" pitchFamily="34" charset="0"/>
              </a:rPr>
              <a:t>At this step you plan for what you would do differently in a similar or related situation in the future. </a:t>
            </a:r>
          </a:p>
          <a:p>
            <a:pPr algn="l"/>
            <a:r>
              <a:rPr lang="en-GB" b="0" i="0" dirty="0">
                <a:solidFill>
                  <a:srgbClr val="333333"/>
                </a:solidFill>
                <a:effectLst/>
                <a:latin typeface="Source Sans Pro" panose="020B0503030403020204" pitchFamily="34" charset="0"/>
              </a:rPr>
              <a:t>It can also be extremely helpful to think about how you will help yourself to act differently – such that you don’t only plan what you will do differently, but also how you will make sure it happens. </a:t>
            </a:r>
          </a:p>
          <a:p>
            <a:pPr algn="l"/>
            <a:r>
              <a:rPr lang="en-GB" b="0" i="0" dirty="0">
                <a:solidFill>
                  <a:srgbClr val="333333"/>
                </a:solidFill>
                <a:effectLst/>
                <a:latin typeface="Source Sans Pro" panose="020B0503030403020204" pitchFamily="34" charset="0"/>
              </a:rPr>
              <a:t>Sometimes just the realisation is enough, but other times reminders might be helpful.</a:t>
            </a:r>
          </a:p>
          <a:p>
            <a:pPr algn="l"/>
            <a:r>
              <a:rPr lang="en-GB" b="0" i="0" dirty="0">
                <a:solidFill>
                  <a:srgbClr val="333333"/>
                </a:solidFill>
                <a:effectLst/>
                <a:latin typeface="Source Sans Pro" panose="020B0503030403020204" pitchFamily="34" charset="0"/>
              </a:rPr>
              <a:t>Helpful questions:</a:t>
            </a:r>
          </a:p>
          <a:p>
            <a:pPr algn="l">
              <a:buFont typeface="Arial" panose="020B0604020202020204" pitchFamily="34" charset="0"/>
              <a:buChar char="•"/>
            </a:pPr>
            <a:r>
              <a:rPr lang="en-GB" b="0" i="0" dirty="0">
                <a:solidFill>
                  <a:srgbClr val="333333"/>
                </a:solidFill>
                <a:effectLst/>
                <a:latin typeface="Source Sans Pro" panose="020B0503030403020204" pitchFamily="34" charset="0"/>
              </a:rPr>
              <a:t>If I had to do the same thing again, what would I do differently?</a:t>
            </a:r>
          </a:p>
          <a:p>
            <a:pPr algn="l">
              <a:buFont typeface="Arial" panose="020B0604020202020204" pitchFamily="34" charset="0"/>
              <a:buChar char="•"/>
            </a:pPr>
            <a:r>
              <a:rPr lang="en-GB" b="0" i="0" dirty="0">
                <a:solidFill>
                  <a:srgbClr val="333333"/>
                </a:solidFill>
                <a:effectLst/>
                <a:latin typeface="Source Sans Pro" panose="020B0503030403020204" pitchFamily="34" charset="0"/>
              </a:rPr>
              <a:t>How will I develop the required skills I need?</a:t>
            </a:r>
          </a:p>
          <a:p>
            <a:pPr algn="l">
              <a:buFont typeface="Arial" panose="020B0604020202020204" pitchFamily="34" charset="0"/>
              <a:buChar char="•"/>
            </a:pPr>
            <a:r>
              <a:rPr lang="en-GB" b="0" i="0" dirty="0">
                <a:solidFill>
                  <a:srgbClr val="333333"/>
                </a:solidFill>
                <a:effectLst/>
                <a:latin typeface="Source Sans Pro" panose="020B0503030403020204" pitchFamily="34" charset="0"/>
              </a:rPr>
              <a:t>How can I make sure that I can act differently next time?</a:t>
            </a:r>
          </a:p>
          <a:p>
            <a:endParaRPr lang="en-GB" dirty="0"/>
          </a:p>
        </p:txBody>
      </p:sp>
    </p:spTree>
    <p:extLst>
      <p:ext uri="{BB962C8B-B14F-4D97-AF65-F5344CB8AC3E}">
        <p14:creationId xmlns:p14="http://schemas.microsoft.com/office/powerpoint/2010/main" val="8616074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464E54-975D-6D5A-A1C5-217FDE33D54D}"/>
              </a:ext>
            </a:extLst>
          </p:cNvPr>
          <p:cNvSpPr>
            <a:spLocks noGrp="1"/>
          </p:cNvSpPr>
          <p:nvPr>
            <p:ph type="title"/>
          </p:nvPr>
        </p:nvSpPr>
        <p:spPr/>
        <p:txBody>
          <a:bodyPr/>
          <a:lstStyle/>
          <a:p>
            <a:r>
              <a:rPr lang="en-GB" dirty="0"/>
              <a:t>Pause Point</a:t>
            </a:r>
          </a:p>
        </p:txBody>
      </p:sp>
      <p:sp>
        <p:nvSpPr>
          <p:cNvPr id="3" name="Content Placeholder 2">
            <a:extLst>
              <a:ext uri="{FF2B5EF4-FFF2-40B4-BE49-F238E27FC236}">
                <a16:creationId xmlns:a16="http://schemas.microsoft.com/office/drawing/2014/main" id="{FF2EE1A9-F36E-0051-95BB-9B128526BA98}"/>
              </a:ext>
            </a:extLst>
          </p:cNvPr>
          <p:cNvSpPr>
            <a:spLocks noGrp="1"/>
          </p:cNvSpPr>
          <p:nvPr>
            <p:ph sz="quarter" idx="1"/>
          </p:nvPr>
        </p:nvSpPr>
        <p:spPr/>
        <p:txBody>
          <a:bodyPr/>
          <a:lstStyle/>
          <a:p>
            <a:r>
              <a:rPr lang="en-GB" dirty="0"/>
              <a:t>What is your thinking around the models introduced so far?</a:t>
            </a:r>
          </a:p>
          <a:p>
            <a:endParaRPr lang="en-GB" dirty="0"/>
          </a:p>
          <a:p>
            <a:r>
              <a:rPr lang="en-GB" dirty="0"/>
              <a:t>Do you use different models depending on the situation?</a:t>
            </a:r>
          </a:p>
          <a:p>
            <a:endParaRPr lang="en-GB" dirty="0"/>
          </a:p>
          <a:p>
            <a:endParaRPr lang="en-GB" dirty="0"/>
          </a:p>
        </p:txBody>
      </p:sp>
    </p:spTree>
    <p:extLst>
      <p:ext uri="{BB962C8B-B14F-4D97-AF65-F5344CB8AC3E}">
        <p14:creationId xmlns:p14="http://schemas.microsoft.com/office/powerpoint/2010/main" val="4405186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464261-D1AF-2960-BB33-A2CEED43D4DB}"/>
              </a:ext>
            </a:extLst>
          </p:cNvPr>
          <p:cNvSpPr>
            <a:spLocks noGrp="1"/>
          </p:cNvSpPr>
          <p:nvPr>
            <p:ph type="title"/>
          </p:nvPr>
        </p:nvSpPr>
        <p:spPr/>
        <p:txBody>
          <a:bodyPr/>
          <a:lstStyle/>
          <a:p>
            <a:r>
              <a:rPr lang="en-GB" b="0" i="0" dirty="0">
                <a:solidFill>
                  <a:srgbClr val="333333"/>
                </a:solidFill>
                <a:effectLst/>
                <a:latin typeface="Source Sans Pro" panose="020B0503030403020204" pitchFamily="34" charset="0"/>
              </a:rPr>
              <a:t>The 5R framework for reflection</a:t>
            </a:r>
            <a:endParaRPr lang="en-GB" dirty="0"/>
          </a:p>
        </p:txBody>
      </p:sp>
      <p:pic>
        <p:nvPicPr>
          <p:cNvPr id="4" name="Picture 2" descr="A graphic of the 5R model with the words spelled out. Reporting, reporting, relating, reasoning, and reconstructing">
            <a:extLst>
              <a:ext uri="{FF2B5EF4-FFF2-40B4-BE49-F238E27FC236}">
                <a16:creationId xmlns:a16="http://schemas.microsoft.com/office/drawing/2014/main" id="{CD8AFAF6-2EDF-8AA9-7DAA-E56481DF7C8C}"/>
              </a:ext>
            </a:extLst>
          </p:cNvPr>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3627439" y="1593272"/>
            <a:ext cx="4179597" cy="38314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31532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07F10-567D-D894-FD3C-7619AD557AED}"/>
              </a:ext>
            </a:extLst>
          </p:cNvPr>
          <p:cNvSpPr>
            <a:spLocks noGrp="1"/>
          </p:cNvSpPr>
          <p:nvPr>
            <p:ph type="title"/>
          </p:nvPr>
        </p:nvSpPr>
        <p:spPr/>
        <p:txBody>
          <a:bodyPr/>
          <a:lstStyle/>
          <a:p>
            <a:endParaRPr lang="en-GB"/>
          </a:p>
        </p:txBody>
      </p:sp>
      <p:pic>
        <p:nvPicPr>
          <p:cNvPr id="4" name="Picture 2" descr="A circular diagram showing the three stages of Rolfe et al.'s model">
            <a:extLst>
              <a:ext uri="{FF2B5EF4-FFF2-40B4-BE49-F238E27FC236}">
                <a16:creationId xmlns:a16="http://schemas.microsoft.com/office/drawing/2014/main" id="{C05604E1-5863-C6EE-AD6E-E6240C3F482F}"/>
              </a:ext>
            </a:extLst>
          </p:cNvPr>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2867892" y="1828800"/>
            <a:ext cx="5742708" cy="35744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22847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Individual Task – Directed Study</a:t>
            </a:r>
          </a:p>
        </p:txBody>
      </p:sp>
      <p:sp>
        <p:nvSpPr>
          <p:cNvPr id="3" name="Content Placeholder 2"/>
          <p:cNvSpPr>
            <a:spLocks noGrp="1"/>
          </p:cNvSpPr>
          <p:nvPr>
            <p:ph sz="quarter" idx="1"/>
          </p:nvPr>
        </p:nvSpPr>
        <p:spPr/>
        <p:txBody>
          <a:bodyPr>
            <a:normAutofit/>
          </a:bodyPr>
          <a:lstStyle/>
          <a:p>
            <a:pPr lvl="1"/>
            <a:r>
              <a:rPr lang="en-GB" dirty="0"/>
              <a:t>Using one of the models introduced in today’s lecture, consider a recent critical incident/event or piece of practice you have been involved in and use a model to help you with this reflection. </a:t>
            </a:r>
          </a:p>
          <a:p>
            <a:pPr lvl="1"/>
            <a:endParaRPr lang="en-GB" dirty="0"/>
          </a:p>
          <a:p>
            <a:pPr lvl="1"/>
            <a:r>
              <a:rPr lang="en-GB" dirty="0"/>
              <a:t>In other words write a reflective account ready for supervision.</a:t>
            </a:r>
          </a:p>
          <a:p>
            <a:pPr lvl="1"/>
            <a:endParaRPr lang="en-GB" dirty="0"/>
          </a:p>
          <a:p>
            <a:pPr lvl="1"/>
            <a:r>
              <a:rPr lang="en-GB" dirty="0"/>
              <a:t>Please consider and write a brief paragraph analysing why you use that particular model, and not others.</a:t>
            </a:r>
          </a:p>
          <a:p>
            <a:pPr lvl="1"/>
            <a:endParaRPr lang="en-GB" dirty="0"/>
          </a:p>
          <a:p>
            <a:pPr lvl="1"/>
            <a:r>
              <a:rPr lang="en-GB" dirty="0"/>
              <a:t>Feedback</a:t>
            </a:r>
          </a:p>
        </p:txBody>
      </p:sp>
    </p:spTree>
    <p:extLst>
      <p:ext uri="{BB962C8B-B14F-4D97-AF65-F5344CB8AC3E}">
        <p14:creationId xmlns:p14="http://schemas.microsoft.com/office/powerpoint/2010/main" val="36217003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BCB4F-4DBC-77FA-7A36-D4959F17845A}"/>
              </a:ext>
            </a:extLst>
          </p:cNvPr>
          <p:cNvSpPr>
            <a:spLocks noGrp="1"/>
          </p:cNvSpPr>
          <p:nvPr>
            <p:ph type="title"/>
          </p:nvPr>
        </p:nvSpPr>
        <p:spPr/>
        <p:txBody>
          <a:bodyPr/>
          <a:lstStyle/>
          <a:p>
            <a:r>
              <a:rPr lang="en-GB" dirty="0"/>
              <a:t>To Conclude</a:t>
            </a:r>
          </a:p>
        </p:txBody>
      </p:sp>
      <p:sp>
        <p:nvSpPr>
          <p:cNvPr id="3" name="Content Placeholder 2">
            <a:extLst>
              <a:ext uri="{FF2B5EF4-FFF2-40B4-BE49-F238E27FC236}">
                <a16:creationId xmlns:a16="http://schemas.microsoft.com/office/drawing/2014/main" id="{9E66CEA2-CFAA-63BF-B045-4D8D1AC36CB9}"/>
              </a:ext>
            </a:extLst>
          </p:cNvPr>
          <p:cNvSpPr>
            <a:spLocks noGrp="1"/>
          </p:cNvSpPr>
          <p:nvPr>
            <p:ph sz="quarter" idx="1"/>
          </p:nvPr>
        </p:nvSpPr>
        <p:spPr>
          <a:xfrm>
            <a:off x="838200" y="1825625"/>
            <a:ext cx="10515600" cy="3764684"/>
          </a:xfrm>
        </p:spPr>
        <p:txBody>
          <a:bodyPr>
            <a:normAutofit lnSpcReduction="10000"/>
          </a:bodyPr>
          <a:lstStyle/>
          <a:p>
            <a:r>
              <a:rPr lang="en-GB" dirty="0"/>
              <a:t>How can we use today’s learning?</a:t>
            </a:r>
          </a:p>
          <a:p>
            <a:endParaRPr lang="en-GB" dirty="0"/>
          </a:p>
          <a:p>
            <a:r>
              <a:rPr lang="en-GB" dirty="0"/>
              <a:t>In Practice?</a:t>
            </a:r>
          </a:p>
          <a:p>
            <a:pPr marL="274320" lvl="1" indent="0">
              <a:buNone/>
            </a:pPr>
            <a:endParaRPr lang="en-GB" dirty="0"/>
          </a:p>
          <a:p>
            <a:endParaRPr lang="en-GB" dirty="0"/>
          </a:p>
          <a:p>
            <a:r>
              <a:rPr lang="en-GB" dirty="0"/>
              <a:t>In the Portfolio?</a:t>
            </a:r>
          </a:p>
          <a:p>
            <a:endParaRPr lang="en-GB" dirty="0"/>
          </a:p>
          <a:p>
            <a:r>
              <a:rPr lang="en-GB" dirty="0"/>
              <a:t>What Theories can we link to today and use in our portfolios?</a:t>
            </a:r>
          </a:p>
          <a:p>
            <a:pPr marL="274320" lvl="1" indent="0">
              <a:buNone/>
            </a:pPr>
            <a:endParaRPr lang="en-GB" dirty="0"/>
          </a:p>
        </p:txBody>
      </p:sp>
    </p:spTree>
    <p:extLst>
      <p:ext uri="{BB962C8B-B14F-4D97-AF65-F5344CB8AC3E}">
        <p14:creationId xmlns:p14="http://schemas.microsoft.com/office/powerpoint/2010/main" val="9871103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BCB4F-4DBC-77FA-7A36-D4959F17845A}"/>
              </a:ext>
            </a:extLst>
          </p:cNvPr>
          <p:cNvSpPr>
            <a:spLocks noGrp="1"/>
          </p:cNvSpPr>
          <p:nvPr>
            <p:ph type="title"/>
          </p:nvPr>
        </p:nvSpPr>
        <p:spPr/>
        <p:txBody>
          <a:bodyPr/>
          <a:lstStyle/>
          <a:p>
            <a:r>
              <a:rPr lang="en-GB" dirty="0"/>
              <a:t>How can we use today’s learning?</a:t>
            </a:r>
          </a:p>
        </p:txBody>
      </p:sp>
      <p:sp>
        <p:nvSpPr>
          <p:cNvPr id="3" name="Content Placeholder 2">
            <a:extLst>
              <a:ext uri="{FF2B5EF4-FFF2-40B4-BE49-F238E27FC236}">
                <a16:creationId xmlns:a16="http://schemas.microsoft.com/office/drawing/2014/main" id="{9E66CEA2-CFAA-63BF-B045-4D8D1AC36CB9}"/>
              </a:ext>
            </a:extLst>
          </p:cNvPr>
          <p:cNvSpPr>
            <a:spLocks noGrp="1"/>
          </p:cNvSpPr>
          <p:nvPr>
            <p:ph sz="quarter" idx="1"/>
          </p:nvPr>
        </p:nvSpPr>
        <p:spPr/>
        <p:txBody>
          <a:bodyPr/>
          <a:lstStyle/>
          <a:p>
            <a:r>
              <a:rPr lang="en-GB" dirty="0"/>
              <a:t>In Practice?</a:t>
            </a:r>
          </a:p>
          <a:p>
            <a:pPr lvl="1"/>
            <a:r>
              <a:rPr lang="en-GB" dirty="0"/>
              <a:t>The Importance of Reflective Practice. </a:t>
            </a:r>
          </a:p>
          <a:p>
            <a:endParaRPr lang="en-GB" dirty="0"/>
          </a:p>
          <a:p>
            <a:r>
              <a:rPr lang="en-GB" dirty="0"/>
              <a:t>In the Portfolio?</a:t>
            </a:r>
          </a:p>
          <a:p>
            <a:pPr lvl="1"/>
            <a:r>
              <a:rPr lang="en-GB" dirty="0"/>
              <a:t>RA x 10 (6 Supervision Sessions)</a:t>
            </a:r>
          </a:p>
          <a:p>
            <a:pPr lvl="1"/>
            <a:r>
              <a:rPr lang="en-GB" dirty="0"/>
              <a:t>Summary of Learning</a:t>
            </a:r>
          </a:p>
        </p:txBody>
      </p:sp>
    </p:spTree>
    <p:extLst>
      <p:ext uri="{BB962C8B-B14F-4D97-AF65-F5344CB8AC3E}">
        <p14:creationId xmlns:p14="http://schemas.microsoft.com/office/powerpoint/2010/main" val="19846048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31594-6845-1FC3-92B9-1B43049C3E25}"/>
              </a:ext>
            </a:extLst>
          </p:cNvPr>
          <p:cNvSpPr>
            <a:spLocks noGrp="1"/>
          </p:cNvSpPr>
          <p:nvPr>
            <p:ph type="title"/>
          </p:nvPr>
        </p:nvSpPr>
        <p:spPr>
          <a:xfrm>
            <a:off x="838200" y="365126"/>
            <a:ext cx="10515600" cy="847148"/>
          </a:xfrm>
        </p:spPr>
        <p:txBody>
          <a:bodyPr>
            <a:normAutofit fontScale="90000"/>
          </a:bodyPr>
          <a:lstStyle/>
          <a:p>
            <a:r>
              <a:rPr lang="en-GB" dirty="0"/>
              <a:t>The Summary Of Learning Section of the Portfolio:</a:t>
            </a:r>
          </a:p>
        </p:txBody>
      </p:sp>
      <p:sp>
        <p:nvSpPr>
          <p:cNvPr id="3" name="Content Placeholder 2">
            <a:extLst>
              <a:ext uri="{FF2B5EF4-FFF2-40B4-BE49-F238E27FC236}">
                <a16:creationId xmlns:a16="http://schemas.microsoft.com/office/drawing/2014/main" id="{95607559-1AC7-5EF6-BB39-5085326ABBC1}"/>
              </a:ext>
            </a:extLst>
          </p:cNvPr>
          <p:cNvSpPr>
            <a:spLocks noGrp="1"/>
          </p:cNvSpPr>
          <p:nvPr>
            <p:ph sz="quarter" idx="1"/>
          </p:nvPr>
        </p:nvSpPr>
        <p:spPr>
          <a:xfrm>
            <a:off x="554181" y="1510144"/>
            <a:ext cx="10889673" cy="4871183"/>
          </a:xfrm>
        </p:spPr>
        <p:txBody>
          <a:bodyPr/>
          <a:lstStyle/>
          <a:p>
            <a:pPr marL="274320" indent="-274320" algn="just">
              <a:lnSpc>
                <a:spcPct val="100000"/>
              </a:lnSpc>
              <a:spcBef>
                <a:spcPts val="600"/>
              </a:spcBef>
              <a:buClr>
                <a:srgbClr val="727CA3"/>
              </a:buClr>
              <a:buSzPct val="76000"/>
              <a:buFont typeface="Wingdings 3"/>
              <a:buChar char=""/>
              <a:defRPr/>
            </a:pPr>
            <a:r>
              <a:rPr lang="en-GB" dirty="0">
                <a:solidFill>
                  <a:srgbClr val="000000"/>
                </a:solidFill>
                <a:latin typeface="Gill Sans MT"/>
              </a:rPr>
              <a:t>A summary of your own learning and development identifying ways in which your learning can be applied to your future placement practice. Your summary should be linked to your professional development plan and underpinned to examples from your practice and appropriate literature including the National Occupational Standards for Youth Work (approximately 700 words).</a:t>
            </a:r>
          </a:p>
          <a:p>
            <a:pPr marL="731520" lvl="1" indent="-274320" algn="just">
              <a:lnSpc>
                <a:spcPct val="100000"/>
              </a:lnSpc>
              <a:spcBef>
                <a:spcPts val="600"/>
              </a:spcBef>
              <a:buClr>
                <a:srgbClr val="727CA3"/>
              </a:buClr>
              <a:buSzPct val="76000"/>
              <a:buFont typeface="Wingdings 3"/>
              <a:buChar char=""/>
              <a:defRPr/>
            </a:pPr>
            <a:endParaRPr lang="en-GB" sz="2200" dirty="0">
              <a:solidFill>
                <a:srgbClr val="000000"/>
              </a:solidFill>
              <a:latin typeface="Gill Sans MT"/>
            </a:endParaRPr>
          </a:p>
          <a:p>
            <a:pPr marL="731520" lvl="1" indent="-274320" algn="just">
              <a:lnSpc>
                <a:spcPct val="100000"/>
              </a:lnSpc>
              <a:spcBef>
                <a:spcPts val="600"/>
              </a:spcBef>
              <a:buClr>
                <a:srgbClr val="727CA3"/>
              </a:buClr>
              <a:buSzPct val="76000"/>
              <a:buFont typeface="Wingdings 3"/>
              <a:buChar char=""/>
              <a:defRPr/>
            </a:pPr>
            <a:r>
              <a:rPr lang="en-GB" sz="2200" dirty="0">
                <a:solidFill>
                  <a:srgbClr val="000000"/>
                </a:solidFill>
                <a:latin typeface="Gill Sans MT"/>
              </a:rPr>
              <a:t>You can include your Professional Development Plan (PDP) and NOS Evidence Matrix  (NEM) in this section the (PDP) and (NEM) evidence matrix will not be counted in the word count.</a:t>
            </a:r>
          </a:p>
          <a:p>
            <a:pPr marL="274320" indent="-274320">
              <a:lnSpc>
                <a:spcPct val="100000"/>
              </a:lnSpc>
              <a:spcBef>
                <a:spcPts val="600"/>
              </a:spcBef>
              <a:buClr>
                <a:srgbClr val="727CA3"/>
              </a:buClr>
              <a:buSzPct val="76000"/>
              <a:buFont typeface="Wingdings 3"/>
              <a:buChar char=""/>
              <a:defRPr/>
            </a:pPr>
            <a:endParaRPr lang="en-GB" sz="2200" dirty="0">
              <a:solidFill>
                <a:prstClr val="black"/>
              </a:solidFill>
              <a:latin typeface="Gill Sans MT"/>
            </a:endParaRPr>
          </a:p>
          <a:p>
            <a:pPr lvl="1"/>
            <a:endParaRPr lang="en-GB" dirty="0"/>
          </a:p>
        </p:txBody>
      </p:sp>
    </p:spTree>
    <p:extLst>
      <p:ext uri="{BB962C8B-B14F-4D97-AF65-F5344CB8AC3E}">
        <p14:creationId xmlns:p14="http://schemas.microsoft.com/office/powerpoint/2010/main" val="13427058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DCEE21-8E1C-6424-ED30-594A7BE0F7E2}"/>
              </a:ext>
            </a:extLst>
          </p:cNvPr>
          <p:cNvSpPr>
            <a:spLocks noGrp="1"/>
          </p:cNvSpPr>
          <p:nvPr>
            <p:ph type="title"/>
          </p:nvPr>
        </p:nvSpPr>
        <p:spPr/>
        <p:txBody>
          <a:bodyPr/>
          <a:lstStyle/>
          <a:p>
            <a:r>
              <a:rPr lang="en-GB" dirty="0"/>
              <a:t>Pause Point - Any Questions?</a:t>
            </a:r>
          </a:p>
        </p:txBody>
      </p:sp>
      <p:graphicFrame>
        <p:nvGraphicFramePr>
          <p:cNvPr id="5" name="Content Placeholder 2">
            <a:extLst>
              <a:ext uri="{FF2B5EF4-FFF2-40B4-BE49-F238E27FC236}">
                <a16:creationId xmlns:a16="http://schemas.microsoft.com/office/drawing/2014/main" id="{586814E5-3F96-287C-61C6-52A81D60B7C7}"/>
              </a:ext>
            </a:extLst>
          </p:cNvPr>
          <p:cNvGraphicFramePr>
            <a:graphicFrameLocks noGrp="1"/>
          </p:cNvGraphicFramePr>
          <p:nvPr>
            <p:ph sz="quarter" idx="1"/>
            <p:extLst>
              <p:ext uri="{D42A27DB-BD31-4B8C-83A1-F6EECF244321}">
                <p14:modId xmlns:p14="http://schemas.microsoft.com/office/powerpoint/2010/main" val="4245353042"/>
              </p:ext>
            </p:extLst>
          </p:nvPr>
        </p:nvGraphicFramePr>
        <p:xfrm>
          <a:off x="637309" y="1593274"/>
          <a:ext cx="10848109" cy="36368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763038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DCEE21-8E1C-6424-ED30-594A7BE0F7E2}"/>
              </a:ext>
            </a:extLst>
          </p:cNvPr>
          <p:cNvSpPr>
            <a:spLocks noGrp="1"/>
          </p:cNvSpPr>
          <p:nvPr>
            <p:ph type="title"/>
          </p:nvPr>
        </p:nvSpPr>
        <p:spPr/>
        <p:txBody>
          <a:bodyPr/>
          <a:lstStyle/>
          <a:p>
            <a:r>
              <a:rPr lang="en-GB" dirty="0"/>
              <a:t>Pause Point - Any Questions?</a:t>
            </a:r>
          </a:p>
        </p:txBody>
      </p:sp>
      <p:graphicFrame>
        <p:nvGraphicFramePr>
          <p:cNvPr id="5" name="Content Placeholder 2">
            <a:extLst>
              <a:ext uri="{FF2B5EF4-FFF2-40B4-BE49-F238E27FC236}">
                <a16:creationId xmlns:a16="http://schemas.microsoft.com/office/drawing/2014/main" id="{586814E5-3F96-287C-61C6-52A81D60B7C7}"/>
              </a:ext>
            </a:extLst>
          </p:cNvPr>
          <p:cNvGraphicFramePr>
            <a:graphicFrameLocks noGrp="1"/>
          </p:cNvGraphicFramePr>
          <p:nvPr>
            <p:ph sz="quarter" idx="1"/>
            <p:extLst>
              <p:ext uri="{D42A27DB-BD31-4B8C-83A1-F6EECF244321}">
                <p14:modId xmlns:p14="http://schemas.microsoft.com/office/powerpoint/2010/main" val="3590711760"/>
              </p:ext>
            </p:extLst>
          </p:nvPr>
        </p:nvGraphicFramePr>
        <p:xfrm>
          <a:off x="838200" y="1579418"/>
          <a:ext cx="10723418" cy="40801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374222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16E5B6A5-04AA-7FD8-EFAD-60749478ADD0}"/>
              </a:ext>
            </a:extLst>
          </p:cNvPr>
          <p:cNvPicPr>
            <a:picLocks noGrp="1" noChangeAspect="1"/>
          </p:cNvPicPr>
          <p:nvPr>
            <p:ph sz="quarter" idx="1"/>
          </p:nvPr>
        </p:nvPicPr>
        <p:blipFill>
          <a:blip r:embed="rId2"/>
          <a:stretch>
            <a:fillRect/>
          </a:stretch>
        </p:blipFill>
        <p:spPr>
          <a:xfrm>
            <a:off x="3253051" y="374073"/>
            <a:ext cx="5544616" cy="5162128"/>
          </a:xfrm>
          <a:prstGeom prst="rect">
            <a:avLst/>
          </a:prstGeom>
        </p:spPr>
      </p:pic>
    </p:spTree>
    <p:extLst>
      <p:ext uri="{BB962C8B-B14F-4D97-AF65-F5344CB8AC3E}">
        <p14:creationId xmlns:p14="http://schemas.microsoft.com/office/powerpoint/2010/main" val="4044820926"/>
      </p:ext>
    </p:extLst>
  </p:cSld>
  <p:clrMapOvr>
    <a:masterClrMapping/>
  </p:clrMapOvr>
</p:sld>
</file>

<file path=ppt/theme/theme1.xml><?xml version="1.0" encoding="utf-8"?>
<a:theme xmlns:a="http://schemas.openxmlformats.org/drawingml/2006/main" name="Office Them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PP Template (Cream background)" id="{BB6076B2-FF1D-4709-92A1-792264D08139}" vid="{8F806C6F-5FC8-492D-A124-9E21A69900A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8f3237d2-625f-43bb-8348-f3f22b69b297">
      <Terms xmlns="http://schemas.microsoft.com/office/infopath/2007/PartnerControls"/>
    </lcf76f155ced4ddcb4097134ff3c332f>
    <TaxCatchAll xmlns="c207088d-bfeb-4b85-b1f3-57d2a57f6ba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D59205A8D1D184496904719E204B53A" ma:contentTypeVersion="16" ma:contentTypeDescription="Create a new document." ma:contentTypeScope="" ma:versionID="6e86df21b4958fa5f230638cfd0289fa">
  <xsd:schema xmlns:xsd="http://www.w3.org/2001/XMLSchema" xmlns:xs="http://www.w3.org/2001/XMLSchema" xmlns:p="http://schemas.microsoft.com/office/2006/metadata/properties" xmlns:ns2="8f3237d2-625f-43bb-8348-f3f22b69b297" xmlns:ns3="c207088d-bfeb-4b85-b1f3-57d2a57f6bae" targetNamespace="http://schemas.microsoft.com/office/2006/metadata/properties" ma:root="true" ma:fieldsID="0d08a048b3789d24c965d294cfb4583a" ns2:_="" ns3:_="">
    <xsd:import namespace="8f3237d2-625f-43bb-8348-f3f22b69b297"/>
    <xsd:import namespace="c207088d-bfeb-4b85-b1f3-57d2a57f6bae"/>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SearchPropertie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3237d2-625f-43bb-8348-f3f22b69b29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DateTaken" ma:index="21" nillable="true" ma:displayName="MediaServiceDateTaken" ma:hidden="true" ma:indexed="true" ma:internalName="MediaServiceDateTaken"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207088d-bfeb-4b85-b1f3-57d2a57f6bae"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7" nillable="true" ma:displayName="Taxonomy Catch All Column" ma:hidden="true" ma:list="{07d1c251-b0f0-4b80-a4ff-dc3701487768}" ma:internalName="TaxCatchAll" ma:showField="CatchAllData" ma:web="c207088d-bfeb-4b85-b1f3-57d2a57f6ba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6000189-FBB6-4115-8384-F675E184D031}">
  <ds:schemaRefs>
    <ds:schemaRef ds:uri="8f3237d2-625f-43bb-8348-f3f22b69b297"/>
    <ds:schemaRef ds:uri="c207088d-bfeb-4b85-b1f3-57d2a57f6ba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8DDB7AF1-E1E9-47D5-9D2A-AA2426246E6A}">
  <ds:schemaRefs>
    <ds:schemaRef ds:uri="8f3237d2-625f-43bb-8348-f3f22b69b297"/>
    <ds:schemaRef ds:uri="c207088d-bfeb-4b85-b1f3-57d2a57f6ba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04D7CDE-545D-42FB-9D8B-91B46711CAE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UWTSD PP Template (Cream background)</Template>
  <TotalTime>22</TotalTime>
  <Words>2092</Words>
  <Application>Microsoft Office PowerPoint</Application>
  <PresentationFormat>Widescreen</PresentationFormat>
  <Paragraphs>172</Paragraphs>
  <Slides>35</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Arial</vt:lpstr>
      <vt:lpstr>Calibri</vt:lpstr>
      <vt:lpstr>Gill Sans MT</vt:lpstr>
      <vt:lpstr>Source Sans Pro</vt:lpstr>
      <vt:lpstr>Wingdings 3</vt:lpstr>
      <vt:lpstr>Office Theme</vt:lpstr>
      <vt:lpstr>PowerPoint Presentation</vt:lpstr>
      <vt:lpstr>Portfolio and Placement Requirements </vt:lpstr>
      <vt:lpstr>Session Overview</vt:lpstr>
      <vt:lpstr>Placement Requirements</vt:lpstr>
      <vt:lpstr> Reflection and Reflective Practice</vt:lpstr>
      <vt:lpstr>What do we know about Reflection and Reflective Writing. </vt:lpstr>
      <vt:lpstr>Learning from experience</vt:lpstr>
      <vt:lpstr>The process of Reflection</vt:lpstr>
      <vt:lpstr>The process of Reflection</vt:lpstr>
      <vt:lpstr>The process of Reflection</vt:lpstr>
      <vt:lpstr>What is reflection and reflective practice?</vt:lpstr>
      <vt:lpstr>The process of Reflection</vt:lpstr>
      <vt:lpstr>Kolb’s Learning Cycle (1984)</vt:lpstr>
      <vt:lpstr>Gibbs’ Model of Reflection</vt:lpstr>
      <vt:lpstr>PowerPoint Presentation</vt:lpstr>
      <vt:lpstr>The Model – Gibbs..</vt:lpstr>
      <vt:lpstr>Gibbs’ Model of Reflection 1988 </vt:lpstr>
      <vt:lpstr>Gibbs’ Model of Reflection 1988 </vt:lpstr>
      <vt:lpstr>PowerPoint Presentation</vt:lpstr>
      <vt:lpstr>Description</vt:lpstr>
      <vt:lpstr>Feelings</vt:lpstr>
      <vt:lpstr>Evaluation</vt:lpstr>
      <vt:lpstr>Analysis</vt:lpstr>
      <vt:lpstr>Conclusions </vt:lpstr>
      <vt:lpstr>Action plan </vt:lpstr>
      <vt:lpstr>Pause Point</vt:lpstr>
      <vt:lpstr>The 5R framework for reflection</vt:lpstr>
      <vt:lpstr>PowerPoint Presentation</vt:lpstr>
      <vt:lpstr>Individual Task – Directed Study</vt:lpstr>
      <vt:lpstr>To Conclude</vt:lpstr>
      <vt:lpstr>How can we use today’s learning?</vt:lpstr>
      <vt:lpstr>The Summary Of Learning Section of the Portfolio:</vt:lpstr>
      <vt:lpstr>Pause Point - Any Questions?</vt:lpstr>
      <vt:lpstr>Pause Point - Any Questions?</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Natasha Young</dc:creator>
  <cp:lastModifiedBy>Alana Enoch</cp:lastModifiedBy>
  <cp:revision>3</cp:revision>
  <dcterms:created xsi:type="dcterms:W3CDTF">2022-06-22T10:03:12Z</dcterms:created>
  <dcterms:modified xsi:type="dcterms:W3CDTF">2023-09-20T09:37:04Z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0x010100CD59205A8D1D184496904719E204B53A</vt:lpwstr>
  </property>
  <property fmtid="{D5CDD505-2E9C-101B-9397-08002B2CF9AE}" pid="3" name="MediaServiceImageTags">
    <vt:lpwstr/>
  </property>
</Properties>
</file>