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65" r:id="rId4"/>
    <p:sldId id="270" r:id="rId5"/>
    <p:sldId id="261" r:id="rId6"/>
    <p:sldId id="268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B397DC-BA6B-466E-BE36-711B045422AD}" v="216" dt="2026-02-23T02:25:02.697"/>
    <p1510:client id="{FF6693A0-DC28-FDF1-F1BD-1AC0BED714A2}" v="6" dt="2026-02-23T02:22:45.4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8" autoAdjust="0"/>
    <p:restoredTop sz="94660"/>
  </p:normalViewPr>
  <p:slideViewPr>
    <p:cSldViewPr snapToGrid="0">
      <p:cViewPr varScale="1">
        <p:scale>
          <a:sx n="82" d="100"/>
          <a:sy n="82" d="100"/>
        </p:scale>
        <p:origin x="53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hra Begum (2324332)" userId="S::2324332@student.uwtsd.ac.uk::3767bcd6-0e44-48cc-9003-01361c2bce28" providerId="AD" clId="Web-{14F624DA-9EEF-375A-EF76-8B3A01080223}"/>
    <pc:docChg chg="addSld delSld modSld">
      <pc:chgData name="Zahra Begum (2324332)" userId="S::2324332@student.uwtsd.ac.uk::3767bcd6-0e44-48cc-9003-01361c2bce28" providerId="AD" clId="Web-{14F624DA-9EEF-375A-EF76-8B3A01080223}" dt="2026-02-18T22:41:08.006" v="14"/>
      <pc:docMkLst>
        <pc:docMk/>
      </pc:docMkLst>
      <pc:sldChg chg="addSp modSp mod setBg">
        <pc:chgData name="Zahra Begum (2324332)" userId="S::2324332@student.uwtsd.ac.uk::3767bcd6-0e44-48cc-9003-01361c2bce28" providerId="AD" clId="Web-{14F624DA-9EEF-375A-EF76-8B3A01080223}" dt="2026-02-18T22:38:39.167" v="0"/>
        <pc:sldMkLst>
          <pc:docMk/>
          <pc:sldMk cId="109857222" sldId="256"/>
        </pc:sldMkLst>
        <pc:spChg chg="mod">
          <ac:chgData name="Zahra Begum (2324332)" userId="S::2324332@student.uwtsd.ac.uk::3767bcd6-0e44-48cc-9003-01361c2bce28" providerId="AD" clId="Web-{14F624DA-9EEF-375A-EF76-8B3A01080223}" dt="2026-02-18T22:38:39.167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hra Begum (2324332)" userId="S::2324332@student.uwtsd.ac.uk::3767bcd6-0e44-48cc-9003-01361c2bce28" providerId="AD" clId="Web-{14F624DA-9EEF-375A-EF76-8B3A01080223}" dt="2026-02-18T22:38:39.167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hra Begum (2324332)" userId="S::2324332@student.uwtsd.ac.uk::3767bcd6-0e44-48cc-9003-01361c2bce28" providerId="AD" clId="Web-{14F624DA-9EEF-375A-EF76-8B3A01080223}" dt="2026-02-18T22:38:39.167" v="0"/>
          <ac:spMkLst>
            <pc:docMk/>
            <pc:sldMk cId="109857222" sldId="256"/>
            <ac:spMk id="8" creationId="{C7D023E4-8DE1-436E-9847-ED6A4B4B04FD}"/>
          </ac:spMkLst>
        </pc:spChg>
        <pc:grpChg chg="add">
          <ac:chgData name="Zahra Begum (2324332)" userId="S::2324332@student.uwtsd.ac.uk::3767bcd6-0e44-48cc-9003-01361c2bce28" providerId="AD" clId="Web-{14F624DA-9EEF-375A-EF76-8B3A01080223}" dt="2026-02-18T22:38:39.167" v="0"/>
          <ac:grpSpMkLst>
            <pc:docMk/>
            <pc:sldMk cId="109857222" sldId="256"/>
            <ac:grpSpMk id="10" creationId="{1FEC590B-3306-47E9-BD67-97F3F76169A4}"/>
          </ac:grpSpMkLst>
        </pc:grpChg>
        <pc:grpChg chg="add">
          <ac:chgData name="Zahra Begum (2324332)" userId="S::2324332@student.uwtsd.ac.uk::3767bcd6-0e44-48cc-9003-01361c2bce28" providerId="AD" clId="Web-{14F624DA-9EEF-375A-EF76-8B3A01080223}" dt="2026-02-18T22:38:39.167" v="0"/>
          <ac:grpSpMkLst>
            <pc:docMk/>
            <pc:sldMk cId="109857222" sldId="256"/>
            <ac:grpSpMk id="14" creationId="{A47AAF5E-1692-48C9-98FB-6432BF0BC4F7}"/>
          </ac:grpSpMkLst>
        </pc:grpChg>
      </pc:sldChg>
      <pc:sldChg chg="addSp modSp new add del mod setBg">
        <pc:chgData name="Zahra Begum (2324332)" userId="S::2324332@student.uwtsd.ac.uk::3767bcd6-0e44-48cc-9003-01361c2bce28" providerId="AD" clId="Web-{14F624DA-9EEF-375A-EF76-8B3A01080223}" dt="2026-02-18T22:39:29.359" v="4"/>
        <pc:sldMkLst>
          <pc:docMk/>
          <pc:sldMk cId="1224848277" sldId="262"/>
        </pc:sldMkLst>
        <pc:spChg chg="mod">
          <ac:chgData name="Zahra Begum (2324332)" userId="S::2324332@student.uwtsd.ac.uk::3767bcd6-0e44-48cc-9003-01361c2bce28" providerId="AD" clId="Web-{14F624DA-9EEF-375A-EF76-8B3A01080223}" dt="2026-02-18T22:39:20.811" v="2"/>
          <ac:spMkLst>
            <pc:docMk/>
            <pc:sldMk cId="1224848277" sldId="262"/>
            <ac:spMk id="2" creationId="{5E938C2C-9C83-5EF4-9C70-D962E28E25AA}"/>
          </ac:spMkLst>
        </pc:spChg>
        <pc:spChg chg="mod">
          <ac:chgData name="Zahra Begum (2324332)" userId="S::2324332@student.uwtsd.ac.uk::3767bcd6-0e44-48cc-9003-01361c2bce28" providerId="AD" clId="Web-{14F624DA-9EEF-375A-EF76-8B3A01080223}" dt="2026-02-18T22:39:20.811" v="2"/>
          <ac:spMkLst>
            <pc:docMk/>
            <pc:sldMk cId="1224848277" sldId="262"/>
            <ac:spMk id="3" creationId="{333F9715-E70E-3685-C3FF-7C497F6A2CA5}"/>
          </ac:spMkLst>
        </pc:spChg>
        <pc:spChg chg="add">
          <ac:chgData name="Zahra Begum (2324332)" userId="S::2324332@student.uwtsd.ac.uk::3767bcd6-0e44-48cc-9003-01361c2bce28" providerId="AD" clId="Web-{14F624DA-9EEF-375A-EF76-8B3A01080223}" dt="2026-02-18T22:39:20.811" v="2"/>
          <ac:spMkLst>
            <pc:docMk/>
            <pc:sldMk cId="1224848277" sldId="262"/>
            <ac:spMk id="8" creationId="{815925C2-A704-4D47-B1C1-3FCA52512EC1}"/>
          </ac:spMkLst>
        </pc:spChg>
        <pc:spChg chg="add">
          <ac:chgData name="Zahra Begum (2324332)" userId="S::2324332@student.uwtsd.ac.uk::3767bcd6-0e44-48cc-9003-01361c2bce28" providerId="AD" clId="Web-{14F624DA-9EEF-375A-EF76-8B3A01080223}" dt="2026-02-18T22:39:20.811" v="2"/>
          <ac:spMkLst>
            <pc:docMk/>
            <pc:sldMk cId="1224848277" sldId="262"/>
            <ac:spMk id="10" creationId="{01D4315C-C23C-4FD3-98DF-08C29E2292A8}"/>
          </ac:spMkLst>
        </pc:spChg>
        <pc:grpChg chg="add">
          <ac:chgData name="Zahra Begum (2324332)" userId="S::2324332@student.uwtsd.ac.uk::3767bcd6-0e44-48cc-9003-01361c2bce28" providerId="AD" clId="Web-{14F624DA-9EEF-375A-EF76-8B3A01080223}" dt="2026-02-18T22:39:20.811" v="2"/>
          <ac:grpSpMkLst>
            <pc:docMk/>
            <pc:sldMk cId="1224848277" sldId="262"/>
            <ac:grpSpMk id="12" creationId="{5E6B47BC-43FD-4C91-8BFF-B41B99A8A39E}"/>
          </ac:grpSpMkLst>
        </pc:grpChg>
        <pc:grpChg chg="add">
          <ac:chgData name="Zahra Begum (2324332)" userId="S::2324332@student.uwtsd.ac.uk::3767bcd6-0e44-48cc-9003-01361c2bce28" providerId="AD" clId="Web-{14F624DA-9EEF-375A-EF76-8B3A01080223}" dt="2026-02-18T22:39:20.811" v="2"/>
          <ac:grpSpMkLst>
            <pc:docMk/>
            <pc:sldMk cId="1224848277" sldId="262"/>
            <ac:grpSpMk id="16" creationId="{43F5E015-E085-4624-B431-B42414448684}"/>
          </ac:grpSpMkLst>
        </pc:grpChg>
      </pc:sldChg>
      <pc:sldChg chg="addSp modSp new mod setBg">
        <pc:chgData name="Zahra Begum (2324332)" userId="S::2324332@student.uwtsd.ac.uk::3767bcd6-0e44-48cc-9003-01361c2bce28" providerId="AD" clId="Web-{14F624DA-9EEF-375A-EF76-8B3A01080223}" dt="2026-02-18T22:40:17.378" v="11"/>
        <pc:sldMkLst>
          <pc:docMk/>
          <pc:sldMk cId="1147741839" sldId="263"/>
        </pc:sldMkLst>
        <pc:spChg chg="mod">
          <ac:chgData name="Zahra Begum (2324332)" userId="S::2324332@student.uwtsd.ac.uk::3767bcd6-0e44-48cc-9003-01361c2bce28" providerId="AD" clId="Web-{14F624DA-9EEF-375A-EF76-8B3A01080223}" dt="2026-02-18T22:40:17.378" v="11"/>
          <ac:spMkLst>
            <pc:docMk/>
            <pc:sldMk cId="1147741839" sldId="263"/>
            <ac:spMk id="2" creationId="{7B88CD31-471A-00F3-1470-4FEBE4F5F28D}"/>
          </ac:spMkLst>
        </pc:spChg>
        <pc:spChg chg="mod">
          <ac:chgData name="Zahra Begum (2324332)" userId="S::2324332@student.uwtsd.ac.uk::3767bcd6-0e44-48cc-9003-01361c2bce28" providerId="AD" clId="Web-{14F624DA-9EEF-375A-EF76-8B3A01080223}" dt="2026-02-18T22:40:17.378" v="11"/>
          <ac:spMkLst>
            <pc:docMk/>
            <pc:sldMk cId="1147741839" sldId="263"/>
            <ac:spMk id="3" creationId="{A9F770CE-BCD6-11EA-BD17-F7571C6E9566}"/>
          </ac:spMkLst>
        </pc:spChg>
        <pc:spChg chg="add">
          <ac:chgData name="Zahra Begum (2324332)" userId="S::2324332@student.uwtsd.ac.uk::3767bcd6-0e44-48cc-9003-01361c2bce28" providerId="AD" clId="Web-{14F624DA-9EEF-375A-EF76-8B3A01080223}" dt="2026-02-18T22:40:17.378" v="11"/>
          <ac:spMkLst>
            <pc:docMk/>
            <pc:sldMk cId="1147741839" sldId="263"/>
            <ac:spMk id="8" creationId="{815925C2-A704-4D47-B1C1-3FCA52512EC1}"/>
          </ac:spMkLst>
        </pc:spChg>
        <pc:spChg chg="add">
          <ac:chgData name="Zahra Begum (2324332)" userId="S::2324332@student.uwtsd.ac.uk::3767bcd6-0e44-48cc-9003-01361c2bce28" providerId="AD" clId="Web-{14F624DA-9EEF-375A-EF76-8B3A01080223}" dt="2026-02-18T22:40:17.378" v="11"/>
          <ac:spMkLst>
            <pc:docMk/>
            <pc:sldMk cId="1147741839" sldId="263"/>
            <ac:spMk id="10" creationId="{01D4315C-C23C-4FD3-98DF-08C29E2292A8}"/>
          </ac:spMkLst>
        </pc:spChg>
        <pc:grpChg chg="add">
          <ac:chgData name="Zahra Begum (2324332)" userId="S::2324332@student.uwtsd.ac.uk::3767bcd6-0e44-48cc-9003-01361c2bce28" providerId="AD" clId="Web-{14F624DA-9EEF-375A-EF76-8B3A01080223}" dt="2026-02-18T22:40:17.378" v="11"/>
          <ac:grpSpMkLst>
            <pc:docMk/>
            <pc:sldMk cId="1147741839" sldId="263"/>
            <ac:grpSpMk id="12" creationId="{5E6B47BC-43FD-4C91-8BFF-B41B99A8A39E}"/>
          </ac:grpSpMkLst>
        </pc:grpChg>
        <pc:grpChg chg="add">
          <ac:chgData name="Zahra Begum (2324332)" userId="S::2324332@student.uwtsd.ac.uk::3767bcd6-0e44-48cc-9003-01361c2bce28" providerId="AD" clId="Web-{14F624DA-9EEF-375A-EF76-8B3A01080223}" dt="2026-02-18T22:40:17.378" v="11"/>
          <ac:grpSpMkLst>
            <pc:docMk/>
            <pc:sldMk cId="1147741839" sldId="263"/>
            <ac:grpSpMk id="16" creationId="{43F5E015-E085-4624-B431-B42414448684}"/>
          </ac:grpSpMkLst>
        </pc:grpChg>
      </pc:sldChg>
      <pc:sldChg chg="addSp delSp modSp new del mod setBg">
        <pc:chgData name="Zahra Begum (2324332)" userId="S::2324332@student.uwtsd.ac.uk::3767bcd6-0e44-48cc-9003-01361c2bce28" providerId="AD" clId="Web-{14F624DA-9EEF-375A-EF76-8B3A01080223}" dt="2026-02-18T22:41:08.006" v="14"/>
        <pc:sldMkLst>
          <pc:docMk/>
          <pc:sldMk cId="2485687899" sldId="264"/>
        </pc:sldMkLst>
        <pc:spChg chg="mod">
          <ac:chgData name="Zahra Begum (2324332)" userId="S::2324332@student.uwtsd.ac.uk::3767bcd6-0e44-48cc-9003-01361c2bce28" providerId="AD" clId="Web-{14F624DA-9EEF-375A-EF76-8B3A01080223}" dt="2026-02-18T22:40:52.364" v="12"/>
          <ac:spMkLst>
            <pc:docMk/>
            <pc:sldMk cId="2485687899" sldId="264"/>
            <ac:spMk id="2" creationId="{5E17E50A-0D7F-5405-CBBE-1FC371D37501}"/>
          </ac:spMkLst>
        </pc:spChg>
        <pc:spChg chg="del">
          <ac:chgData name="Zahra Begum (2324332)" userId="S::2324332@student.uwtsd.ac.uk::3767bcd6-0e44-48cc-9003-01361c2bce28" providerId="AD" clId="Web-{14F624DA-9EEF-375A-EF76-8B3A01080223}" dt="2026-02-18T22:40:52.364" v="12"/>
          <ac:spMkLst>
            <pc:docMk/>
            <pc:sldMk cId="2485687899" sldId="264"/>
            <ac:spMk id="3" creationId="{C487D5BD-52A2-6DDA-795D-5131235AD778}"/>
          </ac:spMkLst>
        </pc:spChg>
        <pc:spChg chg="add">
          <ac:chgData name="Zahra Begum (2324332)" userId="S::2324332@student.uwtsd.ac.uk::3767bcd6-0e44-48cc-9003-01361c2bce28" providerId="AD" clId="Web-{14F624DA-9EEF-375A-EF76-8B3A01080223}" dt="2026-02-18T22:40:52.364" v="12"/>
          <ac:spMkLst>
            <pc:docMk/>
            <pc:sldMk cId="2485687899" sldId="264"/>
            <ac:spMk id="8" creationId="{C7D023E4-8DE1-436E-9847-ED6A4B4B04FD}"/>
          </ac:spMkLst>
        </pc:spChg>
        <pc:grpChg chg="add">
          <ac:chgData name="Zahra Begum (2324332)" userId="S::2324332@student.uwtsd.ac.uk::3767bcd6-0e44-48cc-9003-01361c2bce28" providerId="AD" clId="Web-{14F624DA-9EEF-375A-EF76-8B3A01080223}" dt="2026-02-18T22:40:52.364" v="12"/>
          <ac:grpSpMkLst>
            <pc:docMk/>
            <pc:sldMk cId="2485687899" sldId="264"/>
            <ac:grpSpMk id="10" creationId="{1FEC590B-3306-47E9-BD67-97F3F76169A4}"/>
          </ac:grpSpMkLst>
        </pc:grpChg>
        <pc:grpChg chg="add">
          <ac:chgData name="Zahra Begum (2324332)" userId="S::2324332@student.uwtsd.ac.uk::3767bcd6-0e44-48cc-9003-01361c2bce28" providerId="AD" clId="Web-{14F624DA-9EEF-375A-EF76-8B3A01080223}" dt="2026-02-18T22:40:52.364" v="12"/>
          <ac:grpSpMkLst>
            <pc:docMk/>
            <pc:sldMk cId="2485687899" sldId="264"/>
            <ac:grpSpMk id="14" creationId="{A47AAF5E-1692-48C9-98FB-6432BF0BC4F7}"/>
          </ac:grpSpMkLst>
        </pc:grpChg>
      </pc:sldChg>
      <pc:sldChg chg="new">
        <pc:chgData name="Zahra Begum (2324332)" userId="S::2324332@student.uwtsd.ac.uk::3767bcd6-0e44-48cc-9003-01361c2bce28" providerId="AD" clId="Web-{14F624DA-9EEF-375A-EF76-8B3A01080223}" dt="2026-02-18T22:39:33.890" v="7"/>
        <pc:sldMkLst>
          <pc:docMk/>
          <pc:sldMk cId="182068392" sldId="265"/>
        </pc:sldMkLst>
      </pc:sldChg>
      <pc:sldChg chg="new">
        <pc:chgData name="Zahra Begum (2324332)" userId="S::2324332@student.uwtsd.ac.uk::3767bcd6-0e44-48cc-9003-01361c2bce28" providerId="AD" clId="Web-{14F624DA-9EEF-375A-EF76-8B3A01080223}" dt="2026-02-18T22:39:34.484" v="8"/>
        <pc:sldMkLst>
          <pc:docMk/>
          <pc:sldMk cId="3887460495" sldId="266"/>
        </pc:sldMkLst>
      </pc:sldChg>
      <pc:sldChg chg="new">
        <pc:chgData name="Zahra Begum (2324332)" userId="S::2324332@student.uwtsd.ac.uk::3767bcd6-0e44-48cc-9003-01361c2bce28" providerId="AD" clId="Web-{14F624DA-9EEF-375A-EF76-8B3A01080223}" dt="2026-02-18T22:39:35.515" v="9"/>
        <pc:sldMkLst>
          <pc:docMk/>
          <pc:sldMk cId="2441556617" sldId="267"/>
        </pc:sldMkLst>
      </pc:sldChg>
      <pc:sldChg chg="new">
        <pc:chgData name="Zahra Begum (2324332)" userId="S::2324332@student.uwtsd.ac.uk::3767bcd6-0e44-48cc-9003-01361c2bce28" providerId="AD" clId="Web-{14F624DA-9EEF-375A-EF76-8B3A01080223}" dt="2026-02-18T22:39:36.281" v="10"/>
        <pc:sldMkLst>
          <pc:docMk/>
          <pc:sldMk cId="1736556546" sldId="268"/>
        </pc:sldMkLst>
      </pc:sldChg>
      <pc:sldChg chg="new">
        <pc:chgData name="Zahra Begum (2324332)" userId="S::2324332@student.uwtsd.ac.uk::3767bcd6-0e44-48cc-9003-01361c2bce28" providerId="AD" clId="Web-{14F624DA-9EEF-375A-EF76-8B3A01080223}" dt="2026-02-18T22:41:00.083" v="13"/>
        <pc:sldMkLst>
          <pc:docMk/>
          <pc:sldMk cId="4056510527" sldId="269"/>
        </pc:sldMkLst>
      </pc:sldChg>
    </pc:docChg>
  </pc:docChgLst>
  <pc:docChgLst>
    <pc:chgData name="Zahra Begum (2324332)" userId="S::2324332@student.uwtsd.ac.uk::3767bcd6-0e44-48cc-9003-01361c2bce28" providerId="AD" clId="Web-{FF6693A0-DC28-FDF1-F1BD-1AC0BED714A2}"/>
    <pc:docChg chg="addSld">
      <pc:chgData name="Zahra Begum (2324332)" userId="S::2324332@student.uwtsd.ac.uk::3767bcd6-0e44-48cc-9003-01361c2bce28" providerId="AD" clId="Web-{FF6693A0-DC28-FDF1-F1BD-1AC0BED714A2}" dt="2026-02-23T02:22:45.411" v="5"/>
      <pc:docMkLst>
        <pc:docMk/>
      </pc:docMkLst>
      <pc:sldChg chg="add">
        <pc:chgData name="Zahra Begum (2324332)" userId="S::2324332@student.uwtsd.ac.uk::3767bcd6-0e44-48cc-9003-01361c2bce28" providerId="AD" clId="Web-{FF6693A0-DC28-FDF1-F1BD-1AC0BED714A2}" dt="2026-02-23T02:22:45.161" v="0"/>
        <pc:sldMkLst>
          <pc:docMk/>
          <pc:sldMk cId="2071365355" sldId="273"/>
        </pc:sldMkLst>
      </pc:sldChg>
      <pc:sldChg chg="add">
        <pc:chgData name="Zahra Begum (2324332)" userId="S::2324332@student.uwtsd.ac.uk::3767bcd6-0e44-48cc-9003-01361c2bce28" providerId="AD" clId="Web-{FF6693A0-DC28-FDF1-F1BD-1AC0BED714A2}" dt="2026-02-23T02:22:45.223" v="1"/>
        <pc:sldMkLst>
          <pc:docMk/>
          <pc:sldMk cId="2155821990" sldId="274"/>
        </pc:sldMkLst>
      </pc:sldChg>
      <pc:sldChg chg="add">
        <pc:chgData name="Zahra Begum (2324332)" userId="S::2324332@student.uwtsd.ac.uk::3767bcd6-0e44-48cc-9003-01361c2bce28" providerId="AD" clId="Web-{FF6693A0-DC28-FDF1-F1BD-1AC0BED714A2}" dt="2026-02-23T02:22:45.254" v="2"/>
        <pc:sldMkLst>
          <pc:docMk/>
          <pc:sldMk cId="195176797" sldId="275"/>
        </pc:sldMkLst>
      </pc:sldChg>
      <pc:sldChg chg="add">
        <pc:chgData name="Zahra Begum (2324332)" userId="S::2324332@student.uwtsd.ac.uk::3767bcd6-0e44-48cc-9003-01361c2bce28" providerId="AD" clId="Web-{FF6693A0-DC28-FDF1-F1BD-1AC0BED714A2}" dt="2026-02-23T02:22:45.348" v="3"/>
        <pc:sldMkLst>
          <pc:docMk/>
          <pc:sldMk cId="1058977062" sldId="276"/>
        </pc:sldMkLst>
      </pc:sldChg>
      <pc:sldChg chg="add">
        <pc:chgData name="Zahra Begum (2324332)" userId="S::2324332@student.uwtsd.ac.uk::3767bcd6-0e44-48cc-9003-01361c2bce28" providerId="AD" clId="Web-{FF6693A0-DC28-FDF1-F1BD-1AC0BED714A2}" dt="2026-02-23T02:22:45.379" v="4"/>
        <pc:sldMkLst>
          <pc:docMk/>
          <pc:sldMk cId="3095495468" sldId="277"/>
        </pc:sldMkLst>
      </pc:sldChg>
      <pc:sldChg chg="add">
        <pc:chgData name="Zahra Begum (2324332)" userId="S::2324332@student.uwtsd.ac.uk::3767bcd6-0e44-48cc-9003-01361c2bce28" providerId="AD" clId="Web-{FF6693A0-DC28-FDF1-F1BD-1AC0BED714A2}" dt="2026-02-23T02:22:45.411" v="5"/>
        <pc:sldMkLst>
          <pc:docMk/>
          <pc:sldMk cId="2380105850" sldId="278"/>
        </pc:sldMkLst>
      </pc:sldChg>
    </pc:docChg>
  </pc:docChgLst>
  <pc:docChgLst>
    <pc:chgData name="Zahra Begum (2324332)" userId="3767bcd6-0e44-48cc-9003-01361c2bce28" providerId="ADAL" clId="{8C836F10-5AF9-43EC-BFBC-E6D7A104BE33}"/>
    <pc:docChg chg="undo custSel addSld delSld modSld sldOrd modMainMaster">
      <pc:chgData name="Zahra Begum (2324332)" userId="3767bcd6-0e44-48cc-9003-01361c2bce28" providerId="ADAL" clId="{8C836F10-5AF9-43EC-BFBC-E6D7A104BE33}" dt="2026-02-23T02:25:02.697" v="1729" actId="47"/>
      <pc:docMkLst>
        <pc:docMk/>
      </pc:docMkLst>
      <pc:sldChg chg="addSp delSp modSp mod modTransition delDesignElem">
        <pc:chgData name="Zahra Begum (2324332)" userId="3767bcd6-0e44-48cc-9003-01361c2bce28" providerId="ADAL" clId="{8C836F10-5AF9-43EC-BFBC-E6D7A104BE33}" dt="2026-02-23T02:16:50.960" v="1720"/>
        <pc:sldMkLst>
          <pc:docMk/>
          <pc:sldMk cId="109857222" sldId="256"/>
        </pc:sldMkLst>
        <pc:spChg chg="mo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hra Begum (2324332)" userId="3767bcd6-0e44-48cc-9003-01361c2bce28" providerId="ADAL" clId="{8C836F10-5AF9-43EC-BFBC-E6D7A104BE33}" dt="2026-02-18T23:02:48.981" v="149" actId="25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26" creationId="{09588DA8-065E-4F6F-8EFD-43104AB2E0CF}"/>
          </ac:spMkLst>
        </pc:spChg>
        <pc:spChg chg="ad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28" creationId="{C4285719-470E-454C-AF62-8323075F1F5B}"/>
          </ac:spMkLst>
        </pc:spChg>
        <pc:spChg chg="ad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30" creationId="{CD9FE4EF-C4D8-49A0-B2FF-81D8DB7D8A24}"/>
          </ac:spMkLst>
        </pc:spChg>
        <pc:spChg chg="ad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32" creationId="{4300840D-0A0B-4512-BACA-B439D5B9C57C}"/>
          </ac:spMkLst>
        </pc:spChg>
        <pc:spChg chg="ad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34" creationId="{D2B78728-A580-49A7-84F9-6EF6F583ADE0}"/>
          </ac:spMkLst>
        </pc:spChg>
        <pc:spChg chg="ad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36" creationId="{38FAA1A1-D861-433F-88FA-1E9D6FD31D11}"/>
          </ac:spMkLst>
        </pc:spChg>
        <pc:spChg chg="add">
          <ac:chgData name="Zahra Begum (2324332)" userId="3767bcd6-0e44-48cc-9003-01361c2bce28" providerId="ADAL" clId="{8C836F10-5AF9-43EC-BFBC-E6D7A104BE33}" dt="2026-02-18T22:58:11.073" v="92" actId="26606"/>
          <ac:spMkLst>
            <pc:docMk/>
            <pc:sldMk cId="109857222" sldId="256"/>
            <ac:spMk id="38" creationId="{8D71EDA1-87BF-4D5D-AB79-F346FD19278A}"/>
          </ac:spMkLst>
        </pc:spChg>
      </pc:sldChg>
      <pc:sldChg chg="del">
        <pc:chgData name="Zahra Begum (2324332)" userId="3767bcd6-0e44-48cc-9003-01361c2bce28" providerId="ADAL" clId="{8C836F10-5AF9-43EC-BFBC-E6D7A104BE33}" dt="2026-02-22T23:09:09.262" v="998" actId="47"/>
        <pc:sldMkLst>
          <pc:docMk/>
          <pc:sldMk cId="3838456782" sldId="258"/>
        </pc:sldMkLst>
      </pc:sldChg>
      <pc:sldChg chg="modSp del mod">
        <pc:chgData name="Zahra Begum (2324332)" userId="3767bcd6-0e44-48cc-9003-01361c2bce28" providerId="ADAL" clId="{8C836F10-5AF9-43EC-BFBC-E6D7A104BE33}" dt="2026-02-22T23:19:51.931" v="1238" actId="47"/>
        <pc:sldMkLst>
          <pc:docMk/>
          <pc:sldMk cId="1756093578" sldId="259"/>
        </pc:sldMkLst>
        <pc:spChg chg="mod">
          <ac:chgData name="Zahra Begum (2324332)" userId="3767bcd6-0e44-48cc-9003-01361c2bce28" providerId="ADAL" clId="{8C836F10-5AF9-43EC-BFBC-E6D7A104BE33}" dt="2026-02-22T23:19:48.679" v="1237" actId="1076"/>
          <ac:spMkLst>
            <pc:docMk/>
            <pc:sldMk cId="1756093578" sldId="259"/>
            <ac:spMk id="2" creationId="{B61C300C-E2E3-F736-E420-EDDB5A40512C}"/>
          </ac:spMkLst>
        </pc:spChg>
      </pc:sldChg>
      <pc:sldChg chg="addSp delSp modSp del mod setBg">
        <pc:chgData name="Zahra Begum (2324332)" userId="3767bcd6-0e44-48cc-9003-01361c2bce28" providerId="ADAL" clId="{8C836F10-5AF9-43EC-BFBC-E6D7A104BE33}" dt="2026-02-23T01:20:44.437" v="1250" actId="47"/>
        <pc:sldMkLst>
          <pc:docMk/>
          <pc:sldMk cId="63257961" sldId="260"/>
        </pc:sldMkLst>
        <pc:spChg chg="add del mod">
          <ac:chgData name="Zahra Begum (2324332)" userId="3767bcd6-0e44-48cc-9003-01361c2bce28" providerId="ADAL" clId="{8C836F10-5AF9-43EC-BFBC-E6D7A104BE33}" dt="2026-02-22T23:17:58.051" v="1187" actId="478"/>
          <ac:spMkLst>
            <pc:docMk/>
            <pc:sldMk cId="63257961" sldId="260"/>
            <ac:spMk id="2" creationId="{EDB7B09A-DB97-3E26-670F-1ACDCC66C879}"/>
          </ac:spMkLst>
        </pc:spChg>
        <pc:spChg chg="add del mod">
          <ac:chgData name="Zahra Begum (2324332)" userId="3767bcd6-0e44-48cc-9003-01361c2bce28" providerId="ADAL" clId="{8C836F10-5AF9-43EC-BFBC-E6D7A104BE33}" dt="2026-02-23T01:20:37.097" v="1249" actId="21"/>
          <ac:spMkLst>
            <pc:docMk/>
            <pc:sldMk cId="63257961" sldId="260"/>
            <ac:spMk id="3" creationId="{9C28DB19-8C0B-8216-3797-654E09677D7A}"/>
          </ac:spMkLst>
        </pc:spChg>
        <pc:spChg chg="add del mod">
          <ac:chgData name="Zahra Begum (2324332)" userId="3767bcd6-0e44-48cc-9003-01361c2bce28" providerId="ADAL" clId="{8C836F10-5AF9-43EC-BFBC-E6D7A104BE33}" dt="2026-02-22T23:17:52.843" v="1184" actId="478"/>
          <ac:spMkLst>
            <pc:docMk/>
            <pc:sldMk cId="63257961" sldId="260"/>
            <ac:spMk id="6" creationId="{4B3F66A8-75DF-4E74-355C-B642D3040558}"/>
          </ac:spMkLst>
        </pc:spChg>
        <pc:spChg chg="add del mod">
          <ac:chgData name="Zahra Begum (2324332)" userId="3767bcd6-0e44-48cc-9003-01361c2bce28" providerId="ADAL" clId="{8C836F10-5AF9-43EC-BFBC-E6D7A104BE33}" dt="2026-02-22T23:18:22.872" v="1189" actId="478"/>
          <ac:spMkLst>
            <pc:docMk/>
            <pc:sldMk cId="63257961" sldId="260"/>
            <ac:spMk id="8" creationId="{8D5F3FEF-4526-82C3-F291-54B3B40C8DAF}"/>
          </ac:spMkLst>
        </pc:spChg>
        <pc:spChg chg="add del">
          <ac:chgData name="Zahra Begum (2324332)" userId="3767bcd6-0e44-48cc-9003-01361c2bce28" providerId="ADAL" clId="{8C836F10-5AF9-43EC-BFBC-E6D7A104BE33}" dt="2026-02-22T23:09:56.969" v="1001" actId="26606"/>
          <ac:spMkLst>
            <pc:docMk/>
            <pc:sldMk cId="63257961" sldId="260"/>
            <ac:spMk id="9" creationId="{BACC6370-2D7E-4714-9D71-7542949D7D5D}"/>
          </ac:spMkLst>
        </pc:spChg>
        <pc:spChg chg="add del">
          <ac:chgData name="Zahra Begum (2324332)" userId="3767bcd6-0e44-48cc-9003-01361c2bce28" providerId="ADAL" clId="{8C836F10-5AF9-43EC-BFBC-E6D7A104BE33}" dt="2026-02-22T23:09:56.969" v="1001" actId="26606"/>
          <ac:spMkLst>
            <pc:docMk/>
            <pc:sldMk cId="63257961" sldId="260"/>
            <ac:spMk id="11" creationId="{F68B3F68-107C-434F-AA38-110D5EA91B85}"/>
          </ac:spMkLst>
        </pc:spChg>
        <pc:spChg chg="add del">
          <ac:chgData name="Zahra Begum (2324332)" userId="3767bcd6-0e44-48cc-9003-01361c2bce28" providerId="ADAL" clId="{8C836F10-5AF9-43EC-BFBC-E6D7A104BE33}" dt="2026-02-22T23:09:56.969" v="1001" actId="26606"/>
          <ac:spMkLst>
            <pc:docMk/>
            <pc:sldMk cId="63257961" sldId="260"/>
            <ac:spMk id="13" creationId="{AAD0DBB9-1A4B-4391-81D4-CB19F9AB918A}"/>
          </ac:spMkLst>
        </pc:spChg>
        <pc:spChg chg="add del">
          <ac:chgData name="Zahra Begum (2324332)" userId="3767bcd6-0e44-48cc-9003-01361c2bce28" providerId="ADAL" clId="{8C836F10-5AF9-43EC-BFBC-E6D7A104BE33}" dt="2026-02-22T23:09:56.969" v="1001" actId="26606"/>
          <ac:spMkLst>
            <pc:docMk/>
            <pc:sldMk cId="63257961" sldId="260"/>
            <ac:spMk id="15" creationId="{063BBA22-50EA-4C4D-BE05-F1CE4E63AA56}"/>
          </ac:spMkLst>
        </pc:spChg>
        <pc:spChg chg="add del">
          <ac:chgData name="Zahra Begum (2324332)" userId="3767bcd6-0e44-48cc-9003-01361c2bce28" providerId="ADAL" clId="{8C836F10-5AF9-43EC-BFBC-E6D7A104BE33}" dt="2026-02-22T23:10:05.439" v="1003" actId="26606"/>
          <ac:spMkLst>
            <pc:docMk/>
            <pc:sldMk cId="63257961" sldId="260"/>
            <ac:spMk id="17" creationId="{BACC6370-2D7E-4714-9D71-7542949D7D5D}"/>
          </ac:spMkLst>
        </pc:spChg>
        <pc:spChg chg="add del">
          <ac:chgData name="Zahra Begum (2324332)" userId="3767bcd6-0e44-48cc-9003-01361c2bce28" providerId="ADAL" clId="{8C836F10-5AF9-43EC-BFBC-E6D7A104BE33}" dt="2026-02-22T23:10:05.439" v="1003" actId="26606"/>
          <ac:spMkLst>
            <pc:docMk/>
            <pc:sldMk cId="63257961" sldId="260"/>
            <ac:spMk id="18" creationId="{F68B3F68-107C-434F-AA38-110D5EA91B85}"/>
          </ac:spMkLst>
        </pc:spChg>
        <pc:spChg chg="add del">
          <ac:chgData name="Zahra Begum (2324332)" userId="3767bcd6-0e44-48cc-9003-01361c2bce28" providerId="ADAL" clId="{8C836F10-5AF9-43EC-BFBC-E6D7A104BE33}" dt="2026-02-22T23:10:05.439" v="1003" actId="26606"/>
          <ac:spMkLst>
            <pc:docMk/>
            <pc:sldMk cId="63257961" sldId="260"/>
            <ac:spMk id="19" creationId="{AAD0DBB9-1A4B-4391-81D4-CB19F9AB918A}"/>
          </ac:spMkLst>
        </pc:spChg>
        <pc:spChg chg="add del">
          <ac:chgData name="Zahra Begum (2324332)" userId="3767bcd6-0e44-48cc-9003-01361c2bce28" providerId="ADAL" clId="{8C836F10-5AF9-43EC-BFBC-E6D7A104BE33}" dt="2026-02-22T23:10:05.439" v="1003" actId="26606"/>
          <ac:spMkLst>
            <pc:docMk/>
            <pc:sldMk cId="63257961" sldId="260"/>
            <ac:spMk id="20" creationId="{063BBA22-50EA-4C4D-BE05-F1CE4E63AA56}"/>
          </ac:spMkLst>
        </pc:spChg>
        <pc:graphicFrameChg chg="add del">
          <ac:chgData name="Zahra Begum (2324332)" userId="3767bcd6-0e44-48cc-9003-01361c2bce28" providerId="ADAL" clId="{8C836F10-5AF9-43EC-BFBC-E6D7A104BE33}" dt="2026-02-22T23:09:56.969" v="1001" actId="26606"/>
          <ac:graphicFrameMkLst>
            <pc:docMk/>
            <pc:sldMk cId="63257961" sldId="260"/>
            <ac:graphicFrameMk id="5" creationId="{1CBDF42C-9C49-AA84-BAF1-7C34D2725E2D}"/>
          </ac:graphicFrameMkLst>
        </pc:graphicFrameChg>
        <pc:graphicFrameChg chg="add del">
          <ac:chgData name="Zahra Begum (2324332)" userId="3767bcd6-0e44-48cc-9003-01361c2bce28" providerId="ADAL" clId="{8C836F10-5AF9-43EC-BFBC-E6D7A104BE33}" dt="2026-02-22T23:10:05.439" v="1003" actId="26606"/>
          <ac:graphicFrameMkLst>
            <pc:docMk/>
            <pc:sldMk cId="63257961" sldId="260"/>
            <ac:graphicFrameMk id="21" creationId="{533EE64D-232A-E80A-0084-E6D28CC290C6}"/>
          </ac:graphicFrameMkLst>
        </pc:graphicFrameChg>
      </pc:sldChg>
      <pc:sldChg chg="addSp delSp modSp mod modTransition setBg modAnim">
        <pc:chgData name="Zahra Begum (2324332)" userId="3767bcd6-0e44-48cc-9003-01361c2bce28" providerId="ADAL" clId="{8C836F10-5AF9-43EC-BFBC-E6D7A104BE33}" dt="2026-02-23T02:16:50.960" v="1720"/>
        <pc:sldMkLst>
          <pc:docMk/>
          <pc:sldMk cId="2885980158" sldId="261"/>
        </pc:sldMkLst>
        <pc:spChg chg="mod">
          <ac:chgData name="Zahra Begum (2324332)" userId="3767bcd6-0e44-48cc-9003-01361c2bce28" providerId="ADAL" clId="{8C836F10-5AF9-43EC-BFBC-E6D7A104BE33}" dt="2026-02-22T23:10:46.590" v="1036" actId="20577"/>
          <ac:spMkLst>
            <pc:docMk/>
            <pc:sldMk cId="2885980158" sldId="261"/>
            <ac:spMk id="2" creationId="{F4482A15-0AB3-ED0A-A79F-E9420FD6C9D6}"/>
          </ac:spMkLst>
        </pc:spChg>
        <pc:spChg chg="mod">
          <ac:chgData name="Zahra Begum (2324332)" userId="3767bcd6-0e44-48cc-9003-01361c2bce28" providerId="ADAL" clId="{8C836F10-5AF9-43EC-BFBC-E6D7A104BE33}" dt="2026-02-23T02:06:49.286" v="1556" actId="1076"/>
          <ac:spMkLst>
            <pc:docMk/>
            <pc:sldMk cId="2885980158" sldId="261"/>
            <ac:spMk id="3" creationId="{73615CE8-E25B-A577-E007-D37C9EFE0A9E}"/>
          </ac:spMkLst>
        </pc:spChg>
        <pc:spChg chg="add">
          <ac:chgData name="Zahra Begum (2324332)" userId="3767bcd6-0e44-48cc-9003-01361c2bce28" providerId="ADAL" clId="{8C836F10-5AF9-43EC-BFBC-E6D7A104BE33}" dt="2026-02-22T23:10:21.379" v="1007" actId="26606"/>
          <ac:spMkLst>
            <pc:docMk/>
            <pc:sldMk cId="2885980158" sldId="261"/>
            <ac:spMk id="5" creationId="{1B15ED52-F352-441B-82BF-E0EA34836D08}"/>
          </ac:spMkLst>
        </pc:spChg>
        <pc:spChg chg="add">
          <ac:chgData name="Zahra Begum (2324332)" userId="3767bcd6-0e44-48cc-9003-01361c2bce28" providerId="ADAL" clId="{8C836F10-5AF9-43EC-BFBC-E6D7A104BE33}" dt="2026-02-22T23:10:21.379" v="1007" actId="26606"/>
          <ac:spMkLst>
            <pc:docMk/>
            <pc:sldMk cId="2885980158" sldId="261"/>
            <ac:spMk id="6" creationId="{3B2E3793-BFE6-45A2-9B7B-E18844431C99}"/>
          </ac:spMkLst>
        </pc:spChg>
        <pc:spChg chg="add">
          <ac:chgData name="Zahra Begum (2324332)" userId="3767bcd6-0e44-48cc-9003-01361c2bce28" providerId="ADAL" clId="{8C836F10-5AF9-43EC-BFBC-E6D7A104BE33}" dt="2026-02-22T23:10:21.379" v="1007" actId="26606"/>
          <ac:spMkLst>
            <pc:docMk/>
            <pc:sldMk cId="2885980158" sldId="261"/>
            <ac:spMk id="7" creationId="{BC4C4868-CB8F-4AF9-9CDB-8108F2C19B67}"/>
          </ac:spMkLst>
        </pc:spChg>
        <pc:spChg chg="add del">
          <ac:chgData name="Zahra Begum (2324332)" userId="3767bcd6-0e44-48cc-9003-01361c2bce28" providerId="ADAL" clId="{8C836F10-5AF9-43EC-BFBC-E6D7A104BE33}" dt="2026-02-22T23:10:17.131" v="1006" actId="26606"/>
          <ac:spMkLst>
            <pc:docMk/>
            <pc:sldMk cId="2885980158" sldId="261"/>
            <ac:spMk id="8" creationId="{70DFC902-7D23-471A-B557-B6B6917D7A0D}"/>
          </ac:spMkLst>
        </pc:spChg>
        <pc:spChg chg="add del">
          <ac:chgData name="Zahra Begum (2324332)" userId="3767bcd6-0e44-48cc-9003-01361c2bce28" providerId="ADAL" clId="{8C836F10-5AF9-43EC-BFBC-E6D7A104BE33}" dt="2026-02-22T23:10:17.131" v="1006" actId="26606"/>
          <ac:spMkLst>
            <pc:docMk/>
            <pc:sldMk cId="2885980158" sldId="261"/>
            <ac:spMk id="10" creationId="{A55D5633-D557-4DCA-982C-FF36EB7A1C00}"/>
          </ac:spMkLst>
        </pc:spChg>
        <pc:spChg chg="add del">
          <ac:chgData name="Zahra Begum (2324332)" userId="3767bcd6-0e44-48cc-9003-01361c2bce28" providerId="ADAL" clId="{8C836F10-5AF9-43EC-BFBC-E6D7A104BE33}" dt="2026-02-22T23:10:17.131" v="1006" actId="26606"/>
          <ac:spMkLst>
            <pc:docMk/>
            <pc:sldMk cId="2885980158" sldId="261"/>
            <ac:spMk id="12" creationId="{450D3AD2-FA80-415F-A9CE-54D884561CD7}"/>
          </ac:spMkLst>
        </pc:spChg>
        <pc:spChg chg="add">
          <ac:chgData name="Zahra Begum (2324332)" userId="3767bcd6-0e44-48cc-9003-01361c2bce28" providerId="ADAL" clId="{8C836F10-5AF9-43EC-BFBC-E6D7A104BE33}" dt="2026-02-22T23:10:21.379" v="1007" actId="26606"/>
          <ac:spMkLst>
            <pc:docMk/>
            <pc:sldMk cId="2885980158" sldId="261"/>
            <ac:spMk id="14" creationId="{375E0459-6403-40CD-989D-56A4407CA12E}"/>
          </ac:spMkLst>
        </pc:spChg>
        <pc:spChg chg="add">
          <ac:chgData name="Zahra Begum (2324332)" userId="3767bcd6-0e44-48cc-9003-01361c2bce28" providerId="ADAL" clId="{8C836F10-5AF9-43EC-BFBC-E6D7A104BE33}" dt="2026-02-22T23:10:21.379" v="1007" actId="26606"/>
          <ac:spMkLst>
            <pc:docMk/>
            <pc:sldMk cId="2885980158" sldId="261"/>
            <ac:spMk id="16" creationId="{53E5B1A8-3AC9-4BD1-9BBC-78CA94F2D1BA}"/>
          </ac:spMkLst>
        </pc:spChg>
      </pc:sldChg>
      <pc:sldChg chg="addSp delSp modSp mod modTransition setBg modAnim delDesignElem">
        <pc:chgData name="Zahra Begum (2324332)" userId="3767bcd6-0e44-48cc-9003-01361c2bce28" providerId="ADAL" clId="{8C836F10-5AF9-43EC-BFBC-E6D7A104BE33}" dt="2026-02-23T02:16:50.960" v="1720"/>
        <pc:sldMkLst>
          <pc:docMk/>
          <pc:sldMk cId="182068392" sldId="265"/>
        </pc:sldMkLst>
        <pc:spChg chg="mod">
          <ac:chgData name="Zahra Begum (2324332)" userId="3767bcd6-0e44-48cc-9003-01361c2bce28" providerId="ADAL" clId="{8C836F10-5AF9-43EC-BFBC-E6D7A104BE33}" dt="2026-02-18T23:07:53.650" v="191" actId="1037"/>
          <ac:spMkLst>
            <pc:docMk/>
            <pc:sldMk cId="182068392" sldId="265"/>
            <ac:spMk id="2" creationId="{32BEE804-3C31-F8D5-FF99-52C2A4E9646F}"/>
          </ac:spMkLst>
        </pc:spChg>
        <pc:spChg chg="add mod">
          <ac:chgData name="Zahra Begum (2324332)" userId="3767bcd6-0e44-48cc-9003-01361c2bce28" providerId="ADAL" clId="{8C836F10-5AF9-43EC-BFBC-E6D7A104BE33}" dt="2026-02-23T01:49:02.185" v="1415" actId="20577"/>
          <ac:spMkLst>
            <pc:docMk/>
            <pc:sldMk cId="182068392" sldId="265"/>
            <ac:spMk id="7" creationId="{E0CC3FB0-E4D7-A355-7105-4A70526E761D}"/>
          </ac:spMkLst>
        </pc:spChg>
        <pc:spChg chg="add">
          <ac:chgData name="Zahra Begum (2324332)" userId="3767bcd6-0e44-48cc-9003-01361c2bce28" providerId="ADAL" clId="{8C836F10-5AF9-43EC-BFBC-E6D7A104BE33}" dt="2026-02-18T22:58:41.510" v="99" actId="26606"/>
          <ac:spMkLst>
            <pc:docMk/>
            <pc:sldMk cId="182068392" sldId="265"/>
            <ac:spMk id="30" creationId="{1B15ED52-F352-441B-82BF-E0EA34836D08}"/>
          </ac:spMkLst>
        </pc:spChg>
        <pc:spChg chg="add">
          <ac:chgData name="Zahra Begum (2324332)" userId="3767bcd6-0e44-48cc-9003-01361c2bce28" providerId="ADAL" clId="{8C836F10-5AF9-43EC-BFBC-E6D7A104BE33}" dt="2026-02-18T22:58:41.510" v="99" actId="26606"/>
          <ac:spMkLst>
            <pc:docMk/>
            <pc:sldMk cId="182068392" sldId="265"/>
            <ac:spMk id="32" creationId="{3B2E3793-BFE6-45A2-9B7B-E18844431C99}"/>
          </ac:spMkLst>
        </pc:spChg>
        <pc:spChg chg="add">
          <ac:chgData name="Zahra Begum (2324332)" userId="3767bcd6-0e44-48cc-9003-01361c2bce28" providerId="ADAL" clId="{8C836F10-5AF9-43EC-BFBC-E6D7A104BE33}" dt="2026-02-18T22:58:41.510" v="99" actId="26606"/>
          <ac:spMkLst>
            <pc:docMk/>
            <pc:sldMk cId="182068392" sldId="265"/>
            <ac:spMk id="34" creationId="{BC4C4868-CB8F-4AF9-9CDB-8108F2C19B67}"/>
          </ac:spMkLst>
        </pc:spChg>
        <pc:spChg chg="add">
          <ac:chgData name="Zahra Begum (2324332)" userId="3767bcd6-0e44-48cc-9003-01361c2bce28" providerId="ADAL" clId="{8C836F10-5AF9-43EC-BFBC-E6D7A104BE33}" dt="2026-02-18T22:58:41.510" v="99" actId="26606"/>
          <ac:spMkLst>
            <pc:docMk/>
            <pc:sldMk cId="182068392" sldId="265"/>
            <ac:spMk id="36" creationId="{375E0459-6403-40CD-989D-56A4407CA12E}"/>
          </ac:spMkLst>
        </pc:spChg>
        <pc:spChg chg="add">
          <ac:chgData name="Zahra Begum (2324332)" userId="3767bcd6-0e44-48cc-9003-01361c2bce28" providerId="ADAL" clId="{8C836F10-5AF9-43EC-BFBC-E6D7A104BE33}" dt="2026-02-18T22:58:41.510" v="99" actId="26606"/>
          <ac:spMkLst>
            <pc:docMk/>
            <pc:sldMk cId="182068392" sldId="265"/>
            <ac:spMk id="38" creationId="{53E5B1A8-3AC9-4BD1-9BBC-78CA94F2D1BA}"/>
          </ac:spMkLst>
        </pc:spChg>
      </pc:sldChg>
      <pc:sldChg chg="modSp del mod">
        <pc:chgData name="Zahra Begum (2324332)" userId="3767bcd6-0e44-48cc-9003-01361c2bce28" providerId="ADAL" clId="{8C836F10-5AF9-43EC-BFBC-E6D7A104BE33}" dt="2026-02-22T23:08:56.224" v="997" actId="47"/>
        <pc:sldMkLst>
          <pc:docMk/>
          <pc:sldMk cId="2441556617" sldId="267"/>
        </pc:sldMkLst>
      </pc:sldChg>
      <pc:sldChg chg="addSp modSp add del mod ord modTransition setBg modAnim">
        <pc:chgData name="Zahra Begum (2324332)" userId="3767bcd6-0e44-48cc-9003-01361c2bce28" providerId="ADAL" clId="{8C836F10-5AF9-43EC-BFBC-E6D7A104BE33}" dt="2026-02-23T02:16:50.960" v="1720"/>
        <pc:sldMkLst>
          <pc:docMk/>
          <pc:sldMk cId="1736556546" sldId="268"/>
        </pc:sldMkLst>
        <pc:spChg chg="mod">
          <ac:chgData name="Zahra Begum (2324332)" userId="3767bcd6-0e44-48cc-9003-01361c2bce28" providerId="ADAL" clId="{8C836F10-5AF9-43EC-BFBC-E6D7A104BE33}" dt="2026-02-22T23:19:44.850" v="1236" actId="20577"/>
          <ac:spMkLst>
            <pc:docMk/>
            <pc:sldMk cId="1736556546" sldId="268"/>
            <ac:spMk id="2" creationId="{D79E5EB4-2777-FE72-7A61-90A935E2635E}"/>
          </ac:spMkLst>
        </pc:spChg>
        <pc:spChg chg="mod">
          <ac:chgData name="Zahra Begum (2324332)" userId="3767bcd6-0e44-48cc-9003-01361c2bce28" providerId="ADAL" clId="{8C836F10-5AF9-43EC-BFBC-E6D7A104BE33}" dt="2026-02-23T02:07:07.569" v="1557" actId="1076"/>
          <ac:spMkLst>
            <pc:docMk/>
            <pc:sldMk cId="1736556546" sldId="268"/>
            <ac:spMk id="3" creationId="{505F87BC-DE8D-F2FC-1608-AF6EAAB370F1}"/>
          </ac:spMkLst>
        </pc:spChg>
        <pc:spChg chg="add">
          <ac:chgData name="Zahra Begum (2324332)" userId="3767bcd6-0e44-48cc-9003-01361c2bce28" providerId="ADAL" clId="{8C836F10-5AF9-43EC-BFBC-E6D7A104BE33}" dt="2026-02-22T23:10:29.682" v="1008" actId="26606"/>
          <ac:spMkLst>
            <pc:docMk/>
            <pc:sldMk cId="1736556546" sldId="268"/>
            <ac:spMk id="8" creationId="{1B15ED52-F352-441B-82BF-E0EA34836D08}"/>
          </ac:spMkLst>
        </pc:spChg>
        <pc:spChg chg="add">
          <ac:chgData name="Zahra Begum (2324332)" userId="3767bcd6-0e44-48cc-9003-01361c2bce28" providerId="ADAL" clId="{8C836F10-5AF9-43EC-BFBC-E6D7A104BE33}" dt="2026-02-22T23:10:29.682" v="1008" actId="26606"/>
          <ac:spMkLst>
            <pc:docMk/>
            <pc:sldMk cId="1736556546" sldId="268"/>
            <ac:spMk id="10" creationId="{3B2E3793-BFE6-45A2-9B7B-E18844431C99}"/>
          </ac:spMkLst>
        </pc:spChg>
        <pc:spChg chg="add">
          <ac:chgData name="Zahra Begum (2324332)" userId="3767bcd6-0e44-48cc-9003-01361c2bce28" providerId="ADAL" clId="{8C836F10-5AF9-43EC-BFBC-E6D7A104BE33}" dt="2026-02-22T23:10:29.682" v="1008" actId="26606"/>
          <ac:spMkLst>
            <pc:docMk/>
            <pc:sldMk cId="1736556546" sldId="268"/>
            <ac:spMk id="12" creationId="{BC4C4868-CB8F-4AF9-9CDB-8108F2C19B67}"/>
          </ac:spMkLst>
        </pc:spChg>
        <pc:spChg chg="add">
          <ac:chgData name="Zahra Begum (2324332)" userId="3767bcd6-0e44-48cc-9003-01361c2bce28" providerId="ADAL" clId="{8C836F10-5AF9-43EC-BFBC-E6D7A104BE33}" dt="2026-02-22T23:10:29.682" v="1008" actId="26606"/>
          <ac:spMkLst>
            <pc:docMk/>
            <pc:sldMk cId="1736556546" sldId="268"/>
            <ac:spMk id="14" creationId="{375E0459-6403-40CD-989D-56A4407CA12E}"/>
          </ac:spMkLst>
        </pc:spChg>
        <pc:spChg chg="add">
          <ac:chgData name="Zahra Begum (2324332)" userId="3767bcd6-0e44-48cc-9003-01361c2bce28" providerId="ADAL" clId="{8C836F10-5AF9-43EC-BFBC-E6D7A104BE33}" dt="2026-02-22T23:10:29.682" v="1008" actId="26606"/>
          <ac:spMkLst>
            <pc:docMk/>
            <pc:sldMk cId="1736556546" sldId="268"/>
            <ac:spMk id="16" creationId="{53E5B1A8-3AC9-4BD1-9BBC-78CA94F2D1BA}"/>
          </ac:spMkLst>
        </pc:spChg>
      </pc:sldChg>
      <pc:sldChg chg="addSp delSp modSp mod modTransition setBg modAnim delDesignElem">
        <pc:chgData name="Zahra Begum (2324332)" userId="3767bcd6-0e44-48cc-9003-01361c2bce28" providerId="ADAL" clId="{8C836F10-5AF9-43EC-BFBC-E6D7A104BE33}" dt="2026-02-23T02:16:50.960" v="1720"/>
        <pc:sldMkLst>
          <pc:docMk/>
          <pc:sldMk cId="4056510527" sldId="269"/>
        </pc:sldMkLst>
        <pc:spChg chg="mod">
          <ac:chgData name="Zahra Begum (2324332)" userId="3767bcd6-0e44-48cc-9003-01361c2bce28" providerId="ADAL" clId="{8C836F10-5AF9-43EC-BFBC-E6D7A104BE33}" dt="2026-02-23T02:13:21.882" v="1675" actId="1038"/>
          <ac:spMkLst>
            <pc:docMk/>
            <pc:sldMk cId="4056510527" sldId="269"/>
            <ac:spMk id="2" creationId="{9828ABCE-D859-E80D-B2B5-5E4A7958BBE2}"/>
          </ac:spMkLst>
        </pc:spChg>
        <pc:spChg chg="mod">
          <ac:chgData name="Zahra Begum (2324332)" userId="3767bcd6-0e44-48cc-9003-01361c2bce28" providerId="ADAL" clId="{8C836F10-5AF9-43EC-BFBC-E6D7A104BE33}" dt="2026-02-23T01:53:33.801" v="1512" actId="12"/>
          <ac:spMkLst>
            <pc:docMk/>
            <pc:sldMk cId="4056510527" sldId="269"/>
            <ac:spMk id="3" creationId="{57E2B622-26B7-9A14-B417-0A98096A8B04}"/>
          </ac:spMkLst>
        </pc:spChg>
        <pc:spChg chg="add">
          <ac:chgData name="Zahra Begum (2324332)" userId="3767bcd6-0e44-48cc-9003-01361c2bce28" providerId="ADAL" clId="{8C836F10-5AF9-43EC-BFBC-E6D7A104BE33}" dt="2026-02-18T22:58:35.477" v="98" actId="26606"/>
          <ac:spMkLst>
            <pc:docMk/>
            <pc:sldMk cId="4056510527" sldId="269"/>
            <ac:spMk id="69" creationId="{1B15ED52-F352-441B-82BF-E0EA34836D08}"/>
          </ac:spMkLst>
        </pc:spChg>
        <pc:spChg chg="add">
          <ac:chgData name="Zahra Begum (2324332)" userId="3767bcd6-0e44-48cc-9003-01361c2bce28" providerId="ADAL" clId="{8C836F10-5AF9-43EC-BFBC-E6D7A104BE33}" dt="2026-02-18T22:58:35.477" v="98" actId="26606"/>
          <ac:spMkLst>
            <pc:docMk/>
            <pc:sldMk cId="4056510527" sldId="269"/>
            <ac:spMk id="73" creationId="{BC4C4868-CB8F-4AF9-9CDB-8108F2C19B67}"/>
          </ac:spMkLst>
        </pc:spChg>
        <pc:spChg chg="add">
          <ac:chgData name="Zahra Begum (2324332)" userId="3767bcd6-0e44-48cc-9003-01361c2bce28" providerId="ADAL" clId="{8C836F10-5AF9-43EC-BFBC-E6D7A104BE33}" dt="2026-02-18T22:58:35.477" v="98" actId="26606"/>
          <ac:spMkLst>
            <pc:docMk/>
            <pc:sldMk cId="4056510527" sldId="269"/>
            <ac:spMk id="75" creationId="{375E0459-6403-40CD-989D-56A4407CA12E}"/>
          </ac:spMkLst>
        </pc:spChg>
        <pc:spChg chg="add">
          <ac:chgData name="Zahra Begum (2324332)" userId="3767bcd6-0e44-48cc-9003-01361c2bce28" providerId="ADAL" clId="{8C836F10-5AF9-43EC-BFBC-E6D7A104BE33}" dt="2026-02-18T22:58:35.477" v="98" actId="26606"/>
          <ac:spMkLst>
            <pc:docMk/>
            <pc:sldMk cId="4056510527" sldId="269"/>
            <ac:spMk id="77" creationId="{53E5B1A8-3AC9-4BD1-9BBC-78CA94F2D1BA}"/>
          </ac:spMkLst>
        </pc:spChg>
        <pc:picChg chg="add mod">
          <ac:chgData name="Zahra Begum (2324332)" userId="3767bcd6-0e44-48cc-9003-01361c2bce28" providerId="ADAL" clId="{8C836F10-5AF9-43EC-BFBC-E6D7A104BE33}" dt="2026-02-22T23:12:46.434" v="1171" actId="1076"/>
          <ac:picMkLst>
            <pc:docMk/>
            <pc:sldMk cId="4056510527" sldId="269"/>
            <ac:picMk id="2050" creationId="{1E57A952-8CF2-7DA0-1119-1E00C36C349B}"/>
          </ac:picMkLst>
        </pc:picChg>
      </pc:sldChg>
      <pc:sldChg chg="addSp delSp modSp new mod modTransition setBg modAnim">
        <pc:chgData name="Zahra Begum (2324332)" userId="3767bcd6-0e44-48cc-9003-01361c2bce28" providerId="ADAL" clId="{8C836F10-5AF9-43EC-BFBC-E6D7A104BE33}" dt="2026-02-23T02:18:49.343" v="1723" actId="20577"/>
        <pc:sldMkLst>
          <pc:docMk/>
          <pc:sldMk cId="2775245599" sldId="270"/>
        </pc:sldMkLst>
        <pc:spChg chg="mod">
          <ac:chgData name="Zahra Begum (2324332)" userId="3767bcd6-0e44-48cc-9003-01361c2bce28" providerId="ADAL" clId="{8C836F10-5AF9-43EC-BFBC-E6D7A104BE33}" dt="2026-02-18T23:14:37.128" v="293" actId="27636"/>
          <ac:spMkLst>
            <pc:docMk/>
            <pc:sldMk cId="2775245599" sldId="270"/>
            <ac:spMk id="2" creationId="{B0B03B16-7BCB-EB82-3E9F-F7A037D50645}"/>
          </ac:spMkLst>
        </pc:spChg>
        <pc:spChg chg="mod">
          <ac:chgData name="Zahra Begum (2324332)" userId="3767bcd6-0e44-48cc-9003-01361c2bce28" providerId="ADAL" clId="{8C836F10-5AF9-43EC-BFBC-E6D7A104BE33}" dt="2026-02-23T02:18:49.343" v="1723" actId="20577"/>
          <ac:spMkLst>
            <pc:docMk/>
            <pc:sldMk cId="2775245599" sldId="270"/>
            <ac:spMk id="3" creationId="{DBA7FF25-F9F2-74D3-CC38-2067B4A6DB94}"/>
          </ac:spMkLst>
        </pc:spChg>
        <pc:spChg chg="add">
          <ac:chgData name="Zahra Begum (2324332)" userId="3767bcd6-0e44-48cc-9003-01361c2bce28" providerId="ADAL" clId="{8C836F10-5AF9-43EC-BFBC-E6D7A104BE33}" dt="2026-02-23T01:31:18.046" v="1284"/>
          <ac:spMkLst>
            <pc:docMk/>
            <pc:sldMk cId="2775245599" sldId="270"/>
            <ac:spMk id="4" creationId="{FB3223F3-80EB-2F86-3248-35265C43D27E}"/>
          </ac:spMkLst>
        </pc:spChg>
        <pc:spChg chg="add del mod">
          <ac:chgData name="Zahra Begum (2324332)" userId="3767bcd6-0e44-48cc-9003-01361c2bce28" providerId="ADAL" clId="{8C836F10-5AF9-43EC-BFBC-E6D7A104BE33}" dt="2026-02-23T01:32:20.435" v="1296"/>
          <ac:spMkLst>
            <pc:docMk/>
            <pc:sldMk cId="2775245599" sldId="270"/>
            <ac:spMk id="5" creationId="{D7724248-B437-0AEC-ECB8-7624B7E4F0F8}"/>
          </ac:spMkLst>
        </pc:spChg>
        <pc:spChg chg="add">
          <ac:chgData name="Zahra Begum (2324332)" userId="3767bcd6-0e44-48cc-9003-01361c2bce28" providerId="ADAL" clId="{8C836F10-5AF9-43EC-BFBC-E6D7A104BE33}" dt="2026-02-18T23:04:03.667" v="170" actId="26606"/>
          <ac:spMkLst>
            <pc:docMk/>
            <pc:sldMk cId="2775245599" sldId="270"/>
            <ac:spMk id="8" creationId="{1B15ED52-F352-441B-82BF-E0EA34836D08}"/>
          </ac:spMkLst>
        </pc:spChg>
        <pc:spChg chg="add">
          <ac:chgData name="Zahra Begum (2324332)" userId="3767bcd6-0e44-48cc-9003-01361c2bce28" providerId="ADAL" clId="{8C836F10-5AF9-43EC-BFBC-E6D7A104BE33}" dt="2026-02-18T23:04:03.667" v="170" actId="26606"/>
          <ac:spMkLst>
            <pc:docMk/>
            <pc:sldMk cId="2775245599" sldId="270"/>
            <ac:spMk id="10" creationId="{3B2E3793-BFE6-45A2-9B7B-E18844431C99}"/>
          </ac:spMkLst>
        </pc:spChg>
        <pc:spChg chg="add">
          <ac:chgData name="Zahra Begum (2324332)" userId="3767bcd6-0e44-48cc-9003-01361c2bce28" providerId="ADAL" clId="{8C836F10-5AF9-43EC-BFBC-E6D7A104BE33}" dt="2026-02-18T23:04:03.667" v="170" actId="26606"/>
          <ac:spMkLst>
            <pc:docMk/>
            <pc:sldMk cId="2775245599" sldId="270"/>
            <ac:spMk id="12" creationId="{BC4C4868-CB8F-4AF9-9CDB-8108F2C19B67}"/>
          </ac:spMkLst>
        </pc:spChg>
        <pc:spChg chg="add">
          <ac:chgData name="Zahra Begum (2324332)" userId="3767bcd6-0e44-48cc-9003-01361c2bce28" providerId="ADAL" clId="{8C836F10-5AF9-43EC-BFBC-E6D7A104BE33}" dt="2026-02-18T23:04:03.667" v="170" actId="26606"/>
          <ac:spMkLst>
            <pc:docMk/>
            <pc:sldMk cId="2775245599" sldId="270"/>
            <ac:spMk id="14" creationId="{375E0459-6403-40CD-989D-56A4407CA12E}"/>
          </ac:spMkLst>
        </pc:spChg>
        <pc:spChg chg="add">
          <ac:chgData name="Zahra Begum (2324332)" userId="3767bcd6-0e44-48cc-9003-01361c2bce28" providerId="ADAL" clId="{8C836F10-5AF9-43EC-BFBC-E6D7A104BE33}" dt="2026-02-18T23:04:03.667" v="170" actId="26606"/>
          <ac:spMkLst>
            <pc:docMk/>
            <pc:sldMk cId="2775245599" sldId="270"/>
            <ac:spMk id="16" creationId="{53E5B1A8-3AC9-4BD1-9BBC-78CA94F2D1BA}"/>
          </ac:spMkLst>
        </pc:spChg>
        <pc:picChg chg="add mod">
          <ac:chgData name="Zahra Begum (2324332)" userId="3767bcd6-0e44-48cc-9003-01361c2bce28" providerId="ADAL" clId="{8C836F10-5AF9-43EC-BFBC-E6D7A104BE33}" dt="2026-02-22T23:13:36.902" v="1174" actId="1076"/>
          <ac:picMkLst>
            <pc:docMk/>
            <pc:sldMk cId="2775245599" sldId="270"/>
            <ac:picMk id="3074" creationId="{1179B16A-2908-20E8-4D60-3BA16C638CB1}"/>
          </ac:picMkLst>
        </pc:picChg>
      </pc:sldChg>
      <pc:sldChg chg="addSp delSp modSp new del mod">
        <pc:chgData name="Zahra Begum (2324332)" userId="3767bcd6-0e44-48cc-9003-01361c2bce28" providerId="ADAL" clId="{8C836F10-5AF9-43EC-BFBC-E6D7A104BE33}" dt="2026-02-23T01:20:01.865" v="1242" actId="47"/>
        <pc:sldMkLst>
          <pc:docMk/>
          <pc:sldMk cId="273414794" sldId="271"/>
        </pc:sldMkLst>
        <pc:spChg chg="del mod">
          <ac:chgData name="Zahra Begum (2324332)" userId="3767bcd6-0e44-48cc-9003-01361c2bce28" providerId="ADAL" clId="{8C836F10-5AF9-43EC-BFBC-E6D7A104BE33}" dt="2026-02-23T01:19:53.724" v="1241" actId="21"/>
          <ac:spMkLst>
            <pc:docMk/>
            <pc:sldMk cId="273414794" sldId="271"/>
            <ac:spMk id="3" creationId="{B92F906A-FDA6-E342-F49E-CF6566B67043}"/>
          </ac:spMkLst>
        </pc:spChg>
        <pc:spChg chg="add mod">
          <ac:chgData name="Zahra Begum (2324332)" userId="3767bcd6-0e44-48cc-9003-01361c2bce28" providerId="ADAL" clId="{8C836F10-5AF9-43EC-BFBC-E6D7A104BE33}" dt="2026-02-23T01:19:53.724" v="1241" actId="21"/>
          <ac:spMkLst>
            <pc:docMk/>
            <pc:sldMk cId="273414794" sldId="271"/>
            <ac:spMk id="5" creationId="{B3F47C0C-1C0D-36D6-8CDB-AB1849023A14}"/>
          </ac:spMkLst>
        </pc:spChg>
      </pc:sldChg>
      <pc:sldChg chg="addSp delSp modSp new del mod">
        <pc:chgData name="Zahra Begum (2324332)" userId="3767bcd6-0e44-48cc-9003-01361c2bce28" providerId="ADAL" clId="{8C836F10-5AF9-43EC-BFBC-E6D7A104BE33}" dt="2026-02-23T01:20:16.440" v="1246" actId="47"/>
        <pc:sldMkLst>
          <pc:docMk/>
          <pc:sldMk cId="3271149082" sldId="272"/>
        </pc:sldMkLst>
        <pc:spChg chg="add del mod">
          <ac:chgData name="Zahra Begum (2324332)" userId="3767bcd6-0e44-48cc-9003-01361c2bce28" providerId="ADAL" clId="{8C836F10-5AF9-43EC-BFBC-E6D7A104BE33}" dt="2026-02-23T01:20:08.420" v="1244" actId="21"/>
          <ac:spMkLst>
            <pc:docMk/>
            <pc:sldMk cId="3271149082" sldId="272"/>
            <ac:spMk id="3" creationId="{61EED7C9-6004-3171-CD98-ED3ED0763B17}"/>
          </ac:spMkLst>
        </pc:spChg>
        <pc:spChg chg="add del mod">
          <ac:chgData name="Zahra Begum (2324332)" userId="3767bcd6-0e44-48cc-9003-01361c2bce28" providerId="ADAL" clId="{8C836F10-5AF9-43EC-BFBC-E6D7A104BE33}" dt="2026-02-23T01:20:08.420" v="1244" actId="21"/>
          <ac:spMkLst>
            <pc:docMk/>
            <pc:sldMk cId="3271149082" sldId="272"/>
            <ac:spMk id="5" creationId="{4074E57E-6717-CA09-8257-802C29D303EB}"/>
          </ac:spMkLst>
        </pc:spChg>
        <pc:spChg chg="add mod">
          <ac:chgData name="Zahra Begum (2324332)" userId="3767bcd6-0e44-48cc-9003-01361c2bce28" providerId="ADAL" clId="{8C836F10-5AF9-43EC-BFBC-E6D7A104BE33}" dt="2026-02-23T01:20:08.834" v="1245"/>
          <ac:spMkLst>
            <pc:docMk/>
            <pc:sldMk cId="3271149082" sldId="272"/>
            <ac:spMk id="6" creationId="{61EED7C9-6004-3171-CD98-ED3ED0763B17}"/>
          </ac:spMkLst>
        </pc:spChg>
      </pc:sldChg>
      <pc:sldChg chg="addSp delSp modSp new del mod">
        <pc:chgData name="Zahra Begum (2324332)" userId="3767bcd6-0e44-48cc-9003-01361c2bce28" providerId="ADAL" clId="{8C836F10-5AF9-43EC-BFBC-E6D7A104BE33}" dt="2026-02-23T01:20:30.680" v="1248" actId="47"/>
        <pc:sldMkLst>
          <pc:docMk/>
          <pc:sldMk cId="1848573689" sldId="273"/>
        </pc:sldMkLst>
        <pc:spChg chg="del mod">
          <ac:chgData name="Zahra Begum (2324332)" userId="3767bcd6-0e44-48cc-9003-01361c2bce28" providerId="ADAL" clId="{8C836F10-5AF9-43EC-BFBC-E6D7A104BE33}" dt="2026-02-23T01:20:22.881" v="1247" actId="21"/>
          <ac:spMkLst>
            <pc:docMk/>
            <pc:sldMk cId="1848573689" sldId="273"/>
            <ac:spMk id="3" creationId="{76F5986B-C75E-87AB-DF03-106CF3091405}"/>
          </ac:spMkLst>
        </pc:spChg>
        <pc:spChg chg="add mod">
          <ac:chgData name="Zahra Begum (2324332)" userId="3767bcd6-0e44-48cc-9003-01361c2bce28" providerId="ADAL" clId="{8C836F10-5AF9-43EC-BFBC-E6D7A104BE33}" dt="2026-02-23T01:20:22.881" v="1247" actId="21"/>
          <ac:spMkLst>
            <pc:docMk/>
            <pc:sldMk cId="1848573689" sldId="273"/>
            <ac:spMk id="5" creationId="{53206BCE-85CC-ED2B-A898-68D1D27842B1}"/>
          </ac:spMkLst>
        </pc:spChg>
      </pc:sldChg>
      <pc:sldChg chg="del">
        <pc:chgData name="Zahra Begum (2324332)" userId="3767bcd6-0e44-48cc-9003-01361c2bce28" providerId="ADAL" clId="{8C836F10-5AF9-43EC-BFBC-E6D7A104BE33}" dt="2026-02-23T02:24:59.878" v="1724" actId="47"/>
        <pc:sldMkLst>
          <pc:docMk/>
          <pc:sldMk cId="2071365355" sldId="273"/>
        </pc:sldMkLst>
      </pc:sldChg>
      <pc:sldChg chg="del">
        <pc:chgData name="Zahra Begum (2324332)" userId="3767bcd6-0e44-48cc-9003-01361c2bce28" providerId="ADAL" clId="{8C836F10-5AF9-43EC-BFBC-E6D7A104BE33}" dt="2026-02-23T02:25:00.528" v="1725" actId="47"/>
        <pc:sldMkLst>
          <pc:docMk/>
          <pc:sldMk cId="2155821990" sldId="274"/>
        </pc:sldMkLst>
      </pc:sldChg>
      <pc:sldChg chg="del">
        <pc:chgData name="Zahra Begum (2324332)" userId="3767bcd6-0e44-48cc-9003-01361c2bce28" providerId="ADAL" clId="{8C836F10-5AF9-43EC-BFBC-E6D7A104BE33}" dt="2026-02-23T02:25:01.036" v="1726" actId="47"/>
        <pc:sldMkLst>
          <pc:docMk/>
          <pc:sldMk cId="195176797" sldId="275"/>
        </pc:sldMkLst>
      </pc:sldChg>
      <pc:sldChg chg="del">
        <pc:chgData name="Zahra Begum (2324332)" userId="3767bcd6-0e44-48cc-9003-01361c2bce28" providerId="ADAL" clId="{8C836F10-5AF9-43EC-BFBC-E6D7A104BE33}" dt="2026-02-23T02:25:01.548" v="1727" actId="47"/>
        <pc:sldMkLst>
          <pc:docMk/>
          <pc:sldMk cId="1058977062" sldId="276"/>
        </pc:sldMkLst>
      </pc:sldChg>
      <pc:sldChg chg="del">
        <pc:chgData name="Zahra Begum (2324332)" userId="3767bcd6-0e44-48cc-9003-01361c2bce28" providerId="ADAL" clId="{8C836F10-5AF9-43EC-BFBC-E6D7A104BE33}" dt="2026-02-23T02:25:02.057" v="1728" actId="47"/>
        <pc:sldMkLst>
          <pc:docMk/>
          <pc:sldMk cId="3095495468" sldId="277"/>
        </pc:sldMkLst>
      </pc:sldChg>
      <pc:sldChg chg="del">
        <pc:chgData name="Zahra Begum (2324332)" userId="3767bcd6-0e44-48cc-9003-01361c2bce28" providerId="ADAL" clId="{8C836F10-5AF9-43EC-BFBC-E6D7A104BE33}" dt="2026-02-23T02:25:02.697" v="1729" actId="47"/>
        <pc:sldMkLst>
          <pc:docMk/>
          <pc:sldMk cId="2380105850" sldId="278"/>
        </pc:sldMkLst>
      </pc:sldChg>
      <pc:sldMasterChg chg="modTransition modSldLayout">
        <pc:chgData name="Zahra Begum (2324332)" userId="3767bcd6-0e44-48cc-9003-01361c2bce28" providerId="ADAL" clId="{8C836F10-5AF9-43EC-BFBC-E6D7A104BE33}" dt="2026-02-23T02:16:50.960" v="1720"/>
        <pc:sldMasterMkLst>
          <pc:docMk/>
          <pc:sldMasterMk cId="2460954070" sldId="2147483660"/>
        </pc:sldMasterMkLst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Zahra Begum (2324332)" userId="3767bcd6-0e44-48cc-9003-01361c2bce28" providerId="ADAL" clId="{8C836F10-5AF9-43EC-BFBC-E6D7A104BE33}" dt="2026-02-23T02:16:50.960" v="1720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Zahra Begum (2324332)" userId="S::2324332@student.uwtsd.ac.uk::3767bcd6-0e44-48cc-9003-01361c2bce28" providerId="AD" clId="Web-{D76B5531-D6C6-A0B7-B674-9F3BD1A57943}"/>
    <pc:docChg chg="addSld modSld sldOrd">
      <pc:chgData name="Zahra Begum (2324332)" userId="S::2324332@student.uwtsd.ac.uk::3767bcd6-0e44-48cc-9003-01361c2bce28" providerId="AD" clId="Web-{D76B5531-D6C6-A0B7-B674-9F3BD1A57943}" dt="2026-02-02T15:13:22.793" v="305" actId="1076"/>
      <pc:docMkLst>
        <pc:docMk/>
      </pc:docMkLst>
      <pc:sldChg chg="modSp">
        <pc:chgData name="Zahra Begum (2324332)" userId="S::2324332@student.uwtsd.ac.uk::3767bcd6-0e44-48cc-9003-01361c2bce28" providerId="AD" clId="Web-{D76B5531-D6C6-A0B7-B674-9F3BD1A57943}" dt="2026-02-02T14:56:18.780" v="281" actId="1076"/>
        <pc:sldMkLst>
          <pc:docMk/>
          <pc:sldMk cId="109857222" sldId="256"/>
        </pc:sldMkLst>
        <pc:spChg chg="mod">
          <ac:chgData name="Zahra Begum (2324332)" userId="S::2324332@student.uwtsd.ac.uk::3767bcd6-0e44-48cc-9003-01361c2bce28" providerId="AD" clId="Web-{D76B5531-D6C6-A0B7-B674-9F3BD1A57943}" dt="2026-02-02T14:24:03.913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hra Begum (2324332)" userId="S::2324332@student.uwtsd.ac.uk::3767bcd6-0e44-48cc-9003-01361c2bce28" providerId="AD" clId="Web-{D76B5531-D6C6-A0B7-B674-9F3BD1A57943}" dt="2026-02-02T14:56:18.780" v="28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Zahra Begum (2324332)" userId="S::2324332@student.uwtsd.ac.uk::3767bcd6-0e44-48cc-9003-01361c2bce28" providerId="AD" clId="Web-{D76B5531-D6C6-A0B7-B674-9F3BD1A57943}" dt="2026-02-02T14:57:07.359" v="285" actId="1076"/>
        <pc:sldMkLst>
          <pc:docMk/>
          <pc:sldMk cId="3838456782" sldId="258"/>
        </pc:sldMkLst>
        <pc:spChg chg="mod">
          <ac:chgData name="Zahra Begum (2324332)" userId="S::2324332@student.uwtsd.ac.uk::3767bcd6-0e44-48cc-9003-01361c2bce28" providerId="AD" clId="Web-{D76B5531-D6C6-A0B7-B674-9F3BD1A57943}" dt="2026-02-02T14:57:07.359" v="285" actId="1076"/>
          <ac:spMkLst>
            <pc:docMk/>
            <pc:sldMk cId="3838456782" sldId="258"/>
            <ac:spMk id="2" creationId="{4EF380BA-9696-574E-0AA3-CF4A494AC720}"/>
          </ac:spMkLst>
        </pc:spChg>
        <pc:spChg chg="mod">
          <ac:chgData name="Zahra Begum (2324332)" userId="S::2324332@student.uwtsd.ac.uk::3767bcd6-0e44-48cc-9003-01361c2bce28" providerId="AD" clId="Web-{D76B5531-D6C6-A0B7-B674-9F3BD1A57943}" dt="2026-02-02T14:57:02.796" v="284" actId="1076"/>
          <ac:spMkLst>
            <pc:docMk/>
            <pc:sldMk cId="3838456782" sldId="258"/>
            <ac:spMk id="3" creationId="{575B87D4-5B9B-68A0-4A03-A801D3120A2D}"/>
          </ac:spMkLst>
        </pc:spChg>
      </pc:sldChg>
      <pc:sldChg chg="modSp new ord">
        <pc:chgData name="Zahra Begum (2324332)" userId="S::2324332@student.uwtsd.ac.uk::3767bcd6-0e44-48cc-9003-01361c2bce28" providerId="AD" clId="Web-{D76B5531-D6C6-A0B7-B674-9F3BD1A57943}" dt="2026-02-02T14:59:44.617" v="290"/>
        <pc:sldMkLst>
          <pc:docMk/>
          <pc:sldMk cId="1756093578" sldId="259"/>
        </pc:sldMkLst>
        <pc:spChg chg="mod">
          <ac:chgData name="Zahra Begum (2324332)" userId="S::2324332@student.uwtsd.ac.uk::3767bcd6-0e44-48cc-9003-01361c2bce28" providerId="AD" clId="Web-{D76B5531-D6C6-A0B7-B674-9F3BD1A57943}" dt="2026-02-02T14:59:38.257" v="289" actId="20577"/>
          <ac:spMkLst>
            <pc:docMk/>
            <pc:sldMk cId="1756093578" sldId="259"/>
            <ac:spMk id="2" creationId="{B61C300C-E2E3-F736-E420-EDDB5A40512C}"/>
          </ac:spMkLst>
        </pc:spChg>
      </pc:sldChg>
      <pc:sldChg chg="modSp new">
        <pc:chgData name="Zahra Begum (2324332)" userId="S::2324332@student.uwtsd.ac.uk::3767bcd6-0e44-48cc-9003-01361c2bce28" providerId="AD" clId="Web-{D76B5531-D6C6-A0B7-B674-9F3BD1A57943}" dt="2026-02-02T15:13:22.793" v="305" actId="1076"/>
        <pc:sldMkLst>
          <pc:docMk/>
          <pc:sldMk cId="63257961" sldId="260"/>
        </pc:sldMkLst>
        <pc:spChg chg="mod">
          <ac:chgData name="Zahra Begum (2324332)" userId="S::2324332@student.uwtsd.ac.uk::3767bcd6-0e44-48cc-9003-01361c2bce28" providerId="AD" clId="Web-{D76B5531-D6C6-A0B7-B674-9F3BD1A57943}" dt="2026-02-02T14:59:59.930" v="297" actId="20577"/>
          <ac:spMkLst>
            <pc:docMk/>
            <pc:sldMk cId="63257961" sldId="260"/>
            <ac:spMk id="2" creationId="{EDB7B09A-DB97-3E26-670F-1ACDCC66C879}"/>
          </ac:spMkLst>
        </pc:spChg>
        <pc:spChg chg="mod">
          <ac:chgData name="Zahra Begum (2324332)" userId="S::2324332@student.uwtsd.ac.uk::3767bcd6-0e44-48cc-9003-01361c2bce28" providerId="AD" clId="Web-{D76B5531-D6C6-A0B7-B674-9F3BD1A57943}" dt="2026-02-02T15:13:22.793" v="305" actId="1076"/>
          <ac:spMkLst>
            <pc:docMk/>
            <pc:sldMk cId="63257961" sldId="260"/>
            <ac:spMk id="3" creationId="{9C28DB19-8C0B-8216-3797-654E09677D7A}"/>
          </ac:spMkLst>
        </pc:spChg>
      </pc:sldChg>
      <pc:sldChg chg="modSp new">
        <pc:chgData name="Zahra Begum (2324332)" userId="S::2324332@student.uwtsd.ac.uk::3767bcd6-0e44-48cc-9003-01361c2bce28" providerId="AD" clId="Web-{D76B5531-D6C6-A0B7-B674-9F3BD1A57943}" dt="2026-02-02T15:11:40.542" v="299" actId="20577"/>
        <pc:sldMkLst>
          <pc:docMk/>
          <pc:sldMk cId="2885980158" sldId="261"/>
        </pc:sldMkLst>
        <pc:spChg chg="mod">
          <ac:chgData name="Zahra Begum (2324332)" userId="S::2324332@student.uwtsd.ac.uk::3767bcd6-0e44-48cc-9003-01361c2bce28" providerId="AD" clId="Web-{D76B5531-D6C6-A0B7-B674-9F3BD1A57943}" dt="2026-02-02T15:11:40.542" v="299" actId="20577"/>
          <ac:spMkLst>
            <pc:docMk/>
            <pc:sldMk cId="2885980158" sldId="261"/>
            <ac:spMk id="2" creationId="{F4482A15-0AB3-ED0A-A79F-E9420FD6C9D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rofile/Rolando-Santiago-3/publication/360189706_A_BRIEF_REVIEW_OF_COMMUNICATION_STUDY/links/6267e6528cb84a40ac8c9e74/A-BRIEF-REVIEW-OF-COMMUNICATION-STUDY.pdf" TargetMode="External"/><Relationship Id="rId2" Type="http://schemas.openxmlformats.org/officeDocument/2006/relationships/hyperlink" Target="https://www.england.nhs.uk/long-read/good-communication-with-patients-waiting-for-car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nk.springer.com/article/10.1186/s12913-023-09869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algn="l"/>
            <a:r>
              <a:rPr lang="en-US" sz="3200" b="1" dirty="0"/>
              <a:t>Self- Awareness Presentation – Component 1</a:t>
            </a:r>
          </a:p>
          <a:p>
            <a:pPr algn="l"/>
            <a:r>
              <a:rPr lang="en-US" sz="3200" b="1" dirty="0"/>
              <a:t>Professional Development within Health and Social Care </a:t>
            </a:r>
          </a:p>
          <a:p>
            <a:pPr algn="l"/>
            <a:r>
              <a:rPr lang="en-US" sz="3200" b="1" dirty="0"/>
              <a:t>LCHS4009</a:t>
            </a:r>
          </a:p>
          <a:p>
            <a:pPr algn="l"/>
            <a:r>
              <a:rPr lang="en-US" sz="3200" b="1" dirty="0"/>
              <a:t>Zahra Begum - 2324332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8ABCE-D859-E80D-B2B5-5E4A7958B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014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2B622-26B7-9A14-B417-0A98096A8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281" y="1891970"/>
            <a:ext cx="10252350" cy="410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Effective communication is the clear, respectful exchange of information between individuals. It is w</a:t>
            </a:r>
            <a:r>
              <a:rPr lang="en-GB" sz="2000" b="1" dirty="0"/>
              <a:t>idely recognised as the process of sharing information, ideas, and meaning between individuals to achieve mutual understanding (Santiago, 2022).</a:t>
            </a: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This includes:</a:t>
            </a:r>
          </a:p>
          <a:p>
            <a:r>
              <a:rPr lang="en-GB" sz="2000" dirty="0">
                <a:ea typeface="+mn-lt"/>
                <a:cs typeface="+mn-lt"/>
              </a:rPr>
              <a:t>Verbal communication (speaking clearly and appropriately).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Non-verbal communication (body language, eye contact, facial expressions).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Written communication (reports, notes, records).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It also involves active listening, empathy, and checking                                                                     understanding to make sure information has been correctly                                                                 received.</a:t>
            </a:r>
            <a:endParaRPr lang="en-GB" sz="2000" dirty="0"/>
          </a:p>
          <a:p>
            <a:endParaRPr lang="en-GB" sz="2000" dirty="0"/>
          </a:p>
        </p:txBody>
      </p:sp>
      <p:pic>
        <p:nvPicPr>
          <p:cNvPr id="2050" name="Picture 2" descr="Communication in Healthcare - Physiopedia">
            <a:extLst>
              <a:ext uri="{FF2B5EF4-FFF2-40B4-BE49-F238E27FC236}">
                <a16:creationId xmlns:a16="http://schemas.microsoft.com/office/drawing/2014/main" id="{1E57A952-8CF2-7DA0-1119-1E00C36C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2236" y="4258412"/>
            <a:ext cx="3800475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510527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EE804-3C31-F8D5-FF99-52C2A4E96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1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Communication in Health and Social Care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0CC3FB0-E4D7-A355-7105-4A70526E761D}"/>
              </a:ext>
            </a:extLst>
          </p:cNvPr>
          <p:cNvSpPr txBox="1">
            <a:spLocks/>
          </p:cNvSpPr>
          <p:nvPr/>
        </p:nvSpPr>
        <p:spPr>
          <a:xfrm>
            <a:off x="772161" y="2092960"/>
            <a:ext cx="10323470" cy="39085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Communication is essential in the health and social care setting because it directly affects patient safety and the quality of care provided.</a:t>
            </a:r>
          </a:p>
          <a:p>
            <a:r>
              <a:rPr lang="en-GB" sz="2000" dirty="0"/>
              <a:t>Improves patient safety and reduces risk of errors.</a:t>
            </a:r>
          </a:p>
          <a:p>
            <a:r>
              <a:rPr lang="en-GB" sz="2000" dirty="0"/>
              <a:t>Helps build trusting relationships with service providers and their families.</a:t>
            </a:r>
          </a:p>
          <a:p>
            <a:r>
              <a:rPr lang="en-GB" sz="2000" dirty="0"/>
              <a:t>Supports teamwork and continuity of care between professionals.</a:t>
            </a:r>
          </a:p>
          <a:p>
            <a:r>
              <a:rPr lang="en-GB" sz="2000" dirty="0"/>
              <a:t>Promotes dignity, respect and person-centred practice. </a:t>
            </a:r>
          </a:p>
          <a:p>
            <a:r>
              <a:rPr lang="en-GB" sz="2000" dirty="0"/>
              <a:t>Enables service</a:t>
            </a:r>
            <a:r>
              <a:rPr lang="en-GB" sz="2000" b="1" dirty="0"/>
              <a:t> </a:t>
            </a:r>
            <a:r>
              <a:rPr lang="en-GB" sz="2000" dirty="0"/>
              <a:t> users to make informed decisions about their care. </a:t>
            </a:r>
          </a:p>
          <a:p>
            <a:pPr marL="0" indent="0">
              <a:buNone/>
            </a:pPr>
            <a:r>
              <a:rPr lang="en-GB" sz="2000" dirty="0"/>
              <a:t>Poor communication can often lead to misunderstandings, anxiety, reduced quality of care, and potentially serious patient harm.</a:t>
            </a:r>
          </a:p>
          <a:p>
            <a:pPr marL="0" indent="0">
              <a:buNone/>
            </a:pPr>
            <a:r>
              <a:rPr lang="en-GB" sz="2000" dirty="0"/>
              <a:t>Organisations such as the NHS emphasises that clear and compassionate communication with patients is essential for maintaining trust, supporting wellbeing, and delivering safe care (NHS England, 2023).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068392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03B16-7BCB-EB82-3E9F-F7A037D50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161" y="294538"/>
            <a:ext cx="10241390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Practical Example of Communication in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7FF25-F9F2-74D3-CC38-2067B4A6D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161" y="2092960"/>
            <a:ext cx="10323470" cy="390859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+mj-lt"/>
              </a:rPr>
              <a:t>Supporting an elderly patient with medication:</a:t>
            </a:r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Explain medication clearly and calmly.</a:t>
            </a:r>
          </a:p>
          <a:p>
            <a:r>
              <a:rPr lang="en-GB" sz="2000" dirty="0">
                <a:latin typeface="+mj-lt"/>
              </a:rPr>
              <a:t>Use simple language and check understanding.</a:t>
            </a:r>
          </a:p>
          <a:p>
            <a:r>
              <a:rPr lang="en-US" altLang="en-US" sz="2000" dirty="0">
                <a:latin typeface="+mj-lt"/>
              </a:rPr>
              <a:t>Use repetition or written reminders if needed.</a:t>
            </a:r>
          </a:p>
          <a:p>
            <a:r>
              <a:rPr lang="en-US" altLang="en-US" sz="2000" dirty="0">
                <a:latin typeface="+mj-lt"/>
              </a:rPr>
              <a:t>Encourage the patient to report side effects.</a:t>
            </a:r>
          </a:p>
          <a:p>
            <a:r>
              <a:rPr lang="en-GB" sz="2000" dirty="0">
                <a:latin typeface="+mj-lt"/>
              </a:rPr>
              <a:t>Observe body language and signs of confusion.</a:t>
            </a:r>
          </a:p>
          <a:p>
            <a:r>
              <a:rPr lang="en-GB" sz="2000" dirty="0">
                <a:latin typeface="+mj-lt"/>
              </a:rPr>
              <a:t>Listen to concerns or questions.</a:t>
            </a:r>
          </a:p>
          <a:p>
            <a:r>
              <a:rPr lang="en-GB" sz="2000" dirty="0">
                <a:latin typeface="+mj-lt"/>
              </a:rPr>
              <a:t>Record information accurately for the care team.</a:t>
            </a:r>
          </a:p>
          <a:p>
            <a:pPr marL="0" indent="0">
              <a:buNone/>
            </a:pPr>
            <a:r>
              <a:rPr lang="en-GB" sz="2000" dirty="0"/>
              <a:t>Research shows that high-quality communication can improve patient-centred outcomes and overall care experiences for older adults (</a:t>
            </a:r>
            <a:r>
              <a:rPr lang="en-GB" sz="2000" dirty="0" err="1"/>
              <a:t>Sharkiya</a:t>
            </a:r>
            <a:r>
              <a:rPr lang="en-GB" sz="2000" dirty="0"/>
              <a:t>, 2023).</a:t>
            </a:r>
          </a:p>
          <a:p>
            <a:endParaRPr lang="en-GB" sz="2000" dirty="0"/>
          </a:p>
        </p:txBody>
      </p:sp>
      <p:pic>
        <p:nvPicPr>
          <p:cNvPr id="3074" name="Picture 2" descr="Why Is Communication Important In Health And Social Care? (Ultimate Guide!)  - Academy for Health &amp; Fitness">
            <a:extLst>
              <a:ext uri="{FF2B5EF4-FFF2-40B4-BE49-F238E27FC236}">
                <a16:creationId xmlns:a16="http://schemas.microsoft.com/office/drawing/2014/main" id="{1179B16A-2908-20E8-4D60-3BA16C638C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295" y="2639028"/>
            <a:ext cx="4285205" cy="241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245599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82A15-0AB3-ED0A-A79F-E9420FD6C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15CE8-E25B-A577-E007-D37C9EFE0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613" y="1891970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Effective communication is a core skill for all health and social care professionals.</a:t>
            </a:r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It supports:</a:t>
            </a:r>
            <a:endParaRPr lang="en-GB" sz="2000" b="1" dirty="0"/>
          </a:p>
          <a:p>
            <a:r>
              <a:rPr lang="en-GB" sz="2000" dirty="0">
                <a:ea typeface="+mn-lt"/>
                <a:cs typeface="+mn-lt"/>
              </a:rPr>
              <a:t>Safe and high-quality care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Positive relationships with service users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Professional and ethical practice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By using clear, empathetic, and person-centred communication, professionals can significantly improve outcomes for those in their care.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85980158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E5EB4-2777-FE72-7A61-90A935E26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F87BC-DE8D-F2FC-1608-AF6EAAB37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5697" y="2187569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dirty="0"/>
              <a:t>NHS England (2023) </a:t>
            </a:r>
            <a:r>
              <a:rPr lang="en-GB" sz="1200" i="1" dirty="0"/>
              <a:t>Good communication with patients waiting for care</a:t>
            </a:r>
            <a:r>
              <a:rPr lang="en-GB" sz="1200" dirty="0"/>
              <a:t>. Available at: </a:t>
            </a:r>
            <a:r>
              <a:rPr lang="en-GB" sz="1200" dirty="0">
                <a:hlinkClick r:id="rId2"/>
              </a:rPr>
              <a:t>NHS England » Good communication with patients waiting for care</a:t>
            </a:r>
            <a:r>
              <a:rPr lang="en-GB" sz="1200" dirty="0"/>
              <a:t>. </a:t>
            </a:r>
          </a:p>
          <a:p>
            <a:pPr marL="0" indent="0">
              <a:buNone/>
            </a:pPr>
            <a:r>
              <a:rPr lang="en-GB" sz="1200" dirty="0"/>
              <a:t>Santiago Jr, R.Y., A BRIEF REVIEW OF COMMUNICATION STUDY. Available at: </a:t>
            </a:r>
            <a:r>
              <a:rPr lang="en-GB" sz="1200" dirty="0">
                <a:hlinkClick r:id="rId3"/>
              </a:rPr>
              <a:t>A-BRIEF-REVIEW-OF-COMMUNICATION-STUDY.pdf</a:t>
            </a:r>
            <a:r>
              <a:rPr lang="en-GB" sz="1200" dirty="0"/>
              <a:t>.</a:t>
            </a:r>
          </a:p>
          <a:p>
            <a:pPr marL="0" indent="0">
              <a:buNone/>
            </a:pPr>
            <a:r>
              <a:rPr lang="en-GB" sz="1200" dirty="0" err="1"/>
              <a:t>Sharkiya</a:t>
            </a:r>
            <a:r>
              <a:rPr lang="en-GB" sz="1200" dirty="0"/>
              <a:t>, S.H., 2023. Quality communication can improve patient-centred health outcomes among older patients: a rapid review. </a:t>
            </a:r>
            <a:r>
              <a:rPr lang="en-GB" sz="1200" i="1" dirty="0"/>
              <a:t>BMC health services research</a:t>
            </a:r>
            <a:r>
              <a:rPr lang="en-GB" sz="1200" dirty="0"/>
              <a:t>, </a:t>
            </a:r>
            <a:r>
              <a:rPr lang="en-GB" sz="1200" i="1" dirty="0"/>
              <a:t>23</a:t>
            </a:r>
            <a:r>
              <a:rPr lang="en-GB" sz="1200" dirty="0"/>
              <a:t>(1), p.886. Available at: </a:t>
            </a:r>
            <a:r>
              <a:rPr lang="en-GB" sz="1200" dirty="0">
                <a:hlinkClick r:id="rId4"/>
              </a:rPr>
              <a:t>Quality communication can improve patient-centred health outcomes among older patients: a rapid review | BMC Health Services Research | Springer Nature Link</a:t>
            </a:r>
            <a:r>
              <a:rPr lang="en-GB" sz="1200" dirty="0"/>
              <a:t>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36556546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492</Words>
  <Application>Microsoft Office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 </vt:lpstr>
      <vt:lpstr>What is Communication?</vt:lpstr>
      <vt:lpstr>Communication in Health and Social Care </vt:lpstr>
      <vt:lpstr>Practical Example of Communication in Practice 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Zahra Begum (2324332)</cp:lastModifiedBy>
  <cp:revision>109</cp:revision>
  <dcterms:created xsi:type="dcterms:W3CDTF">2026-02-02T14:23:01Z</dcterms:created>
  <dcterms:modified xsi:type="dcterms:W3CDTF">2026-02-23T02:25:08Z</dcterms:modified>
</cp:coreProperties>
</file>