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0" r:id="rId1"/>
  </p:sldMasterIdLst>
  <p:notesMasterIdLst>
    <p:notesMasterId r:id="rId15"/>
  </p:notesMasterIdLst>
  <p:sldIdLst>
    <p:sldId id="256" r:id="rId2"/>
    <p:sldId id="257" r:id="rId3"/>
    <p:sldId id="304" r:id="rId4"/>
    <p:sldId id="311" r:id="rId5"/>
    <p:sldId id="305" r:id="rId6"/>
    <p:sldId id="306" r:id="rId7"/>
    <p:sldId id="309" r:id="rId8"/>
    <p:sldId id="312" r:id="rId9"/>
    <p:sldId id="313" r:id="rId10"/>
    <p:sldId id="314" r:id="rId11"/>
    <p:sldId id="308" r:id="rId12"/>
    <p:sldId id="315" r:id="rId13"/>
    <p:sldId id="310" r:id="rId14"/>
  </p:sldIdLst>
  <p:sldSz cx="9144000" cy="5143500" type="screen16x9"/>
  <p:notesSz cx="6858000" cy="9144000"/>
  <p:embeddedFontLst>
    <p:embeddedFont>
      <p:font typeface="Exo"/>
      <p:regular r:id="rId16"/>
      <p:bold r:id="rId17"/>
      <p:italic r:id="rId18"/>
      <p:boldItalic r:id="rId19"/>
    </p:embeddedFont>
    <p:embeddedFont>
      <p:font typeface="Roboto" panose="02000000000000000000" pitchFamily="2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585">
          <p15:clr>
            <a:srgbClr val="9AA0A6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1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A54D6EC-8E75-4CB9-8B4B-4DAA785AC22B}">
  <a:tblStyle styleId="{BA54D6EC-8E75-4CB9-8B4B-4DAA785AC22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492" y="102"/>
      </p:cViewPr>
      <p:guideLst>
        <p:guide orient="horz" pos="585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font" Target="fonts/font3.fntdata" /><Relationship Id="rId26" Type="http://schemas.openxmlformats.org/officeDocument/2006/relationships/theme" Target="theme/theme1.xml" /><Relationship Id="rId3" Type="http://schemas.openxmlformats.org/officeDocument/2006/relationships/slide" Target="slides/slide2.xml" /><Relationship Id="rId21" Type="http://schemas.openxmlformats.org/officeDocument/2006/relationships/font" Target="fonts/font6.fntdata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font" Target="fonts/font2.fntdata" /><Relationship Id="rId25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font" Target="fonts/font1.fntdata" /><Relationship Id="rId20" Type="http://schemas.openxmlformats.org/officeDocument/2006/relationships/font" Target="fonts/font5.fntdata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presProps" Target="presProps.xml" /><Relationship Id="rId5" Type="http://schemas.openxmlformats.org/officeDocument/2006/relationships/slide" Target="slides/slide4.xml" /><Relationship Id="rId15" Type="http://schemas.openxmlformats.org/officeDocument/2006/relationships/notesMaster" Target="notesMasters/notesMaster1.xml" /><Relationship Id="rId23" Type="http://schemas.openxmlformats.org/officeDocument/2006/relationships/font" Target="fonts/font8.fntdata" /><Relationship Id="rId10" Type="http://schemas.openxmlformats.org/officeDocument/2006/relationships/slide" Target="slides/slide9.xml" /><Relationship Id="rId19" Type="http://schemas.openxmlformats.org/officeDocument/2006/relationships/font" Target="fonts/font4.fntdata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font" Target="fonts/font7.fntdata" /><Relationship Id="rId27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8" name="Google Shape;1328;gb852946c0f_0_16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9" name="Google Shape;1329;gb852946c0f_0_16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265577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868793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917008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" name="Google Shape;1382;ge7d6001a1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3" name="Google Shape;1383;ge7d6001a1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2324100" y="1435400"/>
            <a:ext cx="57723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5200"/>
              <a:buNone/>
              <a:defRPr sz="5200" b="1">
                <a:latin typeface="Exo"/>
                <a:ea typeface="Exo"/>
                <a:cs typeface="Exo"/>
                <a:sym typeface="Ex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2324100" y="3367000"/>
            <a:ext cx="5772300" cy="34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Roboto"/>
                <a:ea typeface="Roboto"/>
                <a:cs typeface="Roboto"/>
                <a:sym typeface="Robot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grpSp>
        <p:nvGrpSpPr>
          <p:cNvPr id="12" name="Google Shape;12;p2"/>
          <p:cNvGrpSpPr/>
          <p:nvPr/>
        </p:nvGrpSpPr>
        <p:grpSpPr>
          <a:xfrm>
            <a:off x="-1036284" y="4297626"/>
            <a:ext cx="1730243" cy="861838"/>
            <a:chOff x="940425" y="3148650"/>
            <a:chExt cx="1165775" cy="580675"/>
          </a:xfrm>
        </p:grpSpPr>
        <p:sp>
          <p:nvSpPr>
            <p:cNvPr id="13" name="Google Shape;13;p2"/>
            <p:cNvSpPr/>
            <p:nvPr/>
          </p:nvSpPr>
          <p:spPr>
            <a:xfrm>
              <a:off x="940425" y="3148650"/>
              <a:ext cx="585125" cy="580675"/>
            </a:xfrm>
            <a:custGeom>
              <a:avLst/>
              <a:gdLst/>
              <a:ahLst/>
              <a:cxnLst/>
              <a:rect l="l" t="t" r="r" b="b"/>
              <a:pathLst>
                <a:path w="23405" h="23227" extrusionOk="0">
                  <a:moveTo>
                    <a:pt x="0" y="1"/>
                  </a:moveTo>
                  <a:lnTo>
                    <a:pt x="0" y="23227"/>
                  </a:lnTo>
                  <a:lnTo>
                    <a:pt x="23405" y="23227"/>
                  </a:lnTo>
                  <a:lnTo>
                    <a:pt x="2340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1525525" y="3148650"/>
              <a:ext cx="580125" cy="580675"/>
            </a:xfrm>
            <a:custGeom>
              <a:avLst/>
              <a:gdLst/>
              <a:ahLst/>
              <a:cxnLst/>
              <a:rect l="l" t="t" r="r" b="b"/>
              <a:pathLst>
                <a:path w="23205" h="23227" extrusionOk="0">
                  <a:moveTo>
                    <a:pt x="1" y="1"/>
                  </a:moveTo>
                  <a:lnTo>
                    <a:pt x="1" y="23227"/>
                  </a:lnTo>
                  <a:lnTo>
                    <a:pt x="23205" y="23227"/>
                  </a:lnTo>
                  <a:lnTo>
                    <a:pt x="2320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1884950" y="3508650"/>
              <a:ext cx="221250" cy="220675"/>
            </a:xfrm>
            <a:custGeom>
              <a:avLst/>
              <a:gdLst/>
              <a:ahLst/>
              <a:cxnLst/>
              <a:rect l="l" t="t" r="r" b="b"/>
              <a:pathLst>
                <a:path w="8850" h="8827" extrusionOk="0">
                  <a:moveTo>
                    <a:pt x="8850" y="0"/>
                  </a:moveTo>
                  <a:cubicBezTo>
                    <a:pt x="3968" y="0"/>
                    <a:pt x="1" y="3945"/>
                    <a:pt x="1" y="8827"/>
                  </a:cubicBezTo>
                  <a:lnTo>
                    <a:pt x="8850" y="8827"/>
                  </a:lnTo>
                  <a:lnTo>
                    <a:pt x="885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040150" y="3148650"/>
              <a:ext cx="970775" cy="485400"/>
            </a:xfrm>
            <a:custGeom>
              <a:avLst/>
              <a:gdLst/>
              <a:ahLst/>
              <a:cxnLst/>
              <a:rect l="l" t="t" r="r" b="b"/>
              <a:pathLst>
                <a:path w="38831" h="19416" extrusionOk="0">
                  <a:moveTo>
                    <a:pt x="1" y="1"/>
                  </a:moveTo>
                  <a:cubicBezTo>
                    <a:pt x="23" y="10722"/>
                    <a:pt x="8694" y="19393"/>
                    <a:pt x="19416" y="19415"/>
                  </a:cubicBezTo>
                  <a:cubicBezTo>
                    <a:pt x="30115" y="19415"/>
                    <a:pt x="38808" y="10722"/>
                    <a:pt x="38830" y="1"/>
                  </a:cubicBezTo>
                  <a:lnTo>
                    <a:pt x="38273" y="1"/>
                  </a:lnTo>
                  <a:cubicBezTo>
                    <a:pt x="38251" y="10410"/>
                    <a:pt x="29825" y="18858"/>
                    <a:pt x="19416" y="18858"/>
                  </a:cubicBezTo>
                  <a:cubicBezTo>
                    <a:pt x="9006" y="18858"/>
                    <a:pt x="580" y="10410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1168875" y="3148650"/>
              <a:ext cx="712775" cy="356675"/>
            </a:xfrm>
            <a:custGeom>
              <a:avLst/>
              <a:gdLst/>
              <a:ahLst/>
              <a:cxnLst/>
              <a:rect l="l" t="t" r="r" b="b"/>
              <a:pathLst>
                <a:path w="28511" h="14267" extrusionOk="0">
                  <a:moveTo>
                    <a:pt x="1" y="1"/>
                  </a:moveTo>
                  <a:cubicBezTo>
                    <a:pt x="1" y="7869"/>
                    <a:pt x="6398" y="14244"/>
                    <a:pt x="14267" y="14266"/>
                  </a:cubicBezTo>
                  <a:cubicBezTo>
                    <a:pt x="22135" y="14244"/>
                    <a:pt x="28510" y="7869"/>
                    <a:pt x="28510" y="1"/>
                  </a:cubicBezTo>
                  <a:lnTo>
                    <a:pt x="27953" y="1"/>
                  </a:lnTo>
                  <a:cubicBezTo>
                    <a:pt x="27953" y="7557"/>
                    <a:pt x="21823" y="13687"/>
                    <a:pt x="14267" y="13709"/>
                  </a:cubicBezTo>
                  <a:cubicBezTo>
                    <a:pt x="6688" y="13687"/>
                    <a:pt x="558" y="7557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1298175" y="3148650"/>
              <a:ext cx="454725" cy="227950"/>
            </a:xfrm>
            <a:custGeom>
              <a:avLst/>
              <a:gdLst/>
              <a:ahLst/>
              <a:cxnLst/>
              <a:rect l="l" t="t" r="r" b="b"/>
              <a:pathLst>
                <a:path w="18189" h="9118" extrusionOk="0">
                  <a:moveTo>
                    <a:pt x="0" y="1"/>
                  </a:moveTo>
                  <a:cubicBezTo>
                    <a:pt x="0" y="5038"/>
                    <a:pt x="4057" y="9095"/>
                    <a:pt x="9095" y="9117"/>
                  </a:cubicBezTo>
                  <a:cubicBezTo>
                    <a:pt x="14110" y="9095"/>
                    <a:pt x="18189" y="5038"/>
                    <a:pt x="18189" y="1"/>
                  </a:cubicBezTo>
                  <a:lnTo>
                    <a:pt x="17632" y="1"/>
                  </a:lnTo>
                  <a:cubicBezTo>
                    <a:pt x="17632" y="4726"/>
                    <a:pt x="13798" y="8538"/>
                    <a:pt x="9095" y="8560"/>
                  </a:cubicBezTo>
                  <a:cubicBezTo>
                    <a:pt x="4369" y="8538"/>
                    <a:pt x="558" y="4726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1426900" y="3148650"/>
              <a:ext cx="196725" cy="98650"/>
            </a:xfrm>
            <a:custGeom>
              <a:avLst/>
              <a:gdLst/>
              <a:ahLst/>
              <a:cxnLst/>
              <a:rect l="l" t="t" r="r" b="b"/>
              <a:pathLst>
                <a:path w="7869" h="3946" extrusionOk="0">
                  <a:moveTo>
                    <a:pt x="0" y="1"/>
                  </a:moveTo>
                  <a:cubicBezTo>
                    <a:pt x="0" y="2185"/>
                    <a:pt x="1761" y="3946"/>
                    <a:pt x="3946" y="3946"/>
                  </a:cubicBezTo>
                  <a:cubicBezTo>
                    <a:pt x="6108" y="3946"/>
                    <a:pt x="7869" y="2185"/>
                    <a:pt x="7869" y="1"/>
                  </a:cubicBezTo>
                  <a:lnTo>
                    <a:pt x="7311" y="1"/>
                  </a:lnTo>
                  <a:cubicBezTo>
                    <a:pt x="7311" y="1873"/>
                    <a:pt x="5796" y="3389"/>
                    <a:pt x="3946" y="3389"/>
                  </a:cubicBezTo>
                  <a:cubicBezTo>
                    <a:pt x="2073" y="3389"/>
                    <a:pt x="558" y="1873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" name="Google Shape;20;p2"/>
          <p:cNvGrpSpPr/>
          <p:nvPr/>
        </p:nvGrpSpPr>
        <p:grpSpPr>
          <a:xfrm>
            <a:off x="-168012" y="2574462"/>
            <a:ext cx="861022" cy="861022"/>
            <a:chOff x="1525525" y="1984000"/>
            <a:chExt cx="580125" cy="580125"/>
          </a:xfrm>
        </p:grpSpPr>
        <p:sp>
          <p:nvSpPr>
            <p:cNvPr id="21" name="Google Shape;21;p2"/>
            <p:cNvSpPr/>
            <p:nvPr/>
          </p:nvSpPr>
          <p:spPr>
            <a:xfrm>
              <a:off x="1525525" y="1984000"/>
              <a:ext cx="289800" cy="580125"/>
            </a:xfrm>
            <a:custGeom>
              <a:avLst/>
              <a:gdLst/>
              <a:ahLst/>
              <a:cxnLst/>
              <a:rect l="l" t="t" r="r" b="b"/>
              <a:pathLst>
                <a:path w="11592" h="23205" extrusionOk="0">
                  <a:moveTo>
                    <a:pt x="1" y="0"/>
                  </a:moveTo>
                  <a:lnTo>
                    <a:pt x="1" y="23204"/>
                  </a:lnTo>
                  <a:lnTo>
                    <a:pt x="11592" y="23204"/>
                  </a:lnTo>
                  <a:lnTo>
                    <a:pt x="1159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1815300" y="1984000"/>
              <a:ext cx="290350" cy="580125"/>
            </a:xfrm>
            <a:custGeom>
              <a:avLst/>
              <a:gdLst/>
              <a:ahLst/>
              <a:cxnLst/>
              <a:rect l="l" t="t" r="r" b="b"/>
              <a:pathLst>
                <a:path w="11614" h="23205" extrusionOk="0">
                  <a:moveTo>
                    <a:pt x="1" y="0"/>
                  </a:moveTo>
                  <a:lnTo>
                    <a:pt x="1" y="23204"/>
                  </a:lnTo>
                  <a:lnTo>
                    <a:pt x="11614" y="23204"/>
                  </a:lnTo>
                  <a:lnTo>
                    <a:pt x="1161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" name="Google Shape;23;p2"/>
          <p:cNvGrpSpPr/>
          <p:nvPr/>
        </p:nvGrpSpPr>
        <p:grpSpPr>
          <a:xfrm>
            <a:off x="4135578" y="-17766"/>
            <a:ext cx="1722822" cy="868443"/>
            <a:chOff x="4434950" y="238125"/>
            <a:chExt cx="1160775" cy="585125"/>
          </a:xfrm>
        </p:grpSpPr>
        <p:sp>
          <p:nvSpPr>
            <p:cNvPr id="24" name="Google Shape;24;p2"/>
            <p:cNvSpPr/>
            <p:nvPr/>
          </p:nvSpPr>
          <p:spPr>
            <a:xfrm>
              <a:off x="5011779" y="238675"/>
              <a:ext cx="580675" cy="584575"/>
            </a:xfrm>
            <a:custGeom>
              <a:avLst/>
              <a:gdLst/>
              <a:ahLst/>
              <a:cxnLst/>
              <a:rect l="l" t="t" r="r" b="b"/>
              <a:pathLst>
                <a:path w="23227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227" y="23383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4434950" y="238125"/>
              <a:ext cx="580125" cy="584575"/>
            </a:xfrm>
            <a:custGeom>
              <a:avLst/>
              <a:gdLst/>
              <a:ahLst/>
              <a:cxnLst/>
              <a:rect l="l" t="t" r="r" b="b"/>
              <a:pathLst>
                <a:path w="23205" h="23383" extrusionOk="0">
                  <a:moveTo>
                    <a:pt x="0" y="0"/>
                  </a:moveTo>
                  <a:lnTo>
                    <a:pt x="0" y="23382"/>
                  </a:lnTo>
                  <a:lnTo>
                    <a:pt x="23204" y="23382"/>
                  </a:lnTo>
                  <a:lnTo>
                    <a:pt x="2320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5314850" y="242575"/>
              <a:ext cx="280875" cy="280875"/>
            </a:xfrm>
            <a:custGeom>
              <a:avLst/>
              <a:gdLst/>
              <a:ahLst/>
              <a:cxnLst/>
              <a:rect l="l" t="t" r="r" b="b"/>
              <a:pathLst>
                <a:path w="11235" h="11235" extrusionOk="0">
                  <a:moveTo>
                    <a:pt x="0" y="0"/>
                  </a:moveTo>
                  <a:lnTo>
                    <a:pt x="11235" y="11235"/>
                  </a:lnTo>
                  <a:lnTo>
                    <a:pt x="11235" y="0"/>
                  </a:lnTo>
                  <a:close/>
                </a:path>
              </a:pathLst>
            </a:custGeom>
            <a:solidFill>
              <a:schemeClr val="lt1"/>
            </a:solidFill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4530225" y="337850"/>
              <a:ext cx="970225" cy="485400"/>
            </a:xfrm>
            <a:custGeom>
              <a:avLst/>
              <a:gdLst/>
              <a:ahLst/>
              <a:cxnLst/>
              <a:rect l="l" t="t" r="r" b="b"/>
              <a:pathLst>
                <a:path w="38809" h="19416" extrusionOk="0">
                  <a:moveTo>
                    <a:pt x="19416" y="1"/>
                  </a:moveTo>
                  <a:cubicBezTo>
                    <a:pt x="8694" y="1"/>
                    <a:pt x="1" y="8694"/>
                    <a:pt x="1" y="19416"/>
                  </a:cubicBezTo>
                  <a:lnTo>
                    <a:pt x="558" y="19416"/>
                  </a:lnTo>
                  <a:cubicBezTo>
                    <a:pt x="380" y="8872"/>
                    <a:pt x="8872" y="224"/>
                    <a:pt x="19393" y="224"/>
                  </a:cubicBezTo>
                  <a:cubicBezTo>
                    <a:pt x="29937" y="224"/>
                    <a:pt x="38429" y="8872"/>
                    <a:pt x="38251" y="19416"/>
                  </a:cubicBezTo>
                  <a:lnTo>
                    <a:pt x="38808" y="19416"/>
                  </a:lnTo>
                  <a:cubicBezTo>
                    <a:pt x="38808" y="8694"/>
                    <a:pt x="30115" y="1"/>
                    <a:pt x="1941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4656175" y="461575"/>
              <a:ext cx="718325" cy="361675"/>
            </a:xfrm>
            <a:custGeom>
              <a:avLst/>
              <a:gdLst/>
              <a:ahLst/>
              <a:cxnLst/>
              <a:rect l="l" t="t" r="r" b="b"/>
              <a:pathLst>
                <a:path w="28733" h="14467" extrusionOk="0">
                  <a:moveTo>
                    <a:pt x="14355" y="0"/>
                  </a:moveTo>
                  <a:cubicBezTo>
                    <a:pt x="6420" y="0"/>
                    <a:pt x="1" y="6509"/>
                    <a:pt x="112" y="14467"/>
                  </a:cubicBezTo>
                  <a:lnTo>
                    <a:pt x="669" y="14467"/>
                  </a:lnTo>
                  <a:cubicBezTo>
                    <a:pt x="558" y="6821"/>
                    <a:pt x="6710" y="558"/>
                    <a:pt x="14355" y="558"/>
                  </a:cubicBezTo>
                  <a:cubicBezTo>
                    <a:pt x="22001" y="558"/>
                    <a:pt x="28175" y="6821"/>
                    <a:pt x="28064" y="14467"/>
                  </a:cubicBezTo>
                  <a:lnTo>
                    <a:pt x="28621" y="14467"/>
                  </a:lnTo>
                  <a:cubicBezTo>
                    <a:pt x="28733" y="6509"/>
                    <a:pt x="22313" y="0"/>
                    <a:pt x="143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4787700" y="595325"/>
              <a:ext cx="454725" cy="227925"/>
            </a:xfrm>
            <a:custGeom>
              <a:avLst/>
              <a:gdLst/>
              <a:ahLst/>
              <a:cxnLst/>
              <a:rect l="l" t="t" r="r" b="b"/>
              <a:pathLst>
                <a:path w="18189" h="9117" extrusionOk="0">
                  <a:moveTo>
                    <a:pt x="9094" y="0"/>
                  </a:moveTo>
                  <a:cubicBezTo>
                    <a:pt x="4079" y="0"/>
                    <a:pt x="0" y="4079"/>
                    <a:pt x="0" y="9117"/>
                  </a:cubicBezTo>
                  <a:lnTo>
                    <a:pt x="557" y="9117"/>
                  </a:lnTo>
                  <a:cubicBezTo>
                    <a:pt x="557" y="4391"/>
                    <a:pt x="4391" y="557"/>
                    <a:pt x="9094" y="557"/>
                  </a:cubicBezTo>
                  <a:cubicBezTo>
                    <a:pt x="13820" y="557"/>
                    <a:pt x="17632" y="4391"/>
                    <a:pt x="17632" y="9117"/>
                  </a:cubicBezTo>
                  <a:lnTo>
                    <a:pt x="18189" y="9117"/>
                  </a:lnTo>
                  <a:cubicBezTo>
                    <a:pt x="18189" y="4079"/>
                    <a:pt x="14132" y="0"/>
                    <a:pt x="90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4916425" y="724600"/>
              <a:ext cx="197275" cy="98650"/>
            </a:xfrm>
            <a:custGeom>
              <a:avLst/>
              <a:gdLst/>
              <a:ahLst/>
              <a:cxnLst/>
              <a:rect l="l" t="t" r="r" b="b"/>
              <a:pathLst>
                <a:path w="7891" h="3946" extrusionOk="0">
                  <a:moveTo>
                    <a:pt x="3945" y="0"/>
                  </a:moveTo>
                  <a:cubicBezTo>
                    <a:pt x="1783" y="0"/>
                    <a:pt x="0" y="1761"/>
                    <a:pt x="0" y="3946"/>
                  </a:cubicBezTo>
                  <a:lnTo>
                    <a:pt x="557" y="3946"/>
                  </a:lnTo>
                  <a:cubicBezTo>
                    <a:pt x="557" y="2073"/>
                    <a:pt x="2073" y="558"/>
                    <a:pt x="3945" y="558"/>
                  </a:cubicBezTo>
                  <a:cubicBezTo>
                    <a:pt x="5818" y="558"/>
                    <a:pt x="7334" y="2073"/>
                    <a:pt x="7334" y="3946"/>
                  </a:cubicBezTo>
                  <a:lnTo>
                    <a:pt x="7891" y="3946"/>
                  </a:lnTo>
                  <a:cubicBezTo>
                    <a:pt x="7891" y="1761"/>
                    <a:pt x="6130" y="0"/>
                    <a:pt x="394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Google Shape;31;p2"/>
          <p:cNvGrpSpPr/>
          <p:nvPr/>
        </p:nvGrpSpPr>
        <p:grpSpPr>
          <a:xfrm>
            <a:off x="701117" y="-17766"/>
            <a:ext cx="1723676" cy="868443"/>
            <a:chOff x="2107850" y="238125"/>
            <a:chExt cx="1161350" cy="585125"/>
          </a:xfrm>
        </p:grpSpPr>
        <p:sp>
          <p:nvSpPr>
            <p:cNvPr id="32" name="Google Shape;32;p2"/>
            <p:cNvSpPr/>
            <p:nvPr/>
          </p:nvSpPr>
          <p:spPr>
            <a:xfrm>
              <a:off x="2681982" y="238675"/>
              <a:ext cx="580675" cy="584575"/>
            </a:xfrm>
            <a:custGeom>
              <a:avLst/>
              <a:gdLst/>
              <a:ahLst/>
              <a:cxnLst/>
              <a:rect l="l" t="t" r="r" b="b"/>
              <a:pathLst>
                <a:path w="23227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226" y="23383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2107850" y="238125"/>
              <a:ext cx="580700" cy="584575"/>
            </a:xfrm>
            <a:custGeom>
              <a:avLst/>
              <a:gdLst/>
              <a:ahLst/>
              <a:cxnLst/>
              <a:rect l="l" t="t" r="r" b="b"/>
              <a:pathLst>
                <a:path w="23228" h="23383" extrusionOk="0">
                  <a:moveTo>
                    <a:pt x="1" y="0"/>
                  </a:moveTo>
                  <a:lnTo>
                    <a:pt x="1" y="23382"/>
                  </a:lnTo>
                  <a:lnTo>
                    <a:pt x="23227" y="23382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2988325" y="242575"/>
              <a:ext cx="280875" cy="280875"/>
            </a:xfrm>
            <a:custGeom>
              <a:avLst/>
              <a:gdLst/>
              <a:ahLst/>
              <a:cxnLst/>
              <a:rect l="l" t="t" r="r" b="b"/>
              <a:pathLst>
                <a:path w="11235" h="11235" extrusionOk="0">
                  <a:moveTo>
                    <a:pt x="0" y="0"/>
                  </a:moveTo>
                  <a:lnTo>
                    <a:pt x="11234" y="11235"/>
                  </a:lnTo>
                  <a:lnTo>
                    <a:pt x="11234" y="0"/>
                  </a:lnTo>
                  <a:close/>
                </a:path>
              </a:pathLst>
            </a:custGeom>
            <a:solidFill>
              <a:schemeClr val="lt1"/>
            </a:solidFill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2203700" y="337850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9415" y="1"/>
                  </a:moveTo>
                  <a:cubicBezTo>
                    <a:pt x="8694" y="1"/>
                    <a:pt x="1" y="8694"/>
                    <a:pt x="1" y="19416"/>
                  </a:cubicBezTo>
                  <a:lnTo>
                    <a:pt x="558" y="19416"/>
                  </a:lnTo>
                  <a:cubicBezTo>
                    <a:pt x="335" y="8850"/>
                    <a:pt x="8828" y="157"/>
                    <a:pt x="19393" y="157"/>
                  </a:cubicBezTo>
                  <a:cubicBezTo>
                    <a:pt x="29959" y="157"/>
                    <a:pt x="38473" y="8850"/>
                    <a:pt x="38251" y="19416"/>
                  </a:cubicBezTo>
                  <a:lnTo>
                    <a:pt x="38808" y="19416"/>
                  </a:lnTo>
                  <a:cubicBezTo>
                    <a:pt x="38808" y="8694"/>
                    <a:pt x="30115" y="1"/>
                    <a:pt x="194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2329650" y="461575"/>
              <a:ext cx="718325" cy="361675"/>
            </a:xfrm>
            <a:custGeom>
              <a:avLst/>
              <a:gdLst/>
              <a:ahLst/>
              <a:cxnLst/>
              <a:rect l="l" t="t" r="r" b="b"/>
              <a:pathLst>
                <a:path w="28733" h="14467" extrusionOk="0">
                  <a:moveTo>
                    <a:pt x="14355" y="0"/>
                  </a:moveTo>
                  <a:cubicBezTo>
                    <a:pt x="6420" y="0"/>
                    <a:pt x="0" y="6509"/>
                    <a:pt x="112" y="14467"/>
                  </a:cubicBezTo>
                  <a:lnTo>
                    <a:pt x="669" y="14467"/>
                  </a:lnTo>
                  <a:cubicBezTo>
                    <a:pt x="558" y="6821"/>
                    <a:pt x="6710" y="558"/>
                    <a:pt x="14355" y="558"/>
                  </a:cubicBezTo>
                  <a:cubicBezTo>
                    <a:pt x="22001" y="558"/>
                    <a:pt x="28175" y="6821"/>
                    <a:pt x="28064" y="14467"/>
                  </a:cubicBezTo>
                  <a:lnTo>
                    <a:pt x="28621" y="14467"/>
                  </a:lnTo>
                  <a:cubicBezTo>
                    <a:pt x="28732" y="6509"/>
                    <a:pt x="22313" y="0"/>
                    <a:pt x="143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2461150" y="595325"/>
              <a:ext cx="455300" cy="227925"/>
            </a:xfrm>
            <a:custGeom>
              <a:avLst/>
              <a:gdLst/>
              <a:ahLst/>
              <a:cxnLst/>
              <a:rect l="l" t="t" r="r" b="b"/>
              <a:pathLst>
                <a:path w="18212" h="9117" extrusionOk="0">
                  <a:moveTo>
                    <a:pt x="9095" y="0"/>
                  </a:moveTo>
                  <a:cubicBezTo>
                    <a:pt x="4080" y="0"/>
                    <a:pt x="1" y="4079"/>
                    <a:pt x="1" y="9117"/>
                  </a:cubicBezTo>
                  <a:lnTo>
                    <a:pt x="558" y="9117"/>
                  </a:lnTo>
                  <a:cubicBezTo>
                    <a:pt x="558" y="4391"/>
                    <a:pt x="4392" y="557"/>
                    <a:pt x="9095" y="557"/>
                  </a:cubicBezTo>
                  <a:cubicBezTo>
                    <a:pt x="13821" y="557"/>
                    <a:pt x="17632" y="4391"/>
                    <a:pt x="17632" y="9117"/>
                  </a:cubicBezTo>
                  <a:lnTo>
                    <a:pt x="18212" y="9117"/>
                  </a:lnTo>
                  <a:cubicBezTo>
                    <a:pt x="18212" y="4079"/>
                    <a:pt x="14133" y="0"/>
                    <a:pt x="909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2589875" y="724600"/>
              <a:ext cx="197300" cy="98650"/>
            </a:xfrm>
            <a:custGeom>
              <a:avLst/>
              <a:gdLst/>
              <a:ahLst/>
              <a:cxnLst/>
              <a:rect l="l" t="t" r="r" b="b"/>
              <a:pathLst>
                <a:path w="7892" h="3946" extrusionOk="0">
                  <a:moveTo>
                    <a:pt x="3946" y="0"/>
                  </a:moveTo>
                  <a:cubicBezTo>
                    <a:pt x="1762" y="0"/>
                    <a:pt x="1" y="1761"/>
                    <a:pt x="1" y="3946"/>
                  </a:cubicBezTo>
                  <a:lnTo>
                    <a:pt x="558" y="3946"/>
                  </a:lnTo>
                  <a:cubicBezTo>
                    <a:pt x="558" y="2073"/>
                    <a:pt x="2074" y="558"/>
                    <a:pt x="3946" y="558"/>
                  </a:cubicBezTo>
                  <a:cubicBezTo>
                    <a:pt x="5818" y="558"/>
                    <a:pt x="7334" y="2073"/>
                    <a:pt x="7334" y="3946"/>
                  </a:cubicBezTo>
                  <a:lnTo>
                    <a:pt x="7891" y="3946"/>
                  </a:lnTo>
                  <a:cubicBezTo>
                    <a:pt x="7891" y="1761"/>
                    <a:pt x="6131" y="0"/>
                    <a:pt x="39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" name="Google Shape;39;p2"/>
          <p:cNvGrpSpPr/>
          <p:nvPr/>
        </p:nvGrpSpPr>
        <p:grpSpPr>
          <a:xfrm>
            <a:off x="-166039" y="849161"/>
            <a:ext cx="861838" cy="862691"/>
            <a:chOff x="1523300" y="823225"/>
            <a:chExt cx="580675" cy="581250"/>
          </a:xfrm>
        </p:grpSpPr>
        <p:sp>
          <p:nvSpPr>
            <p:cNvPr id="40" name="Google Shape;40;p2"/>
            <p:cNvSpPr/>
            <p:nvPr/>
          </p:nvSpPr>
          <p:spPr>
            <a:xfrm>
              <a:off x="1523300" y="824350"/>
              <a:ext cx="580675" cy="580125"/>
            </a:xfrm>
            <a:custGeom>
              <a:avLst/>
              <a:gdLst/>
              <a:ahLst/>
              <a:cxnLst/>
              <a:rect l="l" t="t" r="r" b="b"/>
              <a:pathLst>
                <a:path w="23227" h="23205" extrusionOk="0">
                  <a:moveTo>
                    <a:pt x="0" y="0"/>
                  </a:moveTo>
                  <a:lnTo>
                    <a:pt x="0" y="23204"/>
                  </a:lnTo>
                  <a:lnTo>
                    <a:pt x="23227" y="23204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1523300" y="1113550"/>
              <a:ext cx="290350" cy="289800"/>
            </a:xfrm>
            <a:custGeom>
              <a:avLst/>
              <a:gdLst/>
              <a:ahLst/>
              <a:cxnLst/>
              <a:rect l="l" t="t" r="r" b="b"/>
              <a:pathLst>
                <a:path w="11614" h="11592" extrusionOk="0">
                  <a:moveTo>
                    <a:pt x="0" y="1"/>
                  </a:moveTo>
                  <a:cubicBezTo>
                    <a:pt x="0" y="6398"/>
                    <a:pt x="5194" y="11592"/>
                    <a:pt x="11614" y="11592"/>
                  </a:cubicBezTo>
                  <a:cubicBezTo>
                    <a:pt x="11591" y="5194"/>
                    <a:pt x="6398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1813625" y="1113550"/>
              <a:ext cx="290350" cy="289800"/>
            </a:xfrm>
            <a:custGeom>
              <a:avLst/>
              <a:gdLst/>
              <a:ahLst/>
              <a:cxnLst/>
              <a:rect l="l" t="t" r="r" b="b"/>
              <a:pathLst>
                <a:path w="11614" h="11592" extrusionOk="0">
                  <a:moveTo>
                    <a:pt x="11614" y="1"/>
                  </a:moveTo>
                  <a:cubicBezTo>
                    <a:pt x="5194" y="1"/>
                    <a:pt x="1" y="5194"/>
                    <a:pt x="1" y="11592"/>
                  </a:cubicBezTo>
                  <a:cubicBezTo>
                    <a:pt x="6398" y="11592"/>
                    <a:pt x="11591" y="6398"/>
                    <a:pt x="116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1523300" y="8232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1"/>
                  </a:moveTo>
                  <a:cubicBezTo>
                    <a:pt x="0" y="6398"/>
                    <a:pt x="5194" y="11614"/>
                    <a:pt x="11614" y="11614"/>
                  </a:cubicBezTo>
                  <a:cubicBezTo>
                    <a:pt x="11614" y="5194"/>
                    <a:pt x="6420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1813625" y="8232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4" y="1"/>
                  </a:moveTo>
                  <a:cubicBezTo>
                    <a:pt x="5194" y="1"/>
                    <a:pt x="1" y="5194"/>
                    <a:pt x="1" y="11614"/>
                  </a:cubicBezTo>
                  <a:cubicBezTo>
                    <a:pt x="6398" y="11614"/>
                    <a:pt x="11614" y="6398"/>
                    <a:pt x="116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" name="Google Shape;45;p2"/>
          <p:cNvGrpSpPr/>
          <p:nvPr/>
        </p:nvGrpSpPr>
        <p:grpSpPr>
          <a:xfrm>
            <a:off x="3267135" y="-17766"/>
            <a:ext cx="867663" cy="868443"/>
            <a:chOff x="3849825" y="238125"/>
            <a:chExt cx="584600" cy="585125"/>
          </a:xfrm>
        </p:grpSpPr>
        <p:sp>
          <p:nvSpPr>
            <p:cNvPr id="46" name="Google Shape;46;p2"/>
            <p:cNvSpPr/>
            <p:nvPr/>
          </p:nvSpPr>
          <p:spPr>
            <a:xfrm>
              <a:off x="3849825" y="238675"/>
              <a:ext cx="584600" cy="584575"/>
            </a:xfrm>
            <a:custGeom>
              <a:avLst/>
              <a:gdLst/>
              <a:ahLst/>
              <a:cxnLst/>
              <a:rect l="l" t="t" r="r" b="b"/>
              <a:pathLst>
                <a:path w="23384" h="23383" extrusionOk="0">
                  <a:moveTo>
                    <a:pt x="1" y="0"/>
                  </a:moveTo>
                  <a:lnTo>
                    <a:pt x="1" y="23383"/>
                  </a:lnTo>
                  <a:lnTo>
                    <a:pt x="23383" y="23383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4029275" y="545150"/>
              <a:ext cx="225700" cy="225725"/>
            </a:xfrm>
            <a:custGeom>
              <a:avLst/>
              <a:gdLst/>
              <a:ahLst/>
              <a:cxnLst/>
              <a:rect l="l" t="t" r="r" b="b"/>
              <a:pathLst>
                <a:path w="9028" h="9029" extrusionOk="0">
                  <a:moveTo>
                    <a:pt x="4525" y="1"/>
                  </a:moveTo>
                  <a:cubicBezTo>
                    <a:pt x="2029" y="1"/>
                    <a:pt x="0" y="2029"/>
                    <a:pt x="0" y="4526"/>
                  </a:cubicBezTo>
                  <a:cubicBezTo>
                    <a:pt x="0" y="7022"/>
                    <a:pt x="2029" y="9028"/>
                    <a:pt x="4525" y="9028"/>
                  </a:cubicBezTo>
                  <a:cubicBezTo>
                    <a:pt x="6999" y="9028"/>
                    <a:pt x="9028" y="7022"/>
                    <a:pt x="9028" y="4526"/>
                  </a:cubicBezTo>
                  <a:cubicBezTo>
                    <a:pt x="9028" y="2029"/>
                    <a:pt x="6999" y="1"/>
                    <a:pt x="452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3945125" y="238125"/>
              <a:ext cx="398450" cy="198950"/>
            </a:xfrm>
            <a:custGeom>
              <a:avLst/>
              <a:gdLst/>
              <a:ahLst/>
              <a:cxnLst/>
              <a:rect l="l" t="t" r="r" b="b"/>
              <a:pathLst>
                <a:path w="15938" h="7958" extrusionOk="0">
                  <a:moveTo>
                    <a:pt x="0" y="0"/>
                  </a:moveTo>
                  <a:lnTo>
                    <a:pt x="7958" y="7958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" name="Google Shape;49;p2"/>
          <p:cNvGrpSpPr/>
          <p:nvPr/>
        </p:nvGrpSpPr>
        <p:grpSpPr>
          <a:xfrm>
            <a:off x="-166482" y="1712599"/>
            <a:ext cx="861838" cy="861875"/>
            <a:chOff x="944875" y="1403325"/>
            <a:chExt cx="580675" cy="580700"/>
          </a:xfrm>
        </p:grpSpPr>
        <p:sp>
          <p:nvSpPr>
            <p:cNvPr id="50" name="Google Shape;50;p2"/>
            <p:cNvSpPr/>
            <p:nvPr/>
          </p:nvSpPr>
          <p:spPr>
            <a:xfrm>
              <a:off x="944875" y="1403325"/>
              <a:ext cx="580675" cy="580700"/>
            </a:xfrm>
            <a:custGeom>
              <a:avLst/>
              <a:gdLst/>
              <a:ahLst/>
              <a:cxnLst/>
              <a:rect l="l" t="t" r="r" b="b"/>
              <a:pathLst>
                <a:path w="23227" h="23228" extrusionOk="0">
                  <a:moveTo>
                    <a:pt x="0" y="1"/>
                  </a:moveTo>
                  <a:lnTo>
                    <a:pt x="0" y="23227"/>
                  </a:lnTo>
                  <a:lnTo>
                    <a:pt x="23227" y="23227"/>
                  </a:lnTo>
                  <a:lnTo>
                    <a:pt x="232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944875" y="1685300"/>
              <a:ext cx="298700" cy="298725"/>
            </a:xfrm>
            <a:custGeom>
              <a:avLst/>
              <a:gdLst/>
              <a:ahLst/>
              <a:cxnLst/>
              <a:rect l="l" t="t" r="r" b="b"/>
              <a:pathLst>
                <a:path w="11948" h="11949" extrusionOk="0">
                  <a:moveTo>
                    <a:pt x="0" y="1"/>
                  </a:moveTo>
                  <a:lnTo>
                    <a:pt x="0" y="11948"/>
                  </a:lnTo>
                  <a:lnTo>
                    <a:pt x="11948" y="1194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944875" y="1403325"/>
              <a:ext cx="580675" cy="580700"/>
            </a:xfrm>
            <a:custGeom>
              <a:avLst/>
              <a:gdLst/>
              <a:ahLst/>
              <a:cxnLst/>
              <a:rect l="l" t="t" r="r" b="b"/>
              <a:pathLst>
                <a:path w="23227" h="23228" extrusionOk="0">
                  <a:moveTo>
                    <a:pt x="0" y="1"/>
                  </a:moveTo>
                  <a:lnTo>
                    <a:pt x="23227" y="23227"/>
                  </a:lnTo>
                  <a:lnTo>
                    <a:pt x="2322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" name="Google Shape;53;p2"/>
          <p:cNvGrpSpPr/>
          <p:nvPr/>
        </p:nvGrpSpPr>
        <p:grpSpPr>
          <a:xfrm>
            <a:off x="2405334" y="-16950"/>
            <a:ext cx="861838" cy="869296"/>
            <a:chOff x="3269175" y="238675"/>
            <a:chExt cx="580675" cy="585700"/>
          </a:xfrm>
        </p:grpSpPr>
        <p:sp>
          <p:nvSpPr>
            <p:cNvPr id="54" name="Google Shape;54;p2"/>
            <p:cNvSpPr/>
            <p:nvPr/>
          </p:nvSpPr>
          <p:spPr>
            <a:xfrm>
              <a:off x="3269175" y="238675"/>
              <a:ext cx="580125" cy="585700"/>
            </a:xfrm>
            <a:custGeom>
              <a:avLst/>
              <a:gdLst/>
              <a:ahLst/>
              <a:cxnLst/>
              <a:rect l="l" t="t" r="r" b="b"/>
              <a:pathLst>
                <a:path w="23205" h="23428" extrusionOk="0">
                  <a:moveTo>
                    <a:pt x="0" y="0"/>
                  </a:moveTo>
                  <a:lnTo>
                    <a:pt x="0" y="23427"/>
                  </a:lnTo>
                  <a:lnTo>
                    <a:pt x="23204" y="23427"/>
                  </a:lnTo>
                  <a:lnTo>
                    <a:pt x="2320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3269175" y="532350"/>
              <a:ext cx="290350" cy="290900"/>
            </a:xfrm>
            <a:custGeom>
              <a:avLst/>
              <a:gdLst/>
              <a:ahLst/>
              <a:cxnLst/>
              <a:rect l="l" t="t" r="r" b="b"/>
              <a:pathLst>
                <a:path w="11614" h="11636" extrusionOk="0">
                  <a:moveTo>
                    <a:pt x="0" y="0"/>
                  </a:moveTo>
                  <a:cubicBezTo>
                    <a:pt x="0" y="6420"/>
                    <a:pt x="5194" y="11613"/>
                    <a:pt x="11614" y="11636"/>
                  </a:cubicBezTo>
                  <a:cubicBezTo>
                    <a:pt x="11614" y="5216"/>
                    <a:pt x="6420" y="2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3559500" y="532350"/>
              <a:ext cx="290350" cy="290900"/>
            </a:xfrm>
            <a:custGeom>
              <a:avLst/>
              <a:gdLst/>
              <a:ahLst/>
              <a:cxnLst/>
              <a:rect l="l" t="t" r="r" b="b"/>
              <a:pathLst>
                <a:path w="11614" h="11636" extrusionOk="0">
                  <a:moveTo>
                    <a:pt x="11614" y="0"/>
                  </a:moveTo>
                  <a:cubicBezTo>
                    <a:pt x="5194" y="0"/>
                    <a:pt x="1" y="5216"/>
                    <a:pt x="1" y="11636"/>
                  </a:cubicBezTo>
                  <a:cubicBezTo>
                    <a:pt x="6398" y="11636"/>
                    <a:pt x="11614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3269175" y="2425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0"/>
                  </a:moveTo>
                  <a:cubicBezTo>
                    <a:pt x="23" y="6420"/>
                    <a:pt x="5216" y="11614"/>
                    <a:pt x="11614" y="11614"/>
                  </a:cubicBezTo>
                  <a:cubicBezTo>
                    <a:pt x="11614" y="5194"/>
                    <a:pt x="642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3559500" y="242575"/>
              <a:ext cx="289800" cy="290350"/>
            </a:xfrm>
            <a:custGeom>
              <a:avLst/>
              <a:gdLst/>
              <a:ahLst/>
              <a:cxnLst/>
              <a:rect l="l" t="t" r="r" b="b"/>
              <a:pathLst>
                <a:path w="11592" h="11614" extrusionOk="0">
                  <a:moveTo>
                    <a:pt x="11591" y="0"/>
                  </a:moveTo>
                  <a:cubicBezTo>
                    <a:pt x="5194" y="0"/>
                    <a:pt x="1" y="5194"/>
                    <a:pt x="1" y="11614"/>
                  </a:cubicBezTo>
                  <a:cubicBezTo>
                    <a:pt x="6398" y="11614"/>
                    <a:pt x="11591" y="6420"/>
                    <a:pt x="1159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9" name="Google Shape;59;p2"/>
          <p:cNvGrpSpPr/>
          <p:nvPr/>
        </p:nvGrpSpPr>
        <p:grpSpPr>
          <a:xfrm>
            <a:off x="5849468" y="-19040"/>
            <a:ext cx="861875" cy="869296"/>
            <a:chOff x="5595700" y="238675"/>
            <a:chExt cx="580700" cy="585700"/>
          </a:xfrm>
        </p:grpSpPr>
        <p:sp>
          <p:nvSpPr>
            <p:cNvPr id="60" name="Google Shape;60;p2"/>
            <p:cNvSpPr/>
            <p:nvPr/>
          </p:nvSpPr>
          <p:spPr>
            <a:xfrm>
              <a:off x="5595700" y="238675"/>
              <a:ext cx="580125" cy="585700"/>
            </a:xfrm>
            <a:custGeom>
              <a:avLst/>
              <a:gdLst/>
              <a:ahLst/>
              <a:cxnLst/>
              <a:rect l="l" t="t" r="r" b="b"/>
              <a:pathLst>
                <a:path w="23205" h="23428" extrusionOk="0">
                  <a:moveTo>
                    <a:pt x="1" y="0"/>
                  </a:moveTo>
                  <a:lnTo>
                    <a:pt x="1" y="23427"/>
                  </a:lnTo>
                  <a:lnTo>
                    <a:pt x="23205" y="23427"/>
                  </a:lnTo>
                  <a:lnTo>
                    <a:pt x="232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5595700" y="532350"/>
              <a:ext cx="290350" cy="290900"/>
            </a:xfrm>
            <a:custGeom>
              <a:avLst/>
              <a:gdLst/>
              <a:ahLst/>
              <a:cxnLst/>
              <a:rect l="l" t="t" r="r" b="b"/>
              <a:pathLst>
                <a:path w="11614" h="11636" extrusionOk="0">
                  <a:moveTo>
                    <a:pt x="1" y="0"/>
                  </a:moveTo>
                  <a:cubicBezTo>
                    <a:pt x="1" y="6420"/>
                    <a:pt x="5194" y="11613"/>
                    <a:pt x="11614" y="11636"/>
                  </a:cubicBezTo>
                  <a:cubicBezTo>
                    <a:pt x="11614" y="5216"/>
                    <a:pt x="6420" y="2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5886025" y="532350"/>
              <a:ext cx="290375" cy="290900"/>
            </a:xfrm>
            <a:custGeom>
              <a:avLst/>
              <a:gdLst/>
              <a:ahLst/>
              <a:cxnLst/>
              <a:rect l="l" t="t" r="r" b="b"/>
              <a:pathLst>
                <a:path w="11615" h="11636" extrusionOk="0">
                  <a:moveTo>
                    <a:pt x="11614" y="0"/>
                  </a:moveTo>
                  <a:cubicBezTo>
                    <a:pt x="5194" y="0"/>
                    <a:pt x="1" y="5216"/>
                    <a:pt x="1" y="11636"/>
                  </a:cubicBezTo>
                  <a:cubicBezTo>
                    <a:pt x="6398" y="11636"/>
                    <a:pt x="11614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5595700" y="2425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" y="0"/>
                  </a:moveTo>
                  <a:cubicBezTo>
                    <a:pt x="23" y="6420"/>
                    <a:pt x="5217" y="11614"/>
                    <a:pt x="11614" y="11614"/>
                  </a:cubicBezTo>
                  <a:cubicBezTo>
                    <a:pt x="11614" y="5194"/>
                    <a:pt x="6420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5886025" y="242575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1614" y="0"/>
                  </a:moveTo>
                  <a:cubicBezTo>
                    <a:pt x="5194" y="0"/>
                    <a:pt x="1" y="5194"/>
                    <a:pt x="1" y="11614"/>
                  </a:cubicBezTo>
                  <a:cubicBezTo>
                    <a:pt x="6398" y="11614"/>
                    <a:pt x="11592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5" name="Google Shape;65;p2"/>
          <p:cNvGrpSpPr/>
          <p:nvPr/>
        </p:nvGrpSpPr>
        <p:grpSpPr>
          <a:xfrm>
            <a:off x="7570003" y="-18607"/>
            <a:ext cx="1723676" cy="868443"/>
            <a:chOff x="2107850" y="238125"/>
            <a:chExt cx="1161350" cy="585125"/>
          </a:xfrm>
        </p:grpSpPr>
        <p:sp>
          <p:nvSpPr>
            <p:cNvPr id="66" name="Google Shape;66;p2"/>
            <p:cNvSpPr/>
            <p:nvPr/>
          </p:nvSpPr>
          <p:spPr>
            <a:xfrm>
              <a:off x="2685254" y="238675"/>
              <a:ext cx="580675" cy="584575"/>
            </a:xfrm>
            <a:custGeom>
              <a:avLst/>
              <a:gdLst/>
              <a:ahLst/>
              <a:cxnLst/>
              <a:rect l="l" t="t" r="r" b="b"/>
              <a:pathLst>
                <a:path w="23227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226" y="23383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2107850" y="238125"/>
              <a:ext cx="580700" cy="584575"/>
            </a:xfrm>
            <a:custGeom>
              <a:avLst/>
              <a:gdLst/>
              <a:ahLst/>
              <a:cxnLst/>
              <a:rect l="l" t="t" r="r" b="b"/>
              <a:pathLst>
                <a:path w="23228" h="23383" extrusionOk="0">
                  <a:moveTo>
                    <a:pt x="1" y="0"/>
                  </a:moveTo>
                  <a:lnTo>
                    <a:pt x="1" y="23382"/>
                  </a:lnTo>
                  <a:lnTo>
                    <a:pt x="23227" y="23382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2988325" y="242575"/>
              <a:ext cx="280875" cy="280875"/>
            </a:xfrm>
            <a:custGeom>
              <a:avLst/>
              <a:gdLst/>
              <a:ahLst/>
              <a:cxnLst/>
              <a:rect l="l" t="t" r="r" b="b"/>
              <a:pathLst>
                <a:path w="11235" h="11235" extrusionOk="0">
                  <a:moveTo>
                    <a:pt x="0" y="0"/>
                  </a:moveTo>
                  <a:lnTo>
                    <a:pt x="11234" y="11235"/>
                  </a:lnTo>
                  <a:lnTo>
                    <a:pt x="11234" y="0"/>
                  </a:lnTo>
                  <a:close/>
                </a:path>
              </a:pathLst>
            </a:custGeom>
            <a:solidFill>
              <a:schemeClr val="lt1"/>
            </a:solidFill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2203700" y="337850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9415" y="1"/>
                  </a:moveTo>
                  <a:cubicBezTo>
                    <a:pt x="8694" y="1"/>
                    <a:pt x="1" y="8694"/>
                    <a:pt x="1" y="19416"/>
                  </a:cubicBezTo>
                  <a:lnTo>
                    <a:pt x="558" y="19416"/>
                  </a:lnTo>
                  <a:cubicBezTo>
                    <a:pt x="335" y="8850"/>
                    <a:pt x="8828" y="157"/>
                    <a:pt x="19393" y="157"/>
                  </a:cubicBezTo>
                  <a:cubicBezTo>
                    <a:pt x="29959" y="157"/>
                    <a:pt x="38473" y="8850"/>
                    <a:pt x="38251" y="19416"/>
                  </a:cubicBezTo>
                  <a:lnTo>
                    <a:pt x="38808" y="19416"/>
                  </a:lnTo>
                  <a:cubicBezTo>
                    <a:pt x="38808" y="8694"/>
                    <a:pt x="30115" y="1"/>
                    <a:pt x="194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2329650" y="461575"/>
              <a:ext cx="718325" cy="361675"/>
            </a:xfrm>
            <a:custGeom>
              <a:avLst/>
              <a:gdLst/>
              <a:ahLst/>
              <a:cxnLst/>
              <a:rect l="l" t="t" r="r" b="b"/>
              <a:pathLst>
                <a:path w="28733" h="14467" extrusionOk="0">
                  <a:moveTo>
                    <a:pt x="14355" y="0"/>
                  </a:moveTo>
                  <a:cubicBezTo>
                    <a:pt x="6420" y="0"/>
                    <a:pt x="0" y="6509"/>
                    <a:pt x="112" y="14467"/>
                  </a:cubicBezTo>
                  <a:lnTo>
                    <a:pt x="669" y="14467"/>
                  </a:lnTo>
                  <a:cubicBezTo>
                    <a:pt x="558" y="6821"/>
                    <a:pt x="6710" y="558"/>
                    <a:pt x="14355" y="558"/>
                  </a:cubicBezTo>
                  <a:cubicBezTo>
                    <a:pt x="22001" y="558"/>
                    <a:pt x="28175" y="6821"/>
                    <a:pt x="28064" y="14467"/>
                  </a:cubicBezTo>
                  <a:lnTo>
                    <a:pt x="28621" y="14467"/>
                  </a:lnTo>
                  <a:cubicBezTo>
                    <a:pt x="28732" y="6509"/>
                    <a:pt x="22313" y="0"/>
                    <a:pt x="143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2461150" y="595325"/>
              <a:ext cx="455300" cy="227925"/>
            </a:xfrm>
            <a:custGeom>
              <a:avLst/>
              <a:gdLst/>
              <a:ahLst/>
              <a:cxnLst/>
              <a:rect l="l" t="t" r="r" b="b"/>
              <a:pathLst>
                <a:path w="18212" h="9117" extrusionOk="0">
                  <a:moveTo>
                    <a:pt x="9095" y="0"/>
                  </a:moveTo>
                  <a:cubicBezTo>
                    <a:pt x="4080" y="0"/>
                    <a:pt x="1" y="4079"/>
                    <a:pt x="1" y="9117"/>
                  </a:cubicBezTo>
                  <a:lnTo>
                    <a:pt x="558" y="9117"/>
                  </a:lnTo>
                  <a:cubicBezTo>
                    <a:pt x="558" y="4391"/>
                    <a:pt x="4392" y="557"/>
                    <a:pt x="9095" y="557"/>
                  </a:cubicBezTo>
                  <a:cubicBezTo>
                    <a:pt x="13821" y="557"/>
                    <a:pt x="17632" y="4391"/>
                    <a:pt x="17632" y="9117"/>
                  </a:cubicBezTo>
                  <a:lnTo>
                    <a:pt x="18212" y="9117"/>
                  </a:lnTo>
                  <a:cubicBezTo>
                    <a:pt x="18212" y="4079"/>
                    <a:pt x="14133" y="0"/>
                    <a:pt x="909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2589875" y="724600"/>
              <a:ext cx="197300" cy="98650"/>
            </a:xfrm>
            <a:custGeom>
              <a:avLst/>
              <a:gdLst/>
              <a:ahLst/>
              <a:cxnLst/>
              <a:rect l="l" t="t" r="r" b="b"/>
              <a:pathLst>
                <a:path w="7892" h="3946" extrusionOk="0">
                  <a:moveTo>
                    <a:pt x="3946" y="0"/>
                  </a:moveTo>
                  <a:cubicBezTo>
                    <a:pt x="1762" y="0"/>
                    <a:pt x="1" y="1761"/>
                    <a:pt x="1" y="3946"/>
                  </a:cubicBezTo>
                  <a:lnTo>
                    <a:pt x="558" y="3946"/>
                  </a:lnTo>
                  <a:cubicBezTo>
                    <a:pt x="558" y="2073"/>
                    <a:pt x="2074" y="558"/>
                    <a:pt x="3946" y="558"/>
                  </a:cubicBezTo>
                  <a:cubicBezTo>
                    <a:pt x="5818" y="558"/>
                    <a:pt x="7334" y="2073"/>
                    <a:pt x="7334" y="3946"/>
                  </a:cubicBezTo>
                  <a:lnTo>
                    <a:pt x="7891" y="3946"/>
                  </a:lnTo>
                  <a:cubicBezTo>
                    <a:pt x="7891" y="1761"/>
                    <a:pt x="6131" y="0"/>
                    <a:pt x="39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3" name="Google Shape;73;p2"/>
          <p:cNvGrpSpPr/>
          <p:nvPr/>
        </p:nvGrpSpPr>
        <p:grpSpPr>
          <a:xfrm>
            <a:off x="8434316" y="2583494"/>
            <a:ext cx="864732" cy="866939"/>
            <a:chOff x="5013375" y="1984000"/>
            <a:chExt cx="582350" cy="580125"/>
          </a:xfrm>
        </p:grpSpPr>
        <p:sp>
          <p:nvSpPr>
            <p:cNvPr id="74" name="Google Shape;74;p2"/>
            <p:cNvSpPr/>
            <p:nvPr/>
          </p:nvSpPr>
          <p:spPr>
            <a:xfrm>
              <a:off x="5013375" y="1984000"/>
              <a:ext cx="582350" cy="580125"/>
            </a:xfrm>
            <a:custGeom>
              <a:avLst/>
              <a:gdLst/>
              <a:ahLst/>
              <a:cxnLst/>
              <a:rect l="l" t="t" r="r" b="b"/>
              <a:pathLst>
                <a:path w="23294" h="23205" extrusionOk="0">
                  <a:moveTo>
                    <a:pt x="1" y="0"/>
                  </a:moveTo>
                  <a:lnTo>
                    <a:pt x="1" y="23204"/>
                  </a:lnTo>
                  <a:lnTo>
                    <a:pt x="23294" y="23204"/>
                  </a:lnTo>
                  <a:lnTo>
                    <a:pt x="232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5015050" y="1984000"/>
              <a:ext cx="580675" cy="580125"/>
            </a:xfrm>
            <a:custGeom>
              <a:avLst/>
              <a:gdLst/>
              <a:ahLst/>
              <a:cxnLst/>
              <a:rect l="l" t="t" r="r" b="b"/>
              <a:pathLst>
                <a:path w="23227" h="23205" extrusionOk="0">
                  <a:moveTo>
                    <a:pt x="23227" y="0"/>
                  </a:moveTo>
                  <a:cubicBezTo>
                    <a:pt x="10410" y="0"/>
                    <a:pt x="0" y="10387"/>
                    <a:pt x="0" y="23204"/>
                  </a:cubicBezTo>
                  <a:lnTo>
                    <a:pt x="23227" y="23204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5306500" y="2275425"/>
              <a:ext cx="289225" cy="288700"/>
            </a:xfrm>
            <a:custGeom>
              <a:avLst/>
              <a:gdLst/>
              <a:ahLst/>
              <a:cxnLst/>
              <a:rect l="l" t="t" r="r" b="b"/>
              <a:pathLst>
                <a:path w="11569" h="11548" extrusionOk="0">
                  <a:moveTo>
                    <a:pt x="11528" y="1"/>
                  </a:moveTo>
                  <a:cubicBezTo>
                    <a:pt x="5172" y="1"/>
                    <a:pt x="0" y="5186"/>
                    <a:pt x="0" y="11547"/>
                  </a:cubicBezTo>
                  <a:lnTo>
                    <a:pt x="11569" y="11547"/>
                  </a:lnTo>
                  <a:lnTo>
                    <a:pt x="11569" y="1"/>
                  </a:lnTo>
                  <a:cubicBezTo>
                    <a:pt x="11555" y="1"/>
                    <a:pt x="11541" y="1"/>
                    <a:pt x="1152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7" name="Google Shape;77;p2"/>
          <p:cNvGrpSpPr/>
          <p:nvPr/>
        </p:nvGrpSpPr>
        <p:grpSpPr>
          <a:xfrm>
            <a:off x="6707269" y="-18607"/>
            <a:ext cx="867626" cy="868443"/>
            <a:chOff x="1523300" y="238125"/>
            <a:chExt cx="584575" cy="585125"/>
          </a:xfrm>
        </p:grpSpPr>
        <p:sp>
          <p:nvSpPr>
            <p:cNvPr id="78" name="Google Shape;78;p2"/>
            <p:cNvSpPr/>
            <p:nvPr/>
          </p:nvSpPr>
          <p:spPr>
            <a:xfrm>
              <a:off x="1523300" y="238675"/>
              <a:ext cx="584575" cy="584575"/>
            </a:xfrm>
            <a:custGeom>
              <a:avLst/>
              <a:gdLst/>
              <a:ahLst/>
              <a:cxnLst/>
              <a:rect l="l" t="t" r="r" b="b"/>
              <a:pathLst>
                <a:path w="23383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383" y="23383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1702725" y="545150"/>
              <a:ext cx="225725" cy="225725"/>
            </a:xfrm>
            <a:custGeom>
              <a:avLst/>
              <a:gdLst/>
              <a:ahLst/>
              <a:cxnLst/>
              <a:rect l="l" t="t" r="r" b="b"/>
              <a:pathLst>
                <a:path w="9029" h="9029" extrusionOk="0">
                  <a:moveTo>
                    <a:pt x="4526" y="1"/>
                  </a:moveTo>
                  <a:cubicBezTo>
                    <a:pt x="2029" y="1"/>
                    <a:pt x="1" y="2029"/>
                    <a:pt x="1" y="4526"/>
                  </a:cubicBezTo>
                  <a:cubicBezTo>
                    <a:pt x="1" y="7022"/>
                    <a:pt x="2029" y="9028"/>
                    <a:pt x="4526" y="9028"/>
                  </a:cubicBezTo>
                  <a:cubicBezTo>
                    <a:pt x="7000" y="9028"/>
                    <a:pt x="9028" y="7022"/>
                    <a:pt x="9028" y="4526"/>
                  </a:cubicBezTo>
                  <a:cubicBezTo>
                    <a:pt x="9028" y="2029"/>
                    <a:pt x="7000" y="1"/>
                    <a:pt x="45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1618600" y="238125"/>
              <a:ext cx="398450" cy="198950"/>
            </a:xfrm>
            <a:custGeom>
              <a:avLst/>
              <a:gdLst/>
              <a:ahLst/>
              <a:cxnLst/>
              <a:rect l="l" t="t" r="r" b="b"/>
              <a:pathLst>
                <a:path w="15938" h="7958" extrusionOk="0">
                  <a:moveTo>
                    <a:pt x="0" y="0"/>
                  </a:moveTo>
                  <a:lnTo>
                    <a:pt x="7958" y="7958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1" name="Google Shape;81;p2"/>
          <p:cNvGrpSpPr/>
          <p:nvPr/>
        </p:nvGrpSpPr>
        <p:grpSpPr>
          <a:xfrm>
            <a:off x="8431522" y="1711711"/>
            <a:ext cx="866948" cy="866927"/>
            <a:chOff x="5015050" y="1403325"/>
            <a:chExt cx="580675" cy="580700"/>
          </a:xfrm>
        </p:grpSpPr>
        <p:sp>
          <p:nvSpPr>
            <p:cNvPr id="82" name="Google Shape;82;p2"/>
            <p:cNvSpPr/>
            <p:nvPr/>
          </p:nvSpPr>
          <p:spPr>
            <a:xfrm>
              <a:off x="5015050" y="1403325"/>
              <a:ext cx="580675" cy="580700"/>
            </a:xfrm>
            <a:custGeom>
              <a:avLst/>
              <a:gdLst/>
              <a:ahLst/>
              <a:cxnLst/>
              <a:rect l="l" t="t" r="r" b="b"/>
              <a:pathLst>
                <a:path w="23227" h="23228" extrusionOk="0">
                  <a:moveTo>
                    <a:pt x="0" y="1"/>
                  </a:moveTo>
                  <a:lnTo>
                    <a:pt x="0" y="11614"/>
                  </a:lnTo>
                  <a:lnTo>
                    <a:pt x="0" y="23227"/>
                  </a:lnTo>
                  <a:lnTo>
                    <a:pt x="23227" y="23227"/>
                  </a:lnTo>
                  <a:lnTo>
                    <a:pt x="23227" y="11614"/>
                  </a:lnTo>
                  <a:lnTo>
                    <a:pt x="2322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5095300" y="1483575"/>
              <a:ext cx="420175" cy="420200"/>
            </a:xfrm>
            <a:custGeom>
              <a:avLst/>
              <a:gdLst/>
              <a:ahLst/>
              <a:cxnLst/>
              <a:rect l="l" t="t" r="r" b="b"/>
              <a:pathLst>
                <a:path w="16807" h="16808" extrusionOk="0">
                  <a:moveTo>
                    <a:pt x="0" y="1"/>
                  </a:moveTo>
                  <a:cubicBezTo>
                    <a:pt x="0" y="9273"/>
                    <a:pt x="7534" y="16807"/>
                    <a:pt x="16807" y="16807"/>
                  </a:cubicBezTo>
                  <a:cubicBezTo>
                    <a:pt x="16807" y="7512"/>
                    <a:pt x="9273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5240175" y="1627900"/>
              <a:ext cx="150475" cy="150500"/>
            </a:xfrm>
            <a:custGeom>
              <a:avLst/>
              <a:gdLst/>
              <a:ahLst/>
              <a:cxnLst/>
              <a:rect l="l" t="t" r="r" b="b"/>
              <a:pathLst>
                <a:path w="6019" h="6020" extrusionOk="0">
                  <a:moveTo>
                    <a:pt x="3010" y="1"/>
                  </a:moveTo>
                  <a:cubicBezTo>
                    <a:pt x="1360" y="1"/>
                    <a:pt x="1" y="1360"/>
                    <a:pt x="1" y="3010"/>
                  </a:cubicBezTo>
                  <a:cubicBezTo>
                    <a:pt x="1" y="4659"/>
                    <a:pt x="1360" y="6019"/>
                    <a:pt x="3010" y="6019"/>
                  </a:cubicBezTo>
                  <a:cubicBezTo>
                    <a:pt x="4682" y="6019"/>
                    <a:pt x="6019" y="4659"/>
                    <a:pt x="6019" y="3010"/>
                  </a:cubicBezTo>
                  <a:cubicBezTo>
                    <a:pt x="6019" y="1360"/>
                    <a:pt x="4682" y="1"/>
                    <a:pt x="301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7" name="Google Shape;177;p4"/>
          <p:cNvGrpSpPr/>
          <p:nvPr/>
        </p:nvGrpSpPr>
        <p:grpSpPr>
          <a:xfrm>
            <a:off x="5849468" y="-19040"/>
            <a:ext cx="861875" cy="869296"/>
            <a:chOff x="5595700" y="238675"/>
            <a:chExt cx="580700" cy="585700"/>
          </a:xfrm>
        </p:grpSpPr>
        <p:sp>
          <p:nvSpPr>
            <p:cNvPr id="178" name="Google Shape;178;p4"/>
            <p:cNvSpPr/>
            <p:nvPr/>
          </p:nvSpPr>
          <p:spPr>
            <a:xfrm>
              <a:off x="5595700" y="238675"/>
              <a:ext cx="580125" cy="585700"/>
            </a:xfrm>
            <a:custGeom>
              <a:avLst/>
              <a:gdLst/>
              <a:ahLst/>
              <a:cxnLst/>
              <a:rect l="l" t="t" r="r" b="b"/>
              <a:pathLst>
                <a:path w="23205" h="23428" extrusionOk="0">
                  <a:moveTo>
                    <a:pt x="1" y="0"/>
                  </a:moveTo>
                  <a:lnTo>
                    <a:pt x="1" y="23427"/>
                  </a:lnTo>
                  <a:lnTo>
                    <a:pt x="23205" y="23427"/>
                  </a:lnTo>
                  <a:lnTo>
                    <a:pt x="232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4"/>
            <p:cNvSpPr/>
            <p:nvPr/>
          </p:nvSpPr>
          <p:spPr>
            <a:xfrm>
              <a:off x="5595700" y="532350"/>
              <a:ext cx="290350" cy="290900"/>
            </a:xfrm>
            <a:custGeom>
              <a:avLst/>
              <a:gdLst/>
              <a:ahLst/>
              <a:cxnLst/>
              <a:rect l="l" t="t" r="r" b="b"/>
              <a:pathLst>
                <a:path w="11614" h="11636" extrusionOk="0">
                  <a:moveTo>
                    <a:pt x="1" y="0"/>
                  </a:moveTo>
                  <a:cubicBezTo>
                    <a:pt x="1" y="6420"/>
                    <a:pt x="5194" y="11613"/>
                    <a:pt x="11614" y="11636"/>
                  </a:cubicBezTo>
                  <a:cubicBezTo>
                    <a:pt x="11614" y="5216"/>
                    <a:pt x="6420" y="2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4"/>
            <p:cNvSpPr/>
            <p:nvPr/>
          </p:nvSpPr>
          <p:spPr>
            <a:xfrm>
              <a:off x="5886025" y="532350"/>
              <a:ext cx="290375" cy="290900"/>
            </a:xfrm>
            <a:custGeom>
              <a:avLst/>
              <a:gdLst/>
              <a:ahLst/>
              <a:cxnLst/>
              <a:rect l="l" t="t" r="r" b="b"/>
              <a:pathLst>
                <a:path w="11615" h="11636" extrusionOk="0">
                  <a:moveTo>
                    <a:pt x="11614" y="0"/>
                  </a:moveTo>
                  <a:cubicBezTo>
                    <a:pt x="5194" y="0"/>
                    <a:pt x="1" y="5216"/>
                    <a:pt x="1" y="11636"/>
                  </a:cubicBezTo>
                  <a:cubicBezTo>
                    <a:pt x="6398" y="11636"/>
                    <a:pt x="11614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4"/>
            <p:cNvSpPr/>
            <p:nvPr/>
          </p:nvSpPr>
          <p:spPr>
            <a:xfrm>
              <a:off x="5595700" y="2425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" y="0"/>
                  </a:moveTo>
                  <a:cubicBezTo>
                    <a:pt x="23" y="6420"/>
                    <a:pt x="5217" y="11614"/>
                    <a:pt x="11614" y="11614"/>
                  </a:cubicBezTo>
                  <a:cubicBezTo>
                    <a:pt x="11614" y="5194"/>
                    <a:pt x="6420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4"/>
            <p:cNvSpPr/>
            <p:nvPr/>
          </p:nvSpPr>
          <p:spPr>
            <a:xfrm>
              <a:off x="5886025" y="242575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1614" y="0"/>
                  </a:moveTo>
                  <a:cubicBezTo>
                    <a:pt x="5194" y="0"/>
                    <a:pt x="1" y="5194"/>
                    <a:pt x="1" y="11614"/>
                  </a:cubicBezTo>
                  <a:cubicBezTo>
                    <a:pt x="6398" y="11614"/>
                    <a:pt x="11592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3" name="Google Shape;183;p4"/>
          <p:cNvGrpSpPr/>
          <p:nvPr/>
        </p:nvGrpSpPr>
        <p:grpSpPr>
          <a:xfrm>
            <a:off x="7570003" y="-18607"/>
            <a:ext cx="1723676" cy="868443"/>
            <a:chOff x="2107850" y="238125"/>
            <a:chExt cx="1161350" cy="585125"/>
          </a:xfrm>
        </p:grpSpPr>
        <p:sp>
          <p:nvSpPr>
            <p:cNvPr id="184" name="Google Shape;184;p4"/>
            <p:cNvSpPr/>
            <p:nvPr/>
          </p:nvSpPr>
          <p:spPr>
            <a:xfrm>
              <a:off x="2685254" y="238675"/>
              <a:ext cx="580675" cy="584575"/>
            </a:xfrm>
            <a:custGeom>
              <a:avLst/>
              <a:gdLst/>
              <a:ahLst/>
              <a:cxnLst/>
              <a:rect l="l" t="t" r="r" b="b"/>
              <a:pathLst>
                <a:path w="23227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226" y="23383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4"/>
            <p:cNvSpPr/>
            <p:nvPr/>
          </p:nvSpPr>
          <p:spPr>
            <a:xfrm>
              <a:off x="2107850" y="238125"/>
              <a:ext cx="580700" cy="584575"/>
            </a:xfrm>
            <a:custGeom>
              <a:avLst/>
              <a:gdLst/>
              <a:ahLst/>
              <a:cxnLst/>
              <a:rect l="l" t="t" r="r" b="b"/>
              <a:pathLst>
                <a:path w="23228" h="23383" extrusionOk="0">
                  <a:moveTo>
                    <a:pt x="1" y="0"/>
                  </a:moveTo>
                  <a:lnTo>
                    <a:pt x="1" y="23382"/>
                  </a:lnTo>
                  <a:lnTo>
                    <a:pt x="23227" y="23382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4"/>
            <p:cNvSpPr/>
            <p:nvPr/>
          </p:nvSpPr>
          <p:spPr>
            <a:xfrm>
              <a:off x="2988325" y="242575"/>
              <a:ext cx="280875" cy="280875"/>
            </a:xfrm>
            <a:custGeom>
              <a:avLst/>
              <a:gdLst/>
              <a:ahLst/>
              <a:cxnLst/>
              <a:rect l="l" t="t" r="r" b="b"/>
              <a:pathLst>
                <a:path w="11235" h="11235" extrusionOk="0">
                  <a:moveTo>
                    <a:pt x="0" y="0"/>
                  </a:moveTo>
                  <a:lnTo>
                    <a:pt x="11234" y="11235"/>
                  </a:lnTo>
                  <a:lnTo>
                    <a:pt x="11234" y="0"/>
                  </a:lnTo>
                  <a:close/>
                </a:path>
              </a:pathLst>
            </a:custGeom>
            <a:solidFill>
              <a:schemeClr val="lt1"/>
            </a:solidFill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4"/>
            <p:cNvSpPr/>
            <p:nvPr/>
          </p:nvSpPr>
          <p:spPr>
            <a:xfrm>
              <a:off x="2203700" y="337850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9415" y="1"/>
                  </a:moveTo>
                  <a:cubicBezTo>
                    <a:pt x="8694" y="1"/>
                    <a:pt x="1" y="8694"/>
                    <a:pt x="1" y="19416"/>
                  </a:cubicBezTo>
                  <a:lnTo>
                    <a:pt x="558" y="19416"/>
                  </a:lnTo>
                  <a:cubicBezTo>
                    <a:pt x="335" y="8850"/>
                    <a:pt x="8828" y="157"/>
                    <a:pt x="19393" y="157"/>
                  </a:cubicBezTo>
                  <a:cubicBezTo>
                    <a:pt x="29959" y="157"/>
                    <a:pt x="38473" y="8850"/>
                    <a:pt x="38251" y="19416"/>
                  </a:cubicBezTo>
                  <a:lnTo>
                    <a:pt x="38808" y="19416"/>
                  </a:lnTo>
                  <a:cubicBezTo>
                    <a:pt x="38808" y="8694"/>
                    <a:pt x="30115" y="1"/>
                    <a:pt x="194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4"/>
            <p:cNvSpPr/>
            <p:nvPr/>
          </p:nvSpPr>
          <p:spPr>
            <a:xfrm>
              <a:off x="2329650" y="461575"/>
              <a:ext cx="718325" cy="361675"/>
            </a:xfrm>
            <a:custGeom>
              <a:avLst/>
              <a:gdLst/>
              <a:ahLst/>
              <a:cxnLst/>
              <a:rect l="l" t="t" r="r" b="b"/>
              <a:pathLst>
                <a:path w="28733" h="14467" extrusionOk="0">
                  <a:moveTo>
                    <a:pt x="14355" y="0"/>
                  </a:moveTo>
                  <a:cubicBezTo>
                    <a:pt x="6420" y="0"/>
                    <a:pt x="0" y="6509"/>
                    <a:pt x="112" y="14467"/>
                  </a:cubicBezTo>
                  <a:lnTo>
                    <a:pt x="669" y="14467"/>
                  </a:lnTo>
                  <a:cubicBezTo>
                    <a:pt x="558" y="6821"/>
                    <a:pt x="6710" y="558"/>
                    <a:pt x="14355" y="558"/>
                  </a:cubicBezTo>
                  <a:cubicBezTo>
                    <a:pt x="22001" y="558"/>
                    <a:pt x="28175" y="6821"/>
                    <a:pt x="28064" y="14467"/>
                  </a:cubicBezTo>
                  <a:lnTo>
                    <a:pt x="28621" y="14467"/>
                  </a:lnTo>
                  <a:cubicBezTo>
                    <a:pt x="28732" y="6509"/>
                    <a:pt x="22313" y="0"/>
                    <a:pt x="143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4"/>
            <p:cNvSpPr/>
            <p:nvPr/>
          </p:nvSpPr>
          <p:spPr>
            <a:xfrm>
              <a:off x="2461150" y="595325"/>
              <a:ext cx="455300" cy="227925"/>
            </a:xfrm>
            <a:custGeom>
              <a:avLst/>
              <a:gdLst/>
              <a:ahLst/>
              <a:cxnLst/>
              <a:rect l="l" t="t" r="r" b="b"/>
              <a:pathLst>
                <a:path w="18212" h="9117" extrusionOk="0">
                  <a:moveTo>
                    <a:pt x="9095" y="0"/>
                  </a:moveTo>
                  <a:cubicBezTo>
                    <a:pt x="4080" y="0"/>
                    <a:pt x="1" y="4079"/>
                    <a:pt x="1" y="9117"/>
                  </a:cubicBezTo>
                  <a:lnTo>
                    <a:pt x="558" y="9117"/>
                  </a:lnTo>
                  <a:cubicBezTo>
                    <a:pt x="558" y="4391"/>
                    <a:pt x="4392" y="557"/>
                    <a:pt x="9095" y="557"/>
                  </a:cubicBezTo>
                  <a:cubicBezTo>
                    <a:pt x="13821" y="557"/>
                    <a:pt x="17632" y="4391"/>
                    <a:pt x="17632" y="9117"/>
                  </a:cubicBezTo>
                  <a:lnTo>
                    <a:pt x="18212" y="9117"/>
                  </a:lnTo>
                  <a:cubicBezTo>
                    <a:pt x="18212" y="4079"/>
                    <a:pt x="14133" y="0"/>
                    <a:pt x="909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4"/>
            <p:cNvSpPr/>
            <p:nvPr/>
          </p:nvSpPr>
          <p:spPr>
            <a:xfrm>
              <a:off x="2589875" y="724600"/>
              <a:ext cx="197300" cy="98650"/>
            </a:xfrm>
            <a:custGeom>
              <a:avLst/>
              <a:gdLst/>
              <a:ahLst/>
              <a:cxnLst/>
              <a:rect l="l" t="t" r="r" b="b"/>
              <a:pathLst>
                <a:path w="7892" h="3946" extrusionOk="0">
                  <a:moveTo>
                    <a:pt x="3946" y="0"/>
                  </a:moveTo>
                  <a:cubicBezTo>
                    <a:pt x="1762" y="0"/>
                    <a:pt x="1" y="1761"/>
                    <a:pt x="1" y="3946"/>
                  </a:cubicBezTo>
                  <a:lnTo>
                    <a:pt x="558" y="3946"/>
                  </a:lnTo>
                  <a:cubicBezTo>
                    <a:pt x="558" y="2073"/>
                    <a:pt x="2074" y="558"/>
                    <a:pt x="3946" y="558"/>
                  </a:cubicBezTo>
                  <a:cubicBezTo>
                    <a:pt x="5818" y="558"/>
                    <a:pt x="7334" y="2073"/>
                    <a:pt x="7334" y="3946"/>
                  </a:cubicBezTo>
                  <a:lnTo>
                    <a:pt x="7891" y="3946"/>
                  </a:lnTo>
                  <a:cubicBezTo>
                    <a:pt x="7891" y="1761"/>
                    <a:pt x="6131" y="0"/>
                    <a:pt x="39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1" name="Google Shape;191;p4"/>
          <p:cNvGrpSpPr/>
          <p:nvPr/>
        </p:nvGrpSpPr>
        <p:grpSpPr>
          <a:xfrm>
            <a:off x="6707269" y="-18607"/>
            <a:ext cx="867626" cy="868443"/>
            <a:chOff x="1523300" y="238125"/>
            <a:chExt cx="584575" cy="585125"/>
          </a:xfrm>
        </p:grpSpPr>
        <p:sp>
          <p:nvSpPr>
            <p:cNvPr id="192" name="Google Shape;192;p4"/>
            <p:cNvSpPr/>
            <p:nvPr/>
          </p:nvSpPr>
          <p:spPr>
            <a:xfrm>
              <a:off x="1523300" y="238675"/>
              <a:ext cx="584575" cy="584575"/>
            </a:xfrm>
            <a:custGeom>
              <a:avLst/>
              <a:gdLst/>
              <a:ahLst/>
              <a:cxnLst/>
              <a:rect l="l" t="t" r="r" b="b"/>
              <a:pathLst>
                <a:path w="23383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383" y="23383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4"/>
            <p:cNvSpPr/>
            <p:nvPr/>
          </p:nvSpPr>
          <p:spPr>
            <a:xfrm>
              <a:off x="1702725" y="545150"/>
              <a:ext cx="225725" cy="225725"/>
            </a:xfrm>
            <a:custGeom>
              <a:avLst/>
              <a:gdLst/>
              <a:ahLst/>
              <a:cxnLst/>
              <a:rect l="l" t="t" r="r" b="b"/>
              <a:pathLst>
                <a:path w="9029" h="9029" extrusionOk="0">
                  <a:moveTo>
                    <a:pt x="4526" y="1"/>
                  </a:moveTo>
                  <a:cubicBezTo>
                    <a:pt x="2029" y="1"/>
                    <a:pt x="1" y="2029"/>
                    <a:pt x="1" y="4526"/>
                  </a:cubicBezTo>
                  <a:cubicBezTo>
                    <a:pt x="1" y="7022"/>
                    <a:pt x="2029" y="9028"/>
                    <a:pt x="4526" y="9028"/>
                  </a:cubicBezTo>
                  <a:cubicBezTo>
                    <a:pt x="7000" y="9028"/>
                    <a:pt x="9028" y="7022"/>
                    <a:pt x="9028" y="4526"/>
                  </a:cubicBezTo>
                  <a:cubicBezTo>
                    <a:pt x="9028" y="2029"/>
                    <a:pt x="7000" y="1"/>
                    <a:pt x="45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4"/>
            <p:cNvSpPr/>
            <p:nvPr/>
          </p:nvSpPr>
          <p:spPr>
            <a:xfrm>
              <a:off x="1618600" y="238125"/>
              <a:ext cx="398450" cy="198950"/>
            </a:xfrm>
            <a:custGeom>
              <a:avLst/>
              <a:gdLst/>
              <a:ahLst/>
              <a:cxnLst/>
              <a:rect l="l" t="t" r="r" b="b"/>
              <a:pathLst>
                <a:path w="15938" h="7958" extrusionOk="0">
                  <a:moveTo>
                    <a:pt x="0" y="0"/>
                  </a:moveTo>
                  <a:lnTo>
                    <a:pt x="7958" y="7958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5" name="Google Shape;195;p4"/>
          <p:cNvSpPr txBox="1">
            <a:spLocks noGrp="1"/>
          </p:cNvSpPr>
          <p:nvPr>
            <p:ph type="title"/>
          </p:nvPr>
        </p:nvSpPr>
        <p:spPr>
          <a:xfrm>
            <a:off x="713225" y="469135"/>
            <a:ext cx="7709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6" name="Google Shape;196;p4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091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AutoNum type="arabicPeriod"/>
              <a:defRPr sz="12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>
            <a:endParaRPr/>
          </a:p>
        </p:txBody>
      </p:sp>
      <p:grpSp>
        <p:nvGrpSpPr>
          <p:cNvPr id="197" name="Google Shape;197;p4"/>
          <p:cNvGrpSpPr/>
          <p:nvPr/>
        </p:nvGrpSpPr>
        <p:grpSpPr>
          <a:xfrm flipH="1">
            <a:off x="6730354" y="4301984"/>
            <a:ext cx="861022" cy="861875"/>
            <a:chOff x="2106175" y="3149200"/>
            <a:chExt cx="580125" cy="580700"/>
          </a:xfrm>
        </p:grpSpPr>
        <p:sp>
          <p:nvSpPr>
            <p:cNvPr id="198" name="Google Shape;198;p4"/>
            <p:cNvSpPr/>
            <p:nvPr/>
          </p:nvSpPr>
          <p:spPr>
            <a:xfrm>
              <a:off x="2106175" y="3149200"/>
              <a:ext cx="580125" cy="580700"/>
            </a:xfrm>
            <a:custGeom>
              <a:avLst/>
              <a:gdLst/>
              <a:ahLst/>
              <a:cxnLst/>
              <a:rect l="l" t="t" r="r" b="b"/>
              <a:pathLst>
                <a:path w="23205" h="23228" extrusionOk="0">
                  <a:moveTo>
                    <a:pt x="1" y="1"/>
                  </a:moveTo>
                  <a:lnTo>
                    <a:pt x="1" y="23227"/>
                  </a:lnTo>
                  <a:lnTo>
                    <a:pt x="23205" y="23227"/>
                  </a:lnTo>
                  <a:lnTo>
                    <a:pt x="2320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4"/>
            <p:cNvSpPr/>
            <p:nvPr/>
          </p:nvSpPr>
          <p:spPr>
            <a:xfrm>
              <a:off x="2106175" y="3149775"/>
              <a:ext cx="580125" cy="580125"/>
            </a:xfrm>
            <a:custGeom>
              <a:avLst/>
              <a:gdLst/>
              <a:ahLst/>
              <a:cxnLst/>
              <a:rect l="l" t="t" r="r" b="b"/>
              <a:pathLst>
                <a:path w="23205" h="23205" extrusionOk="0">
                  <a:moveTo>
                    <a:pt x="1" y="0"/>
                  </a:moveTo>
                  <a:lnTo>
                    <a:pt x="1" y="23204"/>
                  </a:lnTo>
                  <a:lnTo>
                    <a:pt x="23205" y="23204"/>
                  </a:lnTo>
                  <a:cubicBezTo>
                    <a:pt x="23205" y="10387"/>
                    <a:pt x="12818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4"/>
            <p:cNvSpPr/>
            <p:nvPr/>
          </p:nvSpPr>
          <p:spPr>
            <a:xfrm>
              <a:off x="2106175" y="3509200"/>
              <a:ext cx="220700" cy="220700"/>
            </a:xfrm>
            <a:custGeom>
              <a:avLst/>
              <a:gdLst/>
              <a:ahLst/>
              <a:cxnLst/>
              <a:rect l="l" t="t" r="r" b="b"/>
              <a:pathLst>
                <a:path w="8828" h="8828" extrusionOk="0">
                  <a:moveTo>
                    <a:pt x="1" y="0"/>
                  </a:moveTo>
                  <a:lnTo>
                    <a:pt x="1" y="8827"/>
                  </a:lnTo>
                  <a:lnTo>
                    <a:pt x="8828" y="8827"/>
                  </a:lnTo>
                  <a:cubicBezTo>
                    <a:pt x="8828" y="3946"/>
                    <a:pt x="4882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1" name="Google Shape;201;p4"/>
          <p:cNvGrpSpPr/>
          <p:nvPr/>
        </p:nvGrpSpPr>
        <p:grpSpPr>
          <a:xfrm flipH="1">
            <a:off x="7591338" y="4301984"/>
            <a:ext cx="1730243" cy="861838"/>
            <a:chOff x="940425" y="3148650"/>
            <a:chExt cx="1165775" cy="580675"/>
          </a:xfrm>
        </p:grpSpPr>
        <p:sp>
          <p:nvSpPr>
            <p:cNvPr id="202" name="Google Shape;202;p4"/>
            <p:cNvSpPr/>
            <p:nvPr/>
          </p:nvSpPr>
          <p:spPr>
            <a:xfrm>
              <a:off x="940425" y="3148650"/>
              <a:ext cx="585125" cy="580675"/>
            </a:xfrm>
            <a:custGeom>
              <a:avLst/>
              <a:gdLst/>
              <a:ahLst/>
              <a:cxnLst/>
              <a:rect l="l" t="t" r="r" b="b"/>
              <a:pathLst>
                <a:path w="23405" h="23227" extrusionOk="0">
                  <a:moveTo>
                    <a:pt x="0" y="1"/>
                  </a:moveTo>
                  <a:lnTo>
                    <a:pt x="0" y="23227"/>
                  </a:lnTo>
                  <a:lnTo>
                    <a:pt x="23405" y="23227"/>
                  </a:lnTo>
                  <a:lnTo>
                    <a:pt x="2340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4"/>
            <p:cNvSpPr/>
            <p:nvPr/>
          </p:nvSpPr>
          <p:spPr>
            <a:xfrm>
              <a:off x="1525525" y="3148650"/>
              <a:ext cx="580125" cy="580675"/>
            </a:xfrm>
            <a:custGeom>
              <a:avLst/>
              <a:gdLst/>
              <a:ahLst/>
              <a:cxnLst/>
              <a:rect l="l" t="t" r="r" b="b"/>
              <a:pathLst>
                <a:path w="23205" h="23227" extrusionOk="0">
                  <a:moveTo>
                    <a:pt x="1" y="1"/>
                  </a:moveTo>
                  <a:lnTo>
                    <a:pt x="1" y="23227"/>
                  </a:lnTo>
                  <a:lnTo>
                    <a:pt x="23205" y="23227"/>
                  </a:lnTo>
                  <a:lnTo>
                    <a:pt x="2320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4"/>
            <p:cNvSpPr/>
            <p:nvPr/>
          </p:nvSpPr>
          <p:spPr>
            <a:xfrm>
              <a:off x="1884950" y="3508650"/>
              <a:ext cx="221250" cy="220675"/>
            </a:xfrm>
            <a:custGeom>
              <a:avLst/>
              <a:gdLst/>
              <a:ahLst/>
              <a:cxnLst/>
              <a:rect l="l" t="t" r="r" b="b"/>
              <a:pathLst>
                <a:path w="8850" h="8827" extrusionOk="0">
                  <a:moveTo>
                    <a:pt x="8850" y="0"/>
                  </a:moveTo>
                  <a:cubicBezTo>
                    <a:pt x="3968" y="0"/>
                    <a:pt x="1" y="3945"/>
                    <a:pt x="1" y="8827"/>
                  </a:cubicBezTo>
                  <a:lnTo>
                    <a:pt x="8850" y="8827"/>
                  </a:lnTo>
                  <a:lnTo>
                    <a:pt x="885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4"/>
            <p:cNvSpPr/>
            <p:nvPr/>
          </p:nvSpPr>
          <p:spPr>
            <a:xfrm>
              <a:off x="1040150" y="3148650"/>
              <a:ext cx="970775" cy="485400"/>
            </a:xfrm>
            <a:custGeom>
              <a:avLst/>
              <a:gdLst/>
              <a:ahLst/>
              <a:cxnLst/>
              <a:rect l="l" t="t" r="r" b="b"/>
              <a:pathLst>
                <a:path w="38831" h="19416" extrusionOk="0">
                  <a:moveTo>
                    <a:pt x="1" y="1"/>
                  </a:moveTo>
                  <a:cubicBezTo>
                    <a:pt x="23" y="10722"/>
                    <a:pt x="8694" y="19393"/>
                    <a:pt x="19416" y="19415"/>
                  </a:cubicBezTo>
                  <a:cubicBezTo>
                    <a:pt x="30115" y="19415"/>
                    <a:pt x="38808" y="10722"/>
                    <a:pt x="38830" y="1"/>
                  </a:cubicBezTo>
                  <a:lnTo>
                    <a:pt x="38273" y="1"/>
                  </a:lnTo>
                  <a:cubicBezTo>
                    <a:pt x="38251" y="10410"/>
                    <a:pt x="29825" y="18858"/>
                    <a:pt x="19416" y="18858"/>
                  </a:cubicBezTo>
                  <a:cubicBezTo>
                    <a:pt x="9006" y="18858"/>
                    <a:pt x="580" y="10410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4"/>
            <p:cNvSpPr/>
            <p:nvPr/>
          </p:nvSpPr>
          <p:spPr>
            <a:xfrm>
              <a:off x="1168875" y="3148650"/>
              <a:ext cx="712775" cy="356675"/>
            </a:xfrm>
            <a:custGeom>
              <a:avLst/>
              <a:gdLst/>
              <a:ahLst/>
              <a:cxnLst/>
              <a:rect l="l" t="t" r="r" b="b"/>
              <a:pathLst>
                <a:path w="28511" h="14267" extrusionOk="0">
                  <a:moveTo>
                    <a:pt x="1" y="1"/>
                  </a:moveTo>
                  <a:cubicBezTo>
                    <a:pt x="1" y="7869"/>
                    <a:pt x="6398" y="14244"/>
                    <a:pt x="14267" y="14266"/>
                  </a:cubicBezTo>
                  <a:cubicBezTo>
                    <a:pt x="22135" y="14244"/>
                    <a:pt x="28510" y="7869"/>
                    <a:pt x="28510" y="1"/>
                  </a:cubicBezTo>
                  <a:lnTo>
                    <a:pt x="27953" y="1"/>
                  </a:lnTo>
                  <a:cubicBezTo>
                    <a:pt x="27953" y="7557"/>
                    <a:pt x="21823" y="13687"/>
                    <a:pt x="14267" y="13709"/>
                  </a:cubicBezTo>
                  <a:cubicBezTo>
                    <a:pt x="6688" y="13687"/>
                    <a:pt x="558" y="7557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4"/>
            <p:cNvSpPr/>
            <p:nvPr/>
          </p:nvSpPr>
          <p:spPr>
            <a:xfrm>
              <a:off x="1298175" y="3148650"/>
              <a:ext cx="454725" cy="227950"/>
            </a:xfrm>
            <a:custGeom>
              <a:avLst/>
              <a:gdLst/>
              <a:ahLst/>
              <a:cxnLst/>
              <a:rect l="l" t="t" r="r" b="b"/>
              <a:pathLst>
                <a:path w="18189" h="9118" extrusionOk="0">
                  <a:moveTo>
                    <a:pt x="0" y="1"/>
                  </a:moveTo>
                  <a:cubicBezTo>
                    <a:pt x="0" y="5038"/>
                    <a:pt x="4057" y="9095"/>
                    <a:pt x="9095" y="9117"/>
                  </a:cubicBezTo>
                  <a:cubicBezTo>
                    <a:pt x="14110" y="9095"/>
                    <a:pt x="18189" y="5038"/>
                    <a:pt x="18189" y="1"/>
                  </a:cubicBezTo>
                  <a:lnTo>
                    <a:pt x="17632" y="1"/>
                  </a:lnTo>
                  <a:cubicBezTo>
                    <a:pt x="17632" y="4726"/>
                    <a:pt x="13798" y="8538"/>
                    <a:pt x="9095" y="8560"/>
                  </a:cubicBezTo>
                  <a:cubicBezTo>
                    <a:pt x="4369" y="8538"/>
                    <a:pt x="558" y="4726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4"/>
            <p:cNvSpPr/>
            <p:nvPr/>
          </p:nvSpPr>
          <p:spPr>
            <a:xfrm>
              <a:off x="1426900" y="3148650"/>
              <a:ext cx="196725" cy="98650"/>
            </a:xfrm>
            <a:custGeom>
              <a:avLst/>
              <a:gdLst/>
              <a:ahLst/>
              <a:cxnLst/>
              <a:rect l="l" t="t" r="r" b="b"/>
              <a:pathLst>
                <a:path w="7869" h="3946" extrusionOk="0">
                  <a:moveTo>
                    <a:pt x="0" y="1"/>
                  </a:moveTo>
                  <a:cubicBezTo>
                    <a:pt x="0" y="2185"/>
                    <a:pt x="1761" y="3946"/>
                    <a:pt x="3946" y="3946"/>
                  </a:cubicBezTo>
                  <a:cubicBezTo>
                    <a:pt x="6108" y="3946"/>
                    <a:pt x="7869" y="2185"/>
                    <a:pt x="7869" y="1"/>
                  </a:cubicBezTo>
                  <a:lnTo>
                    <a:pt x="7311" y="1"/>
                  </a:lnTo>
                  <a:cubicBezTo>
                    <a:pt x="7311" y="1873"/>
                    <a:pt x="5796" y="3389"/>
                    <a:pt x="3946" y="3389"/>
                  </a:cubicBezTo>
                  <a:cubicBezTo>
                    <a:pt x="2073" y="3389"/>
                    <a:pt x="558" y="1873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9" name="Google Shape;209;p4"/>
          <p:cNvGrpSpPr/>
          <p:nvPr/>
        </p:nvGrpSpPr>
        <p:grpSpPr>
          <a:xfrm>
            <a:off x="-163716" y="3442484"/>
            <a:ext cx="859515" cy="859552"/>
            <a:chOff x="2688525" y="1403325"/>
            <a:chExt cx="580675" cy="580700"/>
          </a:xfrm>
        </p:grpSpPr>
        <p:sp>
          <p:nvSpPr>
            <p:cNvPr id="210" name="Google Shape;210;p4"/>
            <p:cNvSpPr/>
            <p:nvPr/>
          </p:nvSpPr>
          <p:spPr>
            <a:xfrm>
              <a:off x="2688525" y="1403325"/>
              <a:ext cx="580675" cy="580700"/>
            </a:xfrm>
            <a:custGeom>
              <a:avLst/>
              <a:gdLst/>
              <a:ahLst/>
              <a:cxnLst/>
              <a:rect l="l" t="t" r="r" b="b"/>
              <a:pathLst>
                <a:path w="23227" h="23228" extrusionOk="0">
                  <a:moveTo>
                    <a:pt x="0" y="1"/>
                  </a:moveTo>
                  <a:lnTo>
                    <a:pt x="0" y="11614"/>
                  </a:lnTo>
                  <a:lnTo>
                    <a:pt x="0" y="23227"/>
                  </a:lnTo>
                  <a:lnTo>
                    <a:pt x="23226" y="23227"/>
                  </a:lnTo>
                  <a:lnTo>
                    <a:pt x="23226" y="11614"/>
                  </a:lnTo>
                  <a:lnTo>
                    <a:pt x="2322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4"/>
            <p:cNvSpPr/>
            <p:nvPr/>
          </p:nvSpPr>
          <p:spPr>
            <a:xfrm>
              <a:off x="2768750" y="1483575"/>
              <a:ext cx="420200" cy="420200"/>
            </a:xfrm>
            <a:custGeom>
              <a:avLst/>
              <a:gdLst/>
              <a:ahLst/>
              <a:cxnLst/>
              <a:rect l="l" t="t" r="r" b="b"/>
              <a:pathLst>
                <a:path w="16808" h="16808" extrusionOk="0">
                  <a:moveTo>
                    <a:pt x="1" y="1"/>
                  </a:moveTo>
                  <a:cubicBezTo>
                    <a:pt x="1" y="9273"/>
                    <a:pt x="7513" y="16807"/>
                    <a:pt x="16808" y="16807"/>
                  </a:cubicBezTo>
                  <a:cubicBezTo>
                    <a:pt x="16808" y="7512"/>
                    <a:pt x="9274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4"/>
            <p:cNvSpPr/>
            <p:nvPr/>
          </p:nvSpPr>
          <p:spPr>
            <a:xfrm>
              <a:off x="2913650" y="1627900"/>
              <a:ext cx="150475" cy="150500"/>
            </a:xfrm>
            <a:custGeom>
              <a:avLst/>
              <a:gdLst/>
              <a:ahLst/>
              <a:cxnLst/>
              <a:rect l="l" t="t" r="r" b="b"/>
              <a:pathLst>
                <a:path w="6019" h="6020" extrusionOk="0">
                  <a:moveTo>
                    <a:pt x="3010" y="1"/>
                  </a:moveTo>
                  <a:cubicBezTo>
                    <a:pt x="1360" y="1"/>
                    <a:pt x="0" y="1360"/>
                    <a:pt x="0" y="3010"/>
                  </a:cubicBezTo>
                  <a:cubicBezTo>
                    <a:pt x="0" y="4659"/>
                    <a:pt x="1360" y="6019"/>
                    <a:pt x="3010" y="6019"/>
                  </a:cubicBezTo>
                  <a:cubicBezTo>
                    <a:pt x="4659" y="6019"/>
                    <a:pt x="6019" y="4659"/>
                    <a:pt x="6019" y="3010"/>
                  </a:cubicBezTo>
                  <a:cubicBezTo>
                    <a:pt x="6019" y="1360"/>
                    <a:pt x="4659" y="1"/>
                    <a:pt x="301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2">
    <p:spTree>
      <p:nvGrpSpPr>
        <p:cNvPr id="1" name="Shape 7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3" name="Google Shape;743;p19"/>
          <p:cNvSpPr txBox="1">
            <a:spLocks noGrp="1"/>
          </p:cNvSpPr>
          <p:nvPr>
            <p:ph type="title"/>
          </p:nvPr>
        </p:nvSpPr>
        <p:spPr>
          <a:xfrm>
            <a:off x="720000" y="1682025"/>
            <a:ext cx="3166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44" name="Google Shape;744;p19"/>
          <p:cNvSpPr txBox="1">
            <a:spLocks noGrp="1"/>
          </p:cNvSpPr>
          <p:nvPr>
            <p:ph type="subTitle" idx="1"/>
          </p:nvPr>
        </p:nvSpPr>
        <p:spPr>
          <a:xfrm>
            <a:off x="720000" y="2337225"/>
            <a:ext cx="3166200" cy="153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745" name="Google Shape;745;p19"/>
          <p:cNvGrpSpPr/>
          <p:nvPr/>
        </p:nvGrpSpPr>
        <p:grpSpPr>
          <a:xfrm>
            <a:off x="-3733" y="-17766"/>
            <a:ext cx="1723676" cy="868443"/>
            <a:chOff x="2107850" y="238125"/>
            <a:chExt cx="1161350" cy="585125"/>
          </a:xfrm>
        </p:grpSpPr>
        <p:sp>
          <p:nvSpPr>
            <p:cNvPr id="746" name="Google Shape;746;p19"/>
            <p:cNvSpPr/>
            <p:nvPr/>
          </p:nvSpPr>
          <p:spPr>
            <a:xfrm>
              <a:off x="2681982" y="238675"/>
              <a:ext cx="580675" cy="584575"/>
            </a:xfrm>
            <a:custGeom>
              <a:avLst/>
              <a:gdLst/>
              <a:ahLst/>
              <a:cxnLst/>
              <a:rect l="l" t="t" r="r" b="b"/>
              <a:pathLst>
                <a:path w="23227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226" y="23383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19"/>
            <p:cNvSpPr/>
            <p:nvPr/>
          </p:nvSpPr>
          <p:spPr>
            <a:xfrm>
              <a:off x="2107850" y="238125"/>
              <a:ext cx="580700" cy="584575"/>
            </a:xfrm>
            <a:custGeom>
              <a:avLst/>
              <a:gdLst/>
              <a:ahLst/>
              <a:cxnLst/>
              <a:rect l="l" t="t" r="r" b="b"/>
              <a:pathLst>
                <a:path w="23228" h="23383" extrusionOk="0">
                  <a:moveTo>
                    <a:pt x="1" y="0"/>
                  </a:moveTo>
                  <a:lnTo>
                    <a:pt x="1" y="23382"/>
                  </a:lnTo>
                  <a:lnTo>
                    <a:pt x="23227" y="23382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19"/>
            <p:cNvSpPr/>
            <p:nvPr/>
          </p:nvSpPr>
          <p:spPr>
            <a:xfrm>
              <a:off x="2988325" y="242575"/>
              <a:ext cx="280875" cy="280875"/>
            </a:xfrm>
            <a:custGeom>
              <a:avLst/>
              <a:gdLst/>
              <a:ahLst/>
              <a:cxnLst/>
              <a:rect l="l" t="t" r="r" b="b"/>
              <a:pathLst>
                <a:path w="11235" h="11235" extrusionOk="0">
                  <a:moveTo>
                    <a:pt x="0" y="0"/>
                  </a:moveTo>
                  <a:lnTo>
                    <a:pt x="11234" y="11235"/>
                  </a:lnTo>
                  <a:lnTo>
                    <a:pt x="11234" y="0"/>
                  </a:lnTo>
                  <a:close/>
                </a:path>
              </a:pathLst>
            </a:custGeom>
            <a:solidFill>
              <a:schemeClr val="lt1"/>
            </a:solidFill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19"/>
            <p:cNvSpPr/>
            <p:nvPr/>
          </p:nvSpPr>
          <p:spPr>
            <a:xfrm>
              <a:off x="2203700" y="337850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9415" y="1"/>
                  </a:moveTo>
                  <a:cubicBezTo>
                    <a:pt x="8694" y="1"/>
                    <a:pt x="1" y="8694"/>
                    <a:pt x="1" y="19416"/>
                  </a:cubicBezTo>
                  <a:lnTo>
                    <a:pt x="558" y="19416"/>
                  </a:lnTo>
                  <a:cubicBezTo>
                    <a:pt x="335" y="8850"/>
                    <a:pt x="8828" y="157"/>
                    <a:pt x="19393" y="157"/>
                  </a:cubicBezTo>
                  <a:cubicBezTo>
                    <a:pt x="29959" y="157"/>
                    <a:pt x="38473" y="8850"/>
                    <a:pt x="38251" y="19416"/>
                  </a:cubicBezTo>
                  <a:lnTo>
                    <a:pt x="38808" y="19416"/>
                  </a:lnTo>
                  <a:cubicBezTo>
                    <a:pt x="38808" y="8694"/>
                    <a:pt x="30115" y="1"/>
                    <a:pt x="194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" name="Google Shape;750;p19"/>
            <p:cNvSpPr/>
            <p:nvPr/>
          </p:nvSpPr>
          <p:spPr>
            <a:xfrm>
              <a:off x="2329650" y="461575"/>
              <a:ext cx="718325" cy="361675"/>
            </a:xfrm>
            <a:custGeom>
              <a:avLst/>
              <a:gdLst/>
              <a:ahLst/>
              <a:cxnLst/>
              <a:rect l="l" t="t" r="r" b="b"/>
              <a:pathLst>
                <a:path w="28733" h="14467" extrusionOk="0">
                  <a:moveTo>
                    <a:pt x="14355" y="0"/>
                  </a:moveTo>
                  <a:cubicBezTo>
                    <a:pt x="6420" y="0"/>
                    <a:pt x="0" y="6509"/>
                    <a:pt x="112" y="14467"/>
                  </a:cubicBezTo>
                  <a:lnTo>
                    <a:pt x="669" y="14467"/>
                  </a:lnTo>
                  <a:cubicBezTo>
                    <a:pt x="558" y="6821"/>
                    <a:pt x="6710" y="558"/>
                    <a:pt x="14355" y="558"/>
                  </a:cubicBezTo>
                  <a:cubicBezTo>
                    <a:pt x="22001" y="558"/>
                    <a:pt x="28175" y="6821"/>
                    <a:pt x="28064" y="14467"/>
                  </a:cubicBezTo>
                  <a:lnTo>
                    <a:pt x="28621" y="14467"/>
                  </a:lnTo>
                  <a:cubicBezTo>
                    <a:pt x="28732" y="6509"/>
                    <a:pt x="22313" y="0"/>
                    <a:pt x="143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19"/>
            <p:cNvSpPr/>
            <p:nvPr/>
          </p:nvSpPr>
          <p:spPr>
            <a:xfrm>
              <a:off x="2461150" y="595325"/>
              <a:ext cx="455300" cy="227925"/>
            </a:xfrm>
            <a:custGeom>
              <a:avLst/>
              <a:gdLst/>
              <a:ahLst/>
              <a:cxnLst/>
              <a:rect l="l" t="t" r="r" b="b"/>
              <a:pathLst>
                <a:path w="18212" h="9117" extrusionOk="0">
                  <a:moveTo>
                    <a:pt x="9095" y="0"/>
                  </a:moveTo>
                  <a:cubicBezTo>
                    <a:pt x="4080" y="0"/>
                    <a:pt x="1" y="4079"/>
                    <a:pt x="1" y="9117"/>
                  </a:cubicBezTo>
                  <a:lnTo>
                    <a:pt x="558" y="9117"/>
                  </a:lnTo>
                  <a:cubicBezTo>
                    <a:pt x="558" y="4391"/>
                    <a:pt x="4392" y="557"/>
                    <a:pt x="9095" y="557"/>
                  </a:cubicBezTo>
                  <a:cubicBezTo>
                    <a:pt x="13821" y="557"/>
                    <a:pt x="17632" y="4391"/>
                    <a:pt x="17632" y="9117"/>
                  </a:cubicBezTo>
                  <a:lnTo>
                    <a:pt x="18212" y="9117"/>
                  </a:lnTo>
                  <a:cubicBezTo>
                    <a:pt x="18212" y="4079"/>
                    <a:pt x="14133" y="0"/>
                    <a:pt x="909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19"/>
            <p:cNvSpPr/>
            <p:nvPr/>
          </p:nvSpPr>
          <p:spPr>
            <a:xfrm>
              <a:off x="2589875" y="724600"/>
              <a:ext cx="197300" cy="98650"/>
            </a:xfrm>
            <a:custGeom>
              <a:avLst/>
              <a:gdLst/>
              <a:ahLst/>
              <a:cxnLst/>
              <a:rect l="l" t="t" r="r" b="b"/>
              <a:pathLst>
                <a:path w="7892" h="3946" extrusionOk="0">
                  <a:moveTo>
                    <a:pt x="3946" y="0"/>
                  </a:moveTo>
                  <a:cubicBezTo>
                    <a:pt x="1762" y="0"/>
                    <a:pt x="1" y="1761"/>
                    <a:pt x="1" y="3946"/>
                  </a:cubicBezTo>
                  <a:lnTo>
                    <a:pt x="558" y="3946"/>
                  </a:lnTo>
                  <a:cubicBezTo>
                    <a:pt x="558" y="2073"/>
                    <a:pt x="2074" y="558"/>
                    <a:pt x="3946" y="558"/>
                  </a:cubicBezTo>
                  <a:cubicBezTo>
                    <a:pt x="5818" y="558"/>
                    <a:pt x="7334" y="2073"/>
                    <a:pt x="7334" y="3946"/>
                  </a:cubicBezTo>
                  <a:lnTo>
                    <a:pt x="7891" y="3946"/>
                  </a:lnTo>
                  <a:cubicBezTo>
                    <a:pt x="7891" y="1761"/>
                    <a:pt x="6131" y="0"/>
                    <a:pt x="39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53" name="Google Shape;753;p19"/>
          <p:cNvGrpSpPr/>
          <p:nvPr/>
        </p:nvGrpSpPr>
        <p:grpSpPr>
          <a:xfrm>
            <a:off x="2562285" y="-17766"/>
            <a:ext cx="867663" cy="868443"/>
            <a:chOff x="3849825" y="238125"/>
            <a:chExt cx="584600" cy="585125"/>
          </a:xfrm>
        </p:grpSpPr>
        <p:sp>
          <p:nvSpPr>
            <p:cNvPr id="754" name="Google Shape;754;p19"/>
            <p:cNvSpPr/>
            <p:nvPr/>
          </p:nvSpPr>
          <p:spPr>
            <a:xfrm>
              <a:off x="3849825" y="238675"/>
              <a:ext cx="584600" cy="584575"/>
            </a:xfrm>
            <a:custGeom>
              <a:avLst/>
              <a:gdLst/>
              <a:ahLst/>
              <a:cxnLst/>
              <a:rect l="l" t="t" r="r" b="b"/>
              <a:pathLst>
                <a:path w="23384" h="23383" extrusionOk="0">
                  <a:moveTo>
                    <a:pt x="1" y="0"/>
                  </a:moveTo>
                  <a:lnTo>
                    <a:pt x="1" y="23383"/>
                  </a:lnTo>
                  <a:lnTo>
                    <a:pt x="23383" y="23383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" name="Google Shape;755;p19"/>
            <p:cNvSpPr/>
            <p:nvPr/>
          </p:nvSpPr>
          <p:spPr>
            <a:xfrm>
              <a:off x="4029275" y="545150"/>
              <a:ext cx="225700" cy="225725"/>
            </a:xfrm>
            <a:custGeom>
              <a:avLst/>
              <a:gdLst/>
              <a:ahLst/>
              <a:cxnLst/>
              <a:rect l="l" t="t" r="r" b="b"/>
              <a:pathLst>
                <a:path w="9028" h="9029" extrusionOk="0">
                  <a:moveTo>
                    <a:pt x="4525" y="1"/>
                  </a:moveTo>
                  <a:cubicBezTo>
                    <a:pt x="2029" y="1"/>
                    <a:pt x="0" y="2029"/>
                    <a:pt x="0" y="4526"/>
                  </a:cubicBezTo>
                  <a:cubicBezTo>
                    <a:pt x="0" y="7022"/>
                    <a:pt x="2029" y="9028"/>
                    <a:pt x="4525" y="9028"/>
                  </a:cubicBezTo>
                  <a:cubicBezTo>
                    <a:pt x="6999" y="9028"/>
                    <a:pt x="9028" y="7022"/>
                    <a:pt x="9028" y="4526"/>
                  </a:cubicBezTo>
                  <a:cubicBezTo>
                    <a:pt x="9028" y="2029"/>
                    <a:pt x="6999" y="1"/>
                    <a:pt x="452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19"/>
            <p:cNvSpPr/>
            <p:nvPr/>
          </p:nvSpPr>
          <p:spPr>
            <a:xfrm>
              <a:off x="3945125" y="238125"/>
              <a:ext cx="398450" cy="198950"/>
            </a:xfrm>
            <a:custGeom>
              <a:avLst/>
              <a:gdLst/>
              <a:ahLst/>
              <a:cxnLst/>
              <a:rect l="l" t="t" r="r" b="b"/>
              <a:pathLst>
                <a:path w="15938" h="7958" extrusionOk="0">
                  <a:moveTo>
                    <a:pt x="0" y="0"/>
                  </a:moveTo>
                  <a:lnTo>
                    <a:pt x="7958" y="7958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57" name="Google Shape;757;p19"/>
          <p:cNvGrpSpPr/>
          <p:nvPr/>
        </p:nvGrpSpPr>
        <p:grpSpPr>
          <a:xfrm>
            <a:off x="1700484" y="-16950"/>
            <a:ext cx="861838" cy="869296"/>
            <a:chOff x="3269175" y="238675"/>
            <a:chExt cx="580675" cy="585700"/>
          </a:xfrm>
        </p:grpSpPr>
        <p:sp>
          <p:nvSpPr>
            <p:cNvPr id="758" name="Google Shape;758;p19"/>
            <p:cNvSpPr/>
            <p:nvPr/>
          </p:nvSpPr>
          <p:spPr>
            <a:xfrm>
              <a:off x="3269175" y="238675"/>
              <a:ext cx="580125" cy="585700"/>
            </a:xfrm>
            <a:custGeom>
              <a:avLst/>
              <a:gdLst/>
              <a:ahLst/>
              <a:cxnLst/>
              <a:rect l="l" t="t" r="r" b="b"/>
              <a:pathLst>
                <a:path w="23205" h="23428" extrusionOk="0">
                  <a:moveTo>
                    <a:pt x="0" y="0"/>
                  </a:moveTo>
                  <a:lnTo>
                    <a:pt x="0" y="23427"/>
                  </a:lnTo>
                  <a:lnTo>
                    <a:pt x="23204" y="23427"/>
                  </a:lnTo>
                  <a:lnTo>
                    <a:pt x="2320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19"/>
            <p:cNvSpPr/>
            <p:nvPr/>
          </p:nvSpPr>
          <p:spPr>
            <a:xfrm>
              <a:off x="3269175" y="532350"/>
              <a:ext cx="290350" cy="290900"/>
            </a:xfrm>
            <a:custGeom>
              <a:avLst/>
              <a:gdLst/>
              <a:ahLst/>
              <a:cxnLst/>
              <a:rect l="l" t="t" r="r" b="b"/>
              <a:pathLst>
                <a:path w="11614" h="11636" extrusionOk="0">
                  <a:moveTo>
                    <a:pt x="0" y="0"/>
                  </a:moveTo>
                  <a:cubicBezTo>
                    <a:pt x="0" y="6420"/>
                    <a:pt x="5194" y="11613"/>
                    <a:pt x="11614" y="11636"/>
                  </a:cubicBezTo>
                  <a:cubicBezTo>
                    <a:pt x="11614" y="5216"/>
                    <a:pt x="6420" y="2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19"/>
            <p:cNvSpPr/>
            <p:nvPr/>
          </p:nvSpPr>
          <p:spPr>
            <a:xfrm>
              <a:off x="3559500" y="532350"/>
              <a:ext cx="290350" cy="290900"/>
            </a:xfrm>
            <a:custGeom>
              <a:avLst/>
              <a:gdLst/>
              <a:ahLst/>
              <a:cxnLst/>
              <a:rect l="l" t="t" r="r" b="b"/>
              <a:pathLst>
                <a:path w="11614" h="11636" extrusionOk="0">
                  <a:moveTo>
                    <a:pt x="11614" y="0"/>
                  </a:moveTo>
                  <a:cubicBezTo>
                    <a:pt x="5194" y="0"/>
                    <a:pt x="1" y="5216"/>
                    <a:pt x="1" y="11636"/>
                  </a:cubicBezTo>
                  <a:cubicBezTo>
                    <a:pt x="6398" y="11636"/>
                    <a:pt x="11614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19"/>
            <p:cNvSpPr/>
            <p:nvPr/>
          </p:nvSpPr>
          <p:spPr>
            <a:xfrm>
              <a:off x="3269175" y="2425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0"/>
                  </a:moveTo>
                  <a:cubicBezTo>
                    <a:pt x="23" y="6420"/>
                    <a:pt x="5216" y="11614"/>
                    <a:pt x="11614" y="11614"/>
                  </a:cubicBezTo>
                  <a:cubicBezTo>
                    <a:pt x="11614" y="5194"/>
                    <a:pt x="642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19"/>
            <p:cNvSpPr/>
            <p:nvPr/>
          </p:nvSpPr>
          <p:spPr>
            <a:xfrm>
              <a:off x="3559500" y="242575"/>
              <a:ext cx="289800" cy="290350"/>
            </a:xfrm>
            <a:custGeom>
              <a:avLst/>
              <a:gdLst/>
              <a:ahLst/>
              <a:cxnLst/>
              <a:rect l="l" t="t" r="r" b="b"/>
              <a:pathLst>
                <a:path w="11592" h="11614" extrusionOk="0">
                  <a:moveTo>
                    <a:pt x="11591" y="0"/>
                  </a:moveTo>
                  <a:cubicBezTo>
                    <a:pt x="5194" y="0"/>
                    <a:pt x="1" y="5194"/>
                    <a:pt x="1" y="11614"/>
                  </a:cubicBezTo>
                  <a:cubicBezTo>
                    <a:pt x="6398" y="11614"/>
                    <a:pt x="11591" y="6420"/>
                    <a:pt x="1159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6">
    <p:spTree>
      <p:nvGrpSpPr>
        <p:cNvPr id="1" name="Shape 1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59" name="Google Shape;1159;p29"/>
          <p:cNvGrpSpPr/>
          <p:nvPr/>
        </p:nvGrpSpPr>
        <p:grpSpPr>
          <a:xfrm>
            <a:off x="7571867" y="-36741"/>
            <a:ext cx="1723676" cy="868443"/>
            <a:chOff x="2107850" y="238125"/>
            <a:chExt cx="1161350" cy="585125"/>
          </a:xfrm>
        </p:grpSpPr>
        <p:sp>
          <p:nvSpPr>
            <p:cNvPr id="1160" name="Google Shape;1160;p29"/>
            <p:cNvSpPr/>
            <p:nvPr/>
          </p:nvSpPr>
          <p:spPr>
            <a:xfrm>
              <a:off x="2681982" y="238675"/>
              <a:ext cx="580675" cy="584575"/>
            </a:xfrm>
            <a:custGeom>
              <a:avLst/>
              <a:gdLst/>
              <a:ahLst/>
              <a:cxnLst/>
              <a:rect l="l" t="t" r="r" b="b"/>
              <a:pathLst>
                <a:path w="23227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226" y="23383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" name="Google Shape;1161;p29"/>
            <p:cNvSpPr/>
            <p:nvPr/>
          </p:nvSpPr>
          <p:spPr>
            <a:xfrm>
              <a:off x="2107850" y="238125"/>
              <a:ext cx="580700" cy="584575"/>
            </a:xfrm>
            <a:custGeom>
              <a:avLst/>
              <a:gdLst/>
              <a:ahLst/>
              <a:cxnLst/>
              <a:rect l="l" t="t" r="r" b="b"/>
              <a:pathLst>
                <a:path w="23228" h="23383" extrusionOk="0">
                  <a:moveTo>
                    <a:pt x="1" y="0"/>
                  </a:moveTo>
                  <a:lnTo>
                    <a:pt x="1" y="23382"/>
                  </a:lnTo>
                  <a:lnTo>
                    <a:pt x="23227" y="23382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" name="Google Shape;1162;p29"/>
            <p:cNvSpPr/>
            <p:nvPr/>
          </p:nvSpPr>
          <p:spPr>
            <a:xfrm>
              <a:off x="2988325" y="242575"/>
              <a:ext cx="280875" cy="280875"/>
            </a:xfrm>
            <a:custGeom>
              <a:avLst/>
              <a:gdLst/>
              <a:ahLst/>
              <a:cxnLst/>
              <a:rect l="l" t="t" r="r" b="b"/>
              <a:pathLst>
                <a:path w="11235" h="11235" extrusionOk="0">
                  <a:moveTo>
                    <a:pt x="0" y="0"/>
                  </a:moveTo>
                  <a:lnTo>
                    <a:pt x="11234" y="11235"/>
                  </a:lnTo>
                  <a:lnTo>
                    <a:pt x="11234" y="0"/>
                  </a:lnTo>
                  <a:close/>
                </a:path>
              </a:pathLst>
            </a:custGeom>
            <a:solidFill>
              <a:schemeClr val="lt1"/>
            </a:solidFill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29"/>
            <p:cNvSpPr/>
            <p:nvPr/>
          </p:nvSpPr>
          <p:spPr>
            <a:xfrm>
              <a:off x="2203700" y="337850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9415" y="1"/>
                  </a:moveTo>
                  <a:cubicBezTo>
                    <a:pt x="8694" y="1"/>
                    <a:pt x="1" y="8694"/>
                    <a:pt x="1" y="19416"/>
                  </a:cubicBezTo>
                  <a:lnTo>
                    <a:pt x="558" y="19416"/>
                  </a:lnTo>
                  <a:cubicBezTo>
                    <a:pt x="335" y="8850"/>
                    <a:pt x="8828" y="157"/>
                    <a:pt x="19393" y="157"/>
                  </a:cubicBezTo>
                  <a:cubicBezTo>
                    <a:pt x="29959" y="157"/>
                    <a:pt x="38473" y="8850"/>
                    <a:pt x="38251" y="19416"/>
                  </a:cubicBezTo>
                  <a:lnTo>
                    <a:pt x="38808" y="19416"/>
                  </a:lnTo>
                  <a:cubicBezTo>
                    <a:pt x="38808" y="8694"/>
                    <a:pt x="30115" y="1"/>
                    <a:pt x="194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29"/>
            <p:cNvSpPr/>
            <p:nvPr/>
          </p:nvSpPr>
          <p:spPr>
            <a:xfrm>
              <a:off x="2329650" y="461575"/>
              <a:ext cx="718325" cy="361675"/>
            </a:xfrm>
            <a:custGeom>
              <a:avLst/>
              <a:gdLst/>
              <a:ahLst/>
              <a:cxnLst/>
              <a:rect l="l" t="t" r="r" b="b"/>
              <a:pathLst>
                <a:path w="28733" h="14467" extrusionOk="0">
                  <a:moveTo>
                    <a:pt x="14355" y="0"/>
                  </a:moveTo>
                  <a:cubicBezTo>
                    <a:pt x="6420" y="0"/>
                    <a:pt x="0" y="6509"/>
                    <a:pt x="112" y="14467"/>
                  </a:cubicBezTo>
                  <a:lnTo>
                    <a:pt x="669" y="14467"/>
                  </a:lnTo>
                  <a:cubicBezTo>
                    <a:pt x="558" y="6821"/>
                    <a:pt x="6710" y="558"/>
                    <a:pt x="14355" y="558"/>
                  </a:cubicBezTo>
                  <a:cubicBezTo>
                    <a:pt x="22001" y="558"/>
                    <a:pt x="28175" y="6821"/>
                    <a:pt x="28064" y="14467"/>
                  </a:cubicBezTo>
                  <a:lnTo>
                    <a:pt x="28621" y="14467"/>
                  </a:lnTo>
                  <a:cubicBezTo>
                    <a:pt x="28732" y="6509"/>
                    <a:pt x="22313" y="0"/>
                    <a:pt x="143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" name="Google Shape;1165;p29"/>
            <p:cNvSpPr/>
            <p:nvPr/>
          </p:nvSpPr>
          <p:spPr>
            <a:xfrm>
              <a:off x="2461150" y="595325"/>
              <a:ext cx="455300" cy="227925"/>
            </a:xfrm>
            <a:custGeom>
              <a:avLst/>
              <a:gdLst/>
              <a:ahLst/>
              <a:cxnLst/>
              <a:rect l="l" t="t" r="r" b="b"/>
              <a:pathLst>
                <a:path w="18212" h="9117" extrusionOk="0">
                  <a:moveTo>
                    <a:pt x="9095" y="0"/>
                  </a:moveTo>
                  <a:cubicBezTo>
                    <a:pt x="4080" y="0"/>
                    <a:pt x="1" y="4079"/>
                    <a:pt x="1" y="9117"/>
                  </a:cubicBezTo>
                  <a:lnTo>
                    <a:pt x="558" y="9117"/>
                  </a:lnTo>
                  <a:cubicBezTo>
                    <a:pt x="558" y="4391"/>
                    <a:pt x="4392" y="557"/>
                    <a:pt x="9095" y="557"/>
                  </a:cubicBezTo>
                  <a:cubicBezTo>
                    <a:pt x="13821" y="557"/>
                    <a:pt x="17632" y="4391"/>
                    <a:pt x="17632" y="9117"/>
                  </a:cubicBezTo>
                  <a:lnTo>
                    <a:pt x="18212" y="9117"/>
                  </a:lnTo>
                  <a:cubicBezTo>
                    <a:pt x="18212" y="4079"/>
                    <a:pt x="14133" y="0"/>
                    <a:pt x="909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" name="Google Shape;1166;p29"/>
            <p:cNvSpPr/>
            <p:nvPr/>
          </p:nvSpPr>
          <p:spPr>
            <a:xfrm>
              <a:off x="2589875" y="724600"/>
              <a:ext cx="197300" cy="98650"/>
            </a:xfrm>
            <a:custGeom>
              <a:avLst/>
              <a:gdLst/>
              <a:ahLst/>
              <a:cxnLst/>
              <a:rect l="l" t="t" r="r" b="b"/>
              <a:pathLst>
                <a:path w="7892" h="3946" extrusionOk="0">
                  <a:moveTo>
                    <a:pt x="3946" y="0"/>
                  </a:moveTo>
                  <a:cubicBezTo>
                    <a:pt x="1762" y="0"/>
                    <a:pt x="1" y="1761"/>
                    <a:pt x="1" y="3946"/>
                  </a:cubicBezTo>
                  <a:lnTo>
                    <a:pt x="558" y="3946"/>
                  </a:lnTo>
                  <a:cubicBezTo>
                    <a:pt x="558" y="2073"/>
                    <a:pt x="2074" y="558"/>
                    <a:pt x="3946" y="558"/>
                  </a:cubicBezTo>
                  <a:cubicBezTo>
                    <a:pt x="5818" y="558"/>
                    <a:pt x="7334" y="2073"/>
                    <a:pt x="7334" y="3946"/>
                  </a:cubicBezTo>
                  <a:lnTo>
                    <a:pt x="7891" y="3946"/>
                  </a:lnTo>
                  <a:cubicBezTo>
                    <a:pt x="7891" y="1761"/>
                    <a:pt x="6131" y="0"/>
                    <a:pt x="39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67" name="Google Shape;1167;p29"/>
          <p:cNvGrpSpPr/>
          <p:nvPr/>
        </p:nvGrpSpPr>
        <p:grpSpPr>
          <a:xfrm>
            <a:off x="7566512" y="829370"/>
            <a:ext cx="1729464" cy="861838"/>
            <a:chOff x="2103950" y="822675"/>
            <a:chExt cx="1165250" cy="580675"/>
          </a:xfrm>
        </p:grpSpPr>
        <p:sp>
          <p:nvSpPr>
            <p:cNvPr id="1168" name="Google Shape;1168;p29"/>
            <p:cNvSpPr/>
            <p:nvPr/>
          </p:nvSpPr>
          <p:spPr>
            <a:xfrm>
              <a:off x="2103950" y="822675"/>
              <a:ext cx="584600" cy="580675"/>
            </a:xfrm>
            <a:custGeom>
              <a:avLst/>
              <a:gdLst/>
              <a:ahLst/>
              <a:cxnLst/>
              <a:rect l="l" t="t" r="r" b="b"/>
              <a:pathLst>
                <a:path w="23384" h="23227" extrusionOk="0">
                  <a:moveTo>
                    <a:pt x="1" y="0"/>
                  </a:moveTo>
                  <a:lnTo>
                    <a:pt x="1" y="23227"/>
                  </a:lnTo>
                  <a:lnTo>
                    <a:pt x="23383" y="23227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" name="Google Shape;1169;p29"/>
            <p:cNvSpPr/>
            <p:nvPr/>
          </p:nvSpPr>
          <p:spPr>
            <a:xfrm>
              <a:off x="2688525" y="822675"/>
              <a:ext cx="580675" cy="580675"/>
            </a:xfrm>
            <a:custGeom>
              <a:avLst/>
              <a:gdLst/>
              <a:ahLst/>
              <a:cxnLst/>
              <a:rect l="l" t="t" r="r" b="b"/>
              <a:pathLst>
                <a:path w="23227" h="23227" extrusionOk="0">
                  <a:moveTo>
                    <a:pt x="0" y="0"/>
                  </a:moveTo>
                  <a:lnTo>
                    <a:pt x="0" y="23227"/>
                  </a:lnTo>
                  <a:lnTo>
                    <a:pt x="23226" y="23227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29"/>
            <p:cNvSpPr/>
            <p:nvPr/>
          </p:nvSpPr>
          <p:spPr>
            <a:xfrm>
              <a:off x="3048500" y="1182650"/>
              <a:ext cx="220700" cy="220700"/>
            </a:xfrm>
            <a:custGeom>
              <a:avLst/>
              <a:gdLst/>
              <a:ahLst/>
              <a:cxnLst/>
              <a:rect l="l" t="t" r="r" b="b"/>
              <a:pathLst>
                <a:path w="8828" h="8828" extrusionOk="0">
                  <a:moveTo>
                    <a:pt x="8827" y="1"/>
                  </a:moveTo>
                  <a:cubicBezTo>
                    <a:pt x="3946" y="1"/>
                    <a:pt x="1" y="3946"/>
                    <a:pt x="1" y="8828"/>
                  </a:cubicBezTo>
                  <a:lnTo>
                    <a:pt x="8827" y="8828"/>
                  </a:lnTo>
                  <a:lnTo>
                    <a:pt x="88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" name="Google Shape;1171;p29"/>
            <p:cNvSpPr/>
            <p:nvPr/>
          </p:nvSpPr>
          <p:spPr>
            <a:xfrm>
              <a:off x="2203700" y="823225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" y="1"/>
                  </a:moveTo>
                  <a:cubicBezTo>
                    <a:pt x="1" y="10700"/>
                    <a:pt x="8672" y="19393"/>
                    <a:pt x="19393" y="19415"/>
                  </a:cubicBezTo>
                  <a:cubicBezTo>
                    <a:pt x="30115" y="19393"/>
                    <a:pt x="38808" y="10722"/>
                    <a:pt x="38808" y="1"/>
                  </a:cubicBezTo>
                  <a:lnTo>
                    <a:pt x="38251" y="1"/>
                  </a:lnTo>
                  <a:cubicBezTo>
                    <a:pt x="38251" y="10410"/>
                    <a:pt x="29825" y="18836"/>
                    <a:pt x="19415" y="18836"/>
                  </a:cubicBezTo>
                  <a:cubicBezTo>
                    <a:pt x="8984" y="18836"/>
                    <a:pt x="558" y="10410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" name="Google Shape;1172;p29"/>
            <p:cNvSpPr/>
            <p:nvPr/>
          </p:nvSpPr>
          <p:spPr>
            <a:xfrm>
              <a:off x="2332425" y="823225"/>
              <a:ext cx="712750" cy="356125"/>
            </a:xfrm>
            <a:custGeom>
              <a:avLst/>
              <a:gdLst/>
              <a:ahLst/>
              <a:cxnLst/>
              <a:rect l="l" t="t" r="r" b="b"/>
              <a:pathLst>
                <a:path w="28510" h="14245" extrusionOk="0">
                  <a:moveTo>
                    <a:pt x="1" y="1"/>
                  </a:moveTo>
                  <a:cubicBezTo>
                    <a:pt x="1" y="7869"/>
                    <a:pt x="6376" y="14244"/>
                    <a:pt x="14244" y="14244"/>
                  </a:cubicBezTo>
                  <a:cubicBezTo>
                    <a:pt x="22113" y="14244"/>
                    <a:pt x="28488" y="7847"/>
                    <a:pt x="28510" y="1"/>
                  </a:cubicBezTo>
                  <a:lnTo>
                    <a:pt x="27953" y="1"/>
                  </a:lnTo>
                  <a:cubicBezTo>
                    <a:pt x="28042" y="7624"/>
                    <a:pt x="21890" y="13887"/>
                    <a:pt x="14244" y="13887"/>
                  </a:cubicBezTo>
                  <a:cubicBezTo>
                    <a:pt x="6599" y="13887"/>
                    <a:pt x="447" y="762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" name="Google Shape;1173;p29"/>
            <p:cNvSpPr/>
            <p:nvPr/>
          </p:nvSpPr>
          <p:spPr>
            <a:xfrm>
              <a:off x="2461150" y="823225"/>
              <a:ext cx="455300" cy="227400"/>
            </a:xfrm>
            <a:custGeom>
              <a:avLst/>
              <a:gdLst/>
              <a:ahLst/>
              <a:cxnLst/>
              <a:rect l="l" t="t" r="r" b="b"/>
              <a:pathLst>
                <a:path w="18212" h="9096" extrusionOk="0">
                  <a:moveTo>
                    <a:pt x="1" y="1"/>
                  </a:moveTo>
                  <a:cubicBezTo>
                    <a:pt x="23" y="5016"/>
                    <a:pt x="4080" y="9073"/>
                    <a:pt x="9095" y="9095"/>
                  </a:cubicBezTo>
                  <a:cubicBezTo>
                    <a:pt x="14133" y="9073"/>
                    <a:pt x="18189" y="5016"/>
                    <a:pt x="18212" y="1"/>
                  </a:cubicBezTo>
                  <a:lnTo>
                    <a:pt x="17655" y="1"/>
                  </a:lnTo>
                  <a:cubicBezTo>
                    <a:pt x="17655" y="4704"/>
                    <a:pt x="13821" y="8538"/>
                    <a:pt x="9095" y="8538"/>
                  </a:cubicBezTo>
                  <a:cubicBezTo>
                    <a:pt x="4392" y="8538"/>
                    <a:pt x="558" y="470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" name="Google Shape;1174;p29"/>
            <p:cNvSpPr/>
            <p:nvPr/>
          </p:nvSpPr>
          <p:spPr>
            <a:xfrm>
              <a:off x="2589875" y="823225"/>
              <a:ext cx="197300" cy="98100"/>
            </a:xfrm>
            <a:custGeom>
              <a:avLst/>
              <a:gdLst/>
              <a:ahLst/>
              <a:cxnLst/>
              <a:rect l="l" t="t" r="r" b="b"/>
              <a:pathLst>
                <a:path w="7892" h="3924" extrusionOk="0">
                  <a:moveTo>
                    <a:pt x="1" y="1"/>
                  </a:moveTo>
                  <a:cubicBezTo>
                    <a:pt x="23" y="2163"/>
                    <a:pt x="1784" y="3924"/>
                    <a:pt x="3946" y="3924"/>
                  </a:cubicBezTo>
                  <a:cubicBezTo>
                    <a:pt x="6131" y="3924"/>
                    <a:pt x="7891" y="2163"/>
                    <a:pt x="7891" y="1"/>
                  </a:cubicBezTo>
                  <a:lnTo>
                    <a:pt x="7334" y="1"/>
                  </a:lnTo>
                  <a:cubicBezTo>
                    <a:pt x="7334" y="1851"/>
                    <a:pt x="5818" y="3367"/>
                    <a:pt x="3946" y="3367"/>
                  </a:cubicBezTo>
                  <a:cubicBezTo>
                    <a:pt x="2074" y="3367"/>
                    <a:pt x="558" y="1851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75" name="Google Shape;1175;p29"/>
          <p:cNvGrpSpPr/>
          <p:nvPr/>
        </p:nvGrpSpPr>
        <p:grpSpPr>
          <a:xfrm>
            <a:off x="6704888" y="-37657"/>
            <a:ext cx="867626" cy="868443"/>
            <a:chOff x="1523300" y="238125"/>
            <a:chExt cx="584575" cy="585125"/>
          </a:xfrm>
        </p:grpSpPr>
        <p:sp>
          <p:nvSpPr>
            <p:cNvPr id="1176" name="Google Shape;1176;p29"/>
            <p:cNvSpPr/>
            <p:nvPr/>
          </p:nvSpPr>
          <p:spPr>
            <a:xfrm>
              <a:off x="1523300" y="238675"/>
              <a:ext cx="584575" cy="584575"/>
            </a:xfrm>
            <a:custGeom>
              <a:avLst/>
              <a:gdLst/>
              <a:ahLst/>
              <a:cxnLst/>
              <a:rect l="l" t="t" r="r" b="b"/>
              <a:pathLst>
                <a:path w="23383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383" y="23383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29"/>
            <p:cNvSpPr/>
            <p:nvPr/>
          </p:nvSpPr>
          <p:spPr>
            <a:xfrm>
              <a:off x="1702725" y="545150"/>
              <a:ext cx="225725" cy="225725"/>
            </a:xfrm>
            <a:custGeom>
              <a:avLst/>
              <a:gdLst/>
              <a:ahLst/>
              <a:cxnLst/>
              <a:rect l="l" t="t" r="r" b="b"/>
              <a:pathLst>
                <a:path w="9029" h="9029" extrusionOk="0">
                  <a:moveTo>
                    <a:pt x="4526" y="1"/>
                  </a:moveTo>
                  <a:cubicBezTo>
                    <a:pt x="2029" y="1"/>
                    <a:pt x="1" y="2029"/>
                    <a:pt x="1" y="4526"/>
                  </a:cubicBezTo>
                  <a:cubicBezTo>
                    <a:pt x="1" y="7022"/>
                    <a:pt x="2029" y="9028"/>
                    <a:pt x="4526" y="9028"/>
                  </a:cubicBezTo>
                  <a:cubicBezTo>
                    <a:pt x="7000" y="9028"/>
                    <a:pt x="9028" y="7022"/>
                    <a:pt x="9028" y="4526"/>
                  </a:cubicBezTo>
                  <a:cubicBezTo>
                    <a:pt x="9028" y="2029"/>
                    <a:pt x="7000" y="1"/>
                    <a:pt x="45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29"/>
            <p:cNvSpPr/>
            <p:nvPr/>
          </p:nvSpPr>
          <p:spPr>
            <a:xfrm>
              <a:off x="1618600" y="238125"/>
              <a:ext cx="398450" cy="198950"/>
            </a:xfrm>
            <a:custGeom>
              <a:avLst/>
              <a:gdLst/>
              <a:ahLst/>
              <a:cxnLst/>
              <a:rect l="l" t="t" r="r" b="b"/>
              <a:pathLst>
                <a:path w="15938" h="7958" extrusionOk="0">
                  <a:moveTo>
                    <a:pt x="0" y="0"/>
                  </a:moveTo>
                  <a:lnTo>
                    <a:pt x="7958" y="7958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79" name="Google Shape;1179;p29"/>
          <p:cNvGrpSpPr/>
          <p:nvPr/>
        </p:nvGrpSpPr>
        <p:grpSpPr>
          <a:xfrm>
            <a:off x="-232732" y="4623160"/>
            <a:ext cx="859515" cy="859551"/>
            <a:chOff x="-3121525" y="2158050"/>
            <a:chExt cx="580675" cy="581800"/>
          </a:xfrm>
        </p:grpSpPr>
        <p:grpSp>
          <p:nvGrpSpPr>
            <p:cNvPr id="1180" name="Google Shape;1180;p29"/>
            <p:cNvGrpSpPr/>
            <p:nvPr/>
          </p:nvGrpSpPr>
          <p:grpSpPr>
            <a:xfrm>
              <a:off x="-3121525" y="2158050"/>
              <a:ext cx="580675" cy="581800"/>
              <a:chOff x="5012825" y="3148650"/>
              <a:chExt cx="580675" cy="581800"/>
            </a:xfrm>
          </p:grpSpPr>
          <p:sp>
            <p:nvSpPr>
              <p:cNvPr id="1181" name="Google Shape;1181;p29"/>
              <p:cNvSpPr/>
              <p:nvPr/>
            </p:nvSpPr>
            <p:spPr>
              <a:xfrm>
                <a:off x="5013375" y="3150325"/>
                <a:ext cx="580125" cy="580125"/>
              </a:xfrm>
              <a:custGeom>
                <a:avLst/>
                <a:gdLst/>
                <a:ahLst/>
                <a:cxnLst/>
                <a:rect l="l" t="t" r="r" b="b"/>
                <a:pathLst>
                  <a:path w="23205" h="23205" extrusionOk="0">
                    <a:moveTo>
                      <a:pt x="1" y="0"/>
                    </a:moveTo>
                    <a:lnTo>
                      <a:pt x="1" y="23205"/>
                    </a:lnTo>
                    <a:lnTo>
                      <a:pt x="23205" y="23205"/>
                    </a:lnTo>
                    <a:lnTo>
                      <a:pt x="2320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2" name="Google Shape;1182;p29"/>
              <p:cNvSpPr/>
              <p:nvPr/>
            </p:nvSpPr>
            <p:spPr>
              <a:xfrm>
                <a:off x="5012825" y="3148650"/>
                <a:ext cx="290350" cy="290350"/>
              </a:xfrm>
              <a:custGeom>
                <a:avLst/>
                <a:gdLst/>
                <a:ahLst/>
                <a:cxnLst/>
                <a:rect l="l" t="t" r="r" b="b"/>
                <a:pathLst>
                  <a:path w="11614" h="11614" extrusionOk="0">
                    <a:moveTo>
                      <a:pt x="0" y="1"/>
                    </a:moveTo>
                    <a:cubicBezTo>
                      <a:pt x="0" y="6420"/>
                      <a:pt x="5216" y="11614"/>
                      <a:pt x="11613" y="11614"/>
                    </a:cubicBezTo>
                    <a:cubicBezTo>
                      <a:pt x="11613" y="5217"/>
                      <a:pt x="6420" y="1"/>
                      <a:pt x="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183" name="Google Shape;1183;p29"/>
            <p:cNvSpPr/>
            <p:nvPr/>
          </p:nvSpPr>
          <p:spPr>
            <a:xfrm>
              <a:off x="-3121525" y="24483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1"/>
                  </a:moveTo>
                  <a:cubicBezTo>
                    <a:pt x="0" y="6420"/>
                    <a:pt x="5216" y="11614"/>
                    <a:pt x="11613" y="11614"/>
                  </a:cubicBezTo>
                  <a:cubicBezTo>
                    <a:pt x="11613" y="5194"/>
                    <a:pt x="6420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29"/>
            <p:cNvSpPr/>
            <p:nvPr/>
          </p:nvSpPr>
          <p:spPr>
            <a:xfrm>
              <a:off x="-2831200" y="24483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4" y="1"/>
                  </a:moveTo>
                  <a:cubicBezTo>
                    <a:pt x="5216" y="1"/>
                    <a:pt x="0" y="5194"/>
                    <a:pt x="0" y="11614"/>
                  </a:cubicBezTo>
                  <a:cubicBezTo>
                    <a:pt x="6420" y="11614"/>
                    <a:pt x="11614" y="6420"/>
                    <a:pt x="116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29"/>
            <p:cNvSpPr/>
            <p:nvPr/>
          </p:nvSpPr>
          <p:spPr>
            <a:xfrm>
              <a:off x="-2831200" y="21580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4" y="1"/>
                  </a:moveTo>
                  <a:cubicBezTo>
                    <a:pt x="5216" y="1"/>
                    <a:pt x="0" y="5217"/>
                    <a:pt x="0" y="11614"/>
                  </a:cubicBezTo>
                  <a:cubicBezTo>
                    <a:pt x="6420" y="11614"/>
                    <a:pt x="11614" y="6420"/>
                    <a:pt x="116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86" name="Google Shape;1186;p29"/>
          <p:cNvGrpSpPr/>
          <p:nvPr/>
        </p:nvGrpSpPr>
        <p:grpSpPr>
          <a:xfrm>
            <a:off x="628212" y="4620832"/>
            <a:ext cx="1729464" cy="861838"/>
            <a:chOff x="2103950" y="822675"/>
            <a:chExt cx="1165250" cy="580675"/>
          </a:xfrm>
        </p:grpSpPr>
        <p:sp>
          <p:nvSpPr>
            <p:cNvPr id="1187" name="Google Shape;1187;p29"/>
            <p:cNvSpPr/>
            <p:nvPr/>
          </p:nvSpPr>
          <p:spPr>
            <a:xfrm>
              <a:off x="2103950" y="822675"/>
              <a:ext cx="584600" cy="580675"/>
            </a:xfrm>
            <a:custGeom>
              <a:avLst/>
              <a:gdLst/>
              <a:ahLst/>
              <a:cxnLst/>
              <a:rect l="l" t="t" r="r" b="b"/>
              <a:pathLst>
                <a:path w="23384" h="23227" extrusionOk="0">
                  <a:moveTo>
                    <a:pt x="1" y="0"/>
                  </a:moveTo>
                  <a:lnTo>
                    <a:pt x="1" y="23227"/>
                  </a:lnTo>
                  <a:lnTo>
                    <a:pt x="23383" y="23227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" name="Google Shape;1188;p29"/>
            <p:cNvSpPr/>
            <p:nvPr/>
          </p:nvSpPr>
          <p:spPr>
            <a:xfrm>
              <a:off x="2688525" y="822675"/>
              <a:ext cx="580675" cy="580675"/>
            </a:xfrm>
            <a:custGeom>
              <a:avLst/>
              <a:gdLst/>
              <a:ahLst/>
              <a:cxnLst/>
              <a:rect l="l" t="t" r="r" b="b"/>
              <a:pathLst>
                <a:path w="23227" h="23227" extrusionOk="0">
                  <a:moveTo>
                    <a:pt x="0" y="0"/>
                  </a:moveTo>
                  <a:lnTo>
                    <a:pt x="0" y="23227"/>
                  </a:lnTo>
                  <a:lnTo>
                    <a:pt x="23226" y="23227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29"/>
            <p:cNvSpPr/>
            <p:nvPr/>
          </p:nvSpPr>
          <p:spPr>
            <a:xfrm>
              <a:off x="3048500" y="1182650"/>
              <a:ext cx="220700" cy="220700"/>
            </a:xfrm>
            <a:custGeom>
              <a:avLst/>
              <a:gdLst/>
              <a:ahLst/>
              <a:cxnLst/>
              <a:rect l="l" t="t" r="r" b="b"/>
              <a:pathLst>
                <a:path w="8828" h="8828" extrusionOk="0">
                  <a:moveTo>
                    <a:pt x="8827" y="1"/>
                  </a:moveTo>
                  <a:cubicBezTo>
                    <a:pt x="3946" y="1"/>
                    <a:pt x="1" y="3946"/>
                    <a:pt x="1" y="8828"/>
                  </a:cubicBezTo>
                  <a:lnTo>
                    <a:pt x="8827" y="8828"/>
                  </a:lnTo>
                  <a:lnTo>
                    <a:pt x="88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29"/>
            <p:cNvSpPr/>
            <p:nvPr/>
          </p:nvSpPr>
          <p:spPr>
            <a:xfrm>
              <a:off x="2203700" y="823225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" y="1"/>
                  </a:moveTo>
                  <a:cubicBezTo>
                    <a:pt x="1" y="10700"/>
                    <a:pt x="8672" y="19393"/>
                    <a:pt x="19393" y="19415"/>
                  </a:cubicBezTo>
                  <a:cubicBezTo>
                    <a:pt x="30115" y="19393"/>
                    <a:pt x="38808" y="10722"/>
                    <a:pt x="38808" y="1"/>
                  </a:cubicBezTo>
                  <a:lnTo>
                    <a:pt x="38251" y="1"/>
                  </a:lnTo>
                  <a:cubicBezTo>
                    <a:pt x="38251" y="10410"/>
                    <a:pt x="29825" y="18836"/>
                    <a:pt x="19415" y="18836"/>
                  </a:cubicBezTo>
                  <a:cubicBezTo>
                    <a:pt x="8984" y="18836"/>
                    <a:pt x="558" y="10410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29"/>
            <p:cNvSpPr/>
            <p:nvPr/>
          </p:nvSpPr>
          <p:spPr>
            <a:xfrm>
              <a:off x="2332425" y="823225"/>
              <a:ext cx="712750" cy="356125"/>
            </a:xfrm>
            <a:custGeom>
              <a:avLst/>
              <a:gdLst/>
              <a:ahLst/>
              <a:cxnLst/>
              <a:rect l="l" t="t" r="r" b="b"/>
              <a:pathLst>
                <a:path w="28510" h="14245" extrusionOk="0">
                  <a:moveTo>
                    <a:pt x="1" y="1"/>
                  </a:moveTo>
                  <a:cubicBezTo>
                    <a:pt x="1" y="7869"/>
                    <a:pt x="6376" y="14244"/>
                    <a:pt x="14244" y="14244"/>
                  </a:cubicBezTo>
                  <a:cubicBezTo>
                    <a:pt x="22113" y="14244"/>
                    <a:pt x="28488" y="7847"/>
                    <a:pt x="28510" y="1"/>
                  </a:cubicBezTo>
                  <a:lnTo>
                    <a:pt x="27953" y="1"/>
                  </a:lnTo>
                  <a:cubicBezTo>
                    <a:pt x="28042" y="7624"/>
                    <a:pt x="21890" y="13887"/>
                    <a:pt x="14244" y="13887"/>
                  </a:cubicBezTo>
                  <a:cubicBezTo>
                    <a:pt x="6599" y="13887"/>
                    <a:pt x="447" y="762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29"/>
            <p:cNvSpPr/>
            <p:nvPr/>
          </p:nvSpPr>
          <p:spPr>
            <a:xfrm>
              <a:off x="2461150" y="823225"/>
              <a:ext cx="455300" cy="227400"/>
            </a:xfrm>
            <a:custGeom>
              <a:avLst/>
              <a:gdLst/>
              <a:ahLst/>
              <a:cxnLst/>
              <a:rect l="l" t="t" r="r" b="b"/>
              <a:pathLst>
                <a:path w="18212" h="9096" extrusionOk="0">
                  <a:moveTo>
                    <a:pt x="1" y="1"/>
                  </a:moveTo>
                  <a:cubicBezTo>
                    <a:pt x="23" y="5016"/>
                    <a:pt x="4080" y="9073"/>
                    <a:pt x="9095" y="9095"/>
                  </a:cubicBezTo>
                  <a:cubicBezTo>
                    <a:pt x="14133" y="9073"/>
                    <a:pt x="18189" y="5016"/>
                    <a:pt x="18212" y="1"/>
                  </a:cubicBezTo>
                  <a:lnTo>
                    <a:pt x="17655" y="1"/>
                  </a:lnTo>
                  <a:cubicBezTo>
                    <a:pt x="17655" y="4704"/>
                    <a:pt x="13821" y="8538"/>
                    <a:pt x="9095" y="8538"/>
                  </a:cubicBezTo>
                  <a:cubicBezTo>
                    <a:pt x="4392" y="8538"/>
                    <a:pt x="558" y="470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29"/>
            <p:cNvSpPr/>
            <p:nvPr/>
          </p:nvSpPr>
          <p:spPr>
            <a:xfrm>
              <a:off x="2589875" y="823225"/>
              <a:ext cx="197300" cy="98100"/>
            </a:xfrm>
            <a:custGeom>
              <a:avLst/>
              <a:gdLst/>
              <a:ahLst/>
              <a:cxnLst/>
              <a:rect l="l" t="t" r="r" b="b"/>
              <a:pathLst>
                <a:path w="7892" h="3924" extrusionOk="0">
                  <a:moveTo>
                    <a:pt x="1" y="1"/>
                  </a:moveTo>
                  <a:cubicBezTo>
                    <a:pt x="23" y="2163"/>
                    <a:pt x="1784" y="3924"/>
                    <a:pt x="3946" y="3924"/>
                  </a:cubicBezTo>
                  <a:cubicBezTo>
                    <a:pt x="6131" y="3924"/>
                    <a:pt x="7891" y="2163"/>
                    <a:pt x="7891" y="1"/>
                  </a:cubicBezTo>
                  <a:lnTo>
                    <a:pt x="7334" y="1"/>
                  </a:lnTo>
                  <a:cubicBezTo>
                    <a:pt x="7334" y="1851"/>
                    <a:pt x="5818" y="3367"/>
                    <a:pt x="3946" y="3367"/>
                  </a:cubicBezTo>
                  <a:cubicBezTo>
                    <a:pt x="2074" y="3367"/>
                    <a:pt x="558" y="1851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94" name="Google Shape;1194;p29"/>
          <p:cNvGrpSpPr/>
          <p:nvPr/>
        </p:nvGrpSpPr>
        <p:grpSpPr>
          <a:xfrm>
            <a:off x="-234208" y="3765808"/>
            <a:ext cx="859559" cy="859559"/>
            <a:chOff x="2686850" y="2564100"/>
            <a:chExt cx="584575" cy="584575"/>
          </a:xfrm>
        </p:grpSpPr>
        <p:sp>
          <p:nvSpPr>
            <p:cNvPr id="1195" name="Google Shape;1195;p29"/>
            <p:cNvSpPr/>
            <p:nvPr/>
          </p:nvSpPr>
          <p:spPr>
            <a:xfrm>
              <a:off x="2686850" y="2564100"/>
              <a:ext cx="584575" cy="584575"/>
            </a:xfrm>
            <a:custGeom>
              <a:avLst/>
              <a:gdLst/>
              <a:ahLst/>
              <a:cxnLst/>
              <a:rect l="l" t="t" r="r" b="b"/>
              <a:pathLst>
                <a:path w="23383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383" y="23383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rgbClr val="DF2A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29"/>
            <p:cNvSpPr/>
            <p:nvPr/>
          </p:nvSpPr>
          <p:spPr>
            <a:xfrm>
              <a:off x="2866275" y="2871150"/>
              <a:ext cx="225150" cy="225700"/>
            </a:xfrm>
            <a:custGeom>
              <a:avLst/>
              <a:gdLst/>
              <a:ahLst/>
              <a:cxnLst/>
              <a:rect l="l" t="t" r="r" b="b"/>
              <a:pathLst>
                <a:path w="9006" h="9028" extrusionOk="0">
                  <a:moveTo>
                    <a:pt x="4503" y="0"/>
                  </a:moveTo>
                  <a:cubicBezTo>
                    <a:pt x="2007" y="0"/>
                    <a:pt x="1" y="2029"/>
                    <a:pt x="1" y="4525"/>
                  </a:cubicBezTo>
                  <a:cubicBezTo>
                    <a:pt x="1" y="6999"/>
                    <a:pt x="2007" y="9028"/>
                    <a:pt x="4503" y="9028"/>
                  </a:cubicBezTo>
                  <a:cubicBezTo>
                    <a:pt x="7000" y="9028"/>
                    <a:pt x="9006" y="6999"/>
                    <a:pt x="9006" y="4525"/>
                  </a:cubicBezTo>
                  <a:cubicBezTo>
                    <a:pt x="9006" y="2029"/>
                    <a:pt x="7000" y="0"/>
                    <a:pt x="4503" y="0"/>
                  </a:cubicBezTo>
                  <a:close/>
                </a:path>
              </a:pathLst>
            </a:custGeom>
            <a:solidFill>
              <a:srgbClr val="F4A4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29"/>
            <p:cNvSpPr/>
            <p:nvPr/>
          </p:nvSpPr>
          <p:spPr>
            <a:xfrm>
              <a:off x="2781575" y="2564100"/>
              <a:ext cx="398475" cy="198950"/>
            </a:xfrm>
            <a:custGeom>
              <a:avLst/>
              <a:gdLst/>
              <a:ahLst/>
              <a:cxnLst/>
              <a:rect l="l" t="t" r="r" b="b"/>
              <a:pathLst>
                <a:path w="15939" h="7958" extrusionOk="0">
                  <a:moveTo>
                    <a:pt x="1" y="0"/>
                  </a:moveTo>
                  <a:lnTo>
                    <a:pt x="7980" y="7958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rgbClr val="211E6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7">
    <p:spTree>
      <p:nvGrpSpPr>
        <p:cNvPr id="1" name="Shape 1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9" name="Google Shape;1199;p30"/>
          <p:cNvGrpSpPr/>
          <p:nvPr/>
        </p:nvGrpSpPr>
        <p:grpSpPr>
          <a:xfrm flipH="1">
            <a:off x="-95705" y="-303441"/>
            <a:ext cx="1723676" cy="868443"/>
            <a:chOff x="2107850" y="238125"/>
            <a:chExt cx="1161350" cy="585125"/>
          </a:xfrm>
        </p:grpSpPr>
        <p:sp>
          <p:nvSpPr>
            <p:cNvPr id="1200" name="Google Shape;1200;p30"/>
            <p:cNvSpPr/>
            <p:nvPr/>
          </p:nvSpPr>
          <p:spPr>
            <a:xfrm>
              <a:off x="2681982" y="238675"/>
              <a:ext cx="580675" cy="584575"/>
            </a:xfrm>
            <a:custGeom>
              <a:avLst/>
              <a:gdLst/>
              <a:ahLst/>
              <a:cxnLst/>
              <a:rect l="l" t="t" r="r" b="b"/>
              <a:pathLst>
                <a:path w="23227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226" y="23383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" name="Google Shape;1201;p30"/>
            <p:cNvSpPr/>
            <p:nvPr/>
          </p:nvSpPr>
          <p:spPr>
            <a:xfrm>
              <a:off x="2107850" y="238125"/>
              <a:ext cx="580700" cy="584575"/>
            </a:xfrm>
            <a:custGeom>
              <a:avLst/>
              <a:gdLst/>
              <a:ahLst/>
              <a:cxnLst/>
              <a:rect l="l" t="t" r="r" b="b"/>
              <a:pathLst>
                <a:path w="23228" h="23383" extrusionOk="0">
                  <a:moveTo>
                    <a:pt x="1" y="0"/>
                  </a:moveTo>
                  <a:lnTo>
                    <a:pt x="1" y="23382"/>
                  </a:lnTo>
                  <a:lnTo>
                    <a:pt x="23227" y="23382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30"/>
            <p:cNvSpPr/>
            <p:nvPr/>
          </p:nvSpPr>
          <p:spPr>
            <a:xfrm>
              <a:off x="2988325" y="242575"/>
              <a:ext cx="280875" cy="280875"/>
            </a:xfrm>
            <a:custGeom>
              <a:avLst/>
              <a:gdLst/>
              <a:ahLst/>
              <a:cxnLst/>
              <a:rect l="l" t="t" r="r" b="b"/>
              <a:pathLst>
                <a:path w="11235" h="11235" extrusionOk="0">
                  <a:moveTo>
                    <a:pt x="0" y="0"/>
                  </a:moveTo>
                  <a:lnTo>
                    <a:pt x="11234" y="11235"/>
                  </a:lnTo>
                  <a:lnTo>
                    <a:pt x="11234" y="0"/>
                  </a:lnTo>
                  <a:close/>
                </a:path>
              </a:pathLst>
            </a:custGeom>
            <a:solidFill>
              <a:schemeClr val="lt1"/>
            </a:solidFill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" name="Google Shape;1203;p30"/>
            <p:cNvSpPr/>
            <p:nvPr/>
          </p:nvSpPr>
          <p:spPr>
            <a:xfrm>
              <a:off x="2203700" y="337850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9415" y="1"/>
                  </a:moveTo>
                  <a:cubicBezTo>
                    <a:pt x="8694" y="1"/>
                    <a:pt x="1" y="8694"/>
                    <a:pt x="1" y="19416"/>
                  </a:cubicBezTo>
                  <a:lnTo>
                    <a:pt x="558" y="19416"/>
                  </a:lnTo>
                  <a:cubicBezTo>
                    <a:pt x="335" y="8850"/>
                    <a:pt x="8828" y="157"/>
                    <a:pt x="19393" y="157"/>
                  </a:cubicBezTo>
                  <a:cubicBezTo>
                    <a:pt x="29959" y="157"/>
                    <a:pt x="38473" y="8850"/>
                    <a:pt x="38251" y="19416"/>
                  </a:cubicBezTo>
                  <a:lnTo>
                    <a:pt x="38808" y="19416"/>
                  </a:lnTo>
                  <a:cubicBezTo>
                    <a:pt x="38808" y="8694"/>
                    <a:pt x="30115" y="1"/>
                    <a:pt x="194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" name="Google Shape;1204;p30"/>
            <p:cNvSpPr/>
            <p:nvPr/>
          </p:nvSpPr>
          <p:spPr>
            <a:xfrm>
              <a:off x="2329650" y="461575"/>
              <a:ext cx="718325" cy="361675"/>
            </a:xfrm>
            <a:custGeom>
              <a:avLst/>
              <a:gdLst/>
              <a:ahLst/>
              <a:cxnLst/>
              <a:rect l="l" t="t" r="r" b="b"/>
              <a:pathLst>
                <a:path w="28733" h="14467" extrusionOk="0">
                  <a:moveTo>
                    <a:pt x="14355" y="0"/>
                  </a:moveTo>
                  <a:cubicBezTo>
                    <a:pt x="6420" y="0"/>
                    <a:pt x="0" y="6509"/>
                    <a:pt x="112" y="14467"/>
                  </a:cubicBezTo>
                  <a:lnTo>
                    <a:pt x="669" y="14467"/>
                  </a:lnTo>
                  <a:cubicBezTo>
                    <a:pt x="558" y="6821"/>
                    <a:pt x="6710" y="558"/>
                    <a:pt x="14355" y="558"/>
                  </a:cubicBezTo>
                  <a:cubicBezTo>
                    <a:pt x="22001" y="558"/>
                    <a:pt x="28175" y="6821"/>
                    <a:pt x="28064" y="14467"/>
                  </a:cubicBezTo>
                  <a:lnTo>
                    <a:pt x="28621" y="14467"/>
                  </a:lnTo>
                  <a:cubicBezTo>
                    <a:pt x="28732" y="6509"/>
                    <a:pt x="22313" y="0"/>
                    <a:pt x="143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30"/>
            <p:cNvSpPr/>
            <p:nvPr/>
          </p:nvSpPr>
          <p:spPr>
            <a:xfrm>
              <a:off x="2461150" y="595325"/>
              <a:ext cx="455300" cy="227925"/>
            </a:xfrm>
            <a:custGeom>
              <a:avLst/>
              <a:gdLst/>
              <a:ahLst/>
              <a:cxnLst/>
              <a:rect l="l" t="t" r="r" b="b"/>
              <a:pathLst>
                <a:path w="18212" h="9117" extrusionOk="0">
                  <a:moveTo>
                    <a:pt x="9095" y="0"/>
                  </a:moveTo>
                  <a:cubicBezTo>
                    <a:pt x="4080" y="0"/>
                    <a:pt x="1" y="4079"/>
                    <a:pt x="1" y="9117"/>
                  </a:cubicBezTo>
                  <a:lnTo>
                    <a:pt x="558" y="9117"/>
                  </a:lnTo>
                  <a:cubicBezTo>
                    <a:pt x="558" y="4391"/>
                    <a:pt x="4392" y="557"/>
                    <a:pt x="9095" y="557"/>
                  </a:cubicBezTo>
                  <a:cubicBezTo>
                    <a:pt x="13821" y="557"/>
                    <a:pt x="17632" y="4391"/>
                    <a:pt x="17632" y="9117"/>
                  </a:cubicBezTo>
                  <a:lnTo>
                    <a:pt x="18212" y="9117"/>
                  </a:lnTo>
                  <a:cubicBezTo>
                    <a:pt x="18212" y="4079"/>
                    <a:pt x="14133" y="0"/>
                    <a:pt x="909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30"/>
            <p:cNvSpPr/>
            <p:nvPr/>
          </p:nvSpPr>
          <p:spPr>
            <a:xfrm>
              <a:off x="2589875" y="724600"/>
              <a:ext cx="197300" cy="98650"/>
            </a:xfrm>
            <a:custGeom>
              <a:avLst/>
              <a:gdLst/>
              <a:ahLst/>
              <a:cxnLst/>
              <a:rect l="l" t="t" r="r" b="b"/>
              <a:pathLst>
                <a:path w="7892" h="3946" extrusionOk="0">
                  <a:moveTo>
                    <a:pt x="3946" y="0"/>
                  </a:moveTo>
                  <a:cubicBezTo>
                    <a:pt x="1762" y="0"/>
                    <a:pt x="1" y="1761"/>
                    <a:pt x="1" y="3946"/>
                  </a:cubicBezTo>
                  <a:lnTo>
                    <a:pt x="558" y="3946"/>
                  </a:lnTo>
                  <a:cubicBezTo>
                    <a:pt x="558" y="2073"/>
                    <a:pt x="2074" y="558"/>
                    <a:pt x="3946" y="558"/>
                  </a:cubicBezTo>
                  <a:cubicBezTo>
                    <a:pt x="5818" y="558"/>
                    <a:pt x="7334" y="2073"/>
                    <a:pt x="7334" y="3946"/>
                  </a:cubicBezTo>
                  <a:lnTo>
                    <a:pt x="7891" y="3946"/>
                  </a:lnTo>
                  <a:cubicBezTo>
                    <a:pt x="7891" y="1761"/>
                    <a:pt x="6131" y="0"/>
                    <a:pt x="39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07" name="Google Shape;1207;p30"/>
          <p:cNvGrpSpPr/>
          <p:nvPr/>
        </p:nvGrpSpPr>
        <p:grpSpPr>
          <a:xfrm flipH="1">
            <a:off x="-96139" y="562670"/>
            <a:ext cx="1729464" cy="861838"/>
            <a:chOff x="2103950" y="822675"/>
            <a:chExt cx="1165250" cy="580675"/>
          </a:xfrm>
        </p:grpSpPr>
        <p:sp>
          <p:nvSpPr>
            <p:cNvPr id="1208" name="Google Shape;1208;p30"/>
            <p:cNvSpPr/>
            <p:nvPr/>
          </p:nvSpPr>
          <p:spPr>
            <a:xfrm>
              <a:off x="2103950" y="822675"/>
              <a:ext cx="584600" cy="580675"/>
            </a:xfrm>
            <a:custGeom>
              <a:avLst/>
              <a:gdLst/>
              <a:ahLst/>
              <a:cxnLst/>
              <a:rect l="l" t="t" r="r" b="b"/>
              <a:pathLst>
                <a:path w="23384" h="23227" extrusionOk="0">
                  <a:moveTo>
                    <a:pt x="1" y="0"/>
                  </a:moveTo>
                  <a:lnTo>
                    <a:pt x="1" y="23227"/>
                  </a:lnTo>
                  <a:lnTo>
                    <a:pt x="23383" y="23227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30"/>
            <p:cNvSpPr/>
            <p:nvPr/>
          </p:nvSpPr>
          <p:spPr>
            <a:xfrm>
              <a:off x="2688525" y="822675"/>
              <a:ext cx="580675" cy="580675"/>
            </a:xfrm>
            <a:custGeom>
              <a:avLst/>
              <a:gdLst/>
              <a:ahLst/>
              <a:cxnLst/>
              <a:rect l="l" t="t" r="r" b="b"/>
              <a:pathLst>
                <a:path w="23227" h="23227" extrusionOk="0">
                  <a:moveTo>
                    <a:pt x="0" y="0"/>
                  </a:moveTo>
                  <a:lnTo>
                    <a:pt x="0" y="23227"/>
                  </a:lnTo>
                  <a:lnTo>
                    <a:pt x="23226" y="23227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30"/>
            <p:cNvSpPr/>
            <p:nvPr/>
          </p:nvSpPr>
          <p:spPr>
            <a:xfrm>
              <a:off x="3048500" y="1182650"/>
              <a:ext cx="220700" cy="220700"/>
            </a:xfrm>
            <a:custGeom>
              <a:avLst/>
              <a:gdLst/>
              <a:ahLst/>
              <a:cxnLst/>
              <a:rect l="l" t="t" r="r" b="b"/>
              <a:pathLst>
                <a:path w="8828" h="8828" extrusionOk="0">
                  <a:moveTo>
                    <a:pt x="8827" y="1"/>
                  </a:moveTo>
                  <a:cubicBezTo>
                    <a:pt x="3946" y="1"/>
                    <a:pt x="1" y="3946"/>
                    <a:pt x="1" y="8828"/>
                  </a:cubicBezTo>
                  <a:lnTo>
                    <a:pt x="8827" y="8828"/>
                  </a:lnTo>
                  <a:lnTo>
                    <a:pt x="88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30"/>
            <p:cNvSpPr/>
            <p:nvPr/>
          </p:nvSpPr>
          <p:spPr>
            <a:xfrm>
              <a:off x="2203700" y="823225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" y="1"/>
                  </a:moveTo>
                  <a:cubicBezTo>
                    <a:pt x="1" y="10700"/>
                    <a:pt x="8672" y="19393"/>
                    <a:pt x="19393" y="19415"/>
                  </a:cubicBezTo>
                  <a:cubicBezTo>
                    <a:pt x="30115" y="19393"/>
                    <a:pt x="38808" y="10722"/>
                    <a:pt x="38808" y="1"/>
                  </a:cubicBezTo>
                  <a:lnTo>
                    <a:pt x="38251" y="1"/>
                  </a:lnTo>
                  <a:cubicBezTo>
                    <a:pt x="38251" y="10410"/>
                    <a:pt x="29825" y="18836"/>
                    <a:pt x="19415" y="18836"/>
                  </a:cubicBezTo>
                  <a:cubicBezTo>
                    <a:pt x="8984" y="18836"/>
                    <a:pt x="558" y="10410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30"/>
            <p:cNvSpPr/>
            <p:nvPr/>
          </p:nvSpPr>
          <p:spPr>
            <a:xfrm>
              <a:off x="2332425" y="823225"/>
              <a:ext cx="712750" cy="356125"/>
            </a:xfrm>
            <a:custGeom>
              <a:avLst/>
              <a:gdLst/>
              <a:ahLst/>
              <a:cxnLst/>
              <a:rect l="l" t="t" r="r" b="b"/>
              <a:pathLst>
                <a:path w="28510" h="14245" extrusionOk="0">
                  <a:moveTo>
                    <a:pt x="1" y="1"/>
                  </a:moveTo>
                  <a:cubicBezTo>
                    <a:pt x="1" y="7869"/>
                    <a:pt x="6376" y="14244"/>
                    <a:pt x="14244" y="14244"/>
                  </a:cubicBezTo>
                  <a:cubicBezTo>
                    <a:pt x="22113" y="14244"/>
                    <a:pt x="28488" y="7847"/>
                    <a:pt x="28510" y="1"/>
                  </a:cubicBezTo>
                  <a:lnTo>
                    <a:pt x="27953" y="1"/>
                  </a:lnTo>
                  <a:cubicBezTo>
                    <a:pt x="28042" y="7624"/>
                    <a:pt x="21890" y="13887"/>
                    <a:pt x="14244" y="13887"/>
                  </a:cubicBezTo>
                  <a:cubicBezTo>
                    <a:pt x="6599" y="13887"/>
                    <a:pt x="447" y="762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30"/>
            <p:cNvSpPr/>
            <p:nvPr/>
          </p:nvSpPr>
          <p:spPr>
            <a:xfrm>
              <a:off x="2461150" y="823225"/>
              <a:ext cx="455300" cy="227400"/>
            </a:xfrm>
            <a:custGeom>
              <a:avLst/>
              <a:gdLst/>
              <a:ahLst/>
              <a:cxnLst/>
              <a:rect l="l" t="t" r="r" b="b"/>
              <a:pathLst>
                <a:path w="18212" h="9096" extrusionOk="0">
                  <a:moveTo>
                    <a:pt x="1" y="1"/>
                  </a:moveTo>
                  <a:cubicBezTo>
                    <a:pt x="23" y="5016"/>
                    <a:pt x="4080" y="9073"/>
                    <a:pt x="9095" y="9095"/>
                  </a:cubicBezTo>
                  <a:cubicBezTo>
                    <a:pt x="14133" y="9073"/>
                    <a:pt x="18189" y="5016"/>
                    <a:pt x="18212" y="1"/>
                  </a:cubicBezTo>
                  <a:lnTo>
                    <a:pt x="17655" y="1"/>
                  </a:lnTo>
                  <a:cubicBezTo>
                    <a:pt x="17655" y="4704"/>
                    <a:pt x="13821" y="8538"/>
                    <a:pt x="9095" y="8538"/>
                  </a:cubicBezTo>
                  <a:cubicBezTo>
                    <a:pt x="4392" y="8538"/>
                    <a:pt x="558" y="470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30"/>
            <p:cNvSpPr/>
            <p:nvPr/>
          </p:nvSpPr>
          <p:spPr>
            <a:xfrm>
              <a:off x="2589875" y="823225"/>
              <a:ext cx="197300" cy="98100"/>
            </a:xfrm>
            <a:custGeom>
              <a:avLst/>
              <a:gdLst/>
              <a:ahLst/>
              <a:cxnLst/>
              <a:rect l="l" t="t" r="r" b="b"/>
              <a:pathLst>
                <a:path w="7892" h="3924" extrusionOk="0">
                  <a:moveTo>
                    <a:pt x="1" y="1"/>
                  </a:moveTo>
                  <a:cubicBezTo>
                    <a:pt x="23" y="2163"/>
                    <a:pt x="1784" y="3924"/>
                    <a:pt x="3946" y="3924"/>
                  </a:cubicBezTo>
                  <a:cubicBezTo>
                    <a:pt x="6131" y="3924"/>
                    <a:pt x="7891" y="2163"/>
                    <a:pt x="7891" y="1"/>
                  </a:cubicBezTo>
                  <a:lnTo>
                    <a:pt x="7334" y="1"/>
                  </a:lnTo>
                  <a:cubicBezTo>
                    <a:pt x="7334" y="1851"/>
                    <a:pt x="5818" y="3367"/>
                    <a:pt x="3946" y="3367"/>
                  </a:cubicBezTo>
                  <a:cubicBezTo>
                    <a:pt x="2074" y="3367"/>
                    <a:pt x="558" y="1851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15" name="Google Shape;1215;p30"/>
          <p:cNvGrpSpPr/>
          <p:nvPr/>
        </p:nvGrpSpPr>
        <p:grpSpPr>
          <a:xfrm flipH="1">
            <a:off x="1633288" y="563486"/>
            <a:ext cx="861838" cy="862691"/>
            <a:chOff x="1523300" y="823225"/>
            <a:chExt cx="580675" cy="581250"/>
          </a:xfrm>
        </p:grpSpPr>
        <p:sp>
          <p:nvSpPr>
            <p:cNvPr id="1216" name="Google Shape;1216;p30"/>
            <p:cNvSpPr/>
            <p:nvPr/>
          </p:nvSpPr>
          <p:spPr>
            <a:xfrm>
              <a:off x="1523300" y="824350"/>
              <a:ext cx="580675" cy="580125"/>
            </a:xfrm>
            <a:custGeom>
              <a:avLst/>
              <a:gdLst/>
              <a:ahLst/>
              <a:cxnLst/>
              <a:rect l="l" t="t" r="r" b="b"/>
              <a:pathLst>
                <a:path w="23227" h="23205" extrusionOk="0">
                  <a:moveTo>
                    <a:pt x="0" y="0"/>
                  </a:moveTo>
                  <a:lnTo>
                    <a:pt x="0" y="23204"/>
                  </a:lnTo>
                  <a:lnTo>
                    <a:pt x="23227" y="23204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30"/>
            <p:cNvSpPr/>
            <p:nvPr/>
          </p:nvSpPr>
          <p:spPr>
            <a:xfrm>
              <a:off x="1523300" y="1113550"/>
              <a:ext cx="290350" cy="289800"/>
            </a:xfrm>
            <a:custGeom>
              <a:avLst/>
              <a:gdLst/>
              <a:ahLst/>
              <a:cxnLst/>
              <a:rect l="l" t="t" r="r" b="b"/>
              <a:pathLst>
                <a:path w="11614" h="11592" extrusionOk="0">
                  <a:moveTo>
                    <a:pt x="0" y="1"/>
                  </a:moveTo>
                  <a:cubicBezTo>
                    <a:pt x="0" y="6398"/>
                    <a:pt x="5194" y="11592"/>
                    <a:pt x="11614" y="11592"/>
                  </a:cubicBezTo>
                  <a:cubicBezTo>
                    <a:pt x="11591" y="5194"/>
                    <a:pt x="6398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30"/>
            <p:cNvSpPr/>
            <p:nvPr/>
          </p:nvSpPr>
          <p:spPr>
            <a:xfrm>
              <a:off x="1813625" y="1113550"/>
              <a:ext cx="290350" cy="289800"/>
            </a:xfrm>
            <a:custGeom>
              <a:avLst/>
              <a:gdLst/>
              <a:ahLst/>
              <a:cxnLst/>
              <a:rect l="l" t="t" r="r" b="b"/>
              <a:pathLst>
                <a:path w="11614" h="11592" extrusionOk="0">
                  <a:moveTo>
                    <a:pt x="11614" y="1"/>
                  </a:moveTo>
                  <a:cubicBezTo>
                    <a:pt x="5194" y="1"/>
                    <a:pt x="1" y="5194"/>
                    <a:pt x="1" y="11592"/>
                  </a:cubicBezTo>
                  <a:cubicBezTo>
                    <a:pt x="6398" y="11592"/>
                    <a:pt x="11591" y="6398"/>
                    <a:pt x="116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30"/>
            <p:cNvSpPr/>
            <p:nvPr/>
          </p:nvSpPr>
          <p:spPr>
            <a:xfrm>
              <a:off x="1523300" y="8232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1"/>
                  </a:moveTo>
                  <a:cubicBezTo>
                    <a:pt x="0" y="6398"/>
                    <a:pt x="5194" y="11614"/>
                    <a:pt x="11614" y="11614"/>
                  </a:cubicBezTo>
                  <a:cubicBezTo>
                    <a:pt x="11614" y="5194"/>
                    <a:pt x="6420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30"/>
            <p:cNvSpPr/>
            <p:nvPr/>
          </p:nvSpPr>
          <p:spPr>
            <a:xfrm>
              <a:off x="1813625" y="8232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4" y="1"/>
                  </a:moveTo>
                  <a:cubicBezTo>
                    <a:pt x="5194" y="1"/>
                    <a:pt x="1" y="5194"/>
                    <a:pt x="1" y="11614"/>
                  </a:cubicBezTo>
                  <a:cubicBezTo>
                    <a:pt x="6398" y="11614"/>
                    <a:pt x="11614" y="6398"/>
                    <a:pt x="116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21" name="Google Shape;1221;p30"/>
          <p:cNvGrpSpPr/>
          <p:nvPr/>
        </p:nvGrpSpPr>
        <p:grpSpPr>
          <a:xfrm flipH="1">
            <a:off x="-115563" y="1426924"/>
            <a:ext cx="861838" cy="861875"/>
            <a:chOff x="1526650" y="1403325"/>
            <a:chExt cx="580675" cy="580700"/>
          </a:xfrm>
        </p:grpSpPr>
        <p:sp>
          <p:nvSpPr>
            <p:cNvPr id="1222" name="Google Shape;1222;p30"/>
            <p:cNvSpPr/>
            <p:nvPr/>
          </p:nvSpPr>
          <p:spPr>
            <a:xfrm>
              <a:off x="1526650" y="1403325"/>
              <a:ext cx="580675" cy="580700"/>
            </a:xfrm>
            <a:custGeom>
              <a:avLst/>
              <a:gdLst/>
              <a:ahLst/>
              <a:cxnLst/>
              <a:rect l="l" t="t" r="r" b="b"/>
              <a:pathLst>
                <a:path w="23227" h="23228" extrusionOk="0">
                  <a:moveTo>
                    <a:pt x="0" y="1"/>
                  </a:moveTo>
                  <a:lnTo>
                    <a:pt x="0" y="23227"/>
                  </a:lnTo>
                  <a:lnTo>
                    <a:pt x="23227" y="23227"/>
                  </a:lnTo>
                  <a:lnTo>
                    <a:pt x="232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30"/>
            <p:cNvSpPr/>
            <p:nvPr/>
          </p:nvSpPr>
          <p:spPr>
            <a:xfrm>
              <a:off x="1526650" y="1693650"/>
              <a:ext cx="580675" cy="290375"/>
            </a:xfrm>
            <a:custGeom>
              <a:avLst/>
              <a:gdLst/>
              <a:ahLst/>
              <a:cxnLst/>
              <a:rect l="l" t="t" r="r" b="b"/>
              <a:pathLst>
                <a:path w="23227" h="11615" extrusionOk="0">
                  <a:moveTo>
                    <a:pt x="11613" y="1"/>
                  </a:moveTo>
                  <a:lnTo>
                    <a:pt x="0" y="11614"/>
                  </a:lnTo>
                  <a:lnTo>
                    <a:pt x="23227" y="11614"/>
                  </a:lnTo>
                  <a:lnTo>
                    <a:pt x="1161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30"/>
            <p:cNvSpPr/>
            <p:nvPr/>
          </p:nvSpPr>
          <p:spPr>
            <a:xfrm>
              <a:off x="1816975" y="1403325"/>
              <a:ext cx="290350" cy="580700"/>
            </a:xfrm>
            <a:custGeom>
              <a:avLst/>
              <a:gdLst/>
              <a:ahLst/>
              <a:cxnLst/>
              <a:rect l="l" t="t" r="r" b="b"/>
              <a:pathLst>
                <a:path w="11614" h="23228" extrusionOk="0">
                  <a:moveTo>
                    <a:pt x="0" y="1"/>
                  </a:moveTo>
                  <a:lnTo>
                    <a:pt x="0" y="11614"/>
                  </a:lnTo>
                  <a:lnTo>
                    <a:pt x="11614" y="23227"/>
                  </a:lnTo>
                  <a:lnTo>
                    <a:pt x="116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25" name="Google Shape;1225;p30"/>
          <p:cNvGrpSpPr/>
          <p:nvPr/>
        </p:nvGrpSpPr>
        <p:grpSpPr>
          <a:xfrm flipH="1">
            <a:off x="2490876" y="-304790"/>
            <a:ext cx="861875" cy="869296"/>
            <a:chOff x="5595700" y="238675"/>
            <a:chExt cx="580700" cy="585700"/>
          </a:xfrm>
        </p:grpSpPr>
        <p:sp>
          <p:nvSpPr>
            <p:cNvPr id="1226" name="Google Shape;1226;p30"/>
            <p:cNvSpPr/>
            <p:nvPr/>
          </p:nvSpPr>
          <p:spPr>
            <a:xfrm>
              <a:off x="5595700" y="238675"/>
              <a:ext cx="580125" cy="585700"/>
            </a:xfrm>
            <a:custGeom>
              <a:avLst/>
              <a:gdLst/>
              <a:ahLst/>
              <a:cxnLst/>
              <a:rect l="l" t="t" r="r" b="b"/>
              <a:pathLst>
                <a:path w="23205" h="23428" extrusionOk="0">
                  <a:moveTo>
                    <a:pt x="1" y="0"/>
                  </a:moveTo>
                  <a:lnTo>
                    <a:pt x="1" y="23427"/>
                  </a:lnTo>
                  <a:lnTo>
                    <a:pt x="23205" y="23427"/>
                  </a:lnTo>
                  <a:lnTo>
                    <a:pt x="232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" name="Google Shape;1227;p30"/>
            <p:cNvSpPr/>
            <p:nvPr/>
          </p:nvSpPr>
          <p:spPr>
            <a:xfrm>
              <a:off x="5595700" y="532350"/>
              <a:ext cx="290350" cy="290900"/>
            </a:xfrm>
            <a:custGeom>
              <a:avLst/>
              <a:gdLst/>
              <a:ahLst/>
              <a:cxnLst/>
              <a:rect l="l" t="t" r="r" b="b"/>
              <a:pathLst>
                <a:path w="11614" h="11636" extrusionOk="0">
                  <a:moveTo>
                    <a:pt x="1" y="0"/>
                  </a:moveTo>
                  <a:cubicBezTo>
                    <a:pt x="1" y="6420"/>
                    <a:pt x="5194" y="11613"/>
                    <a:pt x="11614" y="11636"/>
                  </a:cubicBezTo>
                  <a:cubicBezTo>
                    <a:pt x="11614" y="5216"/>
                    <a:pt x="6420" y="2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30"/>
            <p:cNvSpPr/>
            <p:nvPr/>
          </p:nvSpPr>
          <p:spPr>
            <a:xfrm>
              <a:off x="5886025" y="532350"/>
              <a:ext cx="290375" cy="290900"/>
            </a:xfrm>
            <a:custGeom>
              <a:avLst/>
              <a:gdLst/>
              <a:ahLst/>
              <a:cxnLst/>
              <a:rect l="l" t="t" r="r" b="b"/>
              <a:pathLst>
                <a:path w="11615" h="11636" extrusionOk="0">
                  <a:moveTo>
                    <a:pt x="11614" y="0"/>
                  </a:moveTo>
                  <a:cubicBezTo>
                    <a:pt x="5194" y="0"/>
                    <a:pt x="1" y="5216"/>
                    <a:pt x="1" y="11636"/>
                  </a:cubicBezTo>
                  <a:cubicBezTo>
                    <a:pt x="6398" y="11636"/>
                    <a:pt x="11614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30"/>
            <p:cNvSpPr/>
            <p:nvPr/>
          </p:nvSpPr>
          <p:spPr>
            <a:xfrm>
              <a:off x="5595700" y="2425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" y="0"/>
                  </a:moveTo>
                  <a:cubicBezTo>
                    <a:pt x="23" y="6420"/>
                    <a:pt x="5217" y="11614"/>
                    <a:pt x="11614" y="11614"/>
                  </a:cubicBezTo>
                  <a:cubicBezTo>
                    <a:pt x="11614" y="5194"/>
                    <a:pt x="6420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30"/>
            <p:cNvSpPr/>
            <p:nvPr/>
          </p:nvSpPr>
          <p:spPr>
            <a:xfrm>
              <a:off x="5886025" y="242575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1614" y="0"/>
                  </a:moveTo>
                  <a:cubicBezTo>
                    <a:pt x="5194" y="0"/>
                    <a:pt x="1" y="5194"/>
                    <a:pt x="1" y="11614"/>
                  </a:cubicBezTo>
                  <a:cubicBezTo>
                    <a:pt x="6398" y="11614"/>
                    <a:pt x="11592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31" name="Google Shape;1231;p30"/>
          <p:cNvGrpSpPr/>
          <p:nvPr/>
        </p:nvGrpSpPr>
        <p:grpSpPr>
          <a:xfrm flipH="1">
            <a:off x="1627323" y="-304357"/>
            <a:ext cx="867626" cy="868443"/>
            <a:chOff x="1523300" y="238125"/>
            <a:chExt cx="584575" cy="585125"/>
          </a:xfrm>
        </p:grpSpPr>
        <p:sp>
          <p:nvSpPr>
            <p:cNvPr id="1232" name="Google Shape;1232;p30"/>
            <p:cNvSpPr/>
            <p:nvPr/>
          </p:nvSpPr>
          <p:spPr>
            <a:xfrm>
              <a:off x="1523300" y="238675"/>
              <a:ext cx="584575" cy="584575"/>
            </a:xfrm>
            <a:custGeom>
              <a:avLst/>
              <a:gdLst/>
              <a:ahLst/>
              <a:cxnLst/>
              <a:rect l="l" t="t" r="r" b="b"/>
              <a:pathLst>
                <a:path w="23383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383" y="23383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30"/>
            <p:cNvSpPr/>
            <p:nvPr/>
          </p:nvSpPr>
          <p:spPr>
            <a:xfrm>
              <a:off x="1702725" y="545150"/>
              <a:ext cx="225725" cy="225725"/>
            </a:xfrm>
            <a:custGeom>
              <a:avLst/>
              <a:gdLst/>
              <a:ahLst/>
              <a:cxnLst/>
              <a:rect l="l" t="t" r="r" b="b"/>
              <a:pathLst>
                <a:path w="9029" h="9029" extrusionOk="0">
                  <a:moveTo>
                    <a:pt x="4526" y="1"/>
                  </a:moveTo>
                  <a:cubicBezTo>
                    <a:pt x="2029" y="1"/>
                    <a:pt x="1" y="2029"/>
                    <a:pt x="1" y="4526"/>
                  </a:cubicBezTo>
                  <a:cubicBezTo>
                    <a:pt x="1" y="7022"/>
                    <a:pt x="2029" y="9028"/>
                    <a:pt x="4526" y="9028"/>
                  </a:cubicBezTo>
                  <a:cubicBezTo>
                    <a:pt x="7000" y="9028"/>
                    <a:pt x="9028" y="7022"/>
                    <a:pt x="9028" y="4526"/>
                  </a:cubicBezTo>
                  <a:cubicBezTo>
                    <a:pt x="9028" y="2029"/>
                    <a:pt x="7000" y="1"/>
                    <a:pt x="45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30"/>
            <p:cNvSpPr/>
            <p:nvPr/>
          </p:nvSpPr>
          <p:spPr>
            <a:xfrm>
              <a:off x="1618600" y="238125"/>
              <a:ext cx="398450" cy="198950"/>
            </a:xfrm>
            <a:custGeom>
              <a:avLst/>
              <a:gdLst/>
              <a:ahLst/>
              <a:cxnLst/>
              <a:rect l="l" t="t" r="r" b="b"/>
              <a:pathLst>
                <a:path w="15938" h="7958" extrusionOk="0">
                  <a:moveTo>
                    <a:pt x="0" y="0"/>
                  </a:moveTo>
                  <a:lnTo>
                    <a:pt x="7958" y="7958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18">
    <p:spTree>
      <p:nvGrpSpPr>
        <p:cNvPr id="1" name="Shape 1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36" name="Google Shape;1236;p31"/>
          <p:cNvGrpSpPr/>
          <p:nvPr/>
        </p:nvGrpSpPr>
        <p:grpSpPr>
          <a:xfrm flipH="1">
            <a:off x="-164269" y="-18365"/>
            <a:ext cx="861875" cy="863508"/>
            <a:chOff x="2686275" y="3148650"/>
            <a:chExt cx="580700" cy="581800"/>
          </a:xfrm>
        </p:grpSpPr>
        <p:sp>
          <p:nvSpPr>
            <p:cNvPr id="1237" name="Google Shape;1237;p31"/>
            <p:cNvSpPr/>
            <p:nvPr/>
          </p:nvSpPr>
          <p:spPr>
            <a:xfrm>
              <a:off x="2686850" y="3150325"/>
              <a:ext cx="580125" cy="580125"/>
            </a:xfrm>
            <a:custGeom>
              <a:avLst/>
              <a:gdLst/>
              <a:ahLst/>
              <a:cxnLst/>
              <a:rect l="l" t="t" r="r" b="b"/>
              <a:pathLst>
                <a:path w="23205" h="23205" extrusionOk="0">
                  <a:moveTo>
                    <a:pt x="0" y="0"/>
                  </a:moveTo>
                  <a:lnTo>
                    <a:pt x="0" y="23205"/>
                  </a:lnTo>
                  <a:lnTo>
                    <a:pt x="23204" y="23205"/>
                  </a:lnTo>
                  <a:lnTo>
                    <a:pt x="2320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31"/>
            <p:cNvSpPr/>
            <p:nvPr/>
          </p:nvSpPr>
          <p:spPr>
            <a:xfrm>
              <a:off x="2686275" y="3438975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" y="1"/>
                  </a:moveTo>
                  <a:cubicBezTo>
                    <a:pt x="1" y="6420"/>
                    <a:pt x="5217" y="11614"/>
                    <a:pt x="11614" y="11614"/>
                  </a:cubicBezTo>
                  <a:cubicBezTo>
                    <a:pt x="11614" y="5194"/>
                    <a:pt x="6421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31"/>
            <p:cNvSpPr/>
            <p:nvPr/>
          </p:nvSpPr>
          <p:spPr>
            <a:xfrm>
              <a:off x="2976625" y="34389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216" y="1"/>
                    <a:pt x="0" y="5194"/>
                    <a:pt x="0" y="11614"/>
                  </a:cubicBezTo>
                  <a:cubicBezTo>
                    <a:pt x="6420" y="11614"/>
                    <a:pt x="11613" y="6420"/>
                    <a:pt x="1161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31"/>
            <p:cNvSpPr/>
            <p:nvPr/>
          </p:nvSpPr>
          <p:spPr>
            <a:xfrm>
              <a:off x="2686275" y="3148650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" y="1"/>
                  </a:moveTo>
                  <a:cubicBezTo>
                    <a:pt x="1" y="6420"/>
                    <a:pt x="5217" y="11614"/>
                    <a:pt x="11614" y="11614"/>
                  </a:cubicBezTo>
                  <a:cubicBezTo>
                    <a:pt x="11614" y="5217"/>
                    <a:pt x="6421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31"/>
            <p:cNvSpPr/>
            <p:nvPr/>
          </p:nvSpPr>
          <p:spPr>
            <a:xfrm>
              <a:off x="2976625" y="31486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216" y="1"/>
                    <a:pt x="0" y="5217"/>
                    <a:pt x="0" y="11614"/>
                  </a:cubicBezTo>
                  <a:cubicBezTo>
                    <a:pt x="6420" y="11614"/>
                    <a:pt x="11613" y="6420"/>
                    <a:pt x="1161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42" name="Google Shape;1242;p31"/>
          <p:cNvGrpSpPr/>
          <p:nvPr/>
        </p:nvGrpSpPr>
        <p:grpSpPr>
          <a:xfrm flipH="1">
            <a:off x="696787" y="838580"/>
            <a:ext cx="861875" cy="870112"/>
            <a:chOff x="4432150" y="2564100"/>
            <a:chExt cx="580700" cy="586250"/>
          </a:xfrm>
        </p:grpSpPr>
        <p:sp>
          <p:nvSpPr>
            <p:cNvPr id="1243" name="Google Shape;1243;p31"/>
            <p:cNvSpPr/>
            <p:nvPr/>
          </p:nvSpPr>
          <p:spPr>
            <a:xfrm>
              <a:off x="4432150" y="2564100"/>
              <a:ext cx="580700" cy="586250"/>
            </a:xfrm>
            <a:custGeom>
              <a:avLst/>
              <a:gdLst/>
              <a:ahLst/>
              <a:cxnLst/>
              <a:rect l="l" t="t" r="r" b="b"/>
              <a:pathLst>
                <a:path w="23228" h="23450" extrusionOk="0">
                  <a:moveTo>
                    <a:pt x="1" y="0"/>
                  </a:moveTo>
                  <a:lnTo>
                    <a:pt x="1" y="23449"/>
                  </a:lnTo>
                  <a:lnTo>
                    <a:pt x="23227" y="23449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31"/>
            <p:cNvSpPr/>
            <p:nvPr/>
          </p:nvSpPr>
          <p:spPr>
            <a:xfrm>
              <a:off x="4432725" y="2858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0"/>
                  </a:moveTo>
                  <a:cubicBezTo>
                    <a:pt x="0" y="6420"/>
                    <a:pt x="5194" y="11614"/>
                    <a:pt x="11613" y="11614"/>
                  </a:cubicBezTo>
                  <a:cubicBezTo>
                    <a:pt x="11613" y="5216"/>
                    <a:pt x="6397" y="2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31"/>
            <p:cNvSpPr/>
            <p:nvPr/>
          </p:nvSpPr>
          <p:spPr>
            <a:xfrm>
              <a:off x="4722500" y="2858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0"/>
                  </a:moveTo>
                  <a:cubicBezTo>
                    <a:pt x="5194" y="0"/>
                    <a:pt x="0" y="5216"/>
                    <a:pt x="0" y="11614"/>
                  </a:cubicBezTo>
                  <a:cubicBezTo>
                    <a:pt x="6420" y="11614"/>
                    <a:pt x="11613" y="6420"/>
                    <a:pt x="1161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31"/>
            <p:cNvSpPr/>
            <p:nvPr/>
          </p:nvSpPr>
          <p:spPr>
            <a:xfrm>
              <a:off x="4432725" y="25685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1"/>
                  </a:moveTo>
                  <a:cubicBezTo>
                    <a:pt x="0" y="6398"/>
                    <a:pt x="5194" y="11591"/>
                    <a:pt x="11613" y="11614"/>
                  </a:cubicBezTo>
                  <a:cubicBezTo>
                    <a:pt x="11613" y="5194"/>
                    <a:pt x="6397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31"/>
            <p:cNvSpPr/>
            <p:nvPr/>
          </p:nvSpPr>
          <p:spPr>
            <a:xfrm>
              <a:off x="4722500" y="25685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194" y="1"/>
                    <a:pt x="0" y="5194"/>
                    <a:pt x="0" y="11614"/>
                  </a:cubicBezTo>
                  <a:cubicBezTo>
                    <a:pt x="6420" y="11614"/>
                    <a:pt x="11613" y="6398"/>
                    <a:pt x="1161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48" name="Google Shape;1248;p31"/>
          <p:cNvGrpSpPr/>
          <p:nvPr/>
        </p:nvGrpSpPr>
        <p:grpSpPr>
          <a:xfrm rot="10800000">
            <a:off x="1559503" y="1707285"/>
            <a:ext cx="861022" cy="861022"/>
            <a:chOff x="1525525" y="1984000"/>
            <a:chExt cx="580125" cy="580125"/>
          </a:xfrm>
        </p:grpSpPr>
        <p:sp>
          <p:nvSpPr>
            <p:cNvPr id="1249" name="Google Shape;1249;p31"/>
            <p:cNvSpPr/>
            <p:nvPr/>
          </p:nvSpPr>
          <p:spPr>
            <a:xfrm>
              <a:off x="1525525" y="1984000"/>
              <a:ext cx="289800" cy="580125"/>
            </a:xfrm>
            <a:custGeom>
              <a:avLst/>
              <a:gdLst/>
              <a:ahLst/>
              <a:cxnLst/>
              <a:rect l="l" t="t" r="r" b="b"/>
              <a:pathLst>
                <a:path w="11592" h="23205" extrusionOk="0">
                  <a:moveTo>
                    <a:pt x="1" y="0"/>
                  </a:moveTo>
                  <a:lnTo>
                    <a:pt x="1" y="23204"/>
                  </a:lnTo>
                  <a:lnTo>
                    <a:pt x="11592" y="23204"/>
                  </a:lnTo>
                  <a:lnTo>
                    <a:pt x="1159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" name="Google Shape;1250;p31"/>
            <p:cNvSpPr/>
            <p:nvPr/>
          </p:nvSpPr>
          <p:spPr>
            <a:xfrm>
              <a:off x="1815300" y="1984000"/>
              <a:ext cx="290350" cy="580125"/>
            </a:xfrm>
            <a:custGeom>
              <a:avLst/>
              <a:gdLst/>
              <a:ahLst/>
              <a:cxnLst/>
              <a:rect l="l" t="t" r="r" b="b"/>
              <a:pathLst>
                <a:path w="11614" h="23205" extrusionOk="0">
                  <a:moveTo>
                    <a:pt x="1" y="0"/>
                  </a:moveTo>
                  <a:lnTo>
                    <a:pt x="1" y="23204"/>
                  </a:lnTo>
                  <a:lnTo>
                    <a:pt x="11614" y="23204"/>
                  </a:lnTo>
                  <a:lnTo>
                    <a:pt x="1161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51" name="Google Shape;1251;p31"/>
          <p:cNvGrpSpPr/>
          <p:nvPr/>
        </p:nvGrpSpPr>
        <p:grpSpPr>
          <a:xfrm rot="10800000">
            <a:off x="-172280" y="4292092"/>
            <a:ext cx="1723676" cy="868443"/>
            <a:chOff x="2107850" y="238125"/>
            <a:chExt cx="1161350" cy="585125"/>
          </a:xfrm>
        </p:grpSpPr>
        <p:sp>
          <p:nvSpPr>
            <p:cNvPr id="1252" name="Google Shape;1252;p31"/>
            <p:cNvSpPr/>
            <p:nvPr/>
          </p:nvSpPr>
          <p:spPr>
            <a:xfrm>
              <a:off x="2681982" y="238675"/>
              <a:ext cx="580675" cy="584575"/>
            </a:xfrm>
            <a:custGeom>
              <a:avLst/>
              <a:gdLst/>
              <a:ahLst/>
              <a:cxnLst/>
              <a:rect l="l" t="t" r="r" b="b"/>
              <a:pathLst>
                <a:path w="23227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226" y="23383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" name="Google Shape;1253;p31"/>
            <p:cNvSpPr/>
            <p:nvPr/>
          </p:nvSpPr>
          <p:spPr>
            <a:xfrm>
              <a:off x="2107850" y="238125"/>
              <a:ext cx="580700" cy="584575"/>
            </a:xfrm>
            <a:custGeom>
              <a:avLst/>
              <a:gdLst/>
              <a:ahLst/>
              <a:cxnLst/>
              <a:rect l="l" t="t" r="r" b="b"/>
              <a:pathLst>
                <a:path w="23228" h="23383" extrusionOk="0">
                  <a:moveTo>
                    <a:pt x="1" y="0"/>
                  </a:moveTo>
                  <a:lnTo>
                    <a:pt x="1" y="23382"/>
                  </a:lnTo>
                  <a:lnTo>
                    <a:pt x="23227" y="23382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" name="Google Shape;1254;p31"/>
            <p:cNvSpPr/>
            <p:nvPr/>
          </p:nvSpPr>
          <p:spPr>
            <a:xfrm>
              <a:off x="2988325" y="242575"/>
              <a:ext cx="280875" cy="280875"/>
            </a:xfrm>
            <a:custGeom>
              <a:avLst/>
              <a:gdLst/>
              <a:ahLst/>
              <a:cxnLst/>
              <a:rect l="l" t="t" r="r" b="b"/>
              <a:pathLst>
                <a:path w="11235" h="11235" extrusionOk="0">
                  <a:moveTo>
                    <a:pt x="0" y="0"/>
                  </a:moveTo>
                  <a:lnTo>
                    <a:pt x="11234" y="11235"/>
                  </a:lnTo>
                  <a:lnTo>
                    <a:pt x="11234" y="0"/>
                  </a:lnTo>
                  <a:close/>
                </a:path>
              </a:pathLst>
            </a:custGeom>
            <a:solidFill>
              <a:schemeClr val="lt1"/>
            </a:solidFill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" name="Google Shape;1255;p31"/>
            <p:cNvSpPr/>
            <p:nvPr/>
          </p:nvSpPr>
          <p:spPr>
            <a:xfrm>
              <a:off x="2203700" y="337850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9415" y="1"/>
                  </a:moveTo>
                  <a:cubicBezTo>
                    <a:pt x="8694" y="1"/>
                    <a:pt x="1" y="8694"/>
                    <a:pt x="1" y="19416"/>
                  </a:cubicBezTo>
                  <a:lnTo>
                    <a:pt x="558" y="19416"/>
                  </a:lnTo>
                  <a:cubicBezTo>
                    <a:pt x="335" y="8850"/>
                    <a:pt x="8828" y="157"/>
                    <a:pt x="19393" y="157"/>
                  </a:cubicBezTo>
                  <a:cubicBezTo>
                    <a:pt x="29959" y="157"/>
                    <a:pt x="38473" y="8850"/>
                    <a:pt x="38251" y="19416"/>
                  </a:cubicBezTo>
                  <a:lnTo>
                    <a:pt x="38808" y="19416"/>
                  </a:lnTo>
                  <a:cubicBezTo>
                    <a:pt x="38808" y="8694"/>
                    <a:pt x="30115" y="1"/>
                    <a:pt x="194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" name="Google Shape;1256;p31"/>
            <p:cNvSpPr/>
            <p:nvPr/>
          </p:nvSpPr>
          <p:spPr>
            <a:xfrm>
              <a:off x="2329650" y="461575"/>
              <a:ext cx="718325" cy="361675"/>
            </a:xfrm>
            <a:custGeom>
              <a:avLst/>
              <a:gdLst/>
              <a:ahLst/>
              <a:cxnLst/>
              <a:rect l="l" t="t" r="r" b="b"/>
              <a:pathLst>
                <a:path w="28733" h="14467" extrusionOk="0">
                  <a:moveTo>
                    <a:pt x="14355" y="0"/>
                  </a:moveTo>
                  <a:cubicBezTo>
                    <a:pt x="6420" y="0"/>
                    <a:pt x="0" y="6509"/>
                    <a:pt x="112" y="14467"/>
                  </a:cubicBezTo>
                  <a:lnTo>
                    <a:pt x="669" y="14467"/>
                  </a:lnTo>
                  <a:cubicBezTo>
                    <a:pt x="558" y="6821"/>
                    <a:pt x="6710" y="558"/>
                    <a:pt x="14355" y="558"/>
                  </a:cubicBezTo>
                  <a:cubicBezTo>
                    <a:pt x="22001" y="558"/>
                    <a:pt x="28175" y="6821"/>
                    <a:pt x="28064" y="14467"/>
                  </a:cubicBezTo>
                  <a:lnTo>
                    <a:pt x="28621" y="14467"/>
                  </a:lnTo>
                  <a:cubicBezTo>
                    <a:pt x="28732" y="6509"/>
                    <a:pt x="22313" y="0"/>
                    <a:pt x="143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" name="Google Shape;1257;p31"/>
            <p:cNvSpPr/>
            <p:nvPr/>
          </p:nvSpPr>
          <p:spPr>
            <a:xfrm>
              <a:off x="2461150" y="595325"/>
              <a:ext cx="455300" cy="227925"/>
            </a:xfrm>
            <a:custGeom>
              <a:avLst/>
              <a:gdLst/>
              <a:ahLst/>
              <a:cxnLst/>
              <a:rect l="l" t="t" r="r" b="b"/>
              <a:pathLst>
                <a:path w="18212" h="9117" extrusionOk="0">
                  <a:moveTo>
                    <a:pt x="9095" y="0"/>
                  </a:moveTo>
                  <a:cubicBezTo>
                    <a:pt x="4080" y="0"/>
                    <a:pt x="1" y="4079"/>
                    <a:pt x="1" y="9117"/>
                  </a:cubicBezTo>
                  <a:lnTo>
                    <a:pt x="558" y="9117"/>
                  </a:lnTo>
                  <a:cubicBezTo>
                    <a:pt x="558" y="4391"/>
                    <a:pt x="4392" y="557"/>
                    <a:pt x="9095" y="557"/>
                  </a:cubicBezTo>
                  <a:cubicBezTo>
                    <a:pt x="13821" y="557"/>
                    <a:pt x="17632" y="4391"/>
                    <a:pt x="17632" y="9117"/>
                  </a:cubicBezTo>
                  <a:lnTo>
                    <a:pt x="18212" y="9117"/>
                  </a:lnTo>
                  <a:cubicBezTo>
                    <a:pt x="18212" y="4079"/>
                    <a:pt x="14133" y="0"/>
                    <a:pt x="909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31"/>
            <p:cNvSpPr/>
            <p:nvPr/>
          </p:nvSpPr>
          <p:spPr>
            <a:xfrm>
              <a:off x="2589875" y="724600"/>
              <a:ext cx="197300" cy="98650"/>
            </a:xfrm>
            <a:custGeom>
              <a:avLst/>
              <a:gdLst/>
              <a:ahLst/>
              <a:cxnLst/>
              <a:rect l="l" t="t" r="r" b="b"/>
              <a:pathLst>
                <a:path w="7892" h="3946" extrusionOk="0">
                  <a:moveTo>
                    <a:pt x="3946" y="0"/>
                  </a:moveTo>
                  <a:cubicBezTo>
                    <a:pt x="1762" y="0"/>
                    <a:pt x="1" y="1761"/>
                    <a:pt x="1" y="3946"/>
                  </a:cubicBezTo>
                  <a:lnTo>
                    <a:pt x="558" y="3946"/>
                  </a:lnTo>
                  <a:cubicBezTo>
                    <a:pt x="558" y="2073"/>
                    <a:pt x="2074" y="558"/>
                    <a:pt x="3946" y="558"/>
                  </a:cubicBezTo>
                  <a:cubicBezTo>
                    <a:pt x="5818" y="558"/>
                    <a:pt x="7334" y="2073"/>
                    <a:pt x="7334" y="3946"/>
                  </a:cubicBezTo>
                  <a:lnTo>
                    <a:pt x="7891" y="3946"/>
                  </a:lnTo>
                  <a:cubicBezTo>
                    <a:pt x="7891" y="1761"/>
                    <a:pt x="6131" y="0"/>
                    <a:pt x="39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59" name="Google Shape;1259;p31"/>
          <p:cNvGrpSpPr/>
          <p:nvPr/>
        </p:nvGrpSpPr>
        <p:grpSpPr>
          <a:xfrm rot="10800000">
            <a:off x="-172713" y="3432586"/>
            <a:ext cx="1729464" cy="861838"/>
            <a:chOff x="2103950" y="822675"/>
            <a:chExt cx="1165250" cy="580675"/>
          </a:xfrm>
        </p:grpSpPr>
        <p:sp>
          <p:nvSpPr>
            <p:cNvPr id="1260" name="Google Shape;1260;p31"/>
            <p:cNvSpPr/>
            <p:nvPr/>
          </p:nvSpPr>
          <p:spPr>
            <a:xfrm>
              <a:off x="2103950" y="822675"/>
              <a:ext cx="584600" cy="580675"/>
            </a:xfrm>
            <a:custGeom>
              <a:avLst/>
              <a:gdLst/>
              <a:ahLst/>
              <a:cxnLst/>
              <a:rect l="l" t="t" r="r" b="b"/>
              <a:pathLst>
                <a:path w="23384" h="23227" extrusionOk="0">
                  <a:moveTo>
                    <a:pt x="1" y="0"/>
                  </a:moveTo>
                  <a:lnTo>
                    <a:pt x="1" y="23227"/>
                  </a:lnTo>
                  <a:lnTo>
                    <a:pt x="23383" y="23227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31"/>
            <p:cNvSpPr/>
            <p:nvPr/>
          </p:nvSpPr>
          <p:spPr>
            <a:xfrm>
              <a:off x="2688525" y="822675"/>
              <a:ext cx="580675" cy="580675"/>
            </a:xfrm>
            <a:custGeom>
              <a:avLst/>
              <a:gdLst/>
              <a:ahLst/>
              <a:cxnLst/>
              <a:rect l="l" t="t" r="r" b="b"/>
              <a:pathLst>
                <a:path w="23227" h="23227" extrusionOk="0">
                  <a:moveTo>
                    <a:pt x="0" y="0"/>
                  </a:moveTo>
                  <a:lnTo>
                    <a:pt x="0" y="23227"/>
                  </a:lnTo>
                  <a:lnTo>
                    <a:pt x="23226" y="23227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31"/>
            <p:cNvSpPr/>
            <p:nvPr/>
          </p:nvSpPr>
          <p:spPr>
            <a:xfrm>
              <a:off x="3048500" y="1182650"/>
              <a:ext cx="220700" cy="220700"/>
            </a:xfrm>
            <a:custGeom>
              <a:avLst/>
              <a:gdLst/>
              <a:ahLst/>
              <a:cxnLst/>
              <a:rect l="l" t="t" r="r" b="b"/>
              <a:pathLst>
                <a:path w="8828" h="8828" extrusionOk="0">
                  <a:moveTo>
                    <a:pt x="8827" y="1"/>
                  </a:moveTo>
                  <a:cubicBezTo>
                    <a:pt x="3946" y="1"/>
                    <a:pt x="1" y="3946"/>
                    <a:pt x="1" y="8828"/>
                  </a:cubicBezTo>
                  <a:lnTo>
                    <a:pt x="8827" y="8828"/>
                  </a:lnTo>
                  <a:lnTo>
                    <a:pt x="88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31"/>
            <p:cNvSpPr/>
            <p:nvPr/>
          </p:nvSpPr>
          <p:spPr>
            <a:xfrm>
              <a:off x="2203700" y="823225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" y="1"/>
                  </a:moveTo>
                  <a:cubicBezTo>
                    <a:pt x="1" y="10700"/>
                    <a:pt x="8672" y="19393"/>
                    <a:pt x="19393" y="19415"/>
                  </a:cubicBezTo>
                  <a:cubicBezTo>
                    <a:pt x="30115" y="19393"/>
                    <a:pt x="38808" y="10722"/>
                    <a:pt x="38808" y="1"/>
                  </a:cubicBezTo>
                  <a:lnTo>
                    <a:pt x="38251" y="1"/>
                  </a:lnTo>
                  <a:cubicBezTo>
                    <a:pt x="38251" y="10410"/>
                    <a:pt x="29825" y="18836"/>
                    <a:pt x="19415" y="18836"/>
                  </a:cubicBezTo>
                  <a:cubicBezTo>
                    <a:pt x="8984" y="18836"/>
                    <a:pt x="558" y="10410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31"/>
            <p:cNvSpPr/>
            <p:nvPr/>
          </p:nvSpPr>
          <p:spPr>
            <a:xfrm>
              <a:off x="2332425" y="823225"/>
              <a:ext cx="712750" cy="356125"/>
            </a:xfrm>
            <a:custGeom>
              <a:avLst/>
              <a:gdLst/>
              <a:ahLst/>
              <a:cxnLst/>
              <a:rect l="l" t="t" r="r" b="b"/>
              <a:pathLst>
                <a:path w="28510" h="14245" extrusionOk="0">
                  <a:moveTo>
                    <a:pt x="1" y="1"/>
                  </a:moveTo>
                  <a:cubicBezTo>
                    <a:pt x="1" y="7869"/>
                    <a:pt x="6376" y="14244"/>
                    <a:pt x="14244" y="14244"/>
                  </a:cubicBezTo>
                  <a:cubicBezTo>
                    <a:pt x="22113" y="14244"/>
                    <a:pt x="28488" y="7847"/>
                    <a:pt x="28510" y="1"/>
                  </a:cubicBezTo>
                  <a:lnTo>
                    <a:pt x="27953" y="1"/>
                  </a:lnTo>
                  <a:cubicBezTo>
                    <a:pt x="28042" y="7624"/>
                    <a:pt x="21890" y="13887"/>
                    <a:pt x="14244" y="13887"/>
                  </a:cubicBezTo>
                  <a:cubicBezTo>
                    <a:pt x="6599" y="13887"/>
                    <a:pt x="447" y="762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31"/>
            <p:cNvSpPr/>
            <p:nvPr/>
          </p:nvSpPr>
          <p:spPr>
            <a:xfrm>
              <a:off x="2461150" y="823225"/>
              <a:ext cx="455300" cy="227400"/>
            </a:xfrm>
            <a:custGeom>
              <a:avLst/>
              <a:gdLst/>
              <a:ahLst/>
              <a:cxnLst/>
              <a:rect l="l" t="t" r="r" b="b"/>
              <a:pathLst>
                <a:path w="18212" h="9096" extrusionOk="0">
                  <a:moveTo>
                    <a:pt x="1" y="1"/>
                  </a:moveTo>
                  <a:cubicBezTo>
                    <a:pt x="23" y="5016"/>
                    <a:pt x="4080" y="9073"/>
                    <a:pt x="9095" y="9095"/>
                  </a:cubicBezTo>
                  <a:cubicBezTo>
                    <a:pt x="14133" y="9073"/>
                    <a:pt x="18189" y="5016"/>
                    <a:pt x="18212" y="1"/>
                  </a:cubicBezTo>
                  <a:lnTo>
                    <a:pt x="17655" y="1"/>
                  </a:lnTo>
                  <a:cubicBezTo>
                    <a:pt x="17655" y="4704"/>
                    <a:pt x="13821" y="8538"/>
                    <a:pt x="9095" y="8538"/>
                  </a:cubicBezTo>
                  <a:cubicBezTo>
                    <a:pt x="4392" y="8538"/>
                    <a:pt x="558" y="470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31"/>
            <p:cNvSpPr/>
            <p:nvPr/>
          </p:nvSpPr>
          <p:spPr>
            <a:xfrm>
              <a:off x="2589875" y="823225"/>
              <a:ext cx="197300" cy="98100"/>
            </a:xfrm>
            <a:custGeom>
              <a:avLst/>
              <a:gdLst/>
              <a:ahLst/>
              <a:cxnLst/>
              <a:rect l="l" t="t" r="r" b="b"/>
              <a:pathLst>
                <a:path w="7892" h="3924" extrusionOk="0">
                  <a:moveTo>
                    <a:pt x="1" y="1"/>
                  </a:moveTo>
                  <a:cubicBezTo>
                    <a:pt x="23" y="2163"/>
                    <a:pt x="1784" y="3924"/>
                    <a:pt x="3946" y="3924"/>
                  </a:cubicBezTo>
                  <a:cubicBezTo>
                    <a:pt x="6131" y="3924"/>
                    <a:pt x="7891" y="2163"/>
                    <a:pt x="7891" y="1"/>
                  </a:cubicBezTo>
                  <a:lnTo>
                    <a:pt x="7334" y="1"/>
                  </a:lnTo>
                  <a:cubicBezTo>
                    <a:pt x="7334" y="1851"/>
                    <a:pt x="5818" y="3367"/>
                    <a:pt x="3946" y="3367"/>
                  </a:cubicBezTo>
                  <a:cubicBezTo>
                    <a:pt x="2074" y="3367"/>
                    <a:pt x="558" y="1851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67" name="Google Shape;1267;p31"/>
          <p:cNvGrpSpPr/>
          <p:nvPr/>
        </p:nvGrpSpPr>
        <p:grpSpPr>
          <a:xfrm flipH="1">
            <a:off x="1556714" y="3430916"/>
            <a:ext cx="861838" cy="862691"/>
            <a:chOff x="1523300" y="823225"/>
            <a:chExt cx="580675" cy="581250"/>
          </a:xfrm>
        </p:grpSpPr>
        <p:sp>
          <p:nvSpPr>
            <p:cNvPr id="1268" name="Google Shape;1268;p31"/>
            <p:cNvSpPr/>
            <p:nvPr/>
          </p:nvSpPr>
          <p:spPr>
            <a:xfrm>
              <a:off x="1523300" y="824350"/>
              <a:ext cx="580675" cy="580125"/>
            </a:xfrm>
            <a:custGeom>
              <a:avLst/>
              <a:gdLst/>
              <a:ahLst/>
              <a:cxnLst/>
              <a:rect l="l" t="t" r="r" b="b"/>
              <a:pathLst>
                <a:path w="23227" h="23205" extrusionOk="0">
                  <a:moveTo>
                    <a:pt x="0" y="0"/>
                  </a:moveTo>
                  <a:lnTo>
                    <a:pt x="0" y="23204"/>
                  </a:lnTo>
                  <a:lnTo>
                    <a:pt x="23227" y="23204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" name="Google Shape;1269;p31"/>
            <p:cNvSpPr/>
            <p:nvPr/>
          </p:nvSpPr>
          <p:spPr>
            <a:xfrm>
              <a:off x="1523300" y="1113550"/>
              <a:ext cx="290350" cy="289800"/>
            </a:xfrm>
            <a:custGeom>
              <a:avLst/>
              <a:gdLst/>
              <a:ahLst/>
              <a:cxnLst/>
              <a:rect l="l" t="t" r="r" b="b"/>
              <a:pathLst>
                <a:path w="11614" h="11592" extrusionOk="0">
                  <a:moveTo>
                    <a:pt x="0" y="1"/>
                  </a:moveTo>
                  <a:cubicBezTo>
                    <a:pt x="0" y="6398"/>
                    <a:pt x="5194" y="11592"/>
                    <a:pt x="11614" y="11592"/>
                  </a:cubicBezTo>
                  <a:cubicBezTo>
                    <a:pt x="11591" y="5194"/>
                    <a:pt x="6398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" name="Google Shape;1270;p31"/>
            <p:cNvSpPr/>
            <p:nvPr/>
          </p:nvSpPr>
          <p:spPr>
            <a:xfrm>
              <a:off x="1813625" y="1113550"/>
              <a:ext cx="290350" cy="289800"/>
            </a:xfrm>
            <a:custGeom>
              <a:avLst/>
              <a:gdLst/>
              <a:ahLst/>
              <a:cxnLst/>
              <a:rect l="l" t="t" r="r" b="b"/>
              <a:pathLst>
                <a:path w="11614" h="11592" extrusionOk="0">
                  <a:moveTo>
                    <a:pt x="11614" y="1"/>
                  </a:moveTo>
                  <a:cubicBezTo>
                    <a:pt x="5194" y="1"/>
                    <a:pt x="1" y="5194"/>
                    <a:pt x="1" y="11592"/>
                  </a:cubicBezTo>
                  <a:cubicBezTo>
                    <a:pt x="6398" y="11592"/>
                    <a:pt x="11591" y="6398"/>
                    <a:pt x="116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" name="Google Shape;1271;p31"/>
            <p:cNvSpPr/>
            <p:nvPr/>
          </p:nvSpPr>
          <p:spPr>
            <a:xfrm>
              <a:off x="1523300" y="8232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1"/>
                  </a:moveTo>
                  <a:cubicBezTo>
                    <a:pt x="0" y="6398"/>
                    <a:pt x="5194" y="11614"/>
                    <a:pt x="11614" y="11614"/>
                  </a:cubicBezTo>
                  <a:cubicBezTo>
                    <a:pt x="11614" y="5194"/>
                    <a:pt x="6420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" name="Google Shape;1272;p31"/>
            <p:cNvSpPr/>
            <p:nvPr/>
          </p:nvSpPr>
          <p:spPr>
            <a:xfrm>
              <a:off x="1813625" y="8232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4" y="1"/>
                  </a:moveTo>
                  <a:cubicBezTo>
                    <a:pt x="5194" y="1"/>
                    <a:pt x="1" y="5194"/>
                    <a:pt x="1" y="11614"/>
                  </a:cubicBezTo>
                  <a:cubicBezTo>
                    <a:pt x="6398" y="11614"/>
                    <a:pt x="11614" y="6398"/>
                    <a:pt x="116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73" name="Google Shape;1273;p31"/>
          <p:cNvGrpSpPr/>
          <p:nvPr/>
        </p:nvGrpSpPr>
        <p:grpSpPr>
          <a:xfrm rot="10800000">
            <a:off x="693687" y="2568295"/>
            <a:ext cx="861838" cy="861875"/>
            <a:chOff x="1526650" y="1403325"/>
            <a:chExt cx="580675" cy="580700"/>
          </a:xfrm>
        </p:grpSpPr>
        <p:sp>
          <p:nvSpPr>
            <p:cNvPr id="1274" name="Google Shape;1274;p31"/>
            <p:cNvSpPr/>
            <p:nvPr/>
          </p:nvSpPr>
          <p:spPr>
            <a:xfrm>
              <a:off x="1526650" y="1403325"/>
              <a:ext cx="580675" cy="580700"/>
            </a:xfrm>
            <a:custGeom>
              <a:avLst/>
              <a:gdLst/>
              <a:ahLst/>
              <a:cxnLst/>
              <a:rect l="l" t="t" r="r" b="b"/>
              <a:pathLst>
                <a:path w="23227" h="23228" extrusionOk="0">
                  <a:moveTo>
                    <a:pt x="0" y="1"/>
                  </a:moveTo>
                  <a:lnTo>
                    <a:pt x="0" y="23227"/>
                  </a:lnTo>
                  <a:lnTo>
                    <a:pt x="23227" y="23227"/>
                  </a:lnTo>
                  <a:lnTo>
                    <a:pt x="232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31"/>
            <p:cNvSpPr/>
            <p:nvPr/>
          </p:nvSpPr>
          <p:spPr>
            <a:xfrm>
              <a:off x="1526650" y="1693650"/>
              <a:ext cx="580675" cy="290375"/>
            </a:xfrm>
            <a:custGeom>
              <a:avLst/>
              <a:gdLst/>
              <a:ahLst/>
              <a:cxnLst/>
              <a:rect l="l" t="t" r="r" b="b"/>
              <a:pathLst>
                <a:path w="23227" h="11615" extrusionOk="0">
                  <a:moveTo>
                    <a:pt x="11613" y="1"/>
                  </a:moveTo>
                  <a:lnTo>
                    <a:pt x="0" y="11614"/>
                  </a:lnTo>
                  <a:lnTo>
                    <a:pt x="23227" y="11614"/>
                  </a:lnTo>
                  <a:lnTo>
                    <a:pt x="1161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31"/>
            <p:cNvSpPr/>
            <p:nvPr/>
          </p:nvSpPr>
          <p:spPr>
            <a:xfrm>
              <a:off x="1816975" y="1403325"/>
              <a:ext cx="290350" cy="580700"/>
            </a:xfrm>
            <a:custGeom>
              <a:avLst/>
              <a:gdLst/>
              <a:ahLst/>
              <a:cxnLst/>
              <a:rect l="l" t="t" r="r" b="b"/>
              <a:pathLst>
                <a:path w="11614" h="23228" extrusionOk="0">
                  <a:moveTo>
                    <a:pt x="0" y="1"/>
                  </a:moveTo>
                  <a:lnTo>
                    <a:pt x="0" y="11614"/>
                  </a:lnTo>
                  <a:lnTo>
                    <a:pt x="11614" y="23227"/>
                  </a:lnTo>
                  <a:lnTo>
                    <a:pt x="116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77" name="Google Shape;1277;p31"/>
          <p:cNvGrpSpPr/>
          <p:nvPr/>
        </p:nvGrpSpPr>
        <p:grpSpPr>
          <a:xfrm rot="10800000">
            <a:off x="-130852" y="1714909"/>
            <a:ext cx="861025" cy="861025"/>
            <a:chOff x="2105625" y="1984000"/>
            <a:chExt cx="580675" cy="580675"/>
          </a:xfrm>
        </p:grpSpPr>
        <p:sp>
          <p:nvSpPr>
            <p:cNvPr id="1278" name="Google Shape;1278;p31"/>
            <p:cNvSpPr/>
            <p:nvPr/>
          </p:nvSpPr>
          <p:spPr>
            <a:xfrm>
              <a:off x="2395950" y="2274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" y="0"/>
                  </a:moveTo>
                  <a:lnTo>
                    <a:pt x="1" y="11614"/>
                  </a:lnTo>
                  <a:lnTo>
                    <a:pt x="11614" y="11614"/>
                  </a:lnTo>
                  <a:lnTo>
                    <a:pt x="11614" y="0"/>
                  </a:lnTo>
                  <a:close/>
                </a:path>
              </a:pathLst>
            </a:custGeom>
            <a:solidFill>
              <a:srgbClr val="DF2A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31"/>
            <p:cNvSpPr/>
            <p:nvPr/>
          </p:nvSpPr>
          <p:spPr>
            <a:xfrm>
              <a:off x="2395950" y="198400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" y="0"/>
                  </a:moveTo>
                  <a:lnTo>
                    <a:pt x="1" y="11613"/>
                  </a:lnTo>
                  <a:lnTo>
                    <a:pt x="11614" y="11613"/>
                  </a:lnTo>
                  <a:lnTo>
                    <a:pt x="11614" y="0"/>
                  </a:lnTo>
                  <a:close/>
                </a:path>
              </a:pathLst>
            </a:custGeom>
            <a:solidFill>
              <a:srgbClr val="211E6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" name="Google Shape;1280;p31"/>
            <p:cNvSpPr/>
            <p:nvPr/>
          </p:nvSpPr>
          <p:spPr>
            <a:xfrm>
              <a:off x="2105625" y="198400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" y="0"/>
                  </a:moveTo>
                  <a:lnTo>
                    <a:pt x="1" y="11613"/>
                  </a:lnTo>
                  <a:lnTo>
                    <a:pt x="11614" y="11613"/>
                  </a:lnTo>
                  <a:lnTo>
                    <a:pt x="11614" y="0"/>
                  </a:lnTo>
                  <a:close/>
                </a:path>
              </a:pathLst>
            </a:custGeom>
            <a:solidFill>
              <a:srgbClr val="DF2A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" name="Google Shape;1281;p31"/>
            <p:cNvSpPr/>
            <p:nvPr/>
          </p:nvSpPr>
          <p:spPr>
            <a:xfrm>
              <a:off x="2105625" y="2274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" y="0"/>
                  </a:moveTo>
                  <a:lnTo>
                    <a:pt x="1" y="11614"/>
                  </a:lnTo>
                  <a:lnTo>
                    <a:pt x="11614" y="11614"/>
                  </a:lnTo>
                  <a:lnTo>
                    <a:pt x="11614" y="0"/>
                  </a:lnTo>
                  <a:close/>
                </a:path>
              </a:pathLst>
            </a:custGeom>
            <a:solidFill>
              <a:srgbClr val="211E6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2" name="Google Shape;1282;p31"/>
          <p:cNvGrpSpPr/>
          <p:nvPr/>
        </p:nvGrpSpPr>
        <p:grpSpPr>
          <a:xfrm flipH="1">
            <a:off x="2414301" y="4292588"/>
            <a:ext cx="861875" cy="869296"/>
            <a:chOff x="5595700" y="238675"/>
            <a:chExt cx="580700" cy="585700"/>
          </a:xfrm>
        </p:grpSpPr>
        <p:sp>
          <p:nvSpPr>
            <p:cNvPr id="1283" name="Google Shape;1283;p31"/>
            <p:cNvSpPr/>
            <p:nvPr/>
          </p:nvSpPr>
          <p:spPr>
            <a:xfrm>
              <a:off x="5595700" y="238675"/>
              <a:ext cx="580125" cy="585700"/>
            </a:xfrm>
            <a:custGeom>
              <a:avLst/>
              <a:gdLst/>
              <a:ahLst/>
              <a:cxnLst/>
              <a:rect l="l" t="t" r="r" b="b"/>
              <a:pathLst>
                <a:path w="23205" h="23428" extrusionOk="0">
                  <a:moveTo>
                    <a:pt x="1" y="0"/>
                  </a:moveTo>
                  <a:lnTo>
                    <a:pt x="1" y="23427"/>
                  </a:lnTo>
                  <a:lnTo>
                    <a:pt x="23205" y="23427"/>
                  </a:lnTo>
                  <a:lnTo>
                    <a:pt x="232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31"/>
            <p:cNvSpPr/>
            <p:nvPr/>
          </p:nvSpPr>
          <p:spPr>
            <a:xfrm>
              <a:off x="5595700" y="532350"/>
              <a:ext cx="290350" cy="290900"/>
            </a:xfrm>
            <a:custGeom>
              <a:avLst/>
              <a:gdLst/>
              <a:ahLst/>
              <a:cxnLst/>
              <a:rect l="l" t="t" r="r" b="b"/>
              <a:pathLst>
                <a:path w="11614" h="11636" extrusionOk="0">
                  <a:moveTo>
                    <a:pt x="1" y="0"/>
                  </a:moveTo>
                  <a:cubicBezTo>
                    <a:pt x="1" y="6420"/>
                    <a:pt x="5194" y="11613"/>
                    <a:pt x="11614" y="11636"/>
                  </a:cubicBezTo>
                  <a:cubicBezTo>
                    <a:pt x="11614" y="5216"/>
                    <a:pt x="6420" y="2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31"/>
            <p:cNvSpPr/>
            <p:nvPr/>
          </p:nvSpPr>
          <p:spPr>
            <a:xfrm>
              <a:off x="5886025" y="532350"/>
              <a:ext cx="290375" cy="290900"/>
            </a:xfrm>
            <a:custGeom>
              <a:avLst/>
              <a:gdLst/>
              <a:ahLst/>
              <a:cxnLst/>
              <a:rect l="l" t="t" r="r" b="b"/>
              <a:pathLst>
                <a:path w="11615" h="11636" extrusionOk="0">
                  <a:moveTo>
                    <a:pt x="11614" y="0"/>
                  </a:moveTo>
                  <a:cubicBezTo>
                    <a:pt x="5194" y="0"/>
                    <a:pt x="1" y="5216"/>
                    <a:pt x="1" y="11636"/>
                  </a:cubicBezTo>
                  <a:cubicBezTo>
                    <a:pt x="6398" y="11636"/>
                    <a:pt x="11614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31"/>
            <p:cNvSpPr/>
            <p:nvPr/>
          </p:nvSpPr>
          <p:spPr>
            <a:xfrm>
              <a:off x="5595700" y="2425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" y="0"/>
                  </a:moveTo>
                  <a:cubicBezTo>
                    <a:pt x="23" y="6420"/>
                    <a:pt x="5217" y="11614"/>
                    <a:pt x="11614" y="11614"/>
                  </a:cubicBezTo>
                  <a:cubicBezTo>
                    <a:pt x="11614" y="5194"/>
                    <a:pt x="6420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31"/>
            <p:cNvSpPr/>
            <p:nvPr/>
          </p:nvSpPr>
          <p:spPr>
            <a:xfrm>
              <a:off x="5886025" y="242575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1614" y="0"/>
                  </a:moveTo>
                  <a:cubicBezTo>
                    <a:pt x="5194" y="0"/>
                    <a:pt x="1" y="5194"/>
                    <a:pt x="1" y="11614"/>
                  </a:cubicBezTo>
                  <a:cubicBezTo>
                    <a:pt x="6398" y="11614"/>
                    <a:pt x="11592" y="6420"/>
                    <a:pt x="116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8" name="Google Shape;1288;p31"/>
          <p:cNvGrpSpPr/>
          <p:nvPr/>
        </p:nvGrpSpPr>
        <p:grpSpPr>
          <a:xfrm flipH="1">
            <a:off x="1550748" y="4293008"/>
            <a:ext cx="867626" cy="868443"/>
            <a:chOff x="1523300" y="238125"/>
            <a:chExt cx="584575" cy="585125"/>
          </a:xfrm>
        </p:grpSpPr>
        <p:sp>
          <p:nvSpPr>
            <p:cNvPr id="1289" name="Google Shape;1289;p31"/>
            <p:cNvSpPr/>
            <p:nvPr/>
          </p:nvSpPr>
          <p:spPr>
            <a:xfrm>
              <a:off x="1523300" y="238675"/>
              <a:ext cx="584575" cy="584575"/>
            </a:xfrm>
            <a:custGeom>
              <a:avLst/>
              <a:gdLst/>
              <a:ahLst/>
              <a:cxnLst/>
              <a:rect l="l" t="t" r="r" b="b"/>
              <a:pathLst>
                <a:path w="23383" h="23383" extrusionOk="0">
                  <a:moveTo>
                    <a:pt x="0" y="0"/>
                  </a:moveTo>
                  <a:lnTo>
                    <a:pt x="0" y="23383"/>
                  </a:lnTo>
                  <a:lnTo>
                    <a:pt x="23383" y="23383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" name="Google Shape;1290;p31"/>
            <p:cNvSpPr/>
            <p:nvPr/>
          </p:nvSpPr>
          <p:spPr>
            <a:xfrm>
              <a:off x="1702725" y="545150"/>
              <a:ext cx="225725" cy="225725"/>
            </a:xfrm>
            <a:custGeom>
              <a:avLst/>
              <a:gdLst/>
              <a:ahLst/>
              <a:cxnLst/>
              <a:rect l="l" t="t" r="r" b="b"/>
              <a:pathLst>
                <a:path w="9029" h="9029" extrusionOk="0">
                  <a:moveTo>
                    <a:pt x="4526" y="1"/>
                  </a:moveTo>
                  <a:cubicBezTo>
                    <a:pt x="2029" y="1"/>
                    <a:pt x="1" y="2029"/>
                    <a:pt x="1" y="4526"/>
                  </a:cubicBezTo>
                  <a:cubicBezTo>
                    <a:pt x="1" y="7022"/>
                    <a:pt x="2029" y="9028"/>
                    <a:pt x="4526" y="9028"/>
                  </a:cubicBezTo>
                  <a:cubicBezTo>
                    <a:pt x="7000" y="9028"/>
                    <a:pt x="9028" y="7022"/>
                    <a:pt x="9028" y="4526"/>
                  </a:cubicBezTo>
                  <a:cubicBezTo>
                    <a:pt x="9028" y="2029"/>
                    <a:pt x="7000" y="1"/>
                    <a:pt x="45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31"/>
            <p:cNvSpPr/>
            <p:nvPr/>
          </p:nvSpPr>
          <p:spPr>
            <a:xfrm>
              <a:off x="1618600" y="238125"/>
              <a:ext cx="398450" cy="198950"/>
            </a:xfrm>
            <a:custGeom>
              <a:avLst/>
              <a:gdLst/>
              <a:ahLst/>
              <a:cxnLst/>
              <a:rect l="l" t="t" r="r" b="b"/>
              <a:pathLst>
                <a:path w="15938" h="7958" extrusionOk="0">
                  <a:moveTo>
                    <a:pt x="0" y="0"/>
                  </a:moveTo>
                  <a:lnTo>
                    <a:pt x="7958" y="7958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19">
    <p:spTree>
      <p:nvGrpSpPr>
        <p:cNvPr id="1" name="Shape 1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3" name="Google Shape;1293;p32"/>
          <p:cNvGrpSpPr/>
          <p:nvPr/>
        </p:nvGrpSpPr>
        <p:grpSpPr>
          <a:xfrm flipH="1">
            <a:off x="8308492" y="3434077"/>
            <a:ext cx="861875" cy="870112"/>
            <a:chOff x="4432150" y="2564100"/>
            <a:chExt cx="580700" cy="586250"/>
          </a:xfrm>
        </p:grpSpPr>
        <p:sp>
          <p:nvSpPr>
            <p:cNvPr id="1294" name="Google Shape;1294;p32"/>
            <p:cNvSpPr/>
            <p:nvPr/>
          </p:nvSpPr>
          <p:spPr>
            <a:xfrm>
              <a:off x="4432150" y="2564100"/>
              <a:ext cx="580700" cy="586250"/>
            </a:xfrm>
            <a:custGeom>
              <a:avLst/>
              <a:gdLst/>
              <a:ahLst/>
              <a:cxnLst/>
              <a:rect l="l" t="t" r="r" b="b"/>
              <a:pathLst>
                <a:path w="23228" h="23450" extrusionOk="0">
                  <a:moveTo>
                    <a:pt x="1" y="0"/>
                  </a:moveTo>
                  <a:lnTo>
                    <a:pt x="1" y="23449"/>
                  </a:lnTo>
                  <a:lnTo>
                    <a:pt x="23227" y="23449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" name="Google Shape;1295;p32"/>
            <p:cNvSpPr/>
            <p:nvPr/>
          </p:nvSpPr>
          <p:spPr>
            <a:xfrm>
              <a:off x="4432725" y="2858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0"/>
                  </a:moveTo>
                  <a:cubicBezTo>
                    <a:pt x="0" y="6420"/>
                    <a:pt x="5194" y="11614"/>
                    <a:pt x="11613" y="11614"/>
                  </a:cubicBezTo>
                  <a:cubicBezTo>
                    <a:pt x="11613" y="5216"/>
                    <a:pt x="6397" y="2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" name="Google Shape;1296;p32"/>
            <p:cNvSpPr/>
            <p:nvPr/>
          </p:nvSpPr>
          <p:spPr>
            <a:xfrm>
              <a:off x="4722500" y="2858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0"/>
                  </a:moveTo>
                  <a:cubicBezTo>
                    <a:pt x="5194" y="0"/>
                    <a:pt x="0" y="5216"/>
                    <a:pt x="0" y="11614"/>
                  </a:cubicBezTo>
                  <a:cubicBezTo>
                    <a:pt x="6420" y="11614"/>
                    <a:pt x="11613" y="6420"/>
                    <a:pt x="1161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" name="Google Shape;1297;p32"/>
            <p:cNvSpPr/>
            <p:nvPr/>
          </p:nvSpPr>
          <p:spPr>
            <a:xfrm>
              <a:off x="4432725" y="25685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1"/>
                  </a:moveTo>
                  <a:cubicBezTo>
                    <a:pt x="0" y="6398"/>
                    <a:pt x="5194" y="11591"/>
                    <a:pt x="11613" y="11614"/>
                  </a:cubicBezTo>
                  <a:cubicBezTo>
                    <a:pt x="11613" y="5194"/>
                    <a:pt x="6397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" name="Google Shape;1298;p32"/>
            <p:cNvSpPr/>
            <p:nvPr/>
          </p:nvSpPr>
          <p:spPr>
            <a:xfrm>
              <a:off x="4722500" y="25685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194" y="1"/>
                    <a:pt x="0" y="5194"/>
                    <a:pt x="0" y="11614"/>
                  </a:cubicBezTo>
                  <a:cubicBezTo>
                    <a:pt x="6420" y="11614"/>
                    <a:pt x="11613" y="6398"/>
                    <a:pt x="1161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99" name="Google Shape;1299;p32"/>
          <p:cNvGrpSpPr/>
          <p:nvPr/>
        </p:nvGrpSpPr>
        <p:grpSpPr>
          <a:xfrm flipH="1">
            <a:off x="7447435" y="4297626"/>
            <a:ext cx="861875" cy="863508"/>
            <a:chOff x="2686275" y="3148650"/>
            <a:chExt cx="580700" cy="581800"/>
          </a:xfrm>
        </p:grpSpPr>
        <p:sp>
          <p:nvSpPr>
            <p:cNvPr id="1300" name="Google Shape;1300;p32"/>
            <p:cNvSpPr/>
            <p:nvPr/>
          </p:nvSpPr>
          <p:spPr>
            <a:xfrm>
              <a:off x="2686850" y="3150325"/>
              <a:ext cx="580125" cy="580125"/>
            </a:xfrm>
            <a:custGeom>
              <a:avLst/>
              <a:gdLst/>
              <a:ahLst/>
              <a:cxnLst/>
              <a:rect l="l" t="t" r="r" b="b"/>
              <a:pathLst>
                <a:path w="23205" h="23205" extrusionOk="0">
                  <a:moveTo>
                    <a:pt x="0" y="0"/>
                  </a:moveTo>
                  <a:lnTo>
                    <a:pt x="0" y="23205"/>
                  </a:lnTo>
                  <a:lnTo>
                    <a:pt x="23204" y="23205"/>
                  </a:lnTo>
                  <a:lnTo>
                    <a:pt x="2320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" name="Google Shape;1301;p32"/>
            <p:cNvSpPr/>
            <p:nvPr/>
          </p:nvSpPr>
          <p:spPr>
            <a:xfrm>
              <a:off x="2686275" y="3438975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" y="1"/>
                  </a:moveTo>
                  <a:cubicBezTo>
                    <a:pt x="1" y="6420"/>
                    <a:pt x="5217" y="11614"/>
                    <a:pt x="11614" y="11614"/>
                  </a:cubicBezTo>
                  <a:cubicBezTo>
                    <a:pt x="11614" y="5194"/>
                    <a:pt x="6421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" name="Google Shape;1302;p32"/>
            <p:cNvSpPr/>
            <p:nvPr/>
          </p:nvSpPr>
          <p:spPr>
            <a:xfrm>
              <a:off x="2976625" y="34389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216" y="1"/>
                    <a:pt x="0" y="5194"/>
                    <a:pt x="0" y="11614"/>
                  </a:cubicBezTo>
                  <a:cubicBezTo>
                    <a:pt x="6420" y="11614"/>
                    <a:pt x="11613" y="6420"/>
                    <a:pt x="1161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" name="Google Shape;1303;p32"/>
            <p:cNvSpPr/>
            <p:nvPr/>
          </p:nvSpPr>
          <p:spPr>
            <a:xfrm>
              <a:off x="2686275" y="3148650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" y="1"/>
                  </a:moveTo>
                  <a:cubicBezTo>
                    <a:pt x="1" y="6420"/>
                    <a:pt x="5217" y="11614"/>
                    <a:pt x="11614" y="11614"/>
                  </a:cubicBezTo>
                  <a:cubicBezTo>
                    <a:pt x="11614" y="5217"/>
                    <a:pt x="6421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" name="Google Shape;1304;p32"/>
            <p:cNvSpPr/>
            <p:nvPr/>
          </p:nvSpPr>
          <p:spPr>
            <a:xfrm>
              <a:off x="2976625" y="31486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216" y="1"/>
                    <a:pt x="0" y="5217"/>
                    <a:pt x="0" y="11614"/>
                  </a:cubicBezTo>
                  <a:cubicBezTo>
                    <a:pt x="6420" y="11614"/>
                    <a:pt x="11613" y="6420"/>
                    <a:pt x="1161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05" name="Google Shape;1305;p32"/>
          <p:cNvGrpSpPr/>
          <p:nvPr/>
        </p:nvGrpSpPr>
        <p:grpSpPr>
          <a:xfrm flipH="1">
            <a:off x="8305391" y="1712599"/>
            <a:ext cx="861838" cy="861875"/>
            <a:chOff x="1526650" y="1403325"/>
            <a:chExt cx="580675" cy="580700"/>
          </a:xfrm>
        </p:grpSpPr>
        <p:sp>
          <p:nvSpPr>
            <p:cNvPr id="1306" name="Google Shape;1306;p32"/>
            <p:cNvSpPr/>
            <p:nvPr/>
          </p:nvSpPr>
          <p:spPr>
            <a:xfrm>
              <a:off x="1526650" y="1403325"/>
              <a:ext cx="580675" cy="580700"/>
            </a:xfrm>
            <a:custGeom>
              <a:avLst/>
              <a:gdLst/>
              <a:ahLst/>
              <a:cxnLst/>
              <a:rect l="l" t="t" r="r" b="b"/>
              <a:pathLst>
                <a:path w="23227" h="23228" extrusionOk="0">
                  <a:moveTo>
                    <a:pt x="0" y="1"/>
                  </a:moveTo>
                  <a:lnTo>
                    <a:pt x="0" y="23227"/>
                  </a:lnTo>
                  <a:lnTo>
                    <a:pt x="23227" y="23227"/>
                  </a:lnTo>
                  <a:lnTo>
                    <a:pt x="232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" name="Google Shape;1307;p32"/>
            <p:cNvSpPr/>
            <p:nvPr/>
          </p:nvSpPr>
          <p:spPr>
            <a:xfrm>
              <a:off x="1526650" y="1693650"/>
              <a:ext cx="580675" cy="290375"/>
            </a:xfrm>
            <a:custGeom>
              <a:avLst/>
              <a:gdLst/>
              <a:ahLst/>
              <a:cxnLst/>
              <a:rect l="l" t="t" r="r" b="b"/>
              <a:pathLst>
                <a:path w="23227" h="11615" extrusionOk="0">
                  <a:moveTo>
                    <a:pt x="11613" y="1"/>
                  </a:moveTo>
                  <a:lnTo>
                    <a:pt x="0" y="11614"/>
                  </a:lnTo>
                  <a:lnTo>
                    <a:pt x="23227" y="11614"/>
                  </a:lnTo>
                  <a:lnTo>
                    <a:pt x="1161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" name="Google Shape;1308;p32"/>
            <p:cNvSpPr/>
            <p:nvPr/>
          </p:nvSpPr>
          <p:spPr>
            <a:xfrm>
              <a:off x="1816975" y="1403325"/>
              <a:ext cx="290350" cy="580700"/>
            </a:xfrm>
            <a:custGeom>
              <a:avLst/>
              <a:gdLst/>
              <a:ahLst/>
              <a:cxnLst/>
              <a:rect l="l" t="t" r="r" b="b"/>
              <a:pathLst>
                <a:path w="11614" h="23228" extrusionOk="0">
                  <a:moveTo>
                    <a:pt x="0" y="1"/>
                  </a:moveTo>
                  <a:lnTo>
                    <a:pt x="0" y="11614"/>
                  </a:lnTo>
                  <a:lnTo>
                    <a:pt x="11614" y="23227"/>
                  </a:lnTo>
                  <a:lnTo>
                    <a:pt x="116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09" name="Google Shape;1309;p32"/>
          <p:cNvGrpSpPr/>
          <p:nvPr/>
        </p:nvGrpSpPr>
        <p:grpSpPr>
          <a:xfrm flipH="1">
            <a:off x="8309273" y="4298442"/>
            <a:ext cx="861022" cy="861875"/>
            <a:chOff x="2106175" y="3149200"/>
            <a:chExt cx="580125" cy="580700"/>
          </a:xfrm>
        </p:grpSpPr>
        <p:sp>
          <p:nvSpPr>
            <p:cNvPr id="1310" name="Google Shape;1310;p32"/>
            <p:cNvSpPr/>
            <p:nvPr/>
          </p:nvSpPr>
          <p:spPr>
            <a:xfrm>
              <a:off x="2106175" y="3149200"/>
              <a:ext cx="580125" cy="580700"/>
            </a:xfrm>
            <a:custGeom>
              <a:avLst/>
              <a:gdLst/>
              <a:ahLst/>
              <a:cxnLst/>
              <a:rect l="l" t="t" r="r" b="b"/>
              <a:pathLst>
                <a:path w="23205" h="23228" extrusionOk="0">
                  <a:moveTo>
                    <a:pt x="1" y="1"/>
                  </a:moveTo>
                  <a:lnTo>
                    <a:pt x="1" y="23227"/>
                  </a:lnTo>
                  <a:lnTo>
                    <a:pt x="23205" y="23227"/>
                  </a:lnTo>
                  <a:lnTo>
                    <a:pt x="2320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" name="Google Shape;1311;p32"/>
            <p:cNvSpPr/>
            <p:nvPr/>
          </p:nvSpPr>
          <p:spPr>
            <a:xfrm>
              <a:off x="2106175" y="3149775"/>
              <a:ext cx="580125" cy="580125"/>
            </a:xfrm>
            <a:custGeom>
              <a:avLst/>
              <a:gdLst/>
              <a:ahLst/>
              <a:cxnLst/>
              <a:rect l="l" t="t" r="r" b="b"/>
              <a:pathLst>
                <a:path w="23205" h="23205" extrusionOk="0">
                  <a:moveTo>
                    <a:pt x="1" y="0"/>
                  </a:moveTo>
                  <a:lnTo>
                    <a:pt x="1" y="23204"/>
                  </a:lnTo>
                  <a:lnTo>
                    <a:pt x="23205" y="23204"/>
                  </a:lnTo>
                  <a:cubicBezTo>
                    <a:pt x="23205" y="10387"/>
                    <a:pt x="12818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" name="Google Shape;1312;p32"/>
            <p:cNvSpPr/>
            <p:nvPr/>
          </p:nvSpPr>
          <p:spPr>
            <a:xfrm>
              <a:off x="2106175" y="3509200"/>
              <a:ext cx="220700" cy="220700"/>
            </a:xfrm>
            <a:custGeom>
              <a:avLst/>
              <a:gdLst/>
              <a:ahLst/>
              <a:cxnLst/>
              <a:rect l="l" t="t" r="r" b="b"/>
              <a:pathLst>
                <a:path w="8828" h="8828" extrusionOk="0">
                  <a:moveTo>
                    <a:pt x="1" y="0"/>
                  </a:moveTo>
                  <a:lnTo>
                    <a:pt x="1" y="8827"/>
                  </a:lnTo>
                  <a:lnTo>
                    <a:pt x="8828" y="8827"/>
                  </a:lnTo>
                  <a:cubicBezTo>
                    <a:pt x="8828" y="3946"/>
                    <a:pt x="4882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13" name="Google Shape;1313;p32"/>
          <p:cNvGrpSpPr/>
          <p:nvPr/>
        </p:nvGrpSpPr>
        <p:grpSpPr>
          <a:xfrm>
            <a:off x="8302941" y="-12764"/>
            <a:ext cx="856753" cy="856753"/>
            <a:chOff x="5013375" y="2564100"/>
            <a:chExt cx="584575" cy="584575"/>
          </a:xfrm>
        </p:grpSpPr>
        <p:sp>
          <p:nvSpPr>
            <p:cNvPr id="1314" name="Google Shape;1314;p32"/>
            <p:cNvSpPr/>
            <p:nvPr/>
          </p:nvSpPr>
          <p:spPr>
            <a:xfrm>
              <a:off x="5013375" y="2564100"/>
              <a:ext cx="584575" cy="584575"/>
            </a:xfrm>
            <a:custGeom>
              <a:avLst/>
              <a:gdLst/>
              <a:ahLst/>
              <a:cxnLst/>
              <a:rect l="l" t="t" r="r" b="b"/>
              <a:pathLst>
                <a:path w="23383" h="23383" extrusionOk="0">
                  <a:moveTo>
                    <a:pt x="1" y="0"/>
                  </a:moveTo>
                  <a:lnTo>
                    <a:pt x="1" y="23383"/>
                  </a:lnTo>
                  <a:lnTo>
                    <a:pt x="23383" y="23383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" name="Google Shape;1315;p32"/>
            <p:cNvSpPr/>
            <p:nvPr/>
          </p:nvSpPr>
          <p:spPr>
            <a:xfrm>
              <a:off x="5192800" y="2871150"/>
              <a:ext cx="225175" cy="225700"/>
            </a:xfrm>
            <a:custGeom>
              <a:avLst/>
              <a:gdLst/>
              <a:ahLst/>
              <a:cxnLst/>
              <a:rect l="l" t="t" r="r" b="b"/>
              <a:pathLst>
                <a:path w="9007" h="9028" extrusionOk="0">
                  <a:moveTo>
                    <a:pt x="4504" y="0"/>
                  </a:moveTo>
                  <a:cubicBezTo>
                    <a:pt x="2007" y="0"/>
                    <a:pt x="1" y="2029"/>
                    <a:pt x="1" y="4525"/>
                  </a:cubicBezTo>
                  <a:cubicBezTo>
                    <a:pt x="1" y="6999"/>
                    <a:pt x="2007" y="9028"/>
                    <a:pt x="4504" y="9028"/>
                  </a:cubicBezTo>
                  <a:cubicBezTo>
                    <a:pt x="7000" y="9028"/>
                    <a:pt x="9006" y="6999"/>
                    <a:pt x="9006" y="4525"/>
                  </a:cubicBezTo>
                  <a:cubicBezTo>
                    <a:pt x="9006" y="2029"/>
                    <a:pt x="7000" y="0"/>
                    <a:pt x="450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" name="Google Shape;1316;p32"/>
            <p:cNvSpPr/>
            <p:nvPr/>
          </p:nvSpPr>
          <p:spPr>
            <a:xfrm>
              <a:off x="5108100" y="2564100"/>
              <a:ext cx="398475" cy="198950"/>
            </a:xfrm>
            <a:custGeom>
              <a:avLst/>
              <a:gdLst/>
              <a:ahLst/>
              <a:cxnLst/>
              <a:rect l="l" t="t" r="r" b="b"/>
              <a:pathLst>
                <a:path w="15939" h="7958" extrusionOk="0">
                  <a:moveTo>
                    <a:pt x="1" y="0"/>
                  </a:moveTo>
                  <a:lnTo>
                    <a:pt x="7981" y="7958"/>
                  </a:lnTo>
                  <a:lnTo>
                    <a:pt x="1593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17" name="Google Shape;1317;p32"/>
          <p:cNvGrpSpPr/>
          <p:nvPr/>
        </p:nvGrpSpPr>
        <p:grpSpPr>
          <a:xfrm>
            <a:off x="7442958" y="-13989"/>
            <a:ext cx="859552" cy="859208"/>
            <a:chOff x="4432150" y="2564100"/>
            <a:chExt cx="580700" cy="586250"/>
          </a:xfrm>
        </p:grpSpPr>
        <p:sp>
          <p:nvSpPr>
            <p:cNvPr id="1318" name="Google Shape;1318;p32"/>
            <p:cNvSpPr/>
            <p:nvPr/>
          </p:nvSpPr>
          <p:spPr>
            <a:xfrm>
              <a:off x="4432150" y="2564100"/>
              <a:ext cx="580700" cy="586250"/>
            </a:xfrm>
            <a:custGeom>
              <a:avLst/>
              <a:gdLst/>
              <a:ahLst/>
              <a:cxnLst/>
              <a:rect l="l" t="t" r="r" b="b"/>
              <a:pathLst>
                <a:path w="23228" h="23450" extrusionOk="0">
                  <a:moveTo>
                    <a:pt x="1" y="0"/>
                  </a:moveTo>
                  <a:lnTo>
                    <a:pt x="1" y="23449"/>
                  </a:lnTo>
                  <a:lnTo>
                    <a:pt x="23227" y="23449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" name="Google Shape;1319;p32"/>
            <p:cNvSpPr/>
            <p:nvPr/>
          </p:nvSpPr>
          <p:spPr>
            <a:xfrm>
              <a:off x="4432725" y="2858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0"/>
                  </a:moveTo>
                  <a:cubicBezTo>
                    <a:pt x="0" y="6420"/>
                    <a:pt x="5194" y="11614"/>
                    <a:pt x="11613" y="11614"/>
                  </a:cubicBezTo>
                  <a:cubicBezTo>
                    <a:pt x="11613" y="5216"/>
                    <a:pt x="6397" y="2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" name="Google Shape;1320;p32"/>
            <p:cNvSpPr/>
            <p:nvPr/>
          </p:nvSpPr>
          <p:spPr>
            <a:xfrm>
              <a:off x="4722500" y="2858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0"/>
                  </a:moveTo>
                  <a:cubicBezTo>
                    <a:pt x="5194" y="0"/>
                    <a:pt x="0" y="5216"/>
                    <a:pt x="0" y="11614"/>
                  </a:cubicBezTo>
                  <a:cubicBezTo>
                    <a:pt x="6420" y="11614"/>
                    <a:pt x="11613" y="6420"/>
                    <a:pt x="1161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" name="Google Shape;1321;p32"/>
            <p:cNvSpPr/>
            <p:nvPr/>
          </p:nvSpPr>
          <p:spPr>
            <a:xfrm>
              <a:off x="4432725" y="25685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1"/>
                  </a:moveTo>
                  <a:cubicBezTo>
                    <a:pt x="0" y="6398"/>
                    <a:pt x="5194" y="11591"/>
                    <a:pt x="11613" y="11614"/>
                  </a:cubicBezTo>
                  <a:cubicBezTo>
                    <a:pt x="11613" y="5194"/>
                    <a:pt x="6397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" name="Google Shape;1322;p32"/>
            <p:cNvSpPr/>
            <p:nvPr/>
          </p:nvSpPr>
          <p:spPr>
            <a:xfrm>
              <a:off x="4722500" y="25685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194" y="1"/>
                    <a:pt x="0" y="5194"/>
                    <a:pt x="0" y="11614"/>
                  </a:cubicBezTo>
                  <a:cubicBezTo>
                    <a:pt x="6420" y="11614"/>
                    <a:pt x="11613" y="6398"/>
                    <a:pt x="1161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Relationship Id="rId9" Type="http://schemas.openxmlformats.org/officeDocument/2006/relationships/theme" Target="../theme/theme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Exo"/>
              <a:buNone/>
              <a:defRPr sz="3000" b="1">
                <a:solidFill>
                  <a:schemeClr val="dk1"/>
                </a:solidFill>
                <a:latin typeface="Exo"/>
                <a:ea typeface="Exo"/>
                <a:cs typeface="Exo"/>
                <a:sym typeface="Ex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8" r:id="rId3"/>
    <p:sldLayoutId id="2147483665" r:id="rId4"/>
    <p:sldLayoutId id="2147483675" r:id="rId5"/>
    <p:sldLayoutId id="2147483676" r:id="rId6"/>
    <p:sldLayoutId id="2147483677" r:id="rId7"/>
    <p:sldLayoutId id="2147483678" r:id="rId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>
          <p15:clr>
            <a:srgbClr val="EA4335"/>
          </p15:clr>
        </p15:guide>
        <p15:guide id="2" pos="2880">
          <p15:clr>
            <a:srgbClr val="EA4335"/>
          </p15:clr>
        </p15:guide>
        <p15:guide id="3" pos="449">
          <p15:clr>
            <a:srgbClr val="EA4335"/>
          </p15:clr>
        </p15:guide>
        <p15:guide id="4" orient="horz" pos="340">
          <p15:clr>
            <a:srgbClr val="EA4335"/>
          </p15:clr>
        </p15:guide>
        <p15:guide id="5" pos="5305">
          <p15:clr>
            <a:srgbClr val="EA4335"/>
          </p15:clr>
        </p15:guide>
        <p15:guide id="6" orient="horz" pos="2908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lgarihotels.com/" TargetMode="External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EC"/>
        </a:solidFill>
        <a:effectLst/>
      </p:bgPr>
    </p:bg>
    <p:spTree>
      <p:nvGrpSpPr>
        <p:cNvPr id="1" name="Shape 1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" name="Google Shape;1331;p35"/>
          <p:cNvSpPr txBox="1">
            <a:spLocks noGrp="1"/>
          </p:cNvSpPr>
          <p:nvPr>
            <p:ph type="ctrTitle"/>
          </p:nvPr>
        </p:nvSpPr>
        <p:spPr>
          <a:xfrm>
            <a:off x="1672136" y="1976068"/>
            <a:ext cx="57723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-GB" sz="5400" dirty="0"/>
              <a:t>Bulgari Hotels &amp; Resorts</a:t>
            </a:r>
            <a:br>
              <a:rPr lang="en-GB" sz="1600" dirty="0"/>
            </a:br>
            <a:r>
              <a:rPr lang="en-GB" sz="1600" dirty="0"/>
              <a:t>Student </a:t>
            </a:r>
            <a:r>
              <a:rPr lang="en-GB" sz="1600" dirty="0" err="1"/>
              <a:t>Name:Alexandra</a:t>
            </a:r>
            <a:r>
              <a:rPr lang="en-GB" sz="1600" dirty="0"/>
              <a:t> Gabriela Nita</a:t>
            </a:r>
            <a:br>
              <a:rPr lang="en-GB" sz="1600" dirty="0"/>
            </a:br>
            <a:r>
              <a:rPr lang="en-GB" sz="1600" dirty="0" err="1"/>
              <a:t>Lecturer:Muhammad</a:t>
            </a:r>
            <a:r>
              <a:rPr lang="en-GB" sz="1600" dirty="0"/>
              <a:t> </a:t>
            </a:r>
            <a:r>
              <a:rPr lang="en-GB" sz="1600" dirty="0" err="1"/>
              <a:t>Cassamo</a:t>
            </a:r>
            <a:endParaRPr lang="en-US" sz="5400" dirty="0"/>
          </a:p>
        </p:txBody>
      </p:sp>
      <p:grpSp>
        <p:nvGrpSpPr>
          <p:cNvPr id="1333" name="Google Shape;1333;p35"/>
          <p:cNvGrpSpPr/>
          <p:nvPr/>
        </p:nvGrpSpPr>
        <p:grpSpPr>
          <a:xfrm>
            <a:off x="1554907" y="4297626"/>
            <a:ext cx="861875" cy="863508"/>
            <a:chOff x="2686275" y="3148650"/>
            <a:chExt cx="580700" cy="581800"/>
          </a:xfrm>
        </p:grpSpPr>
        <p:sp>
          <p:nvSpPr>
            <p:cNvPr id="1334" name="Google Shape;1334;p35"/>
            <p:cNvSpPr/>
            <p:nvPr/>
          </p:nvSpPr>
          <p:spPr>
            <a:xfrm>
              <a:off x="2686850" y="3150325"/>
              <a:ext cx="580125" cy="580125"/>
            </a:xfrm>
            <a:custGeom>
              <a:avLst/>
              <a:gdLst/>
              <a:ahLst/>
              <a:cxnLst/>
              <a:rect l="l" t="t" r="r" b="b"/>
              <a:pathLst>
                <a:path w="23205" h="23205" extrusionOk="0">
                  <a:moveTo>
                    <a:pt x="0" y="0"/>
                  </a:moveTo>
                  <a:lnTo>
                    <a:pt x="0" y="23205"/>
                  </a:lnTo>
                  <a:lnTo>
                    <a:pt x="23204" y="23205"/>
                  </a:lnTo>
                  <a:lnTo>
                    <a:pt x="2320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" name="Google Shape;1335;p35"/>
            <p:cNvSpPr/>
            <p:nvPr/>
          </p:nvSpPr>
          <p:spPr>
            <a:xfrm>
              <a:off x="2686275" y="3438975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" y="1"/>
                  </a:moveTo>
                  <a:cubicBezTo>
                    <a:pt x="1" y="6420"/>
                    <a:pt x="5217" y="11614"/>
                    <a:pt x="11614" y="11614"/>
                  </a:cubicBezTo>
                  <a:cubicBezTo>
                    <a:pt x="11614" y="5194"/>
                    <a:pt x="6421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" name="Google Shape;1336;p35"/>
            <p:cNvSpPr/>
            <p:nvPr/>
          </p:nvSpPr>
          <p:spPr>
            <a:xfrm>
              <a:off x="2976625" y="343897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216" y="1"/>
                    <a:pt x="0" y="5194"/>
                    <a:pt x="0" y="11614"/>
                  </a:cubicBezTo>
                  <a:cubicBezTo>
                    <a:pt x="6420" y="11614"/>
                    <a:pt x="11613" y="6420"/>
                    <a:pt x="1161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" name="Google Shape;1337;p35"/>
            <p:cNvSpPr/>
            <p:nvPr/>
          </p:nvSpPr>
          <p:spPr>
            <a:xfrm>
              <a:off x="2686275" y="3148650"/>
              <a:ext cx="290375" cy="290350"/>
            </a:xfrm>
            <a:custGeom>
              <a:avLst/>
              <a:gdLst/>
              <a:ahLst/>
              <a:cxnLst/>
              <a:rect l="l" t="t" r="r" b="b"/>
              <a:pathLst>
                <a:path w="11615" h="11614" extrusionOk="0">
                  <a:moveTo>
                    <a:pt x="1" y="1"/>
                  </a:moveTo>
                  <a:cubicBezTo>
                    <a:pt x="1" y="6420"/>
                    <a:pt x="5217" y="11614"/>
                    <a:pt x="11614" y="11614"/>
                  </a:cubicBezTo>
                  <a:cubicBezTo>
                    <a:pt x="11614" y="5217"/>
                    <a:pt x="6421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" name="Google Shape;1338;p35"/>
            <p:cNvSpPr/>
            <p:nvPr/>
          </p:nvSpPr>
          <p:spPr>
            <a:xfrm>
              <a:off x="2976625" y="31486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216" y="1"/>
                    <a:pt x="0" y="5217"/>
                    <a:pt x="0" y="11614"/>
                  </a:cubicBezTo>
                  <a:cubicBezTo>
                    <a:pt x="6420" y="11614"/>
                    <a:pt x="11613" y="6420"/>
                    <a:pt x="1161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39" name="Google Shape;1339;p35"/>
          <p:cNvGrpSpPr/>
          <p:nvPr/>
        </p:nvGrpSpPr>
        <p:grpSpPr>
          <a:xfrm>
            <a:off x="693850" y="3434077"/>
            <a:ext cx="861875" cy="870112"/>
            <a:chOff x="4432150" y="2564100"/>
            <a:chExt cx="580700" cy="586250"/>
          </a:xfrm>
        </p:grpSpPr>
        <p:sp>
          <p:nvSpPr>
            <p:cNvPr id="1340" name="Google Shape;1340;p35"/>
            <p:cNvSpPr/>
            <p:nvPr/>
          </p:nvSpPr>
          <p:spPr>
            <a:xfrm>
              <a:off x="4432150" y="2564100"/>
              <a:ext cx="580700" cy="586250"/>
            </a:xfrm>
            <a:custGeom>
              <a:avLst/>
              <a:gdLst/>
              <a:ahLst/>
              <a:cxnLst/>
              <a:rect l="l" t="t" r="r" b="b"/>
              <a:pathLst>
                <a:path w="23228" h="23450" extrusionOk="0">
                  <a:moveTo>
                    <a:pt x="1" y="0"/>
                  </a:moveTo>
                  <a:lnTo>
                    <a:pt x="1" y="23449"/>
                  </a:lnTo>
                  <a:lnTo>
                    <a:pt x="23227" y="23449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" name="Google Shape;1341;p35"/>
            <p:cNvSpPr/>
            <p:nvPr/>
          </p:nvSpPr>
          <p:spPr>
            <a:xfrm>
              <a:off x="4432725" y="2858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0"/>
                  </a:moveTo>
                  <a:cubicBezTo>
                    <a:pt x="0" y="6420"/>
                    <a:pt x="5194" y="11614"/>
                    <a:pt x="11613" y="11614"/>
                  </a:cubicBezTo>
                  <a:cubicBezTo>
                    <a:pt x="11613" y="5216"/>
                    <a:pt x="6397" y="2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" name="Google Shape;1342;p35"/>
            <p:cNvSpPr/>
            <p:nvPr/>
          </p:nvSpPr>
          <p:spPr>
            <a:xfrm>
              <a:off x="4722500" y="2858325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0"/>
                  </a:moveTo>
                  <a:cubicBezTo>
                    <a:pt x="5194" y="0"/>
                    <a:pt x="0" y="5216"/>
                    <a:pt x="0" y="11614"/>
                  </a:cubicBezTo>
                  <a:cubicBezTo>
                    <a:pt x="6420" y="11614"/>
                    <a:pt x="11613" y="6420"/>
                    <a:pt x="1161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" name="Google Shape;1343;p35"/>
            <p:cNvSpPr/>
            <p:nvPr/>
          </p:nvSpPr>
          <p:spPr>
            <a:xfrm>
              <a:off x="4432725" y="25685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0" y="1"/>
                  </a:moveTo>
                  <a:cubicBezTo>
                    <a:pt x="0" y="6398"/>
                    <a:pt x="5194" y="11591"/>
                    <a:pt x="11613" y="11614"/>
                  </a:cubicBezTo>
                  <a:cubicBezTo>
                    <a:pt x="11613" y="5194"/>
                    <a:pt x="6397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" name="Google Shape;1344;p35"/>
            <p:cNvSpPr/>
            <p:nvPr/>
          </p:nvSpPr>
          <p:spPr>
            <a:xfrm>
              <a:off x="4722500" y="2568550"/>
              <a:ext cx="290350" cy="290350"/>
            </a:xfrm>
            <a:custGeom>
              <a:avLst/>
              <a:gdLst/>
              <a:ahLst/>
              <a:cxnLst/>
              <a:rect l="l" t="t" r="r" b="b"/>
              <a:pathLst>
                <a:path w="11614" h="11614" extrusionOk="0">
                  <a:moveTo>
                    <a:pt x="11613" y="1"/>
                  </a:moveTo>
                  <a:cubicBezTo>
                    <a:pt x="5194" y="1"/>
                    <a:pt x="0" y="5194"/>
                    <a:pt x="0" y="11614"/>
                  </a:cubicBezTo>
                  <a:cubicBezTo>
                    <a:pt x="6420" y="11614"/>
                    <a:pt x="11613" y="6398"/>
                    <a:pt x="1161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45" name="Google Shape;1345;p35"/>
          <p:cNvGrpSpPr/>
          <p:nvPr/>
        </p:nvGrpSpPr>
        <p:grpSpPr>
          <a:xfrm>
            <a:off x="693922" y="4298442"/>
            <a:ext cx="861022" cy="861875"/>
            <a:chOff x="2106175" y="3149200"/>
            <a:chExt cx="580125" cy="580700"/>
          </a:xfrm>
        </p:grpSpPr>
        <p:sp>
          <p:nvSpPr>
            <p:cNvPr id="1346" name="Google Shape;1346;p35"/>
            <p:cNvSpPr/>
            <p:nvPr/>
          </p:nvSpPr>
          <p:spPr>
            <a:xfrm>
              <a:off x="2106175" y="3149200"/>
              <a:ext cx="580125" cy="580700"/>
            </a:xfrm>
            <a:custGeom>
              <a:avLst/>
              <a:gdLst/>
              <a:ahLst/>
              <a:cxnLst/>
              <a:rect l="l" t="t" r="r" b="b"/>
              <a:pathLst>
                <a:path w="23205" h="23228" extrusionOk="0">
                  <a:moveTo>
                    <a:pt x="1" y="1"/>
                  </a:moveTo>
                  <a:lnTo>
                    <a:pt x="1" y="23227"/>
                  </a:lnTo>
                  <a:lnTo>
                    <a:pt x="23205" y="23227"/>
                  </a:lnTo>
                  <a:lnTo>
                    <a:pt x="2320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" name="Google Shape;1347;p35"/>
            <p:cNvSpPr/>
            <p:nvPr/>
          </p:nvSpPr>
          <p:spPr>
            <a:xfrm>
              <a:off x="2106175" y="3149775"/>
              <a:ext cx="580125" cy="580125"/>
            </a:xfrm>
            <a:custGeom>
              <a:avLst/>
              <a:gdLst/>
              <a:ahLst/>
              <a:cxnLst/>
              <a:rect l="l" t="t" r="r" b="b"/>
              <a:pathLst>
                <a:path w="23205" h="23205" extrusionOk="0">
                  <a:moveTo>
                    <a:pt x="1" y="0"/>
                  </a:moveTo>
                  <a:lnTo>
                    <a:pt x="1" y="23204"/>
                  </a:lnTo>
                  <a:lnTo>
                    <a:pt x="23205" y="23204"/>
                  </a:lnTo>
                  <a:cubicBezTo>
                    <a:pt x="23205" y="10387"/>
                    <a:pt x="12818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" name="Google Shape;1348;p35"/>
            <p:cNvSpPr/>
            <p:nvPr/>
          </p:nvSpPr>
          <p:spPr>
            <a:xfrm>
              <a:off x="2106175" y="3509200"/>
              <a:ext cx="220700" cy="220700"/>
            </a:xfrm>
            <a:custGeom>
              <a:avLst/>
              <a:gdLst/>
              <a:ahLst/>
              <a:cxnLst/>
              <a:rect l="l" t="t" r="r" b="b"/>
              <a:pathLst>
                <a:path w="8828" h="8828" extrusionOk="0">
                  <a:moveTo>
                    <a:pt x="1" y="0"/>
                  </a:moveTo>
                  <a:lnTo>
                    <a:pt x="1" y="8827"/>
                  </a:lnTo>
                  <a:lnTo>
                    <a:pt x="8828" y="8827"/>
                  </a:lnTo>
                  <a:cubicBezTo>
                    <a:pt x="8828" y="3946"/>
                    <a:pt x="4882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49" name="Google Shape;1349;p35"/>
          <p:cNvGrpSpPr/>
          <p:nvPr/>
        </p:nvGrpSpPr>
        <p:grpSpPr>
          <a:xfrm>
            <a:off x="695762" y="848345"/>
            <a:ext cx="1729464" cy="861838"/>
            <a:chOff x="2103950" y="822675"/>
            <a:chExt cx="1165250" cy="580675"/>
          </a:xfrm>
        </p:grpSpPr>
        <p:sp>
          <p:nvSpPr>
            <p:cNvPr id="1350" name="Google Shape;1350;p35"/>
            <p:cNvSpPr/>
            <p:nvPr/>
          </p:nvSpPr>
          <p:spPr>
            <a:xfrm>
              <a:off x="2103950" y="822675"/>
              <a:ext cx="584600" cy="580675"/>
            </a:xfrm>
            <a:custGeom>
              <a:avLst/>
              <a:gdLst/>
              <a:ahLst/>
              <a:cxnLst/>
              <a:rect l="l" t="t" r="r" b="b"/>
              <a:pathLst>
                <a:path w="23384" h="23227" extrusionOk="0">
                  <a:moveTo>
                    <a:pt x="1" y="0"/>
                  </a:moveTo>
                  <a:lnTo>
                    <a:pt x="1" y="23227"/>
                  </a:lnTo>
                  <a:lnTo>
                    <a:pt x="23383" y="23227"/>
                  </a:lnTo>
                  <a:lnTo>
                    <a:pt x="2338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" name="Google Shape;1351;p35"/>
            <p:cNvSpPr/>
            <p:nvPr/>
          </p:nvSpPr>
          <p:spPr>
            <a:xfrm>
              <a:off x="2688525" y="822675"/>
              <a:ext cx="580675" cy="580675"/>
            </a:xfrm>
            <a:custGeom>
              <a:avLst/>
              <a:gdLst/>
              <a:ahLst/>
              <a:cxnLst/>
              <a:rect l="l" t="t" r="r" b="b"/>
              <a:pathLst>
                <a:path w="23227" h="23227" extrusionOk="0">
                  <a:moveTo>
                    <a:pt x="0" y="0"/>
                  </a:moveTo>
                  <a:lnTo>
                    <a:pt x="0" y="23227"/>
                  </a:lnTo>
                  <a:lnTo>
                    <a:pt x="23226" y="23227"/>
                  </a:lnTo>
                  <a:lnTo>
                    <a:pt x="2322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" name="Google Shape;1352;p35"/>
            <p:cNvSpPr/>
            <p:nvPr/>
          </p:nvSpPr>
          <p:spPr>
            <a:xfrm>
              <a:off x="3048500" y="1182650"/>
              <a:ext cx="220700" cy="220700"/>
            </a:xfrm>
            <a:custGeom>
              <a:avLst/>
              <a:gdLst/>
              <a:ahLst/>
              <a:cxnLst/>
              <a:rect l="l" t="t" r="r" b="b"/>
              <a:pathLst>
                <a:path w="8828" h="8828" extrusionOk="0">
                  <a:moveTo>
                    <a:pt x="8827" y="1"/>
                  </a:moveTo>
                  <a:cubicBezTo>
                    <a:pt x="3946" y="1"/>
                    <a:pt x="1" y="3946"/>
                    <a:pt x="1" y="8828"/>
                  </a:cubicBezTo>
                  <a:lnTo>
                    <a:pt x="8827" y="8828"/>
                  </a:lnTo>
                  <a:lnTo>
                    <a:pt x="88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" name="Google Shape;1353;p35"/>
            <p:cNvSpPr/>
            <p:nvPr/>
          </p:nvSpPr>
          <p:spPr>
            <a:xfrm>
              <a:off x="2203700" y="823225"/>
              <a:ext cx="970200" cy="485400"/>
            </a:xfrm>
            <a:custGeom>
              <a:avLst/>
              <a:gdLst/>
              <a:ahLst/>
              <a:cxnLst/>
              <a:rect l="l" t="t" r="r" b="b"/>
              <a:pathLst>
                <a:path w="38808" h="19416" extrusionOk="0">
                  <a:moveTo>
                    <a:pt x="1" y="1"/>
                  </a:moveTo>
                  <a:cubicBezTo>
                    <a:pt x="1" y="10700"/>
                    <a:pt x="8672" y="19393"/>
                    <a:pt x="19393" y="19415"/>
                  </a:cubicBezTo>
                  <a:cubicBezTo>
                    <a:pt x="30115" y="19393"/>
                    <a:pt x="38808" y="10722"/>
                    <a:pt x="38808" y="1"/>
                  </a:cubicBezTo>
                  <a:lnTo>
                    <a:pt x="38251" y="1"/>
                  </a:lnTo>
                  <a:cubicBezTo>
                    <a:pt x="38251" y="10410"/>
                    <a:pt x="29825" y="18836"/>
                    <a:pt x="19415" y="18836"/>
                  </a:cubicBezTo>
                  <a:cubicBezTo>
                    <a:pt x="8984" y="18836"/>
                    <a:pt x="558" y="10410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" name="Google Shape;1354;p35"/>
            <p:cNvSpPr/>
            <p:nvPr/>
          </p:nvSpPr>
          <p:spPr>
            <a:xfrm>
              <a:off x="2332425" y="823225"/>
              <a:ext cx="712750" cy="356125"/>
            </a:xfrm>
            <a:custGeom>
              <a:avLst/>
              <a:gdLst/>
              <a:ahLst/>
              <a:cxnLst/>
              <a:rect l="l" t="t" r="r" b="b"/>
              <a:pathLst>
                <a:path w="28510" h="14245" extrusionOk="0">
                  <a:moveTo>
                    <a:pt x="1" y="1"/>
                  </a:moveTo>
                  <a:cubicBezTo>
                    <a:pt x="1" y="7869"/>
                    <a:pt x="6376" y="14244"/>
                    <a:pt x="14244" y="14244"/>
                  </a:cubicBezTo>
                  <a:cubicBezTo>
                    <a:pt x="22113" y="14244"/>
                    <a:pt x="28488" y="7847"/>
                    <a:pt x="28510" y="1"/>
                  </a:cubicBezTo>
                  <a:lnTo>
                    <a:pt x="27953" y="1"/>
                  </a:lnTo>
                  <a:cubicBezTo>
                    <a:pt x="28042" y="7624"/>
                    <a:pt x="21890" y="13887"/>
                    <a:pt x="14244" y="13887"/>
                  </a:cubicBezTo>
                  <a:cubicBezTo>
                    <a:pt x="6599" y="13887"/>
                    <a:pt x="447" y="762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" name="Google Shape;1355;p35"/>
            <p:cNvSpPr/>
            <p:nvPr/>
          </p:nvSpPr>
          <p:spPr>
            <a:xfrm>
              <a:off x="2461150" y="823225"/>
              <a:ext cx="455300" cy="227400"/>
            </a:xfrm>
            <a:custGeom>
              <a:avLst/>
              <a:gdLst/>
              <a:ahLst/>
              <a:cxnLst/>
              <a:rect l="l" t="t" r="r" b="b"/>
              <a:pathLst>
                <a:path w="18212" h="9096" extrusionOk="0">
                  <a:moveTo>
                    <a:pt x="1" y="1"/>
                  </a:moveTo>
                  <a:cubicBezTo>
                    <a:pt x="23" y="5016"/>
                    <a:pt x="4080" y="9073"/>
                    <a:pt x="9095" y="9095"/>
                  </a:cubicBezTo>
                  <a:cubicBezTo>
                    <a:pt x="14133" y="9073"/>
                    <a:pt x="18189" y="5016"/>
                    <a:pt x="18212" y="1"/>
                  </a:cubicBezTo>
                  <a:lnTo>
                    <a:pt x="17655" y="1"/>
                  </a:lnTo>
                  <a:cubicBezTo>
                    <a:pt x="17655" y="4704"/>
                    <a:pt x="13821" y="8538"/>
                    <a:pt x="9095" y="8538"/>
                  </a:cubicBezTo>
                  <a:cubicBezTo>
                    <a:pt x="4392" y="8538"/>
                    <a:pt x="558" y="4704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" name="Google Shape;1356;p35"/>
            <p:cNvSpPr/>
            <p:nvPr/>
          </p:nvSpPr>
          <p:spPr>
            <a:xfrm>
              <a:off x="2589875" y="823225"/>
              <a:ext cx="197300" cy="98100"/>
            </a:xfrm>
            <a:custGeom>
              <a:avLst/>
              <a:gdLst/>
              <a:ahLst/>
              <a:cxnLst/>
              <a:rect l="l" t="t" r="r" b="b"/>
              <a:pathLst>
                <a:path w="7892" h="3924" extrusionOk="0">
                  <a:moveTo>
                    <a:pt x="1" y="1"/>
                  </a:moveTo>
                  <a:cubicBezTo>
                    <a:pt x="23" y="2163"/>
                    <a:pt x="1784" y="3924"/>
                    <a:pt x="3946" y="3924"/>
                  </a:cubicBezTo>
                  <a:cubicBezTo>
                    <a:pt x="6131" y="3924"/>
                    <a:pt x="7891" y="2163"/>
                    <a:pt x="7891" y="1"/>
                  </a:cubicBezTo>
                  <a:lnTo>
                    <a:pt x="7334" y="1"/>
                  </a:lnTo>
                  <a:cubicBezTo>
                    <a:pt x="7334" y="1851"/>
                    <a:pt x="5818" y="3367"/>
                    <a:pt x="3946" y="3367"/>
                  </a:cubicBezTo>
                  <a:cubicBezTo>
                    <a:pt x="2074" y="3367"/>
                    <a:pt x="558" y="1851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57" name="Google Shape;1357;p35"/>
          <p:cNvGrpSpPr/>
          <p:nvPr/>
        </p:nvGrpSpPr>
        <p:grpSpPr>
          <a:xfrm>
            <a:off x="696988" y="1712599"/>
            <a:ext cx="861838" cy="861875"/>
            <a:chOff x="1526650" y="1403325"/>
            <a:chExt cx="580675" cy="580700"/>
          </a:xfrm>
        </p:grpSpPr>
        <p:sp>
          <p:nvSpPr>
            <p:cNvPr id="1358" name="Google Shape;1358;p35"/>
            <p:cNvSpPr/>
            <p:nvPr/>
          </p:nvSpPr>
          <p:spPr>
            <a:xfrm>
              <a:off x="1526650" y="1403325"/>
              <a:ext cx="580675" cy="580700"/>
            </a:xfrm>
            <a:custGeom>
              <a:avLst/>
              <a:gdLst/>
              <a:ahLst/>
              <a:cxnLst/>
              <a:rect l="l" t="t" r="r" b="b"/>
              <a:pathLst>
                <a:path w="23227" h="23228" extrusionOk="0">
                  <a:moveTo>
                    <a:pt x="0" y="1"/>
                  </a:moveTo>
                  <a:lnTo>
                    <a:pt x="0" y="23227"/>
                  </a:lnTo>
                  <a:lnTo>
                    <a:pt x="23227" y="23227"/>
                  </a:lnTo>
                  <a:lnTo>
                    <a:pt x="232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" name="Google Shape;1359;p35"/>
            <p:cNvSpPr/>
            <p:nvPr/>
          </p:nvSpPr>
          <p:spPr>
            <a:xfrm>
              <a:off x="1526650" y="1693650"/>
              <a:ext cx="580675" cy="290375"/>
            </a:xfrm>
            <a:custGeom>
              <a:avLst/>
              <a:gdLst/>
              <a:ahLst/>
              <a:cxnLst/>
              <a:rect l="l" t="t" r="r" b="b"/>
              <a:pathLst>
                <a:path w="23227" h="11615" extrusionOk="0">
                  <a:moveTo>
                    <a:pt x="11613" y="1"/>
                  </a:moveTo>
                  <a:lnTo>
                    <a:pt x="0" y="11614"/>
                  </a:lnTo>
                  <a:lnTo>
                    <a:pt x="23227" y="11614"/>
                  </a:lnTo>
                  <a:lnTo>
                    <a:pt x="1161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" name="Google Shape;1360;p35"/>
            <p:cNvSpPr/>
            <p:nvPr/>
          </p:nvSpPr>
          <p:spPr>
            <a:xfrm>
              <a:off x="1816975" y="1403325"/>
              <a:ext cx="290350" cy="580700"/>
            </a:xfrm>
            <a:custGeom>
              <a:avLst/>
              <a:gdLst/>
              <a:ahLst/>
              <a:cxnLst/>
              <a:rect l="l" t="t" r="r" b="b"/>
              <a:pathLst>
                <a:path w="11614" h="23228" extrusionOk="0">
                  <a:moveTo>
                    <a:pt x="0" y="1"/>
                  </a:moveTo>
                  <a:lnTo>
                    <a:pt x="0" y="11614"/>
                  </a:lnTo>
                  <a:lnTo>
                    <a:pt x="11614" y="23227"/>
                  </a:lnTo>
                  <a:lnTo>
                    <a:pt x="116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61" name="Google Shape;1361;p35"/>
          <p:cNvGrpSpPr/>
          <p:nvPr/>
        </p:nvGrpSpPr>
        <p:grpSpPr>
          <a:xfrm>
            <a:off x="2406113" y="849593"/>
            <a:ext cx="873160" cy="861875"/>
            <a:chOff x="2097997" y="1403325"/>
            <a:chExt cx="588303" cy="580700"/>
          </a:xfrm>
        </p:grpSpPr>
        <p:sp>
          <p:nvSpPr>
            <p:cNvPr id="1362" name="Google Shape;1362;p35"/>
            <p:cNvSpPr/>
            <p:nvPr/>
          </p:nvSpPr>
          <p:spPr>
            <a:xfrm>
              <a:off x="2105625" y="1403325"/>
              <a:ext cx="580675" cy="580700"/>
            </a:xfrm>
            <a:custGeom>
              <a:avLst/>
              <a:gdLst/>
              <a:ahLst/>
              <a:cxnLst/>
              <a:rect l="l" t="t" r="r" b="b"/>
              <a:pathLst>
                <a:path w="23227" h="23228" extrusionOk="0">
                  <a:moveTo>
                    <a:pt x="1" y="1"/>
                  </a:moveTo>
                  <a:lnTo>
                    <a:pt x="1" y="23227"/>
                  </a:lnTo>
                  <a:lnTo>
                    <a:pt x="23227" y="23227"/>
                  </a:lnTo>
                  <a:lnTo>
                    <a:pt x="232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" name="Google Shape;1363;p35"/>
            <p:cNvSpPr/>
            <p:nvPr/>
          </p:nvSpPr>
          <p:spPr>
            <a:xfrm>
              <a:off x="2097997" y="1403325"/>
              <a:ext cx="580125" cy="580700"/>
            </a:xfrm>
            <a:custGeom>
              <a:avLst/>
              <a:gdLst/>
              <a:ahLst/>
              <a:cxnLst/>
              <a:rect l="l" t="t" r="r" b="b"/>
              <a:pathLst>
                <a:path w="23205" h="23228" extrusionOk="0">
                  <a:moveTo>
                    <a:pt x="1" y="1"/>
                  </a:moveTo>
                  <a:lnTo>
                    <a:pt x="1" y="23227"/>
                  </a:lnTo>
                  <a:cubicBezTo>
                    <a:pt x="12818" y="23227"/>
                    <a:pt x="23205" y="12818"/>
                    <a:pt x="2320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64" name="Google Shape;1364;p35"/>
          <p:cNvSpPr/>
          <p:nvPr/>
        </p:nvSpPr>
        <p:spPr>
          <a:xfrm>
            <a:off x="7536758" y="968908"/>
            <a:ext cx="443331" cy="443368"/>
          </a:xfrm>
          <a:custGeom>
            <a:avLst/>
            <a:gdLst/>
            <a:ahLst/>
            <a:cxnLst/>
            <a:rect l="l" t="t" r="r" b="b"/>
            <a:pathLst>
              <a:path w="11948" h="11949" extrusionOk="0">
                <a:moveTo>
                  <a:pt x="0" y="1"/>
                </a:moveTo>
                <a:lnTo>
                  <a:pt x="0" y="11948"/>
                </a:lnTo>
                <a:lnTo>
                  <a:pt x="11948" y="11948"/>
                </a:lnTo>
                <a:lnTo>
                  <a:pt x="0" y="1"/>
                </a:lnTo>
                <a:close/>
              </a:path>
            </a:pathLst>
          </a:custGeom>
          <a:solidFill>
            <a:srgbClr val="F7F7E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65" name="Google Shape;1365;p35"/>
          <p:cNvGrpSpPr/>
          <p:nvPr/>
        </p:nvGrpSpPr>
        <p:grpSpPr>
          <a:xfrm>
            <a:off x="2416661" y="4301984"/>
            <a:ext cx="1725384" cy="859341"/>
            <a:chOff x="3266950" y="3148650"/>
            <a:chExt cx="1165800" cy="580675"/>
          </a:xfrm>
        </p:grpSpPr>
        <p:sp>
          <p:nvSpPr>
            <p:cNvPr id="1366" name="Google Shape;1366;p35"/>
            <p:cNvSpPr/>
            <p:nvPr/>
          </p:nvSpPr>
          <p:spPr>
            <a:xfrm>
              <a:off x="3266950" y="3148650"/>
              <a:ext cx="585125" cy="580675"/>
            </a:xfrm>
            <a:custGeom>
              <a:avLst/>
              <a:gdLst/>
              <a:ahLst/>
              <a:cxnLst/>
              <a:rect l="l" t="t" r="r" b="b"/>
              <a:pathLst>
                <a:path w="23405" h="23227" extrusionOk="0">
                  <a:moveTo>
                    <a:pt x="0" y="1"/>
                  </a:moveTo>
                  <a:lnTo>
                    <a:pt x="0" y="23227"/>
                  </a:lnTo>
                  <a:lnTo>
                    <a:pt x="23405" y="23227"/>
                  </a:lnTo>
                  <a:lnTo>
                    <a:pt x="2340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" name="Google Shape;1367;p35"/>
            <p:cNvSpPr/>
            <p:nvPr/>
          </p:nvSpPr>
          <p:spPr>
            <a:xfrm>
              <a:off x="3852050" y="3148650"/>
              <a:ext cx="580125" cy="580675"/>
            </a:xfrm>
            <a:custGeom>
              <a:avLst/>
              <a:gdLst/>
              <a:ahLst/>
              <a:cxnLst/>
              <a:rect l="l" t="t" r="r" b="b"/>
              <a:pathLst>
                <a:path w="23205" h="23227" extrusionOk="0">
                  <a:moveTo>
                    <a:pt x="1" y="1"/>
                  </a:moveTo>
                  <a:lnTo>
                    <a:pt x="1" y="23227"/>
                  </a:lnTo>
                  <a:lnTo>
                    <a:pt x="23205" y="23227"/>
                  </a:lnTo>
                  <a:lnTo>
                    <a:pt x="2320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" name="Google Shape;1368;p35"/>
            <p:cNvSpPr/>
            <p:nvPr/>
          </p:nvSpPr>
          <p:spPr>
            <a:xfrm>
              <a:off x="4212050" y="3508650"/>
              <a:ext cx="220700" cy="220675"/>
            </a:xfrm>
            <a:custGeom>
              <a:avLst/>
              <a:gdLst/>
              <a:ahLst/>
              <a:cxnLst/>
              <a:rect l="l" t="t" r="r" b="b"/>
              <a:pathLst>
                <a:path w="8828" h="8827" extrusionOk="0">
                  <a:moveTo>
                    <a:pt x="8827" y="0"/>
                  </a:moveTo>
                  <a:cubicBezTo>
                    <a:pt x="3946" y="0"/>
                    <a:pt x="0" y="3945"/>
                    <a:pt x="0" y="8827"/>
                  </a:cubicBezTo>
                  <a:lnTo>
                    <a:pt x="8827" y="8827"/>
                  </a:lnTo>
                  <a:lnTo>
                    <a:pt x="882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" name="Google Shape;1369;p35"/>
            <p:cNvSpPr/>
            <p:nvPr/>
          </p:nvSpPr>
          <p:spPr>
            <a:xfrm>
              <a:off x="3366700" y="3148650"/>
              <a:ext cx="970750" cy="485400"/>
            </a:xfrm>
            <a:custGeom>
              <a:avLst/>
              <a:gdLst/>
              <a:ahLst/>
              <a:cxnLst/>
              <a:rect l="l" t="t" r="r" b="b"/>
              <a:pathLst>
                <a:path w="38830" h="19416" extrusionOk="0">
                  <a:moveTo>
                    <a:pt x="0" y="1"/>
                  </a:moveTo>
                  <a:cubicBezTo>
                    <a:pt x="23" y="10722"/>
                    <a:pt x="8693" y="19393"/>
                    <a:pt x="19415" y="19415"/>
                  </a:cubicBezTo>
                  <a:cubicBezTo>
                    <a:pt x="30114" y="19415"/>
                    <a:pt x="38807" y="10722"/>
                    <a:pt x="38830" y="1"/>
                  </a:cubicBezTo>
                  <a:lnTo>
                    <a:pt x="38272" y="1"/>
                  </a:lnTo>
                  <a:cubicBezTo>
                    <a:pt x="38272" y="10432"/>
                    <a:pt x="29824" y="18858"/>
                    <a:pt x="19415" y="18858"/>
                  </a:cubicBezTo>
                  <a:cubicBezTo>
                    <a:pt x="9005" y="18858"/>
                    <a:pt x="557" y="10432"/>
                    <a:pt x="55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" name="Google Shape;1370;p35"/>
            <p:cNvSpPr/>
            <p:nvPr/>
          </p:nvSpPr>
          <p:spPr>
            <a:xfrm>
              <a:off x="3495425" y="3148650"/>
              <a:ext cx="712750" cy="356675"/>
            </a:xfrm>
            <a:custGeom>
              <a:avLst/>
              <a:gdLst/>
              <a:ahLst/>
              <a:cxnLst/>
              <a:rect l="l" t="t" r="r" b="b"/>
              <a:pathLst>
                <a:path w="28510" h="14267" extrusionOk="0">
                  <a:moveTo>
                    <a:pt x="0" y="1"/>
                  </a:moveTo>
                  <a:cubicBezTo>
                    <a:pt x="0" y="7869"/>
                    <a:pt x="6397" y="14244"/>
                    <a:pt x="14266" y="14266"/>
                  </a:cubicBezTo>
                  <a:cubicBezTo>
                    <a:pt x="22134" y="14244"/>
                    <a:pt x="28509" y="7869"/>
                    <a:pt x="28509" y="1"/>
                  </a:cubicBezTo>
                  <a:lnTo>
                    <a:pt x="27952" y="1"/>
                  </a:lnTo>
                  <a:cubicBezTo>
                    <a:pt x="28063" y="7646"/>
                    <a:pt x="21889" y="13910"/>
                    <a:pt x="14266" y="13910"/>
                  </a:cubicBezTo>
                  <a:cubicBezTo>
                    <a:pt x="6620" y="13910"/>
                    <a:pt x="446" y="7646"/>
                    <a:pt x="55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" name="Google Shape;1371;p35"/>
            <p:cNvSpPr/>
            <p:nvPr/>
          </p:nvSpPr>
          <p:spPr>
            <a:xfrm>
              <a:off x="3624700" y="3148650"/>
              <a:ext cx="454750" cy="227950"/>
            </a:xfrm>
            <a:custGeom>
              <a:avLst/>
              <a:gdLst/>
              <a:ahLst/>
              <a:cxnLst/>
              <a:rect l="l" t="t" r="r" b="b"/>
              <a:pathLst>
                <a:path w="18190" h="9118" extrusionOk="0">
                  <a:moveTo>
                    <a:pt x="1" y="1"/>
                  </a:moveTo>
                  <a:cubicBezTo>
                    <a:pt x="1" y="5038"/>
                    <a:pt x="4057" y="9095"/>
                    <a:pt x="9095" y="9117"/>
                  </a:cubicBezTo>
                  <a:cubicBezTo>
                    <a:pt x="14110" y="9095"/>
                    <a:pt x="18189" y="5038"/>
                    <a:pt x="18189" y="1"/>
                  </a:cubicBezTo>
                  <a:lnTo>
                    <a:pt x="17632" y="1"/>
                  </a:lnTo>
                  <a:cubicBezTo>
                    <a:pt x="17632" y="4726"/>
                    <a:pt x="13798" y="8538"/>
                    <a:pt x="9095" y="8538"/>
                  </a:cubicBezTo>
                  <a:cubicBezTo>
                    <a:pt x="4369" y="8538"/>
                    <a:pt x="558" y="4726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" name="Google Shape;1372;p35"/>
            <p:cNvSpPr/>
            <p:nvPr/>
          </p:nvSpPr>
          <p:spPr>
            <a:xfrm>
              <a:off x="3753425" y="3148650"/>
              <a:ext cx="197300" cy="98650"/>
            </a:xfrm>
            <a:custGeom>
              <a:avLst/>
              <a:gdLst/>
              <a:ahLst/>
              <a:cxnLst/>
              <a:rect l="l" t="t" r="r" b="b"/>
              <a:pathLst>
                <a:path w="7892" h="3946" extrusionOk="0">
                  <a:moveTo>
                    <a:pt x="1" y="1"/>
                  </a:moveTo>
                  <a:cubicBezTo>
                    <a:pt x="1" y="2185"/>
                    <a:pt x="1761" y="3946"/>
                    <a:pt x="3946" y="3946"/>
                  </a:cubicBezTo>
                  <a:cubicBezTo>
                    <a:pt x="6108" y="3946"/>
                    <a:pt x="7869" y="2185"/>
                    <a:pt x="7891" y="1"/>
                  </a:cubicBezTo>
                  <a:lnTo>
                    <a:pt x="7334" y="1"/>
                  </a:lnTo>
                  <a:cubicBezTo>
                    <a:pt x="7334" y="1873"/>
                    <a:pt x="5818" y="3389"/>
                    <a:pt x="3946" y="3389"/>
                  </a:cubicBezTo>
                  <a:cubicBezTo>
                    <a:pt x="2074" y="3389"/>
                    <a:pt x="558" y="1873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73" name="Google Shape;1373;p35"/>
          <p:cNvGrpSpPr/>
          <p:nvPr/>
        </p:nvGrpSpPr>
        <p:grpSpPr>
          <a:xfrm>
            <a:off x="7563949" y="849543"/>
            <a:ext cx="1730243" cy="862244"/>
            <a:chOff x="4430500" y="822675"/>
            <a:chExt cx="1165225" cy="580675"/>
          </a:xfrm>
        </p:grpSpPr>
        <p:sp>
          <p:nvSpPr>
            <p:cNvPr id="1374" name="Google Shape;1374;p35"/>
            <p:cNvSpPr/>
            <p:nvPr/>
          </p:nvSpPr>
          <p:spPr>
            <a:xfrm>
              <a:off x="4430500" y="822675"/>
              <a:ext cx="584575" cy="580675"/>
            </a:xfrm>
            <a:custGeom>
              <a:avLst/>
              <a:gdLst/>
              <a:ahLst/>
              <a:cxnLst/>
              <a:rect l="l" t="t" r="r" b="b"/>
              <a:pathLst>
                <a:path w="23383" h="23227" extrusionOk="0">
                  <a:moveTo>
                    <a:pt x="0" y="0"/>
                  </a:moveTo>
                  <a:lnTo>
                    <a:pt x="0" y="23227"/>
                  </a:lnTo>
                  <a:lnTo>
                    <a:pt x="23382" y="23227"/>
                  </a:lnTo>
                  <a:lnTo>
                    <a:pt x="23382" y="0"/>
                  </a:lnTo>
                  <a:close/>
                </a:path>
              </a:pathLst>
            </a:custGeom>
            <a:solidFill>
              <a:srgbClr val="F7F7E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" name="Google Shape;1375;p35"/>
            <p:cNvSpPr/>
            <p:nvPr/>
          </p:nvSpPr>
          <p:spPr>
            <a:xfrm>
              <a:off x="5015050" y="822675"/>
              <a:ext cx="580675" cy="580675"/>
            </a:xfrm>
            <a:custGeom>
              <a:avLst/>
              <a:gdLst/>
              <a:ahLst/>
              <a:cxnLst/>
              <a:rect l="l" t="t" r="r" b="b"/>
              <a:pathLst>
                <a:path w="23227" h="23227" extrusionOk="0">
                  <a:moveTo>
                    <a:pt x="0" y="0"/>
                  </a:moveTo>
                  <a:lnTo>
                    <a:pt x="0" y="23227"/>
                  </a:lnTo>
                  <a:lnTo>
                    <a:pt x="23227" y="23227"/>
                  </a:lnTo>
                  <a:lnTo>
                    <a:pt x="2322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" name="Google Shape;1376;p35"/>
            <p:cNvSpPr/>
            <p:nvPr/>
          </p:nvSpPr>
          <p:spPr>
            <a:xfrm>
              <a:off x="5375025" y="1182650"/>
              <a:ext cx="220700" cy="220700"/>
            </a:xfrm>
            <a:custGeom>
              <a:avLst/>
              <a:gdLst/>
              <a:ahLst/>
              <a:cxnLst/>
              <a:rect l="l" t="t" r="r" b="b"/>
              <a:pathLst>
                <a:path w="8828" h="8828" extrusionOk="0">
                  <a:moveTo>
                    <a:pt x="8828" y="1"/>
                  </a:moveTo>
                  <a:cubicBezTo>
                    <a:pt x="3946" y="1"/>
                    <a:pt x="1" y="3946"/>
                    <a:pt x="1" y="8828"/>
                  </a:cubicBezTo>
                  <a:lnTo>
                    <a:pt x="8828" y="8828"/>
                  </a:lnTo>
                  <a:lnTo>
                    <a:pt x="882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" name="Google Shape;1377;p35"/>
            <p:cNvSpPr/>
            <p:nvPr/>
          </p:nvSpPr>
          <p:spPr>
            <a:xfrm>
              <a:off x="4530225" y="823225"/>
              <a:ext cx="970225" cy="485400"/>
            </a:xfrm>
            <a:custGeom>
              <a:avLst/>
              <a:gdLst/>
              <a:ahLst/>
              <a:cxnLst/>
              <a:rect l="l" t="t" r="r" b="b"/>
              <a:pathLst>
                <a:path w="38809" h="19416" extrusionOk="0">
                  <a:moveTo>
                    <a:pt x="1" y="1"/>
                  </a:moveTo>
                  <a:cubicBezTo>
                    <a:pt x="1" y="10700"/>
                    <a:pt x="8672" y="19393"/>
                    <a:pt x="19393" y="19415"/>
                  </a:cubicBezTo>
                  <a:cubicBezTo>
                    <a:pt x="30115" y="19393"/>
                    <a:pt x="38808" y="10722"/>
                    <a:pt x="38808" y="1"/>
                  </a:cubicBezTo>
                  <a:lnTo>
                    <a:pt x="38251" y="1"/>
                  </a:lnTo>
                  <a:cubicBezTo>
                    <a:pt x="38251" y="10410"/>
                    <a:pt x="29825" y="18836"/>
                    <a:pt x="19416" y="18836"/>
                  </a:cubicBezTo>
                  <a:cubicBezTo>
                    <a:pt x="8984" y="18836"/>
                    <a:pt x="558" y="10410"/>
                    <a:pt x="5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" name="Google Shape;1378;p35"/>
            <p:cNvSpPr/>
            <p:nvPr/>
          </p:nvSpPr>
          <p:spPr>
            <a:xfrm>
              <a:off x="4658975" y="823225"/>
              <a:ext cx="712750" cy="356125"/>
            </a:xfrm>
            <a:custGeom>
              <a:avLst/>
              <a:gdLst/>
              <a:ahLst/>
              <a:cxnLst/>
              <a:rect l="l" t="t" r="r" b="b"/>
              <a:pathLst>
                <a:path w="28510" h="14245" extrusionOk="0">
                  <a:moveTo>
                    <a:pt x="0" y="1"/>
                  </a:moveTo>
                  <a:cubicBezTo>
                    <a:pt x="0" y="7847"/>
                    <a:pt x="6375" y="14244"/>
                    <a:pt x="14243" y="14244"/>
                  </a:cubicBezTo>
                  <a:cubicBezTo>
                    <a:pt x="22112" y="14244"/>
                    <a:pt x="28487" y="7869"/>
                    <a:pt x="28509" y="1"/>
                  </a:cubicBezTo>
                  <a:lnTo>
                    <a:pt x="27952" y="1"/>
                  </a:lnTo>
                  <a:cubicBezTo>
                    <a:pt x="28063" y="7624"/>
                    <a:pt x="21889" y="13887"/>
                    <a:pt x="14243" y="13887"/>
                  </a:cubicBezTo>
                  <a:cubicBezTo>
                    <a:pt x="6598" y="13887"/>
                    <a:pt x="446" y="7624"/>
                    <a:pt x="55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" name="Google Shape;1379;p35"/>
            <p:cNvSpPr/>
            <p:nvPr/>
          </p:nvSpPr>
          <p:spPr>
            <a:xfrm>
              <a:off x="4787700" y="823225"/>
              <a:ext cx="455300" cy="227400"/>
            </a:xfrm>
            <a:custGeom>
              <a:avLst/>
              <a:gdLst/>
              <a:ahLst/>
              <a:cxnLst/>
              <a:rect l="l" t="t" r="r" b="b"/>
              <a:pathLst>
                <a:path w="18212" h="9096" extrusionOk="0">
                  <a:moveTo>
                    <a:pt x="0" y="1"/>
                  </a:moveTo>
                  <a:cubicBezTo>
                    <a:pt x="22" y="5016"/>
                    <a:pt x="4079" y="9073"/>
                    <a:pt x="9094" y="9095"/>
                  </a:cubicBezTo>
                  <a:cubicBezTo>
                    <a:pt x="14132" y="9073"/>
                    <a:pt x="18189" y="5016"/>
                    <a:pt x="18211" y="1"/>
                  </a:cubicBezTo>
                  <a:lnTo>
                    <a:pt x="17654" y="1"/>
                  </a:lnTo>
                  <a:cubicBezTo>
                    <a:pt x="17654" y="4704"/>
                    <a:pt x="13820" y="8538"/>
                    <a:pt x="9094" y="8538"/>
                  </a:cubicBezTo>
                  <a:cubicBezTo>
                    <a:pt x="4391" y="8538"/>
                    <a:pt x="557" y="4704"/>
                    <a:pt x="55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" name="Google Shape;1380;p35"/>
            <p:cNvSpPr/>
            <p:nvPr/>
          </p:nvSpPr>
          <p:spPr>
            <a:xfrm>
              <a:off x="4916425" y="823225"/>
              <a:ext cx="197275" cy="98100"/>
            </a:xfrm>
            <a:custGeom>
              <a:avLst/>
              <a:gdLst/>
              <a:ahLst/>
              <a:cxnLst/>
              <a:rect l="l" t="t" r="r" b="b"/>
              <a:pathLst>
                <a:path w="7891" h="3924" extrusionOk="0">
                  <a:moveTo>
                    <a:pt x="0" y="1"/>
                  </a:moveTo>
                  <a:cubicBezTo>
                    <a:pt x="22" y="2163"/>
                    <a:pt x="1783" y="3924"/>
                    <a:pt x="3945" y="3924"/>
                  </a:cubicBezTo>
                  <a:cubicBezTo>
                    <a:pt x="6130" y="3924"/>
                    <a:pt x="7891" y="2163"/>
                    <a:pt x="7891" y="1"/>
                  </a:cubicBezTo>
                  <a:lnTo>
                    <a:pt x="7334" y="1"/>
                  </a:lnTo>
                  <a:cubicBezTo>
                    <a:pt x="7334" y="1851"/>
                    <a:pt x="5818" y="3367"/>
                    <a:pt x="3945" y="3367"/>
                  </a:cubicBezTo>
                  <a:cubicBezTo>
                    <a:pt x="2073" y="3367"/>
                    <a:pt x="557" y="1851"/>
                    <a:pt x="55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36"/>
          <p:cNvSpPr txBox="1">
            <a:spLocks noGrp="1"/>
          </p:cNvSpPr>
          <p:nvPr>
            <p:ph type="title"/>
          </p:nvPr>
        </p:nvSpPr>
        <p:spPr>
          <a:xfrm>
            <a:off x="713225" y="469135"/>
            <a:ext cx="7709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Introduction </a:t>
            </a:r>
            <a:endParaRPr dirty="0"/>
          </a:p>
        </p:txBody>
      </p:sp>
      <p:sp>
        <p:nvSpPr>
          <p:cNvPr id="1386" name="Google Shape;1386;p36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091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Quality service in hotels aids in improving guest satisfaction (El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Saghier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2015).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presentation aims at selecting a hotel and assessing its guest services and facilities.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that has been selected is Bulgari Hilton.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will further describe the functionality and role of guest services. 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6" name="Google Shape;1386;p36"/>
          <p:cNvSpPr txBox="1">
            <a:spLocks noGrp="1"/>
          </p:cNvSpPr>
          <p:nvPr>
            <p:ph type="subTitle" idx="1"/>
          </p:nvPr>
        </p:nvSpPr>
        <p:spPr>
          <a:xfrm>
            <a:off x="175182" y="1316607"/>
            <a:ext cx="5098154" cy="153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 &amp; Resorts' aim is to become a leading luxury in the hospitality industry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Hotels, 2023)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is committed to sustainable luxury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Hotels, 2023b)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is known for giving back to society.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offers premium services as well as 24-hour personalised services.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Google Shape;1385;p36"/>
          <p:cNvSpPr txBox="1">
            <a:spLocks/>
          </p:cNvSpPr>
          <p:nvPr/>
        </p:nvSpPr>
        <p:spPr>
          <a:xfrm>
            <a:off x="3549535" y="135858"/>
            <a:ext cx="5494712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Exo"/>
              <a:buNone/>
              <a:tabLst/>
              <a:defRPr/>
            </a:pPr>
            <a:r>
              <a:rPr lang="en-US" sz="3000" b="1" dirty="0">
                <a:solidFill>
                  <a:schemeClr val="dk1"/>
                </a:solidFill>
                <a:latin typeface="Exo"/>
                <a:ea typeface="Exo"/>
                <a:cs typeface="Exo"/>
                <a:sym typeface="Exo"/>
              </a:rPr>
              <a:t>Bulgari Hotels &amp; Resorts</a:t>
            </a:r>
            <a:endParaRPr kumimoji="0" lang="en-US" sz="3000" b="1" i="0" u="none" strike="noStrike" kern="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Exo"/>
              <a:ea typeface="Exo"/>
              <a:cs typeface="Exo"/>
              <a:sym typeface="Exo"/>
            </a:endParaRPr>
          </a:p>
        </p:txBody>
      </p:sp>
      <p:sp>
        <p:nvSpPr>
          <p:cNvPr id="6" name="Google Shape;1386;p36"/>
          <p:cNvSpPr txBox="1">
            <a:spLocks/>
          </p:cNvSpPr>
          <p:nvPr/>
        </p:nvSpPr>
        <p:spPr>
          <a:xfrm>
            <a:off x="288328" y="3413995"/>
            <a:ext cx="8492067" cy="153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buFont typeface="Wingdings" pitchFamily="2" charset="2"/>
              <a:buChar char="q"/>
            </a:pP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Luxury Resort in Dubai | Bulgari Resort Dubai">
            <a:extLst>
              <a:ext uri="{FF2B5EF4-FFF2-40B4-BE49-F238E27FC236}">
                <a16:creationId xmlns:a16="http://schemas.microsoft.com/office/drawing/2014/main" id="{8635F9AC-60CA-7157-72B4-4BF45AE292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336" y="1923252"/>
            <a:ext cx="3695482" cy="249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673331" y="1027784"/>
            <a:ext cx="4573372" cy="34164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 &amp; Resorts' main consumers are adults that are 25-34 years old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Similar Web, 2023)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Although other age groups also visited this hotel for travelling purposes.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target consumer who appreciate the finer things in life.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is a luxury hotel and mostly targets tycoons, celebrities and corporate executives.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Google Shape;1385;p36"/>
          <p:cNvSpPr txBox="1">
            <a:spLocks/>
          </p:cNvSpPr>
          <p:nvPr/>
        </p:nvSpPr>
        <p:spPr>
          <a:xfrm>
            <a:off x="0" y="194047"/>
            <a:ext cx="5827222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Exo"/>
              <a:buNone/>
              <a:tabLst/>
              <a:defRPr/>
            </a:pPr>
            <a:r>
              <a:rPr lang="en-US" sz="2400" b="1" dirty="0">
                <a:solidFill>
                  <a:schemeClr val="dk1"/>
                </a:solidFill>
                <a:latin typeface="Exo"/>
                <a:ea typeface="Exo"/>
                <a:cs typeface="Exo"/>
                <a:sym typeface="Exo"/>
              </a:rPr>
              <a:t>Bulgari Main Consumer </a:t>
            </a: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Exo"/>
              <a:ea typeface="Exo"/>
              <a:cs typeface="Exo"/>
              <a:sym typeface="Exo"/>
            </a:endParaRPr>
          </a:p>
        </p:txBody>
      </p:sp>
      <p:pic>
        <p:nvPicPr>
          <p:cNvPr id="2050" name="Picture 2" descr="Luxury Hotels and Resorts | Bulgari Hotels &amp; Resorts">
            <a:extLst>
              <a:ext uri="{FF2B5EF4-FFF2-40B4-BE49-F238E27FC236}">
                <a16:creationId xmlns:a16="http://schemas.microsoft.com/office/drawing/2014/main" id="{7D741B01-AFC0-627A-4558-E6861E30C5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46703" y="1622672"/>
            <a:ext cx="3746377" cy="224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36"/>
          <p:cNvSpPr txBox="1">
            <a:spLocks noGrp="1"/>
          </p:cNvSpPr>
          <p:nvPr>
            <p:ph type="title"/>
          </p:nvPr>
        </p:nvSpPr>
        <p:spPr>
          <a:xfrm>
            <a:off x="101851" y="1925"/>
            <a:ext cx="5295773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Nature, Scope and Role of the Guest Services and Facilities </a:t>
            </a:r>
            <a:endParaRPr lang="en-GB" dirty="0"/>
          </a:p>
        </p:txBody>
      </p:sp>
      <p:sp>
        <p:nvSpPr>
          <p:cNvPr id="1386" name="Google Shape;1386;p36"/>
          <p:cNvSpPr txBox="1">
            <a:spLocks noGrp="1"/>
          </p:cNvSpPr>
          <p:nvPr>
            <p:ph type="body" idx="1"/>
          </p:nvPr>
        </p:nvSpPr>
        <p:spPr>
          <a:xfrm>
            <a:off x="713225" y="1242873"/>
            <a:ext cx="7709100" cy="332600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 &amp; Resorts is known to offer an effective experience to the guest.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experience of guests is made flawless by the innovative luxury concept.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is known to provide excellent care to guests as well as to their employees.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has an aesthetic style which draws the attention of the guest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Hotels, 2023c)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36"/>
          <p:cNvSpPr txBox="1">
            <a:spLocks noGrp="1"/>
          </p:cNvSpPr>
          <p:nvPr>
            <p:ph type="title"/>
          </p:nvPr>
        </p:nvSpPr>
        <p:spPr>
          <a:xfrm>
            <a:off x="0" y="99753"/>
            <a:ext cx="5818909" cy="94208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sz="2400" dirty="0"/>
              <a:t>Nature, Scope and Role of the Guest Services and Facilities </a:t>
            </a:r>
          </a:p>
        </p:txBody>
      </p:sp>
      <p:sp>
        <p:nvSpPr>
          <p:cNvPr id="1386" name="Google Shape;1386;p36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5279202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 &amp; Resorts charges £1,120 for a single night.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rooms of the hotel are spacious, and they further offer various other facilities like a restaurant, bar, swimming pool and private cinema.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restaurant brings authentic Italian food.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design of the hotel incorporates the natural elements and culture of the location (Booking, 2023).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Bulgari Hotel Paris | Fine Hotels + Resorts | Amex Travel AZ">
            <a:extLst>
              <a:ext uri="{FF2B5EF4-FFF2-40B4-BE49-F238E27FC236}">
                <a16:creationId xmlns:a16="http://schemas.microsoft.com/office/drawing/2014/main" id="{858A3C64-2237-4DD6-BB26-7AF2254AA2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427" y="1940695"/>
            <a:ext cx="315994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36"/>
          <p:cNvSpPr txBox="1">
            <a:spLocks noGrp="1"/>
          </p:cNvSpPr>
          <p:nvPr>
            <p:ph type="title"/>
          </p:nvPr>
        </p:nvSpPr>
        <p:spPr>
          <a:xfrm>
            <a:off x="0" y="288275"/>
            <a:ext cx="575273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Role and Function of Guest Services </a:t>
            </a:r>
            <a:endParaRPr lang="en-GB" dirty="0"/>
          </a:p>
        </p:txBody>
      </p:sp>
      <p:sp>
        <p:nvSpPr>
          <p:cNvPr id="1386" name="Google Shape;1386;p36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091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 services are fundamental as it inspires the loyalty of guest and makes the job of employee easier (</a:t>
            </a:r>
            <a:r>
              <a:rPr lang="en-PK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Chan and Tung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2019)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 services aid in the growth of the business.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offering the best guest services, the hotel can retain talent, recover the acquisition cost of guests and foster the loyalty of the brand (</a:t>
            </a:r>
            <a:r>
              <a:rPr lang="en-PK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Özdemir</a:t>
            </a:r>
            <a:r>
              <a:rPr lang="en-PK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2019)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36"/>
          <p:cNvSpPr txBox="1">
            <a:spLocks noGrp="1"/>
          </p:cNvSpPr>
          <p:nvPr>
            <p:ph type="title"/>
          </p:nvPr>
        </p:nvSpPr>
        <p:spPr>
          <a:xfrm>
            <a:off x="0" y="288275"/>
            <a:ext cx="575273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Role and Function of Guest Services </a:t>
            </a:r>
            <a:endParaRPr lang="en-GB" dirty="0"/>
          </a:p>
        </p:txBody>
      </p:sp>
      <p:sp>
        <p:nvSpPr>
          <p:cNvPr id="1386" name="Google Shape;1386;p36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091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 services in the hospitality industry prepare managers to exceed and meet the expectations of the guest (</a:t>
            </a:r>
            <a:r>
              <a:rPr lang="en-PK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2015).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is responsible for providing quality services which aid them in generating good revenue as well as a positive image.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 are known to offer flawless guest services through its luxury service concept.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268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36"/>
          <p:cNvSpPr txBox="1">
            <a:spLocks noGrp="1"/>
          </p:cNvSpPr>
          <p:nvPr>
            <p:ph type="title"/>
          </p:nvPr>
        </p:nvSpPr>
        <p:spPr>
          <a:xfrm>
            <a:off x="0" y="288275"/>
            <a:ext cx="575273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Importance of Hospitality </a:t>
            </a:r>
            <a:endParaRPr lang="en-GB" dirty="0"/>
          </a:p>
        </p:txBody>
      </p:sp>
      <p:sp>
        <p:nvSpPr>
          <p:cNvPr id="1386" name="Google Shape;1386;p36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091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Good hospitality means growth for the business.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Providing good guest services means that guest is likely to return to the hotel again.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Individuals rely on the hospitality industry to fulfil their needs of accommodation, entertainment, transport and food for recreational and work purposes (</a:t>
            </a:r>
            <a:r>
              <a:rPr lang="en-PK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Wong and Yang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2020)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215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36"/>
          <p:cNvSpPr txBox="1">
            <a:spLocks noGrp="1"/>
          </p:cNvSpPr>
          <p:nvPr>
            <p:ph type="title"/>
          </p:nvPr>
        </p:nvSpPr>
        <p:spPr>
          <a:xfrm>
            <a:off x="-1" y="288275"/>
            <a:ext cx="6161103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Meet/Exceed Guest Expectations </a:t>
            </a:r>
            <a:endParaRPr lang="en-GB" dirty="0"/>
          </a:p>
        </p:txBody>
      </p:sp>
      <p:sp>
        <p:nvSpPr>
          <p:cNvPr id="1386" name="Google Shape;1386;p36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4355925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staff of the hotel is known to offer an exclusive experience to the guest.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further offers personalised services to their guest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is known for meeting guest expectations by providing them with services that are discreet, luxurious and exceptional.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From rubies to rooms - the rise of Bvlgari Hotels &amp; Resorts - Glion Website">
            <a:extLst>
              <a:ext uri="{FF2B5EF4-FFF2-40B4-BE49-F238E27FC236}">
                <a16:creationId xmlns:a16="http://schemas.microsoft.com/office/drawing/2014/main" id="{37805D04-65E7-7490-4DAC-059FEFDC14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065" y="1478609"/>
            <a:ext cx="3891935" cy="235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984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36"/>
          <p:cNvSpPr txBox="1">
            <a:spLocks noGrp="1"/>
          </p:cNvSpPr>
          <p:nvPr>
            <p:ph type="title"/>
          </p:nvPr>
        </p:nvSpPr>
        <p:spPr>
          <a:xfrm>
            <a:off x="713225" y="469135"/>
            <a:ext cx="7709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Conclusion </a:t>
            </a:r>
            <a:endParaRPr dirty="0"/>
          </a:p>
        </p:txBody>
      </p:sp>
      <p:sp>
        <p:nvSpPr>
          <p:cNvPr id="1386" name="Google Shape;1386;p36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091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 &amp; Resorts offer various exceptional services to guests, which makes their experience good.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is known to attract luxury consumer who travels for vacation or work purposes.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style and design incorporate the culture of the location, which aids in attracting more guests.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AEA76-E2E8-C956-623B-D04C2C8A4B20}"/>
              </a:ext>
            </a:extLst>
          </p:cNvPr>
          <p:cNvSpPr/>
          <p:nvPr/>
        </p:nvSpPr>
        <p:spPr>
          <a:xfrm>
            <a:off x="1793289" y="1509205"/>
            <a:ext cx="5868139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087772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p36"/>
          <p:cNvSpPr txBox="1">
            <a:spLocks noGrp="1"/>
          </p:cNvSpPr>
          <p:nvPr>
            <p:ph type="title"/>
          </p:nvPr>
        </p:nvSpPr>
        <p:spPr>
          <a:xfrm>
            <a:off x="673061" y="1925"/>
            <a:ext cx="7709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</a:t>
            </a:r>
            <a:endParaRPr dirty="0"/>
          </a:p>
        </p:txBody>
      </p:sp>
      <p:sp>
        <p:nvSpPr>
          <p:cNvPr id="1386" name="Google Shape;1386;p36"/>
          <p:cNvSpPr txBox="1">
            <a:spLocks noGrp="1"/>
          </p:cNvSpPr>
          <p:nvPr>
            <p:ph type="body" idx="1"/>
          </p:nvPr>
        </p:nvSpPr>
        <p:spPr>
          <a:xfrm>
            <a:off x="-1" y="863550"/>
            <a:ext cx="9055223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Booking 2023. Bulgari Hotel London. [Online] Available at https://www.booking.com/hotel/gb/bulgari-hotels.en-gb.html?aid=318615&amp;label=New_English_EN_PK_27027024985-owPpXh0P4xysSruPXY9_2QS637942151678%3Apl%3Ata%3Ap1%3Ap2%3Aac%3Aap%3Aneg%3Afi%3Atiaud-297601666475%3Adsa-64415224945%3Alp9077144%3Ali%3Adec%3Adm%3Aag27027024985%3Acmp400680145&amp;sid=ef236bdc7ded0d469f759ade677b74db&amp;dest_id=-2601889;dest_type=city;dist=0;group_adults=2;group_children=0;hapos=1;hpos=1;no_rooms=1;req_adults=2;req_children=0;room1=A%2CA;sb_price_type=total;sr_order=popularity;srepoch=1675837615;srpvid=b19b2d57d3150068;type=total;ucfs=1&amp;#hotelTmpl [Accessed on 8 Feb 2023]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 2023. Bulgari Hotels &amp; Resorts. [Online] Available at </a:t>
            </a:r>
            <a:r>
              <a:rPr lang="en-US" sz="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https://www.bulgarihotels.com/</a:t>
            </a:r>
            <a:r>
              <a:rPr lang="en-US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8 Feb 2023]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 2023b. Working At </a:t>
            </a:r>
            <a:r>
              <a:rPr lang="en-US" sz="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Bvlgari</a:t>
            </a:r>
            <a:r>
              <a:rPr lang="en-US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Paris. [Online] Available at https://www.bulgarihotelpariscareers.com/what-we-offer/ [Accessed on 8 Feb 2023]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Bulgari Hotels 202c. Design. [Online] Available at https://www.bulgarihotels.com/en_US/beijing/the-hotel/design [Accessed on 8 Feb 2023]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Chan, A.P.H. and Tung, V.W.S., 2019. Examining the effects of robotic service on brand experience: the moderating role of hotel segment. </a:t>
            </a:r>
            <a:r>
              <a:rPr lang="en-PK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Travel &amp; Tourism Marketing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PK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36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pp.458-468.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Chen, R.J., 2015. From sustainability to customer loyalty: A case of full service hotels’ guests. </a:t>
            </a:r>
            <a:r>
              <a:rPr lang="en-PK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Retailing and Consumer Services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PK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22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pp.261-265.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 </a:t>
            </a:r>
            <a:r>
              <a:rPr lang="en-GB" sz="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Saghier</a:t>
            </a:r>
            <a:r>
              <a:rPr lang="en-GB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N.M., 2015. Managing Service Quality: Dimensions of service quality: a study in Egypt. </a:t>
            </a:r>
            <a:r>
              <a:rPr lang="en-GB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Managing Service Quality</a:t>
            </a:r>
            <a:r>
              <a:rPr lang="en-GB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r>
              <a:rPr lang="en-GB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pp.56-63.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PK" sz="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Özdemir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A.İ., </a:t>
            </a:r>
            <a:r>
              <a:rPr lang="en-PK" sz="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Çolak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PK" sz="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Shmilli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2019. Business process management in hotels: with a focus on delivering quality guest service. </a:t>
            </a:r>
            <a:r>
              <a:rPr lang="en-PK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Quality &amp; Quantity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PK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53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pp.2305-2322.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Similar Web 2023. bulgarihotels.com. [Online] Available at https://www.similarweb.com/website/bulgarihotels.com/#overview [Accessed on 8 Feb 2023]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Wong, I.A. and Yang, F.X., 2020. A quarantined lodging stay: The buffering effect of service quality. </a:t>
            </a:r>
            <a:r>
              <a:rPr lang="en-PK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PK" sz="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91</a:t>
            </a:r>
            <a:r>
              <a:rPr lang="en-PK" sz="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p.102655.</a:t>
            </a:r>
            <a:endParaRPr lang="en-PK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ialysis Healthcare Center by Slidesgo">
  <a:themeElements>
    <a:clrScheme name="Simple Light">
      <a:dk1>
        <a:srgbClr val="DF2A38"/>
      </a:dk1>
      <a:lt1>
        <a:srgbClr val="F7F7EC"/>
      </a:lt1>
      <a:dk2>
        <a:srgbClr val="211E65"/>
      </a:dk2>
      <a:lt2>
        <a:srgbClr val="52C8CC"/>
      </a:lt2>
      <a:accent1>
        <a:srgbClr val="F4A400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211E6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1139</Words>
  <Application>Microsoft Office PowerPoint</Application>
  <PresentationFormat>On-screen Show (16:9)</PresentationFormat>
  <Paragraphs>58</Paragraphs>
  <Slides>13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Dialysis Healthcare Center by Slidesgo</vt:lpstr>
      <vt:lpstr>Bulgari Hotels &amp; Resorts Student Name:Alexandra Gabriela Nita Lecturer:Muhammad Cassamo</vt:lpstr>
      <vt:lpstr>Introduction </vt:lpstr>
      <vt:lpstr>PowerPoint Presentation</vt:lpstr>
      <vt:lpstr>PowerPoint Presentation</vt:lpstr>
      <vt:lpstr>Nature, Scope and Role of the Guest Services and Facilities </vt:lpstr>
      <vt:lpstr>Nature, Scope and Role of the Guest Services and Facilities </vt:lpstr>
      <vt:lpstr>Role and Function of Guest Services </vt:lpstr>
      <vt:lpstr>Role and Function of Guest Services </vt:lpstr>
      <vt:lpstr>Importance of Hospitality </vt:lpstr>
      <vt:lpstr>Meet/Exceed Guest Expectations </vt:lpstr>
      <vt:lpstr>Conclusion 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Dialysis healthcare center</dc:title>
  <cp:lastModifiedBy>Alexandra Nita</cp:lastModifiedBy>
  <cp:revision>14</cp:revision>
  <dcterms:modified xsi:type="dcterms:W3CDTF">2023-02-09T14:35:50Z</dcterms:modified>
</cp:coreProperties>
</file>