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sldIdLst>
    <p:sldId id="256" r:id="rId2"/>
    <p:sldId id="264" r:id="rId3"/>
    <p:sldId id="257" r:id="rId4"/>
    <p:sldId id="265" r:id="rId5"/>
    <p:sldId id="261" r:id="rId6"/>
    <p:sldId id="272" r:id="rId7"/>
    <p:sldId id="262" r:id="rId8"/>
    <p:sldId id="258" r:id="rId9"/>
    <p:sldId id="267" r:id="rId10"/>
    <p:sldId id="266" r:id="rId11"/>
    <p:sldId id="269" r:id="rId12"/>
    <p:sldId id="260" r:id="rId13"/>
    <p:sldId id="270" r:id="rId14"/>
    <p:sldId id="271"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A5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9.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sv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11" Type="http://schemas.openxmlformats.org/officeDocument/2006/relationships/image" Target="../media/image26.pn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9.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B601C4-65D9-4740-A993-B2B8DAC8CFB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190F025-6214-4FC9-9DB1-526D7ED5DF6B}">
      <dgm:prSet/>
      <dgm:spPr/>
      <dgm:t>
        <a:bodyPr/>
        <a:lstStyle/>
        <a:p>
          <a:r>
            <a:rPr lang="en-GB" baseline="0"/>
            <a:t>Student teacher ration affects engagement in lessons</a:t>
          </a:r>
          <a:r>
            <a:rPr lang="en-GB" baseline="0">
              <a:latin typeface="Franklin Gothic Book" panose="020B0503020102020204"/>
            </a:rPr>
            <a:t>.</a:t>
          </a:r>
          <a:endParaRPr lang="en-US"/>
        </a:p>
      </dgm:t>
    </dgm:pt>
    <dgm:pt modelId="{138ADD4F-555B-49AA-B5E3-C5965E122FE8}" type="parTrans" cxnId="{689E35E0-5F10-40C3-9984-3BC4AC2B479D}">
      <dgm:prSet/>
      <dgm:spPr/>
      <dgm:t>
        <a:bodyPr/>
        <a:lstStyle/>
        <a:p>
          <a:endParaRPr lang="en-US"/>
        </a:p>
      </dgm:t>
    </dgm:pt>
    <dgm:pt modelId="{C8CEE55F-84D2-4FC4-ABBF-597469F12FA0}" type="sibTrans" cxnId="{689E35E0-5F10-40C3-9984-3BC4AC2B479D}">
      <dgm:prSet/>
      <dgm:spPr/>
      <dgm:t>
        <a:bodyPr/>
        <a:lstStyle/>
        <a:p>
          <a:endParaRPr lang="en-US"/>
        </a:p>
      </dgm:t>
    </dgm:pt>
    <dgm:pt modelId="{474A0A43-E162-4957-88AF-F2C078366895}">
      <dgm:prSet/>
      <dgm:spPr/>
      <dgm:t>
        <a:bodyPr/>
        <a:lstStyle/>
        <a:p>
          <a:r>
            <a:rPr lang="en-GB" baseline="0"/>
            <a:t>Bigger classes cause more disruptions. </a:t>
          </a:r>
          <a:endParaRPr lang="en-US"/>
        </a:p>
      </dgm:t>
    </dgm:pt>
    <dgm:pt modelId="{78AD8838-C86A-45A6-AF89-521B2BED211F}" type="parTrans" cxnId="{B8CEDBFC-683C-4BBD-BA56-315718E89444}">
      <dgm:prSet/>
      <dgm:spPr/>
      <dgm:t>
        <a:bodyPr/>
        <a:lstStyle/>
        <a:p>
          <a:endParaRPr lang="en-US"/>
        </a:p>
      </dgm:t>
    </dgm:pt>
    <dgm:pt modelId="{1AD6220C-0509-41A5-AFDF-6EA63619F2B2}" type="sibTrans" cxnId="{B8CEDBFC-683C-4BBD-BA56-315718E89444}">
      <dgm:prSet/>
      <dgm:spPr/>
      <dgm:t>
        <a:bodyPr/>
        <a:lstStyle/>
        <a:p>
          <a:endParaRPr lang="en-US"/>
        </a:p>
      </dgm:t>
    </dgm:pt>
    <dgm:pt modelId="{C6E62795-828A-4C20-B907-8392FFCEF4D0}">
      <dgm:prSet/>
      <dgm:spPr/>
      <dgm:t>
        <a:bodyPr/>
        <a:lstStyle/>
        <a:p>
          <a:r>
            <a:rPr lang="en-GB" baseline="0"/>
            <a:t>Children can engage better when the teacher has more time to focus on them.</a:t>
          </a:r>
          <a:endParaRPr lang="en-US"/>
        </a:p>
      </dgm:t>
    </dgm:pt>
    <dgm:pt modelId="{13266B46-911D-46A7-99BC-58A6BB3DE6C8}" type="parTrans" cxnId="{9EE657BF-1C50-4387-8B13-1E5E814ED6F1}">
      <dgm:prSet/>
      <dgm:spPr/>
      <dgm:t>
        <a:bodyPr/>
        <a:lstStyle/>
        <a:p>
          <a:endParaRPr lang="en-US"/>
        </a:p>
      </dgm:t>
    </dgm:pt>
    <dgm:pt modelId="{D8DA6217-10A1-49E2-A166-E53B4D046790}" type="sibTrans" cxnId="{9EE657BF-1C50-4387-8B13-1E5E814ED6F1}">
      <dgm:prSet/>
      <dgm:spPr/>
      <dgm:t>
        <a:bodyPr/>
        <a:lstStyle/>
        <a:p>
          <a:endParaRPr lang="en-US"/>
        </a:p>
      </dgm:t>
    </dgm:pt>
    <dgm:pt modelId="{2CF7917D-2065-4320-8987-7F1E6EBCB701}">
      <dgm:prSet/>
      <dgm:spPr/>
      <dgm:t>
        <a:bodyPr/>
        <a:lstStyle/>
        <a:p>
          <a:pPr rtl="0"/>
          <a:r>
            <a:rPr lang="en-GB" baseline="0"/>
            <a:t>With smaller classes the teacher can individualise lessons better to suit pupils</a:t>
          </a:r>
          <a:r>
            <a:rPr lang="en-GB" baseline="0">
              <a:latin typeface="Franklin Gothic Book" panose="020B0503020102020204"/>
            </a:rPr>
            <a:t>.</a:t>
          </a:r>
          <a:endParaRPr lang="en-US" baseline="0">
            <a:latin typeface="Franklin Gothic Book" panose="020B0503020102020204"/>
          </a:endParaRPr>
        </a:p>
      </dgm:t>
    </dgm:pt>
    <dgm:pt modelId="{02FB1336-6D52-4CF4-A67E-A3ECECD258E3}" type="parTrans" cxnId="{F2C9D066-5F11-4249-9795-BB9DF0BC7E2E}">
      <dgm:prSet/>
      <dgm:spPr/>
      <dgm:t>
        <a:bodyPr/>
        <a:lstStyle/>
        <a:p>
          <a:endParaRPr lang="en-US"/>
        </a:p>
      </dgm:t>
    </dgm:pt>
    <dgm:pt modelId="{46B52BE9-4D4A-4591-BA9C-C1417E0AA395}" type="sibTrans" cxnId="{F2C9D066-5F11-4249-9795-BB9DF0BC7E2E}">
      <dgm:prSet/>
      <dgm:spPr/>
      <dgm:t>
        <a:bodyPr/>
        <a:lstStyle/>
        <a:p>
          <a:endParaRPr lang="en-US"/>
        </a:p>
      </dgm:t>
    </dgm:pt>
    <dgm:pt modelId="{9029DA1A-47A2-47AB-BB92-50D3E65E4157}">
      <dgm:prSet phldr="0"/>
      <dgm:spPr/>
      <dgm:t>
        <a:bodyPr/>
        <a:lstStyle/>
        <a:p>
          <a:pPr rtl="0"/>
          <a:r>
            <a:rPr lang="en-GB" baseline="0"/>
            <a:t> </a:t>
          </a:r>
          <a:r>
            <a:rPr lang="en-GB">
              <a:latin typeface="Franklin Gothic Book" panose="020B0503020102020204"/>
            </a:rPr>
            <a:t>Do teaching styles change depending on class size.</a:t>
          </a:r>
          <a:endParaRPr lang="en-US"/>
        </a:p>
      </dgm:t>
    </dgm:pt>
    <dgm:pt modelId="{BF99FA62-FC79-4482-867E-56C2CDC239C7}" type="parTrans" cxnId="{0D662CDE-BF05-4069-A7CE-D11A6B113EF9}">
      <dgm:prSet/>
      <dgm:spPr/>
    </dgm:pt>
    <dgm:pt modelId="{E80FD9AD-E9BB-4F3A-86D6-454CB4522D7D}" type="sibTrans" cxnId="{0D662CDE-BF05-4069-A7CE-D11A6B113EF9}">
      <dgm:prSet/>
      <dgm:spPr/>
    </dgm:pt>
    <dgm:pt modelId="{AEF019EA-AF91-402A-94A1-A67A6C3F8AB8}" type="pres">
      <dgm:prSet presAssocID="{83B601C4-65D9-4740-A993-B2B8DAC8CFB4}" presName="diagram" presStyleCnt="0">
        <dgm:presLayoutVars>
          <dgm:dir/>
          <dgm:resizeHandles val="exact"/>
        </dgm:presLayoutVars>
      </dgm:prSet>
      <dgm:spPr/>
    </dgm:pt>
    <dgm:pt modelId="{69165EE2-9AF9-41FF-865F-DCD7C455319D}" type="pres">
      <dgm:prSet presAssocID="{C190F025-6214-4FC9-9DB1-526D7ED5DF6B}" presName="node" presStyleLbl="node1" presStyleIdx="0" presStyleCnt="5">
        <dgm:presLayoutVars>
          <dgm:bulletEnabled val="1"/>
        </dgm:presLayoutVars>
      </dgm:prSet>
      <dgm:spPr/>
    </dgm:pt>
    <dgm:pt modelId="{80373827-4E7A-4453-9E5C-74E8A413E78C}" type="pres">
      <dgm:prSet presAssocID="{C8CEE55F-84D2-4FC4-ABBF-597469F12FA0}" presName="sibTrans" presStyleCnt="0"/>
      <dgm:spPr/>
    </dgm:pt>
    <dgm:pt modelId="{02CE381E-4A18-4EFC-9CC0-548A9662DEFF}" type="pres">
      <dgm:prSet presAssocID="{474A0A43-E162-4957-88AF-F2C078366895}" presName="node" presStyleLbl="node1" presStyleIdx="1" presStyleCnt="5">
        <dgm:presLayoutVars>
          <dgm:bulletEnabled val="1"/>
        </dgm:presLayoutVars>
      </dgm:prSet>
      <dgm:spPr/>
    </dgm:pt>
    <dgm:pt modelId="{736376CC-BF90-4B77-93A9-41AC932B197F}" type="pres">
      <dgm:prSet presAssocID="{1AD6220C-0509-41A5-AFDF-6EA63619F2B2}" presName="sibTrans" presStyleCnt="0"/>
      <dgm:spPr/>
    </dgm:pt>
    <dgm:pt modelId="{20F2E5D9-300D-459C-807B-13A50B4936E9}" type="pres">
      <dgm:prSet presAssocID="{C6E62795-828A-4C20-B907-8392FFCEF4D0}" presName="node" presStyleLbl="node1" presStyleIdx="2" presStyleCnt="5">
        <dgm:presLayoutVars>
          <dgm:bulletEnabled val="1"/>
        </dgm:presLayoutVars>
      </dgm:prSet>
      <dgm:spPr/>
    </dgm:pt>
    <dgm:pt modelId="{646E5242-3ACF-4EC8-83AB-AAD2C6E973BE}" type="pres">
      <dgm:prSet presAssocID="{D8DA6217-10A1-49E2-A166-E53B4D046790}" presName="sibTrans" presStyleCnt="0"/>
      <dgm:spPr/>
    </dgm:pt>
    <dgm:pt modelId="{E49592CB-EDAD-4C1B-B7D1-81FA9B0639E7}" type="pres">
      <dgm:prSet presAssocID="{2CF7917D-2065-4320-8987-7F1E6EBCB701}" presName="node" presStyleLbl="node1" presStyleIdx="3" presStyleCnt="5">
        <dgm:presLayoutVars>
          <dgm:bulletEnabled val="1"/>
        </dgm:presLayoutVars>
      </dgm:prSet>
      <dgm:spPr/>
    </dgm:pt>
    <dgm:pt modelId="{9F8CAC65-EF5F-42FB-94F1-05C10E345468}" type="pres">
      <dgm:prSet presAssocID="{46B52BE9-4D4A-4591-BA9C-C1417E0AA395}" presName="sibTrans" presStyleCnt="0"/>
      <dgm:spPr/>
    </dgm:pt>
    <dgm:pt modelId="{3F17307E-4A29-4B0E-93C9-AAD589C233BD}" type="pres">
      <dgm:prSet presAssocID="{9029DA1A-47A2-47AB-BB92-50D3E65E4157}" presName="node" presStyleLbl="node1" presStyleIdx="4" presStyleCnt="5">
        <dgm:presLayoutVars>
          <dgm:bulletEnabled val="1"/>
        </dgm:presLayoutVars>
      </dgm:prSet>
      <dgm:spPr/>
    </dgm:pt>
  </dgm:ptLst>
  <dgm:cxnLst>
    <dgm:cxn modelId="{23BB314B-B444-411E-8C67-36CDF04E2B0F}" type="presOf" srcId="{C190F025-6214-4FC9-9DB1-526D7ED5DF6B}" destId="{69165EE2-9AF9-41FF-865F-DCD7C455319D}" srcOrd="0" destOrd="0" presId="urn:microsoft.com/office/officeart/2005/8/layout/default"/>
    <dgm:cxn modelId="{F2C9D066-5F11-4249-9795-BB9DF0BC7E2E}" srcId="{83B601C4-65D9-4740-A993-B2B8DAC8CFB4}" destId="{2CF7917D-2065-4320-8987-7F1E6EBCB701}" srcOrd="3" destOrd="0" parTransId="{02FB1336-6D52-4CF4-A67E-A3ECECD258E3}" sibTransId="{46B52BE9-4D4A-4591-BA9C-C1417E0AA395}"/>
    <dgm:cxn modelId="{4C4BCD79-5E24-48BB-93ED-27B7ECF4D335}" type="presOf" srcId="{83B601C4-65D9-4740-A993-B2B8DAC8CFB4}" destId="{AEF019EA-AF91-402A-94A1-A67A6C3F8AB8}" srcOrd="0" destOrd="0" presId="urn:microsoft.com/office/officeart/2005/8/layout/default"/>
    <dgm:cxn modelId="{B6DF54A4-9E13-4772-B0D3-624DB3862D67}" type="presOf" srcId="{C6E62795-828A-4C20-B907-8392FFCEF4D0}" destId="{20F2E5D9-300D-459C-807B-13A50B4936E9}" srcOrd="0" destOrd="0" presId="urn:microsoft.com/office/officeart/2005/8/layout/default"/>
    <dgm:cxn modelId="{9EE657BF-1C50-4387-8B13-1E5E814ED6F1}" srcId="{83B601C4-65D9-4740-A993-B2B8DAC8CFB4}" destId="{C6E62795-828A-4C20-B907-8392FFCEF4D0}" srcOrd="2" destOrd="0" parTransId="{13266B46-911D-46A7-99BC-58A6BB3DE6C8}" sibTransId="{D8DA6217-10A1-49E2-A166-E53B4D046790}"/>
    <dgm:cxn modelId="{A36782C3-5F7F-4132-8266-070CD01BD68D}" type="presOf" srcId="{9029DA1A-47A2-47AB-BB92-50D3E65E4157}" destId="{3F17307E-4A29-4B0E-93C9-AAD589C233BD}" srcOrd="0" destOrd="0" presId="urn:microsoft.com/office/officeart/2005/8/layout/default"/>
    <dgm:cxn modelId="{979554D2-4420-443D-81F6-E462C19EF219}" type="presOf" srcId="{474A0A43-E162-4957-88AF-F2C078366895}" destId="{02CE381E-4A18-4EFC-9CC0-548A9662DEFF}" srcOrd="0" destOrd="0" presId="urn:microsoft.com/office/officeart/2005/8/layout/default"/>
    <dgm:cxn modelId="{16BAAFDC-5602-4337-84D5-8588627188C3}" type="presOf" srcId="{2CF7917D-2065-4320-8987-7F1E6EBCB701}" destId="{E49592CB-EDAD-4C1B-B7D1-81FA9B0639E7}" srcOrd="0" destOrd="0" presId="urn:microsoft.com/office/officeart/2005/8/layout/default"/>
    <dgm:cxn modelId="{0D662CDE-BF05-4069-A7CE-D11A6B113EF9}" srcId="{83B601C4-65D9-4740-A993-B2B8DAC8CFB4}" destId="{9029DA1A-47A2-47AB-BB92-50D3E65E4157}" srcOrd="4" destOrd="0" parTransId="{BF99FA62-FC79-4482-867E-56C2CDC239C7}" sibTransId="{E80FD9AD-E9BB-4F3A-86D6-454CB4522D7D}"/>
    <dgm:cxn modelId="{689E35E0-5F10-40C3-9984-3BC4AC2B479D}" srcId="{83B601C4-65D9-4740-A993-B2B8DAC8CFB4}" destId="{C190F025-6214-4FC9-9DB1-526D7ED5DF6B}" srcOrd="0" destOrd="0" parTransId="{138ADD4F-555B-49AA-B5E3-C5965E122FE8}" sibTransId="{C8CEE55F-84D2-4FC4-ABBF-597469F12FA0}"/>
    <dgm:cxn modelId="{B8CEDBFC-683C-4BBD-BA56-315718E89444}" srcId="{83B601C4-65D9-4740-A993-B2B8DAC8CFB4}" destId="{474A0A43-E162-4957-88AF-F2C078366895}" srcOrd="1" destOrd="0" parTransId="{78AD8838-C86A-45A6-AF89-521B2BED211F}" sibTransId="{1AD6220C-0509-41A5-AFDF-6EA63619F2B2}"/>
    <dgm:cxn modelId="{693C0502-6B46-40ED-88CE-6EA979A4D7B2}" type="presParOf" srcId="{AEF019EA-AF91-402A-94A1-A67A6C3F8AB8}" destId="{69165EE2-9AF9-41FF-865F-DCD7C455319D}" srcOrd="0" destOrd="0" presId="urn:microsoft.com/office/officeart/2005/8/layout/default"/>
    <dgm:cxn modelId="{6423A945-4266-474E-9130-1243369C8410}" type="presParOf" srcId="{AEF019EA-AF91-402A-94A1-A67A6C3F8AB8}" destId="{80373827-4E7A-4453-9E5C-74E8A413E78C}" srcOrd="1" destOrd="0" presId="urn:microsoft.com/office/officeart/2005/8/layout/default"/>
    <dgm:cxn modelId="{ABE65E3E-0F61-4540-84AE-8B1817D07348}" type="presParOf" srcId="{AEF019EA-AF91-402A-94A1-A67A6C3F8AB8}" destId="{02CE381E-4A18-4EFC-9CC0-548A9662DEFF}" srcOrd="2" destOrd="0" presId="urn:microsoft.com/office/officeart/2005/8/layout/default"/>
    <dgm:cxn modelId="{B6D03862-0866-452B-B9D0-2E14DD0F5B97}" type="presParOf" srcId="{AEF019EA-AF91-402A-94A1-A67A6C3F8AB8}" destId="{736376CC-BF90-4B77-93A9-41AC932B197F}" srcOrd="3" destOrd="0" presId="urn:microsoft.com/office/officeart/2005/8/layout/default"/>
    <dgm:cxn modelId="{A530FDF1-8806-479E-9FB0-4A03998913F6}" type="presParOf" srcId="{AEF019EA-AF91-402A-94A1-A67A6C3F8AB8}" destId="{20F2E5D9-300D-459C-807B-13A50B4936E9}" srcOrd="4" destOrd="0" presId="urn:microsoft.com/office/officeart/2005/8/layout/default"/>
    <dgm:cxn modelId="{1D4F8235-2897-4A27-8FC6-39EC00D7A91F}" type="presParOf" srcId="{AEF019EA-AF91-402A-94A1-A67A6C3F8AB8}" destId="{646E5242-3ACF-4EC8-83AB-AAD2C6E973BE}" srcOrd="5" destOrd="0" presId="urn:microsoft.com/office/officeart/2005/8/layout/default"/>
    <dgm:cxn modelId="{61D4E1DE-149F-4E19-B5D4-F55E1CA38404}" type="presParOf" srcId="{AEF019EA-AF91-402A-94A1-A67A6C3F8AB8}" destId="{E49592CB-EDAD-4C1B-B7D1-81FA9B0639E7}" srcOrd="6" destOrd="0" presId="urn:microsoft.com/office/officeart/2005/8/layout/default"/>
    <dgm:cxn modelId="{2109933B-0FF1-479E-BD58-4F13536408BE}" type="presParOf" srcId="{AEF019EA-AF91-402A-94A1-A67A6C3F8AB8}" destId="{9F8CAC65-EF5F-42FB-94F1-05C10E345468}" srcOrd="7" destOrd="0" presId="urn:microsoft.com/office/officeart/2005/8/layout/default"/>
    <dgm:cxn modelId="{FEE24D74-8A34-45C9-A5E8-3671E8243AB4}" type="presParOf" srcId="{AEF019EA-AF91-402A-94A1-A67A6C3F8AB8}" destId="{3F17307E-4A29-4B0E-93C9-AAD589C233BD}"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38C577-01A9-47AE-B345-CFBDB59F6A9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F9B5CA4-7BAA-47EA-A883-393A9197DFD3}">
      <dgm:prSet/>
      <dgm:spPr/>
      <dgm:t>
        <a:bodyPr/>
        <a:lstStyle/>
        <a:p>
          <a:r>
            <a:rPr lang="en-US" baseline="0"/>
            <a:t>In America, the debate about class size and its impacts mainly surround the cost effieciency of having a bigger class with one main teacher.</a:t>
          </a:r>
          <a:endParaRPr lang="en-US"/>
        </a:p>
      </dgm:t>
    </dgm:pt>
    <dgm:pt modelId="{01CCA913-BB31-4657-BFFE-E0456C798810}" type="parTrans" cxnId="{AA40BF3F-78CF-42E4-BEDB-EA3529CBC9D6}">
      <dgm:prSet/>
      <dgm:spPr/>
      <dgm:t>
        <a:bodyPr/>
        <a:lstStyle/>
        <a:p>
          <a:endParaRPr lang="en-US"/>
        </a:p>
      </dgm:t>
    </dgm:pt>
    <dgm:pt modelId="{2E20C84F-F58E-40AB-920A-5C4B5BB42CB4}" type="sibTrans" cxnId="{AA40BF3F-78CF-42E4-BEDB-EA3529CBC9D6}">
      <dgm:prSet/>
      <dgm:spPr/>
      <dgm:t>
        <a:bodyPr/>
        <a:lstStyle/>
        <a:p>
          <a:endParaRPr lang="en-US"/>
        </a:p>
      </dgm:t>
    </dgm:pt>
    <dgm:pt modelId="{C33D5211-853D-4D2F-9DB0-A34BD753E9D5}">
      <dgm:prSet/>
      <dgm:spPr/>
      <dgm:t>
        <a:bodyPr/>
        <a:lstStyle/>
        <a:p>
          <a:r>
            <a:rPr lang="en-US" baseline="0"/>
            <a:t>However, the UK research is mainly focused on the negative impacts of larger classes. </a:t>
          </a:r>
          <a:endParaRPr lang="en-US"/>
        </a:p>
      </dgm:t>
    </dgm:pt>
    <dgm:pt modelId="{3A4341E4-9631-4720-BCB7-C15DD94E3655}" type="parTrans" cxnId="{2593EECD-4597-44A8-A324-D892E8A7B7F2}">
      <dgm:prSet/>
      <dgm:spPr/>
      <dgm:t>
        <a:bodyPr/>
        <a:lstStyle/>
        <a:p>
          <a:endParaRPr lang="en-US"/>
        </a:p>
      </dgm:t>
    </dgm:pt>
    <dgm:pt modelId="{9C1B1FAB-2F27-41E9-AA2A-5B64A0896636}" type="sibTrans" cxnId="{2593EECD-4597-44A8-A324-D892E8A7B7F2}">
      <dgm:prSet/>
      <dgm:spPr/>
      <dgm:t>
        <a:bodyPr/>
        <a:lstStyle/>
        <a:p>
          <a:endParaRPr lang="en-US"/>
        </a:p>
      </dgm:t>
    </dgm:pt>
    <dgm:pt modelId="{C03F13FA-3183-4604-8803-2A75174A5CC3}">
      <dgm:prSet/>
      <dgm:spPr/>
      <dgm:t>
        <a:bodyPr/>
        <a:lstStyle/>
        <a:p>
          <a:r>
            <a:rPr lang="en-US" baseline="0"/>
            <a:t>Limited use of varied research methods (Goldstein &amp; Blatchford, 1998). </a:t>
          </a:r>
          <a:r>
            <a:rPr lang="en-GB" baseline="0"/>
            <a:t> </a:t>
          </a:r>
          <a:endParaRPr lang="en-US"/>
        </a:p>
      </dgm:t>
    </dgm:pt>
    <dgm:pt modelId="{75DDCDF3-3812-4E17-A305-78212761F21B}" type="parTrans" cxnId="{DC5DBC63-2F8F-4FD0-B55E-24F72B841E60}">
      <dgm:prSet/>
      <dgm:spPr/>
      <dgm:t>
        <a:bodyPr/>
        <a:lstStyle/>
        <a:p>
          <a:endParaRPr lang="en-US"/>
        </a:p>
      </dgm:t>
    </dgm:pt>
    <dgm:pt modelId="{CA849683-D686-4E56-BC7F-A88CD3E63694}" type="sibTrans" cxnId="{DC5DBC63-2F8F-4FD0-B55E-24F72B841E60}">
      <dgm:prSet/>
      <dgm:spPr/>
      <dgm:t>
        <a:bodyPr/>
        <a:lstStyle/>
        <a:p>
          <a:endParaRPr lang="en-US"/>
        </a:p>
      </dgm:t>
    </dgm:pt>
    <dgm:pt modelId="{1ADBD9B8-0915-434E-B856-24B3621CC027}">
      <dgm:prSet/>
      <dgm:spPr/>
      <dgm:t>
        <a:bodyPr/>
        <a:lstStyle/>
        <a:p>
          <a:r>
            <a:rPr lang="en-GB" baseline="0"/>
            <a:t>Lots of debate surrounding the topic both in the UK and world wide. </a:t>
          </a:r>
          <a:endParaRPr lang="en-US"/>
        </a:p>
      </dgm:t>
    </dgm:pt>
    <dgm:pt modelId="{AF415F3D-0EEF-47BA-BCA1-EE4BB511C2B6}" type="parTrans" cxnId="{A399532C-E76C-4A16-8E10-CAB584E3B66E}">
      <dgm:prSet/>
      <dgm:spPr/>
      <dgm:t>
        <a:bodyPr/>
        <a:lstStyle/>
        <a:p>
          <a:endParaRPr lang="en-US"/>
        </a:p>
      </dgm:t>
    </dgm:pt>
    <dgm:pt modelId="{52999EA2-CE32-46B1-85D4-C6AE7A1D12CF}" type="sibTrans" cxnId="{A399532C-E76C-4A16-8E10-CAB584E3B66E}">
      <dgm:prSet/>
      <dgm:spPr/>
      <dgm:t>
        <a:bodyPr/>
        <a:lstStyle/>
        <a:p>
          <a:endParaRPr lang="en-US"/>
        </a:p>
      </dgm:t>
    </dgm:pt>
    <dgm:pt modelId="{E28ED673-BADF-4633-AA87-C899FCE7E17A}" type="pres">
      <dgm:prSet presAssocID="{4D38C577-01A9-47AE-B345-CFBDB59F6A94}" presName="root" presStyleCnt="0">
        <dgm:presLayoutVars>
          <dgm:dir/>
          <dgm:resizeHandles val="exact"/>
        </dgm:presLayoutVars>
      </dgm:prSet>
      <dgm:spPr/>
    </dgm:pt>
    <dgm:pt modelId="{2739FB6F-9582-4674-A463-AD81CF5AF693}" type="pres">
      <dgm:prSet presAssocID="{0F9B5CA4-7BAA-47EA-A883-393A9197DFD3}" presName="compNode" presStyleCnt="0"/>
      <dgm:spPr/>
    </dgm:pt>
    <dgm:pt modelId="{BE191226-9D47-40C1-AC4C-CD2C54E84508}" type="pres">
      <dgm:prSet presAssocID="{0F9B5CA4-7BAA-47EA-A883-393A9197DFD3}" presName="bgRect" presStyleLbl="bgShp" presStyleIdx="0" presStyleCnt="4"/>
      <dgm:spPr/>
    </dgm:pt>
    <dgm:pt modelId="{FE3B54C7-5FCF-45EB-AE6C-4766910F7F28}" type="pres">
      <dgm:prSet presAssocID="{0F9B5CA4-7BAA-47EA-A883-393A9197DFD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F75EFCC8-EEB8-4D31-990B-552BE60918A8}" type="pres">
      <dgm:prSet presAssocID="{0F9B5CA4-7BAA-47EA-A883-393A9197DFD3}" presName="spaceRect" presStyleCnt="0"/>
      <dgm:spPr/>
    </dgm:pt>
    <dgm:pt modelId="{9837D503-14DF-4A65-9470-5E4ACC825FED}" type="pres">
      <dgm:prSet presAssocID="{0F9B5CA4-7BAA-47EA-A883-393A9197DFD3}" presName="parTx" presStyleLbl="revTx" presStyleIdx="0" presStyleCnt="4">
        <dgm:presLayoutVars>
          <dgm:chMax val="0"/>
          <dgm:chPref val="0"/>
        </dgm:presLayoutVars>
      </dgm:prSet>
      <dgm:spPr/>
    </dgm:pt>
    <dgm:pt modelId="{47068926-8F54-454E-8B83-911F0542D8B0}" type="pres">
      <dgm:prSet presAssocID="{2E20C84F-F58E-40AB-920A-5C4B5BB42CB4}" presName="sibTrans" presStyleCnt="0"/>
      <dgm:spPr/>
    </dgm:pt>
    <dgm:pt modelId="{1D34642B-6475-4493-871E-5585EE48C513}" type="pres">
      <dgm:prSet presAssocID="{C33D5211-853D-4D2F-9DB0-A34BD753E9D5}" presName="compNode" presStyleCnt="0"/>
      <dgm:spPr/>
    </dgm:pt>
    <dgm:pt modelId="{28BECE76-974D-47C5-97CF-F117C6549B36}" type="pres">
      <dgm:prSet presAssocID="{C33D5211-853D-4D2F-9DB0-A34BD753E9D5}" presName="bgRect" presStyleLbl="bgShp" presStyleIdx="1" presStyleCnt="4"/>
      <dgm:spPr/>
    </dgm:pt>
    <dgm:pt modelId="{08739099-756C-43AB-AF05-CC823D3D1103}" type="pres">
      <dgm:prSet presAssocID="{C33D5211-853D-4D2F-9DB0-A34BD753E9D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C186D8FD-664A-4383-90EC-AEBFAA80428A}" type="pres">
      <dgm:prSet presAssocID="{C33D5211-853D-4D2F-9DB0-A34BD753E9D5}" presName="spaceRect" presStyleCnt="0"/>
      <dgm:spPr/>
    </dgm:pt>
    <dgm:pt modelId="{BD2FA172-0899-494C-93DD-CA0AFFEB58FB}" type="pres">
      <dgm:prSet presAssocID="{C33D5211-853D-4D2F-9DB0-A34BD753E9D5}" presName="parTx" presStyleLbl="revTx" presStyleIdx="1" presStyleCnt="4">
        <dgm:presLayoutVars>
          <dgm:chMax val="0"/>
          <dgm:chPref val="0"/>
        </dgm:presLayoutVars>
      </dgm:prSet>
      <dgm:spPr/>
    </dgm:pt>
    <dgm:pt modelId="{14DD935D-EB1F-4752-AAFD-11D9EDF1310C}" type="pres">
      <dgm:prSet presAssocID="{9C1B1FAB-2F27-41E9-AA2A-5B64A0896636}" presName="sibTrans" presStyleCnt="0"/>
      <dgm:spPr/>
    </dgm:pt>
    <dgm:pt modelId="{15EF4290-F7E0-4877-AAA9-B092730C961B}" type="pres">
      <dgm:prSet presAssocID="{C03F13FA-3183-4604-8803-2A75174A5CC3}" presName="compNode" presStyleCnt="0"/>
      <dgm:spPr/>
    </dgm:pt>
    <dgm:pt modelId="{FEFB13D0-6E39-4518-BF1B-6705118DFAA3}" type="pres">
      <dgm:prSet presAssocID="{C03F13FA-3183-4604-8803-2A75174A5CC3}" presName="bgRect" presStyleLbl="bgShp" presStyleIdx="2" presStyleCnt="4"/>
      <dgm:spPr/>
    </dgm:pt>
    <dgm:pt modelId="{A20938E1-9B7B-4B4A-A7A1-817A53231CA0}" type="pres">
      <dgm:prSet presAssocID="{C03F13FA-3183-4604-8803-2A75174A5CC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42F24F87-91E2-4BA9-BE38-281A59686966}" type="pres">
      <dgm:prSet presAssocID="{C03F13FA-3183-4604-8803-2A75174A5CC3}" presName="spaceRect" presStyleCnt="0"/>
      <dgm:spPr/>
    </dgm:pt>
    <dgm:pt modelId="{0CAA3773-ECA8-495B-8710-FFC49C6283A3}" type="pres">
      <dgm:prSet presAssocID="{C03F13FA-3183-4604-8803-2A75174A5CC3}" presName="parTx" presStyleLbl="revTx" presStyleIdx="2" presStyleCnt="4">
        <dgm:presLayoutVars>
          <dgm:chMax val="0"/>
          <dgm:chPref val="0"/>
        </dgm:presLayoutVars>
      </dgm:prSet>
      <dgm:spPr/>
    </dgm:pt>
    <dgm:pt modelId="{147B6D51-BDA6-4596-A299-14D07B42E51A}" type="pres">
      <dgm:prSet presAssocID="{CA849683-D686-4E56-BC7F-A88CD3E63694}" presName="sibTrans" presStyleCnt="0"/>
      <dgm:spPr/>
    </dgm:pt>
    <dgm:pt modelId="{40B1D880-2CBB-460E-B73B-3FC2DC758FE1}" type="pres">
      <dgm:prSet presAssocID="{1ADBD9B8-0915-434E-B856-24B3621CC027}" presName="compNode" presStyleCnt="0"/>
      <dgm:spPr/>
    </dgm:pt>
    <dgm:pt modelId="{D762C0F5-28C6-4872-887A-3143E94A2880}" type="pres">
      <dgm:prSet presAssocID="{1ADBD9B8-0915-434E-B856-24B3621CC027}" presName="bgRect" presStyleLbl="bgShp" presStyleIdx="3" presStyleCnt="4"/>
      <dgm:spPr/>
    </dgm:pt>
    <dgm:pt modelId="{6B106714-AC44-4D6C-BD5E-A5568199BA5A}" type="pres">
      <dgm:prSet presAssocID="{1ADBD9B8-0915-434E-B856-24B3621CC0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nternetOfThings"/>
        </a:ext>
      </dgm:extLst>
    </dgm:pt>
    <dgm:pt modelId="{A4073528-64E2-4E6F-A008-74933A76D536}" type="pres">
      <dgm:prSet presAssocID="{1ADBD9B8-0915-434E-B856-24B3621CC027}" presName="spaceRect" presStyleCnt="0"/>
      <dgm:spPr/>
    </dgm:pt>
    <dgm:pt modelId="{7BEC1535-C3C0-43A7-84C6-6B7DDFDCE0B2}" type="pres">
      <dgm:prSet presAssocID="{1ADBD9B8-0915-434E-B856-24B3621CC027}" presName="parTx" presStyleLbl="revTx" presStyleIdx="3" presStyleCnt="4">
        <dgm:presLayoutVars>
          <dgm:chMax val="0"/>
          <dgm:chPref val="0"/>
        </dgm:presLayoutVars>
      </dgm:prSet>
      <dgm:spPr/>
    </dgm:pt>
  </dgm:ptLst>
  <dgm:cxnLst>
    <dgm:cxn modelId="{79F38E29-0FE6-44CC-B1B6-9F28B35D7760}" type="presOf" srcId="{C03F13FA-3183-4604-8803-2A75174A5CC3}" destId="{0CAA3773-ECA8-495B-8710-FFC49C6283A3}" srcOrd="0" destOrd="0" presId="urn:microsoft.com/office/officeart/2018/2/layout/IconVerticalSolidList"/>
    <dgm:cxn modelId="{A399532C-E76C-4A16-8E10-CAB584E3B66E}" srcId="{4D38C577-01A9-47AE-B345-CFBDB59F6A94}" destId="{1ADBD9B8-0915-434E-B856-24B3621CC027}" srcOrd="3" destOrd="0" parTransId="{AF415F3D-0EEF-47BA-BCA1-EE4BB511C2B6}" sibTransId="{52999EA2-CE32-46B1-85D4-C6AE7A1D12CF}"/>
    <dgm:cxn modelId="{004CDE3B-9540-4367-AAE4-87F47D912B4B}" type="presOf" srcId="{4D38C577-01A9-47AE-B345-CFBDB59F6A94}" destId="{E28ED673-BADF-4633-AA87-C899FCE7E17A}" srcOrd="0" destOrd="0" presId="urn:microsoft.com/office/officeart/2018/2/layout/IconVerticalSolidList"/>
    <dgm:cxn modelId="{AA40BF3F-78CF-42E4-BEDB-EA3529CBC9D6}" srcId="{4D38C577-01A9-47AE-B345-CFBDB59F6A94}" destId="{0F9B5CA4-7BAA-47EA-A883-393A9197DFD3}" srcOrd="0" destOrd="0" parTransId="{01CCA913-BB31-4657-BFFE-E0456C798810}" sibTransId="{2E20C84F-F58E-40AB-920A-5C4B5BB42CB4}"/>
    <dgm:cxn modelId="{6D354F54-9A0F-4CF7-8665-36BDC2E3DD8C}" type="presOf" srcId="{1ADBD9B8-0915-434E-B856-24B3621CC027}" destId="{7BEC1535-C3C0-43A7-84C6-6B7DDFDCE0B2}" srcOrd="0" destOrd="0" presId="urn:microsoft.com/office/officeart/2018/2/layout/IconVerticalSolidList"/>
    <dgm:cxn modelId="{DC5DBC63-2F8F-4FD0-B55E-24F72B841E60}" srcId="{4D38C577-01A9-47AE-B345-CFBDB59F6A94}" destId="{C03F13FA-3183-4604-8803-2A75174A5CC3}" srcOrd="2" destOrd="0" parTransId="{75DDCDF3-3812-4E17-A305-78212761F21B}" sibTransId="{CA849683-D686-4E56-BC7F-A88CD3E63694}"/>
    <dgm:cxn modelId="{EBCAE999-2507-4A07-8018-CC4CC92403F9}" type="presOf" srcId="{0F9B5CA4-7BAA-47EA-A883-393A9197DFD3}" destId="{9837D503-14DF-4A65-9470-5E4ACC825FED}" srcOrd="0" destOrd="0" presId="urn:microsoft.com/office/officeart/2018/2/layout/IconVerticalSolidList"/>
    <dgm:cxn modelId="{9681B2C9-6E87-47AF-91FC-EF7AA3C7D7DB}" type="presOf" srcId="{C33D5211-853D-4D2F-9DB0-A34BD753E9D5}" destId="{BD2FA172-0899-494C-93DD-CA0AFFEB58FB}" srcOrd="0" destOrd="0" presId="urn:microsoft.com/office/officeart/2018/2/layout/IconVerticalSolidList"/>
    <dgm:cxn modelId="{2593EECD-4597-44A8-A324-D892E8A7B7F2}" srcId="{4D38C577-01A9-47AE-B345-CFBDB59F6A94}" destId="{C33D5211-853D-4D2F-9DB0-A34BD753E9D5}" srcOrd="1" destOrd="0" parTransId="{3A4341E4-9631-4720-BCB7-C15DD94E3655}" sibTransId="{9C1B1FAB-2F27-41E9-AA2A-5B64A0896636}"/>
    <dgm:cxn modelId="{B286630F-89DE-4244-9F79-9385B5F329E2}" type="presParOf" srcId="{E28ED673-BADF-4633-AA87-C899FCE7E17A}" destId="{2739FB6F-9582-4674-A463-AD81CF5AF693}" srcOrd="0" destOrd="0" presId="urn:microsoft.com/office/officeart/2018/2/layout/IconVerticalSolidList"/>
    <dgm:cxn modelId="{26C8FE89-DBBD-4A62-8CF2-66D34AAE347F}" type="presParOf" srcId="{2739FB6F-9582-4674-A463-AD81CF5AF693}" destId="{BE191226-9D47-40C1-AC4C-CD2C54E84508}" srcOrd="0" destOrd="0" presId="urn:microsoft.com/office/officeart/2018/2/layout/IconVerticalSolidList"/>
    <dgm:cxn modelId="{50031CC7-54C6-487C-9965-0AF5C4AED7C3}" type="presParOf" srcId="{2739FB6F-9582-4674-A463-AD81CF5AF693}" destId="{FE3B54C7-5FCF-45EB-AE6C-4766910F7F28}" srcOrd="1" destOrd="0" presId="urn:microsoft.com/office/officeart/2018/2/layout/IconVerticalSolidList"/>
    <dgm:cxn modelId="{E36D6DDC-BD4B-4F92-8D2D-CEE7780DD2BA}" type="presParOf" srcId="{2739FB6F-9582-4674-A463-AD81CF5AF693}" destId="{F75EFCC8-EEB8-4D31-990B-552BE60918A8}" srcOrd="2" destOrd="0" presId="urn:microsoft.com/office/officeart/2018/2/layout/IconVerticalSolidList"/>
    <dgm:cxn modelId="{DEAE7608-B7CF-42F5-B813-071411637416}" type="presParOf" srcId="{2739FB6F-9582-4674-A463-AD81CF5AF693}" destId="{9837D503-14DF-4A65-9470-5E4ACC825FED}" srcOrd="3" destOrd="0" presId="urn:microsoft.com/office/officeart/2018/2/layout/IconVerticalSolidList"/>
    <dgm:cxn modelId="{94D6EB85-C908-4EFF-921A-77AF5DEF0C9D}" type="presParOf" srcId="{E28ED673-BADF-4633-AA87-C899FCE7E17A}" destId="{47068926-8F54-454E-8B83-911F0542D8B0}" srcOrd="1" destOrd="0" presId="urn:microsoft.com/office/officeart/2018/2/layout/IconVerticalSolidList"/>
    <dgm:cxn modelId="{F721A2EA-0C9B-441A-B400-80401BFE85B1}" type="presParOf" srcId="{E28ED673-BADF-4633-AA87-C899FCE7E17A}" destId="{1D34642B-6475-4493-871E-5585EE48C513}" srcOrd="2" destOrd="0" presId="urn:microsoft.com/office/officeart/2018/2/layout/IconVerticalSolidList"/>
    <dgm:cxn modelId="{520ACC5C-1DAD-4D0A-9A72-60D8AC7CC476}" type="presParOf" srcId="{1D34642B-6475-4493-871E-5585EE48C513}" destId="{28BECE76-974D-47C5-97CF-F117C6549B36}" srcOrd="0" destOrd="0" presId="urn:microsoft.com/office/officeart/2018/2/layout/IconVerticalSolidList"/>
    <dgm:cxn modelId="{16558235-E7CD-4AA9-9F5F-177ACDBD115A}" type="presParOf" srcId="{1D34642B-6475-4493-871E-5585EE48C513}" destId="{08739099-756C-43AB-AF05-CC823D3D1103}" srcOrd="1" destOrd="0" presId="urn:microsoft.com/office/officeart/2018/2/layout/IconVerticalSolidList"/>
    <dgm:cxn modelId="{E2A422DA-912D-424A-A459-2AC291BB3904}" type="presParOf" srcId="{1D34642B-6475-4493-871E-5585EE48C513}" destId="{C186D8FD-664A-4383-90EC-AEBFAA80428A}" srcOrd="2" destOrd="0" presId="urn:microsoft.com/office/officeart/2018/2/layout/IconVerticalSolidList"/>
    <dgm:cxn modelId="{424F0EC2-B35E-4814-A4BD-9B84A86AD8BB}" type="presParOf" srcId="{1D34642B-6475-4493-871E-5585EE48C513}" destId="{BD2FA172-0899-494C-93DD-CA0AFFEB58FB}" srcOrd="3" destOrd="0" presId="urn:microsoft.com/office/officeart/2018/2/layout/IconVerticalSolidList"/>
    <dgm:cxn modelId="{55961BF5-6FFC-4B9E-8CC8-033FAAC65D25}" type="presParOf" srcId="{E28ED673-BADF-4633-AA87-C899FCE7E17A}" destId="{14DD935D-EB1F-4752-AAFD-11D9EDF1310C}" srcOrd="3" destOrd="0" presId="urn:microsoft.com/office/officeart/2018/2/layout/IconVerticalSolidList"/>
    <dgm:cxn modelId="{10B9FA47-B81E-413E-83DD-FF5EF703E377}" type="presParOf" srcId="{E28ED673-BADF-4633-AA87-C899FCE7E17A}" destId="{15EF4290-F7E0-4877-AAA9-B092730C961B}" srcOrd="4" destOrd="0" presId="urn:microsoft.com/office/officeart/2018/2/layout/IconVerticalSolidList"/>
    <dgm:cxn modelId="{732E0F86-86F3-493D-ABA8-0CC4212AE72D}" type="presParOf" srcId="{15EF4290-F7E0-4877-AAA9-B092730C961B}" destId="{FEFB13D0-6E39-4518-BF1B-6705118DFAA3}" srcOrd="0" destOrd="0" presId="urn:microsoft.com/office/officeart/2018/2/layout/IconVerticalSolidList"/>
    <dgm:cxn modelId="{B7DE2047-F1EA-4FA0-9351-B14FD3980F99}" type="presParOf" srcId="{15EF4290-F7E0-4877-AAA9-B092730C961B}" destId="{A20938E1-9B7B-4B4A-A7A1-817A53231CA0}" srcOrd="1" destOrd="0" presId="urn:microsoft.com/office/officeart/2018/2/layout/IconVerticalSolidList"/>
    <dgm:cxn modelId="{B93129FC-2D9B-4FCB-B70F-11E723850C55}" type="presParOf" srcId="{15EF4290-F7E0-4877-AAA9-B092730C961B}" destId="{42F24F87-91E2-4BA9-BE38-281A59686966}" srcOrd="2" destOrd="0" presId="urn:microsoft.com/office/officeart/2018/2/layout/IconVerticalSolidList"/>
    <dgm:cxn modelId="{0A59A1C7-02A3-40CF-9345-5120455D5A5F}" type="presParOf" srcId="{15EF4290-F7E0-4877-AAA9-B092730C961B}" destId="{0CAA3773-ECA8-495B-8710-FFC49C6283A3}" srcOrd="3" destOrd="0" presId="urn:microsoft.com/office/officeart/2018/2/layout/IconVerticalSolidList"/>
    <dgm:cxn modelId="{0B75B5BA-9D91-44F0-85A4-4B6D863483A9}" type="presParOf" srcId="{E28ED673-BADF-4633-AA87-C899FCE7E17A}" destId="{147B6D51-BDA6-4596-A299-14D07B42E51A}" srcOrd="5" destOrd="0" presId="urn:microsoft.com/office/officeart/2018/2/layout/IconVerticalSolidList"/>
    <dgm:cxn modelId="{4CD47EFE-B46E-44DF-8EAE-6C8E60B2F3B7}" type="presParOf" srcId="{E28ED673-BADF-4633-AA87-C899FCE7E17A}" destId="{40B1D880-2CBB-460E-B73B-3FC2DC758FE1}" srcOrd="6" destOrd="0" presId="urn:microsoft.com/office/officeart/2018/2/layout/IconVerticalSolidList"/>
    <dgm:cxn modelId="{2324C2B6-D911-4BD5-BE4A-4B167CC83496}" type="presParOf" srcId="{40B1D880-2CBB-460E-B73B-3FC2DC758FE1}" destId="{D762C0F5-28C6-4872-887A-3143E94A2880}" srcOrd="0" destOrd="0" presId="urn:microsoft.com/office/officeart/2018/2/layout/IconVerticalSolidList"/>
    <dgm:cxn modelId="{54BF831E-403E-4063-B6DB-1C647E6C36BB}" type="presParOf" srcId="{40B1D880-2CBB-460E-B73B-3FC2DC758FE1}" destId="{6B106714-AC44-4D6C-BD5E-A5568199BA5A}" srcOrd="1" destOrd="0" presId="urn:microsoft.com/office/officeart/2018/2/layout/IconVerticalSolidList"/>
    <dgm:cxn modelId="{351BBDC7-6FCD-4F37-9C21-ACBDB5692890}" type="presParOf" srcId="{40B1D880-2CBB-460E-B73B-3FC2DC758FE1}" destId="{A4073528-64E2-4E6F-A008-74933A76D536}" srcOrd="2" destOrd="0" presId="urn:microsoft.com/office/officeart/2018/2/layout/IconVerticalSolidList"/>
    <dgm:cxn modelId="{E0D89D9F-BD5F-4982-827A-5C4C375C1146}" type="presParOf" srcId="{40B1D880-2CBB-460E-B73B-3FC2DC758FE1}" destId="{7BEC1535-C3C0-43A7-84C6-6B7DDFDCE0B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0C49C0-9CE0-443A-8139-63BC926310A7}"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1CC01FF3-E1F6-413E-8899-5E2396D51244}">
      <dgm:prSet/>
      <dgm:spPr/>
      <dgm:t>
        <a:bodyPr/>
        <a:lstStyle/>
        <a:p>
          <a:r>
            <a:rPr lang="en-US" baseline="0"/>
            <a:t>Often critics have wondered whether reducing the student to teacher ratio would impact the academic results. </a:t>
          </a:r>
          <a:endParaRPr lang="en-US"/>
        </a:p>
      </dgm:t>
    </dgm:pt>
    <dgm:pt modelId="{72F0ADCA-E447-427A-B922-660340748D7B}" type="parTrans" cxnId="{9204E7B6-4AAD-425B-9442-F9D1D36D56D9}">
      <dgm:prSet/>
      <dgm:spPr/>
      <dgm:t>
        <a:bodyPr/>
        <a:lstStyle/>
        <a:p>
          <a:endParaRPr lang="en-US"/>
        </a:p>
      </dgm:t>
    </dgm:pt>
    <dgm:pt modelId="{231E2513-1EED-4795-9CDF-C94DEF244E0F}" type="sibTrans" cxnId="{9204E7B6-4AAD-425B-9442-F9D1D36D56D9}">
      <dgm:prSet/>
      <dgm:spPr/>
      <dgm:t>
        <a:bodyPr/>
        <a:lstStyle/>
        <a:p>
          <a:endParaRPr lang="en-US"/>
        </a:p>
      </dgm:t>
    </dgm:pt>
    <dgm:pt modelId="{24F64BCA-01C0-4C89-AE42-1A23915933C2}">
      <dgm:prSet/>
      <dgm:spPr/>
      <dgm:t>
        <a:bodyPr/>
        <a:lstStyle/>
        <a:p>
          <a:r>
            <a:rPr lang="en-US" baseline="0"/>
            <a:t>Affectively down to costs and funding cuts, </a:t>
          </a:r>
          <a:r>
            <a:rPr lang="en-GB" baseline="0"/>
            <a:t>reducing</a:t>
          </a:r>
          <a:r>
            <a:rPr lang="en-US" baseline="0"/>
            <a:t> the amount of teachers. </a:t>
          </a:r>
          <a:endParaRPr lang="en-US"/>
        </a:p>
      </dgm:t>
    </dgm:pt>
    <dgm:pt modelId="{6E576120-83EC-44A4-85F4-052D60AF0E9A}" type="parTrans" cxnId="{3B518C5D-4DF9-48FB-876A-6654EC01FB42}">
      <dgm:prSet/>
      <dgm:spPr/>
      <dgm:t>
        <a:bodyPr/>
        <a:lstStyle/>
        <a:p>
          <a:endParaRPr lang="en-US"/>
        </a:p>
      </dgm:t>
    </dgm:pt>
    <dgm:pt modelId="{BA44BCAE-65DF-41D0-BC74-7C271D92DA95}" type="sibTrans" cxnId="{3B518C5D-4DF9-48FB-876A-6654EC01FB42}">
      <dgm:prSet/>
      <dgm:spPr/>
      <dgm:t>
        <a:bodyPr/>
        <a:lstStyle/>
        <a:p>
          <a:endParaRPr lang="en-US"/>
        </a:p>
      </dgm:t>
    </dgm:pt>
    <dgm:pt modelId="{86A8504E-791A-4939-9508-4A7BD808C89A}">
      <dgm:prSet/>
      <dgm:spPr/>
      <dgm:t>
        <a:bodyPr/>
        <a:lstStyle/>
        <a:p>
          <a:r>
            <a:rPr lang="en-US" baseline="0"/>
            <a:t>Small classes are not affective until under 20 students. </a:t>
          </a:r>
          <a:endParaRPr lang="en-US"/>
        </a:p>
      </dgm:t>
    </dgm:pt>
    <dgm:pt modelId="{4EC05049-D23A-4523-86FB-676AA4657B60}" type="parTrans" cxnId="{CE01DA8E-F8B8-45F5-8FD3-6D57C28427E1}">
      <dgm:prSet/>
      <dgm:spPr/>
      <dgm:t>
        <a:bodyPr/>
        <a:lstStyle/>
        <a:p>
          <a:endParaRPr lang="en-US"/>
        </a:p>
      </dgm:t>
    </dgm:pt>
    <dgm:pt modelId="{AD1E05A1-EE4D-40A5-8A4A-D12E1A72AC50}" type="sibTrans" cxnId="{CE01DA8E-F8B8-45F5-8FD3-6D57C28427E1}">
      <dgm:prSet/>
      <dgm:spPr/>
      <dgm:t>
        <a:bodyPr/>
        <a:lstStyle/>
        <a:p>
          <a:endParaRPr lang="en-US"/>
        </a:p>
      </dgm:t>
    </dgm:pt>
    <dgm:pt modelId="{4164B229-C64F-4E89-ACC8-973956BCC30F}">
      <dgm:prSet/>
      <dgm:spPr/>
      <dgm:t>
        <a:bodyPr/>
        <a:lstStyle/>
        <a:p>
          <a:r>
            <a:rPr lang="en-US" baseline="0"/>
            <a:t>Bigger classes, different </a:t>
          </a:r>
          <a:r>
            <a:rPr lang="en-GB" baseline="0"/>
            <a:t>abilities </a:t>
          </a:r>
          <a:r>
            <a:rPr lang="en-US" baseline="0"/>
            <a:t>, how can one teacher teacher one lesson and cater to all those </a:t>
          </a:r>
          <a:r>
            <a:rPr lang="en-GB" baseline="0"/>
            <a:t>abilities</a:t>
          </a:r>
          <a:r>
            <a:rPr lang="en-US" baseline="0"/>
            <a:t>. </a:t>
          </a:r>
          <a:endParaRPr lang="en-US"/>
        </a:p>
      </dgm:t>
    </dgm:pt>
    <dgm:pt modelId="{50CA6960-7B44-4408-8F6F-B6126B43498D}" type="parTrans" cxnId="{FFEBD9B4-738D-465E-8B84-A80A77E583B4}">
      <dgm:prSet/>
      <dgm:spPr/>
      <dgm:t>
        <a:bodyPr/>
        <a:lstStyle/>
        <a:p>
          <a:endParaRPr lang="en-US"/>
        </a:p>
      </dgm:t>
    </dgm:pt>
    <dgm:pt modelId="{5412FEAC-FE21-45FF-8367-3C468FD7F615}" type="sibTrans" cxnId="{FFEBD9B4-738D-465E-8B84-A80A77E583B4}">
      <dgm:prSet/>
      <dgm:spPr/>
      <dgm:t>
        <a:bodyPr/>
        <a:lstStyle/>
        <a:p>
          <a:endParaRPr lang="en-US"/>
        </a:p>
      </dgm:t>
    </dgm:pt>
    <dgm:pt modelId="{04DE8EFD-CDB0-4782-812B-76FE4E62D7B1}">
      <dgm:prSet/>
      <dgm:spPr/>
      <dgm:t>
        <a:bodyPr/>
        <a:lstStyle/>
        <a:p>
          <a:r>
            <a:rPr lang="en-GB" baseline="0"/>
            <a:t>“Large Classes, in their attendant distractions are widely believed to hinder learning in many children.” Scientific American Inc (2001) </a:t>
          </a:r>
          <a:endParaRPr lang="en-US"/>
        </a:p>
      </dgm:t>
    </dgm:pt>
    <dgm:pt modelId="{638C27D9-0763-4DA5-8552-FC92AB88E621}" type="parTrans" cxnId="{3B0BA2C0-4CFB-4029-8E34-C115E31D3D75}">
      <dgm:prSet/>
      <dgm:spPr/>
      <dgm:t>
        <a:bodyPr/>
        <a:lstStyle/>
        <a:p>
          <a:endParaRPr lang="en-US"/>
        </a:p>
      </dgm:t>
    </dgm:pt>
    <dgm:pt modelId="{9DA6D68A-EC7E-4528-AA8F-F1B64329102B}" type="sibTrans" cxnId="{3B0BA2C0-4CFB-4029-8E34-C115E31D3D75}">
      <dgm:prSet/>
      <dgm:spPr/>
      <dgm:t>
        <a:bodyPr/>
        <a:lstStyle/>
        <a:p>
          <a:endParaRPr lang="en-US"/>
        </a:p>
      </dgm:t>
    </dgm:pt>
    <dgm:pt modelId="{612A1BA0-F347-4F30-A29A-55464A454F51}">
      <dgm:prSet/>
      <dgm:spPr/>
      <dgm:t>
        <a:bodyPr/>
        <a:lstStyle/>
        <a:p>
          <a:r>
            <a:rPr lang="en-GB" baseline="0"/>
            <a:t>Little / limited interaction between pupil and teacher</a:t>
          </a:r>
          <a:endParaRPr lang="en-US"/>
        </a:p>
      </dgm:t>
    </dgm:pt>
    <dgm:pt modelId="{F867029E-38D4-4DDA-8123-92AD78860895}" type="parTrans" cxnId="{C72522E5-266F-4CD9-95D8-457D42ACFAA4}">
      <dgm:prSet/>
      <dgm:spPr/>
      <dgm:t>
        <a:bodyPr/>
        <a:lstStyle/>
        <a:p>
          <a:endParaRPr lang="en-US"/>
        </a:p>
      </dgm:t>
    </dgm:pt>
    <dgm:pt modelId="{E38A392A-EA9A-42D2-8DF0-E96C4DEAA423}" type="sibTrans" cxnId="{C72522E5-266F-4CD9-95D8-457D42ACFAA4}">
      <dgm:prSet/>
      <dgm:spPr/>
      <dgm:t>
        <a:bodyPr/>
        <a:lstStyle/>
        <a:p>
          <a:endParaRPr lang="en-US"/>
        </a:p>
      </dgm:t>
    </dgm:pt>
    <dgm:pt modelId="{8A241B1C-F04C-495D-AAEE-1153930111D5}">
      <dgm:prSet/>
      <dgm:spPr/>
      <dgm:t>
        <a:bodyPr/>
        <a:lstStyle/>
        <a:p>
          <a:r>
            <a:rPr lang="en-US" baseline="0"/>
            <a:t>Previous research has focused on primary and infant schools because class size was thought to have minimal effects on older children.</a:t>
          </a:r>
          <a:endParaRPr lang="en-US"/>
        </a:p>
      </dgm:t>
    </dgm:pt>
    <dgm:pt modelId="{99136E12-F3EA-43F8-96DB-A4007855F8FA}" type="parTrans" cxnId="{569DD0B5-5C1D-4885-A11E-333F8C7C859E}">
      <dgm:prSet/>
      <dgm:spPr/>
      <dgm:t>
        <a:bodyPr/>
        <a:lstStyle/>
        <a:p>
          <a:endParaRPr lang="en-US"/>
        </a:p>
      </dgm:t>
    </dgm:pt>
    <dgm:pt modelId="{9C8B3D41-AA89-4EC8-BAAC-48C1A120AA16}" type="sibTrans" cxnId="{569DD0B5-5C1D-4885-A11E-333F8C7C859E}">
      <dgm:prSet/>
      <dgm:spPr/>
      <dgm:t>
        <a:bodyPr/>
        <a:lstStyle/>
        <a:p>
          <a:endParaRPr lang="en-US"/>
        </a:p>
      </dgm:t>
    </dgm:pt>
    <dgm:pt modelId="{499833D2-12E9-4C0A-93BB-8613D68C0F72}">
      <dgm:prSet phldr="0"/>
      <dgm:spPr/>
      <dgm:t>
        <a:bodyPr/>
        <a:lstStyle/>
        <a:p>
          <a:pPr rtl="0"/>
          <a:r>
            <a:rPr lang="en-US"/>
            <a:t>‘Small is good, big is bad’ is too simplistic. </a:t>
          </a:r>
          <a:r>
            <a:rPr lang="en-US">
              <a:latin typeface="Franklin Gothic Book" panose="020B0503020102020204"/>
            </a:rPr>
            <a:t>(Blatchford 2015) </a:t>
          </a:r>
        </a:p>
      </dgm:t>
    </dgm:pt>
    <dgm:pt modelId="{458AE45A-E88E-4536-B3EC-9D53E03016DC}" type="parTrans" cxnId="{8B0109CF-7233-45A0-907E-0672C168D6D9}">
      <dgm:prSet/>
      <dgm:spPr/>
    </dgm:pt>
    <dgm:pt modelId="{CA75F6D7-4177-4E28-A803-A04A8D78A310}" type="sibTrans" cxnId="{8B0109CF-7233-45A0-907E-0672C168D6D9}">
      <dgm:prSet/>
      <dgm:spPr/>
      <dgm:t>
        <a:bodyPr/>
        <a:lstStyle/>
        <a:p>
          <a:endParaRPr lang="en-US"/>
        </a:p>
      </dgm:t>
    </dgm:pt>
    <dgm:pt modelId="{2AFD9734-43AE-4104-9A73-4569C260AE40}">
      <dgm:prSet phldr="0"/>
      <dgm:spPr/>
      <dgm:t>
        <a:bodyPr/>
        <a:lstStyle/>
        <a:p>
          <a:pPr rtl="0"/>
          <a:r>
            <a:rPr lang="en-US">
              <a:latin typeface="Franklin Gothic Book" panose="020B0503020102020204"/>
            </a:rPr>
            <a:t>Other countries have larger classes and still produce top results (Blatchford 2015) </a:t>
          </a:r>
        </a:p>
      </dgm:t>
    </dgm:pt>
    <dgm:pt modelId="{77CEE447-5BE0-41C3-A47D-2A0AA7C2573C}" type="parTrans" cxnId="{46FCE55F-E8BD-4293-B0C5-9CD4EE75B352}">
      <dgm:prSet/>
      <dgm:spPr/>
    </dgm:pt>
    <dgm:pt modelId="{7D083695-828E-478E-9787-B924A0372C81}" type="sibTrans" cxnId="{46FCE55F-E8BD-4293-B0C5-9CD4EE75B352}">
      <dgm:prSet/>
      <dgm:spPr/>
    </dgm:pt>
    <dgm:pt modelId="{CCF38FDE-6A55-40D0-9480-9B7BB7407927}" type="pres">
      <dgm:prSet presAssocID="{480C49C0-9CE0-443A-8139-63BC926310A7}" presName="diagram" presStyleCnt="0">
        <dgm:presLayoutVars>
          <dgm:dir/>
          <dgm:resizeHandles val="exact"/>
        </dgm:presLayoutVars>
      </dgm:prSet>
      <dgm:spPr/>
    </dgm:pt>
    <dgm:pt modelId="{8BAEDCEC-0E1D-4C91-B336-291FCDE613AC}" type="pres">
      <dgm:prSet presAssocID="{1CC01FF3-E1F6-413E-8899-5E2396D51244}" presName="node" presStyleLbl="node1" presStyleIdx="0" presStyleCnt="9">
        <dgm:presLayoutVars>
          <dgm:bulletEnabled val="1"/>
        </dgm:presLayoutVars>
      </dgm:prSet>
      <dgm:spPr/>
    </dgm:pt>
    <dgm:pt modelId="{507E401A-7A9B-4A27-9FEE-C92B1C039E34}" type="pres">
      <dgm:prSet presAssocID="{231E2513-1EED-4795-9CDF-C94DEF244E0F}" presName="sibTrans" presStyleLbl="sibTrans2D1" presStyleIdx="0" presStyleCnt="8"/>
      <dgm:spPr/>
    </dgm:pt>
    <dgm:pt modelId="{DEA149CA-A194-4278-9C47-57F4BD32D5F2}" type="pres">
      <dgm:prSet presAssocID="{231E2513-1EED-4795-9CDF-C94DEF244E0F}" presName="connectorText" presStyleLbl="sibTrans2D1" presStyleIdx="0" presStyleCnt="8"/>
      <dgm:spPr/>
    </dgm:pt>
    <dgm:pt modelId="{99C9C728-B66D-4EE5-B32F-1C1DE296D8D3}" type="pres">
      <dgm:prSet presAssocID="{24F64BCA-01C0-4C89-AE42-1A23915933C2}" presName="node" presStyleLbl="node1" presStyleIdx="1" presStyleCnt="9">
        <dgm:presLayoutVars>
          <dgm:bulletEnabled val="1"/>
        </dgm:presLayoutVars>
      </dgm:prSet>
      <dgm:spPr/>
    </dgm:pt>
    <dgm:pt modelId="{1AEAF80E-5AE3-4190-89AD-8CA4CDE76A16}" type="pres">
      <dgm:prSet presAssocID="{BA44BCAE-65DF-41D0-BC74-7C271D92DA95}" presName="sibTrans" presStyleLbl="sibTrans2D1" presStyleIdx="1" presStyleCnt="8"/>
      <dgm:spPr/>
    </dgm:pt>
    <dgm:pt modelId="{B308883B-F51A-4AF3-92CD-B04D08D4AD0C}" type="pres">
      <dgm:prSet presAssocID="{BA44BCAE-65DF-41D0-BC74-7C271D92DA95}" presName="connectorText" presStyleLbl="sibTrans2D1" presStyleIdx="1" presStyleCnt="8"/>
      <dgm:spPr/>
    </dgm:pt>
    <dgm:pt modelId="{D7145EE9-B68A-4DD2-8235-B710D1826892}" type="pres">
      <dgm:prSet presAssocID="{86A8504E-791A-4939-9508-4A7BD808C89A}" presName="node" presStyleLbl="node1" presStyleIdx="2" presStyleCnt="9">
        <dgm:presLayoutVars>
          <dgm:bulletEnabled val="1"/>
        </dgm:presLayoutVars>
      </dgm:prSet>
      <dgm:spPr/>
    </dgm:pt>
    <dgm:pt modelId="{8BE11ECB-0A2F-4AA4-A04B-CE2567D74764}" type="pres">
      <dgm:prSet presAssocID="{AD1E05A1-EE4D-40A5-8A4A-D12E1A72AC50}" presName="sibTrans" presStyleLbl="sibTrans2D1" presStyleIdx="2" presStyleCnt="8"/>
      <dgm:spPr/>
    </dgm:pt>
    <dgm:pt modelId="{E2CF084F-4E0D-43B2-BFAB-3038781C3B43}" type="pres">
      <dgm:prSet presAssocID="{AD1E05A1-EE4D-40A5-8A4A-D12E1A72AC50}" presName="connectorText" presStyleLbl="sibTrans2D1" presStyleIdx="2" presStyleCnt="8"/>
      <dgm:spPr/>
    </dgm:pt>
    <dgm:pt modelId="{461FF7E3-0F53-44A7-A5DA-01867B8EF95B}" type="pres">
      <dgm:prSet presAssocID="{4164B229-C64F-4E89-ACC8-973956BCC30F}" presName="node" presStyleLbl="node1" presStyleIdx="3" presStyleCnt="9">
        <dgm:presLayoutVars>
          <dgm:bulletEnabled val="1"/>
        </dgm:presLayoutVars>
      </dgm:prSet>
      <dgm:spPr/>
    </dgm:pt>
    <dgm:pt modelId="{E4C744A4-4DBF-4566-8FF6-6B70200AE903}" type="pres">
      <dgm:prSet presAssocID="{5412FEAC-FE21-45FF-8367-3C468FD7F615}" presName="sibTrans" presStyleLbl="sibTrans2D1" presStyleIdx="3" presStyleCnt="8"/>
      <dgm:spPr/>
    </dgm:pt>
    <dgm:pt modelId="{9C93EC26-226A-4E33-AC9E-89D08F5705AD}" type="pres">
      <dgm:prSet presAssocID="{5412FEAC-FE21-45FF-8367-3C468FD7F615}" presName="connectorText" presStyleLbl="sibTrans2D1" presStyleIdx="3" presStyleCnt="8"/>
      <dgm:spPr/>
    </dgm:pt>
    <dgm:pt modelId="{4FBBE87F-5C18-4CDD-AF7C-E46A349A2F05}" type="pres">
      <dgm:prSet presAssocID="{04DE8EFD-CDB0-4782-812B-76FE4E62D7B1}" presName="node" presStyleLbl="node1" presStyleIdx="4" presStyleCnt="9">
        <dgm:presLayoutVars>
          <dgm:bulletEnabled val="1"/>
        </dgm:presLayoutVars>
      </dgm:prSet>
      <dgm:spPr/>
    </dgm:pt>
    <dgm:pt modelId="{3F54C72C-D4C7-4C4A-A6DA-BD94D011CF7E}" type="pres">
      <dgm:prSet presAssocID="{9DA6D68A-EC7E-4528-AA8F-F1B64329102B}" presName="sibTrans" presStyleLbl="sibTrans2D1" presStyleIdx="4" presStyleCnt="8"/>
      <dgm:spPr/>
    </dgm:pt>
    <dgm:pt modelId="{A3436958-BD03-4FC0-B65A-D80442FE0396}" type="pres">
      <dgm:prSet presAssocID="{9DA6D68A-EC7E-4528-AA8F-F1B64329102B}" presName="connectorText" presStyleLbl="sibTrans2D1" presStyleIdx="4" presStyleCnt="8"/>
      <dgm:spPr/>
    </dgm:pt>
    <dgm:pt modelId="{E7B106D9-B9B0-47F5-B411-ACC33D86C76F}" type="pres">
      <dgm:prSet presAssocID="{612A1BA0-F347-4F30-A29A-55464A454F51}" presName="node" presStyleLbl="node1" presStyleIdx="5" presStyleCnt="9">
        <dgm:presLayoutVars>
          <dgm:bulletEnabled val="1"/>
        </dgm:presLayoutVars>
      </dgm:prSet>
      <dgm:spPr/>
    </dgm:pt>
    <dgm:pt modelId="{C8478C2D-1213-41D3-B40E-30AAC836683B}" type="pres">
      <dgm:prSet presAssocID="{E38A392A-EA9A-42D2-8DF0-E96C4DEAA423}" presName="sibTrans" presStyleLbl="sibTrans2D1" presStyleIdx="5" presStyleCnt="8"/>
      <dgm:spPr/>
    </dgm:pt>
    <dgm:pt modelId="{9C24D474-971C-4A0D-89D1-AECC57BD04D8}" type="pres">
      <dgm:prSet presAssocID="{E38A392A-EA9A-42D2-8DF0-E96C4DEAA423}" presName="connectorText" presStyleLbl="sibTrans2D1" presStyleIdx="5" presStyleCnt="8"/>
      <dgm:spPr/>
    </dgm:pt>
    <dgm:pt modelId="{121A1B4D-6858-405C-A9EE-38FCD6AF601F}" type="pres">
      <dgm:prSet presAssocID="{8A241B1C-F04C-495D-AAEE-1153930111D5}" presName="node" presStyleLbl="node1" presStyleIdx="6" presStyleCnt="9">
        <dgm:presLayoutVars>
          <dgm:bulletEnabled val="1"/>
        </dgm:presLayoutVars>
      </dgm:prSet>
      <dgm:spPr/>
    </dgm:pt>
    <dgm:pt modelId="{57CF010F-AD3A-4526-B152-D02DE0A1D8AC}" type="pres">
      <dgm:prSet presAssocID="{9C8B3D41-AA89-4EC8-BAAC-48C1A120AA16}" presName="sibTrans" presStyleLbl="sibTrans2D1" presStyleIdx="6" presStyleCnt="8"/>
      <dgm:spPr/>
    </dgm:pt>
    <dgm:pt modelId="{22C610B8-4CE5-44CE-998A-8E496B784F12}" type="pres">
      <dgm:prSet presAssocID="{9C8B3D41-AA89-4EC8-BAAC-48C1A120AA16}" presName="connectorText" presStyleLbl="sibTrans2D1" presStyleIdx="6" presStyleCnt="8"/>
      <dgm:spPr/>
    </dgm:pt>
    <dgm:pt modelId="{20325EF6-00EF-40C2-B086-BDE8AA35EB8C}" type="pres">
      <dgm:prSet presAssocID="{499833D2-12E9-4C0A-93BB-8613D68C0F72}" presName="node" presStyleLbl="node1" presStyleIdx="7" presStyleCnt="9">
        <dgm:presLayoutVars>
          <dgm:bulletEnabled val="1"/>
        </dgm:presLayoutVars>
      </dgm:prSet>
      <dgm:spPr/>
    </dgm:pt>
    <dgm:pt modelId="{C0B8469C-8323-4BDB-8E55-7E8B8DD3C404}" type="pres">
      <dgm:prSet presAssocID="{CA75F6D7-4177-4E28-A803-A04A8D78A310}" presName="sibTrans" presStyleLbl="sibTrans2D1" presStyleIdx="7" presStyleCnt="8"/>
      <dgm:spPr/>
    </dgm:pt>
    <dgm:pt modelId="{16F6B75B-DCA9-4CB6-B0CA-074D7475C6B4}" type="pres">
      <dgm:prSet presAssocID="{CA75F6D7-4177-4E28-A803-A04A8D78A310}" presName="connectorText" presStyleLbl="sibTrans2D1" presStyleIdx="7" presStyleCnt="8"/>
      <dgm:spPr/>
    </dgm:pt>
    <dgm:pt modelId="{D54776E5-A49C-4BF1-B115-937C1DC805FF}" type="pres">
      <dgm:prSet presAssocID="{2AFD9734-43AE-4104-9A73-4569C260AE40}" presName="node" presStyleLbl="node1" presStyleIdx="8" presStyleCnt="9">
        <dgm:presLayoutVars>
          <dgm:bulletEnabled val="1"/>
        </dgm:presLayoutVars>
      </dgm:prSet>
      <dgm:spPr/>
    </dgm:pt>
  </dgm:ptLst>
  <dgm:cxnLst>
    <dgm:cxn modelId="{4523CB0E-2F8A-4A24-A59B-3DE8040A2523}" type="presOf" srcId="{231E2513-1EED-4795-9CDF-C94DEF244E0F}" destId="{DEA149CA-A194-4278-9C47-57F4BD32D5F2}" srcOrd="1" destOrd="0" presId="urn:microsoft.com/office/officeart/2005/8/layout/process5"/>
    <dgm:cxn modelId="{330D110F-E240-4BB9-8264-A47BA87454A6}" type="presOf" srcId="{5412FEAC-FE21-45FF-8367-3C468FD7F615}" destId="{9C93EC26-226A-4E33-AC9E-89D08F5705AD}" srcOrd="1" destOrd="0" presId="urn:microsoft.com/office/officeart/2005/8/layout/process5"/>
    <dgm:cxn modelId="{E9C81D13-D99B-411E-8601-0853D77F29D8}" type="presOf" srcId="{E38A392A-EA9A-42D2-8DF0-E96C4DEAA423}" destId="{9C24D474-971C-4A0D-89D1-AECC57BD04D8}" srcOrd="1" destOrd="0" presId="urn:microsoft.com/office/officeart/2005/8/layout/process5"/>
    <dgm:cxn modelId="{503D7017-7EE6-456F-80A8-1C93DD812CB4}" type="presOf" srcId="{9DA6D68A-EC7E-4528-AA8F-F1B64329102B}" destId="{3F54C72C-D4C7-4C4A-A6DA-BD94D011CF7E}" srcOrd="0" destOrd="0" presId="urn:microsoft.com/office/officeart/2005/8/layout/process5"/>
    <dgm:cxn modelId="{2B9E321D-607E-44E8-84B9-F2778D7E8E04}" type="presOf" srcId="{9DA6D68A-EC7E-4528-AA8F-F1B64329102B}" destId="{A3436958-BD03-4FC0-B65A-D80442FE0396}" srcOrd="1" destOrd="0" presId="urn:microsoft.com/office/officeart/2005/8/layout/process5"/>
    <dgm:cxn modelId="{FEA5E62F-61FE-4298-94A8-0D49B86F6DC6}" type="presOf" srcId="{CA75F6D7-4177-4E28-A803-A04A8D78A310}" destId="{C0B8469C-8323-4BDB-8E55-7E8B8DD3C404}" srcOrd="0" destOrd="0" presId="urn:microsoft.com/office/officeart/2005/8/layout/process5"/>
    <dgm:cxn modelId="{2D439A3D-5466-43FF-8B23-6102EAC6682F}" type="presOf" srcId="{AD1E05A1-EE4D-40A5-8A4A-D12E1A72AC50}" destId="{8BE11ECB-0A2F-4AA4-A04B-CE2567D74764}" srcOrd="0" destOrd="0" presId="urn:microsoft.com/office/officeart/2005/8/layout/process5"/>
    <dgm:cxn modelId="{48D67143-6CF5-4D5E-BB16-4C5B2B1A712A}" type="presOf" srcId="{CA75F6D7-4177-4E28-A803-A04A8D78A310}" destId="{16F6B75B-DCA9-4CB6-B0CA-074D7475C6B4}" srcOrd="1" destOrd="0" presId="urn:microsoft.com/office/officeart/2005/8/layout/process5"/>
    <dgm:cxn modelId="{2FE6E345-B530-4943-8889-DD41C330047A}" type="presOf" srcId="{BA44BCAE-65DF-41D0-BC74-7C271D92DA95}" destId="{B308883B-F51A-4AF3-92CD-B04D08D4AD0C}" srcOrd="1" destOrd="0" presId="urn:microsoft.com/office/officeart/2005/8/layout/process5"/>
    <dgm:cxn modelId="{577C5E47-362A-49A7-8A10-6580164502B6}" type="presOf" srcId="{1CC01FF3-E1F6-413E-8899-5E2396D51244}" destId="{8BAEDCEC-0E1D-4C91-B336-291FCDE613AC}" srcOrd="0" destOrd="0" presId="urn:microsoft.com/office/officeart/2005/8/layout/process5"/>
    <dgm:cxn modelId="{9382E74B-B4FC-4C90-B2F7-1C873F11D804}" type="presOf" srcId="{86A8504E-791A-4939-9508-4A7BD808C89A}" destId="{D7145EE9-B68A-4DD2-8235-B710D1826892}" srcOrd="0" destOrd="0" presId="urn:microsoft.com/office/officeart/2005/8/layout/process5"/>
    <dgm:cxn modelId="{3B518C5D-4DF9-48FB-876A-6654EC01FB42}" srcId="{480C49C0-9CE0-443A-8139-63BC926310A7}" destId="{24F64BCA-01C0-4C89-AE42-1A23915933C2}" srcOrd="1" destOrd="0" parTransId="{6E576120-83EC-44A4-85F4-052D60AF0E9A}" sibTransId="{BA44BCAE-65DF-41D0-BC74-7C271D92DA95}"/>
    <dgm:cxn modelId="{46FCE55F-E8BD-4293-B0C5-9CD4EE75B352}" srcId="{480C49C0-9CE0-443A-8139-63BC926310A7}" destId="{2AFD9734-43AE-4104-9A73-4569C260AE40}" srcOrd="8" destOrd="0" parTransId="{77CEE447-5BE0-41C3-A47D-2A0AA7C2573C}" sibTransId="{7D083695-828E-478E-9787-B924A0372C81}"/>
    <dgm:cxn modelId="{9E7F5360-6213-45A7-843B-A08E57D3C379}" type="presOf" srcId="{8A241B1C-F04C-495D-AAEE-1153930111D5}" destId="{121A1B4D-6858-405C-A9EE-38FCD6AF601F}" srcOrd="0" destOrd="0" presId="urn:microsoft.com/office/officeart/2005/8/layout/process5"/>
    <dgm:cxn modelId="{614D7368-A07F-4E35-9814-9D03F4769BB0}" type="presOf" srcId="{BA44BCAE-65DF-41D0-BC74-7C271D92DA95}" destId="{1AEAF80E-5AE3-4190-89AD-8CA4CDE76A16}" srcOrd="0" destOrd="0" presId="urn:microsoft.com/office/officeart/2005/8/layout/process5"/>
    <dgm:cxn modelId="{50F16069-D2C0-4117-B4D9-3237FA15C548}" type="presOf" srcId="{E38A392A-EA9A-42D2-8DF0-E96C4DEAA423}" destId="{C8478C2D-1213-41D3-B40E-30AAC836683B}" srcOrd="0" destOrd="0" presId="urn:microsoft.com/office/officeart/2005/8/layout/process5"/>
    <dgm:cxn modelId="{F7E7B26E-E9CF-4AB5-8552-C3F49B918D44}" type="presOf" srcId="{24F64BCA-01C0-4C89-AE42-1A23915933C2}" destId="{99C9C728-B66D-4EE5-B32F-1C1DE296D8D3}" srcOrd="0" destOrd="0" presId="urn:microsoft.com/office/officeart/2005/8/layout/process5"/>
    <dgm:cxn modelId="{A1F10886-A924-4410-9641-9CBC00AE51F3}" type="presOf" srcId="{AD1E05A1-EE4D-40A5-8A4A-D12E1A72AC50}" destId="{E2CF084F-4E0D-43B2-BFAB-3038781C3B43}" srcOrd="1" destOrd="0" presId="urn:microsoft.com/office/officeart/2005/8/layout/process5"/>
    <dgm:cxn modelId="{C03AE98A-3947-4241-963D-6BE7DEE4199E}" type="presOf" srcId="{2AFD9734-43AE-4104-9A73-4569C260AE40}" destId="{D54776E5-A49C-4BF1-B115-937C1DC805FF}" srcOrd="0" destOrd="0" presId="urn:microsoft.com/office/officeart/2005/8/layout/process5"/>
    <dgm:cxn modelId="{CE01DA8E-F8B8-45F5-8FD3-6D57C28427E1}" srcId="{480C49C0-9CE0-443A-8139-63BC926310A7}" destId="{86A8504E-791A-4939-9508-4A7BD808C89A}" srcOrd="2" destOrd="0" parTransId="{4EC05049-D23A-4523-86FB-676AA4657B60}" sibTransId="{AD1E05A1-EE4D-40A5-8A4A-D12E1A72AC50}"/>
    <dgm:cxn modelId="{318EA897-8B80-4AB0-8253-6EBD39FCD50E}" type="presOf" srcId="{9C8B3D41-AA89-4EC8-BAAC-48C1A120AA16}" destId="{22C610B8-4CE5-44CE-998A-8E496B784F12}" srcOrd="1" destOrd="0" presId="urn:microsoft.com/office/officeart/2005/8/layout/process5"/>
    <dgm:cxn modelId="{278584A7-0F29-4586-86C6-FB239095ACFA}" type="presOf" srcId="{9C8B3D41-AA89-4EC8-BAAC-48C1A120AA16}" destId="{57CF010F-AD3A-4526-B152-D02DE0A1D8AC}" srcOrd="0" destOrd="0" presId="urn:microsoft.com/office/officeart/2005/8/layout/process5"/>
    <dgm:cxn modelId="{198F72AE-BCFE-45FD-99F1-1C9E1C28801A}" type="presOf" srcId="{612A1BA0-F347-4F30-A29A-55464A454F51}" destId="{E7B106D9-B9B0-47F5-B411-ACC33D86C76F}" srcOrd="0" destOrd="0" presId="urn:microsoft.com/office/officeart/2005/8/layout/process5"/>
    <dgm:cxn modelId="{FFEBD9B4-738D-465E-8B84-A80A77E583B4}" srcId="{480C49C0-9CE0-443A-8139-63BC926310A7}" destId="{4164B229-C64F-4E89-ACC8-973956BCC30F}" srcOrd="3" destOrd="0" parTransId="{50CA6960-7B44-4408-8F6F-B6126B43498D}" sibTransId="{5412FEAC-FE21-45FF-8367-3C468FD7F615}"/>
    <dgm:cxn modelId="{569DD0B5-5C1D-4885-A11E-333F8C7C859E}" srcId="{480C49C0-9CE0-443A-8139-63BC926310A7}" destId="{8A241B1C-F04C-495D-AAEE-1153930111D5}" srcOrd="6" destOrd="0" parTransId="{99136E12-F3EA-43F8-96DB-A4007855F8FA}" sibTransId="{9C8B3D41-AA89-4EC8-BAAC-48C1A120AA16}"/>
    <dgm:cxn modelId="{9204E7B6-4AAD-425B-9442-F9D1D36D56D9}" srcId="{480C49C0-9CE0-443A-8139-63BC926310A7}" destId="{1CC01FF3-E1F6-413E-8899-5E2396D51244}" srcOrd="0" destOrd="0" parTransId="{72F0ADCA-E447-427A-B922-660340748D7B}" sibTransId="{231E2513-1EED-4795-9CDF-C94DEF244E0F}"/>
    <dgm:cxn modelId="{3B0BA2C0-4CFB-4029-8E34-C115E31D3D75}" srcId="{480C49C0-9CE0-443A-8139-63BC926310A7}" destId="{04DE8EFD-CDB0-4782-812B-76FE4E62D7B1}" srcOrd="4" destOrd="0" parTransId="{638C27D9-0763-4DA5-8552-FC92AB88E621}" sibTransId="{9DA6D68A-EC7E-4528-AA8F-F1B64329102B}"/>
    <dgm:cxn modelId="{8B0109CF-7233-45A0-907E-0672C168D6D9}" srcId="{480C49C0-9CE0-443A-8139-63BC926310A7}" destId="{499833D2-12E9-4C0A-93BB-8613D68C0F72}" srcOrd="7" destOrd="0" parTransId="{458AE45A-E88E-4536-B3EC-9D53E03016DC}" sibTransId="{CA75F6D7-4177-4E28-A803-A04A8D78A310}"/>
    <dgm:cxn modelId="{AEF835D8-0F63-4C78-B56D-76EDBCB2DECF}" type="presOf" srcId="{480C49C0-9CE0-443A-8139-63BC926310A7}" destId="{CCF38FDE-6A55-40D0-9480-9B7BB7407927}" srcOrd="0" destOrd="0" presId="urn:microsoft.com/office/officeart/2005/8/layout/process5"/>
    <dgm:cxn modelId="{C72522E5-266F-4CD9-95D8-457D42ACFAA4}" srcId="{480C49C0-9CE0-443A-8139-63BC926310A7}" destId="{612A1BA0-F347-4F30-A29A-55464A454F51}" srcOrd="5" destOrd="0" parTransId="{F867029E-38D4-4DDA-8123-92AD78860895}" sibTransId="{E38A392A-EA9A-42D2-8DF0-E96C4DEAA423}"/>
    <dgm:cxn modelId="{883CFAEB-6BBB-4AF7-AF6A-AB401F5B3F09}" type="presOf" srcId="{231E2513-1EED-4795-9CDF-C94DEF244E0F}" destId="{507E401A-7A9B-4A27-9FEE-C92B1C039E34}" srcOrd="0" destOrd="0" presId="urn:microsoft.com/office/officeart/2005/8/layout/process5"/>
    <dgm:cxn modelId="{4C72A2ED-FBB3-4B77-B085-D4974693E714}" type="presOf" srcId="{5412FEAC-FE21-45FF-8367-3C468FD7F615}" destId="{E4C744A4-4DBF-4566-8FF6-6B70200AE903}" srcOrd="0" destOrd="0" presId="urn:microsoft.com/office/officeart/2005/8/layout/process5"/>
    <dgm:cxn modelId="{66C53BF2-B84E-4CE8-A073-6B5EE7E5297F}" type="presOf" srcId="{04DE8EFD-CDB0-4782-812B-76FE4E62D7B1}" destId="{4FBBE87F-5C18-4CDD-AF7C-E46A349A2F05}" srcOrd="0" destOrd="0" presId="urn:microsoft.com/office/officeart/2005/8/layout/process5"/>
    <dgm:cxn modelId="{61EDFDF9-1908-40B4-BD2F-30E964A951E7}" type="presOf" srcId="{4164B229-C64F-4E89-ACC8-973956BCC30F}" destId="{461FF7E3-0F53-44A7-A5DA-01867B8EF95B}" srcOrd="0" destOrd="0" presId="urn:microsoft.com/office/officeart/2005/8/layout/process5"/>
    <dgm:cxn modelId="{812B98FE-5744-450C-A401-7035548357B6}" type="presOf" srcId="{499833D2-12E9-4C0A-93BB-8613D68C0F72}" destId="{20325EF6-00EF-40C2-B086-BDE8AA35EB8C}" srcOrd="0" destOrd="0" presId="urn:microsoft.com/office/officeart/2005/8/layout/process5"/>
    <dgm:cxn modelId="{B8136B25-3387-495E-AACC-054ACA3FBA40}" type="presParOf" srcId="{CCF38FDE-6A55-40D0-9480-9B7BB7407927}" destId="{8BAEDCEC-0E1D-4C91-B336-291FCDE613AC}" srcOrd="0" destOrd="0" presId="urn:microsoft.com/office/officeart/2005/8/layout/process5"/>
    <dgm:cxn modelId="{500B3629-A0C2-4949-9895-D20759CBBC1E}" type="presParOf" srcId="{CCF38FDE-6A55-40D0-9480-9B7BB7407927}" destId="{507E401A-7A9B-4A27-9FEE-C92B1C039E34}" srcOrd="1" destOrd="0" presId="urn:microsoft.com/office/officeart/2005/8/layout/process5"/>
    <dgm:cxn modelId="{7D71A822-98E5-4677-BDF9-9EEB830F438A}" type="presParOf" srcId="{507E401A-7A9B-4A27-9FEE-C92B1C039E34}" destId="{DEA149CA-A194-4278-9C47-57F4BD32D5F2}" srcOrd="0" destOrd="0" presId="urn:microsoft.com/office/officeart/2005/8/layout/process5"/>
    <dgm:cxn modelId="{34DA530C-F257-4F10-9F7A-6200384C5595}" type="presParOf" srcId="{CCF38FDE-6A55-40D0-9480-9B7BB7407927}" destId="{99C9C728-B66D-4EE5-B32F-1C1DE296D8D3}" srcOrd="2" destOrd="0" presId="urn:microsoft.com/office/officeart/2005/8/layout/process5"/>
    <dgm:cxn modelId="{8B5B1D45-265A-4BDB-85D5-7430B6068517}" type="presParOf" srcId="{CCF38FDE-6A55-40D0-9480-9B7BB7407927}" destId="{1AEAF80E-5AE3-4190-89AD-8CA4CDE76A16}" srcOrd="3" destOrd="0" presId="urn:microsoft.com/office/officeart/2005/8/layout/process5"/>
    <dgm:cxn modelId="{9ECF4EB5-9E56-44DE-A6E2-9431C216C403}" type="presParOf" srcId="{1AEAF80E-5AE3-4190-89AD-8CA4CDE76A16}" destId="{B308883B-F51A-4AF3-92CD-B04D08D4AD0C}" srcOrd="0" destOrd="0" presId="urn:microsoft.com/office/officeart/2005/8/layout/process5"/>
    <dgm:cxn modelId="{78321EE3-E8F5-422F-A7D0-4D6935469DB9}" type="presParOf" srcId="{CCF38FDE-6A55-40D0-9480-9B7BB7407927}" destId="{D7145EE9-B68A-4DD2-8235-B710D1826892}" srcOrd="4" destOrd="0" presId="urn:microsoft.com/office/officeart/2005/8/layout/process5"/>
    <dgm:cxn modelId="{BF4B2A03-A912-497B-B1EA-E69E9132275C}" type="presParOf" srcId="{CCF38FDE-6A55-40D0-9480-9B7BB7407927}" destId="{8BE11ECB-0A2F-4AA4-A04B-CE2567D74764}" srcOrd="5" destOrd="0" presId="urn:microsoft.com/office/officeart/2005/8/layout/process5"/>
    <dgm:cxn modelId="{0D332681-38C1-4247-A0BD-79011F0D5E76}" type="presParOf" srcId="{8BE11ECB-0A2F-4AA4-A04B-CE2567D74764}" destId="{E2CF084F-4E0D-43B2-BFAB-3038781C3B43}" srcOrd="0" destOrd="0" presId="urn:microsoft.com/office/officeart/2005/8/layout/process5"/>
    <dgm:cxn modelId="{423F8F8F-0A1C-4C77-9261-ED2305EDDBBC}" type="presParOf" srcId="{CCF38FDE-6A55-40D0-9480-9B7BB7407927}" destId="{461FF7E3-0F53-44A7-A5DA-01867B8EF95B}" srcOrd="6" destOrd="0" presId="urn:microsoft.com/office/officeart/2005/8/layout/process5"/>
    <dgm:cxn modelId="{224D2B61-EE30-4E46-B274-9686F7266B8A}" type="presParOf" srcId="{CCF38FDE-6A55-40D0-9480-9B7BB7407927}" destId="{E4C744A4-4DBF-4566-8FF6-6B70200AE903}" srcOrd="7" destOrd="0" presId="urn:microsoft.com/office/officeart/2005/8/layout/process5"/>
    <dgm:cxn modelId="{3FCB44ED-CCDA-42B4-9207-90A85F15AEAC}" type="presParOf" srcId="{E4C744A4-4DBF-4566-8FF6-6B70200AE903}" destId="{9C93EC26-226A-4E33-AC9E-89D08F5705AD}" srcOrd="0" destOrd="0" presId="urn:microsoft.com/office/officeart/2005/8/layout/process5"/>
    <dgm:cxn modelId="{31039232-9283-4EE7-B46A-A6D3ED71B7DD}" type="presParOf" srcId="{CCF38FDE-6A55-40D0-9480-9B7BB7407927}" destId="{4FBBE87F-5C18-4CDD-AF7C-E46A349A2F05}" srcOrd="8" destOrd="0" presId="urn:microsoft.com/office/officeart/2005/8/layout/process5"/>
    <dgm:cxn modelId="{C86A530F-D0A9-424A-83A0-CFD9DCF51446}" type="presParOf" srcId="{CCF38FDE-6A55-40D0-9480-9B7BB7407927}" destId="{3F54C72C-D4C7-4C4A-A6DA-BD94D011CF7E}" srcOrd="9" destOrd="0" presId="urn:microsoft.com/office/officeart/2005/8/layout/process5"/>
    <dgm:cxn modelId="{0A73618B-D94F-4484-9BF4-D1F816DC9472}" type="presParOf" srcId="{3F54C72C-D4C7-4C4A-A6DA-BD94D011CF7E}" destId="{A3436958-BD03-4FC0-B65A-D80442FE0396}" srcOrd="0" destOrd="0" presId="urn:microsoft.com/office/officeart/2005/8/layout/process5"/>
    <dgm:cxn modelId="{9433834D-5BB6-40EF-8169-CAA56AA71317}" type="presParOf" srcId="{CCF38FDE-6A55-40D0-9480-9B7BB7407927}" destId="{E7B106D9-B9B0-47F5-B411-ACC33D86C76F}" srcOrd="10" destOrd="0" presId="urn:microsoft.com/office/officeart/2005/8/layout/process5"/>
    <dgm:cxn modelId="{A9533F99-2BA1-4661-8827-F063CB53D0E0}" type="presParOf" srcId="{CCF38FDE-6A55-40D0-9480-9B7BB7407927}" destId="{C8478C2D-1213-41D3-B40E-30AAC836683B}" srcOrd="11" destOrd="0" presId="urn:microsoft.com/office/officeart/2005/8/layout/process5"/>
    <dgm:cxn modelId="{513DFA0D-8BB0-40CE-AE23-90A0B96E5620}" type="presParOf" srcId="{C8478C2D-1213-41D3-B40E-30AAC836683B}" destId="{9C24D474-971C-4A0D-89D1-AECC57BD04D8}" srcOrd="0" destOrd="0" presId="urn:microsoft.com/office/officeart/2005/8/layout/process5"/>
    <dgm:cxn modelId="{D856687B-E753-4C79-9626-8150FA48E08B}" type="presParOf" srcId="{CCF38FDE-6A55-40D0-9480-9B7BB7407927}" destId="{121A1B4D-6858-405C-A9EE-38FCD6AF601F}" srcOrd="12" destOrd="0" presId="urn:microsoft.com/office/officeart/2005/8/layout/process5"/>
    <dgm:cxn modelId="{C6D9D9CB-FB85-4D5B-8418-9AD5BF712D2C}" type="presParOf" srcId="{CCF38FDE-6A55-40D0-9480-9B7BB7407927}" destId="{57CF010F-AD3A-4526-B152-D02DE0A1D8AC}" srcOrd="13" destOrd="0" presId="urn:microsoft.com/office/officeart/2005/8/layout/process5"/>
    <dgm:cxn modelId="{790AC542-7A12-4D64-BC50-188668D28A1C}" type="presParOf" srcId="{57CF010F-AD3A-4526-B152-D02DE0A1D8AC}" destId="{22C610B8-4CE5-44CE-998A-8E496B784F12}" srcOrd="0" destOrd="0" presId="urn:microsoft.com/office/officeart/2005/8/layout/process5"/>
    <dgm:cxn modelId="{7B9C4D0D-36ED-46CE-B585-783F95EB1C4A}" type="presParOf" srcId="{CCF38FDE-6A55-40D0-9480-9B7BB7407927}" destId="{20325EF6-00EF-40C2-B086-BDE8AA35EB8C}" srcOrd="14" destOrd="0" presId="urn:microsoft.com/office/officeart/2005/8/layout/process5"/>
    <dgm:cxn modelId="{6BBCC946-3BDC-4E5C-9668-751381586317}" type="presParOf" srcId="{CCF38FDE-6A55-40D0-9480-9B7BB7407927}" destId="{C0B8469C-8323-4BDB-8E55-7E8B8DD3C404}" srcOrd="15" destOrd="0" presId="urn:microsoft.com/office/officeart/2005/8/layout/process5"/>
    <dgm:cxn modelId="{4E943351-CD6B-4E58-B803-5629C0DB4A7C}" type="presParOf" srcId="{C0B8469C-8323-4BDB-8E55-7E8B8DD3C404}" destId="{16F6B75B-DCA9-4CB6-B0CA-074D7475C6B4}" srcOrd="0" destOrd="0" presId="urn:microsoft.com/office/officeart/2005/8/layout/process5"/>
    <dgm:cxn modelId="{9341CD69-B35C-44FB-82EA-5C1286D41F84}" type="presParOf" srcId="{CCF38FDE-6A55-40D0-9480-9B7BB7407927}" destId="{D54776E5-A49C-4BF1-B115-937C1DC805FF}" srcOrd="1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1500AB-B981-473B-A395-528FCF58DB86}"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8A79B5F-9287-4F87-9843-5752AE5F6D9C}">
      <dgm:prSet/>
      <dgm:spPr/>
      <dgm:t>
        <a:bodyPr/>
        <a:lstStyle/>
        <a:p>
          <a:pPr rtl="0"/>
          <a:r>
            <a:rPr lang="en-GB" baseline="0"/>
            <a:t>Particularly the case for disadvantaged students </a:t>
          </a:r>
          <a:r>
            <a:rPr lang="en-GB">
              <a:latin typeface="Franklin Gothic Book" panose="020B0503020102020204"/>
            </a:rPr>
            <a:t>(Hattie 2015)</a:t>
          </a:r>
          <a:endParaRPr lang="en-US"/>
        </a:p>
      </dgm:t>
    </dgm:pt>
    <dgm:pt modelId="{1BBB845C-4A35-466F-91B3-FB510F20E421}" type="parTrans" cxnId="{26934F35-BE94-493D-8B4D-155F315F2F1A}">
      <dgm:prSet/>
      <dgm:spPr/>
      <dgm:t>
        <a:bodyPr/>
        <a:lstStyle/>
        <a:p>
          <a:endParaRPr lang="en-US"/>
        </a:p>
      </dgm:t>
    </dgm:pt>
    <dgm:pt modelId="{B6BEF53C-B1B0-4EF4-956A-FB58783E85E3}" type="sibTrans" cxnId="{26934F35-BE94-493D-8B4D-155F315F2F1A}">
      <dgm:prSet/>
      <dgm:spPr/>
      <dgm:t>
        <a:bodyPr/>
        <a:lstStyle/>
        <a:p>
          <a:endParaRPr lang="en-US"/>
        </a:p>
      </dgm:t>
    </dgm:pt>
    <dgm:pt modelId="{2A1B6577-A3F6-4B4F-A276-35C70AD76084}">
      <dgm:prSet/>
      <dgm:spPr/>
      <dgm:t>
        <a:bodyPr/>
        <a:lstStyle/>
        <a:p>
          <a:pPr rtl="0"/>
          <a:r>
            <a:rPr lang="en-GB" baseline="0"/>
            <a:t>Younger children perform better in smaller classes</a:t>
          </a:r>
          <a:r>
            <a:rPr lang="en-GB" baseline="0">
              <a:latin typeface="Franklin Gothic Book" panose="020B0503020102020204"/>
            </a:rPr>
            <a:t> </a:t>
          </a:r>
          <a:endParaRPr lang="en-US"/>
        </a:p>
      </dgm:t>
    </dgm:pt>
    <dgm:pt modelId="{2366F1DF-E84E-4B7B-81B8-1B254895F2C4}" type="parTrans" cxnId="{CD94C99F-827F-4117-930D-86926820F4EC}">
      <dgm:prSet/>
      <dgm:spPr/>
      <dgm:t>
        <a:bodyPr/>
        <a:lstStyle/>
        <a:p>
          <a:endParaRPr lang="en-US"/>
        </a:p>
      </dgm:t>
    </dgm:pt>
    <dgm:pt modelId="{83DB89B7-C91E-43EB-B6D1-994635B28CFF}" type="sibTrans" cxnId="{CD94C99F-827F-4117-930D-86926820F4EC}">
      <dgm:prSet/>
      <dgm:spPr/>
      <dgm:t>
        <a:bodyPr/>
        <a:lstStyle/>
        <a:p>
          <a:endParaRPr lang="en-US"/>
        </a:p>
      </dgm:t>
    </dgm:pt>
    <dgm:pt modelId="{172D1036-6B24-480E-831C-B06A5C67D9DA}">
      <dgm:prSet/>
      <dgm:spPr/>
      <dgm:t>
        <a:bodyPr/>
        <a:lstStyle/>
        <a:p>
          <a:pPr rtl="0"/>
          <a:r>
            <a:rPr lang="en-GB" baseline="0"/>
            <a:t>Teachers able to be more effective in small classes</a:t>
          </a:r>
          <a:r>
            <a:rPr lang="en-GB" baseline="0">
              <a:latin typeface="Franklin Gothic Book" panose="020B0503020102020204"/>
            </a:rPr>
            <a:t> </a:t>
          </a:r>
          <a:endParaRPr lang="en-US"/>
        </a:p>
      </dgm:t>
    </dgm:pt>
    <dgm:pt modelId="{7BB58219-3BA0-4E4E-995D-E6FC8CDD1A92}" type="parTrans" cxnId="{7B59A61E-C098-434E-BD6A-46144A671399}">
      <dgm:prSet/>
      <dgm:spPr/>
      <dgm:t>
        <a:bodyPr/>
        <a:lstStyle/>
        <a:p>
          <a:endParaRPr lang="en-US"/>
        </a:p>
      </dgm:t>
    </dgm:pt>
    <dgm:pt modelId="{49193FBA-0862-4F0B-9215-33A5B49ECE71}" type="sibTrans" cxnId="{7B59A61E-C098-434E-BD6A-46144A671399}">
      <dgm:prSet/>
      <dgm:spPr/>
      <dgm:t>
        <a:bodyPr/>
        <a:lstStyle/>
        <a:p>
          <a:endParaRPr lang="en-US"/>
        </a:p>
      </dgm:t>
    </dgm:pt>
    <dgm:pt modelId="{56AE3F23-E671-405C-BE30-86832243FAE9}">
      <dgm:prSet/>
      <dgm:spPr/>
      <dgm:t>
        <a:bodyPr/>
        <a:lstStyle/>
        <a:p>
          <a:pPr rtl="0"/>
          <a:r>
            <a:rPr lang="en-GB" baseline="0"/>
            <a:t>More individualised attention per pupil</a:t>
          </a:r>
          <a:r>
            <a:rPr lang="en-GB" baseline="0">
              <a:latin typeface="Franklin Gothic Book" panose="020B0503020102020204"/>
            </a:rPr>
            <a:t> (</a:t>
          </a:r>
          <a:r>
            <a:rPr lang="en-GB" baseline="0"/>
            <a:t>Schanzenbach</a:t>
          </a:r>
          <a:r>
            <a:rPr lang="en-GB" baseline="0">
              <a:latin typeface="Franklin Gothic Book" panose="020B0503020102020204"/>
            </a:rPr>
            <a:t> 2014) </a:t>
          </a:r>
          <a:endParaRPr lang="en-US"/>
        </a:p>
      </dgm:t>
    </dgm:pt>
    <dgm:pt modelId="{0F2F5F9B-E1F7-46C6-A722-7C98DDF06D7D}" type="parTrans" cxnId="{911ECF47-D006-4ABF-968C-62769220EB33}">
      <dgm:prSet/>
      <dgm:spPr/>
      <dgm:t>
        <a:bodyPr/>
        <a:lstStyle/>
        <a:p>
          <a:endParaRPr lang="en-US"/>
        </a:p>
      </dgm:t>
    </dgm:pt>
    <dgm:pt modelId="{4EF79585-2FF5-4881-B8B7-527D20079876}" type="sibTrans" cxnId="{911ECF47-D006-4ABF-968C-62769220EB33}">
      <dgm:prSet/>
      <dgm:spPr/>
      <dgm:t>
        <a:bodyPr/>
        <a:lstStyle/>
        <a:p>
          <a:endParaRPr lang="en-US"/>
        </a:p>
      </dgm:t>
    </dgm:pt>
    <dgm:pt modelId="{BE3C88CF-61F6-4E98-9DBA-3D2A3461EFCF}">
      <dgm:prSet/>
      <dgm:spPr/>
      <dgm:t>
        <a:bodyPr/>
        <a:lstStyle/>
        <a:p>
          <a:pPr rtl="0"/>
          <a:r>
            <a:rPr lang="en-GB" baseline="0"/>
            <a:t>Children benefit more from individualised learning</a:t>
          </a:r>
          <a:r>
            <a:rPr lang="en-GB" baseline="0">
              <a:latin typeface="Franklin Gothic Book" panose="020B0503020102020204"/>
            </a:rPr>
            <a:t> </a:t>
          </a:r>
          <a:endParaRPr lang="en-US"/>
        </a:p>
      </dgm:t>
    </dgm:pt>
    <dgm:pt modelId="{D2B83DA6-DDE0-431C-BD83-DFE9469C66C8}" type="parTrans" cxnId="{2415BDFA-B3FE-4638-A51B-C086F1E564F3}">
      <dgm:prSet/>
      <dgm:spPr/>
      <dgm:t>
        <a:bodyPr/>
        <a:lstStyle/>
        <a:p>
          <a:endParaRPr lang="en-US"/>
        </a:p>
      </dgm:t>
    </dgm:pt>
    <dgm:pt modelId="{C4009BEF-EE5C-43B8-A4D7-07C61F8AC413}" type="sibTrans" cxnId="{2415BDFA-B3FE-4638-A51B-C086F1E564F3}">
      <dgm:prSet/>
      <dgm:spPr/>
      <dgm:t>
        <a:bodyPr/>
        <a:lstStyle/>
        <a:p>
          <a:endParaRPr lang="en-US"/>
        </a:p>
      </dgm:t>
    </dgm:pt>
    <dgm:pt modelId="{66E4C7D7-2750-4B5A-AC9D-07E362AC4F64}">
      <dgm:prSet/>
      <dgm:spPr/>
      <dgm:t>
        <a:bodyPr/>
        <a:lstStyle/>
        <a:p>
          <a:pPr rtl="0"/>
          <a:r>
            <a:rPr lang="en-GB" baseline="0"/>
            <a:t>Smaller classes with the same abilities allow for this.</a:t>
          </a:r>
          <a:r>
            <a:rPr lang="en-GB" baseline="0">
              <a:latin typeface="Franklin Gothic Book" panose="020B0503020102020204"/>
            </a:rPr>
            <a:t> </a:t>
          </a:r>
          <a:endParaRPr lang="en-US"/>
        </a:p>
      </dgm:t>
    </dgm:pt>
    <dgm:pt modelId="{6F4BED18-3CFA-49B7-A498-0B87DC08BA3B}" type="parTrans" cxnId="{14160AF3-1D27-4BA5-B2F3-6BB47340836A}">
      <dgm:prSet/>
      <dgm:spPr/>
      <dgm:t>
        <a:bodyPr/>
        <a:lstStyle/>
        <a:p>
          <a:endParaRPr lang="en-US"/>
        </a:p>
      </dgm:t>
    </dgm:pt>
    <dgm:pt modelId="{B953785C-43F0-41D1-B023-2D4394E966A2}" type="sibTrans" cxnId="{14160AF3-1D27-4BA5-B2F3-6BB47340836A}">
      <dgm:prSet/>
      <dgm:spPr/>
      <dgm:t>
        <a:bodyPr/>
        <a:lstStyle/>
        <a:p>
          <a:endParaRPr lang="en-US"/>
        </a:p>
      </dgm:t>
    </dgm:pt>
    <dgm:pt modelId="{281CF4A5-1A3D-46BB-874E-B4E6AF867109}" type="pres">
      <dgm:prSet presAssocID="{671500AB-B981-473B-A395-528FCF58DB86}" presName="diagram" presStyleCnt="0">
        <dgm:presLayoutVars>
          <dgm:dir/>
          <dgm:resizeHandles val="exact"/>
        </dgm:presLayoutVars>
      </dgm:prSet>
      <dgm:spPr/>
    </dgm:pt>
    <dgm:pt modelId="{8D454E5A-D7B3-4B2C-8B03-46AB5478BAA2}" type="pres">
      <dgm:prSet presAssocID="{F8A79B5F-9287-4F87-9843-5752AE5F6D9C}" presName="node" presStyleLbl="node1" presStyleIdx="0" presStyleCnt="6">
        <dgm:presLayoutVars>
          <dgm:bulletEnabled val="1"/>
        </dgm:presLayoutVars>
      </dgm:prSet>
      <dgm:spPr/>
    </dgm:pt>
    <dgm:pt modelId="{E652A700-AC2A-4169-B57A-C85EE11C2151}" type="pres">
      <dgm:prSet presAssocID="{B6BEF53C-B1B0-4EF4-956A-FB58783E85E3}" presName="sibTrans" presStyleCnt="0"/>
      <dgm:spPr/>
    </dgm:pt>
    <dgm:pt modelId="{57EFCC91-C5AA-40FA-9DD7-99A367B61F15}" type="pres">
      <dgm:prSet presAssocID="{2A1B6577-A3F6-4B4F-A276-35C70AD76084}" presName="node" presStyleLbl="node1" presStyleIdx="1" presStyleCnt="6">
        <dgm:presLayoutVars>
          <dgm:bulletEnabled val="1"/>
        </dgm:presLayoutVars>
      </dgm:prSet>
      <dgm:spPr/>
    </dgm:pt>
    <dgm:pt modelId="{22F509C1-AD6D-408E-B0BC-C9C1D2C74060}" type="pres">
      <dgm:prSet presAssocID="{83DB89B7-C91E-43EB-B6D1-994635B28CFF}" presName="sibTrans" presStyleCnt="0"/>
      <dgm:spPr/>
    </dgm:pt>
    <dgm:pt modelId="{5638E8F5-4F58-4E5E-AB33-EC25933B298F}" type="pres">
      <dgm:prSet presAssocID="{172D1036-6B24-480E-831C-B06A5C67D9DA}" presName="node" presStyleLbl="node1" presStyleIdx="2" presStyleCnt="6">
        <dgm:presLayoutVars>
          <dgm:bulletEnabled val="1"/>
        </dgm:presLayoutVars>
      </dgm:prSet>
      <dgm:spPr/>
    </dgm:pt>
    <dgm:pt modelId="{B30A4167-73D5-4E02-9A68-CEDF560C4C7A}" type="pres">
      <dgm:prSet presAssocID="{49193FBA-0862-4F0B-9215-33A5B49ECE71}" presName="sibTrans" presStyleCnt="0"/>
      <dgm:spPr/>
    </dgm:pt>
    <dgm:pt modelId="{B108FF4C-07A9-4CC3-A08C-EFDD64D7F2E2}" type="pres">
      <dgm:prSet presAssocID="{56AE3F23-E671-405C-BE30-86832243FAE9}" presName="node" presStyleLbl="node1" presStyleIdx="3" presStyleCnt="6">
        <dgm:presLayoutVars>
          <dgm:bulletEnabled val="1"/>
        </dgm:presLayoutVars>
      </dgm:prSet>
      <dgm:spPr/>
    </dgm:pt>
    <dgm:pt modelId="{C0465671-6F6D-4BD3-A935-3D9C4C8C29D3}" type="pres">
      <dgm:prSet presAssocID="{4EF79585-2FF5-4881-B8B7-527D20079876}" presName="sibTrans" presStyleCnt="0"/>
      <dgm:spPr/>
    </dgm:pt>
    <dgm:pt modelId="{2BAAFB1A-2750-4933-B335-7706AA225A4B}" type="pres">
      <dgm:prSet presAssocID="{BE3C88CF-61F6-4E98-9DBA-3D2A3461EFCF}" presName="node" presStyleLbl="node1" presStyleIdx="4" presStyleCnt="6">
        <dgm:presLayoutVars>
          <dgm:bulletEnabled val="1"/>
        </dgm:presLayoutVars>
      </dgm:prSet>
      <dgm:spPr/>
    </dgm:pt>
    <dgm:pt modelId="{8E878065-CBC3-4F0D-8C78-2785F70CCCCF}" type="pres">
      <dgm:prSet presAssocID="{C4009BEF-EE5C-43B8-A4D7-07C61F8AC413}" presName="sibTrans" presStyleCnt="0"/>
      <dgm:spPr/>
    </dgm:pt>
    <dgm:pt modelId="{61603F6C-A911-4810-AC76-2F7C7320995D}" type="pres">
      <dgm:prSet presAssocID="{66E4C7D7-2750-4B5A-AC9D-07E362AC4F64}" presName="node" presStyleLbl="node1" presStyleIdx="5" presStyleCnt="6">
        <dgm:presLayoutVars>
          <dgm:bulletEnabled val="1"/>
        </dgm:presLayoutVars>
      </dgm:prSet>
      <dgm:spPr/>
    </dgm:pt>
  </dgm:ptLst>
  <dgm:cxnLst>
    <dgm:cxn modelId="{67185F14-46E0-4B0C-B619-3F6DAE21E76F}" type="presOf" srcId="{172D1036-6B24-480E-831C-B06A5C67D9DA}" destId="{5638E8F5-4F58-4E5E-AB33-EC25933B298F}" srcOrd="0" destOrd="0" presId="urn:microsoft.com/office/officeart/2005/8/layout/default"/>
    <dgm:cxn modelId="{7B59A61E-C098-434E-BD6A-46144A671399}" srcId="{671500AB-B981-473B-A395-528FCF58DB86}" destId="{172D1036-6B24-480E-831C-B06A5C67D9DA}" srcOrd="2" destOrd="0" parTransId="{7BB58219-3BA0-4E4E-995D-E6FC8CDD1A92}" sibTransId="{49193FBA-0862-4F0B-9215-33A5B49ECE71}"/>
    <dgm:cxn modelId="{26934F35-BE94-493D-8B4D-155F315F2F1A}" srcId="{671500AB-B981-473B-A395-528FCF58DB86}" destId="{F8A79B5F-9287-4F87-9843-5752AE5F6D9C}" srcOrd="0" destOrd="0" parTransId="{1BBB845C-4A35-466F-91B3-FB510F20E421}" sibTransId="{B6BEF53C-B1B0-4EF4-956A-FB58783E85E3}"/>
    <dgm:cxn modelId="{911ECF47-D006-4ABF-968C-62769220EB33}" srcId="{671500AB-B981-473B-A395-528FCF58DB86}" destId="{56AE3F23-E671-405C-BE30-86832243FAE9}" srcOrd="3" destOrd="0" parTransId="{0F2F5F9B-E1F7-46C6-A722-7C98DDF06D7D}" sibTransId="{4EF79585-2FF5-4881-B8B7-527D20079876}"/>
    <dgm:cxn modelId="{8FEDED48-A3E5-4184-BDF6-7C3F8ECD811E}" type="presOf" srcId="{66E4C7D7-2750-4B5A-AC9D-07E362AC4F64}" destId="{61603F6C-A911-4810-AC76-2F7C7320995D}" srcOrd="0" destOrd="0" presId="urn:microsoft.com/office/officeart/2005/8/layout/default"/>
    <dgm:cxn modelId="{C1DAE549-1AD7-4CDE-B81E-A281C3ADBAEE}" type="presOf" srcId="{2A1B6577-A3F6-4B4F-A276-35C70AD76084}" destId="{57EFCC91-C5AA-40FA-9DD7-99A367B61F15}" srcOrd="0" destOrd="0" presId="urn:microsoft.com/office/officeart/2005/8/layout/default"/>
    <dgm:cxn modelId="{A657BA5D-A1ED-4568-9D7F-562FD563D616}" type="presOf" srcId="{F8A79B5F-9287-4F87-9843-5752AE5F6D9C}" destId="{8D454E5A-D7B3-4B2C-8B03-46AB5478BAA2}" srcOrd="0" destOrd="0" presId="urn:microsoft.com/office/officeart/2005/8/layout/default"/>
    <dgm:cxn modelId="{98ECD285-5F19-45D2-878F-97677FBECE77}" type="presOf" srcId="{56AE3F23-E671-405C-BE30-86832243FAE9}" destId="{B108FF4C-07A9-4CC3-A08C-EFDD64D7F2E2}" srcOrd="0" destOrd="0" presId="urn:microsoft.com/office/officeart/2005/8/layout/default"/>
    <dgm:cxn modelId="{CD94C99F-827F-4117-930D-86926820F4EC}" srcId="{671500AB-B981-473B-A395-528FCF58DB86}" destId="{2A1B6577-A3F6-4B4F-A276-35C70AD76084}" srcOrd="1" destOrd="0" parTransId="{2366F1DF-E84E-4B7B-81B8-1B254895F2C4}" sibTransId="{83DB89B7-C91E-43EB-B6D1-994635B28CFF}"/>
    <dgm:cxn modelId="{C4EEC4A1-A7E5-472F-8069-95DDE61A2CBD}" type="presOf" srcId="{671500AB-B981-473B-A395-528FCF58DB86}" destId="{281CF4A5-1A3D-46BB-874E-B4E6AF867109}" srcOrd="0" destOrd="0" presId="urn:microsoft.com/office/officeart/2005/8/layout/default"/>
    <dgm:cxn modelId="{45F164A8-FE9E-4985-9663-2AB5A8DB12C5}" type="presOf" srcId="{BE3C88CF-61F6-4E98-9DBA-3D2A3461EFCF}" destId="{2BAAFB1A-2750-4933-B335-7706AA225A4B}" srcOrd="0" destOrd="0" presId="urn:microsoft.com/office/officeart/2005/8/layout/default"/>
    <dgm:cxn modelId="{14160AF3-1D27-4BA5-B2F3-6BB47340836A}" srcId="{671500AB-B981-473B-A395-528FCF58DB86}" destId="{66E4C7D7-2750-4B5A-AC9D-07E362AC4F64}" srcOrd="5" destOrd="0" parTransId="{6F4BED18-3CFA-49B7-A498-0B87DC08BA3B}" sibTransId="{B953785C-43F0-41D1-B023-2D4394E966A2}"/>
    <dgm:cxn modelId="{2415BDFA-B3FE-4638-A51B-C086F1E564F3}" srcId="{671500AB-B981-473B-A395-528FCF58DB86}" destId="{BE3C88CF-61F6-4E98-9DBA-3D2A3461EFCF}" srcOrd="4" destOrd="0" parTransId="{D2B83DA6-DDE0-431C-BD83-DFE9469C66C8}" sibTransId="{C4009BEF-EE5C-43B8-A4D7-07C61F8AC413}"/>
    <dgm:cxn modelId="{7124DF3C-F1A8-4172-8CB5-2026DA122711}" type="presParOf" srcId="{281CF4A5-1A3D-46BB-874E-B4E6AF867109}" destId="{8D454E5A-D7B3-4B2C-8B03-46AB5478BAA2}" srcOrd="0" destOrd="0" presId="urn:microsoft.com/office/officeart/2005/8/layout/default"/>
    <dgm:cxn modelId="{174D3009-C849-4659-B711-B4E36B21299B}" type="presParOf" srcId="{281CF4A5-1A3D-46BB-874E-B4E6AF867109}" destId="{E652A700-AC2A-4169-B57A-C85EE11C2151}" srcOrd="1" destOrd="0" presId="urn:microsoft.com/office/officeart/2005/8/layout/default"/>
    <dgm:cxn modelId="{4462C12B-7532-4EA1-87E9-E0F40D236765}" type="presParOf" srcId="{281CF4A5-1A3D-46BB-874E-B4E6AF867109}" destId="{57EFCC91-C5AA-40FA-9DD7-99A367B61F15}" srcOrd="2" destOrd="0" presId="urn:microsoft.com/office/officeart/2005/8/layout/default"/>
    <dgm:cxn modelId="{2DDE19F7-B99F-4533-9E78-B1486ABF1E65}" type="presParOf" srcId="{281CF4A5-1A3D-46BB-874E-B4E6AF867109}" destId="{22F509C1-AD6D-408E-B0BC-C9C1D2C74060}" srcOrd="3" destOrd="0" presId="urn:microsoft.com/office/officeart/2005/8/layout/default"/>
    <dgm:cxn modelId="{6F1DE8AD-3EA1-4F80-A357-BDAD8D707524}" type="presParOf" srcId="{281CF4A5-1A3D-46BB-874E-B4E6AF867109}" destId="{5638E8F5-4F58-4E5E-AB33-EC25933B298F}" srcOrd="4" destOrd="0" presId="urn:microsoft.com/office/officeart/2005/8/layout/default"/>
    <dgm:cxn modelId="{841288F1-B6C9-49D5-8990-6B05505EAF2E}" type="presParOf" srcId="{281CF4A5-1A3D-46BB-874E-B4E6AF867109}" destId="{B30A4167-73D5-4E02-9A68-CEDF560C4C7A}" srcOrd="5" destOrd="0" presId="urn:microsoft.com/office/officeart/2005/8/layout/default"/>
    <dgm:cxn modelId="{E23E544D-33DE-40EE-9D0D-C64458B2ED93}" type="presParOf" srcId="{281CF4A5-1A3D-46BB-874E-B4E6AF867109}" destId="{B108FF4C-07A9-4CC3-A08C-EFDD64D7F2E2}" srcOrd="6" destOrd="0" presId="urn:microsoft.com/office/officeart/2005/8/layout/default"/>
    <dgm:cxn modelId="{F9F7B955-D5A1-42AB-AB62-3ED64EAAA4E1}" type="presParOf" srcId="{281CF4A5-1A3D-46BB-874E-B4E6AF867109}" destId="{C0465671-6F6D-4BD3-A935-3D9C4C8C29D3}" srcOrd="7" destOrd="0" presId="urn:microsoft.com/office/officeart/2005/8/layout/default"/>
    <dgm:cxn modelId="{8F05E63F-736E-4925-81C4-F481DFA751A6}" type="presParOf" srcId="{281CF4A5-1A3D-46BB-874E-B4E6AF867109}" destId="{2BAAFB1A-2750-4933-B335-7706AA225A4B}" srcOrd="8" destOrd="0" presId="urn:microsoft.com/office/officeart/2005/8/layout/default"/>
    <dgm:cxn modelId="{17A03041-0BF9-401A-AC3F-F82610AD0970}" type="presParOf" srcId="{281CF4A5-1A3D-46BB-874E-B4E6AF867109}" destId="{8E878065-CBC3-4F0D-8C78-2785F70CCCCF}" srcOrd="9" destOrd="0" presId="urn:microsoft.com/office/officeart/2005/8/layout/default"/>
    <dgm:cxn modelId="{E4FCE3AF-DB05-4FBC-8799-806283010224}" type="presParOf" srcId="{281CF4A5-1A3D-46BB-874E-B4E6AF867109}" destId="{61603F6C-A911-4810-AC76-2F7C7320995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FBB88F-34A3-4247-B1B4-2331BE6A357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55E72C0-79F7-444A-A697-7E670E3C6D63}">
      <dgm:prSet/>
      <dgm:spPr/>
      <dgm:t>
        <a:bodyPr/>
        <a:lstStyle/>
        <a:p>
          <a:pPr rtl="0"/>
          <a:r>
            <a:rPr lang="en-US" baseline="0">
              <a:latin typeface="Franklin Gothic Book" panose="020B0503020102020204"/>
            </a:rPr>
            <a:t>Other things are more important than class size (Gilbert 1995) </a:t>
          </a:r>
          <a:r>
            <a:rPr lang="en-GB" baseline="0">
              <a:latin typeface="Franklin Gothic Book" panose="020B0503020102020204"/>
            </a:rPr>
            <a:t> </a:t>
          </a:r>
          <a:endParaRPr lang="en-GB"/>
        </a:p>
      </dgm:t>
    </dgm:pt>
    <dgm:pt modelId="{08B6C13D-971E-4EE5-990B-AFFC608D5373}" type="parTrans" cxnId="{4E5610B8-0446-4EAC-B14E-FDB17EC46130}">
      <dgm:prSet/>
      <dgm:spPr/>
      <dgm:t>
        <a:bodyPr/>
        <a:lstStyle/>
        <a:p>
          <a:endParaRPr lang="en-US"/>
        </a:p>
      </dgm:t>
    </dgm:pt>
    <dgm:pt modelId="{BD47C1DF-A47D-47C0-B478-04921C1BFA68}" type="sibTrans" cxnId="{4E5610B8-0446-4EAC-B14E-FDB17EC46130}">
      <dgm:prSet/>
      <dgm:spPr/>
      <dgm:t>
        <a:bodyPr/>
        <a:lstStyle/>
        <a:p>
          <a:endParaRPr lang="en-US"/>
        </a:p>
      </dgm:t>
    </dgm:pt>
    <dgm:pt modelId="{B49E9A70-35BB-4516-ADCB-B6D69E761EDF}">
      <dgm:prSet/>
      <dgm:spPr/>
      <dgm:t>
        <a:bodyPr/>
        <a:lstStyle/>
        <a:p>
          <a:pPr rtl="0"/>
          <a:r>
            <a:rPr lang="en-GB" baseline="0"/>
            <a:t>Has little impact on attainment – small </a:t>
          </a:r>
          <a:r>
            <a:rPr lang="en-GB" baseline="0">
              <a:latin typeface="Franklin Gothic Book" panose="020B0503020102020204"/>
            </a:rPr>
            <a:t>improvement </a:t>
          </a:r>
          <a:r>
            <a:rPr lang="en-GB" baseline="0"/>
            <a:t>for a lot of investment</a:t>
          </a:r>
          <a:r>
            <a:rPr lang="en-GB" baseline="0">
              <a:latin typeface="Franklin Gothic Book" panose="020B0503020102020204"/>
            </a:rPr>
            <a:t> </a:t>
          </a:r>
          <a:endParaRPr lang="en-US"/>
        </a:p>
      </dgm:t>
    </dgm:pt>
    <dgm:pt modelId="{1B5E999E-F224-45DE-9234-47FEC694E5F0}" type="parTrans" cxnId="{58341C3F-795E-401A-8DEC-C33D49C536C8}">
      <dgm:prSet/>
      <dgm:spPr/>
      <dgm:t>
        <a:bodyPr/>
        <a:lstStyle/>
        <a:p>
          <a:endParaRPr lang="en-US"/>
        </a:p>
      </dgm:t>
    </dgm:pt>
    <dgm:pt modelId="{0F69CAA3-6C94-419B-9F0B-C4E44FBC26B4}" type="sibTrans" cxnId="{58341C3F-795E-401A-8DEC-C33D49C536C8}">
      <dgm:prSet/>
      <dgm:spPr/>
      <dgm:t>
        <a:bodyPr/>
        <a:lstStyle/>
        <a:p>
          <a:endParaRPr lang="en-US"/>
        </a:p>
      </dgm:t>
    </dgm:pt>
    <dgm:pt modelId="{1D13A560-9DC8-4442-9990-AE8C0844924F}">
      <dgm:prSet/>
      <dgm:spPr/>
      <dgm:t>
        <a:bodyPr/>
        <a:lstStyle/>
        <a:p>
          <a:r>
            <a:rPr lang="en-GB" baseline="0"/>
            <a:t>Teaching styles remain the same in varied size classes </a:t>
          </a:r>
          <a:endParaRPr lang="en-US"/>
        </a:p>
      </dgm:t>
    </dgm:pt>
    <dgm:pt modelId="{D09F2B2F-290A-43CB-8313-8938E76DE8DD}" type="parTrans" cxnId="{CD2CC383-5097-4DE1-80FA-8914CBC0EDE8}">
      <dgm:prSet/>
      <dgm:spPr/>
      <dgm:t>
        <a:bodyPr/>
        <a:lstStyle/>
        <a:p>
          <a:endParaRPr lang="en-US"/>
        </a:p>
      </dgm:t>
    </dgm:pt>
    <dgm:pt modelId="{A59CC013-D995-4175-9960-731FE2CDD2C9}" type="sibTrans" cxnId="{CD2CC383-5097-4DE1-80FA-8914CBC0EDE8}">
      <dgm:prSet/>
      <dgm:spPr/>
      <dgm:t>
        <a:bodyPr/>
        <a:lstStyle/>
        <a:p>
          <a:endParaRPr lang="en-US"/>
        </a:p>
      </dgm:t>
    </dgm:pt>
    <dgm:pt modelId="{D71D599C-BADC-4C8B-987A-4056BDCE5E76}">
      <dgm:prSet/>
      <dgm:spPr/>
      <dgm:t>
        <a:bodyPr/>
        <a:lstStyle/>
        <a:p>
          <a:r>
            <a:rPr lang="en-GB" baseline="0"/>
            <a:t>Focusing on expertise rather than reduction in class sizes. </a:t>
          </a:r>
          <a:endParaRPr lang="en-US"/>
        </a:p>
      </dgm:t>
    </dgm:pt>
    <dgm:pt modelId="{AEC48319-1520-4BDC-973C-8671E61B6BE3}" type="parTrans" cxnId="{3B53710C-3A24-4129-9468-38E52AFACEC9}">
      <dgm:prSet/>
      <dgm:spPr/>
      <dgm:t>
        <a:bodyPr/>
        <a:lstStyle/>
        <a:p>
          <a:endParaRPr lang="en-US"/>
        </a:p>
      </dgm:t>
    </dgm:pt>
    <dgm:pt modelId="{75D60F6E-A14E-4262-A0CF-5E18644FF467}" type="sibTrans" cxnId="{3B53710C-3A24-4129-9468-38E52AFACEC9}">
      <dgm:prSet/>
      <dgm:spPr/>
      <dgm:t>
        <a:bodyPr/>
        <a:lstStyle/>
        <a:p>
          <a:endParaRPr lang="en-US"/>
        </a:p>
      </dgm:t>
    </dgm:pt>
    <dgm:pt modelId="{73BC1BCC-7DB0-4B56-99A9-77635530A655}">
      <dgm:prSet/>
      <dgm:spPr/>
      <dgm:t>
        <a:bodyPr/>
        <a:lstStyle/>
        <a:p>
          <a:r>
            <a:rPr lang="en-US" baseline="0"/>
            <a:t>Previous research has focused on primary and infant schools because class size was thought to have minimal effects on older children.</a:t>
          </a:r>
          <a:endParaRPr lang="en-US"/>
        </a:p>
      </dgm:t>
    </dgm:pt>
    <dgm:pt modelId="{99E82AD6-FD05-43F6-B1D9-E6512083E2D7}" type="parTrans" cxnId="{287C89A4-11B9-4D3E-9EC0-FC5CE180C269}">
      <dgm:prSet/>
      <dgm:spPr/>
      <dgm:t>
        <a:bodyPr/>
        <a:lstStyle/>
        <a:p>
          <a:endParaRPr lang="en-US"/>
        </a:p>
      </dgm:t>
    </dgm:pt>
    <dgm:pt modelId="{C724A397-097D-429F-BFB1-12F9F8260810}" type="sibTrans" cxnId="{287C89A4-11B9-4D3E-9EC0-FC5CE180C269}">
      <dgm:prSet/>
      <dgm:spPr/>
      <dgm:t>
        <a:bodyPr/>
        <a:lstStyle/>
        <a:p>
          <a:endParaRPr lang="en-US"/>
        </a:p>
      </dgm:t>
    </dgm:pt>
    <dgm:pt modelId="{F0F7F632-7566-49D1-A2E3-D13B2710AB4C}" type="pres">
      <dgm:prSet presAssocID="{62FBB88F-34A3-4247-B1B4-2331BE6A357E}" presName="diagram" presStyleCnt="0">
        <dgm:presLayoutVars>
          <dgm:dir/>
          <dgm:resizeHandles val="exact"/>
        </dgm:presLayoutVars>
      </dgm:prSet>
      <dgm:spPr/>
    </dgm:pt>
    <dgm:pt modelId="{4AB69A80-C24C-4586-A5A5-2450E55B2A95}" type="pres">
      <dgm:prSet presAssocID="{B55E72C0-79F7-444A-A697-7E670E3C6D63}" presName="node" presStyleLbl="node1" presStyleIdx="0" presStyleCnt="5">
        <dgm:presLayoutVars>
          <dgm:bulletEnabled val="1"/>
        </dgm:presLayoutVars>
      </dgm:prSet>
      <dgm:spPr/>
    </dgm:pt>
    <dgm:pt modelId="{D734BFB1-2CAA-441A-AB82-8D0FCE05A9C2}" type="pres">
      <dgm:prSet presAssocID="{BD47C1DF-A47D-47C0-B478-04921C1BFA68}" presName="sibTrans" presStyleCnt="0"/>
      <dgm:spPr/>
    </dgm:pt>
    <dgm:pt modelId="{A3C1F7C9-EE91-45E5-98B7-B746F41873A0}" type="pres">
      <dgm:prSet presAssocID="{B49E9A70-35BB-4516-ADCB-B6D69E761EDF}" presName="node" presStyleLbl="node1" presStyleIdx="1" presStyleCnt="5">
        <dgm:presLayoutVars>
          <dgm:bulletEnabled val="1"/>
        </dgm:presLayoutVars>
      </dgm:prSet>
      <dgm:spPr/>
    </dgm:pt>
    <dgm:pt modelId="{F17A9FC3-7846-4DC5-B593-809BA0DF698E}" type="pres">
      <dgm:prSet presAssocID="{0F69CAA3-6C94-419B-9F0B-C4E44FBC26B4}" presName="sibTrans" presStyleCnt="0"/>
      <dgm:spPr/>
    </dgm:pt>
    <dgm:pt modelId="{7E38A5F4-941C-4EC9-9950-9DC49DBA2405}" type="pres">
      <dgm:prSet presAssocID="{1D13A560-9DC8-4442-9990-AE8C0844924F}" presName="node" presStyleLbl="node1" presStyleIdx="2" presStyleCnt="5">
        <dgm:presLayoutVars>
          <dgm:bulletEnabled val="1"/>
        </dgm:presLayoutVars>
      </dgm:prSet>
      <dgm:spPr/>
    </dgm:pt>
    <dgm:pt modelId="{6853DDEF-731E-4F1C-89B7-35DA29DED56C}" type="pres">
      <dgm:prSet presAssocID="{A59CC013-D995-4175-9960-731FE2CDD2C9}" presName="sibTrans" presStyleCnt="0"/>
      <dgm:spPr/>
    </dgm:pt>
    <dgm:pt modelId="{FE746F5C-AA55-4D27-9403-91A3115B64E4}" type="pres">
      <dgm:prSet presAssocID="{D71D599C-BADC-4C8B-987A-4056BDCE5E76}" presName="node" presStyleLbl="node1" presStyleIdx="3" presStyleCnt="5">
        <dgm:presLayoutVars>
          <dgm:bulletEnabled val="1"/>
        </dgm:presLayoutVars>
      </dgm:prSet>
      <dgm:spPr/>
    </dgm:pt>
    <dgm:pt modelId="{1E9143BC-6AEB-4D88-9699-8AA156EA5DA3}" type="pres">
      <dgm:prSet presAssocID="{75D60F6E-A14E-4262-A0CF-5E18644FF467}" presName="sibTrans" presStyleCnt="0"/>
      <dgm:spPr/>
    </dgm:pt>
    <dgm:pt modelId="{71628E63-C52B-474D-9954-F8349592F089}" type="pres">
      <dgm:prSet presAssocID="{73BC1BCC-7DB0-4B56-99A9-77635530A655}" presName="node" presStyleLbl="node1" presStyleIdx="4" presStyleCnt="5">
        <dgm:presLayoutVars>
          <dgm:bulletEnabled val="1"/>
        </dgm:presLayoutVars>
      </dgm:prSet>
      <dgm:spPr/>
    </dgm:pt>
  </dgm:ptLst>
  <dgm:cxnLst>
    <dgm:cxn modelId="{BFF2DF05-4469-44AA-B4AD-73A7A5C49567}" type="presOf" srcId="{B55E72C0-79F7-444A-A697-7E670E3C6D63}" destId="{4AB69A80-C24C-4586-A5A5-2450E55B2A95}" srcOrd="0" destOrd="0" presId="urn:microsoft.com/office/officeart/2005/8/layout/default"/>
    <dgm:cxn modelId="{3B53710C-3A24-4129-9468-38E52AFACEC9}" srcId="{62FBB88F-34A3-4247-B1B4-2331BE6A357E}" destId="{D71D599C-BADC-4C8B-987A-4056BDCE5E76}" srcOrd="3" destOrd="0" parTransId="{AEC48319-1520-4BDC-973C-8671E61B6BE3}" sibTransId="{75D60F6E-A14E-4262-A0CF-5E18644FF467}"/>
    <dgm:cxn modelId="{58341C3F-795E-401A-8DEC-C33D49C536C8}" srcId="{62FBB88F-34A3-4247-B1B4-2331BE6A357E}" destId="{B49E9A70-35BB-4516-ADCB-B6D69E761EDF}" srcOrd="1" destOrd="0" parTransId="{1B5E999E-F224-45DE-9234-47FEC694E5F0}" sibTransId="{0F69CAA3-6C94-419B-9F0B-C4E44FBC26B4}"/>
    <dgm:cxn modelId="{D56AA87E-335A-45FA-9C28-D2995A30DC39}" type="presOf" srcId="{62FBB88F-34A3-4247-B1B4-2331BE6A357E}" destId="{F0F7F632-7566-49D1-A2E3-D13B2710AB4C}" srcOrd="0" destOrd="0" presId="urn:microsoft.com/office/officeart/2005/8/layout/default"/>
    <dgm:cxn modelId="{CD2CC383-5097-4DE1-80FA-8914CBC0EDE8}" srcId="{62FBB88F-34A3-4247-B1B4-2331BE6A357E}" destId="{1D13A560-9DC8-4442-9990-AE8C0844924F}" srcOrd="2" destOrd="0" parTransId="{D09F2B2F-290A-43CB-8313-8938E76DE8DD}" sibTransId="{A59CC013-D995-4175-9960-731FE2CDD2C9}"/>
    <dgm:cxn modelId="{7D11AC84-4842-47DF-B592-C448B2D60C64}" type="presOf" srcId="{D71D599C-BADC-4C8B-987A-4056BDCE5E76}" destId="{FE746F5C-AA55-4D27-9403-91A3115B64E4}" srcOrd="0" destOrd="0" presId="urn:microsoft.com/office/officeart/2005/8/layout/default"/>
    <dgm:cxn modelId="{8442508F-857A-406E-99B6-90AB1735BA6A}" type="presOf" srcId="{B49E9A70-35BB-4516-ADCB-B6D69E761EDF}" destId="{A3C1F7C9-EE91-45E5-98B7-B746F41873A0}" srcOrd="0" destOrd="0" presId="urn:microsoft.com/office/officeart/2005/8/layout/default"/>
    <dgm:cxn modelId="{287C89A4-11B9-4D3E-9EC0-FC5CE180C269}" srcId="{62FBB88F-34A3-4247-B1B4-2331BE6A357E}" destId="{73BC1BCC-7DB0-4B56-99A9-77635530A655}" srcOrd="4" destOrd="0" parTransId="{99E82AD6-FD05-43F6-B1D9-E6512083E2D7}" sibTransId="{C724A397-097D-429F-BFB1-12F9F8260810}"/>
    <dgm:cxn modelId="{B4E316AF-60EC-409C-9906-A00A7ED34B0F}" type="presOf" srcId="{1D13A560-9DC8-4442-9990-AE8C0844924F}" destId="{7E38A5F4-941C-4EC9-9950-9DC49DBA2405}" srcOrd="0" destOrd="0" presId="urn:microsoft.com/office/officeart/2005/8/layout/default"/>
    <dgm:cxn modelId="{4E5610B8-0446-4EAC-B14E-FDB17EC46130}" srcId="{62FBB88F-34A3-4247-B1B4-2331BE6A357E}" destId="{B55E72C0-79F7-444A-A697-7E670E3C6D63}" srcOrd="0" destOrd="0" parTransId="{08B6C13D-971E-4EE5-990B-AFFC608D5373}" sibTransId="{BD47C1DF-A47D-47C0-B478-04921C1BFA68}"/>
    <dgm:cxn modelId="{949EE0E9-5AE6-4105-B4EB-98DEBA6792DC}" type="presOf" srcId="{73BC1BCC-7DB0-4B56-99A9-77635530A655}" destId="{71628E63-C52B-474D-9954-F8349592F089}" srcOrd="0" destOrd="0" presId="urn:microsoft.com/office/officeart/2005/8/layout/default"/>
    <dgm:cxn modelId="{69A8990E-AFFD-4972-ACD0-6A4617C4379B}" type="presParOf" srcId="{F0F7F632-7566-49D1-A2E3-D13B2710AB4C}" destId="{4AB69A80-C24C-4586-A5A5-2450E55B2A95}" srcOrd="0" destOrd="0" presId="urn:microsoft.com/office/officeart/2005/8/layout/default"/>
    <dgm:cxn modelId="{511B771F-4C27-4087-BBC0-CFE8CDB60533}" type="presParOf" srcId="{F0F7F632-7566-49D1-A2E3-D13B2710AB4C}" destId="{D734BFB1-2CAA-441A-AB82-8D0FCE05A9C2}" srcOrd="1" destOrd="0" presId="urn:microsoft.com/office/officeart/2005/8/layout/default"/>
    <dgm:cxn modelId="{A25512B1-DCC0-4BF1-ACF4-FB8CAE626159}" type="presParOf" srcId="{F0F7F632-7566-49D1-A2E3-D13B2710AB4C}" destId="{A3C1F7C9-EE91-45E5-98B7-B746F41873A0}" srcOrd="2" destOrd="0" presId="urn:microsoft.com/office/officeart/2005/8/layout/default"/>
    <dgm:cxn modelId="{F231EB59-D262-4ECF-8BC7-CE065E28E6D3}" type="presParOf" srcId="{F0F7F632-7566-49D1-A2E3-D13B2710AB4C}" destId="{F17A9FC3-7846-4DC5-B593-809BA0DF698E}" srcOrd="3" destOrd="0" presId="urn:microsoft.com/office/officeart/2005/8/layout/default"/>
    <dgm:cxn modelId="{212D3F4D-A338-405F-B088-A9A82830405E}" type="presParOf" srcId="{F0F7F632-7566-49D1-A2E3-D13B2710AB4C}" destId="{7E38A5F4-941C-4EC9-9950-9DC49DBA2405}" srcOrd="4" destOrd="0" presId="urn:microsoft.com/office/officeart/2005/8/layout/default"/>
    <dgm:cxn modelId="{B223139E-2645-4221-A8F7-DC1ECF60C9DB}" type="presParOf" srcId="{F0F7F632-7566-49D1-A2E3-D13B2710AB4C}" destId="{6853DDEF-731E-4F1C-89B7-35DA29DED56C}" srcOrd="5" destOrd="0" presId="urn:microsoft.com/office/officeart/2005/8/layout/default"/>
    <dgm:cxn modelId="{E9AF1E75-A9E8-436A-80DC-F7ACA1DF53A1}" type="presParOf" srcId="{F0F7F632-7566-49D1-A2E3-D13B2710AB4C}" destId="{FE746F5C-AA55-4D27-9403-91A3115B64E4}" srcOrd="6" destOrd="0" presId="urn:microsoft.com/office/officeart/2005/8/layout/default"/>
    <dgm:cxn modelId="{EDB8B16D-200B-44F4-BA86-AC0B75951504}" type="presParOf" srcId="{F0F7F632-7566-49D1-A2E3-D13B2710AB4C}" destId="{1E9143BC-6AEB-4D88-9699-8AA156EA5DA3}" srcOrd="7" destOrd="0" presId="urn:microsoft.com/office/officeart/2005/8/layout/default"/>
    <dgm:cxn modelId="{F9766EDC-A313-47C5-A9A8-1EC2213645D9}" type="presParOf" srcId="{F0F7F632-7566-49D1-A2E3-D13B2710AB4C}" destId="{71628E63-C52B-474D-9954-F8349592F08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CB49DB-4450-4140-A673-8722837BF099}"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215D0D50-F864-4B99-8C03-C6B68F2F3800}">
      <dgm:prSet phldr="0"/>
      <dgm:spPr/>
      <dgm:t>
        <a:bodyPr/>
        <a:lstStyle/>
        <a:p>
          <a:pPr rtl="0"/>
          <a:r>
            <a:rPr lang="en-US">
              <a:latin typeface="Franklin Gothic Book" panose="020B0503020102020204"/>
            </a:rPr>
            <a:t>Questionnaires </a:t>
          </a:r>
          <a:endParaRPr lang="en-US"/>
        </a:p>
      </dgm:t>
    </dgm:pt>
    <dgm:pt modelId="{474F1D6A-2B91-4933-83C9-3B160CDB269E}" type="parTrans" cxnId="{7AA4EE36-6A24-4DFE-80EB-768FD8904CB5}">
      <dgm:prSet/>
      <dgm:spPr/>
      <dgm:t>
        <a:bodyPr/>
        <a:lstStyle/>
        <a:p>
          <a:endParaRPr lang="en-US"/>
        </a:p>
      </dgm:t>
    </dgm:pt>
    <dgm:pt modelId="{2744AB28-DBA2-452B-81E0-7D22DB938483}" type="sibTrans" cxnId="{7AA4EE36-6A24-4DFE-80EB-768FD8904CB5}">
      <dgm:prSet/>
      <dgm:spPr/>
      <dgm:t>
        <a:bodyPr/>
        <a:lstStyle/>
        <a:p>
          <a:endParaRPr lang="en-US"/>
        </a:p>
      </dgm:t>
    </dgm:pt>
    <dgm:pt modelId="{8F4B7D44-1B1B-401F-BC9C-E9FE8BE60EBC}">
      <dgm:prSet/>
      <dgm:spPr/>
      <dgm:t>
        <a:bodyPr/>
        <a:lstStyle/>
        <a:p>
          <a:r>
            <a:rPr lang="en-GB" baseline="0"/>
            <a:t>Interviews </a:t>
          </a:r>
          <a:endParaRPr lang="en-US"/>
        </a:p>
      </dgm:t>
    </dgm:pt>
    <dgm:pt modelId="{C7FB39D2-C7A9-42EB-B5FD-4FAF2B67D1E3}" type="parTrans" cxnId="{47F90042-31FC-48B6-B566-9B033F2539FC}">
      <dgm:prSet/>
      <dgm:spPr/>
      <dgm:t>
        <a:bodyPr/>
        <a:lstStyle/>
        <a:p>
          <a:endParaRPr lang="en-US"/>
        </a:p>
      </dgm:t>
    </dgm:pt>
    <dgm:pt modelId="{E1B5830F-D6C9-4EE8-B4E6-C50DAE78EC72}" type="sibTrans" cxnId="{47F90042-31FC-48B6-B566-9B033F2539FC}">
      <dgm:prSet/>
      <dgm:spPr/>
      <dgm:t>
        <a:bodyPr/>
        <a:lstStyle/>
        <a:p>
          <a:endParaRPr lang="en-US"/>
        </a:p>
      </dgm:t>
    </dgm:pt>
    <dgm:pt modelId="{77F55D96-FF9E-4043-8906-4F8E45A75F92}">
      <dgm:prSet/>
      <dgm:spPr/>
      <dgm:t>
        <a:bodyPr/>
        <a:lstStyle/>
        <a:p>
          <a:r>
            <a:rPr lang="en-GB" baseline="0"/>
            <a:t>Observations in varied class sizes </a:t>
          </a:r>
          <a:endParaRPr lang="en-US"/>
        </a:p>
      </dgm:t>
    </dgm:pt>
    <dgm:pt modelId="{C5493629-412D-4053-B47D-23B559CE02B8}" type="parTrans" cxnId="{C598134D-0C69-4976-BFFA-7CD12384F920}">
      <dgm:prSet/>
      <dgm:spPr/>
      <dgm:t>
        <a:bodyPr/>
        <a:lstStyle/>
        <a:p>
          <a:endParaRPr lang="en-US"/>
        </a:p>
      </dgm:t>
    </dgm:pt>
    <dgm:pt modelId="{4A5F662B-57A2-45A6-B956-1EE47C2ADAA4}" type="sibTrans" cxnId="{C598134D-0C69-4976-BFFA-7CD12384F920}">
      <dgm:prSet/>
      <dgm:spPr/>
      <dgm:t>
        <a:bodyPr/>
        <a:lstStyle/>
        <a:p>
          <a:endParaRPr lang="en-US"/>
        </a:p>
      </dgm:t>
    </dgm:pt>
    <dgm:pt modelId="{1CBA7E22-4AD1-4590-A6EE-27201D45DC51}">
      <dgm:prSet/>
      <dgm:spPr/>
      <dgm:t>
        <a:bodyPr/>
        <a:lstStyle/>
        <a:p>
          <a:r>
            <a:rPr lang="en-GB" baseline="0"/>
            <a:t>Informal conversations with parents </a:t>
          </a:r>
          <a:endParaRPr lang="en-US"/>
        </a:p>
      </dgm:t>
    </dgm:pt>
    <dgm:pt modelId="{7D1A0F04-92DC-4057-9299-E03EEF3186EA}" type="parTrans" cxnId="{51733160-AD98-4D3F-97B5-1F2091C6361C}">
      <dgm:prSet/>
      <dgm:spPr/>
      <dgm:t>
        <a:bodyPr/>
        <a:lstStyle/>
        <a:p>
          <a:endParaRPr lang="en-US"/>
        </a:p>
      </dgm:t>
    </dgm:pt>
    <dgm:pt modelId="{1E2CC232-E612-4A98-B754-B7D8034D7358}" type="sibTrans" cxnId="{51733160-AD98-4D3F-97B5-1F2091C6361C}">
      <dgm:prSet/>
      <dgm:spPr/>
      <dgm:t>
        <a:bodyPr/>
        <a:lstStyle/>
        <a:p>
          <a:endParaRPr lang="en-US"/>
        </a:p>
      </dgm:t>
    </dgm:pt>
    <dgm:pt modelId="{873B3ED7-CFA7-4276-8406-A39C032AB9B8}">
      <dgm:prSet/>
      <dgm:spPr/>
      <dgm:t>
        <a:bodyPr/>
        <a:lstStyle/>
        <a:p>
          <a:r>
            <a:rPr lang="en-GB" baseline="0"/>
            <a:t>Surveying children </a:t>
          </a:r>
          <a:endParaRPr lang="en-US"/>
        </a:p>
      </dgm:t>
    </dgm:pt>
    <dgm:pt modelId="{50833E2D-7372-472B-A55D-241C3061F640}" type="parTrans" cxnId="{0BE999EA-934E-4863-8D3D-7587C8284BB5}">
      <dgm:prSet/>
      <dgm:spPr/>
      <dgm:t>
        <a:bodyPr/>
        <a:lstStyle/>
        <a:p>
          <a:endParaRPr lang="en-US"/>
        </a:p>
      </dgm:t>
    </dgm:pt>
    <dgm:pt modelId="{084EB99C-4E37-41DB-A17C-6743E0C00CCD}" type="sibTrans" cxnId="{0BE999EA-934E-4863-8D3D-7587C8284BB5}">
      <dgm:prSet/>
      <dgm:spPr/>
      <dgm:t>
        <a:bodyPr/>
        <a:lstStyle/>
        <a:p>
          <a:endParaRPr lang="en-US"/>
        </a:p>
      </dgm:t>
    </dgm:pt>
    <dgm:pt modelId="{9C839B44-31CF-4C74-9C75-8637EA263F80}">
      <dgm:prSet phldr="0"/>
      <dgm:spPr/>
      <dgm:t>
        <a:bodyPr/>
        <a:lstStyle/>
        <a:p>
          <a:pPr rtl="0"/>
          <a:r>
            <a:rPr lang="en-US">
              <a:latin typeface="Franklin Gothic Book" panose="020B0503020102020204"/>
            </a:rPr>
            <a:t>Workbook analysis </a:t>
          </a:r>
          <a:endParaRPr lang="en-US"/>
        </a:p>
      </dgm:t>
    </dgm:pt>
    <dgm:pt modelId="{6C29482C-BE92-4C5F-9291-1F02C883F6B2}" type="parTrans" cxnId="{407D7559-0648-4B93-9C3D-C0679F9C2203}">
      <dgm:prSet/>
      <dgm:spPr/>
    </dgm:pt>
    <dgm:pt modelId="{079EF55D-2DDC-427A-B770-2B73B1927192}" type="sibTrans" cxnId="{407D7559-0648-4B93-9C3D-C0679F9C2203}">
      <dgm:prSet/>
      <dgm:spPr/>
      <dgm:t>
        <a:bodyPr/>
        <a:lstStyle/>
        <a:p>
          <a:endParaRPr lang="en-US"/>
        </a:p>
      </dgm:t>
    </dgm:pt>
    <dgm:pt modelId="{CFC228BD-56B8-4F9C-88F6-0FDE533F66B7}">
      <dgm:prSet phldr="0"/>
      <dgm:spPr/>
      <dgm:t>
        <a:bodyPr/>
        <a:lstStyle/>
        <a:p>
          <a:pPr rtl="0"/>
          <a:r>
            <a:rPr lang="en-US">
              <a:latin typeface="Franklin Gothic Book" panose="020B0503020102020204"/>
            </a:rPr>
            <a:t>Test results comparrison between varied classes </a:t>
          </a:r>
        </a:p>
      </dgm:t>
    </dgm:pt>
    <dgm:pt modelId="{7914D27E-3D29-48A8-8C9C-6F2522F71C7D}" type="parTrans" cxnId="{B85D1C08-C3F6-4091-A657-5DC2EE0EC650}">
      <dgm:prSet/>
      <dgm:spPr/>
    </dgm:pt>
    <dgm:pt modelId="{10CBD815-579C-4F87-A53D-C9932384AAA1}" type="sibTrans" cxnId="{B85D1C08-C3F6-4091-A657-5DC2EE0EC650}">
      <dgm:prSet/>
      <dgm:spPr/>
    </dgm:pt>
    <dgm:pt modelId="{AD740DB2-6349-4B72-9F95-6DFC924EDDDE}" type="pres">
      <dgm:prSet presAssocID="{43CB49DB-4450-4140-A673-8722837BF099}" presName="vert0" presStyleCnt="0">
        <dgm:presLayoutVars>
          <dgm:dir/>
          <dgm:animOne val="branch"/>
          <dgm:animLvl val="lvl"/>
        </dgm:presLayoutVars>
      </dgm:prSet>
      <dgm:spPr/>
    </dgm:pt>
    <dgm:pt modelId="{0B2CDC80-7B80-4DF1-B0B0-DEB59C157421}" type="pres">
      <dgm:prSet presAssocID="{215D0D50-F864-4B99-8C03-C6B68F2F3800}" presName="thickLine" presStyleLbl="alignNode1" presStyleIdx="0" presStyleCnt="7"/>
      <dgm:spPr/>
    </dgm:pt>
    <dgm:pt modelId="{8CE76E76-EF53-4E67-816F-ADB8798F792F}" type="pres">
      <dgm:prSet presAssocID="{215D0D50-F864-4B99-8C03-C6B68F2F3800}" presName="horz1" presStyleCnt="0"/>
      <dgm:spPr/>
    </dgm:pt>
    <dgm:pt modelId="{59AC52EA-1CC4-49B9-A3C2-B5B460D587F3}" type="pres">
      <dgm:prSet presAssocID="{215D0D50-F864-4B99-8C03-C6B68F2F3800}" presName="tx1" presStyleLbl="revTx" presStyleIdx="0" presStyleCnt="7"/>
      <dgm:spPr/>
    </dgm:pt>
    <dgm:pt modelId="{DD8BD17D-8C70-40BD-9DA9-DEBBF8339037}" type="pres">
      <dgm:prSet presAssocID="{215D0D50-F864-4B99-8C03-C6B68F2F3800}" presName="vert1" presStyleCnt="0"/>
      <dgm:spPr/>
    </dgm:pt>
    <dgm:pt modelId="{026CE550-44C3-4BCC-8ADB-B350FE73C8B7}" type="pres">
      <dgm:prSet presAssocID="{8F4B7D44-1B1B-401F-BC9C-E9FE8BE60EBC}" presName="thickLine" presStyleLbl="alignNode1" presStyleIdx="1" presStyleCnt="7"/>
      <dgm:spPr/>
    </dgm:pt>
    <dgm:pt modelId="{D44379B1-61BE-4298-8745-96F0A6F2F305}" type="pres">
      <dgm:prSet presAssocID="{8F4B7D44-1B1B-401F-BC9C-E9FE8BE60EBC}" presName="horz1" presStyleCnt="0"/>
      <dgm:spPr/>
    </dgm:pt>
    <dgm:pt modelId="{C1A0BF76-06C3-4BE2-8569-B3800035F354}" type="pres">
      <dgm:prSet presAssocID="{8F4B7D44-1B1B-401F-BC9C-E9FE8BE60EBC}" presName="tx1" presStyleLbl="revTx" presStyleIdx="1" presStyleCnt="7"/>
      <dgm:spPr/>
    </dgm:pt>
    <dgm:pt modelId="{67ED6F2C-E60D-4989-9DC0-52C564E3387D}" type="pres">
      <dgm:prSet presAssocID="{8F4B7D44-1B1B-401F-BC9C-E9FE8BE60EBC}" presName="vert1" presStyleCnt="0"/>
      <dgm:spPr/>
    </dgm:pt>
    <dgm:pt modelId="{CB9071F9-6EC8-4FBD-9521-46DDDB7B8195}" type="pres">
      <dgm:prSet presAssocID="{77F55D96-FF9E-4043-8906-4F8E45A75F92}" presName="thickLine" presStyleLbl="alignNode1" presStyleIdx="2" presStyleCnt="7"/>
      <dgm:spPr/>
    </dgm:pt>
    <dgm:pt modelId="{CC0BAE00-78F9-4465-AEE5-31F8EAF74536}" type="pres">
      <dgm:prSet presAssocID="{77F55D96-FF9E-4043-8906-4F8E45A75F92}" presName="horz1" presStyleCnt="0"/>
      <dgm:spPr/>
    </dgm:pt>
    <dgm:pt modelId="{DE497C1E-5A65-4807-B665-B7D5275E75C8}" type="pres">
      <dgm:prSet presAssocID="{77F55D96-FF9E-4043-8906-4F8E45A75F92}" presName="tx1" presStyleLbl="revTx" presStyleIdx="2" presStyleCnt="7"/>
      <dgm:spPr/>
    </dgm:pt>
    <dgm:pt modelId="{9509C0D2-4FB8-4281-901B-3D6BDA49C685}" type="pres">
      <dgm:prSet presAssocID="{77F55D96-FF9E-4043-8906-4F8E45A75F92}" presName="vert1" presStyleCnt="0"/>
      <dgm:spPr/>
    </dgm:pt>
    <dgm:pt modelId="{F0CA535D-8361-495A-A439-510A0E32FB28}" type="pres">
      <dgm:prSet presAssocID="{1CBA7E22-4AD1-4590-A6EE-27201D45DC51}" presName="thickLine" presStyleLbl="alignNode1" presStyleIdx="3" presStyleCnt="7"/>
      <dgm:spPr/>
    </dgm:pt>
    <dgm:pt modelId="{16756C89-AD97-42FD-B5D7-065D19495704}" type="pres">
      <dgm:prSet presAssocID="{1CBA7E22-4AD1-4590-A6EE-27201D45DC51}" presName="horz1" presStyleCnt="0"/>
      <dgm:spPr/>
    </dgm:pt>
    <dgm:pt modelId="{5C72A2DA-078D-413B-A3F3-A2A038A319CA}" type="pres">
      <dgm:prSet presAssocID="{1CBA7E22-4AD1-4590-A6EE-27201D45DC51}" presName="tx1" presStyleLbl="revTx" presStyleIdx="3" presStyleCnt="7"/>
      <dgm:spPr/>
    </dgm:pt>
    <dgm:pt modelId="{43F86C23-BD2B-4233-B797-D826770E8303}" type="pres">
      <dgm:prSet presAssocID="{1CBA7E22-4AD1-4590-A6EE-27201D45DC51}" presName="vert1" presStyleCnt="0"/>
      <dgm:spPr/>
    </dgm:pt>
    <dgm:pt modelId="{AC046DC4-8D04-40BD-A0D4-B3469AF78CE7}" type="pres">
      <dgm:prSet presAssocID="{873B3ED7-CFA7-4276-8406-A39C032AB9B8}" presName="thickLine" presStyleLbl="alignNode1" presStyleIdx="4" presStyleCnt="7"/>
      <dgm:spPr/>
    </dgm:pt>
    <dgm:pt modelId="{F4807718-67CD-48EF-912F-C5D571ABEE0D}" type="pres">
      <dgm:prSet presAssocID="{873B3ED7-CFA7-4276-8406-A39C032AB9B8}" presName="horz1" presStyleCnt="0"/>
      <dgm:spPr/>
    </dgm:pt>
    <dgm:pt modelId="{78E33A6B-037C-495D-9FF7-C359DE46837A}" type="pres">
      <dgm:prSet presAssocID="{873B3ED7-CFA7-4276-8406-A39C032AB9B8}" presName="tx1" presStyleLbl="revTx" presStyleIdx="4" presStyleCnt="7"/>
      <dgm:spPr/>
    </dgm:pt>
    <dgm:pt modelId="{CC24667F-BD34-4F94-86AE-F936B01B229C}" type="pres">
      <dgm:prSet presAssocID="{873B3ED7-CFA7-4276-8406-A39C032AB9B8}" presName="vert1" presStyleCnt="0"/>
      <dgm:spPr/>
    </dgm:pt>
    <dgm:pt modelId="{F0ED8E1B-0850-49D0-B565-4551405F8E2C}" type="pres">
      <dgm:prSet presAssocID="{9C839B44-31CF-4C74-9C75-8637EA263F80}" presName="thickLine" presStyleLbl="alignNode1" presStyleIdx="5" presStyleCnt="7"/>
      <dgm:spPr/>
    </dgm:pt>
    <dgm:pt modelId="{49294077-EB28-48B1-9B97-CA040D7AD209}" type="pres">
      <dgm:prSet presAssocID="{9C839B44-31CF-4C74-9C75-8637EA263F80}" presName="horz1" presStyleCnt="0"/>
      <dgm:spPr/>
    </dgm:pt>
    <dgm:pt modelId="{94C2A0EB-C57D-425C-9D16-9B5F29CD2F71}" type="pres">
      <dgm:prSet presAssocID="{9C839B44-31CF-4C74-9C75-8637EA263F80}" presName="tx1" presStyleLbl="revTx" presStyleIdx="5" presStyleCnt="7"/>
      <dgm:spPr/>
    </dgm:pt>
    <dgm:pt modelId="{62F265F3-CABF-4DBA-A952-728E93460C82}" type="pres">
      <dgm:prSet presAssocID="{9C839B44-31CF-4C74-9C75-8637EA263F80}" presName="vert1" presStyleCnt="0"/>
      <dgm:spPr/>
    </dgm:pt>
    <dgm:pt modelId="{D405F965-4896-4815-BED1-2B032B4A4471}" type="pres">
      <dgm:prSet presAssocID="{CFC228BD-56B8-4F9C-88F6-0FDE533F66B7}" presName="thickLine" presStyleLbl="alignNode1" presStyleIdx="6" presStyleCnt="7"/>
      <dgm:spPr/>
    </dgm:pt>
    <dgm:pt modelId="{CA1E7099-8E40-407A-9777-BA27B63E4112}" type="pres">
      <dgm:prSet presAssocID="{CFC228BD-56B8-4F9C-88F6-0FDE533F66B7}" presName="horz1" presStyleCnt="0"/>
      <dgm:spPr/>
    </dgm:pt>
    <dgm:pt modelId="{51FC1772-7A61-4CE4-B4C9-04C0E8D52963}" type="pres">
      <dgm:prSet presAssocID="{CFC228BD-56B8-4F9C-88F6-0FDE533F66B7}" presName="tx1" presStyleLbl="revTx" presStyleIdx="6" presStyleCnt="7"/>
      <dgm:spPr/>
    </dgm:pt>
    <dgm:pt modelId="{A4603C85-D8BC-4309-90F7-8C3CFEA5A56C}" type="pres">
      <dgm:prSet presAssocID="{CFC228BD-56B8-4F9C-88F6-0FDE533F66B7}" presName="vert1" presStyleCnt="0"/>
      <dgm:spPr/>
    </dgm:pt>
  </dgm:ptLst>
  <dgm:cxnLst>
    <dgm:cxn modelId="{4ED08A01-3242-40D0-A08E-0F7AF3AF81F6}" type="presOf" srcId="{CFC228BD-56B8-4F9C-88F6-0FDE533F66B7}" destId="{51FC1772-7A61-4CE4-B4C9-04C0E8D52963}" srcOrd="0" destOrd="0" presId="urn:microsoft.com/office/officeart/2008/layout/LinedList"/>
    <dgm:cxn modelId="{D9845E04-F925-49D0-9581-52C358738734}" type="presOf" srcId="{77F55D96-FF9E-4043-8906-4F8E45A75F92}" destId="{DE497C1E-5A65-4807-B665-B7D5275E75C8}" srcOrd="0" destOrd="0" presId="urn:microsoft.com/office/officeart/2008/layout/LinedList"/>
    <dgm:cxn modelId="{B85D1C08-C3F6-4091-A657-5DC2EE0EC650}" srcId="{43CB49DB-4450-4140-A673-8722837BF099}" destId="{CFC228BD-56B8-4F9C-88F6-0FDE533F66B7}" srcOrd="6" destOrd="0" parTransId="{7914D27E-3D29-48A8-8C9C-6F2522F71C7D}" sibTransId="{10CBD815-579C-4F87-A53D-C9932384AAA1}"/>
    <dgm:cxn modelId="{E414F818-D839-491D-8629-706D85DAFF80}" type="presOf" srcId="{215D0D50-F864-4B99-8C03-C6B68F2F3800}" destId="{59AC52EA-1CC4-49B9-A3C2-B5B460D587F3}" srcOrd="0" destOrd="0" presId="urn:microsoft.com/office/officeart/2008/layout/LinedList"/>
    <dgm:cxn modelId="{7AA4EE36-6A24-4DFE-80EB-768FD8904CB5}" srcId="{43CB49DB-4450-4140-A673-8722837BF099}" destId="{215D0D50-F864-4B99-8C03-C6B68F2F3800}" srcOrd="0" destOrd="0" parTransId="{474F1D6A-2B91-4933-83C9-3B160CDB269E}" sibTransId="{2744AB28-DBA2-452B-81E0-7D22DB938483}"/>
    <dgm:cxn modelId="{6FDDEC40-8235-45BD-BF0F-DD1AD7EF98B4}" type="presOf" srcId="{9C839B44-31CF-4C74-9C75-8637EA263F80}" destId="{94C2A0EB-C57D-425C-9D16-9B5F29CD2F71}" srcOrd="0" destOrd="0" presId="urn:microsoft.com/office/officeart/2008/layout/LinedList"/>
    <dgm:cxn modelId="{47F90042-31FC-48B6-B566-9B033F2539FC}" srcId="{43CB49DB-4450-4140-A673-8722837BF099}" destId="{8F4B7D44-1B1B-401F-BC9C-E9FE8BE60EBC}" srcOrd="1" destOrd="0" parTransId="{C7FB39D2-C7A9-42EB-B5FD-4FAF2B67D1E3}" sibTransId="{E1B5830F-D6C9-4EE8-B4E6-C50DAE78EC72}"/>
    <dgm:cxn modelId="{C598134D-0C69-4976-BFFA-7CD12384F920}" srcId="{43CB49DB-4450-4140-A673-8722837BF099}" destId="{77F55D96-FF9E-4043-8906-4F8E45A75F92}" srcOrd="2" destOrd="0" parTransId="{C5493629-412D-4053-B47D-23B559CE02B8}" sibTransId="{4A5F662B-57A2-45A6-B956-1EE47C2ADAA4}"/>
    <dgm:cxn modelId="{0AAFD651-2BB1-4139-8D86-13C45E9E2795}" type="presOf" srcId="{1CBA7E22-4AD1-4590-A6EE-27201D45DC51}" destId="{5C72A2DA-078D-413B-A3F3-A2A038A319CA}" srcOrd="0" destOrd="0" presId="urn:microsoft.com/office/officeart/2008/layout/LinedList"/>
    <dgm:cxn modelId="{407D7559-0648-4B93-9C3D-C0679F9C2203}" srcId="{43CB49DB-4450-4140-A673-8722837BF099}" destId="{9C839B44-31CF-4C74-9C75-8637EA263F80}" srcOrd="5" destOrd="0" parTransId="{6C29482C-BE92-4C5F-9291-1F02C883F6B2}" sibTransId="{079EF55D-2DDC-427A-B770-2B73B1927192}"/>
    <dgm:cxn modelId="{51733160-AD98-4D3F-97B5-1F2091C6361C}" srcId="{43CB49DB-4450-4140-A673-8722837BF099}" destId="{1CBA7E22-4AD1-4590-A6EE-27201D45DC51}" srcOrd="3" destOrd="0" parTransId="{7D1A0F04-92DC-4057-9299-E03EEF3186EA}" sibTransId="{1E2CC232-E612-4A98-B754-B7D8034D7358}"/>
    <dgm:cxn modelId="{DC2FFB7B-1B4C-42C6-8351-C7E0707FF84F}" type="presOf" srcId="{43CB49DB-4450-4140-A673-8722837BF099}" destId="{AD740DB2-6349-4B72-9F95-6DFC924EDDDE}" srcOrd="0" destOrd="0" presId="urn:microsoft.com/office/officeart/2008/layout/LinedList"/>
    <dgm:cxn modelId="{71F6E1D8-D5C5-40BB-899E-659F46306E88}" type="presOf" srcId="{8F4B7D44-1B1B-401F-BC9C-E9FE8BE60EBC}" destId="{C1A0BF76-06C3-4BE2-8569-B3800035F354}" srcOrd="0" destOrd="0" presId="urn:microsoft.com/office/officeart/2008/layout/LinedList"/>
    <dgm:cxn modelId="{0BE999EA-934E-4863-8D3D-7587C8284BB5}" srcId="{43CB49DB-4450-4140-A673-8722837BF099}" destId="{873B3ED7-CFA7-4276-8406-A39C032AB9B8}" srcOrd="4" destOrd="0" parTransId="{50833E2D-7372-472B-A55D-241C3061F640}" sibTransId="{084EB99C-4E37-41DB-A17C-6743E0C00CCD}"/>
    <dgm:cxn modelId="{2E1A59FF-61FC-4F98-A2FD-4BE37EDBD08F}" type="presOf" srcId="{873B3ED7-CFA7-4276-8406-A39C032AB9B8}" destId="{78E33A6B-037C-495D-9FF7-C359DE46837A}" srcOrd="0" destOrd="0" presId="urn:microsoft.com/office/officeart/2008/layout/LinedList"/>
    <dgm:cxn modelId="{119D4938-2EC9-475C-8DF1-DE2BE445042E}" type="presParOf" srcId="{AD740DB2-6349-4B72-9F95-6DFC924EDDDE}" destId="{0B2CDC80-7B80-4DF1-B0B0-DEB59C157421}" srcOrd="0" destOrd="0" presId="urn:microsoft.com/office/officeart/2008/layout/LinedList"/>
    <dgm:cxn modelId="{C2D03D7E-F918-4A3B-96EB-055EF1FB28F2}" type="presParOf" srcId="{AD740DB2-6349-4B72-9F95-6DFC924EDDDE}" destId="{8CE76E76-EF53-4E67-816F-ADB8798F792F}" srcOrd="1" destOrd="0" presId="urn:microsoft.com/office/officeart/2008/layout/LinedList"/>
    <dgm:cxn modelId="{7ACC6762-BDC9-4F64-B226-ECF8CD015B36}" type="presParOf" srcId="{8CE76E76-EF53-4E67-816F-ADB8798F792F}" destId="{59AC52EA-1CC4-49B9-A3C2-B5B460D587F3}" srcOrd="0" destOrd="0" presId="urn:microsoft.com/office/officeart/2008/layout/LinedList"/>
    <dgm:cxn modelId="{BDA102C2-CEE4-4278-9AFF-2FA76728BA83}" type="presParOf" srcId="{8CE76E76-EF53-4E67-816F-ADB8798F792F}" destId="{DD8BD17D-8C70-40BD-9DA9-DEBBF8339037}" srcOrd="1" destOrd="0" presId="urn:microsoft.com/office/officeart/2008/layout/LinedList"/>
    <dgm:cxn modelId="{C5D7F15E-21D3-4ED1-B95F-18C2C4C91D74}" type="presParOf" srcId="{AD740DB2-6349-4B72-9F95-6DFC924EDDDE}" destId="{026CE550-44C3-4BCC-8ADB-B350FE73C8B7}" srcOrd="2" destOrd="0" presId="urn:microsoft.com/office/officeart/2008/layout/LinedList"/>
    <dgm:cxn modelId="{E0E24598-EF41-4429-BB50-3BF937006B1E}" type="presParOf" srcId="{AD740DB2-6349-4B72-9F95-6DFC924EDDDE}" destId="{D44379B1-61BE-4298-8745-96F0A6F2F305}" srcOrd="3" destOrd="0" presId="urn:microsoft.com/office/officeart/2008/layout/LinedList"/>
    <dgm:cxn modelId="{0A4BA1AC-1D81-4D9F-BC12-83E4F9D132E2}" type="presParOf" srcId="{D44379B1-61BE-4298-8745-96F0A6F2F305}" destId="{C1A0BF76-06C3-4BE2-8569-B3800035F354}" srcOrd="0" destOrd="0" presId="urn:microsoft.com/office/officeart/2008/layout/LinedList"/>
    <dgm:cxn modelId="{8679F4AF-6731-426C-9CCB-A750C8F86E5F}" type="presParOf" srcId="{D44379B1-61BE-4298-8745-96F0A6F2F305}" destId="{67ED6F2C-E60D-4989-9DC0-52C564E3387D}" srcOrd="1" destOrd="0" presId="urn:microsoft.com/office/officeart/2008/layout/LinedList"/>
    <dgm:cxn modelId="{5F28112F-5B25-4E61-9641-9A84075D336F}" type="presParOf" srcId="{AD740DB2-6349-4B72-9F95-6DFC924EDDDE}" destId="{CB9071F9-6EC8-4FBD-9521-46DDDB7B8195}" srcOrd="4" destOrd="0" presId="urn:microsoft.com/office/officeart/2008/layout/LinedList"/>
    <dgm:cxn modelId="{92C57E21-A696-4497-9783-19B38ECC2CF2}" type="presParOf" srcId="{AD740DB2-6349-4B72-9F95-6DFC924EDDDE}" destId="{CC0BAE00-78F9-4465-AEE5-31F8EAF74536}" srcOrd="5" destOrd="0" presId="urn:microsoft.com/office/officeart/2008/layout/LinedList"/>
    <dgm:cxn modelId="{747D8A9D-4B0F-4452-B967-A156A3C81266}" type="presParOf" srcId="{CC0BAE00-78F9-4465-AEE5-31F8EAF74536}" destId="{DE497C1E-5A65-4807-B665-B7D5275E75C8}" srcOrd="0" destOrd="0" presId="urn:microsoft.com/office/officeart/2008/layout/LinedList"/>
    <dgm:cxn modelId="{7F9C0E28-D0F9-4344-90B5-5203E4C2A8E7}" type="presParOf" srcId="{CC0BAE00-78F9-4465-AEE5-31F8EAF74536}" destId="{9509C0D2-4FB8-4281-901B-3D6BDA49C685}" srcOrd="1" destOrd="0" presId="urn:microsoft.com/office/officeart/2008/layout/LinedList"/>
    <dgm:cxn modelId="{6B9DBF57-4CF2-41DB-B9DA-ADE947D483B6}" type="presParOf" srcId="{AD740DB2-6349-4B72-9F95-6DFC924EDDDE}" destId="{F0CA535D-8361-495A-A439-510A0E32FB28}" srcOrd="6" destOrd="0" presId="urn:microsoft.com/office/officeart/2008/layout/LinedList"/>
    <dgm:cxn modelId="{7CC22CDD-92FE-4221-8093-199026909D5B}" type="presParOf" srcId="{AD740DB2-6349-4B72-9F95-6DFC924EDDDE}" destId="{16756C89-AD97-42FD-B5D7-065D19495704}" srcOrd="7" destOrd="0" presId="urn:microsoft.com/office/officeart/2008/layout/LinedList"/>
    <dgm:cxn modelId="{7AA3AE09-AF64-4F19-883B-A7C590D43B7A}" type="presParOf" srcId="{16756C89-AD97-42FD-B5D7-065D19495704}" destId="{5C72A2DA-078D-413B-A3F3-A2A038A319CA}" srcOrd="0" destOrd="0" presId="urn:microsoft.com/office/officeart/2008/layout/LinedList"/>
    <dgm:cxn modelId="{1476D945-1929-4BB8-B568-A942E787F951}" type="presParOf" srcId="{16756C89-AD97-42FD-B5D7-065D19495704}" destId="{43F86C23-BD2B-4233-B797-D826770E8303}" srcOrd="1" destOrd="0" presId="urn:microsoft.com/office/officeart/2008/layout/LinedList"/>
    <dgm:cxn modelId="{2A7345B0-276A-45F0-9C2C-FEB54D296DDB}" type="presParOf" srcId="{AD740DB2-6349-4B72-9F95-6DFC924EDDDE}" destId="{AC046DC4-8D04-40BD-A0D4-B3469AF78CE7}" srcOrd="8" destOrd="0" presId="urn:microsoft.com/office/officeart/2008/layout/LinedList"/>
    <dgm:cxn modelId="{5E643FBF-C77C-4265-8559-53417A58B359}" type="presParOf" srcId="{AD740DB2-6349-4B72-9F95-6DFC924EDDDE}" destId="{F4807718-67CD-48EF-912F-C5D571ABEE0D}" srcOrd="9" destOrd="0" presId="urn:microsoft.com/office/officeart/2008/layout/LinedList"/>
    <dgm:cxn modelId="{46E84BC4-10C9-42D5-ACC0-C11E0552C846}" type="presParOf" srcId="{F4807718-67CD-48EF-912F-C5D571ABEE0D}" destId="{78E33A6B-037C-495D-9FF7-C359DE46837A}" srcOrd="0" destOrd="0" presId="urn:microsoft.com/office/officeart/2008/layout/LinedList"/>
    <dgm:cxn modelId="{9B42C056-14F7-484C-9A74-198C63EA569D}" type="presParOf" srcId="{F4807718-67CD-48EF-912F-C5D571ABEE0D}" destId="{CC24667F-BD34-4F94-86AE-F936B01B229C}" srcOrd="1" destOrd="0" presId="urn:microsoft.com/office/officeart/2008/layout/LinedList"/>
    <dgm:cxn modelId="{FF92D48F-1876-433E-8AFD-05BC93A58E23}" type="presParOf" srcId="{AD740DB2-6349-4B72-9F95-6DFC924EDDDE}" destId="{F0ED8E1B-0850-49D0-B565-4551405F8E2C}" srcOrd="10" destOrd="0" presId="urn:microsoft.com/office/officeart/2008/layout/LinedList"/>
    <dgm:cxn modelId="{5AB6E589-833C-402A-A94F-58D6A6290843}" type="presParOf" srcId="{AD740DB2-6349-4B72-9F95-6DFC924EDDDE}" destId="{49294077-EB28-48B1-9B97-CA040D7AD209}" srcOrd="11" destOrd="0" presId="urn:microsoft.com/office/officeart/2008/layout/LinedList"/>
    <dgm:cxn modelId="{10566A92-630D-4B4B-B5DC-8EC0C8BFEDD8}" type="presParOf" srcId="{49294077-EB28-48B1-9B97-CA040D7AD209}" destId="{94C2A0EB-C57D-425C-9D16-9B5F29CD2F71}" srcOrd="0" destOrd="0" presId="urn:microsoft.com/office/officeart/2008/layout/LinedList"/>
    <dgm:cxn modelId="{79ABB7AA-BBF5-4A0F-B6BC-D1CD334AB337}" type="presParOf" srcId="{49294077-EB28-48B1-9B97-CA040D7AD209}" destId="{62F265F3-CABF-4DBA-A952-728E93460C82}" srcOrd="1" destOrd="0" presId="urn:microsoft.com/office/officeart/2008/layout/LinedList"/>
    <dgm:cxn modelId="{24BADBE7-D0F7-4350-8F14-DF4036457F81}" type="presParOf" srcId="{AD740DB2-6349-4B72-9F95-6DFC924EDDDE}" destId="{D405F965-4896-4815-BED1-2B032B4A4471}" srcOrd="12" destOrd="0" presId="urn:microsoft.com/office/officeart/2008/layout/LinedList"/>
    <dgm:cxn modelId="{276A9D6D-5ACA-4EFA-A0E8-90298FBDC145}" type="presParOf" srcId="{AD740DB2-6349-4B72-9F95-6DFC924EDDDE}" destId="{CA1E7099-8E40-407A-9777-BA27B63E4112}" srcOrd="13" destOrd="0" presId="urn:microsoft.com/office/officeart/2008/layout/LinedList"/>
    <dgm:cxn modelId="{081DB6C8-4FAA-4148-B7FC-6D8966675F75}" type="presParOf" srcId="{CA1E7099-8E40-407A-9777-BA27B63E4112}" destId="{51FC1772-7A61-4CE4-B4C9-04C0E8D52963}" srcOrd="0" destOrd="0" presId="urn:microsoft.com/office/officeart/2008/layout/LinedList"/>
    <dgm:cxn modelId="{37A4975A-C1C4-47D4-9842-AC198CA23237}" type="presParOf" srcId="{CA1E7099-8E40-407A-9777-BA27B63E4112}" destId="{A4603C85-D8BC-4309-90F7-8C3CFEA5A56C}"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6A9DB1E-F4E1-4EC0-B5A5-4D23CEFF7506}"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9CAC6A0-BDE4-4C35-B1D4-F2796B89C069}">
      <dgm:prSet/>
      <dgm:spPr/>
      <dgm:t>
        <a:bodyPr/>
        <a:lstStyle/>
        <a:p>
          <a:pPr>
            <a:lnSpc>
              <a:spcPct val="100000"/>
            </a:lnSpc>
          </a:pPr>
          <a:r>
            <a:rPr lang="en-US" baseline="0"/>
            <a:t>Gathers a wide view, from all angles. Statistics and </a:t>
          </a:r>
          <a:r>
            <a:rPr lang="en-US" baseline="0">
              <a:latin typeface="Franklin Gothic Book" panose="020B0503020102020204"/>
            </a:rPr>
            <a:t>opinions.</a:t>
          </a:r>
          <a:r>
            <a:rPr lang="en-US" b="0" i="0" u="none" strike="noStrike" cap="none" baseline="0" noProof="0">
              <a:latin typeface="Franklin Gothic Book"/>
            </a:rPr>
            <a:t> Triangulation</a:t>
          </a:r>
          <a:endParaRPr lang="en-US" baseline="0">
            <a:latin typeface="Franklin Gothic Book" panose="020B0503020102020204"/>
          </a:endParaRPr>
        </a:p>
      </dgm:t>
    </dgm:pt>
    <dgm:pt modelId="{E88559C9-1209-4A54-9130-18F7E4249BB8}" type="parTrans" cxnId="{F2002BA9-A609-497B-9E6D-D976AC79E061}">
      <dgm:prSet/>
      <dgm:spPr/>
      <dgm:t>
        <a:bodyPr/>
        <a:lstStyle/>
        <a:p>
          <a:endParaRPr lang="en-US"/>
        </a:p>
      </dgm:t>
    </dgm:pt>
    <dgm:pt modelId="{7C8CED5F-9234-4A05-BA54-6682E5403E9D}" type="sibTrans" cxnId="{F2002BA9-A609-497B-9E6D-D976AC79E061}">
      <dgm:prSet/>
      <dgm:spPr/>
      <dgm:t>
        <a:bodyPr/>
        <a:lstStyle/>
        <a:p>
          <a:pPr>
            <a:lnSpc>
              <a:spcPct val="100000"/>
            </a:lnSpc>
          </a:pPr>
          <a:endParaRPr lang="en-US"/>
        </a:p>
      </dgm:t>
    </dgm:pt>
    <dgm:pt modelId="{434B4F9E-0056-497E-A73D-E9DF1A291F9C}">
      <dgm:prSet/>
      <dgm:spPr/>
      <dgm:t>
        <a:bodyPr/>
        <a:lstStyle/>
        <a:p>
          <a:pPr>
            <a:lnSpc>
              <a:spcPct val="100000"/>
            </a:lnSpc>
          </a:pPr>
          <a:r>
            <a:rPr lang="en-GB" baseline="0"/>
            <a:t>Statistics compared with opinions</a:t>
          </a:r>
          <a:r>
            <a:rPr lang="en-GB" baseline="0">
              <a:latin typeface="Franklin Gothic Book" panose="020B0503020102020204"/>
            </a:rPr>
            <a:t> </a:t>
          </a:r>
          <a:endParaRPr lang="en-US"/>
        </a:p>
      </dgm:t>
    </dgm:pt>
    <dgm:pt modelId="{FF56F2F9-5A93-404D-BA5B-ABBDBC556552}" type="parTrans" cxnId="{8D588BFF-3AFD-4DD0-9275-29B68DF53F37}">
      <dgm:prSet/>
      <dgm:spPr/>
      <dgm:t>
        <a:bodyPr/>
        <a:lstStyle/>
        <a:p>
          <a:endParaRPr lang="en-US"/>
        </a:p>
      </dgm:t>
    </dgm:pt>
    <dgm:pt modelId="{624AC2BA-176B-4BDC-B448-F216FFCA93D3}" type="sibTrans" cxnId="{8D588BFF-3AFD-4DD0-9275-29B68DF53F37}">
      <dgm:prSet/>
      <dgm:spPr/>
      <dgm:t>
        <a:bodyPr/>
        <a:lstStyle/>
        <a:p>
          <a:pPr>
            <a:lnSpc>
              <a:spcPct val="100000"/>
            </a:lnSpc>
          </a:pPr>
          <a:endParaRPr lang="en-US"/>
        </a:p>
      </dgm:t>
    </dgm:pt>
    <dgm:pt modelId="{13829FE2-5304-4409-BFD0-C82007DE57A6}">
      <dgm:prSet phldr="0"/>
      <dgm:spPr/>
      <dgm:t>
        <a:bodyPr/>
        <a:lstStyle/>
        <a:p>
          <a:pPr>
            <a:lnSpc>
              <a:spcPct val="100000"/>
            </a:lnSpc>
          </a:pPr>
          <a:r>
            <a:rPr lang="en-US" baseline="0">
              <a:latin typeface="Franklin Gothic Book" panose="020B0503020102020204"/>
            </a:rPr>
            <a:t>Firsthand</a:t>
          </a:r>
          <a:r>
            <a:rPr lang="en-US" baseline="0"/>
            <a:t> observations carried out by myself undertaken in similar conditions.</a:t>
          </a:r>
          <a:r>
            <a:rPr lang="en-US" baseline="0">
              <a:latin typeface="Franklin Gothic Book" panose="020B0503020102020204"/>
            </a:rPr>
            <a:t> </a:t>
          </a:r>
        </a:p>
      </dgm:t>
    </dgm:pt>
    <dgm:pt modelId="{05BF27D3-6B21-4D72-8C8D-C0960F68E7DD}" type="parTrans" cxnId="{FF70CF7B-668D-4EE5-A21D-1E78F365CA20}">
      <dgm:prSet/>
      <dgm:spPr/>
    </dgm:pt>
    <dgm:pt modelId="{FCAEA1B3-6CFD-45BE-B35C-4F921EC72843}" type="sibTrans" cxnId="{FF70CF7B-668D-4EE5-A21D-1E78F365CA20}">
      <dgm:prSet/>
      <dgm:spPr/>
      <dgm:t>
        <a:bodyPr/>
        <a:lstStyle/>
        <a:p>
          <a:pPr>
            <a:lnSpc>
              <a:spcPct val="100000"/>
            </a:lnSpc>
          </a:pPr>
          <a:endParaRPr lang="en-US"/>
        </a:p>
      </dgm:t>
    </dgm:pt>
    <dgm:pt modelId="{E5EFBFA7-95FE-4D4E-995E-E2C97A18828F}">
      <dgm:prSet phldr="0"/>
      <dgm:spPr/>
      <dgm:t>
        <a:bodyPr/>
        <a:lstStyle/>
        <a:p>
          <a:pPr>
            <a:lnSpc>
              <a:spcPct val="100000"/>
            </a:lnSpc>
          </a:pPr>
          <a:r>
            <a:rPr lang="en-GB" baseline="0"/>
            <a:t>Wide range of data</a:t>
          </a:r>
          <a:r>
            <a:rPr lang="en-GB" baseline="0">
              <a:latin typeface="Franklin Gothic Book" panose="020B0503020102020204"/>
            </a:rPr>
            <a:t> </a:t>
          </a:r>
          <a:endParaRPr lang="en-US"/>
        </a:p>
      </dgm:t>
    </dgm:pt>
    <dgm:pt modelId="{BC39D989-EF3B-45CA-85E5-3E6B32FE4F74}" type="parTrans" cxnId="{5C72DF53-5C5B-4D69-ABBA-EEF10A812AB5}">
      <dgm:prSet/>
      <dgm:spPr/>
    </dgm:pt>
    <dgm:pt modelId="{4EDF55D3-D01B-4ABD-A802-5D98F9675F54}" type="sibTrans" cxnId="{5C72DF53-5C5B-4D69-ABBA-EEF10A812AB5}">
      <dgm:prSet/>
      <dgm:spPr/>
      <dgm:t>
        <a:bodyPr/>
        <a:lstStyle/>
        <a:p>
          <a:pPr>
            <a:lnSpc>
              <a:spcPct val="100000"/>
            </a:lnSpc>
          </a:pPr>
          <a:endParaRPr lang="en-US"/>
        </a:p>
      </dgm:t>
    </dgm:pt>
    <dgm:pt modelId="{F14CC7BA-6096-41D8-9E59-BF44BDF69098}">
      <dgm:prSet phldr="0"/>
      <dgm:spPr/>
      <dgm:t>
        <a:bodyPr/>
        <a:lstStyle/>
        <a:p>
          <a:pPr>
            <a:lnSpc>
              <a:spcPct val="100000"/>
            </a:lnSpc>
          </a:pPr>
          <a:r>
            <a:rPr lang="en-GB" err="1">
              <a:latin typeface="Franklin Gothic Book" panose="020B0503020102020204"/>
            </a:rPr>
            <a:t>Qualative</a:t>
          </a:r>
          <a:r>
            <a:rPr lang="en-GB">
              <a:latin typeface="Franklin Gothic Book" panose="020B0503020102020204"/>
            </a:rPr>
            <a:t> and </a:t>
          </a:r>
          <a:r>
            <a:rPr lang="en-GB" err="1">
              <a:latin typeface="Franklin Gothic Book" panose="020B0503020102020204"/>
            </a:rPr>
            <a:t>Quantative</a:t>
          </a:r>
          <a:r>
            <a:rPr lang="en-GB">
              <a:latin typeface="Franklin Gothic Book" panose="020B0503020102020204"/>
            </a:rPr>
            <a:t> data</a:t>
          </a:r>
        </a:p>
      </dgm:t>
    </dgm:pt>
    <dgm:pt modelId="{1D4C9F1E-D7F8-4367-B92E-DE155276D060}" type="parTrans" cxnId="{2AC98053-B4C1-4D92-A257-2934F01B9198}">
      <dgm:prSet/>
      <dgm:spPr/>
    </dgm:pt>
    <dgm:pt modelId="{8979CE76-42DF-494D-A756-B8986BC2FADE}" type="sibTrans" cxnId="{2AC98053-B4C1-4D92-A257-2934F01B9198}">
      <dgm:prSet/>
      <dgm:spPr/>
      <dgm:t>
        <a:bodyPr/>
        <a:lstStyle/>
        <a:p>
          <a:pPr>
            <a:lnSpc>
              <a:spcPct val="100000"/>
            </a:lnSpc>
          </a:pPr>
          <a:endParaRPr lang="en-US"/>
        </a:p>
      </dgm:t>
    </dgm:pt>
    <dgm:pt modelId="{D4740DFB-2C13-4717-A1D0-F04D6DE55C0D}">
      <dgm:prSet phldr="0"/>
      <dgm:spPr/>
      <dgm:t>
        <a:bodyPr/>
        <a:lstStyle/>
        <a:p>
          <a:pPr>
            <a:lnSpc>
              <a:spcPct val="100000"/>
            </a:lnSpc>
          </a:pPr>
          <a:r>
            <a:rPr lang="en-US">
              <a:latin typeface="Franklin Gothic Book" panose="020B0503020102020204"/>
            </a:rPr>
            <a:t> Mixed method approach </a:t>
          </a:r>
          <a:endParaRPr lang="en-US"/>
        </a:p>
      </dgm:t>
    </dgm:pt>
    <dgm:pt modelId="{63A4F726-33F7-4AD9-9DAF-AF8D98B3BC7F}" type="parTrans" cxnId="{D0B8127F-B4B1-49B4-A9B0-26E3D3063161}">
      <dgm:prSet/>
      <dgm:spPr/>
    </dgm:pt>
    <dgm:pt modelId="{73BBFF01-3971-41C3-BD7A-B9B2C6F77AF5}" type="sibTrans" cxnId="{D0B8127F-B4B1-49B4-A9B0-26E3D3063161}">
      <dgm:prSet/>
      <dgm:spPr/>
      <dgm:t>
        <a:bodyPr/>
        <a:lstStyle/>
        <a:p>
          <a:endParaRPr lang="en-US"/>
        </a:p>
      </dgm:t>
    </dgm:pt>
    <dgm:pt modelId="{ED6F3DA1-0D94-4C0A-9278-8C20F5F1FDB2}" type="pres">
      <dgm:prSet presAssocID="{A6A9DB1E-F4E1-4EC0-B5A5-4D23CEFF7506}" presName="root" presStyleCnt="0">
        <dgm:presLayoutVars>
          <dgm:dir/>
          <dgm:resizeHandles val="exact"/>
        </dgm:presLayoutVars>
      </dgm:prSet>
      <dgm:spPr/>
    </dgm:pt>
    <dgm:pt modelId="{BEBE44B4-416E-4F8A-B001-CF535FA4589C}" type="pres">
      <dgm:prSet presAssocID="{49CAC6A0-BDE4-4C35-B1D4-F2796B89C069}" presName="compNode" presStyleCnt="0"/>
      <dgm:spPr/>
    </dgm:pt>
    <dgm:pt modelId="{A310857D-D11B-4728-B887-B07AABB05B37}" type="pres">
      <dgm:prSet presAssocID="{49CAC6A0-BDE4-4C35-B1D4-F2796B89C06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EC4CD449-DCFB-4E25-AB74-A54C25B9554A}" type="pres">
      <dgm:prSet presAssocID="{49CAC6A0-BDE4-4C35-B1D4-F2796B89C069}" presName="spaceRect" presStyleCnt="0"/>
      <dgm:spPr/>
    </dgm:pt>
    <dgm:pt modelId="{38FC6C2A-2E69-4FA8-84B2-C4FBEE90700F}" type="pres">
      <dgm:prSet presAssocID="{49CAC6A0-BDE4-4C35-B1D4-F2796B89C069}" presName="textRect" presStyleLbl="revTx" presStyleIdx="0" presStyleCnt="6">
        <dgm:presLayoutVars>
          <dgm:chMax val="1"/>
          <dgm:chPref val="1"/>
        </dgm:presLayoutVars>
      </dgm:prSet>
      <dgm:spPr/>
    </dgm:pt>
    <dgm:pt modelId="{4517CF1C-E7FA-44B0-A6DA-033C3505FE32}" type="pres">
      <dgm:prSet presAssocID="{7C8CED5F-9234-4A05-BA54-6682E5403E9D}" presName="sibTrans" presStyleCnt="0"/>
      <dgm:spPr/>
    </dgm:pt>
    <dgm:pt modelId="{7DE241CC-BBD0-4ADF-9F90-CA1480F1957C}" type="pres">
      <dgm:prSet presAssocID="{13829FE2-5304-4409-BFD0-C82007DE57A6}" presName="compNode" presStyleCnt="0"/>
      <dgm:spPr/>
    </dgm:pt>
    <dgm:pt modelId="{CF3A77E3-F0FF-47C3-AB72-7091A6EB06FF}" type="pres">
      <dgm:prSet presAssocID="{13829FE2-5304-4409-BFD0-C82007DE57A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D789855A-34CA-4BD0-8F2F-70985F4AC53A}" type="pres">
      <dgm:prSet presAssocID="{13829FE2-5304-4409-BFD0-C82007DE57A6}" presName="spaceRect" presStyleCnt="0"/>
      <dgm:spPr/>
    </dgm:pt>
    <dgm:pt modelId="{685E2810-10E3-4454-89A0-FFE8733CA188}" type="pres">
      <dgm:prSet presAssocID="{13829FE2-5304-4409-BFD0-C82007DE57A6}" presName="textRect" presStyleLbl="revTx" presStyleIdx="1" presStyleCnt="6">
        <dgm:presLayoutVars>
          <dgm:chMax val="1"/>
          <dgm:chPref val="1"/>
        </dgm:presLayoutVars>
      </dgm:prSet>
      <dgm:spPr/>
    </dgm:pt>
    <dgm:pt modelId="{E0C08803-89C0-4F99-8EC2-3292962BB86E}" type="pres">
      <dgm:prSet presAssocID="{FCAEA1B3-6CFD-45BE-B35C-4F921EC72843}" presName="sibTrans" presStyleCnt="0"/>
      <dgm:spPr/>
    </dgm:pt>
    <dgm:pt modelId="{5414A824-2E3A-4EA4-846C-A0112E028B48}" type="pres">
      <dgm:prSet presAssocID="{E5EFBFA7-95FE-4D4E-995E-E2C97A18828F}" presName="compNode" presStyleCnt="0"/>
      <dgm:spPr/>
    </dgm:pt>
    <dgm:pt modelId="{4A304303-C77D-43D9-AC5A-FD1105B0ADEF}" type="pres">
      <dgm:prSet presAssocID="{E5EFBFA7-95FE-4D4E-995E-E2C97A18828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3A2E6E2D-EFF2-40F3-AB22-605362903FAC}" type="pres">
      <dgm:prSet presAssocID="{E5EFBFA7-95FE-4D4E-995E-E2C97A18828F}" presName="spaceRect" presStyleCnt="0"/>
      <dgm:spPr/>
    </dgm:pt>
    <dgm:pt modelId="{9DD4E579-AC40-49FA-9A0F-7E35B358BB24}" type="pres">
      <dgm:prSet presAssocID="{E5EFBFA7-95FE-4D4E-995E-E2C97A18828F}" presName="textRect" presStyleLbl="revTx" presStyleIdx="2" presStyleCnt="6">
        <dgm:presLayoutVars>
          <dgm:chMax val="1"/>
          <dgm:chPref val="1"/>
        </dgm:presLayoutVars>
      </dgm:prSet>
      <dgm:spPr/>
    </dgm:pt>
    <dgm:pt modelId="{114B631C-04E0-4C3B-BF0A-601E581BC221}" type="pres">
      <dgm:prSet presAssocID="{4EDF55D3-D01B-4ABD-A802-5D98F9675F54}" presName="sibTrans" presStyleCnt="0"/>
      <dgm:spPr/>
    </dgm:pt>
    <dgm:pt modelId="{29AE3A7B-17F8-444F-A6B3-606B5895B12C}" type="pres">
      <dgm:prSet presAssocID="{434B4F9E-0056-497E-A73D-E9DF1A291F9C}" presName="compNode" presStyleCnt="0"/>
      <dgm:spPr/>
    </dgm:pt>
    <dgm:pt modelId="{F965A204-754B-4228-AFAA-780F0FDAD681}" type="pres">
      <dgm:prSet presAssocID="{434B4F9E-0056-497E-A73D-E9DF1A291F9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chart"/>
        </a:ext>
      </dgm:extLst>
    </dgm:pt>
    <dgm:pt modelId="{705E8AFF-46F6-4D30-9D22-258F16CC3BE0}" type="pres">
      <dgm:prSet presAssocID="{434B4F9E-0056-497E-A73D-E9DF1A291F9C}" presName="spaceRect" presStyleCnt="0"/>
      <dgm:spPr/>
    </dgm:pt>
    <dgm:pt modelId="{B38789D7-8A53-48A1-8AFB-F0560FD35857}" type="pres">
      <dgm:prSet presAssocID="{434B4F9E-0056-497E-A73D-E9DF1A291F9C}" presName="textRect" presStyleLbl="revTx" presStyleIdx="3" presStyleCnt="6">
        <dgm:presLayoutVars>
          <dgm:chMax val="1"/>
          <dgm:chPref val="1"/>
        </dgm:presLayoutVars>
      </dgm:prSet>
      <dgm:spPr/>
    </dgm:pt>
    <dgm:pt modelId="{340D929E-D460-478E-8A7F-432C866394C1}" type="pres">
      <dgm:prSet presAssocID="{624AC2BA-176B-4BDC-B448-F216FFCA93D3}" presName="sibTrans" presStyleCnt="0"/>
      <dgm:spPr/>
    </dgm:pt>
    <dgm:pt modelId="{E2190061-AE33-4A17-A8AE-B2450B8E630E}" type="pres">
      <dgm:prSet presAssocID="{F14CC7BA-6096-41D8-9E59-BF44BDF69098}" presName="compNode" presStyleCnt="0"/>
      <dgm:spPr/>
    </dgm:pt>
    <dgm:pt modelId="{6CB5E426-3DFE-426B-8FAD-788AD2AAF903}" type="pres">
      <dgm:prSet presAssocID="{F14CC7BA-6096-41D8-9E59-BF44BDF6909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keleton"/>
        </a:ext>
      </dgm:extLst>
    </dgm:pt>
    <dgm:pt modelId="{6EEB3BC1-2AF4-4F71-8E54-6D4E71B15DAD}" type="pres">
      <dgm:prSet presAssocID="{F14CC7BA-6096-41D8-9E59-BF44BDF69098}" presName="spaceRect" presStyleCnt="0"/>
      <dgm:spPr/>
    </dgm:pt>
    <dgm:pt modelId="{9894622F-D387-4B8E-B96E-ABDFCEE4EBAD}" type="pres">
      <dgm:prSet presAssocID="{F14CC7BA-6096-41D8-9E59-BF44BDF69098}" presName="textRect" presStyleLbl="revTx" presStyleIdx="4" presStyleCnt="6">
        <dgm:presLayoutVars>
          <dgm:chMax val="1"/>
          <dgm:chPref val="1"/>
        </dgm:presLayoutVars>
      </dgm:prSet>
      <dgm:spPr/>
    </dgm:pt>
    <dgm:pt modelId="{695B5C9A-43CB-465C-9689-02401451DD39}" type="pres">
      <dgm:prSet presAssocID="{8979CE76-42DF-494D-A756-B8986BC2FADE}" presName="sibTrans" presStyleCnt="0"/>
      <dgm:spPr/>
    </dgm:pt>
    <dgm:pt modelId="{1E7775FF-72E1-4601-A733-F03B99042C52}" type="pres">
      <dgm:prSet presAssocID="{D4740DFB-2C13-4717-A1D0-F04D6DE55C0D}" presName="compNode" presStyleCnt="0"/>
      <dgm:spPr/>
    </dgm:pt>
    <dgm:pt modelId="{3F638367-0730-40D1-842F-72ABE3D6E280}" type="pres">
      <dgm:prSet presAssocID="{D4740DFB-2C13-4717-A1D0-F04D6DE55C0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663394F8-CA65-45D7-A454-2BE974ECA313}" type="pres">
      <dgm:prSet presAssocID="{D4740DFB-2C13-4717-A1D0-F04D6DE55C0D}" presName="spaceRect" presStyleCnt="0"/>
      <dgm:spPr/>
    </dgm:pt>
    <dgm:pt modelId="{2290BD64-C3DA-470F-B4DE-BB4402613BFE}" type="pres">
      <dgm:prSet presAssocID="{D4740DFB-2C13-4717-A1D0-F04D6DE55C0D}" presName="textRect" presStyleLbl="revTx" presStyleIdx="5" presStyleCnt="6">
        <dgm:presLayoutVars>
          <dgm:chMax val="1"/>
          <dgm:chPref val="1"/>
        </dgm:presLayoutVars>
      </dgm:prSet>
      <dgm:spPr/>
    </dgm:pt>
  </dgm:ptLst>
  <dgm:cxnLst>
    <dgm:cxn modelId="{0433E416-736F-492F-BB4B-2D351F254037}" type="presOf" srcId="{434B4F9E-0056-497E-A73D-E9DF1A291F9C}" destId="{B38789D7-8A53-48A1-8AFB-F0560FD35857}" srcOrd="0" destOrd="0" presId="urn:microsoft.com/office/officeart/2018/2/layout/IconLabelList"/>
    <dgm:cxn modelId="{0EC38724-41E2-4338-A231-F8C751DEF344}" type="presOf" srcId="{F14CC7BA-6096-41D8-9E59-BF44BDF69098}" destId="{9894622F-D387-4B8E-B96E-ABDFCEE4EBAD}" srcOrd="0" destOrd="0" presId="urn:microsoft.com/office/officeart/2018/2/layout/IconLabelList"/>
    <dgm:cxn modelId="{085D0E37-A26B-4AA6-89F1-D57D496B8DDE}" type="presOf" srcId="{D4740DFB-2C13-4717-A1D0-F04D6DE55C0D}" destId="{2290BD64-C3DA-470F-B4DE-BB4402613BFE}" srcOrd="0" destOrd="0" presId="urn:microsoft.com/office/officeart/2018/2/layout/IconLabelList"/>
    <dgm:cxn modelId="{2AC98053-B4C1-4D92-A257-2934F01B9198}" srcId="{A6A9DB1E-F4E1-4EC0-B5A5-4D23CEFF7506}" destId="{F14CC7BA-6096-41D8-9E59-BF44BDF69098}" srcOrd="4" destOrd="0" parTransId="{1D4C9F1E-D7F8-4367-B92E-DE155276D060}" sibTransId="{8979CE76-42DF-494D-A756-B8986BC2FADE}"/>
    <dgm:cxn modelId="{5C72DF53-5C5B-4D69-ABBA-EEF10A812AB5}" srcId="{A6A9DB1E-F4E1-4EC0-B5A5-4D23CEFF7506}" destId="{E5EFBFA7-95FE-4D4E-995E-E2C97A18828F}" srcOrd="2" destOrd="0" parTransId="{BC39D989-EF3B-45CA-85E5-3E6B32FE4F74}" sibTransId="{4EDF55D3-D01B-4ABD-A802-5D98F9675F54}"/>
    <dgm:cxn modelId="{FA641F7B-C6A5-4788-BADE-36597205C53D}" type="presOf" srcId="{E5EFBFA7-95FE-4D4E-995E-E2C97A18828F}" destId="{9DD4E579-AC40-49FA-9A0F-7E35B358BB24}" srcOrd="0" destOrd="0" presId="urn:microsoft.com/office/officeart/2018/2/layout/IconLabelList"/>
    <dgm:cxn modelId="{FF70CF7B-668D-4EE5-A21D-1E78F365CA20}" srcId="{A6A9DB1E-F4E1-4EC0-B5A5-4D23CEFF7506}" destId="{13829FE2-5304-4409-BFD0-C82007DE57A6}" srcOrd="1" destOrd="0" parTransId="{05BF27D3-6B21-4D72-8C8D-C0960F68E7DD}" sibTransId="{FCAEA1B3-6CFD-45BE-B35C-4F921EC72843}"/>
    <dgm:cxn modelId="{D0B8127F-B4B1-49B4-A9B0-26E3D3063161}" srcId="{A6A9DB1E-F4E1-4EC0-B5A5-4D23CEFF7506}" destId="{D4740DFB-2C13-4717-A1D0-F04D6DE55C0D}" srcOrd="5" destOrd="0" parTransId="{63A4F726-33F7-4AD9-9DAF-AF8D98B3BC7F}" sibTransId="{73BBFF01-3971-41C3-BD7A-B9B2C6F77AF5}"/>
    <dgm:cxn modelId="{846020A6-3404-4961-97DB-8475DD801A8A}" type="presOf" srcId="{13829FE2-5304-4409-BFD0-C82007DE57A6}" destId="{685E2810-10E3-4454-89A0-FFE8733CA188}" srcOrd="0" destOrd="0" presId="urn:microsoft.com/office/officeart/2018/2/layout/IconLabelList"/>
    <dgm:cxn modelId="{F2002BA9-A609-497B-9E6D-D976AC79E061}" srcId="{A6A9DB1E-F4E1-4EC0-B5A5-4D23CEFF7506}" destId="{49CAC6A0-BDE4-4C35-B1D4-F2796B89C069}" srcOrd="0" destOrd="0" parTransId="{E88559C9-1209-4A54-9130-18F7E4249BB8}" sibTransId="{7C8CED5F-9234-4A05-BA54-6682E5403E9D}"/>
    <dgm:cxn modelId="{D3A3E2B7-2098-4EE0-8DD5-26CBC42D0E7F}" type="presOf" srcId="{49CAC6A0-BDE4-4C35-B1D4-F2796B89C069}" destId="{38FC6C2A-2E69-4FA8-84B2-C4FBEE90700F}" srcOrd="0" destOrd="0" presId="urn:microsoft.com/office/officeart/2018/2/layout/IconLabelList"/>
    <dgm:cxn modelId="{E5DBCCC0-9F26-4B74-AD73-8AE287FBF480}" type="presOf" srcId="{A6A9DB1E-F4E1-4EC0-B5A5-4D23CEFF7506}" destId="{ED6F3DA1-0D94-4C0A-9278-8C20F5F1FDB2}" srcOrd="0" destOrd="0" presId="urn:microsoft.com/office/officeart/2018/2/layout/IconLabelList"/>
    <dgm:cxn modelId="{8D588BFF-3AFD-4DD0-9275-29B68DF53F37}" srcId="{A6A9DB1E-F4E1-4EC0-B5A5-4D23CEFF7506}" destId="{434B4F9E-0056-497E-A73D-E9DF1A291F9C}" srcOrd="3" destOrd="0" parTransId="{FF56F2F9-5A93-404D-BA5B-ABBDBC556552}" sibTransId="{624AC2BA-176B-4BDC-B448-F216FFCA93D3}"/>
    <dgm:cxn modelId="{55CB0C25-6186-4D6D-83D1-0E5BE7E90183}" type="presParOf" srcId="{ED6F3DA1-0D94-4C0A-9278-8C20F5F1FDB2}" destId="{BEBE44B4-416E-4F8A-B001-CF535FA4589C}" srcOrd="0" destOrd="0" presId="urn:microsoft.com/office/officeart/2018/2/layout/IconLabelList"/>
    <dgm:cxn modelId="{EA7D693A-7075-4251-9E46-14DA53F44512}" type="presParOf" srcId="{BEBE44B4-416E-4F8A-B001-CF535FA4589C}" destId="{A310857D-D11B-4728-B887-B07AABB05B37}" srcOrd="0" destOrd="0" presId="urn:microsoft.com/office/officeart/2018/2/layout/IconLabelList"/>
    <dgm:cxn modelId="{994A83CE-D20F-4156-A415-758AFFF7D192}" type="presParOf" srcId="{BEBE44B4-416E-4F8A-B001-CF535FA4589C}" destId="{EC4CD449-DCFB-4E25-AB74-A54C25B9554A}" srcOrd="1" destOrd="0" presId="urn:microsoft.com/office/officeart/2018/2/layout/IconLabelList"/>
    <dgm:cxn modelId="{228989DC-EFB3-4B0D-8229-3328720F6925}" type="presParOf" srcId="{BEBE44B4-416E-4F8A-B001-CF535FA4589C}" destId="{38FC6C2A-2E69-4FA8-84B2-C4FBEE90700F}" srcOrd="2" destOrd="0" presId="urn:microsoft.com/office/officeart/2018/2/layout/IconLabelList"/>
    <dgm:cxn modelId="{CD7487C3-13F7-430D-B1BE-AFFD6E3B774D}" type="presParOf" srcId="{ED6F3DA1-0D94-4C0A-9278-8C20F5F1FDB2}" destId="{4517CF1C-E7FA-44B0-A6DA-033C3505FE32}" srcOrd="1" destOrd="0" presId="urn:microsoft.com/office/officeart/2018/2/layout/IconLabelList"/>
    <dgm:cxn modelId="{F0A502F3-77F4-417C-A7B9-C50A3E1DAF36}" type="presParOf" srcId="{ED6F3DA1-0D94-4C0A-9278-8C20F5F1FDB2}" destId="{7DE241CC-BBD0-4ADF-9F90-CA1480F1957C}" srcOrd="2" destOrd="0" presId="urn:microsoft.com/office/officeart/2018/2/layout/IconLabelList"/>
    <dgm:cxn modelId="{09798C0C-A9E4-4E4C-A8CC-0B2983D983EC}" type="presParOf" srcId="{7DE241CC-BBD0-4ADF-9F90-CA1480F1957C}" destId="{CF3A77E3-F0FF-47C3-AB72-7091A6EB06FF}" srcOrd="0" destOrd="0" presId="urn:microsoft.com/office/officeart/2018/2/layout/IconLabelList"/>
    <dgm:cxn modelId="{67D59962-A38D-4A1A-BE51-C277F9BEE861}" type="presParOf" srcId="{7DE241CC-BBD0-4ADF-9F90-CA1480F1957C}" destId="{D789855A-34CA-4BD0-8F2F-70985F4AC53A}" srcOrd="1" destOrd="0" presId="urn:microsoft.com/office/officeart/2018/2/layout/IconLabelList"/>
    <dgm:cxn modelId="{4470604D-D33E-4DC2-9AFE-D59FBA3BDAD6}" type="presParOf" srcId="{7DE241CC-BBD0-4ADF-9F90-CA1480F1957C}" destId="{685E2810-10E3-4454-89A0-FFE8733CA188}" srcOrd="2" destOrd="0" presId="urn:microsoft.com/office/officeart/2018/2/layout/IconLabelList"/>
    <dgm:cxn modelId="{9585813C-E624-4D39-AF4E-A0ABCFE7DD51}" type="presParOf" srcId="{ED6F3DA1-0D94-4C0A-9278-8C20F5F1FDB2}" destId="{E0C08803-89C0-4F99-8EC2-3292962BB86E}" srcOrd="3" destOrd="0" presId="urn:microsoft.com/office/officeart/2018/2/layout/IconLabelList"/>
    <dgm:cxn modelId="{66D673B6-CD4A-4F89-A7DD-F54691B47A1E}" type="presParOf" srcId="{ED6F3DA1-0D94-4C0A-9278-8C20F5F1FDB2}" destId="{5414A824-2E3A-4EA4-846C-A0112E028B48}" srcOrd="4" destOrd="0" presId="urn:microsoft.com/office/officeart/2018/2/layout/IconLabelList"/>
    <dgm:cxn modelId="{BA43E3DE-F028-43AA-8DA9-6FF8403C611F}" type="presParOf" srcId="{5414A824-2E3A-4EA4-846C-A0112E028B48}" destId="{4A304303-C77D-43D9-AC5A-FD1105B0ADEF}" srcOrd="0" destOrd="0" presId="urn:microsoft.com/office/officeart/2018/2/layout/IconLabelList"/>
    <dgm:cxn modelId="{E35E937A-1A9E-458C-AE81-2ABA5C1953BC}" type="presParOf" srcId="{5414A824-2E3A-4EA4-846C-A0112E028B48}" destId="{3A2E6E2D-EFF2-40F3-AB22-605362903FAC}" srcOrd="1" destOrd="0" presId="urn:microsoft.com/office/officeart/2018/2/layout/IconLabelList"/>
    <dgm:cxn modelId="{7C2B26BE-F6E1-4556-8C13-294B29C00E36}" type="presParOf" srcId="{5414A824-2E3A-4EA4-846C-A0112E028B48}" destId="{9DD4E579-AC40-49FA-9A0F-7E35B358BB24}" srcOrd="2" destOrd="0" presId="urn:microsoft.com/office/officeart/2018/2/layout/IconLabelList"/>
    <dgm:cxn modelId="{77803C79-0E09-46B1-AAA6-91C20002C0E4}" type="presParOf" srcId="{ED6F3DA1-0D94-4C0A-9278-8C20F5F1FDB2}" destId="{114B631C-04E0-4C3B-BF0A-601E581BC221}" srcOrd="5" destOrd="0" presId="urn:microsoft.com/office/officeart/2018/2/layout/IconLabelList"/>
    <dgm:cxn modelId="{703A55DD-9DCE-4E0B-A5D9-94C5A02993DC}" type="presParOf" srcId="{ED6F3DA1-0D94-4C0A-9278-8C20F5F1FDB2}" destId="{29AE3A7B-17F8-444F-A6B3-606B5895B12C}" srcOrd="6" destOrd="0" presId="urn:microsoft.com/office/officeart/2018/2/layout/IconLabelList"/>
    <dgm:cxn modelId="{5A58E3D1-E210-418A-8758-29DF7664F3CC}" type="presParOf" srcId="{29AE3A7B-17F8-444F-A6B3-606B5895B12C}" destId="{F965A204-754B-4228-AFAA-780F0FDAD681}" srcOrd="0" destOrd="0" presId="urn:microsoft.com/office/officeart/2018/2/layout/IconLabelList"/>
    <dgm:cxn modelId="{A9B17766-48B3-4CC4-96B5-E82DD6EE88BE}" type="presParOf" srcId="{29AE3A7B-17F8-444F-A6B3-606B5895B12C}" destId="{705E8AFF-46F6-4D30-9D22-258F16CC3BE0}" srcOrd="1" destOrd="0" presId="urn:microsoft.com/office/officeart/2018/2/layout/IconLabelList"/>
    <dgm:cxn modelId="{DD6A0CAD-51C5-4295-9579-12D8FCED8146}" type="presParOf" srcId="{29AE3A7B-17F8-444F-A6B3-606B5895B12C}" destId="{B38789D7-8A53-48A1-8AFB-F0560FD35857}" srcOrd="2" destOrd="0" presId="urn:microsoft.com/office/officeart/2018/2/layout/IconLabelList"/>
    <dgm:cxn modelId="{A06A48F2-D26E-424E-9518-2CB55038C559}" type="presParOf" srcId="{ED6F3DA1-0D94-4C0A-9278-8C20F5F1FDB2}" destId="{340D929E-D460-478E-8A7F-432C866394C1}" srcOrd="7" destOrd="0" presId="urn:microsoft.com/office/officeart/2018/2/layout/IconLabelList"/>
    <dgm:cxn modelId="{CD869B78-DA17-45D1-81EA-D161FFE585D4}" type="presParOf" srcId="{ED6F3DA1-0D94-4C0A-9278-8C20F5F1FDB2}" destId="{E2190061-AE33-4A17-A8AE-B2450B8E630E}" srcOrd="8" destOrd="0" presId="urn:microsoft.com/office/officeart/2018/2/layout/IconLabelList"/>
    <dgm:cxn modelId="{1AE9B427-E86D-4FA3-814C-792B6D1BCC2A}" type="presParOf" srcId="{E2190061-AE33-4A17-A8AE-B2450B8E630E}" destId="{6CB5E426-3DFE-426B-8FAD-788AD2AAF903}" srcOrd="0" destOrd="0" presId="urn:microsoft.com/office/officeart/2018/2/layout/IconLabelList"/>
    <dgm:cxn modelId="{1C5E2194-2F7F-4871-884A-F314F009DBA4}" type="presParOf" srcId="{E2190061-AE33-4A17-A8AE-B2450B8E630E}" destId="{6EEB3BC1-2AF4-4F71-8E54-6D4E71B15DAD}" srcOrd="1" destOrd="0" presId="urn:microsoft.com/office/officeart/2018/2/layout/IconLabelList"/>
    <dgm:cxn modelId="{223A6298-E28A-485F-A2FF-F9BADE52C0D9}" type="presParOf" srcId="{E2190061-AE33-4A17-A8AE-B2450B8E630E}" destId="{9894622F-D387-4B8E-B96E-ABDFCEE4EBAD}" srcOrd="2" destOrd="0" presId="urn:microsoft.com/office/officeart/2018/2/layout/IconLabelList"/>
    <dgm:cxn modelId="{7B9754F6-6B3D-4F8F-8D03-6A6232DE3847}" type="presParOf" srcId="{ED6F3DA1-0D94-4C0A-9278-8C20F5F1FDB2}" destId="{695B5C9A-43CB-465C-9689-02401451DD39}" srcOrd="9" destOrd="0" presId="urn:microsoft.com/office/officeart/2018/2/layout/IconLabelList"/>
    <dgm:cxn modelId="{A3E06899-1535-4FE4-8CCA-4A6D8FEC9402}" type="presParOf" srcId="{ED6F3DA1-0D94-4C0A-9278-8C20F5F1FDB2}" destId="{1E7775FF-72E1-4601-A733-F03B99042C52}" srcOrd="10" destOrd="0" presId="urn:microsoft.com/office/officeart/2018/2/layout/IconLabelList"/>
    <dgm:cxn modelId="{BE06CD0E-D2DD-488C-AFFE-D5A98527C6BB}" type="presParOf" srcId="{1E7775FF-72E1-4601-A733-F03B99042C52}" destId="{3F638367-0730-40D1-842F-72ABE3D6E280}" srcOrd="0" destOrd="0" presId="urn:microsoft.com/office/officeart/2018/2/layout/IconLabelList"/>
    <dgm:cxn modelId="{0CBB0423-2D28-490C-B626-706ADA3E40A2}" type="presParOf" srcId="{1E7775FF-72E1-4601-A733-F03B99042C52}" destId="{663394F8-CA65-45D7-A454-2BE974ECA313}" srcOrd="1" destOrd="0" presId="urn:microsoft.com/office/officeart/2018/2/layout/IconLabelList"/>
    <dgm:cxn modelId="{83BCE4F9-C39C-414C-85E1-69A266AB7390}" type="presParOf" srcId="{1E7775FF-72E1-4601-A733-F03B99042C52}" destId="{2290BD64-C3DA-470F-B4DE-BB4402613BFE}" srcOrd="2" destOrd="0" presId="urn:microsoft.com/office/officeart/2018/2/layout/IconLabel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23B690C-838A-49AF-A3AF-C076AC473C4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CE9BB9B5-08A7-4097-8465-51BC40F2FE22}">
      <dgm:prSet/>
      <dgm:spPr/>
      <dgm:t>
        <a:bodyPr/>
        <a:lstStyle/>
        <a:p>
          <a:r>
            <a:rPr lang="en-US" baseline="0"/>
            <a:t>Questionnaire - </a:t>
          </a:r>
          <a:endParaRPr lang="en-US"/>
        </a:p>
      </dgm:t>
    </dgm:pt>
    <dgm:pt modelId="{30830199-EAB2-46D4-B650-680481B1CA31}" type="parTrans" cxnId="{40D4E0C5-8028-4774-8450-8D25E97C60AF}">
      <dgm:prSet/>
      <dgm:spPr/>
      <dgm:t>
        <a:bodyPr/>
        <a:lstStyle/>
        <a:p>
          <a:endParaRPr lang="en-US"/>
        </a:p>
      </dgm:t>
    </dgm:pt>
    <dgm:pt modelId="{9C57618C-6AFD-4B42-9E27-5A390DB2CFB0}" type="sibTrans" cxnId="{40D4E0C5-8028-4774-8450-8D25E97C60AF}">
      <dgm:prSet/>
      <dgm:spPr/>
      <dgm:t>
        <a:bodyPr/>
        <a:lstStyle/>
        <a:p>
          <a:endParaRPr lang="en-US"/>
        </a:p>
      </dgm:t>
    </dgm:pt>
    <dgm:pt modelId="{980B921C-2CF8-4CD4-BB91-29FA2A74D563}">
      <dgm:prSet/>
      <dgm:spPr/>
      <dgm:t>
        <a:bodyPr/>
        <a:lstStyle/>
        <a:p>
          <a:r>
            <a:rPr lang="en-US" baseline="0"/>
            <a:t>Teacher questionnaires </a:t>
          </a:r>
          <a:endParaRPr lang="en-US"/>
        </a:p>
      </dgm:t>
    </dgm:pt>
    <dgm:pt modelId="{5E005A52-796E-481E-ACC2-634A5DE2334D}" type="parTrans" cxnId="{D6CC14E7-D319-44B0-80B1-EF80C6C48C04}">
      <dgm:prSet/>
      <dgm:spPr/>
      <dgm:t>
        <a:bodyPr/>
        <a:lstStyle/>
        <a:p>
          <a:endParaRPr lang="en-US"/>
        </a:p>
      </dgm:t>
    </dgm:pt>
    <dgm:pt modelId="{FA95C4D1-D819-49B8-8482-3E770B96EC9E}" type="sibTrans" cxnId="{D6CC14E7-D319-44B0-80B1-EF80C6C48C04}">
      <dgm:prSet/>
      <dgm:spPr/>
      <dgm:t>
        <a:bodyPr/>
        <a:lstStyle/>
        <a:p>
          <a:endParaRPr lang="en-US"/>
        </a:p>
      </dgm:t>
    </dgm:pt>
    <dgm:pt modelId="{6A4F5ABF-FEB7-4599-951C-3FC9F04548B3}">
      <dgm:prSet/>
      <dgm:spPr/>
      <dgm:t>
        <a:bodyPr/>
        <a:lstStyle/>
        <a:p>
          <a:r>
            <a:rPr lang="en-US" baseline="0"/>
            <a:t>Childrens questionnaires </a:t>
          </a:r>
          <a:endParaRPr lang="en-US"/>
        </a:p>
      </dgm:t>
    </dgm:pt>
    <dgm:pt modelId="{F0356F8B-25F1-4733-8BCF-9C8C1E0DA2C7}" type="parTrans" cxnId="{BE67C935-C065-4D2D-B693-6D18C138C58C}">
      <dgm:prSet/>
      <dgm:spPr/>
      <dgm:t>
        <a:bodyPr/>
        <a:lstStyle/>
        <a:p>
          <a:endParaRPr lang="en-US"/>
        </a:p>
      </dgm:t>
    </dgm:pt>
    <dgm:pt modelId="{8E09B9E6-75D4-4FD1-830B-E0C11154C42D}" type="sibTrans" cxnId="{BE67C935-C065-4D2D-B693-6D18C138C58C}">
      <dgm:prSet/>
      <dgm:spPr/>
      <dgm:t>
        <a:bodyPr/>
        <a:lstStyle/>
        <a:p>
          <a:endParaRPr lang="en-US"/>
        </a:p>
      </dgm:t>
    </dgm:pt>
    <dgm:pt modelId="{07DEA523-EA36-4DD6-8BCF-C986BF120670}">
      <dgm:prSet/>
      <dgm:spPr/>
      <dgm:t>
        <a:bodyPr/>
        <a:lstStyle/>
        <a:p>
          <a:r>
            <a:rPr lang="en-US" baseline="0"/>
            <a:t>Range of test results from varied class sizes</a:t>
          </a:r>
          <a:endParaRPr lang="en-US"/>
        </a:p>
      </dgm:t>
    </dgm:pt>
    <dgm:pt modelId="{BAA30DCB-38D1-4CB3-A323-2ECE7B3A560C}" type="parTrans" cxnId="{102ACF5C-54C7-4454-89AF-16933E78460A}">
      <dgm:prSet/>
      <dgm:spPr/>
      <dgm:t>
        <a:bodyPr/>
        <a:lstStyle/>
        <a:p>
          <a:endParaRPr lang="en-US"/>
        </a:p>
      </dgm:t>
    </dgm:pt>
    <dgm:pt modelId="{BFBDA73B-AA17-41EA-BDF1-4612CD018E10}" type="sibTrans" cxnId="{102ACF5C-54C7-4454-89AF-16933E78460A}">
      <dgm:prSet/>
      <dgm:spPr/>
      <dgm:t>
        <a:bodyPr/>
        <a:lstStyle/>
        <a:p>
          <a:endParaRPr lang="en-US"/>
        </a:p>
      </dgm:t>
    </dgm:pt>
    <dgm:pt modelId="{DA6F1E61-B194-4D38-84D6-71645639FAE4}">
      <dgm:prSet phldr="0"/>
      <dgm:spPr/>
      <dgm:t>
        <a:bodyPr/>
        <a:lstStyle/>
        <a:p>
          <a:r>
            <a:rPr lang="en-US">
              <a:latin typeface="Franklin Gothic Book" panose="020B0503020102020204"/>
            </a:rPr>
            <a:t>Interviews </a:t>
          </a:r>
        </a:p>
      </dgm:t>
    </dgm:pt>
    <dgm:pt modelId="{AB218851-D146-4932-BDAD-30FFAB21061A}" type="parTrans" cxnId="{98A0B188-61F3-4F0C-B45F-94A01D5205F5}">
      <dgm:prSet/>
      <dgm:spPr/>
    </dgm:pt>
    <dgm:pt modelId="{BD6E202F-34E9-4AE4-8BE9-4618AE8C98A7}" type="sibTrans" cxnId="{98A0B188-61F3-4F0C-B45F-94A01D5205F5}">
      <dgm:prSet/>
      <dgm:spPr/>
      <dgm:t>
        <a:bodyPr/>
        <a:lstStyle/>
        <a:p>
          <a:endParaRPr lang="en-US"/>
        </a:p>
      </dgm:t>
    </dgm:pt>
    <dgm:pt modelId="{62EF3894-71A5-42C1-95F7-DBBEFF05CF38}">
      <dgm:prSet phldr="0"/>
      <dgm:spPr/>
      <dgm:t>
        <a:bodyPr/>
        <a:lstStyle/>
        <a:p>
          <a:pPr rtl="0"/>
          <a:r>
            <a:rPr lang="en-US">
              <a:latin typeface="Franklin Gothic Book" panose="020B0503020102020204"/>
            </a:rPr>
            <a:t>Informal conversations </a:t>
          </a:r>
        </a:p>
      </dgm:t>
    </dgm:pt>
    <dgm:pt modelId="{88DC5E79-AB42-4520-8FA6-7B615072B410}" type="parTrans" cxnId="{415D2441-D5EF-4429-AA11-45578F061DD7}">
      <dgm:prSet/>
      <dgm:spPr/>
    </dgm:pt>
    <dgm:pt modelId="{7EF53C4E-8803-4F00-BB5F-0CC396F75DE2}" type="sibTrans" cxnId="{415D2441-D5EF-4429-AA11-45578F061DD7}">
      <dgm:prSet/>
      <dgm:spPr/>
    </dgm:pt>
    <dgm:pt modelId="{0AFB78A0-04F3-4CA8-87B0-0A5B6DDDE210}" type="pres">
      <dgm:prSet presAssocID="{823B690C-838A-49AF-A3AF-C076AC473C42}" presName="diagram" presStyleCnt="0">
        <dgm:presLayoutVars>
          <dgm:dir/>
          <dgm:resizeHandles val="exact"/>
        </dgm:presLayoutVars>
      </dgm:prSet>
      <dgm:spPr/>
    </dgm:pt>
    <dgm:pt modelId="{895C2285-2AC1-4ABB-A722-17D3DD807B1A}" type="pres">
      <dgm:prSet presAssocID="{CE9BB9B5-08A7-4097-8465-51BC40F2FE22}" presName="node" presStyleLbl="node1" presStyleIdx="0" presStyleCnt="6">
        <dgm:presLayoutVars>
          <dgm:bulletEnabled val="1"/>
        </dgm:presLayoutVars>
      </dgm:prSet>
      <dgm:spPr/>
    </dgm:pt>
    <dgm:pt modelId="{080CA9B7-29DD-4791-AA59-05E9C65A727C}" type="pres">
      <dgm:prSet presAssocID="{9C57618C-6AFD-4B42-9E27-5A390DB2CFB0}" presName="sibTrans" presStyleCnt="0"/>
      <dgm:spPr/>
    </dgm:pt>
    <dgm:pt modelId="{C0D4F2CF-76C2-464F-9051-0F51F8C5C775}" type="pres">
      <dgm:prSet presAssocID="{980B921C-2CF8-4CD4-BB91-29FA2A74D563}" presName="node" presStyleLbl="node1" presStyleIdx="1" presStyleCnt="6">
        <dgm:presLayoutVars>
          <dgm:bulletEnabled val="1"/>
        </dgm:presLayoutVars>
      </dgm:prSet>
      <dgm:spPr/>
    </dgm:pt>
    <dgm:pt modelId="{2A98CECD-9472-43C2-AA69-4A2F9754E695}" type="pres">
      <dgm:prSet presAssocID="{FA95C4D1-D819-49B8-8482-3E770B96EC9E}" presName="sibTrans" presStyleCnt="0"/>
      <dgm:spPr/>
    </dgm:pt>
    <dgm:pt modelId="{219C40DB-1652-438C-8197-0B122FB5419B}" type="pres">
      <dgm:prSet presAssocID="{6A4F5ABF-FEB7-4599-951C-3FC9F04548B3}" presName="node" presStyleLbl="node1" presStyleIdx="2" presStyleCnt="6">
        <dgm:presLayoutVars>
          <dgm:bulletEnabled val="1"/>
        </dgm:presLayoutVars>
      </dgm:prSet>
      <dgm:spPr/>
    </dgm:pt>
    <dgm:pt modelId="{66A429AA-814D-49B3-A8E0-B2847A5C0991}" type="pres">
      <dgm:prSet presAssocID="{8E09B9E6-75D4-4FD1-830B-E0C11154C42D}" presName="sibTrans" presStyleCnt="0"/>
      <dgm:spPr/>
    </dgm:pt>
    <dgm:pt modelId="{8C9B155A-6351-4392-B1BF-5F8F687B4492}" type="pres">
      <dgm:prSet presAssocID="{07DEA523-EA36-4DD6-8BCF-C986BF120670}" presName="node" presStyleLbl="node1" presStyleIdx="3" presStyleCnt="6">
        <dgm:presLayoutVars>
          <dgm:bulletEnabled val="1"/>
        </dgm:presLayoutVars>
      </dgm:prSet>
      <dgm:spPr/>
    </dgm:pt>
    <dgm:pt modelId="{A10AF752-11D9-468D-B6B3-969CF5B7740A}" type="pres">
      <dgm:prSet presAssocID="{BFBDA73B-AA17-41EA-BDF1-4612CD018E10}" presName="sibTrans" presStyleCnt="0"/>
      <dgm:spPr/>
    </dgm:pt>
    <dgm:pt modelId="{6C119E62-5C07-4CE0-AD1C-BAE9CB043B56}" type="pres">
      <dgm:prSet presAssocID="{DA6F1E61-B194-4D38-84D6-71645639FAE4}" presName="node" presStyleLbl="node1" presStyleIdx="4" presStyleCnt="6">
        <dgm:presLayoutVars>
          <dgm:bulletEnabled val="1"/>
        </dgm:presLayoutVars>
      </dgm:prSet>
      <dgm:spPr/>
    </dgm:pt>
    <dgm:pt modelId="{5FB7DC30-6FD7-461B-94FA-B404F1738EB5}" type="pres">
      <dgm:prSet presAssocID="{BD6E202F-34E9-4AE4-8BE9-4618AE8C98A7}" presName="sibTrans" presStyleCnt="0"/>
      <dgm:spPr/>
    </dgm:pt>
    <dgm:pt modelId="{2DAE2E42-70C5-48CA-BB18-34E3696882B1}" type="pres">
      <dgm:prSet presAssocID="{62EF3894-71A5-42C1-95F7-DBBEFF05CF38}" presName="node" presStyleLbl="node1" presStyleIdx="5" presStyleCnt="6">
        <dgm:presLayoutVars>
          <dgm:bulletEnabled val="1"/>
        </dgm:presLayoutVars>
      </dgm:prSet>
      <dgm:spPr/>
    </dgm:pt>
  </dgm:ptLst>
  <dgm:cxnLst>
    <dgm:cxn modelId="{BE67C935-C065-4D2D-B693-6D18C138C58C}" srcId="{823B690C-838A-49AF-A3AF-C076AC473C42}" destId="{6A4F5ABF-FEB7-4599-951C-3FC9F04548B3}" srcOrd="2" destOrd="0" parTransId="{F0356F8B-25F1-4733-8BCF-9C8C1E0DA2C7}" sibTransId="{8E09B9E6-75D4-4FD1-830B-E0C11154C42D}"/>
    <dgm:cxn modelId="{415D2441-D5EF-4429-AA11-45578F061DD7}" srcId="{823B690C-838A-49AF-A3AF-C076AC473C42}" destId="{62EF3894-71A5-42C1-95F7-DBBEFF05CF38}" srcOrd="5" destOrd="0" parTransId="{88DC5E79-AB42-4520-8FA6-7B615072B410}" sibTransId="{7EF53C4E-8803-4F00-BB5F-0CC396F75DE2}"/>
    <dgm:cxn modelId="{102ACF5C-54C7-4454-89AF-16933E78460A}" srcId="{823B690C-838A-49AF-A3AF-C076AC473C42}" destId="{07DEA523-EA36-4DD6-8BCF-C986BF120670}" srcOrd="3" destOrd="0" parTransId="{BAA30DCB-38D1-4CB3-A323-2ECE7B3A560C}" sibTransId="{BFBDA73B-AA17-41EA-BDF1-4612CD018E10}"/>
    <dgm:cxn modelId="{61F7E981-F647-4625-B4D8-CA59036E3762}" type="presOf" srcId="{823B690C-838A-49AF-A3AF-C076AC473C42}" destId="{0AFB78A0-04F3-4CA8-87B0-0A5B6DDDE210}" srcOrd="0" destOrd="0" presId="urn:microsoft.com/office/officeart/2005/8/layout/default"/>
    <dgm:cxn modelId="{98A0B188-61F3-4F0C-B45F-94A01D5205F5}" srcId="{823B690C-838A-49AF-A3AF-C076AC473C42}" destId="{DA6F1E61-B194-4D38-84D6-71645639FAE4}" srcOrd="4" destOrd="0" parTransId="{AB218851-D146-4932-BDAD-30FFAB21061A}" sibTransId="{BD6E202F-34E9-4AE4-8BE9-4618AE8C98A7}"/>
    <dgm:cxn modelId="{8E1CEB9B-35B6-43FA-8183-4C8DD3A69633}" type="presOf" srcId="{980B921C-2CF8-4CD4-BB91-29FA2A74D563}" destId="{C0D4F2CF-76C2-464F-9051-0F51F8C5C775}" srcOrd="0" destOrd="0" presId="urn:microsoft.com/office/officeart/2005/8/layout/default"/>
    <dgm:cxn modelId="{3F1892C5-F6BF-4820-86D2-3996B5A84A97}" type="presOf" srcId="{07DEA523-EA36-4DD6-8BCF-C986BF120670}" destId="{8C9B155A-6351-4392-B1BF-5F8F687B4492}" srcOrd="0" destOrd="0" presId="urn:microsoft.com/office/officeart/2005/8/layout/default"/>
    <dgm:cxn modelId="{40D4E0C5-8028-4774-8450-8D25E97C60AF}" srcId="{823B690C-838A-49AF-A3AF-C076AC473C42}" destId="{CE9BB9B5-08A7-4097-8465-51BC40F2FE22}" srcOrd="0" destOrd="0" parTransId="{30830199-EAB2-46D4-B650-680481B1CA31}" sibTransId="{9C57618C-6AFD-4B42-9E27-5A390DB2CFB0}"/>
    <dgm:cxn modelId="{EE83A0CD-9BC5-43ED-8111-ABCB7614A9A0}" type="presOf" srcId="{CE9BB9B5-08A7-4097-8465-51BC40F2FE22}" destId="{895C2285-2AC1-4ABB-A722-17D3DD807B1A}" srcOrd="0" destOrd="0" presId="urn:microsoft.com/office/officeart/2005/8/layout/default"/>
    <dgm:cxn modelId="{4154EACF-E165-4645-9F60-198D96C0D766}" type="presOf" srcId="{DA6F1E61-B194-4D38-84D6-71645639FAE4}" destId="{6C119E62-5C07-4CE0-AD1C-BAE9CB043B56}" srcOrd="0" destOrd="0" presId="urn:microsoft.com/office/officeart/2005/8/layout/default"/>
    <dgm:cxn modelId="{F26C3ADD-D4B9-4556-A27D-D5660EC1DFC3}" type="presOf" srcId="{6A4F5ABF-FEB7-4599-951C-3FC9F04548B3}" destId="{219C40DB-1652-438C-8197-0B122FB5419B}" srcOrd="0" destOrd="0" presId="urn:microsoft.com/office/officeart/2005/8/layout/default"/>
    <dgm:cxn modelId="{D6CC14E7-D319-44B0-80B1-EF80C6C48C04}" srcId="{823B690C-838A-49AF-A3AF-C076AC473C42}" destId="{980B921C-2CF8-4CD4-BB91-29FA2A74D563}" srcOrd="1" destOrd="0" parTransId="{5E005A52-796E-481E-ACC2-634A5DE2334D}" sibTransId="{FA95C4D1-D819-49B8-8482-3E770B96EC9E}"/>
    <dgm:cxn modelId="{E5D94FF3-D639-40C4-99C9-FAED6796CAE8}" type="presOf" srcId="{62EF3894-71A5-42C1-95F7-DBBEFF05CF38}" destId="{2DAE2E42-70C5-48CA-BB18-34E3696882B1}" srcOrd="0" destOrd="0" presId="urn:microsoft.com/office/officeart/2005/8/layout/default"/>
    <dgm:cxn modelId="{74778FE5-A37B-4A35-8E94-76FBAA31BC39}" type="presParOf" srcId="{0AFB78A0-04F3-4CA8-87B0-0A5B6DDDE210}" destId="{895C2285-2AC1-4ABB-A722-17D3DD807B1A}" srcOrd="0" destOrd="0" presId="urn:microsoft.com/office/officeart/2005/8/layout/default"/>
    <dgm:cxn modelId="{37B0B5EB-77F2-4EE9-8254-F35662902117}" type="presParOf" srcId="{0AFB78A0-04F3-4CA8-87B0-0A5B6DDDE210}" destId="{080CA9B7-29DD-4791-AA59-05E9C65A727C}" srcOrd="1" destOrd="0" presId="urn:microsoft.com/office/officeart/2005/8/layout/default"/>
    <dgm:cxn modelId="{C48833F3-F267-47C0-8EF4-5F2E005E9691}" type="presParOf" srcId="{0AFB78A0-04F3-4CA8-87B0-0A5B6DDDE210}" destId="{C0D4F2CF-76C2-464F-9051-0F51F8C5C775}" srcOrd="2" destOrd="0" presId="urn:microsoft.com/office/officeart/2005/8/layout/default"/>
    <dgm:cxn modelId="{E3BE822F-007C-4D3F-A171-CABBE1E63F84}" type="presParOf" srcId="{0AFB78A0-04F3-4CA8-87B0-0A5B6DDDE210}" destId="{2A98CECD-9472-43C2-AA69-4A2F9754E695}" srcOrd="3" destOrd="0" presId="urn:microsoft.com/office/officeart/2005/8/layout/default"/>
    <dgm:cxn modelId="{39FA92C5-89BA-4E99-A4ED-8A6A8C67D3A3}" type="presParOf" srcId="{0AFB78A0-04F3-4CA8-87B0-0A5B6DDDE210}" destId="{219C40DB-1652-438C-8197-0B122FB5419B}" srcOrd="4" destOrd="0" presId="urn:microsoft.com/office/officeart/2005/8/layout/default"/>
    <dgm:cxn modelId="{967CB6E0-D293-4AE9-AE0F-AA2E307D0E41}" type="presParOf" srcId="{0AFB78A0-04F3-4CA8-87B0-0A5B6DDDE210}" destId="{66A429AA-814D-49B3-A8E0-B2847A5C0991}" srcOrd="5" destOrd="0" presId="urn:microsoft.com/office/officeart/2005/8/layout/default"/>
    <dgm:cxn modelId="{9ABBC714-86A9-4AC9-8C5E-3B8FA1D9977B}" type="presParOf" srcId="{0AFB78A0-04F3-4CA8-87B0-0A5B6DDDE210}" destId="{8C9B155A-6351-4392-B1BF-5F8F687B4492}" srcOrd="6" destOrd="0" presId="urn:microsoft.com/office/officeart/2005/8/layout/default"/>
    <dgm:cxn modelId="{71B2F94D-D862-402F-B2C8-46BB6151286F}" type="presParOf" srcId="{0AFB78A0-04F3-4CA8-87B0-0A5B6DDDE210}" destId="{A10AF752-11D9-468D-B6B3-969CF5B7740A}" srcOrd="7" destOrd="0" presId="urn:microsoft.com/office/officeart/2005/8/layout/default"/>
    <dgm:cxn modelId="{0FD15319-AE2C-4D4C-9115-038A58B7078F}" type="presParOf" srcId="{0AFB78A0-04F3-4CA8-87B0-0A5B6DDDE210}" destId="{6C119E62-5C07-4CE0-AD1C-BAE9CB043B56}" srcOrd="8" destOrd="0" presId="urn:microsoft.com/office/officeart/2005/8/layout/default"/>
    <dgm:cxn modelId="{046F7C78-AF71-4B6F-800E-0DBA11A58FFE}" type="presParOf" srcId="{0AFB78A0-04F3-4CA8-87B0-0A5B6DDDE210}" destId="{5FB7DC30-6FD7-461B-94FA-B404F1738EB5}" srcOrd="9" destOrd="0" presId="urn:microsoft.com/office/officeart/2005/8/layout/default"/>
    <dgm:cxn modelId="{FABEC534-189E-4E10-BD6A-6FA163277DC4}" type="presParOf" srcId="{0AFB78A0-04F3-4CA8-87B0-0A5B6DDDE210}" destId="{2DAE2E42-70C5-48CA-BB18-34E3696882B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7545C0-A92D-4F4F-A9D8-3067D00E0C6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B8255E1-D4E8-4BF8-B8AE-CACB77F2DEF4}">
      <dgm:prSet/>
      <dgm:spPr/>
      <dgm:t>
        <a:bodyPr/>
        <a:lstStyle/>
        <a:p>
          <a:r>
            <a:rPr lang="en-GB" baseline="0"/>
            <a:t>Different teachers  / teaching styles in comparison classes </a:t>
          </a:r>
          <a:endParaRPr lang="en-US"/>
        </a:p>
      </dgm:t>
    </dgm:pt>
    <dgm:pt modelId="{B5E8D4F6-FD8B-41C1-BD88-443891CFC146}" type="parTrans" cxnId="{175A760B-CD5C-47C4-A050-31ED515CE7E3}">
      <dgm:prSet/>
      <dgm:spPr/>
      <dgm:t>
        <a:bodyPr/>
        <a:lstStyle/>
        <a:p>
          <a:endParaRPr lang="en-US"/>
        </a:p>
      </dgm:t>
    </dgm:pt>
    <dgm:pt modelId="{C437E0E5-E8B8-4D0C-9690-D7EAFFA97290}" type="sibTrans" cxnId="{175A760B-CD5C-47C4-A050-31ED515CE7E3}">
      <dgm:prSet/>
      <dgm:spPr/>
      <dgm:t>
        <a:bodyPr/>
        <a:lstStyle/>
        <a:p>
          <a:endParaRPr lang="en-US"/>
        </a:p>
      </dgm:t>
    </dgm:pt>
    <dgm:pt modelId="{78A7C63F-E315-4F1D-93CC-5692C4C7D79B}">
      <dgm:prSet/>
      <dgm:spPr/>
      <dgm:t>
        <a:bodyPr/>
        <a:lstStyle/>
        <a:p>
          <a:r>
            <a:rPr lang="en-GB" baseline="0"/>
            <a:t>Different levels of abilities in comparison classes</a:t>
          </a:r>
          <a:endParaRPr lang="en-US"/>
        </a:p>
      </dgm:t>
    </dgm:pt>
    <dgm:pt modelId="{C866F0F3-9FD0-4CD3-88E3-15E369314CA5}" type="parTrans" cxnId="{0569E0B2-6D77-4031-84A2-0970E4FD44FB}">
      <dgm:prSet/>
      <dgm:spPr/>
      <dgm:t>
        <a:bodyPr/>
        <a:lstStyle/>
        <a:p>
          <a:endParaRPr lang="en-US"/>
        </a:p>
      </dgm:t>
    </dgm:pt>
    <dgm:pt modelId="{C531E454-EFE0-4E40-A475-6D67148C96A3}" type="sibTrans" cxnId="{0569E0B2-6D77-4031-84A2-0970E4FD44FB}">
      <dgm:prSet/>
      <dgm:spPr/>
      <dgm:t>
        <a:bodyPr/>
        <a:lstStyle/>
        <a:p>
          <a:endParaRPr lang="en-US"/>
        </a:p>
      </dgm:t>
    </dgm:pt>
    <dgm:pt modelId="{C214F0CD-A216-4F98-B498-D62342623A42}">
      <dgm:prSet/>
      <dgm:spPr/>
      <dgm:t>
        <a:bodyPr/>
        <a:lstStyle/>
        <a:p>
          <a:r>
            <a:rPr lang="en-GB" baseline="0"/>
            <a:t>Time of day </a:t>
          </a:r>
          <a:endParaRPr lang="en-US"/>
        </a:p>
      </dgm:t>
    </dgm:pt>
    <dgm:pt modelId="{F3F94DE1-A5E6-4DDF-8B4F-994453E52D85}" type="parTrans" cxnId="{F0ABADDA-9B77-4517-8F80-F209C06F5620}">
      <dgm:prSet/>
      <dgm:spPr/>
      <dgm:t>
        <a:bodyPr/>
        <a:lstStyle/>
        <a:p>
          <a:endParaRPr lang="en-US"/>
        </a:p>
      </dgm:t>
    </dgm:pt>
    <dgm:pt modelId="{681599FC-C751-46DE-B94D-5BF58842472C}" type="sibTrans" cxnId="{F0ABADDA-9B77-4517-8F80-F209C06F5620}">
      <dgm:prSet/>
      <dgm:spPr/>
      <dgm:t>
        <a:bodyPr/>
        <a:lstStyle/>
        <a:p>
          <a:endParaRPr lang="en-US"/>
        </a:p>
      </dgm:t>
    </dgm:pt>
    <dgm:pt modelId="{CC120713-215D-4525-B500-0DEBFFEACDB9}">
      <dgm:prSet/>
      <dgm:spPr/>
      <dgm:t>
        <a:bodyPr/>
        <a:lstStyle/>
        <a:p>
          <a:r>
            <a:rPr lang="en-GB" baseline="0"/>
            <a:t>Type of classrooms </a:t>
          </a:r>
          <a:endParaRPr lang="en-US"/>
        </a:p>
      </dgm:t>
    </dgm:pt>
    <dgm:pt modelId="{08B40108-65D1-4177-93F0-C0486FDF4E76}" type="parTrans" cxnId="{942810EC-4395-4C62-AB6D-8E3668653CC4}">
      <dgm:prSet/>
      <dgm:spPr/>
      <dgm:t>
        <a:bodyPr/>
        <a:lstStyle/>
        <a:p>
          <a:endParaRPr lang="en-US"/>
        </a:p>
      </dgm:t>
    </dgm:pt>
    <dgm:pt modelId="{555DC1BD-49E6-41F5-B50C-DEC24E501BC1}" type="sibTrans" cxnId="{942810EC-4395-4C62-AB6D-8E3668653CC4}">
      <dgm:prSet/>
      <dgm:spPr/>
      <dgm:t>
        <a:bodyPr/>
        <a:lstStyle/>
        <a:p>
          <a:endParaRPr lang="en-US"/>
        </a:p>
      </dgm:t>
    </dgm:pt>
    <dgm:pt modelId="{53BE0FBC-1AEE-496B-B13A-A4A3DBAEEF7B}">
      <dgm:prSet/>
      <dgm:spPr/>
      <dgm:t>
        <a:bodyPr/>
        <a:lstStyle/>
        <a:p>
          <a:r>
            <a:rPr lang="en-GB" baseline="0"/>
            <a:t>Seating arrangements </a:t>
          </a:r>
          <a:endParaRPr lang="en-US"/>
        </a:p>
      </dgm:t>
    </dgm:pt>
    <dgm:pt modelId="{0357BD80-26D2-44EE-BC36-9A3EBD56BBF3}" type="parTrans" cxnId="{97585816-A8B1-4754-A423-8F688E89FE52}">
      <dgm:prSet/>
      <dgm:spPr/>
      <dgm:t>
        <a:bodyPr/>
        <a:lstStyle/>
        <a:p>
          <a:endParaRPr lang="en-US"/>
        </a:p>
      </dgm:t>
    </dgm:pt>
    <dgm:pt modelId="{81030461-C0C8-4E4D-98F4-3F59B18F2557}" type="sibTrans" cxnId="{97585816-A8B1-4754-A423-8F688E89FE52}">
      <dgm:prSet/>
      <dgm:spPr/>
      <dgm:t>
        <a:bodyPr/>
        <a:lstStyle/>
        <a:p>
          <a:endParaRPr lang="en-US"/>
        </a:p>
      </dgm:t>
    </dgm:pt>
    <dgm:pt modelId="{051CA87E-60DB-4920-8C92-D1470104D894}">
      <dgm:prSet/>
      <dgm:spPr/>
      <dgm:t>
        <a:bodyPr/>
        <a:lstStyle/>
        <a:p>
          <a:r>
            <a:rPr lang="en-GB" baseline="0"/>
            <a:t>Demographic areas</a:t>
          </a:r>
          <a:endParaRPr lang="en-US"/>
        </a:p>
      </dgm:t>
    </dgm:pt>
    <dgm:pt modelId="{6E09F7A7-99AD-4833-A05D-CE48A777DC08}" type="parTrans" cxnId="{D190F678-CCB1-4B98-9C01-6DBC7C83245D}">
      <dgm:prSet/>
      <dgm:spPr/>
      <dgm:t>
        <a:bodyPr/>
        <a:lstStyle/>
        <a:p>
          <a:endParaRPr lang="en-US"/>
        </a:p>
      </dgm:t>
    </dgm:pt>
    <dgm:pt modelId="{984A6CF3-B912-478A-9E41-0EBEA33873FC}" type="sibTrans" cxnId="{D190F678-CCB1-4B98-9C01-6DBC7C83245D}">
      <dgm:prSet/>
      <dgm:spPr/>
      <dgm:t>
        <a:bodyPr/>
        <a:lstStyle/>
        <a:p>
          <a:endParaRPr lang="en-US"/>
        </a:p>
      </dgm:t>
    </dgm:pt>
    <dgm:pt modelId="{5A93B37A-32D7-4A20-BAEC-9DBF9D15BA1A}" type="pres">
      <dgm:prSet presAssocID="{BE7545C0-A92D-4F4F-A9D8-3067D00E0C6D}" presName="root" presStyleCnt="0">
        <dgm:presLayoutVars>
          <dgm:dir/>
          <dgm:resizeHandles val="exact"/>
        </dgm:presLayoutVars>
      </dgm:prSet>
      <dgm:spPr/>
    </dgm:pt>
    <dgm:pt modelId="{B83EC84E-86F2-4D79-9749-63FB87A2F558}" type="pres">
      <dgm:prSet presAssocID="{0B8255E1-D4E8-4BF8-B8AE-CACB77F2DEF4}" presName="compNode" presStyleCnt="0"/>
      <dgm:spPr/>
    </dgm:pt>
    <dgm:pt modelId="{2AA6ED88-5D46-4F60-A01A-B386A67B3BB9}" type="pres">
      <dgm:prSet presAssocID="{0B8255E1-D4E8-4BF8-B8AE-CACB77F2DEF4}" presName="bgRect" presStyleLbl="bgShp" presStyleIdx="0" presStyleCnt="6"/>
      <dgm:spPr/>
    </dgm:pt>
    <dgm:pt modelId="{C951DB4B-554D-4562-AE4D-AEE4A8E6FD27}" type="pres">
      <dgm:prSet presAssocID="{0B8255E1-D4E8-4BF8-B8AE-CACB77F2DEF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ducation"/>
        </a:ext>
      </dgm:extLst>
    </dgm:pt>
    <dgm:pt modelId="{2B34DC2F-0C10-4029-A4BC-AC28DBF83090}" type="pres">
      <dgm:prSet presAssocID="{0B8255E1-D4E8-4BF8-B8AE-CACB77F2DEF4}" presName="spaceRect" presStyleCnt="0"/>
      <dgm:spPr/>
    </dgm:pt>
    <dgm:pt modelId="{2815DACB-69AA-49C2-9434-BE264C9EAC1E}" type="pres">
      <dgm:prSet presAssocID="{0B8255E1-D4E8-4BF8-B8AE-CACB77F2DEF4}" presName="parTx" presStyleLbl="revTx" presStyleIdx="0" presStyleCnt="6">
        <dgm:presLayoutVars>
          <dgm:chMax val="0"/>
          <dgm:chPref val="0"/>
        </dgm:presLayoutVars>
      </dgm:prSet>
      <dgm:spPr/>
    </dgm:pt>
    <dgm:pt modelId="{4FA4DB4B-A577-4662-9EE9-E28D48BAE4D1}" type="pres">
      <dgm:prSet presAssocID="{C437E0E5-E8B8-4D0C-9690-D7EAFFA97290}" presName="sibTrans" presStyleCnt="0"/>
      <dgm:spPr/>
    </dgm:pt>
    <dgm:pt modelId="{8CB5DA17-E4B3-4E26-A098-E20A6674D506}" type="pres">
      <dgm:prSet presAssocID="{78A7C63F-E315-4F1D-93CC-5692C4C7D79B}" presName="compNode" presStyleCnt="0"/>
      <dgm:spPr/>
    </dgm:pt>
    <dgm:pt modelId="{75A9FBAE-EC8C-40AF-8B47-D49B6013C3EB}" type="pres">
      <dgm:prSet presAssocID="{78A7C63F-E315-4F1D-93CC-5692C4C7D79B}" presName="bgRect" presStyleLbl="bgShp" presStyleIdx="1" presStyleCnt="6"/>
      <dgm:spPr/>
    </dgm:pt>
    <dgm:pt modelId="{A6C33F34-E87D-41FE-824C-1C808CCC52A6}" type="pres">
      <dgm:prSet presAssocID="{78A7C63F-E315-4F1D-93CC-5692C4C7D79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
        </a:ext>
      </dgm:extLst>
    </dgm:pt>
    <dgm:pt modelId="{79D25E18-F000-4EB3-B67E-1B67B33FC816}" type="pres">
      <dgm:prSet presAssocID="{78A7C63F-E315-4F1D-93CC-5692C4C7D79B}" presName="spaceRect" presStyleCnt="0"/>
      <dgm:spPr/>
    </dgm:pt>
    <dgm:pt modelId="{63920612-4E5D-40B3-A76E-670EF41BD1CB}" type="pres">
      <dgm:prSet presAssocID="{78A7C63F-E315-4F1D-93CC-5692C4C7D79B}" presName="parTx" presStyleLbl="revTx" presStyleIdx="1" presStyleCnt="6">
        <dgm:presLayoutVars>
          <dgm:chMax val="0"/>
          <dgm:chPref val="0"/>
        </dgm:presLayoutVars>
      </dgm:prSet>
      <dgm:spPr/>
    </dgm:pt>
    <dgm:pt modelId="{095ACD87-A968-48E3-8BF2-BAB158FE1551}" type="pres">
      <dgm:prSet presAssocID="{C531E454-EFE0-4E40-A475-6D67148C96A3}" presName="sibTrans" presStyleCnt="0"/>
      <dgm:spPr/>
    </dgm:pt>
    <dgm:pt modelId="{0C98151C-3DB6-4F99-A783-56309D0A793A}" type="pres">
      <dgm:prSet presAssocID="{C214F0CD-A216-4F98-B498-D62342623A42}" presName="compNode" presStyleCnt="0"/>
      <dgm:spPr/>
    </dgm:pt>
    <dgm:pt modelId="{5B7F5022-39FE-4681-85BE-6A5FD5C41505}" type="pres">
      <dgm:prSet presAssocID="{C214F0CD-A216-4F98-B498-D62342623A42}" presName="bgRect" presStyleLbl="bgShp" presStyleIdx="2" presStyleCnt="6"/>
      <dgm:spPr/>
    </dgm:pt>
    <dgm:pt modelId="{51FADC3F-D45E-4449-9A79-42E535676E5A}" type="pres">
      <dgm:prSet presAssocID="{C214F0CD-A216-4F98-B498-D62342623A4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ck"/>
        </a:ext>
      </dgm:extLst>
    </dgm:pt>
    <dgm:pt modelId="{DF368E63-1139-4B4E-8263-5F10F8198464}" type="pres">
      <dgm:prSet presAssocID="{C214F0CD-A216-4F98-B498-D62342623A42}" presName="spaceRect" presStyleCnt="0"/>
      <dgm:spPr/>
    </dgm:pt>
    <dgm:pt modelId="{0FE1B152-F114-42CA-B5DC-CA1DF744FFB4}" type="pres">
      <dgm:prSet presAssocID="{C214F0CD-A216-4F98-B498-D62342623A42}" presName="parTx" presStyleLbl="revTx" presStyleIdx="2" presStyleCnt="6">
        <dgm:presLayoutVars>
          <dgm:chMax val="0"/>
          <dgm:chPref val="0"/>
        </dgm:presLayoutVars>
      </dgm:prSet>
      <dgm:spPr/>
    </dgm:pt>
    <dgm:pt modelId="{DD4A21AE-7624-44D6-9CB6-5A8183C66508}" type="pres">
      <dgm:prSet presAssocID="{681599FC-C751-46DE-B94D-5BF58842472C}" presName="sibTrans" presStyleCnt="0"/>
      <dgm:spPr/>
    </dgm:pt>
    <dgm:pt modelId="{0F3C28BF-8234-4E19-A31E-13BE4C86CCA9}" type="pres">
      <dgm:prSet presAssocID="{CC120713-215D-4525-B500-0DEBFFEACDB9}" presName="compNode" presStyleCnt="0"/>
      <dgm:spPr/>
    </dgm:pt>
    <dgm:pt modelId="{E416BEF5-5340-4DAE-8A06-377F9A34C907}" type="pres">
      <dgm:prSet presAssocID="{CC120713-215D-4525-B500-0DEBFFEACDB9}" presName="bgRect" presStyleLbl="bgShp" presStyleIdx="3" presStyleCnt="6"/>
      <dgm:spPr/>
    </dgm:pt>
    <dgm:pt modelId="{BB7709C7-49B5-42F4-A418-5852AAFC1538}" type="pres">
      <dgm:prSet presAssocID="{CC120713-215D-4525-B500-0DEBFFEACDB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oter"/>
        </a:ext>
      </dgm:extLst>
    </dgm:pt>
    <dgm:pt modelId="{C21B6E04-4E18-4EAF-A383-C1BB45785E76}" type="pres">
      <dgm:prSet presAssocID="{CC120713-215D-4525-B500-0DEBFFEACDB9}" presName="spaceRect" presStyleCnt="0"/>
      <dgm:spPr/>
    </dgm:pt>
    <dgm:pt modelId="{89778784-0EFE-4F2D-BD93-4F9295C6062E}" type="pres">
      <dgm:prSet presAssocID="{CC120713-215D-4525-B500-0DEBFFEACDB9}" presName="parTx" presStyleLbl="revTx" presStyleIdx="3" presStyleCnt="6">
        <dgm:presLayoutVars>
          <dgm:chMax val="0"/>
          <dgm:chPref val="0"/>
        </dgm:presLayoutVars>
      </dgm:prSet>
      <dgm:spPr/>
    </dgm:pt>
    <dgm:pt modelId="{93315700-B36A-4952-84C1-2E8E153D1F76}" type="pres">
      <dgm:prSet presAssocID="{555DC1BD-49E6-41F5-B50C-DEC24E501BC1}" presName="sibTrans" presStyleCnt="0"/>
      <dgm:spPr/>
    </dgm:pt>
    <dgm:pt modelId="{2DE52BCF-B8BC-46FE-9229-2D0907E9EBEB}" type="pres">
      <dgm:prSet presAssocID="{53BE0FBC-1AEE-496B-B13A-A4A3DBAEEF7B}" presName="compNode" presStyleCnt="0"/>
      <dgm:spPr/>
    </dgm:pt>
    <dgm:pt modelId="{9D5CFB22-108A-4998-8F7B-23F811CAA986}" type="pres">
      <dgm:prSet presAssocID="{53BE0FBC-1AEE-496B-B13A-A4A3DBAEEF7B}" presName="bgRect" presStyleLbl="bgShp" presStyleIdx="4" presStyleCnt="6"/>
      <dgm:spPr/>
    </dgm:pt>
    <dgm:pt modelId="{0E7D1F0B-325A-44C7-8413-D7B00A1F7FD3}" type="pres">
      <dgm:prSet presAssocID="{53BE0FBC-1AEE-496B-B13A-A4A3DBAEEF7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fe"/>
        </a:ext>
      </dgm:extLst>
    </dgm:pt>
    <dgm:pt modelId="{64B7985E-CE57-4A21-9CD4-89A5E289E397}" type="pres">
      <dgm:prSet presAssocID="{53BE0FBC-1AEE-496B-B13A-A4A3DBAEEF7B}" presName="spaceRect" presStyleCnt="0"/>
      <dgm:spPr/>
    </dgm:pt>
    <dgm:pt modelId="{3F408736-BCA6-47DC-9EDC-03445B697C8E}" type="pres">
      <dgm:prSet presAssocID="{53BE0FBC-1AEE-496B-B13A-A4A3DBAEEF7B}" presName="parTx" presStyleLbl="revTx" presStyleIdx="4" presStyleCnt="6">
        <dgm:presLayoutVars>
          <dgm:chMax val="0"/>
          <dgm:chPref val="0"/>
        </dgm:presLayoutVars>
      </dgm:prSet>
      <dgm:spPr/>
    </dgm:pt>
    <dgm:pt modelId="{959E6676-099A-41B8-B066-DA61210FE6AD}" type="pres">
      <dgm:prSet presAssocID="{81030461-C0C8-4E4D-98F4-3F59B18F2557}" presName="sibTrans" presStyleCnt="0"/>
      <dgm:spPr/>
    </dgm:pt>
    <dgm:pt modelId="{05C822F0-ACAA-4535-9A5E-BF6EF37086C3}" type="pres">
      <dgm:prSet presAssocID="{051CA87E-60DB-4920-8C92-D1470104D894}" presName="compNode" presStyleCnt="0"/>
      <dgm:spPr/>
    </dgm:pt>
    <dgm:pt modelId="{892CD022-9DE4-44FD-9E04-26D4A7A8EC62}" type="pres">
      <dgm:prSet presAssocID="{051CA87E-60DB-4920-8C92-D1470104D894}" presName="bgRect" presStyleLbl="bgShp" presStyleIdx="5" presStyleCnt="6"/>
      <dgm:spPr/>
    </dgm:pt>
    <dgm:pt modelId="{0678EA66-0EDB-4985-A39C-C3A06C71E99F}" type="pres">
      <dgm:prSet presAssocID="{051CA87E-60DB-4920-8C92-D1470104D89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RM Customer Insights App"/>
        </a:ext>
      </dgm:extLst>
    </dgm:pt>
    <dgm:pt modelId="{AA74DE6A-8A71-4520-8C31-ED0E21592A27}" type="pres">
      <dgm:prSet presAssocID="{051CA87E-60DB-4920-8C92-D1470104D894}" presName="spaceRect" presStyleCnt="0"/>
      <dgm:spPr/>
    </dgm:pt>
    <dgm:pt modelId="{78055ABA-CCE3-48E5-B20F-F544F0EF10AD}" type="pres">
      <dgm:prSet presAssocID="{051CA87E-60DB-4920-8C92-D1470104D894}" presName="parTx" presStyleLbl="revTx" presStyleIdx="5" presStyleCnt="6">
        <dgm:presLayoutVars>
          <dgm:chMax val="0"/>
          <dgm:chPref val="0"/>
        </dgm:presLayoutVars>
      </dgm:prSet>
      <dgm:spPr/>
    </dgm:pt>
  </dgm:ptLst>
  <dgm:cxnLst>
    <dgm:cxn modelId="{175A760B-CD5C-47C4-A050-31ED515CE7E3}" srcId="{BE7545C0-A92D-4F4F-A9D8-3067D00E0C6D}" destId="{0B8255E1-D4E8-4BF8-B8AE-CACB77F2DEF4}" srcOrd="0" destOrd="0" parTransId="{B5E8D4F6-FD8B-41C1-BD88-443891CFC146}" sibTransId="{C437E0E5-E8B8-4D0C-9690-D7EAFFA97290}"/>
    <dgm:cxn modelId="{97585816-A8B1-4754-A423-8F688E89FE52}" srcId="{BE7545C0-A92D-4F4F-A9D8-3067D00E0C6D}" destId="{53BE0FBC-1AEE-496B-B13A-A4A3DBAEEF7B}" srcOrd="4" destOrd="0" parTransId="{0357BD80-26D2-44EE-BC36-9A3EBD56BBF3}" sibTransId="{81030461-C0C8-4E4D-98F4-3F59B18F2557}"/>
    <dgm:cxn modelId="{E2F81845-8033-454F-83DC-83F3450139AF}" type="presOf" srcId="{CC120713-215D-4525-B500-0DEBFFEACDB9}" destId="{89778784-0EFE-4F2D-BD93-4F9295C6062E}" srcOrd="0" destOrd="0" presId="urn:microsoft.com/office/officeart/2018/2/layout/IconVerticalSolidList"/>
    <dgm:cxn modelId="{D190F678-CCB1-4B98-9C01-6DBC7C83245D}" srcId="{BE7545C0-A92D-4F4F-A9D8-3067D00E0C6D}" destId="{051CA87E-60DB-4920-8C92-D1470104D894}" srcOrd="5" destOrd="0" parTransId="{6E09F7A7-99AD-4833-A05D-CE48A777DC08}" sibTransId="{984A6CF3-B912-478A-9E41-0EBEA33873FC}"/>
    <dgm:cxn modelId="{59B06F79-61B8-4458-A7F6-D96EE7E00CAC}" type="presOf" srcId="{53BE0FBC-1AEE-496B-B13A-A4A3DBAEEF7B}" destId="{3F408736-BCA6-47DC-9EDC-03445B697C8E}" srcOrd="0" destOrd="0" presId="urn:microsoft.com/office/officeart/2018/2/layout/IconVerticalSolidList"/>
    <dgm:cxn modelId="{01CED995-9345-4E0B-94C0-5892D8925B16}" type="presOf" srcId="{78A7C63F-E315-4F1D-93CC-5692C4C7D79B}" destId="{63920612-4E5D-40B3-A76E-670EF41BD1CB}" srcOrd="0" destOrd="0" presId="urn:microsoft.com/office/officeart/2018/2/layout/IconVerticalSolidList"/>
    <dgm:cxn modelId="{B57077A4-33A1-45DA-8129-8D2AA6378CC6}" type="presOf" srcId="{BE7545C0-A92D-4F4F-A9D8-3067D00E0C6D}" destId="{5A93B37A-32D7-4A20-BAEC-9DBF9D15BA1A}" srcOrd="0" destOrd="0" presId="urn:microsoft.com/office/officeart/2018/2/layout/IconVerticalSolidList"/>
    <dgm:cxn modelId="{0569E0B2-6D77-4031-84A2-0970E4FD44FB}" srcId="{BE7545C0-A92D-4F4F-A9D8-3067D00E0C6D}" destId="{78A7C63F-E315-4F1D-93CC-5692C4C7D79B}" srcOrd="1" destOrd="0" parTransId="{C866F0F3-9FD0-4CD3-88E3-15E369314CA5}" sibTransId="{C531E454-EFE0-4E40-A475-6D67148C96A3}"/>
    <dgm:cxn modelId="{F0ABADDA-9B77-4517-8F80-F209C06F5620}" srcId="{BE7545C0-A92D-4F4F-A9D8-3067D00E0C6D}" destId="{C214F0CD-A216-4F98-B498-D62342623A42}" srcOrd="2" destOrd="0" parTransId="{F3F94DE1-A5E6-4DDF-8B4F-994453E52D85}" sibTransId="{681599FC-C751-46DE-B94D-5BF58842472C}"/>
    <dgm:cxn modelId="{E349DAEB-D125-424D-BD76-39D9042FC9B6}" type="presOf" srcId="{051CA87E-60DB-4920-8C92-D1470104D894}" destId="{78055ABA-CCE3-48E5-B20F-F544F0EF10AD}" srcOrd="0" destOrd="0" presId="urn:microsoft.com/office/officeart/2018/2/layout/IconVerticalSolidList"/>
    <dgm:cxn modelId="{942810EC-4395-4C62-AB6D-8E3668653CC4}" srcId="{BE7545C0-A92D-4F4F-A9D8-3067D00E0C6D}" destId="{CC120713-215D-4525-B500-0DEBFFEACDB9}" srcOrd="3" destOrd="0" parTransId="{08B40108-65D1-4177-93F0-C0486FDF4E76}" sibTransId="{555DC1BD-49E6-41F5-B50C-DEC24E501BC1}"/>
    <dgm:cxn modelId="{C15B1AF0-7E83-4EE4-869C-90BD3F811E41}" type="presOf" srcId="{0B8255E1-D4E8-4BF8-B8AE-CACB77F2DEF4}" destId="{2815DACB-69AA-49C2-9434-BE264C9EAC1E}" srcOrd="0" destOrd="0" presId="urn:microsoft.com/office/officeart/2018/2/layout/IconVerticalSolidList"/>
    <dgm:cxn modelId="{B47D11F9-2955-4C99-972E-628A45C87FF5}" type="presOf" srcId="{C214F0CD-A216-4F98-B498-D62342623A42}" destId="{0FE1B152-F114-42CA-B5DC-CA1DF744FFB4}" srcOrd="0" destOrd="0" presId="urn:microsoft.com/office/officeart/2018/2/layout/IconVerticalSolidList"/>
    <dgm:cxn modelId="{862FFAF7-30A9-4EF4-AAA5-A1CC586C0951}" type="presParOf" srcId="{5A93B37A-32D7-4A20-BAEC-9DBF9D15BA1A}" destId="{B83EC84E-86F2-4D79-9749-63FB87A2F558}" srcOrd="0" destOrd="0" presId="urn:microsoft.com/office/officeart/2018/2/layout/IconVerticalSolidList"/>
    <dgm:cxn modelId="{D3CF16D0-DC0F-4E10-A506-E28EDAC37060}" type="presParOf" srcId="{B83EC84E-86F2-4D79-9749-63FB87A2F558}" destId="{2AA6ED88-5D46-4F60-A01A-B386A67B3BB9}" srcOrd="0" destOrd="0" presId="urn:microsoft.com/office/officeart/2018/2/layout/IconVerticalSolidList"/>
    <dgm:cxn modelId="{4E74723C-B627-4B9B-8F73-2B0AA74BAC3E}" type="presParOf" srcId="{B83EC84E-86F2-4D79-9749-63FB87A2F558}" destId="{C951DB4B-554D-4562-AE4D-AEE4A8E6FD27}" srcOrd="1" destOrd="0" presId="urn:microsoft.com/office/officeart/2018/2/layout/IconVerticalSolidList"/>
    <dgm:cxn modelId="{D2539AA4-E328-42C9-AD62-500A9D8CB58B}" type="presParOf" srcId="{B83EC84E-86F2-4D79-9749-63FB87A2F558}" destId="{2B34DC2F-0C10-4029-A4BC-AC28DBF83090}" srcOrd="2" destOrd="0" presId="urn:microsoft.com/office/officeart/2018/2/layout/IconVerticalSolidList"/>
    <dgm:cxn modelId="{B5762778-DA2F-41C6-81E7-9EE320719165}" type="presParOf" srcId="{B83EC84E-86F2-4D79-9749-63FB87A2F558}" destId="{2815DACB-69AA-49C2-9434-BE264C9EAC1E}" srcOrd="3" destOrd="0" presId="urn:microsoft.com/office/officeart/2018/2/layout/IconVerticalSolidList"/>
    <dgm:cxn modelId="{92770F4E-D941-4585-9B1A-3E5605C75A05}" type="presParOf" srcId="{5A93B37A-32D7-4A20-BAEC-9DBF9D15BA1A}" destId="{4FA4DB4B-A577-4662-9EE9-E28D48BAE4D1}" srcOrd="1" destOrd="0" presId="urn:microsoft.com/office/officeart/2018/2/layout/IconVerticalSolidList"/>
    <dgm:cxn modelId="{0CAF3830-7B58-4FF7-BB96-AFBB3AC12A9D}" type="presParOf" srcId="{5A93B37A-32D7-4A20-BAEC-9DBF9D15BA1A}" destId="{8CB5DA17-E4B3-4E26-A098-E20A6674D506}" srcOrd="2" destOrd="0" presId="urn:microsoft.com/office/officeart/2018/2/layout/IconVerticalSolidList"/>
    <dgm:cxn modelId="{37748512-B72D-4504-93FB-0DD838650415}" type="presParOf" srcId="{8CB5DA17-E4B3-4E26-A098-E20A6674D506}" destId="{75A9FBAE-EC8C-40AF-8B47-D49B6013C3EB}" srcOrd="0" destOrd="0" presId="urn:microsoft.com/office/officeart/2018/2/layout/IconVerticalSolidList"/>
    <dgm:cxn modelId="{8CFBF39F-2734-4CCF-B533-E99A385A76E1}" type="presParOf" srcId="{8CB5DA17-E4B3-4E26-A098-E20A6674D506}" destId="{A6C33F34-E87D-41FE-824C-1C808CCC52A6}" srcOrd="1" destOrd="0" presId="urn:microsoft.com/office/officeart/2018/2/layout/IconVerticalSolidList"/>
    <dgm:cxn modelId="{62BB6C2E-0A9C-4475-9034-586824D3F37A}" type="presParOf" srcId="{8CB5DA17-E4B3-4E26-A098-E20A6674D506}" destId="{79D25E18-F000-4EB3-B67E-1B67B33FC816}" srcOrd="2" destOrd="0" presId="urn:microsoft.com/office/officeart/2018/2/layout/IconVerticalSolidList"/>
    <dgm:cxn modelId="{7FBC8EA8-16E7-4AFF-AEC0-DA64CA12A992}" type="presParOf" srcId="{8CB5DA17-E4B3-4E26-A098-E20A6674D506}" destId="{63920612-4E5D-40B3-A76E-670EF41BD1CB}" srcOrd="3" destOrd="0" presId="urn:microsoft.com/office/officeart/2018/2/layout/IconVerticalSolidList"/>
    <dgm:cxn modelId="{1BC97C47-A5B0-4699-93BD-ECC3331F7411}" type="presParOf" srcId="{5A93B37A-32D7-4A20-BAEC-9DBF9D15BA1A}" destId="{095ACD87-A968-48E3-8BF2-BAB158FE1551}" srcOrd="3" destOrd="0" presId="urn:microsoft.com/office/officeart/2018/2/layout/IconVerticalSolidList"/>
    <dgm:cxn modelId="{E9BD82BE-F2A3-415C-B13F-FBFCD9E70F9A}" type="presParOf" srcId="{5A93B37A-32D7-4A20-BAEC-9DBF9D15BA1A}" destId="{0C98151C-3DB6-4F99-A783-56309D0A793A}" srcOrd="4" destOrd="0" presId="urn:microsoft.com/office/officeart/2018/2/layout/IconVerticalSolidList"/>
    <dgm:cxn modelId="{86DF21B7-C0C8-4F09-A9AA-37B47A0A2650}" type="presParOf" srcId="{0C98151C-3DB6-4F99-A783-56309D0A793A}" destId="{5B7F5022-39FE-4681-85BE-6A5FD5C41505}" srcOrd="0" destOrd="0" presId="urn:microsoft.com/office/officeart/2018/2/layout/IconVerticalSolidList"/>
    <dgm:cxn modelId="{78037587-EE34-45F2-BEED-0F084BD9EF70}" type="presParOf" srcId="{0C98151C-3DB6-4F99-A783-56309D0A793A}" destId="{51FADC3F-D45E-4449-9A79-42E535676E5A}" srcOrd="1" destOrd="0" presId="urn:microsoft.com/office/officeart/2018/2/layout/IconVerticalSolidList"/>
    <dgm:cxn modelId="{15E9E0B6-10A0-4F3E-8F85-49F43B74B7C4}" type="presParOf" srcId="{0C98151C-3DB6-4F99-A783-56309D0A793A}" destId="{DF368E63-1139-4B4E-8263-5F10F8198464}" srcOrd="2" destOrd="0" presId="urn:microsoft.com/office/officeart/2018/2/layout/IconVerticalSolidList"/>
    <dgm:cxn modelId="{0BDE638E-DADE-4E84-A348-4FA3DA3E1B35}" type="presParOf" srcId="{0C98151C-3DB6-4F99-A783-56309D0A793A}" destId="{0FE1B152-F114-42CA-B5DC-CA1DF744FFB4}" srcOrd="3" destOrd="0" presId="urn:microsoft.com/office/officeart/2018/2/layout/IconVerticalSolidList"/>
    <dgm:cxn modelId="{FB3A1B37-FA4A-4F55-AD82-6E4A22FE0214}" type="presParOf" srcId="{5A93B37A-32D7-4A20-BAEC-9DBF9D15BA1A}" destId="{DD4A21AE-7624-44D6-9CB6-5A8183C66508}" srcOrd="5" destOrd="0" presId="urn:microsoft.com/office/officeart/2018/2/layout/IconVerticalSolidList"/>
    <dgm:cxn modelId="{C0A75723-66C1-42EA-B4E7-985FF44C43A1}" type="presParOf" srcId="{5A93B37A-32D7-4A20-BAEC-9DBF9D15BA1A}" destId="{0F3C28BF-8234-4E19-A31E-13BE4C86CCA9}" srcOrd="6" destOrd="0" presId="urn:microsoft.com/office/officeart/2018/2/layout/IconVerticalSolidList"/>
    <dgm:cxn modelId="{8F7D7EB8-7E86-4D87-88D1-42F2997B427A}" type="presParOf" srcId="{0F3C28BF-8234-4E19-A31E-13BE4C86CCA9}" destId="{E416BEF5-5340-4DAE-8A06-377F9A34C907}" srcOrd="0" destOrd="0" presId="urn:microsoft.com/office/officeart/2018/2/layout/IconVerticalSolidList"/>
    <dgm:cxn modelId="{EB52255B-0394-4F8A-9AD3-FD55AC26FEBF}" type="presParOf" srcId="{0F3C28BF-8234-4E19-A31E-13BE4C86CCA9}" destId="{BB7709C7-49B5-42F4-A418-5852AAFC1538}" srcOrd="1" destOrd="0" presId="urn:microsoft.com/office/officeart/2018/2/layout/IconVerticalSolidList"/>
    <dgm:cxn modelId="{130E4E0B-CEA8-4294-8025-E9ABCF14EAAE}" type="presParOf" srcId="{0F3C28BF-8234-4E19-A31E-13BE4C86CCA9}" destId="{C21B6E04-4E18-4EAF-A383-C1BB45785E76}" srcOrd="2" destOrd="0" presId="urn:microsoft.com/office/officeart/2018/2/layout/IconVerticalSolidList"/>
    <dgm:cxn modelId="{25EA0FF6-2964-4807-B5DA-C966308F2C9D}" type="presParOf" srcId="{0F3C28BF-8234-4E19-A31E-13BE4C86CCA9}" destId="{89778784-0EFE-4F2D-BD93-4F9295C6062E}" srcOrd="3" destOrd="0" presId="urn:microsoft.com/office/officeart/2018/2/layout/IconVerticalSolidList"/>
    <dgm:cxn modelId="{752E620F-FE48-4E1D-8A0A-3F5D6E61C03E}" type="presParOf" srcId="{5A93B37A-32D7-4A20-BAEC-9DBF9D15BA1A}" destId="{93315700-B36A-4952-84C1-2E8E153D1F76}" srcOrd="7" destOrd="0" presId="urn:microsoft.com/office/officeart/2018/2/layout/IconVerticalSolidList"/>
    <dgm:cxn modelId="{12241ABF-0CC6-4F1C-9F77-3156208BD6F1}" type="presParOf" srcId="{5A93B37A-32D7-4A20-BAEC-9DBF9D15BA1A}" destId="{2DE52BCF-B8BC-46FE-9229-2D0907E9EBEB}" srcOrd="8" destOrd="0" presId="urn:microsoft.com/office/officeart/2018/2/layout/IconVerticalSolidList"/>
    <dgm:cxn modelId="{715A0149-C827-45E7-ADD2-5D64D726A3BF}" type="presParOf" srcId="{2DE52BCF-B8BC-46FE-9229-2D0907E9EBEB}" destId="{9D5CFB22-108A-4998-8F7B-23F811CAA986}" srcOrd="0" destOrd="0" presId="urn:microsoft.com/office/officeart/2018/2/layout/IconVerticalSolidList"/>
    <dgm:cxn modelId="{C01A4B18-7604-4B10-AC6D-8AD2B6BAA0C9}" type="presParOf" srcId="{2DE52BCF-B8BC-46FE-9229-2D0907E9EBEB}" destId="{0E7D1F0B-325A-44C7-8413-D7B00A1F7FD3}" srcOrd="1" destOrd="0" presId="urn:microsoft.com/office/officeart/2018/2/layout/IconVerticalSolidList"/>
    <dgm:cxn modelId="{9BC468FB-4D96-42FA-8A98-00F487F75FE2}" type="presParOf" srcId="{2DE52BCF-B8BC-46FE-9229-2D0907E9EBEB}" destId="{64B7985E-CE57-4A21-9CD4-89A5E289E397}" srcOrd="2" destOrd="0" presId="urn:microsoft.com/office/officeart/2018/2/layout/IconVerticalSolidList"/>
    <dgm:cxn modelId="{BFE63375-250D-4809-8CA1-25849084A8C1}" type="presParOf" srcId="{2DE52BCF-B8BC-46FE-9229-2D0907E9EBEB}" destId="{3F408736-BCA6-47DC-9EDC-03445B697C8E}" srcOrd="3" destOrd="0" presId="urn:microsoft.com/office/officeart/2018/2/layout/IconVerticalSolidList"/>
    <dgm:cxn modelId="{5C801A75-338A-4324-8987-B183ED941E2F}" type="presParOf" srcId="{5A93B37A-32D7-4A20-BAEC-9DBF9D15BA1A}" destId="{959E6676-099A-41B8-B066-DA61210FE6AD}" srcOrd="9" destOrd="0" presId="urn:microsoft.com/office/officeart/2018/2/layout/IconVerticalSolidList"/>
    <dgm:cxn modelId="{A16FC56C-5FBC-47CF-8E46-F286780FAD5A}" type="presParOf" srcId="{5A93B37A-32D7-4A20-BAEC-9DBF9D15BA1A}" destId="{05C822F0-ACAA-4535-9A5E-BF6EF37086C3}" srcOrd="10" destOrd="0" presId="urn:microsoft.com/office/officeart/2018/2/layout/IconVerticalSolidList"/>
    <dgm:cxn modelId="{E7F721E9-DAF7-4520-9503-908DE832DB5A}" type="presParOf" srcId="{05C822F0-ACAA-4535-9A5E-BF6EF37086C3}" destId="{892CD022-9DE4-44FD-9E04-26D4A7A8EC62}" srcOrd="0" destOrd="0" presId="urn:microsoft.com/office/officeart/2018/2/layout/IconVerticalSolidList"/>
    <dgm:cxn modelId="{059D2BFD-3EEC-49A1-8038-C3B534CF4B4A}" type="presParOf" srcId="{05C822F0-ACAA-4535-9A5E-BF6EF37086C3}" destId="{0678EA66-0EDB-4985-A39C-C3A06C71E99F}" srcOrd="1" destOrd="0" presId="urn:microsoft.com/office/officeart/2018/2/layout/IconVerticalSolidList"/>
    <dgm:cxn modelId="{FE90D76D-5D78-4D17-A579-14E35411629F}" type="presParOf" srcId="{05C822F0-ACAA-4535-9A5E-BF6EF37086C3}" destId="{AA74DE6A-8A71-4520-8C31-ED0E21592A27}" srcOrd="2" destOrd="0" presId="urn:microsoft.com/office/officeart/2018/2/layout/IconVerticalSolidList"/>
    <dgm:cxn modelId="{151A3E7C-24DA-42BE-80FE-E745CFFDD3AE}" type="presParOf" srcId="{05C822F0-ACAA-4535-9A5E-BF6EF37086C3}" destId="{78055ABA-CCE3-48E5-B20F-F544F0EF10A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C872B15-BF55-41E4-AED8-9440EB1DE53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D1B1399-0A19-40AE-9440-5EE13EF0D7B3}">
      <dgm:prSet/>
      <dgm:spPr/>
      <dgm:t>
        <a:bodyPr/>
        <a:lstStyle/>
        <a:p>
          <a:pPr>
            <a:lnSpc>
              <a:spcPct val="100000"/>
            </a:lnSpc>
            <a:defRPr cap="all"/>
          </a:pPr>
          <a:r>
            <a:rPr lang="en-US" baseline="0"/>
            <a:t>Complete a report on findings.</a:t>
          </a:r>
          <a:endParaRPr lang="en-US"/>
        </a:p>
      </dgm:t>
    </dgm:pt>
    <dgm:pt modelId="{16C29E8E-4622-4F40-9546-FAFDCD271DF8}" type="parTrans" cxnId="{D691B762-2484-4CDA-B564-42B1B8F1C20C}">
      <dgm:prSet/>
      <dgm:spPr/>
      <dgm:t>
        <a:bodyPr/>
        <a:lstStyle/>
        <a:p>
          <a:endParaRPr lang="en-US"/>
        </a:p>
      </dgm:t>
    </dgm:pt>
    <dgm:pt modelId="{23D17BD4-0D36-4F68-BB62-D6C6ECC26726}" type="sibTrans" cxnId="{D691B762-2484-4CDA-B564-42B1B8F1C20C}">
      <dgm:prSet/>
      <dgm:spPr/>
      <dgm:t>
        <a:bodyPr/>
        <a:lstStyle/>
        <a:p>
          <a:endParaRPr lang="en-US"/>
        </a:p>
      </dgm:t>
    </dgm:pt>
    <dgm:pt modelId="{3F989633-F9DB-4623-B3C0-F4FB131C6529}">
      <dgm:prSet/>
      <dgm:spPr/>
      <dgm:t>
        <a:bodyPr/>
        <a:lstStyle/>
        <a:p>
          <a:pPr>
            <a:lnSpc>
              <a:spcPct val="100000"/>
            </a:lnSpc>
            <a:defRPr cap="all"/>
          </a:pPr>
          <a:r>
            <a:rPr lang="en-US" baseline="0"/>
            <a:t>Code data – qualitive and quantitative data. </a:t>
          </a:r>
          <a:endParaRPr lang="en-US"/>
        </a:p>
      </dgm:t>
    </dgm:pt>
    <dgm:pt modelId="{CCBD1ACC-F96C-46CF-A22D-D348D0495B61}" type="parTrans" cxnId="{1F5E52BC-A170-42B4-8A76-F7C54EFEFF69}">
      <dgm:prSet/>
      <dgm:spPr/>
      <dgm:t>
        <a:bodyPr/>
        <a:lstStyle/>
        <a:p>
          <a:endParaRPr lang="en-US"/>
        </a:p>
      </dgm:t>
    </dgm:pt>
    <dgm:pt modelId="{050B6927-D697-4E30-9D85-CBD84A19E948}" type="sibTrans" cxnId="{1F5E52BC-A170-42B4-8A76-F7C54EFEFF69}">
      <dgm:prSet/>
      <dgm:spPr/>
      <dgm:t>
        <a:bodyPr/>
        <a:lstStyle/>
        <a:p>
          <a:endParaRPr lang="en-US"/>
        </a:p>
      </dgm:t>
    </dgm:pt>
    <dgm:pt modelId="{C2DAC9E9-48D7-4EC7-96E0-07F75EC80828}">
      <dgm:prSet/>
      <dgm:spPr/>
      <dgm:t>
        <a:bodyPr/>
        <a:lstStyle/>
        <a:p>
          <a:pPr>
            <a:lnSpc>
              <a:spcPct val="100000"/>
            </a:lnSpc>
            <a:defRPr cap="all"/>
          </a:pPr>
          <a:r>
            <a:rPr lang="en-US" baseline="0"/>
            <a:t>Hypothesis proven or disproven? </a:t>
          </a:r>
          <a:endParaRPr lang="en-US"/>
        </a:p>
      </dgm:t>
    </dgm:pt>
    <dgm:pt modelId="{374E6CBE-BB75-4212-9B35-B99C29A667EC}" type="parTrans" cxnId="{8E254B74-2161-4EAE-8701-B8EBC372A902}">
      <dgm:prSet/>
      <dgm:spPr/>
      <dgm:t>
        <a:bodyPr/>
        <a:lstStyle/>
        <a:p>
          <a:endParaRPr lang="en-US"/>
        </a:p>
      </dgm:t>
    </dgm:pt>
    <dgm:pt modelId="{EA13C8D5-4959-40F1-9E38-3D4C9F84CA65}" type="sibTrans" cxnId="{8E254B74-2161-4EAE-8701-B8EBC372A902}">
      <dgm:prSet/>
      <dgm:spPr/>
      <dgm:t>
        <a:bodyPr/>
        <a:lstStyle/>
        <a:p>
          <a:endParaRPr lang="en-US"/>
        </a:p>
      </dgm:t>
    </dgm:pt>
    <dgm:pt modelId="{435C81F9-D0C5-403F-AF3C-868E9EA2964D}" type="pres">
      <dgm:prSet presAssocID="{9C872B15-BF55-41E4-AED8-9440EB1DE538}" presName="root" presStyleCnt="0">
        <dgm:presLayoutVars>
          <dgm:dir/>
          <dgm:resizeHandles val="exact"/>
        </dgm:presLayoutVars>
      </dgm:prSet>
      <dgm:spPr/>
    </dgm:pt>
    <dgm:pt modelId="{F47EFFEF-FEAD-403D-B671-968798D39637}" type="pres">
      <dgm:prSet presAssocID="{CD1B1399-0A19-40AE-9440-5EE13EF0D7B3}" presName="compNode" presStyleCnt="0"/>
      <dgm:spPr/>
    </dgm:pt>
    <dgm:pt modelId="{BDEE9C0A-6F89-4AA4-BEEC-D7F2AF307109}" type="pres">
      <dgm:prSet presAssocID="{CD1B1399-0A19-40AE-9440-5EE13EF0D7B3}" presName="iconBgRect" presStyleLbl="bgShp" presStyleIdx="0" presStyleCnt="3"/>
      <dgm:spPr/>
    </dgm:pt>
    <dgm:pt modelId="{B30422B0-AF9E-44E2-AAD3-469AFBC5C5EC}" type="pres">
      <dgm:prSet presAssocID="{CD1B1399-0A19-40AE-9440-5EE13EF0D7B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044B97FD-4217-4361-801B-ECC8AC1438A9}" type="pres">
      <dgm:prSet presAssocID="{CD1B1399-0A19-40AE-9440-5EE13EF0D7B3}" presName="spaceRect" presStyleCnt="0"/>
      <dgm:spPr/>
    </dgm:pt>
    <dgm:pt modelId="{EC961221-B087-4A7F-A9FA-9BF29D935922}" type="pres">
      <dgm:prSet presAssocID="{CD1B1399-0A19-40AE-9440-5EE13EF0D7B3}" presName="textRect" presStyleLbl="revTx" presStyleIdx="0" presStyleCnt="3">
        <dgm:presLayoutVars>
          <dgm:chMax val="1"/>
          <dgm:chPref val="1"/>
        </dgm:presLayoutVars>
      </dgm:prSet>
      <dgm:spPr/>
    </dgm:pt>
    <dgm:pt modelId="{2110911F-33D8-455B-9E6E-B87313523D9E}" type="pres">
      <dgm:prSet presAssocID="{23D17BD4-0D36-4F68-BB62-D6C6ECC26726}" presName="sibTrans" presStyleCnt="0"/>
      <dgm:spPr/>
    </dgm:pt>
    <dgm:pt modelId="{A97EBE1B-1FD6-414B-987D-89DC9EC03D96}" type="pres">
      <dgm:prSet presAssocID="{3F989633-F9DB-4623-B3C0-F4FB131C6529}" presName="compNode" presStyleCnt="0"/>
      <dgm:spPr/>
    </dgm:pt>
    <dgm:pt modelId="{B6615EF4-CC82-437E-BDA8-D067F6C5DCB0}" type="pres">
      <dgm:prSet presAssocID="{3F989633-F9DB-4623-B3C0-F4FB131C6529}" presName="iconBgRect" presStyleLbl="bgShp" presStyleIdx="1" presStyleCnt="3"/>
      <dgm:spPr/>
    </dgm:pt>
    <dgm:pt modelId="{24155CF8-9622-4BBD-B52A-E77C3266B6FC}" type="pres">
      <dgm:prSet presAssocID="{3F989633-F9DB-4623-B3C0-F4FB131C65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Pie Chart"/>
        </a:ext>
      </dgm:extLst>
    </dgm:pt>
    <dgm:pt modelId="{FF8FF268-49FB-410B-90B5-B4830C47C99D}" type="pres">
      <dgm:prSet presAssocID="{3F989633-F9DB-4623-B3C0-F4FB131C6529}" presName="spaceRect" presStyleCnt="0"/>
      <dgm:spPr/>
    </dgm:pt>
    <dgm:pt modelId="{EFA20850-2A69-43F8-9E44-D76F63EFD70B}" type="pres">
      <dgm:prSet presAssocID="{3F989633-F9DB-4623-B3C0-F4FB131C6529}" presName="textRect" presStyleLbl="revTx" presStyleIdx="1" presStyleCnt="3">
        <dgm:presLayoutVars>
          <dgm:chMax val="1"/>
          <dgm:chPref val="1"/>
        </dgm:presLayoutVars>
      </dgm:prSet>
      <dgm:spPr/>
    </dgm:pt>
    <dgm:pt modelId="{49CD66D9-B125-405D-BE9E-1D47FC0648FA}" type="pres">
      <dgm:prSet presAssocID="{050B6927-D697-4E30-9D85-CBD84A19E948}" presName="sibTrans" presStyleCnt="0"/>
      <dgm:spPr/>
    </dgm:pt>
    <dgm:pt modelId="{0F664C3C-9149-4886-B8BF-BF111313672A}" type="pres">
      <dgm:prSet presAssocID="{C2DAC9E9-48D7-4EC7-96E0-07F75EC80828}" presName="compNode" presStyleCnt="0"/>
      <dgm:spPr/>
    </dgm:pt>
    <dgm:pt modelId="{0568D34F-CBF2-4110-B8D1-D7092D48EED6}" type="pres">
      <dgm:prSet presAssocID="{C2DAC9E9-48D7-4EC7-96E0-07F75EC80828}" presName="iconBgRect" presStyleLbl="bgShp" presStyleIdx="2" presStyleCnt="3"/>
      <dgm:spPr/>
    </dgm:pt>
    <dgm:pt modelId="{97E9F1E0-AFD0-43D4-8587-B073D2D96A94}" type="pres">
      <dgm:prSet presAssocID="{C2DAC9E9-48D7-4EC7-96E0-07F75EC8082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3CE9E740-EDB1-43B3-AE23-CE4EDD655274}" type="pres">
      <dgm:prSet presAssocID="{C2DAC9E9-48D7-4EC7-96E0-07F75EC80828}" presName="spaceRect" presStyleCnt="0"/>
      <dgm:spPr/>
    </dgm:pt>
    <dgm:pt modelId="{D8F2C89B-C4A4-40BA-81A9-3B8210302449}" type="pres">
      <dgm:prSet presAssocID="{C2DAC9E9-48D7-4EC7-96E0-07F75EC80828}" presName="textRect" presStyleLbl="revTx" presStyleIdx="2" presStyleCnt="3">
        <dgm:presLayoutVars>
          <dgm:chMax val="1"/>
          <dgm:chPref val="1"/>
        </dgm:presLayoutVars>
      </dgm:prSet>
      <dgm:spPr/>
    </dgm:pt>
  </dgm:ptLst>
  <dgm:cxnLst>
    <dgm:cxn modelId="{F3068647-730A-4D1F-9F2E-D81522C29013}" type="presOf" srcId="{3F989633-F9DB-4623-B3C0-F4FB131C6529}" destId="{EFA20850-2A69-43F8-9E44-D76F63EFD70B}" srcOrd="0" destOrd="0" presId="urn:microsoft.com/office/officeart/2018/5/layout/IconCircleLabelList"/>
    <dgm:cxn modelId="{D691B762-2484-4CDA-B564-42B1B8F1C20C}" srcId="{9C872B15-BF55-41E4-AED8-9440EB1DE538}" destId="{CD1B1399-0A19-40AE-9440-5EE13EF0D7B3}" srcOrd="0" destOrd="0" parTransId="{16C29E8E-4622-4F40-9546-FAFDCD271DF8}" sibTransId="{23D17BD4-0D36-4F68-BB62-D6C6ECC26726}"/>
    <dgm:cxn modelId="{8E254B74-2161-4EAE-8701-B8EBC372A902}" srcId="{9C872B15-BF55-41E4-AED8-9440EB1DE538}" destId="{C2DAC9E9-48D7-4EC7-96E0-07F75EC80828}" srcOrd="2" destOrd="0" parTransId="{374E6CBE-BB75-4212-9B35-B99C29A667EC}" sibTransId="{EA13C8D5-4959-40F1-9E38-3D4C9F84CA65}"/>
    <dgm:cxn modelId="{A3342983-8272-4BCF-B0F6-E3AE738CD131}" type="presOf" srcId="{9C872B15-BF55-41E4-AED8-9440EB1DE538}" destId="{435C81F9-D0C5-403F-AF3C-868E9EA2964D}" srcOrd="0" destOrd="0" presId="urn:microsoft.com/office/officeart/2018/5/layout/IconCircleLabelList"/>
    <dgm:cxn modelId="{97A08D94-B9CB-4FD2-B0D0-C800C8057C89}" type="presOf" srcId="{C2DAC9E9-48D7-4EC7-96E0-07F75EC80828}" destId="{D8F2C89B-C4A4-40BA-81A9-3B8210302449}" srcOrd="0" destOrd="0" presId="urn:microsoft.com/office/officeart/2018/5/layout/IconCircleLabelList"/>
    <dgm:cxn modelId="{39670AA5-68B7-46D2-9E5D-250405AA2096}" type="presOf" srcId="{CD1B1399-0A19-40AE-9440-5EE13EF0D7B3}" destId="{EC961221-B087-4A7F-A9FA-9BF29D935922}" srcOrd="0" destOrd="0" presId="urn:microsoft.com/office/officeart/2018/5/layout/IconCircleLabelList"/>
    <dgm:cxn modelId="{1F5E52BC-A170-42B4-8A76-F7C54EFEFF69}" srcId="{9C872B15-BF55-41E4-AED8-9440EB1DE538}" destId="{3F989633-F9DB-4623-B3C0-F4FB131C6529}" srcOrd="1" destOrd="0" parTransId="{CCBD1ACC-F96C-46CF-A22D-D348D0495B61}" sibTransId="{050B6927-D697-4E30-9D85-CBD84A19E948}"/>
    <dgm:cxn modelId="{5F0ADB1E-FD39-4667-85B9-D8AE2B52A6C5}" type="presParOf" srcId="{435C81F9-D0C5-403F-AF3C-868E9EA2964D}" destId="{F47EFFEF-FEAD-403D-B671-968798D39637}" srcOrd="0" destOrd="0" presId="urn:microsoft.com/office/officeart/2018/5/layout/IconCircleLabelList"/>
    <dgm:cxn modelId="{A76916D1-2710-42A8-A746-558D168992C8}" type="presParOf" srcId="{F47EFFEF-FEAD-403D-B671-968798D39637}" destId="{BDEE9C0A-6F89-4AA4-BEEC-D7F2AF307109}" srcOrd="0" destOrd="0" presId="urn:microsoft.com/office/officeart/2018/5/layout/IconCircleLabelList"/>
    <dgm:cxn modelId="{6CC148A3-E543-409F-B58D-1A9C17FC472A}" type="presParOf" srcId="{F47EFFEF-FEAD-403D-B671-968798D39637}" destId="{B30422B0-AF9E-44E2-AAD3-469AFBC5C5EC}" srcOrd="1" destOrd="0" presId="urn:microsoft.com/office/officeart/2018/5/layout/IconCircleLabelList"/>
    <dgm:cxn modelId="{BBC42229-030D-4EDE-BC73-F27DDBA706D7}" type="presParOf" srcId="{F47EFFEF-FEAD-403D-B671-968798D39637}" destId="{044B97FD-4217-4361-801B-ECC8AC1438A9}" srcOrd="2" destOrd="0" presId="urn:microsoft.com/office/officeart/2018/5/layout/IconCircleLabelList"/>
    <dgm:cxn modelId="{E054717C-AAA9-446F-A9DD-E451AC843E18}" type="presParOf" srcId="{F47EFFEF-FEAD-403D-B671-968798D39637}" destId="{EC961221-B087-4A7F-A9FA-9BF29D935922}" srcOrd="3" destOrd="0" presId="urn:microsoft.com/office/officeart/2018/5/layout/IconCircleLabelList"/>
    <dgm:cxn modelId="{1E8A1E77-A331-4140-BB5E-FC73C2B04AC8}" type="presParOf" srcId="{435C81F9-D0C5-403F-AF3C-868E9EA2964D}" destId="{2110911F-33D8-455B-9E6E-B87313523D9E}" srcOrd="1" destOrd="0" presId="urn:microsoft.com/office/officeart/2018/5/layout/IconCircleLabelList"/>
    <dgm:cxn modelId="{9B465565-0F20-4741-ABEF-3F6A1DBF6E0D}" type="presParOf" srcId="{435C81F9-D0C5-403F-AF3C-868E9EA2964D}" destId="{A97EBE1B-1FD6-414B-987D-89DC9EC03D96}" srcOrd="2" destOrd="0" presId="urn:microsoft.com/office/officeart/2018/5/layout/IconCircleLabelList"/>
    <dgm:cxn modelId="{02E8FBD0-4981-461F-B9B5-47A2CA584227}" type="presParOf" srcId="{A97EBE1B-1FD6-414B-987D-89DC9EC03D96}" destId="{B6615EF4-CC82-437E-BDA8-D067F6C5DCB0}" srcOrd="0" destOrd="0" presId="urn:microsoft.com/office/officeart/2018/5/layout/IconCircleLabelList"/>
    <dgm:cxn modelId="{B45CBCCF-88E8-4296-90C9-BC794C430E25}" type="presParOf" srcId="{A97EBE1B-1FD6-414B-987D-89DC9EC03D96}" destId="{24155CF8-9622-4BBD-B52A-E77C3266B6FC}" srcOrd="1" destOrd="0" presId="urn:microsoft.com/office/officeart/2018/5/layout/IconCircleLabelList"/>
    <dgm:cxn modelId="{E744D987-FC2F-46E8-BD32-A2CFC6B18425}" type="presParOf" srcId="{A97EBE1B-1FD6-414B-987D-89DC9EC03D96}" destId="{FF8FF268-49FB-410B-90B5-B4830C47C99D}" srcOrd="2" destOrd="0" presId="urn:microsoft.com/office/officeart/2018/5/layout/IconCircleLabelList"/>
    <dgm:cxn modelId="{52F0E7AD-E442-43FD-9DEC-7FD5AD8ADE13}" type="presParOf" srcId="{A97EBE1B-1FD6-414B-987D-89DC9EC03D96}" destId="{EFA20850-2A69-43F8-9E44-D76F63EFD70B}" srcOrd="3" destOrd="0" presId="urn:microsoft.com/office/officeart/2018/5/layout/IconCircleLabelList"/>
    <dgm:cxn modelId="{3EA72B69-3531-4131-AFAB-65EC7A3657EB}" type="presParOf" srcId="{435C81F9-D0C5-403F-AF3C-868E9EA2964D}" destId="{49CD66D9-B125-405D-BE9E-1D47FC0648FA}" srcOrd="3" destOrd="0" presId="urn:microsoft.com/office/officeart/2018/5/layout/IconCircleLabelList"/>
    <dgm:cxn modelId="{66A53BFE-2356-482A-964E-1AF0C183F968}" type="presParOf" srcId="{435C81F9-D0C5-403F-AF3C-868E9EA2964D}" destId="{0F664C3C-9149-4886-B8BF-BF111313672A}" srcOrd="4" destOrd="0" presId="urn:microsoft.com/office/officeart/2018/5/layout/IconCircleLabelList"/>
    <dgm:cxn modelId="{FA2E6CBE-8461-4F49-B0C6-3325BBBFA1F2}" type="presParOf" srcId="{0F664C3C-9149-4886-B8BF-BF111313672A}" destId="{0568D34F-CBF2-4110-B8D1-D7092D48EED6}" srcOrd="0" destOrd="0" presId="urn:microsoft.com/office/officeart/2018/5/layout/IconCircleLabelList"/>
    <dgm:cxn modelId="{E0DF8F8F-C68D-495C-A400-C70B72776170}" type="presParOf" srcId="{0F664C3C-9149-4886-B8BF-BF111313672A}" destId="{97E9F1E0-AFD0-43D4-8587-B073D2D96A94}" srcOrd="1" destOrd="0" presId="urn:microsoft.com/office/officeart/2018/5/layout/IconCircleLabelList"/>
    <dgm:cxn modelId="{54B3C46E-EACF-4B0B-BA1D-1B5447558021}" type="presParOf" srcId="{0F664C3C-9149-4886-B8BF-BF111313672A}" destId="{3CE9E740-EDB1-43B3-AE23-CE4EDD655274}" srcOrd="2" destOrd="0" presId="urn:microsoft.com/office/officeart/2018/5/layout/IconCircleLabelList"/>
    <dgm:cxn modelId="{F2706819-1A27-4326-8D27-1789153B45C6}" type="presParOf" srcId="{0F664C3C-9149-4886-B8BF-BF111313672A}" destId="{D8F2C89B-C4A4-40BA-81A9-3B821030244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165EE2-9AF9-41FF-865F-DCD7C455319D}">
      <dsp:nvSpPr>
        <dsp:cNvPr id="0" name=""/>
        <dsp:cNvSpPr/>
      </dsp:nvSpPr>
      <dsp:spPr>
        <a:xfrm>
          <a:off x="0" y="305171"/>
          <a:ext cx="3201292" cy="1920775"/>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Student teacher ration affects engagement in lessons</a:t>
          </a:r>
          <a:r>
            <a:rPr lang="en-GB" sz="2600" kern="1200" baseline="0">
              <a:latin typeface="Franklin Gothic Book" panose="020B0503020102020204"/>
            </a:rPr>
            <a:t>.</a:t>
          </a:r>
          <a:endParaRPr lang="en-US" sz="2600" kern="1200"/>
        </a:p>
      </dsp:txBody>
      <dsp:txXfrm>
        <a:off x="0" y="305171"/>
        <a:ext cx="3201292" cy="1920775"/>
      </dsp:txXfrm>
    </dsp:sp>
    <dsp:sp modelId="{02CE381E-4A18-4EFC-9CC0-548A9662DEFF}">
      <dsp:nvSpPr>
        <dsp:cNvPr id="0" name=""/>
        <dsp:cNvSpPr/>
      </dsp:nvSpPr>
      <dsp:spPr>
        <a:xfrm>
          <a:off x="3521421" y="305171"/>
          <a:ext cx="3201292" cy="1920775"/>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Bigger classes cause more disruptions. </a:t>
          </a:r>
          <a:endParaRPr lang="en-US" sz="2600" kern="1200"/>
        </a:p>
      </dsp:txBody>
      <dsp:txXfrm>
        <a:off x="3521421" y="305171"/>
        <a:ext cx="3201292" cy="1920775"/>
      </dsp:txXfrm>
    </dsp:sp>
    <dsp:sp modelId="{20F2E5D9-300D-459C-807B-13A50B4936E9}">
      <dsp:nvSpPr>
        <dsp:cNvPr id="0" name=""/>
        <dsp:cNvSpPr/>
      </dsp:nvSpPr>
      <dsp:spPr>
        <a:xfrm>
          <a:off x="7042843" y="305171"/>
          <a:ext cx="3201292" cy="1920775"/>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Children can engage better when the teacher has more time to focus on them.</a:t>
          </a:r>
          <a:endParaRPr lang="en-US" sz="2600" kern="1200"/>
        </a:p>
      </dsp:txBody>
      <dsp:txXfrm>
        <a:off x="7042843" y="305171"/>
        <a:ext cx="3201292" cy="1920775"/>
      </dsp:txXfrm>
    </dsp:sp>
    <dsp:sp modelId="{E49592CB-EDAD-4C1B-B7D1-81FA9B0639E7}">
      <dsp:nvSpPr>
        <dsp:cNvPr id="0" name=""/>
        <dsp:cNvSpPr/>
      </dsp:nvSpPr>
      <dsp:spPr>
        <a:xfrm>
          <a:off x="1760710" y="2546076"/>
          <a:ext cx="3201292" cy="1920775"/>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baseline="0"/>
            <a:t>With smaller classes the teacher can individualise lessons better to suit pupils</a:t>
          </a:r>
          <a:r>
            <a:rPr lang="en-GB" sz="2600" kern="1200" baseline="0">
              <a:latin typeface="Franklin Gothic Book" panose="020B0503020102020204"/>
            </a:rPr>
            <a:t>.</a:t>
          </a:r>
          <a:endParaRPr lang="en-US" sz="2600" kern="1200" baseline="0">
            <a:latin typeface="Franklin Gothic Book" panose="020B0503020102020204"/>
          </a:endParaRPr>
        </a:p>
      </dsp:txBody>
      <dsp:txXfrm>
        <a:off x="1760710" y="2546076"/>
        <a:ext cx="3201292" cy="1920775"/>
      </dsp:txXfrm>
    </dsp:sp>
    <dsp:sp modelId="{3F17307E-4A29-4B0E-93C9-AAD589C233BD}">
      <dsp:nvSpPr>
        <dsp:cNvPr id="0" name=""/>
        <dsp:cNvSpPr/>
      </dsp:nvSpPr>
      <dsp:spPr>
        <a:xfrm>
          <a:off x="5282132" y="2546076"/>
          <a:ext cx="3201292" cy="1920775"/>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baseline="0"/>
            <a:t> </a:t>
          </a:r>
          <a:r>
            <a:rPr lang="en-GB" sz="2600" kern="1200">
              <a:latin typeface="Franklin Gothic Book" panose="020B0503020102020204"/>
            </a:rPr>
            <a:t>Do teaching styles change depending on class size.</a:t>
          </a:r>
          <a:endParaRPr lang="en-US" sz="2600" kern="1200"/>
        </a:p>
      </dsp:txBody>
      <dsp:txXfrm>
        <a:off x="5282132" y="2546076"/>
        <a:ext cx="3201292" cy="19207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91226-9D47-40C1-AC4C-CD2C54E84508}">
      <dsp:nvSpPr>
        <dsp:cNvPr id="0" name=""/>
        <dsp:cNvSpPr/>
      </dsp:nvSpPr>
      <dsp:spPr>
        <a:xfrm>
          <a:off x="0" y="2315"/>
          <a:ext cx="6506304" cy="11733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3B54C7-5FCF-45EB-AE6C-4766910F7F28}">
      <dsp:nvSpPr>
        <dsp:cNvPr id="0" name=""/>
        <dsp:cNvSpPr/>
      </dsp:nvSpPr>
      <dsp:spPr>
        <a:xfrm>
          <a:off x="354925" y="266309"/>
          <a:ext cx="645319" cy="6453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837D503-14DF-4A65-9470-5E4ACC825FED}">
      <dsp:nvSpPr>
        <dsp:cNvPr id="0" name=""/>
        <dsp:cNvSpPr/>
      </dsp:nvSpPr>
      <dsp:spPr>
        <a:xfrm>
          <a:off x="1355170" y="2315"/>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844550">
            <a:lnSpc>
              <a:spcPct val="90000"/>
            </a:lnSpc>
            <a:spcBef>
              <a:spcPct val="0"/>
            </a:spcBef>
            <a:spcAft>
              <a:spcPct val="35000"/>
            </a:spcAft>
            <a:buNone/>
          </a:pPr>
          <a:r>
            <a:rPr lang="en-US" sz="1900" kern="1200" baseline="0"/>
            <a:t>In America, the debate about class size and its impacts mainly surround the cost effieciency of having a bigger class with one main teacher.</a:t>
          </a:r>
          <a:endParaRPr lang="en-US" sz="1900" kern="1200"/>
        </a:p>
      </dsp:txBody>
      <dsp:txXfrm>
        <a:off x="1355170" y="2315"/>
        <a:ext cx="5151133" cy="1173307"/>
      </dsp:txXfrm>
    </dsp:sp>
    <dsp:sp modelId="{28BECE76-974D-47C5-97CF-F117C6549B36}">
      <dsp:nvSpPr>
        <dsp:cNvPr id="0" name=""/>
        <dsp:cNvSpPr/>
      </dsp:nvSpPr>
      <dsp:spPr>
        <a:xfrm>
          <a:off x="0" y="1468949"/>
          <a:ext cx="6506304" cy="117330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39099-756C-43AB-AF05-CC823D3D1103}">
      <dsp:nvSpPr>
        <dsp:cNvPr id="0" name=""/>
        <dsp:cNvSpPr/>
      </dsp:nvSpPr>
      <dsp:spPr>
        <a:xfrm>
          <a:off x="354925" y="1732943"/>
          <a:ext cx="645319" cy="6453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D2FA172-0899-494C-93DD-CA0AFFEB58FB}">
      <dsp:nvSpPr>
        <dsp:cNvPr id="0" name=""/>
        <dsp:cNvSpPr/>
      </dsp:nvSpPr>
      <dsp:spPr>
        <a:xfrm>
          <a:off x="1355170" y="1468949"/>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844550">
            <a:lnSpc>
              <a:spcPct val="90000"/>
            </a:lnSpc>
            <a:spcBef>
              <a:spcPct val="0"/>
            </a:spcBef>
            <a:spcAft>
              <a:spcPct val="35000"/>
            </a:spcAft>
            <a:buNone/>
          </a:pPr>
          <a:r>
            <a:rPr lang="en-US" sz="1900" kern="1200" baseline="0"/>
            <a:t>However, the UK research is mainly focused on the negative impacts of larger classes. </a:t>
          </a:r>
          <a:endParaRPr lang="en-US" sz="1900" kern="1200"/>
        </a:p>
      </dsp:txBody>
      <dsp:txXfrm>
        <a:off x="1355170" y="1468949"/>
        <a:ext cx="5151133" cy="1173307"/>
      </dsp:txXfrm>
    </dsp:sp>
    <dsp:sp modelId="{FEFB13D0-6E39-4518-BF1B-6705118DFAA3}">
      <dsp:nvSpPr>
        <dsp:cNvPr id="0" name=""/>
        <dsp:cNvSpPr/>
      </dsp:nvSpPr>
      <dsp:spPr>
        <a:xfrm>
          <a:off x="0" y="2935583"/>
          <a:ext cx="6506304" cy="117330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938E1-9B7B-4B4A-A7A1-817A53231CA0}">
      <dsp:nvSpPr>
        <dsp:cNvPr id="0" name=""/>
        <dsp:cNvSpPr/>
      </dsp:nvSpPr>
      <dsp:spPr>
        <a:xfrm>
          <a:off x="354925" y="3199577"/>
          <a:ext cx="645319" cy="6453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CAA3773-ECA8-495B-8710-FFC49C6283A3}">
      <dsp:nvSpPr>
        <dsp:cNvPr id="0" name=""/>
        <dsp:cNvSpPr/>
      </dsp:nvSpPr>
      <dsp:spPr>
        <a:xfrm>
          <a:off x="1355170" y="2935583"/>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844550">
            <a:lnSpc>
              <a:spcPct val="90000"/>
            </a:lnSpc>
            <a:spcBef>
              <a:spcPct val="0"/>
            </a:spcBef>
            <a:spcAft>
              <a:spcPct val="35000"/>
            </a:spcAft>
            <a:buNone/>
          </a:pPr>
          <a:r>
            <a:rPr lang="en-US" sz="1900" kern="1200" baseline="0"/>
            <a:t>Limited use of varied research methods (Goldstein &amp; Blatchford, 1998). </a:t>
          </a:r>
          <a:r>
            <a:rPr lang="en-GB" sz="1900" kern="1200" baseline="0"/>
            <a:t> </a:t>
          </a:r>
          <a:endParaRPr lang="en-US" sz="1900" kern="1200"/>
        </a:p>
      </dsp:txBody>
      <dsp:txXfrm>
        <a:off x="1355170" y="2935583"/>
        <a:ext cx="5151133" cy="1173307"/>
      </dsp:txXfrm>
    </dsp:sp>
    <dsp:sp modelId="{D762C0F5-28C6-4872-887A-3143E94A2880}">
      <dsp:nvSpPr>
        <dsp:cNvPr id="0" name=""/>
        <dsp:cNvSpPr/>
      </dsp:nvSpPr>
      <dsp:spPr>
        <a:xfrm>
          <a:off x="0" y="4402217"/>
          <a:ext cx="6506304" cy="11733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6714-AC44-4D6C-BD5E-A5568199BA5A}">
      <dsp:nvSpPr>
        <dsp:cNvPr id="0" name=""/>
        <dsp:cNvSpPr/>
      </dsp:nvSpPr>
      <dsp:spPr>
        <a:xfrm>
          <a:off x="354925" y="4666211"/>
          <a:ext cx="645319" cy="6453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BEC1535-C3C0-43A7-84C6-6B7DDFDCE0B2}">
      <dsp:nvSpPr>
        <dsp:cNvPr id="0" name=""/>
        <dsp:cNvSpPr/>
      </dsp:nvSpPr>
      <dsp:spPr>
        <a:xfrm>
          <a:off x="1355170" y="4402217"/>
          <a:ext cx="5151133" cy="117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75" tIns="124175" rIns="124175" bIns="124175" numCol="1" spcCol="1270" anchor="ctr" anchorCtr="0">
          <a:noAutofit/>
        </a:bodyPr>
        <a:lstStyle/>
        <a:p>
          <a:pPr marL="0" lvl="0" indent="0" algn="l" defTabSz="844550">
            <a:lnSpc>
              <a:spcPct val="90000"/>
            </a:lnSpc>
            <a:spcBef>
              <a:spcPct val="0"/>
            </a:spcBef>
            <a:spcAft>
              <a:spcPct val="35000"/>
            </a:spcAft>
            <a:buNone/>
          </a:pPr>
          <a:r>
            <a:rPr lang="en-GB" sz="1900" kern="1200" baseline="0"/>
            <a:t>Lots of debate surrounding the topic both in the UK and world wide. </a:t>
          </a:r>
          <a:endParaRPr lang="en-US" sz="1900" kern="1200"/>
        </a:p>
      </dsp:txBody>
      <dsp:txXfrm>
        <a:off x="1355170" y="4402217"/>
        <a:ext cx="5151133" cy="11733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EDCEC-0E1D-4C91-B336-291FCDE613AC}">
      <dsp:nvSpPr>
        <dsp:cNvPr id="0" name=""/>
        <dsp:cNvSpPr/>
      </dsp:nvSpPr>
      <dsp:spPr>
        <a:xfrm>
          <a:off x="12744" y="2942"/>
          <a:ext cx="2276585" cy="1365951"/>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Often critics have wondered whether reducing the student to teacher ratio would impact the academic results. </a:t>
          </a:r>
          <a:endParaRPr lang="en-US" sz="1500" kern="1200"/>
        </a:p>
      </dsp:txBody>
      <dsp:txXfrm>
        <a:off x="52751" y="42949"/>
        <a:ext cx="2196571" cy="1285937"/>
      </dsp:txXfrm>
    </dsp:sp>
    <dsp:sp modelId="{507E401A-7A9B-4A27-9FEE-C92B1C039E34}">
      <dsp:nvSpPr>
        <dsp:cNvPr id="0" name=""/>
        <dsp:cNvSpPr/>
      </dsp:nvSpPr>
      <dsp:spPr>
        <a:xfrm>
          <a:off x="2489669" y="403621"/>
          <a:ext cx="482636" cy="56459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489669" y="516540"/>
        <a:ext cx="337845" cy="338755"/>
      </dsp:txXfrm>
    </dsp:sp>
    <dsp:sp modelId="{99C9C728-B66D-4EE5-B32F-1C1DE296D8D3}">
      <dsp:nvSpPr>
        <dsp:cNvPr id="0" name=""/>
        <dsp:cNvSpPr/>
      </dsp:nvSpPr>
      <dsp:spPr>
        <a:xfrm>
          <a:off x="3199963" y="2942"/>
          <a:ext cx="2276585" cy="1365951"/>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Affectively down to costs and funding cuts, </a:t>
          </a:r>
          <a:r>
            <a:rPr lang="en-GB" sz="1500" kern="1200" baseline="0"/>
            <a:t>reducing</a:t>
          </a:r>
          <a:r>
            <a:rPr lang="en-US" sz="1500" kern="1200" baseline="0"/>
            <a:t> the amount of teachers. </a:t>
          </a:r>
          <a:endParaRPr lang="en-US" sz="1500" kern="1200"/>
        </a:p>
      </dsp:txBody>
      <dsp:txXfrm>
        <a:off x="3239970" y="42949"/>
        <a:ext cx="2196571" cy="1285937"/>
      </dsp:txXfrm>
    </dsp:sp>
    <dsp:sp modelId="{1AEAF80E-5AE3-4190-89AD-8CA4CDE76A16}">
      <dsp:nvSpPr>
        <dsp:cNvPr id="0" name=""/>
        <dsp:cNvSpPr/>
      </dsp:nvSpPr>
      <dsp:spPr>
        <a:xfrm>
          <a:off x="5676888" y="403621"/>
          <a:ext cx="482636" cy="5645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5676888" y="516540"/>
        <a:ext cx="337845" cy="338755"/>
      </dsp:txXfrm>
    </dsp:sp>
    <dsp:sp modelId="{D7145EE9-B68A-4DD2-8235-B710D1826892}">
      <dsp:nvSpPr>
        <dsp:cNvPr id="0" name=""/>
        <dsp:cNvSpPr/>
      </dsp:nvSpPr>
      <dsp:spPr>
        <a:xfrm>
          <a:off x="6387183" y="2942"/>
          <a:ext cx="2276585" cy="1365951"/>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Small classes are not affective until under 20 students. </a:t>
          </a:r>
          <a:endParaRPr lang="en-US" sz="1500" kern="1200"/>
        </a:p>
      </dsp:txBody>
      <dsp:txXfrm>
        <a:off x="6427190" y="42949"/>
        <a:ext cx="2196571" cy="1285937"/>
      </dsp:txXfrm>
    </dsp:sp>
    <dsp:sp modelId="{8BE11ECB-0A2F-4AA4-A04B-CE2567D74764}">
      <dsp:nvSpPr>
        <dsp:cNvPr id="0" name=""/>
        <dsp:cNvSpPr/>
      </dsp:nvSpPr>
      <dsp:spPr>
        <a:xfrm>
          <a:off x="8864108" y="403621"/>
          <a:ext cx="482636" cy="56459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8864108" y="516540"/>
        <a:ext cx="337845" cy="338755"/>
      </dsp:txXfrm>
    </dsp:sp>
    <dsp:sp modelId="{461FF7E3-0F53-44A7-A5DA-01867B8EF95B}">
      <dsp:nvSpPr>
        <dsp:cNvPr id="0" name=""/>
        <dsp:cNvSpPr/>
      </dsp:nvSpPr>
      <dsp:spPr>
        <a:xfrm>
          <a:off x="9574403" y="2942"/>
          <a:ext cx="2276585" cy="1365951"/>
        </a:xfrm>
        <a:prstGeom prst="roundRect">
          <a:avLst>
            <a:gd name="adj" fmla="val 10000"/>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Bigger classes, different </a:t>
          </a:r>
          <a:r>
            <a:rPr lang="en-GB" sz="1500" kern="1200" baseline="0"/>
            <a:t>abilities </a:t>
          </a:r>
          <a:r>
            <a:rPr lang="en-US" sz="1500" kern="1200" baseline="0"/>
            <a:t>, how can one teacher teacher one lesson and cater to all those </a:t>
          </a:r>
          <a:r>
            <a:rPr lang="en-GB" sz="1500" kern="1200" baseline="0"/>
            <a:t>abilities</a:t>
          </a:r>
          <a:r>
            <a:rPr lang="en-US" sz="1500" kern="1200" baseline="0"/>
            <a:t>. </a:t>
          </a:r>
          <a:endParaRPr lang="en-US" sz="1500" kern="1200"/>
        </a:p>
      </dsp:txBody>
      <dsp:txXfrm>
        <a:off x="9614410" y="42949"/>
        <a:ext cx="2196571" cy="1285937"/>
      </dsp:txXfrm>
    </dsp:sp>
    <dsp:sp modelId="{E4C744A4-4DBF-4566-8FF6-6B70200AE903}">
      <dsp:nvSpPr>
        <dsp:cNvPr id="0" name=""/>
        <dsp:cNvSpPr/>
      </dsp:nvSpPr>
      <dsp:spPr>
        <a:xfrm rot="5400000">
          <a:off x="10471377" y="1528255"/>
          <a:ext cx="482636" cy="56459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10543318" y="1569234"/>
        <a:ext cx="338755" cy="337845"/>
      </dsp:txXfrm>
    </dsp:sp>
    <dsp:sp modelId="{4FBBE87F-5C18-4CDD-AF7C-E46A349A2F05}">
      <dsp:nvSpPr>
        <dsp:cNvPr id="0" name=""/>
        <dsp:cNvSpPr/>
      </dsp:nvSpPr>
      <dsp:spPr>
        <a:xfrm>
          <a:off x="9574403" y="2279528"/>
          <a:ext cx="2276585" cy="1365951"/>
        </a:xfrm>
        <a:prstGeom prst="roundRect">
          <a:avLst>
            <a:gd name="adj" fmla="val 10000"/>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baseline="0"/>
            <a:t>“Large Classes, in their attendant distractions are widely believed to hinder learning in many children.” Scientific American Inc (2001) </a:t>
          </a:r>
          <a:endParaRPr lang="en-US" sz="1500" kern="1200"/>
        </a:p>
      </dsp:txBody>
      <dsp:txXfrm>
        <a:off x="9614410" y="2319535"/>
        <a:ext cx="2196571" cy="1285937"/>
      </dsp:txXfrm>
    </dsp:sp>
    <dsp:sp modelId="{3F54C72C-D4C7-4C4A-A6DA-BD94D011CF7E}">
      <dsp:nvSpPr>
        <dsp:cNvPr id="0" name=""/>
        <dsp:cNvSpPr/>
      </dsp:nvSpPr>
      <dsp:spPr>
        <a:xfrm rot="10800000">
          <a:off x="8891427" y="2680207"/>
          <a:ext cx="482636" cy="564593"/>
        </a:xfrm>
        <a:prstGeom prst="rightArrow">
          <a:avLst>
            <a:gd name="adj1" fmla="val 60000"/>
            <a:gd name="adj2" fmla="val 5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9036218" y="2793126"/>
        <a:ext cx="337845" cy="338755"/>
      </dsp:txXfrm>
    </dsp:sp>
    <dsp:sp modelId="{E7B106D9-B9B0-47F5-B411-ACC33D86C76F}">
      <dsp:nvSpPr>
        <dsp:cNvPr id="0" name=""/>
        <dsp:cNvSpPr/>
      </dsp:nvSpPr>
      <dsp:spPr>
        <a:xfrm>
          <a:off x="6387183" y="2279528"/>
          <a:ext cx="2276585" cy="1365951"/>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baseline="0"/>
            <a:t>Little / limited interaction between pupil and teacher</a:t>
          </a:r>
          <a:endParaRPr lang="en-US" sz="1500" kern="1200"/>
        </a:p>
      </dsp:txBody>
      <dsp:txXfrm>
        <a:off x="6427190" y="2319535"/>
        <a:ext cx="2196571" cy="1285937"/>
      </dsp:txXfrm>
    </dsp:sp>
    <dsp:sp modelId="{C8478C2D-1213-41D3-B40E-30AAC836683B}">
      <dsp:nvSpPr>
        <dsp:cNvPr id="0" name=""/>
        <dsp:cNvSpPr/>
      </dsp:nvSpPr>
      <dsp:spPr>
        <a:xfrm rot="10800000">
          <a:off x="5704207" y="2680207"/>
          <a:ext cx="482636" cy="56459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5848998" y="2793126"/>
        <a:ext cx="337845" cy="338755"/>
      </dsp:txXfrm>
    </dsp:sp>
    <dsp:sp modelId="{121A1B4D-6858-405C-A9EE-38FCD6AF601F}">
      <dsp:nvSpPr>
        <dsp:cNvPr id="0" name=""/>
        <dsp:cNvSpPr/>
      </dsp:nvSpPr>
      <dsp:spPr>
        <a:xfrm>
          <a:off x="3199963" y="2279528"/>
          <a:ext cx="2276585" cy="1365951"/>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baseline="0"/>
            <a:t>Previous research has focused on primary and infant schools because class size was thought to have minimal effects on older children.</a:t>
          </a:r>
          <a:endParaRPr lang="en-US" sz="1500" kern="1200"/>
        </a:p>
      </dsp:txBody>
      <dsp:txXfrm>
        <a:off x="3239970" y="2319535"/>
        <a:ext cx="2196571" cy="1285937"/>
      </dsp:txXfrm>
    </dsp:sp>
    <dsp:sp modelId="{57CF010F-AD3A-4526-B152-D02DE0A1D8AC}">
      <dsp:nvSpPr>
        <dsp:cNvPr id="0" name=""/>
        <dsp:cNvSpPr/>
      </dsp:nvSpPr>
      <dsp:spPr>
        <a:xfrm rot="10800000">
          <a:off x="2516988" y="2680207"/>
          <a:ext cx="482636" cy="5645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2661779" y="2793126"/>
        <a:ext cx="337845" cy="338755"/>
      </dsp:txXfrm>
    </dsp:sp>
    <dsp:sp modelId="{20325EF6-00EF-40C2-B086-BDE8AA35EB8C}">
      <dsp:nvSpPr>
        <dsp:cNvPr id="0" name=""/>
        <dsp:cNvSpPr/>
      </dsp:nvSpPr>
      <dsp:spPr>
        <a:xfrm>
          <a:off x="12744" y="2279528"/>
          <a:ext cx="2276585" cy="1365951"/>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‘Small is good, big is bad’ is too simplistic. </a:t>
          </a:r>
          <a:r>
            <a:rPr lang="en-US" sz="1500" kern="1200">
              <a:latin typeface="Franklin Gothic Book" panose="020B0503020102020204"/>
            </a:rPr>
            <a:t>(Blatchford 2015) </a:t>
          </a:r>
        </a:p>
      </dsp:txBody>
      <dsp:txXfrm>
        <a:off x="52751" y="2319535"/>
        <a:ext cx="2196571" cy="1285937"/>
      </dsp:txXfrm>
    </dsp:sp>
    <dsp:sp modelId="{C0B8469C-8323-4BDB-8E55-7E8B8DD3C404}">
      <dsp:nvSpPr>
        <dsp:cNvPr id="0" name=""/>
        <dsp:cNvSpPr/>
      </dsp:nvSpPr>
      <dsp:spPr>
        <a:xfrm rot="5400000">
          <a:off x="909718" y="3804840"/>
          <a:ext cx="482636" cy="56459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981659" y="3845819"/>
        <a:ext cx="338755" cy="337845"/>
      </dsp:txXfrm>
    </dsp:sp>
    <dsp:sp modelId="{D54776E5-A49C-4BF1-B115-937C1DC805FF}">
      <dsp:nvSpPr>
        <dsp:cNvPr id="0" name=""/>
        <dsp:cNvSpPr/>
      </dsp:nvSpPr>
      <dsp:spPr>
        <a:xfrm>
          <a:off x="12744" y="4556113"/>
          <a:ext cx="2276585" cy="1365951"/>
        </a:xfrm>
        <a:prstGeom prst="roundRect">
          <a:avLst>
            <a:gd name="adj" fmla="val 10000"/>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latin typeface="Franklin Gothic Book" panose="020B0503020102020204"/>
            </a:rPr>
            <a:t>Other countries have larger classes and still produce top results (Blatchford 2015) </a:t>
          </a:r>
        </a:p>
      </dsp:txBody>
      <dsp:txXfrm>
        <a:off x="52751" y="4596120"/>
        <a:ext cx="2196571" cy="12859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454E5A-D7B3-4B2C-8B03-46AB5478BAA2}">
      <dsp:nvSpPr>
        <dsp:cNvPr id="0" name=""/>
        <dsp:cNvSpPr/>
      </dsp:nvSpPr>
      <dsp:spPr>
        <a:xfrm>
          <a:off x="567236" y="847"/>
          <a:ext cx="2753619" cy="1652171"/>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baseline="0"/>
            <a:t>Particularly the case for disadvantaged students </a:t>
          </a:r>
          <a:r>
            <a:rPr lang="en-GB" sz="2300" kern="1200">
              <a:latin typeface="Franklin Gothic Book" panose="020B0503020102020204"/>
            </a:rPr>
            <a:t>(Hattie 2015)</a:t>
          </a:r>
          <a:endParaRPr lang="en-US" sz="2300" kern="1200"/>
        </a:p>
      </dsp:txBody>
      <dsp:txXfrm>
        <a:off x="567236" y="847"/>
        <a:ext cx="2753619" cy="1652171"/>
      </dsp:txXfrm>
    </dsp:sp>
    <dsp:sp modelId="{57EFCC91-C5AA-40FA-9DD7-99A367B61F15}">
      <dsp:nvSpPr>
        <dsp:cNvPr id="0" name=""/>
        <dsp:cNvSpPr/>
      </dsp:nvSpPr>
      <dsp:spPr>
        <a:xfrm>
          <a:off x="3596218" y="847"/>
          <a:ext cx="2753619" cy="1652171"/>
        </a:xfrm>
        <a:prstGeom prst="rect">
          <a:avLst/>
        </a:prstGeom>
        <a:solidFill>
          <a:schemeClr val="accent5">
            <a:hueOff val="1766471"/>
            <a:satOff val="5752"/>
            <a:lumOff val="2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baseline="0"/>
            <a:t>Younger children perform better in smaller classes</a:t>
          </a:r>
          <a:r>
            <a:rPr lang="en-GB" sz="2300" kern="1200" baseline="0">
              <a:latin typeface="Franklin Gothic Book" panose="020B0503020102020204"/>
            </a:rPr>
            <a:t> </a:t>
          </a:r>
          <a:endParaRPr lang="en-US" sz="2300" kern="1200"/>
        </a:p>
      </dsp:txBody>
      <dsp:txXfrm>
        <a:off x="3596218" y="847"/>
        <a:ext cx="2753619" cy="1652171"/>
      </dsp:txXfrm>
    </dsp:sp>
    <dsp:sp modelId="{5638E8F5-4F58-4E5E-AB33-EC25933B298F}">
      <dsp:nvSpPr>
        <dsp:cNvPr id="0" name=""/>
        <dsp:cNvSpPr/>
      </dsp:nvSpPr>
      <dsp:spPr>
        <a:xfrm>
          <a:off x="6625199" y="847"/>
          <a:ext cx="2753619" cy="1652171"/>
        </a:xfrm>
        <a:prstGeom prst="rect">
          <a:avLst/>
        </a:prstGeom>
        <a:solidFill>
          <a:schemeClr val="accent5">
            <a:hueOff val="3532942"/>
            <a:satOff val="11503"/>
            <a:lumOff val="4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baseline="0"/>
            <a:t>Teachers able to be more effective in small classes</a:t>
          </a:r>
          <a:r>
            <a:rPr lang="en-GB" sz="2300" kern="1200" baseline="0">
              <a:latin typeface="Franklin Gothic Book" panose="020B0503020102020204"/>
            </a:rPr>
            <a:t> </a:t>
          </a:r>
          <a:endParaRPr lang="en-US" sz="2300" kern="1200"/>
        </a:p>
      </dsp:txBody>
      <dsp:txXfrm>
        <a:off x="6625199" y="847"/>
        <a:ext cx="2753619" cy="1652171"/>
      </dsp:txXfrm>
    </dsp:sp>
    <dsp:sp modelId="{B108FF4C-07A9-4CC3-A08C-EFDD64D7F2E2}">
      <dsp:nvSpPr>
        <dsp:cNvPr id="0" name=""/>
        <dsp:cNvSpPr/>
      </dsp:nvSpPr>
      <dsp:spPr>
        <a:xfrm>
          <a:off x="567236" y="1928380"/>
          <a:ext cx="2753619" cy="1652171"/>
        </a:xfrm>
        <a:prstGeom prst="rect">
          <a:avLst/>
        </a:prstGeom>
        <a:solidFill>
          <a:schemeClr val="accent5">
            <a:hueOff val="5299413"/>
            <a:satOff val="17255"/>
            <a:lumOff val="6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baseline="0"/>
            <a:t>More individualised attention per pupil</a:t>
          </a:r>
          <a:r>
            <a:rPr lang="en-GB" sz="2300" kern="1200" baseline="0">
              <a:latin typeface="Franklin Gothic Book" panose="020B0503020102020204"/>
            </a:rPr>
            <a:t> (</a:t>
          </a:r>
          <a:r>
            <a:rPr lang="en-GB" sz="2300" kern="1200" baseline="0"/>
            <a:t>Schanzenbach</a:t>
          </a:r>
          <a:r>
            <a:rPr lang="en-GB" sz="2300" kern="1200" baseline="0">
              <a:latin typeface="Franklin Gothic Book" panose="020B0503020102020204"/>
            </a:rPr>
            <a:t> 2014) </a:t>
          </a:r>
          <a:endParaRPr lang="en-US" sz="2300" kern="1200"/>
        </a:p>
      </dsp:txBody>
      <dsp:txXfrm>
        <a:off x="567236" y="1928380"/>
        <a:ext cx="2753619" cy="1652171"/>
      </dsp:txXfrm>
    </dsp:sp>
    <dsp:sp modelId="{2BAAFB1A-2750-4933-B335-7706AA225A4B}">
      <dsp:nvSpPr>
        <dsp:cNvPr id="0" name=""/>
        <dsp:cNvSpPr/>
      </dsp:nvSpPr>
      <dsp:spPr>
        <a:xfrm>
          <a:off x="3596218" y="1928380"/>
          <a:ext cx="2753619" cy="1652171"/>
        </a:xfrm>
        <a:prstGeom prst="rect">
          <a:avLst/>
        </a:prstGeom>
        <a:solidFill>
          <a:schemeClr val="accent5">
            <a:hueOff val="7065884"/>
            <a:satOff val="23006"/>
            <a:lumOff val="8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baseline="0"/>
            <a:t>Children benefit more from individualised learning</a:t>
          </a:r>
          <a:r>
            <a:rPr lang="en-GB" sz="2300" kern="1200" baseline="0">
              <a:latin typeface="Franklin Gothic Book" panose="020B0503020102020204"/>
            </a:rPr>
            <a:t> </a:t>
          </a:r>
          <a:endParaRPr lang="en-US" sz="2300" kern="1200"/>
        </a:p>
      </dsp:txBody>
      <dsp:txXfrm>
        <a:off x="3596218" y="1928380"/>
        <a:ext cx="2753619" cy="1652171"/>
      </dsp:txXfrm>
    </dsp:sp>
    <dsp:sp modelId="{61603F6C-A911-4810-AC76-2F7C7320995D}">
      <dsp:nvSpPr>
        <dsp:cNvPr id="0" name=""/>
        <dsp:cNvSpPr/>
      </dsp:nvSpPr>
      <dsp:spPr>
        <a:xfrm>
          <a:off x="6625199" y="1928380"/>
          <a:ext cx="2753619" cy="1652171"/>
        </a:xfrm>
        <a:prstGeom prst="rect">
          <a:avLst/>
        </a:prstGeom>
        <a:solidFill>
          <a:schemeClr val="accent5">
            <a:hueOff val="8832355"/>
            <a:satOff val="28758"/>
            <a:lumOff val="10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baseline="0"/>
            <a:t>Smaller classes with the same abilities allow for this.</a:t>
          </a:r>
          <a:r>
            <a:rPr lang="en-GB" sz="2300" kern="1200" baseline="0">
              <a:latin typeface="Franklin Gothic Book" panose="020B0503020102020204"/>
            </a:rPr>
            <a:t> </a:t>
          </a:r>
          <a:endParaRPr lang="en-US" sz="2300" kern="1200"/>
        </a:p>
      </dsp:txBody>
      <dsp:txXfrm>
        <a:off x="6625199" y="1928380"/>
        <a:ext cx="2753619" cy="16521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69A80-C24C-4586-A5A5-2450E55B2A95}">
      <dsp:nvSpPr>
        <dsp:cNvPr id="0" name=""/>
        <dsp:cNvSpPr/>
      </dsp:nvSpPr>
      <dsp:spPr>
        <a:xfrm>
          <a:off x="397549" y="1960"/>
          <a:ext cx="2751906" cy="1651143"/>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baseline="0">
              <a:latin typeface="Franklin Gothic Book" panose="020B0503020102020204"/>
            </a:rPr>
            <a:t>Other things are more important than class size (Gilbert 1995) </a:t>
          </a:r>
          <a:r>
            <a:rPr lang="en-GB" sz="1900" kern="1200" baseline="0">
              <a:latin typeface="Franklin Gothic Book" panose="020B0503020102020204"/>
            </a:rPr>
            <a:t> </a:t>
          </a:r>
          <a:endParaRPr lang="en-GB" sz="1900" kern="1200"/>
        </a:p>
      </dsp:txBody>
      <dsp:txXfrm>
        <a:off x="397549" y="1960"/>
        <a:ext cx="2751906" cy="1651143"/>
      </dsp:txXfrm>
    </dsp:sp>
    <dsp:sp modelId="{A3C1F7C9-EE91-45E5-98B7-B746F41873A0}">
      <dsp:nvSpPr>
        <dsp:cNvPr id="0" name=""/>
        <dsp:cNvSpPr/>
      </dsp:nvSpPr>
      <dsp:spPr>
        <a:xfrm>
          <a:off x="3424646" y="1960"/>
          <a:ext cx="2751906" cy="1651143"/>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baseline="0"/>
            <a:t>Has little impact on attainment – small </a:t>
          </a:r>
          <a:r>
            <a:rPr lang="en-GB" sz="1900" kern="1200" baseline="0">
              <a:latin typeface="Franklin Gothic Book" panose="020B0503020102020204"/>
            </a:rPr>
            <a:t>improvement </a:t>
          </a:r>
          <a:r>
            <a:rPr lang="en-GB" sz="1900" kern="1200" baseline="0"/>
            <a:t>for a lot of investment</a:t>
          </a:r>
          <a:r>
            <a:rPr lang="en-GB" sz="1900" kern="1200" baseline="0">
              <a:latin typeface="Franklin Gothic Book" panose="020B0503020102020204"/>
            </a:rPr>
            <a:t> </a:t>
          </a:r>
          <a:endParaRPr lang="en-US" sz="1900" kern="1200"/>
        </a:p>
      </dsp:txBody>
      <dsp:txXfrm>
        <a:off x="3424646" y="1960"/>
        <a:ext cx="2751906" cy="1651143"/>
      </dsp:txXfrm>
    </dsp:sp>
    <dsp:sp modelId="{7E38A5F4-941C-4EC9-9950-9DC49DBA2405}">
      <dsp:nvSpPr>
        <dsp:cNvPr id="0" name=""/>
        <dsp:cNvSpPr/>
      </dsp:nvSpPr>
      <dsp:spPr>
        <a:xfrm>
          <a:off x="6451743" y="1960"/>
          <a:ext cx="2751906" cy="1651143"/>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Teaching styles remain the same in varied size classes </a:t>
          </a:r>
          <a:endParaRPr lang="en-US" sz="1900" kern="1200"/>
        </a:p>
      </dsp:txBody>
      <dsp:txXfrm>
        <a:off x="6451743" y="1960"/>
        <a:ext cx="2751906" cy="1651143"/>
      </dsp:txXfrm>
    </dsp:sp>
    <dsp:sp modelId="{FE746F5C-AA55-4D27-9403-91A3115B64E4}">
      <dsp:nvSpPr>
        <dsp:cNvPr id="0" name=""/>
        <dsp:cNvSpPr/>
      </dsp:nvSpPr>
      <dsp:spPr>
        <a:xfrm>
          <a:off x="1911098" y="1928295"/>
          <a:ext cx="2751906" cy="1651143"/>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Focusing on expertise rather than reduction in class sizes. </a:t>
          </a:r>
          <a:endParaRPr lang="en-US" sz="1900" kern="1200"/>
        </a:p>
      </dsp:txBody>
      <dsp:txXfrm>
        <a:off x="1911098" y="1928295"/>
        <a:ext cx="2751906" cy="1651143"/>
      </dsp:txXfrm>
    </dsp:sp>
    <dsp:sp modelId="{71628E63-C52B-474D-9954-F8349592F089}">
      <dsp:nvSpPr>
        <dsp:cNvPr id="0" name=""/>
        <dsp:cNvSpPr/>
      </dsp:nvSpPr>
      <dsp:spPr>
        <a:xfrm>
          <a:off x="4938195" y="1928295"/>
          <a:ext cx="2751906" cy="1651143"/>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baseline="0"/>
            <a:t>Previous research has focused on primary and infant schools because class size was thought to have minimal effects on older children.</a:t>
          </a:r>
          <a:endParaRPr lang="en-US" sz="1900" kern="1200"/>
        </a:p>
      </dsp:txBody>
      <dsp:txXfrm>
        <a:off x="4938195" y="1928295"/>
        <a:ext cx="2751906" cy="16511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CDC80-7B80-4DF1-B0B0-DEB59C157421}">
      <dsp:nvSpPr>
        <dsp:cNvPr id="0" name=""/>
        <dsp:cNvSpPr/>
      </dsp:nvSpPr>
      <dsp:spPr>
        <a:xfrm>
          <a:off x="0" y="506"/>
          <a:ext cx="6632965" cy="0"/>
        </a:xfrm>
        <a:prstGeom prst="line">
          <a:avLst/>
        </a:prstGeom>
        <a:solidFill>
          <a:schemeClr val="accent5">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9AC52EA-1CC4-49B9-A3C2-B5B460D587F3}">
      <dsp:nvSpPr>
        <dsp:cNvPr id="0" name=""/>
        <dsp:cNvSpPr/>
      </dsp:nvSpPr>
      <dsp:spPr>
        <a:xfrm>
          <a:off x="0" y="506"/>
          <a:ext cx="6632965" cy="592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latin typeface="Franklin Gothic Book" panose="020B0503020102020204"/>
            </a:rPr>
            <a:t>Questionnaires </a:t>
          </a:r>
          <a:endParaRPr lang="en-US" sz="2400" kern="1200"/>
        </a:p>
      </dsp:txBody>
      <dsp:txXfrm>
        <a:off x="0" y="506"/>
        <a:ext cx="6632965" cy="592665"/>
      </dsp:txXfrm>
    </dsp:sp>
    <dsp:sp modelId="{026CE550-44C3-4BCC-8ADB-B350FE73C8B7}">
      <dsp:nvSpPr>
        <dsp:cNvPr id="0" name=""/>
        <dsp:cNvSpPr/>
      </dsp:nvSpPr>
      <dsp:spPr>
        <a:xfrm>
          <a:off x="0" y="593171"/>
          <a:ext cx="6632965" cy="0"/>
        </a:xfrm>
        <a:prstGeom prst="line">
          <a:avLst/>
        </a:prstGeom>
        <a:solidFill>
          <a:schemeClr val="accent5">
            <a:hueOff val="1472059"/>
            <a:satOff val="4793"/>
            <a:lumOff val="1667"/>
            <a:alphaOff val="0"/>
          </a:schemeClr>
        </a:solidFill>
        <a:ln w="34925" cap="flat" cmpd="sng" algn="in">
          <a:solidFill>
            <a:schemeClr val="accent5">
              <a:hueOff val="1472059"/>
              <a:satOff val="4793"/>
              <a:lumOff val="166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1A0BF76-06C3-4BE2-8569-B3800035F354}">
      <dsp:nvSpPr>
        <dsp:cNvPr id="0" name=""/>
        <dsp:cNvSpPr/>
      </dsp:nvSpPr>
      <dsp:spPr>
        <a:xfrm>
          <a:off x="0" y="593171"/>
          <a:ext cx="6632965" cy="592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Interviews </a:t>
          </a:r>
          <a:endParaRPr lang="en-US" sz="2400" kern="1200"/>
        </a:p>
      </dsp:txBody>
      <dsp:txXfrm>
        <a:off x="0" y="593171"/>
        <a:ext cx="6632965" cy="592665"/>
      </dsp:txXfrm>
    </dsp:sp>
    <dsp:sp modelId="{CB9071F9-6EC8-4FBD-9521-46DDDB7B8195}">
      <dsp:nvSpPr>
        <dsp:cNvPr id="0" name=""/>
        <dsp:cNvSpPr/>
      </dsp:nvSpPr>
      <dsp:spPr>
        <a:xfrm>
          <a:off x="0" y="1185837"/>
          <a:ext cx="6632965" cy="0"/>
        </a:xfrm>
        <a:prstGeom prst="line">
          <a:avLst/>
        </a:prstGeom>
        <a:solidFill>
          <a:schemeClr val="accent5">
            <a:hueOff val="2944118"/>
            <a:satOff val="9586"/>
            <a:lumOff val="3333"/>
            <a:alphaOff val="0"/>
          </a:schemeClr>
        </a:solidFill>
        <a:ln w="34925" cap="flat" cmpd="sng" algn="in">
          <a:solidFill>
            <a:schemeClr val="accent5">
              <a:hueOff val="2944118"/>
              <a:satOff val="9586"/>
              <a:lumOff val="333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E497C1E-5A65-4807-B665-B7D5275E75C8}">
      <dsp:nvSpPr>
        <dsp:cNvPr id="0" name=""/>
        <dsp:cNvSpPr/>
      </dsp:nvSpPr>
      <dsp:spPr>
        <a:xfrm>
          <a:off x="0" y="1185837"/>
          <a:ext cx="6632965" cy="592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Observations in varied class sizes </a:t>
          </a:r>
          <a:endParaRPr lang="en-US" sz="2400" kern="1200"/>
        </a:p>
      </dsp:txBody>
      <dsp:txXfrm>
        <a:off x="0" y="1185837"/>
        <a:ext cx="6632965" cy="592665"/>
      </dsp:txXfrm>
    </dsp:sp>
    <dsp:sp modelId="{F0CA535D-8361-495A-A439-510A0E32FB28}">
      <dsp:nvSpPr>
        <dsp:cNvPr id="0" name=""/>
        <dsp:cNvSpPr/>
      </dsp:nvSpPr>
      <dsp:spPr>
        <a:xfrm>
          <a:off x="0" y="1778502"/>
          <a:ext cx="6632965" cy="0"/>
        </a:xfrm>
        <a:prstGeom prst="line">
          <a:avLst/>
        </a:prstGeom>
        <a:solidFill>
          <a:schemeClr val="accent5">
            <a:hueOff val="4416178"/>
            <a:satOff val="14379"/>
            <a:lumOff val="5000"/>
            <a:alphaOff val="0"/>
          </a:schemeClr>
        </a:solidFill>
        <a:ln w="34925" cap="flat" cmpd="sng" algn="in">
          <a:solidFill>
            <a:schemeClr val="accent5">
              <a:hueOff val="4416178"/>
              <a:satOff val="14379"/>
              <a:lumOff val="500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C72A2DA-078D-413B-A3F3-A2A038A319CA}">
      <dsp:nvSpPr>
        <dsp:cNvPr id="0" name=""/>
        <dsp:cNvSpPr/>
      </dsp:nvSpPr>
      <dsp:spPr>
        <a:xfrm>
          <a:off x="0" y="1778502"/>
          <a:ext cx="6632965" cy="592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Informal conversations with parents </a:t>
          </a:r>
          <a:endParaRPr lang="en-US" sz="2400" kern="1200"/>
        </a:p>
      </dsp:txBody>
      <dsp:txXfrm>
        <a:off x="0" y="1778502"/>
        <a:ext cx="6632965" cy="592665"/>
      </dsp:txXfrm>
    </dsp:sp>
    <dsp:sp modelId="{AC046DC4-8D04-40BD-A0D4-B3469AF78CE7}">
      <dsp:nvSpPr>
        <dsp:cNvPr id="0" name=""/>
        <dsp:cNvSpPr/>
      </dsp:nvSpPr>
      <dsp:spPr>
        <a:xfrm>
          <a:off x="0" y="2371167"/>
          <a:ext cx="6632965" cy="0"/>
        </a:xfrm>
        <a:prstGeom prst="line">
          <a:avLst/>
        </a:prstGeom>
        <a:solidFill>
          <a:schemeClr val="accent5">
            <a:hueOff val="5888237"/>
            <a:satOff val="19172"/>
            <a:lumOff val="6667"/>
            <a:alphaOff val="0"/>
          </a:schemeClr>
        </a:solidFill>
        <a:ln w="34925" cap="flat" cmpd="sng" algn="in">
          <a:solidFill>
            <a:schemeClr val="accent5">
              <a:hueOff val="5888237"/>
              <a:satOff val="19172"/>
              <a:lumOff val="666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8E33A6B-037C-495D-9FF7-C359DE46837A}">
      <dsp:nvSpPr>
        <dsp:cNvPr id="0" name=""/>
        <dsp:cNvSpPr/>
      </dsp:nvSpPr>
      <dsp:spPr>
        <a:xfrm>
          <a:off x="0" y="2371167"/>
          <a:ext cx="6632965" cy="592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baseline="0"/>
            <a:t>Surveying children </a:t>
          </a:r>
          <a:endParaRPr lang="en-US" sz="2400" kern="1200"/>
        </a:p>
      </dsp:txBody>
      <dsp:txXfrm>
        <a:off x="0" y="2371167"/>
        <a:ext cx="6632965" cy="592665"/>
      </dsp:txXfrm>
    </dsp:sp>
    <dsp:sp modelId="{F0ED8E1B-0850-49D0-B565-4551405F8E2C}">
      <dsp:nvSpPr>
        <dsp:cNvPr id="0" name=""/>
        <dsp:cNvSpPr/>
      </dsp:nvSpPr>
      <dsp:spPr>
        <a:xfrm>
          <a:off x="0" y="2963832"/>
          <a:ext cx="6632965" cy="0"/>
        </a:xfrm>
        <a:prstGeom prst="line">
          <a:avLst/>
        </a:prstGeom>
        <a:solidFill>
          <a:schemeClr val="accent5">
            <a:hueOff val="7360296"/>
            <a:satOff val="23965"/>
            <a:lumOff val="8333"/>
            <a:alphaOff val="0"/>
          </a:schemeClr>
        </a:solidFill>
        <a:ln w="34925" cap="flat" cmpd="sng" algn="in">
          <a:solidFill>
            <a:schemeClr val="accent5">
              <a:hueOff val="7360296"/>
              <a:satOff val="23965"/>
              <a:lumOff val="833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4C2A0EB-C57D-425C-9D16-9B5F29CD2F71}">
      <dsp:nvSpPr>
        <dsp:cNvPr id="0" name=""/>
        <dsp:cNvSpPr/>
      </dsp:nvSpPr>
      <dsp:spPr>
        <a:xfrm>
          <a:off x="0" y="2963832"/>
          <a:ext cx="6632965" cy="592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latin typeface="Franklin Gothic Book" panose="020B0503020102020204"/>
            </a:rPr>
            <a:t>Workbook analysis </a:t>
          </a:r>
          <a:endParaRPr lang="en-US" sz="2400" kern="1200"/>
        </a:p>
      </dsp:txBody>
      <dsp:txXfrm>
        <a:off x="0" y="2963832"/>
        <a:ext cx="6632965" cy="592665"/>
      </dsp:txXfrm>
    </dsp:sp>
    <dsp:sp modelId="{D405F965-4896-4815-BED1-2B032B4A4471}">
      <dsp:nvSpPr>
        <dsp:cNvPr id="0" name=""/>
        <dsp:cNvSpPr/>
      </dsp:nvSpPr>
      <dsp:spPr>
        <a:xfrm>
          <a:off x="0" y="3556498"/>
          <a:ext cx="6632965" cy="0"/>
        </a:xfrm>
        <a:prstGeom prst="line">
          <a:avLst/>
        </a:prstGeom>
        <a:solidFill>
          <a:schemeClr val="accent5">
            <a:hueOff val="8832355"/>
            <a:satOff val="28758"/>
            <a:lumOff val="10000"/>
            <a:alphaOff val="0"/>
          </a:schemeClr>
        </a:solidFill>
        <a:ln w="34925" cap="flat" cmpd="sng" algn="in">
          <a:solidFill>
            <a:schemeClr val="accent5">
              <a:hueOff val="8832355"/>
              <a:satOff val="28758"/>
              <a:lumOff val="1000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1FC1772-7A61-4CE4-B4C9-04C0E8D52963}">
      <dsp:nvSpPr>
        <dsp:cNvPr id="0" name=""/>
        <dsp:cNvSpPr/>
      </dsp:nvSpPr>
      <dsp:spPr>
        <a:xfrm>
          <a:off x="0" y="3556498"/>
          <a:ext cx="6632965" cy="592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latin typeface="Franklin Gothic Book" panose="020B0503020102020204"/>
            </a:rPr>
            <a:t>Test results comparrison between varied classes </a:t>
          </a:r>
        </a:p>
      </dsp:txBody>
      <dsp:txXfrm>
        <a:off x="0" y="3556498"/>
        <a:ext cx="6632965" cy="5926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0857D-D11B-4728-B887-B07AABB05B37}">
      <dsp:nvSpPr>
        <dsp:cNvPr id="0" name=""/>
        <dsp:cNvSpPr/>
      </dsp:nvSpPr>
      <dsp:spPr>
        <a:xfrm>
          <a:off x="1031732" y="393146"/>
          <a:ext cx="802880" cy="8028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8FC6C2A-2E69-4FA8-84B2-C4FBEE90700F}">
      <dsp:nvSpPr>
        <dsp:cNvPr id="0" name=""/>
        <dsp:cNvSpPr/>
      </dsp:nvSpPr>
      <dsp:spPr>
        <a:xfrm>
          <a:off x="541083" y="1486852"/>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baseline="0"/>
            <a:t>Gathers a wide view, from all angles. Statistics and </a:t>
          </a:r>
          <a:r>
            <a:rPr lang="en-US" sz="1200" kern="1200" baseline="0">
              <a:latin typeface="Franklin Gothic Book" panose="020B0503020102020204"/>
            </a:rPr>
            <a:t>opinions.</a:t>
          </a:r>
          <a:r>
            <a:rPr lang="en-US" sz="1200" b="0" i="0" u="none" strike="noStrike" kern="1200" cap="none" baseline="0" noProof="0">
              <a:latin typeface="Franklin Gothic Book"/>
            </a:rPr>
            <a:t> Triangulation</a:t>
          </a:r>
          <a:endParaRPr lang="en-US" sz="1200" kern="1200" baseline="0">
            <a:latin typeface="Franklin Gothic Book" panose="020B0503020102020204"/>
          </a:endParaRPr>
        </a:p>
      </dsp:txBody>
      <dsp:txXfrm>
        <a:off x="541083" y="1486852"/>
        <a:ext cx="1784179" cy="713671"/>
      </dsp:txXfrm>
    </dsp:sp>
    <dsp:sp modelId="{CF3A77E3-F0FF-47C3-AB72-7091A6EB06FF}">
      <dsp:nvSpPr>
        <dsp:cNvPr id="0" name=""/>
        <dsp:cNvSpPr/>
      </dsp:nvSpPr>
      <dsp:spPr>
        <a:xfrm>
          <a:off x="3128144" y="393146"/>
          <a:ext cx="802880" cy="8028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85E2810-10E3-4454-89A0-FFE8733CA188}">
      <dsp:nvSpPr>
        <dsp:cNvPr id="0" name=""/>
        <dsp:cNvSpPr/>
      </dsp:nvSpPr>
      <dsp:spPr>
        <a:xfrm>
          <a:off x="2637494" y="1486852"/>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baseline="0">
              <a:latin typeface="Franklin Gothic Book" panose="020B0503020102020204"/>
            </a:rPr>
            <a:t>Firsthand</a:t>
          </a:r>
          <a:r>
            <a:rPr lang="en-US" sz="1200" kern="1200" baseline="0"/>
            <a:t> observations carried out by myself undertaken in similar conditions.</a:t>
          </a:r>
          <a:r>
            <a:rPr lang="en-US" sz="1200" kern="1200" baseline="0">
              <a:latin typeface="Franklin Gothic Book" panose="020B0503020102020204"/>
            </a:rPr>
            <a:t> </a:t>
          </a:r>
        </a:p>
      </dsp:txBody>
      <dsp:txXfrm>
        <a:off x="2637494" y="1486852"/>
        <a:ext cx="1784179" cy="713671"/>
      </dsp:txXfrm>
    </dsp:sp>
    <dsp:sp modelId="{4A304303-C77D-43D9-AC5A-FD1105B0ADEF}">
      <dsp:nvSpPr>
        <dsp:cNvPr id="0" name=""/>
        <dsp:cNvSpPr/>
      </dsp:nvSpPr>
      <dsp:spPr>
        <a:xfrm>
          <a:off x="5224555" y="393146"/>
          <a:ext cx="802880" cy="8028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DD4E579-AC40-49FA-9A0F-7E35B358BB24}">
      <dsp:nvSpPr>
        <dsp:cNvPr id="0" name=""/>
        <dsp:cNvSpPr/>
      </dsp:nvSpPr>
      <dsp:spPr>
        <a:xfrm>
          <a:off x="4733905" y="1486852"/>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baseline="0"/>
            <a:t>Wide range of data</a:t>
          </a:r>
          <a:r>
            <a:rPr lang="en-GB" sz="1200" kern="1200" baseline="0">
              <a:latin typeface="Franklin Gothic Book" panose="020B0503020102020204"/>
            </a:rPr>
            <a:t> </a:t>
          </a:r>
          <a:endParaRPr lang="en-US" sz="1200" kern="1200"/>
        </a:p>
      </dsp:txBody>
      <dsp:txXfrm>
        <a:off x="4733905" y="1486852"/>
        <a:ext cx="1784179" cy="713671"/>
      </dsp:txXfrm>
    </dsp:sp>
    <dsp:sp modelId="{F965A204-754B-4228-AFAA-780F0FDAD681}">
      <dsp:nvSpPr>
        <dsp:cNvPr id="0" name=""/>
        <dsp:cNvSpPr/>
      </dsp:nvSpPr>
      <dsp:spPr>
        <a:xfrm>
          <a:off x="1031732" y="2646569"/>
          <a:ext cx="802880" cy="8028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38789D7-8A53-48A1-8AFB-F0560FD35857}">
      <dsp:nvSpPr>
        <dsp:cNvPr id="0" name=""/>
        <dsp:cNvSpPr/>
      </dsp:nvSpPr>
      <dsp:spPr>
        <a:xfrm>
          <a:off x="541083" y="374027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baseline="0"/>
            <a:t>Statistics compared with opinions</a:t>
          </a:r>
          <a:r>
            <a:rPr lang="en-GB" sz="1200" kern="1200" baseline="0">
              <a:latin typeface="Franklin Gothic Book" panose="020B0503020102020204"/>
            </a:rPr>
            <a:t> </a:t>
          </a:r>
          <a:endParaRPr lang="en-US" sz="1200" kern="1200"/>
        </a:p>
      </dsp:txBody>
      <dsp:txXfrm>
        <a:off x="541083" y="3740275"/>
        <a:ext cx="1784179" cy="713671"/>
      </dsp:txXfrm>
    </dsp:sp>
    <dsp:sp modelId="{6CB5E426-3DFE-426B-8FAD-788AD2AAF903}">
      <dsp:nvSpPr>
        <dsp:cNvPr id="0" name=""/>
        <dsp:cNvSpPr/>
      </dsp:nvSpPr>
      <dsp:spPr>
        <a:xfrm>
          <a:off x="3128144" y="2646569"/>
          <a:ext cx="802880" cy="8028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894622F-D387-4B8E-B96E-ABDFCEE4EBAD}">
      <dsp:nvSpPr>
        <dsp:cNvPr id="0" name=""/>
        <dsp:cNvSpPr/>
      </dsp:nvSpPr>
      <dsp:spPr>
        <a:xfrm>
          <a:off x="2637494" y="374027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err="1">
              <a:latin typeface="Franklin Gothic Book" panose="020B0503020102020204"/>
            </a:rPr>
            <a:t>Qualative</a:t>
          </a:r>
          <a:r>
            <a:rPr lang="en-GB" sz="1200" kern="1200">
              <a:latin typeface="Franklin Gothic Book" panose="020B0503020102020204"/>
            </a:rPr>
            <a:t> and </a:t>
          </a:r>
          <a:r>
            <a:rPr lang="en-GB" sz="1200" kern="1200" err="1">
              <a:latin typeface="Franklin Gothic Book" panose="020B0503020102020204"/>
            </a:rPr>
            <a:t>Quantative</a:t>
          </a:r>
          <a:r>
            <a:rPr lang="en-GB" sz="1200" kern="1200">
              <a:latin typeface="Franklin Gothic Book" panose="020B0503020102020204"/>
            </a:rPr>
            <a:t> data</a:t>
          </a:r>
        </a:p>
      </dsp:txBody>
      <dsp:txXfrm>
        <a:off x="2637494" y="3740275"/>
        <a:ext cx="1784179" cy="713671"/>
      </dsp:txXfrm>
    </dsp:sp>
    <dsp:sp modelId="{3F638367-0730-40D1-842F-72ABE3D6E280}">
      <dsp:nvSpPr>
        <dsp:cNvPr id="0" name=""/>
        <dsp:cNvSpPr/>
      </dsp:nvSpPr>
      <dsp:spPr>
        <a:xfrm>
          <a:off x="5224555" y="2646569"/>
          <a:ext cx="802880" cy="80288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290BD64-C3DA-470F-B4DE-BB4402613BFE}">
      <dsp:nvSpPr>
        <dsp:cNvPr id="0" name=""/>
        <dsp:cNvSpPr/>
      </dsp:nvSpPr>
      <dsp:spPr>
        <a:xfrm>
          <a:off x="4733905" y="374027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US" sz="1200" kern="1200">
              <a:latin typeface="Franklin Gothic Book" panose="020B0503020102020204"/>
            </a:rPr>
            <a:t> Mixed method approach </a:t>
          </a:r>
          <a:endParaRPr lang="en-US" sz="1200" kern="1200"/>
        </a:p>
      </dsp:txBody>
      <dsp:txXfrm>
        <a:off x="4733905" y="3740275"/>
        <a:ext cx="1784179" cy="7136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C2285-2AC1-4ABB-A722-17D3DD807B1A}">
      <dsp:nvSpPr>
        <dsp:cNvPr id="0" name=""/>
        <dsp:cNvSpPr/>
      </dsp:nvSpPr>
      <dsp:spPr>
        <a:xfrm>
          <a:off x="397549" y="1960"/>
          <a:ext cx="2751906" cy="1651143"/>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baseline="0"/>
            <a:t>Questionnaire - </a:t>
          </a:r>
          <a:endParaRPr lang="en-US" sz="2700" kern="1200"/>
        </a:p>
      </dsp:txBody>
      <dsp:txXfrm>
        <a:off x="397549" y="1960"/>
        <a:ext cx="2751906" cy="1651143"/>
      </dsp:txXfrm>
    </dsp:sp>
    <dsp:sp modelId="{C0D4F2CF-76C2-464F-9051-0F51F8C5C775}">
      <dsp:nvSpPr>
        <dsp:cNvPr id="0" name=""/>
        <dsp:cNvSpPr/>
      </dsp:nvSpPr>
      <dsp:spPr>
        <a:xfrm>
          <a:off x="3424646" y="1960"/>
          <a:ext cx="2751906" cy="1651143"/>
        </a:xfrm>
        <a:prstGeom prst="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baseline="0"/>
            <a:t>Teacher questionnaires </a:t>
          </a:r>
          <a:endParaRPr lang="en-US" sz="2700" kern="1200"/>
        </a:p>
      </dsp:txBody>
      <dsp:txXfrm>
        <a:off x="3424646" y="1960"/>
        <a:ext cx="2751906" cy="1651143"/>
      </dsp:txXfrm>
    </dsp:sp>
    <dsp:sp modelId="{219C40DB-1652-438C-8197-0B122FB5419B}">
      <dsp:nvSpPr>
        <dsp:cNvPr id="0" name=""/>
        <dsp:cNvSpPr/>
      </dsp:nvSpPr>
      <dsp:spPr>
        <a:xfrm>
          <a:off x="6451743" y="1960"/>
          <a:ext cx="2751906" cy="1651143"/>
        </a:xfrm>
        <a:prstGeom prst="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baseline="0"/>
            <a:t>Childrens questionnaires </a:t>
          </a:r>
          <a:endParaRPr lang="en-US" sz="2700" kern="1200"/>
        </a:p>
      </dsp:txBody>
      <dsp:txXfrm>
        <a:off x="6451743" y="1960"/>
        <a:ext cx="2751906" cy="1651143"/>
      </dsp:txXfrm>
    </dsp:sp>
    <dsp:sp modelId="{8C9B155A-6351-4392-B1BF-5F8F687B4492}">
      <dsp:nvSpPr>
        <dsp:cNvPr id="0" name=""/>
        <dsp:cNvSpPr/>
      </dsp:nvSpPr>
      <dsp:spPr>
        <a:xfrm>
          <a:off x="397549" y="1928295"/>
          <a:ext cx="2751906" cy="1651143"/>
        </a:xfrm>
        <a:prstGeom prst="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baseline="0"/>
            <a:t>Range of test results from varied class sizes</a:t>
          </a:r>
          <a:endParaRPr lang="en-US" sz="2700" kern="1200"/>
        </a:p>
      </dsp:txBody>
      <dsp:txXfrm>
        <a:off x="397549" y="1928295"/>
        <a:ext cx="2751906" cy="1651143"/>
      </dsp:txXfrm>
    </dsp:sp>
    <dsp:sp modelId="{6C119E62-5C07-4CE0-AD1C-BAE9CB043B56}">
      <dsp:nvSpPr>
        <dsp:cNvPr id="0" name=""/>
        <dsp:cNvSpPr/>
      </dsp:nvSpPr>
      <dsp:spPr>
        <a:xfrm>
          <a:off x="3424646" y="1928295"/>
          <a:ext cx="2751906" cy="1651143"/>
        </a:xfrm>
        <a:prstGeom prst="rect">
          <a:avLst/>
        </a:prstGeom>
        <a:solidFill>
          <a:schemeClr val="accent6">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latin typeface="Franklin Gothic Book" panose="020B0503020102020204"/>
            </a:rPr>
            <a:t>Interviews </a:t>
          </a:r>
        </a:p>
      </dsp:txBody>
      <dsp:txXfrm>
        <a:off x="3424646" y="1928295"/>
        <a:ext cx="2751906" cy="1651143"/>
      </dsp:txXfrm>
    </dsp:sp>
    <dsp:sp modelId="{2DAE2E42-70C5-48CA-BB18-34E3696882B1}">
      <dsp:nvSpPr>
        <dsp:cNvPr id="0" name=""/>
        <dsp:cNvSpPr/>
      </dsp:nvSpPr>
      <dsp:spPr>
        <a:xfrm>
          <a:off x="6451743" y="1928295"/>
          <a:ext cx="2751906" cy="1651143"/>
        </a:xfrm>
        <a:prstGeom prst="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US" sz="2700" kern="1200">
              <a:latin typeface="Franklin Gothic Book" panose="020B0503020102020204"/>
            </a:rPr>
            <a:t>Informal conversations </a:t>
          </a:r>
        </a:p>
      </dsp:txBody>
      <dsp:txXfrm>
        <a:off x="6451743" y="1928295"/>
        <a:ext cx="2751906" cy="16511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6ED88-5D46-4F60-A01A-B386A67B3BB9}">
      <dsp:nvSpPr>
        <dsp:cNvPr id="0" name=""/>
        <dsp:cNvSpPr/>
      </dsp:nvSpPr>
      <dsp:spPr>
        <a:xfrm>
          <a:off x="0" y="1804"/>
          <a:ext cx="6506304" cy="768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51DB4B-554D-4562-AE4D-AEE4A8E6FD27}">
      <dsp:nvSpPr>
        <dsp:cNvPr id="0" name=""/>
        <dsp:cNvSpPr/>
      </dsp:nvSpPr>
      <dsp:spPr>
        <a:xfrm>
          <a:off x="232579" y="174797"/>
          <a:ext cx="422872" cy="4228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815DACB-69AA-49C2-9434-BE264C9EAC1E}">
      <dsp:nvSpPr>
        <dsp:cNvPr id="0" name=""/>
        <dsp:cNvSpPr/>
      </dsp:nvSpPr>
      <dsp:spPr>
        <a:xfrm>
          <a:off x="888032" y="1804"/>
          <a:ext cx="5618271" cy="768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71" tIns="81371" rIns="81371" bIns="81371" numCol="1" spcCol="1270" anchor="ctr" anchorCtr="0">
          <a:noAutofit/>
        </a:bodyPr>
        <a:lstStyle/>
        <a:p>
          <a:pPr marL="0" lvl="0" indent="0" algn="l" defTabSz="844550">
            <a:lnSpc>
              <a:spcPct val="90000"/>
            </a:lnSpc>
            <a:spcBef>
              <a:spcPct val="0"/>
            </a:spcBef>
            <a:spcAft>
              <a:spcPct val="35000"/>
            </a:spcAft>
            <a:buNone/>
          </a:pPr>
          <a:r>
            <a:rPr lang="en-GB" sz="1900" kern="1200" baseline="0"/>
            <a:t>Different teachers  / teaching styles in comparison classes </a:t>
          </a:r>
          <a:endParaRPr lang="en-US" sz="1900" kern="1200"/>
        </a:p>
      </dsp:txBody>
      <dsp:txXfrm>
        <a:off x="888032" y="1804"/>
        <a:ext cx="5618271" cy="768859"/>
      </dsp:txXfrm>
    </dsp:sp>
    <dsp:sp modelId="{75A9FBAE-EC8C-40AF-8B47-D49B6013C3EB}">
      <dsp:nvSpPr>
        <dsp:cNvPr id="0" name=""/>
        <dsp:cNvSpPr/>
      </dsp:nvSpPr>
      <dsp:spPr>
        <a:xfrm>
          <a:off x="0" y="962878"/>
          <a:ext cx="6506304" cy="768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C33F34-E87D-41FE-824C-1C808CCC52A6}">
      <dsp:nvSpPr>
        <dsp:cNvPr id="0" name=""/>
        <dsp:cNvSpPr/>
      </dsp:nvSpPr>
      <dsp:spPr>
        <a:xfrm>
          <a:off x="232579" y="1135872"/>
          <a:ext cx="422872" cy="4228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3920612-4E5D-40B3-A76E-670EF41BD1CB}">
      <dsp:nvSpPr>
        <dsp:cNvPr id="0" name=""/>
        <dsp:cNvSpPr/>
      </dsp:nvSpPr>
      <dsp:spPr>
        <a:xfrm>
          <a:off x="888032" y="962878"/>
          <a:ext cx="5618271" cy="768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71" tIns="81371" rIns="81371" bIns="81371" numCol="1" spcCol="1270" anchor="ctr" anchorCtr="0">
          <a:noAutofit/>
        </a:bodyPr>
        <a:lstStyle/>
        <a:p>
          <a:pPr marL="0" lvl="0" indent="0" algn="l" defTabSz="844550">
            <a:lnSpc>
              <a:spcPct val="90000"/>
            </a:lnSpc>
            <a:spcBef>
              <a:spcPct val="0"/>
            </a:spcBef>
            <a:spcAft>
              <a:spcPct val="35000"/>
            </a:spcAft>
            <a:buNone/>
          </a:pPr>
          <a:r>
            <a:rPr lang="en-GB" sz="1900" kern="1200" baseline="0"/>
            <a:t>Different levels of abilities in comparison classes</a:t>
          </a:r>
          <a:endParaRPr lang="en-US" sz="1900" kern="1200"/>
        </a:p>
      </dsp:txBody>
      <dsp:txXfrm>
        <a:off x="888032" y="962878"/>
        <a:ext cx="5618271" cy="768859"/>
      </dsp:txXfrm>
    </dsp:sp>
    <dsp:sp modelId="{5B7F5022-39FE-4681-85BE-6A5FD5C41505}">
      <dsp:nvSpPr>
        <dsp:cNvPr id="0" name=""/>
        <dsp:cNvSpPr/>
      </dsp:nvSpPr>
      <dsp:spPr>
        <a:xfrm>
          <a:off x="0" y="1923953"/>
          <a:ext cx="6506304" cy="768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ADC3F-D45E-4449-9A79-42E535676E5A}">
      <dsp:nvSpPr>
        <dsp:cNvPr id="0" name=""/>
        <dsp:cNvSpPr/>
      </dsp:nvSpPr>
      <dsp:spPr>
        <a:xfrm>
          <a:off x="232579" y="2096946"/>
          <a:ext cx="422872" cy="4228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0FE1B152-F114-42CA-B5DC-CA1DF744FFB4}">
      <dsp:nvSpPr>
        <dsp:cNvPr id="0" name=""/>
        <dsp:cNvSpPr/>
      </dsp:nvSpPr>
      <dsp:spPr>
        <a:xfrm>
          <a:off x="888032" y="1923953"/>
          <a:ext cx="5618271" cy="768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71" tIns="81371" rIns="81371" bIns="81371" numCol="1" spcCol="1270" anchor="ctr" anchorCtr="0">
          <a:noAutofit/>
        </a:bodyPr>
        <a:lstStyle/>
        <a:p>
          <a:pPr marL="0" lvl="0" indent="0" algn="l" defTabSz="844550">
            <a:lnSpc>
              <a:spcPct val="90000"/>
            </a:lnSpc>
            <a:spcBef>
              <a:spcPct val="0"/>
            </a:spcBef>
            <a:spcAft>
              <a:spcPct val="35000"/>
            </a:spcAft>
            <a:buNone/>
          </a:pPr>
          <a:r>
            <a:rPr lang="en-GB" sz="1900" kern="1200" baseline="0"/>
            <a:t>Time of day </a:t>
          </a:r>
          <a:endParaRPr lang="en-US" sz="1900" kern="1200"/>
        </a:p>
      </dsp:txBody>
      <dsp:txXfrm>
        <a:off x="888032" y="1923953"/>
        <a:ext cx="5618271" cy="768859"/>
      </dsp:txXfrm>
    </dsp:sp>
    <dsp:sp modelId="{E416BEF5-5340-4DAE-8A06-377F9A34C907}">
      <dsp:nvSpPr>
        <dsp:cNvPr id="0" name=""/>
        <dsp:cNvSpPr/>
      </dsp:nvSpPr>
      <dsp:spPr>
        <a:xfrm>
          <a:off x="0" y="2885027"/>
          <a:ext cx="6506304" cy="768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7709C7-49B5-42F4-A418-5852AAFC1538}">
      <dsp:nvSpPr>
        <dsp:cNvPr id="0" name=""/>
        <dsp:cNvSpPr/>
      </dsp:nvSpPr>
      <dsp:spPr>
        <a:xfrm>
          <a:off x="232579" y="3058020"/>
          <a:ext cx="422872" cy="4228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9778784-0EFE-4F2D-BD93-4F9295C6062E}">
      <dsp:nvSpPr>
        <dsp:cNvPr id="0" name=""/>
        <dsp:cNvSpPr/>
      </dsp:nvSpPr>
      <dsp:spPr>
        <a:xfrm>
          <a:off x="888032" y="2885027"/>
          <a:ext cx="5618271" cy="768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71" tIns="81371" rIns="81371" bIns="81371" numCol="1" spcCol="1270" anchor="ctr" anchorCtr="0">
          <a:noAutofit/>
        </a:bodyPr>
        <a:lstStyle/>
        <a:p>
          <a:pPr marL="0" lvl="0" indent="0" algn="l" defTabSz="844550">
            <a:lnSpc>
              <a:spcPct val="90000"/>
            </a:lnSpc>
            <a:spcBef>
              <a:spcPct val="0"/>
            </a:spcBef>
            <a:spcAft>
              <a:spcPct val="35000"/>
            </a:spcAft>
            <a:buNone/>
          </a:pPr>
          <a:r>
            <a:rPr lang="en-GB" sz="1900" kern="1200" baseline="0"/>
            <a:t>Type of classrooms </a:t>
          </a:r>
          <a:endParaRPr lang="en-US" sz="1900" kern="1200"/>
        </a:p>
      </dsp:txBody>
      <dsp:txXfrm>
        <a:off x="888032" y="2885027"/>
        <a:ext cx="5618271" cy="768859"/>
      </dsp:txXfrm>
    </dsp:sp>
    <dsp:sp modelId="{9D5CFB22-108A-4998-8F7B-23F811CAA986}">
      <dsp:nvSpPr>
        <dsp:cNvPr id="0" name=""/>
        <dsp:cNvSpPr/>
      </dsp:nvSpPr>
      <dsp:spPr>
        <a:xfrm>
          <a:off x="0" y="3846101"/>
          <a:ext cx="6506304" cy="768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D1F0B-325A-44C7-8413-D7B00A1F7FD3}">
      <dsp:nvSpPr>
        <dsp:cNvPr id="0" name=""/>
        <dsp:cNvSpPr/>
      </dsp:nvSpPr>
      <dsp:spPr>
        <a:xfrm>
          <a:off x="232579" y="4019095"/>
          <a:ext cx="422872" cy="4228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F408736-BCA6-47DC-9EDC-03445B697C8E}">
      <dsp:nvSpPr>
        <dsp:cNvPr id="0" name=""/>
        <dsp:cNvSpPr/>
      </dsp:nvSpPr>
      <dsp:spPr>
        <a:xfrm>
          <a:off x="888032" y="3846101"/>
          <a:ext cx="5618271" cy="768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71" tIns="81371" rIns="81371" bIns="81371" numCol="1" spcCol="1270" anchor="ctr" anchorCtr="0">
          <a:noAutofit/>
        </a:bodyPr>
        <a:lstStyle/>
        <a:p>
          <a:pPr marL="0" lvl="0" indent="0" algn="l" defTabSz="844550">
            <a:lnSpc>
              <a:spcPct val="90000"/>
            </a:lnSpc>
            <a:spcBef>
              <a:spcPct val="0"/>
            </a:spcBef>
            <a:spcAft>
              <a:spcPct val="35000"/>
            </a:spcAft>
            <a:buNone/>
          </a:pPr>
          <a:r>
            <a:rPr lang="en-GB" sz="1900" kern="1200" baseline="0"/>
            <a:t>Seating arrangements </a:t>
          </a:r>
          <a:endParaRPr lang="en-US" sz="1900" kern="1200"/>
        </a:p>
      </dsp:txBody>
      <dsp:txXfrm>
        <a:off x="888032" y="3846101"/>
        <a:ext cx="5618271" cy="768859"/>
      </dsp:txXfrm>
    </dsp:sp>
    <dsp:sp modelId="{892CD022-9DE4-44FD-9E04-26D4A7A8EC62}">
      <dsp:nvSpPr>
        <dsp:cNvPr id="0" name=""/>
        <dsp:cNvSpPr/>
      </dsp:nvSpPr>
      <dsp:spPr>
        <a:xfrm>
          <a:off x="0" y="4807176"/>
          <a:ext cx="6506304" cy="76885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78EA66-0EDB-4985-A39C-C3A06C71E99F}">
      <dsp:nvSpPr>
        <dsp:cNvPr id="0" name=""/>
        <dsp:cNvSpPr/>
      </dsp:nvSpPr>
      <dsp:spPr>
        <a:xfrm>
          <a:off x="232579" y="4980169"/>
          <a:ext cx="422872" cy="4228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8055ABA-CCE3-48E5-B20F-F544F0EF10AD}">
      <dsp:nvSpPr>
        <dsp:cNvPr id="0" name=""/>
        <dsp:cNvSpPr/>
      </dsp:nvSpPr>
      <dsp:spPr>
        <a:xfrm>
          <a:off x="888032" y="4807176"/>
          <a:ext cx="5618271" cy="768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71" tIns="81371" rIns="81371" bIns="81371" numCol="1" spcCol="1270" anchor="ctr" anchorCtr="0">
          <a:noAutofit/>
        </a:bodyPr>
        <a:lstStyle/>
        <a:p>
          <a:pPr marL="0" lvl="0" indent="0" algn="l" defTabSz="844550">
            <a:lnSpc>
              <a:spcPct val="90000"/>
            </a:lnSpc>
            <a:spcBef>
              <a:spcPct val="0"/>
            </a:spcBef>
            <a:spcAft>
              <a:spcPct val="35000"/>
            </a:spcAft>
            <a:buNone/>
          </a:pPr>
          <a:r>
            <a:rPr lang="en-GB" sz="1900" kern="1200" baseline="0"/>
            <a:t>Demographic areas</a:t>
          </a:r>
          <a:endParaRPr lang="en-US" sz="1900" kern="1200"/>
        </a:p>
      </dsp:txBody>
      <dsp:txXfrm>
        <a:off x="888032" y="4807176"/>
        <a:ext cx="5618271" cy="7688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E9C0A-6F89-4AA4-BEEC-D7F2AF307109}">
      <dsp:nvSpPr>
        <dsp:cNvPr id="0" name=""/>
        <dsp:cNvSpPr/>
      </dsp:nvSpPr>
      <dsp:spPr>
        <a:xfrm>
          <a:off x="644028" y="260699"/>
          <a:ext cx="1784250" cy="1784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0422B0-AF9E-44E2-AAD3-469AFBC5C5EC}">
      <dsp:nvSpPr>
        <dsp:cNvPr id="0" name=""/>
        <dsp:cNvSpPr/>
      </dsp:nvSpPr>
      <dsp:spPr>
        <a:xfrm>
          <a:off x="1024278" y="640949"/>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EC961221-B087-4A7F-A9FA-9BF29D935922}">
      <dsp:nvSpPr>
        <dsp:cNvPr id="0" name=""/>
        <dsp:cNvSpPr/>
      </dsp:nvSpPr>
      <dsp:spPr>
        <a:xfrm>
          <a:off x="73653" y="260070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baseline="0"/>
            <a:t>Complete a report on findings.</a:t>
          </a:r>
          <a:endParaRPr lang="en-US" sz="2100" kern="1200"/>
        </a:p>
      </dsp:txBody>
      <dsp:txXfrm>
        <a:off x="73653" y="2600700"/>
        <a:ext cx="2925000" cy="720000"/>
      </dsp:txXfrm>
    </dsp:sp>
    <dsp:sp modelId="{B6615EF4-CC82-437E-BDA8-D067F6C5DCB0}">
      <dsp:nvSpPr>
        <dsp:cNvPr id="0" name=""/>
        <dsp:cNvSpPr/>
      </dsp:nvSpPr>
      <dsp:spPr>
        <a:xfrm>
          <a:off x="4080903" y="260699"/>
          <a:ext cx="1784250" cy="1784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155CF8-9622-4BBD-B52A-E77C3266B6FC}">
      <dsp:nvSpPr>
        <dsp:cNvPr id="0" name=""/>
        <dsp:cNvSpPr/>
      </dsp:nvSpPr>
      <dsp:spPr>
        <a:xfrm>
          <a:off x="4461153" y="640949"/>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EFA20850-2A69-43F8-9E44-D76F63EFD70B}">
      <dsp:nvSpPr>
        <dsp:cNvPr id="0" name=""/>
        <dsp:cNvSpPr/>
      </dsp:nvSpPr>
      <dsp:spPr>
        <a:xfrm>
          <a:off x="3510528" y="260070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baseline="0"/>
            <a:t>Code data – qualitive and quantitative data. </a:t>
          </a:r>
          <a:endParaRPr lang="en-US" sz="2100" kern="1200"/>
        </a:p>
      </dsp:txBody>
      <dsp:txXfrm>
        <a:off x="3510528" y="2600700"/>
        <a:ext cx="2925000" cy="720000"/>
      </dsp:txXfrm>
    </dsp:sp>
    <dsp:sp modelId="{0568D34F-CBF2-4110-B8D1-D7092D48EED6}">
      <dsp:nvSpPr>
        <dsp:cNvPr id="0" name=""/>
        <dsp:cNvSpPr/>
      </dsp:nvSpPr>
      <dsp:spPr>
        <a:xfrm>
          <a:off x="7517778" y="260699"/>
          <a:ext cx="1784250" cy="1784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9F1E0-AFD0-43D4-8587-B073D2D96A94}">
      <dsp:nvSpPr>
        <dsp:cNvPr id="0" name=""/>
        <dsp:cNvSpPr/>
      </dsp:nvSpPr>
      <dsp:spPr>
        <a:xfrm>
          <a:off x="7898028" y="640949"/>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D8F2C89B-C4A4-40BA-81A9-3B8210302449}">
      <dsp:nvSpPr>
        <dsp:cNvPr id="0" name=""/>
        <dsp:cNvSpPr/>
      </dsp:nvSpPr>
      <dsp:spPr>
        <a:xfrm>
          <a:off x="6947403" y="260070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baseline="0"/>
            <a:t>Hypothesis proven or disproven? </a:t>
          </a:r>
          <a:endParaRPr lang="en-US" sz="2100" kern="1200"/>
        </a:p>
      </dsp:txBody>
      <dsp:txXfrm>
        <a:off x="6947403" y="2600700"/>
        <a:ext cx="2925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B51203-73E6-4FCD-B7EE-34803F54C8EE}" type="datetimeFigureOut">
              <a:rPr lang="en-US"/>
              <a:t>2/14/20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14556F-B5B9-49B9-A332-556AA7046655}" type="slidenum">
              <a:rPr lang="en-US"/>
              <a:t>‹#›</a:t>
            </a:fld>
            <a:endParaRPr lang="en-US"/>
          </a:p>
        </p:txBody>
      </p:sp>
    </p:spTree>
    <p:extLst>
      <p:ext uri="{BB962C8B-B14F-4D97-AF65-F5344CB8AC3E}">
        <p14:creationId xmlns:p14="http://schemas.microsoft.com/office/powerpoint/2010/main" val="1982886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4000"/>
              </a:lnSpc>
              <a:spcBef>
                <a:spcPts val="1000"/>
              </a:spcBef>
              <a:spcAft>
                <a:spcPts val="200"/>
              </a:spcAft>
              <a:buFont typeface="Arial"/>
              <a:buChar char="•"/>
            </a:pPr>
            <a:r>
              <a:rPr lang="en-US"/>
              <a:t>In the USA, the debate has centered on the efficacy and cost effectiveness of class size reduction initiatives, while in the UK the debate has been more about the negative effects of large classes. </a:t>
            </a:r>
            <a:endParaRPr lang="en-GB"/>
          </a:p>
          <a:p>
            <a:pPr marL="285750" indent="-285750">
              <a:lnSpc>
                <a:spcPct val="94000"/>
              </a:lnSpc>
              <a:spcBef>
                <a:spcPts val="1000"/>
              </a:spcBef>
              <a:spcAft>
                <a:spcPts val="200"/>
              </a:spcAft>
              <a:buFont typeface="Arial"/>
              <a:buChar char="•"/>
            </a:pPr>
            <a:r>
              <a:rPr lang="en-US"/>
              <a:t>The situation in the UK is much worse, in the sense that there is little research to guide debate on class size effects, and such research as does exist is limited in terms of research methods (Goldstein &amp; Blatchford, 1998). </a:t>
            </a:r>
            <a:r>
              <a:rPr lang="en-GB"/>
              <a:t>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4214556F-B5B9-49B9-A332-556AA7046655}" type="slidenum">
              <a:rPr lang="en-US"/>
              <a:t>3</a:t>
            </a:fld>
            <a:endParaRPr lang="en-US"/>
          </a:p>
        </p:txBody>
      </p:sp>
    </p:spTree>
    <p:extLst>
      <p:ext uri="{BB962C8B-B14F-4D97-AF65-F5344CB8AC3E}">
        <p14:creationId xmlns:p14="http://schemas.microsoft.com/office/powerpoint/2010/main" val="1627010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Behavior </a:t>
            </a:r>
          </a:p>
          <a:p>
            <a:r>
              <a:rPr lang="en-US"/>
              <a:t>All students sat quietly listening. </a:t>
            </a:r>
          </a:p>
          <a:p>
            <a:r>
              <a:rPr lang="en-US"/>
              <a:t>Positive body language to teacher (eye contact etc.) </a:t>
            </a:r>
          </a:p>
          <a:p>
            <a:r>
              <a:rPr lang="en-US"/>
              <a:t>Unable to sit still. General disruptive behavior</a:t>
            </a:r>
          </a:p>
          <a:p>
            <a:r>
              <a:rPr lang="en-US"/>
              <a:t>Active in class discussions</a:t>
            </a:r>
          </a:p>
          <a:p>
            <a:r>
              <a:rPr lang="en-US"/>
              <a:t>Irritates peers </a:t>
            </a:r>
          </a:p>
          <a:p>
            <a:r>
              <a:rPr lang="en-US"/>
              <a:t>Pupils asking questions </a:t>
            </a:r>
          </a:p>
          <a:p>
            <a:r>
              <a:rPr lang="en-US"/>
              <a:t>Working well independently </a:t>
            </a:r>
          </a:p>
          <a:p>
            <a:r>
              <a:rPr lang="en-US"/>
              <a:t>Working well in groups (on topic) </a:t>
            </a:r>
          </a:p>
          <a:p>
            <a:r>
              <a:rPr lang="en-US"/>
              <a:t>Teacher praise </a:t>
            </a:r>
          </a:p>
          <a:p>
            <a:r>
              <a:rPr lang="en-US"/>
              <a:t>Teacher reprimands </a:t>
            </a:r>
          </a:p>
          <a:p>
            <a:endParaRPr lang="en-US">
              <a:cs typeface="Calibri"/>
            </a:endParaRPr>
          </a:p>
        </p:txBody>
      </p:sp>
      <p:sp>
        <p:nvSpPr>
          <p:cNvPr id="4" name="Slide Number Placeholder 3"/>
          <p:cNvSpPr>
            <a:spLocks noGrp="1"/>
          </p:cNvSpPr>
          <p:nvPr>
            <p:ph type="sldNum" sz="quarter" idx="5"/>
          </p:nvPr>
        </p:nvSpPr>
        <p:spPr/>
        <p:txBody>
          <a:bodyPr/>
          <a:lstStyle/>
          <a:p>
            <a:fld id="{4214556F-B5B9-49B9-A332-556AA7046655}" type="slidenum">
              <a:rPr lang="en-US"/>
              <a:t>11</a:t>
            </a:fld>
            <a:endParaRPr lang="en-US"/>
          </a:p>
        </p:txBody>
      </p:sp>
    </p:spTree>
    <p:extLst>
      <p:ext uri="{BB962C8B-B14F-4D97-AF65-F5344CB8AC3E}">
        <p14:creationId xmlns:p14="http://schemas.microsoft.com/office/powerpoint/2010/main" val="2820518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2/14/20</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2/14/20</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2/14/20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2/14/20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2/14/20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2/14/20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2/14/20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2/14/20</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2/14/20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2/14/20</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www.youtube.com/watch?v=hQyc-Vc2rnc"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hQyc-Vc2rnc?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image" Target="../media/image11.svg"/><Relationship Id="rId7" Type="http://schemas.openxmlformats.org/officeDocument/2006/relationships/image" Target="../media/image15.svg"/><Relationship Id="rId12" Type="http://schemas.microsoft.com/office/2007/relationships/diagramDrawing" Target="../diagrams/drawing6.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diagramColors" Target="../diagrams/colors6.xml"/><Relationship Id="rId5" Type="http://schemas.openxmlformats.org/officeDocument/2006/relationships/image" Target="../media/image13.svg"/><Relationship Id="rId10" Type="http://schemas.openxmlformats.org/officeDocument/2006/relationships/diagramQuickStyle" Target="../diagrams/quickStyle6.xml"/><Relationship Id="rId4" Type="http://schemas.openxmlformats.org/officeDocument/2006/relationships/image" Target="../media/image12.png"/><Relationship Id="rId9"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image" Target="../media/image11.svg"/><Relationship Id="rId7" Type="http://schemas.openxmlformats.org/officeDocument/2006/relationships/image" Target="../media/image15.svg"/><Relationship Id="rId12" Type="http://schemas.microsoft.com/office/2007/relationships/diagramDrawing" Target="../diagrams/drawing7.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diagramColors" Target="../diagrams/colors7.xml"/><Relationship Id="rId5" Type="http://schemas.openxmlformats.org/officeDocument/2006/relationships/image" Target="../media/image13.svg"/><Relationship Id="rId10" Type="http://schemas.openxmlformats.org/officeDocument/2006/relationships/diagramQuickStyle" Target="../diagrams/quickStyle7.xml"/><Relationship Id="rId4" Type="http://schemas.openxmlformats.org/officeDocument/2006/relationships/image" Target="../media/image12.png"/><Relationship Id="rId9"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visible-learning.org/wp-content/uploads/2015/06/John-Hattie-Visible-Learning-creative-commons-book-free-PDF-download-What-doesn-t-work-in-education_the-politics-of-distraction-pearson-2015.pdf" TargetMode="External"/><Relationship Id="rId2" Type="http://schemas.openxmlformats.org/officeDocument/2006/relationships/hyperlink" Target="https://www.theguardian.com/commentisfree/2015/feb/13/class-size-debate-asks-wrong-question-simplistic" TargetMode="External"/><Relationship Id="rId1" Type="http://schemas.openxmlformats.org/officeDocument/2006/relationships/slideLayout" Target="../slideLayouts/slideLayout2.xml"/><Relationship Id="rId5" Type="http://schemas.openxmlformats.org/officeDocument/2006/relationships/hyperlink" Target="https://www.youtube.com/watch?v=hQyc-Vc2rnc" TargetMode="External"/><Relationship Id="rId4" Type="http://schemas.openxmlformats.org/officeDocument/2006/relationships/hyperlink" Target="http://schttps/nepc.colorado.edu/sites/default/files/pb_-_class_siz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3867FC-EB8E-4B00-B7D5-7967D9DF1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6">
            <a:extLst>
              <a:ext uri="{FF2B5EF4-FFF2-40B4-BE49-F238E27FC236}">
                <a16:creationId xmlns:a16="http://schemas.microsoft.com/office/drawing/2014/main" id="{D69E00ED-B0F1-4570-A74E-E05D0E9A8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2" name="Freeform 6">
            <a:extLst>
              <a:ext uri="{FF2B5EF4-FFF2-40B4-BE49-F238E27FC236}">
                <a16:creationId xmlns:a16="http://schemas.microsoft.com/office/drawing/2014/main" id="{074D0BE7-DDD8-46AB-A2C1-5B7FFD921A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0DF2C1C8-1893-3943-9263-4C17964A9CE9}"/>
              </a:ext>
            </a:extLst>
          </p:cNvPr>
          <p:cNvSpPr>
            <a:spLocks noGrp="1"/>
          </p:cNvSpPr>
          <p:nvPr>
            <p:ph type="ctrTitle"/>
          </p:nvPr>
        </p:nvSpPr>
        <p:spPr>
          <a:xfrm>
            <a:off x="1915128" y="1788454"/>
            <a:ext cx="8361229" cy="2098226"/>
          </a:xfrm>
        </p:spPr>
        <p:txBody>
          <a:bodyPr>
            <a:normAutofit/>
          </a:bodyPr>
          <a:lstStyle/>
          <a:p>
            <a:r>
              <a:rPr lang="en-GB" sz="4000" b="1">
                <a:solidFill>
                  <a:schemeClr val="tx1"/>
                </a:solidFill>
              </a:rPr>
              <a:t>Does class size affect student Engagement and learning in primary schools?  </a:t>
            </a:r>
            <a:r>
              <a:rPr lang="en-GB" sz="4000">
                <a:solidFill>
                  <a:schemeClr val="tx1"/>
                </a:solidFill>
              </a:rPr>
              <a:t> </a:t>
            </a:r>
            <a:endParaRPr lang="en-US" sz="4000">
              <a:solidFill>
                <a:schemeClr val="tx1"/>
              </a:solidFill>
            </a:endParaRPr>
          </a:p>
        </p:txBody>
      </p:sp>
      <p:sp>
        <p:nvSpPr>
          <p:cNvPr id="3" name="Subtitle 2">
            <a:extLst>
              <a:ext uri="{FF2B5EF4-FFF2-40B4-BE49-F238E27FC236}">
                <a16:creationId xmlns:a16="http://schemas.microsoft.com/office/drawing/2014/main" id="{410B5CAE-DC0D-D04D-89CB-238A4F1CED16}"/>
              </a:ext>
            </a:extLst>
          </p:cNvPr>
          <p:cNvSpPr>
            <a:spLocks noGrp="1"/>
          </p:cNvSpPr>
          <p:nvPr>
            <p:ph type="subTitle" idx="1"/>
          </p:nvPr>
        </p:nvSpPr>
        <p:spPr>
          <a:xfrm>
            <a:off x="2679906" y="3956279"/>
            <a:ext cx="6831673" cy="1086237"/>
          </a:xfrm>
        </p:spPr>
        <p:txBody>
          <a:bodyPr>
            <a:normAutofit/>
          </a:bodyPr>
          <a:lstStyle/>
          <a:p>
            <a:pPr>
              <a:spcAft>
                <a:spcPts val="600"/>
              </a:spcAft>
            </a:pPr>
            <a:r>
              <a:rPr lang="en-GB">
                <a:solidFill>
                  <a:srgbClr val="191B0E"/>
                </a:solidFill>
              </a:rPr>
              <a:t>Leah Hooper </a:t>
            </a:r>
            <a:endParaRPr lang="en-US">
              <a:solidFill>
                <a:srgbClr val="191B0E"/>
              </a:solidFill>
            </a:endParaRPr>
          </a:p>
        </p:txBody>
      </p:sp>
    </p:spTree>
    <p:extLst>
      <p:ext uri="{BB962C8B-B14F-4D97-AF65-F5344CB8AC3E}">
        <p14:creationId xmlns:p14="http://schemas.microsoft.com/office/powerpoint/2010/main" val="2464517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79506-230E-B941-B7F9-77FD662D9407}"/>
              </a:ext>
            </a:extLst>
          </p:cNvPr>
          <p:cNvSpPr>
            <a:spLocks noGrp="1"/>
          </p:cNvSpPr>
          <p:nvPr>
            <p:ph type="title"/>
          </p:nvPr>
        </p:nvSpPr>
        <p:spPr>
          <a:xfrm>
            <a:off x="1371600" y="685800"/>
            <a:ext cx="9601200" cy="1485900"/>
          </a:xfrm>
        </p:spPr>
        <p:txBody>
          <a:bodyPr>
            <a:normAutofit/>
          </a:bodyPr>
          <a:lstStyle/>
          <a:p>
            <a:r>
              <a:rPr lang="en-GB" b="1"/>
              <a:t>Hypothesis. </a:t>
            </a:r>
            <a:endParaRPr lang="en-US" b="1"/>
          </a:p>
        </p:txBody>
      </p:sp>
      <p:graphicFrame>
        <p:nvGraphicFramePr>
          <p:cNvPr id="11" name="Diagram 11">
            <a:extLst>
              <a:ext uri="{FF2B5EF4-FFF2-40B4-BE49-F238E27FC236}">
                <a16:creationId xmlns:a16="http://schemas.microsoft.com/office/drawing/2014/main" id="{7BDC1818-9197-4D95-A5B2-D6513EC37A24}"/>
              </a:ext>
            </a:extLst>
          </p:cNvPr>
          <p:cNvGraphicFramePr/>
          <p:nvPr>
            <p:extLst>
              <p:ext uri="{D42A27DB-BD31-4B8C-83A1-F6EECF244321}">
                <p14:modId xmlns:p14="http://schemas.microsoft.com/office/powerpoint/2010/main" val="3561948195"/>
              </p:ext>
            </p:extLst>
          </p:nvPr>
        </p:nvGraphicFramePr>
        <p:xfrm>
          <a:off x="1323976" y="1488283"/>
          <a:ext cx="10244136" cy="47720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2937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2">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60D69-990E-3F41-B83A-B1C965726443}"/>
              </a:ext>
            </a:extLst>
          </p:cNvPr>
          <p:cNvSpPr>
            <a:spLocks noGrp="1"/>
          </p:cNvSpPr>
          <p:nvPr>
            <p:ph type="title"/>
          </p:nvPr>
        </p:nvSpPr>
        <p:spPr>
          <a:xfrm>
            <a:off x="640080" y="639704"/>
            <a:ext cx="3299579" cy="5577840"/>
          </a:xfrm>
        </p:spPr>
        <p:txBody>
          <a:bodyPr anchor="ctr">
            <a:normAutofit/>
          </a:bodyPr>
          <a:lstStyle/>
          <a:p>
            <a:pPr algn="ctr"/>
            <a:r>
              <a:rPr lang="en-GB" b="1"/>
              <a:t>Why this topic?</a:t>
            </a:r>
            <a:r>
              <a:rPr lang="en-GB"/>
              <a:t> </a:t>
            </a:r>
            <a:endParaRPr lang="en-US"/>
          </a:p>
        </p:txBody>
      </p:sp>
      <p:graphicFrame>
        <p:nvGraphicFramePr>
          <p:cNvPr id="31" name="Content Placeholder 2">
            <a:extLst>
              <a:ext uri="{FF2B5EF4-FFF2-40B4-BE49-F238E27FC236}">
                <a16:creationId xmlns:a16="http://schemas.microsoft.com/office/drawing/2014/main" id="{15F07AE5-E619-4736-BEFD-E45B1700FB4A}"/>
              </a:ext>
            </a:extLst>
          </p:cNvPr>
          <p:cNvGraphicFramePr>
            <a:graphicFrameLocks noGrp="1"/>
          </p:cNvGraphicFramePr>
          <p:nvPr>
            <p:ph idx="1"/>
            <p:extLst>
              <p:ext uri="{D42A27DB-BD31-4B8C-83A1-F6EECF244321}">
                <p14:modId xmlns:p14="http://schemas.microsoft.com/office/powerpoint/2010/main" val="1374235326"/>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4145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5A8B0C-16BF-4796-B2F3-414C885D1A9D}"/>
              </a:ext>
            </a:extLst>
          </p:cNvPr>
          <p:cNvSpPr>
            <a:spLocks noGrp="1"/>
          </p:cNvSpPr>
          <p:nvPr>
            <p:ph type="title"/>
          </p:nvPr>
        </p:nvSpPr>
        <p:spPr>
          <a:xfrm>
            <a:off x="441061" y="126206"/>
            <a:ext cx="10905066" cy="1485900"/>
          </a:xfrm>
          <a:noFill/>
        </p:spPr>
        <p:txBody>
          <a:bodyPr>
            <a:normAutofit/>
          </a:bodyPr>
          <a:lstStyle/>
          <a:p>
            <a:pPr algn="ctr"/>
            <a:r>
              <a:rPr lang="en-US" b="1"/>
              <a:t>The </a:t>
            </a:r>
            <a:r>
              <a:rPr lang="en-GB" b="1"/>
              <a:t>Debate</a:t>
            </a:r>
            <a:endParaRPr lang="en-US" b="1"/>
          </a:p>
        </p:txBody>
      </p:sp>
      <p:graphicFrame>
        <p:nvGraphicFramePr>
          <p:cNvPr id="7" name="Diagram 7">
            <a:extLst>
              <a:ext uri="{FF2B5EF4-FFF2-40B4-BE49-F238E27FC236}">
                <a16:creationId xmlns:a16="http://schemas.microsoft.com/office/drawing/2014/main" id="{890ACB58-1244-4AEC-8016-67A9467BC216}"/>
              </a:ext>
            </a:extLst>
          </p:cNvPr>
          <p:cNvGraphicFramePr/>
          <p:nvPr>
            <p:extLst>
              <p:ext uri="{D42A27DB-BD31-4B8C-83A1-F6EECF244321}">
                <p14:modId xmlns:p14="http://schemas.microsoft.com/office/powerpoint/2010/main" val="1005909853"/>
              </p:ext>
            </p:extLst>
          </p:nvPr>
        </p:nvGraphicFramePr>
        <p:xfrm>
          <a:off x="204839" y="751076"/>
          <a:ext cx="11863733" cy="5925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374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68B97-EF81-DC4C-BFE8-8831DCC3074A}"/>
              </a:ext>
            </a:extLst>
          </p:cNvPr>
          <p:cNvSpPr>
            <a:spLocks noGrp="1"/>
          </p:cNvSpPr>
          <p:nvPr>
            <p:ph type="title"/>
          </p:nvPr>
        </p:nvSpPr>
        <p:spPr>
          <a:xfrm>
            <a:off x="643467" y="685800"/>
            <a:ext cx="10905066" cy="1485900"/>
          </a:xfrm>
          <a:noFill/>
        </p:spPr>
        <p:txBody>
          <a:bodyPr>
            <a:normAutofit/>
          </a:bodyPr>
          <a:lstStyle/>
          <a:p>
            <a:pPr algn="ctr"/>
            <a:r>
              <a:rPr lang="en-GB" b="1"/>
              <a:t>Yes, class size affects student engagment and learning.</a:t>
            </a:r>
          </a:p>
        </p:txBody>
      </p:sp>
      <p:graphicFrame>
        <p:nvGraphicFramePr>
          <p:cNvPr id="5" name="Content Placeholder 2">
            <a:extLst>
              <a:ext uri="{FF2B5EF4-FFF2-40B4-BE49-F238E27FC236}">
                <a16:creationId xmlns:a16="http://schemas.microsoft.com/office/drawing/2014/main" id="{D408FFF2-CEAC-4A6F-9D99-E50D0454D6F0}"/>
              </a:ext>
            </a:extLst>
          </p:cNvPr>
          <p:cNvGraphicFramePr>
            <a:graphicFrameLocks noGrp="1"/>
          </p:cNvGraphicFramePr>
          <p:nvPr>
            <p:ph idx="1"/>
            <p:extLst>
              <p:ext uri="{D42A27DB-BD31-4B8C-83A1-F6EECF244321}">
                <p14:modId xmlns:p14="http://schemas.microsoft.com/office/powerpoint/2010/main" val="2836840590"/>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945C0670-3A8C-46E4-8228-DBA3E47F69DA}"/>
              </a:ext>
            </a:extLst>
          </p:cNvPr>
          <p:cNvSpPr txBox="1"/>
          <p:nvPr/>
        </p:nvSpPr>
        <p:spPr>
          <a:xfrm>
            <a:off x="7950994" y="6153149"/>
            <a:ext cx="37552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mn-lt"/>
                <a:cs typeface="+mn-lt"/>
                <a:hlinkClick r:id="rId7"/>
              </a:rPr>
              <a:t>https://www.youtube.com/watch?v=hQyc-Vc2rnc</a:t>
            </a:r>
            <a:endParaRPr lang="en-US"/>
          </a:p>
        </p:txBody>
      </p:sp>
    </p:spTree>
    <p:extLst>
      <p:ext uri="{BB962C8B-B14F-4D97-AF65-F5344CB8AC3E}">
        <p14:creationId xmlns:p14="http://schemas.microsoft.com/office/powerpoint/2010/main" val="1245460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4">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6">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0">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hlinkClick r:id="" action="ppaction://media"/>
            <a:extLst>
              <a:ext uri="{FF2B5EF4-FFF2-40B4-BE49-F238E27FC236}">
                <a16:creationId xmlns:a16="http://schemas.microsoft.com/office/drawing/2014/main" id="{B033ED26-0084-4DDC-ACCA-8DB0BBBF513D}"/>
              </a:ext>
            </a:extLst>
          </p:cNvPr>
          <p:cNvPicPr>
            <a:picLocks noGrp="1" noRot="1" noChangeAspect="1"/>
          </p:cNvPicPr>
          <p:nvPr>
            <p:ph idx="1"/>
            <a:videoFile r:link="rId1"/>
          </p:nvPr>
        </p:nvPicPr>
        <p:blipFill>
          <a:blip r:embed="rId3"/>
          <a:stretch>
            <a:fillRect/>
          </a:stretch>
        </p:blipFill>
        <p:spPr>
          <a:xfrm>
            <a:off x="2167798" y="480515"/>
            <a:ext cx="7856402" cy="5892302"/>
          </a:xfrm>
          <a:prstGeom prst="rect">
            <a:avLst/>
          </a:prstGeom>
        </p:spPr>
      </p:pic>
      <p:sp>
        <p:nvSpPr>
          <p:cNvPr id="20" name="TextBox 19">
            <a:extLst>
              <a:ext uri="{FF2B5EF4-FFF2-40B4-BE49-F238E27FC236}">
                <a16:creationId xmlns:a16="http://schemas.microsoft.com/office/drawing/2014/main" id="{8CF2C488-6EC8-4FD9-9252-DE565448548C}"/>
              </a:ext>
            </a:extLst>
          </p:cNvPr>
          <p:cNvSpPr txBox="1"/>
          <p:nvPr/>
        </p:nvSpPr>
        <p:spPr>
          <a:xfrm>
            <a:off x="10189368" y="5629274"/>
            <a:ext cx="17311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t>Weller. (2017)</a:t>
            </a:r>
          </a:p>
        </p:txBody>
      </p:sp>
    </p:spTree>
    <p:extLst>
      <p:ext uri="{BB962C8B-B14F-4D97-AF65-F5344CB8AC3E}">
        <p14:creationId xmlns:p14="http://schemas.microsoft.com/office/powerpoint/2010/main" val="1132440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7E59F-B226-3440-8934-083FA5EFF723}"/>
              </a:ext>
            </a:extLst>
          </p:cNvPr>
          <p:cNvSpPr>
            <a:spLocks noGrp="1"/>
          </p:cNvSpPr>
          <p:nvPr>
            <p:ph type="title"/>
          </p:nvPr>
        </p:nvSpPr>
        <p:spPr>
          <a:xfrm>
            <a:off x="1371600" y="685800"/>
            <a:ext cx="9601200" cy="1485900"/>
          </a:xfrm>
        </p:spPr>
        <p:txBody>
          <a:bodyPr>
            <a:normAutofit/>
          </a:bodyPr>
          <a:lstStyle/>
          <a:p>
            <a:pPr algn="ctr"/>
            <a:r>
              <a:rPr lang="en-GB" b="1"/>
              <a:t>No, class size does not affect student enagement and learning. </a:t>
            </a:r>
            <a:endParaRPr lang="en-US" b="1"/>
          </a:p>
        </p:txBody>
      </p:sp>
      <p:graphicFrame>
        <p:nvGraphicFramePr>
          <p:cNvPr id="6" name="Content Placeholder 2">
            <a:extLst>
              <a:ext uri="{FF2B5EF4-FFF2-40B4-BE49-F238E27FC236}">
                <a16:creationId xmlns:a16="http://schemas.microsoft.com/office/drawing/2014/main" id="{BF29F614-6A53-49F6-8ED0-412E0E2B9E4F}"/>
              </a:ext>
            </a:extLst>
          </p:cNvPr>
          <p:cNvGraphicFramePr>
            <a:graphicFrameLocks noGrp="1"/>
          </p:cNvGraphicFramePr>
          <p:nvPr>
            <p:ph idx="1"/>
            <p:extLst>
              <p:ext uri="{D42A27DB-BD31-4B8C-83A1-F6EECF244321}">
                <p14:modId xmlns:p14="http://schemas.microsoft.com/office/powerpoint/2010/main" val="2701742582"/>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674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8E2B8A2D-F46F-4DA5-8AFF-BC57461C2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91686-8672-0546-9ECD-B3749F93DC87}"/>
              </a:ext>
            </a:extLst>
          </p:cNvPr>
          <p:cNvSpPr>
            <a:spLocks noGrp="1"/>
          </p:cNvSpPr>
          <p:nvPr>
            <p:ph type="title"/>
          </p:nvPr>
        </p:nvSpPr>
        <p:spPr>
          <a:xfrm>
            <a:off x="784743" y="685800"/>
            <a:ext cx="5793475" cy="1485900"/>
          </a:xfrm>
        </p:spPr>
        <p:txBody>
          <a:bodyPr>
            <a:normAutofit/>
          </a:bodyPr>
          <a:lstStyle/>
          <a:p>
            <a:r>
              <a:rPr lang="en-GB" b="1"/>
              <a:t>How can this be measured?</a:t>
            </a:r>
            <a:r>
              <a:rPr lang="en-GB"/>
              <a:t> </a:t>
            </a:r>
            <a:endParaRPr lang="en-US"/>
          </a:p>
        </p:txBody>
      </p:sp>
      <p:sp>
        <p:nvSpPr>
          <p:cNvPr id="59" name="Rectangle 58">
            <a:extLst>
              <a:ext uri="{FF2B5EF4-FFF2-40B4-BE49-F238E27FC236}">
                <a16:creationId xmlns:a16="http://schemas.microsoft.com/office/drawing/2014/main" id="{292BAD85-00E4-4D0A-993C-8372E78E1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Graphic 4" descr="Statistics">
            <a:extLst>
              <a:ext uri="{FF2B5EF4-FFF2-40B4-BE49-F238E27FC236}">
                <a16:creationId xmlns:a16="http://schemas.microsoft.com/office/drawing/2014/main" id="{3A8EDA3B-50EB-3E48-BAEB-E6CC1C83367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44236" y="643467"/>
            <a:ext cx="1749777" cy="1749777"/>
          </a:xfrm>
          <a:prstGeom prst="rect">
            <a:avLst/>
          </a:prstGeom>
          <a:ln>
            <a:noFill/>
          </a:ln>
          <a:effectLst/>
        </p:spPr>
      </p:pic>
      <p:pic>
        <p:nvPicPr>
          <p:cNvPr id="6" name="Graphic 7" descr="Bar chart">
            <a:extLst>
              <a:ext uri="{FF2B5EF4-FFF2-40B4-BE49-F238E27FC236}">
                <a16:creationId xmlns:a16="http://schemas.microsoft.com/office/drawing/2014/main" id="{EB8C6D97-667E-CE40-9263-10DC3833577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68000" y="2554112"/>
            <a:ext cx="1749776" cy="1749776"/>
          </a:xfrm>
          <a:prstGeom prst="rect">
            <a:avLst/>
          </a:prstGeom>
          <a:ln>
            <a:noFill/>
          </a:ln>
          <a:effectLst/>
        </p:spPr>
      </p:pic>
      <p:pic>
        <p:nvPicPr>
          <p:cNvPr id="7" name="Graphic 9" descr="Pie chart">
            <a:extLst>
              <a:ext uri="{FF2B5EF4-FFF2-40B4-BE49-F238E27FC236}">
                <a16:creationId xmlns:a16="http://schemas.microsoft.com/office/drawing/2014/main" id="{452D5F33-C715-864F-A2F8-C15A17BDEB2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968001" y="4464756"/>
            <a:ext cx="1749776" cy="1749776"/>
          </a:xfrm>
          <a:prstGeom prst="rect">
            <a:avLst/>
          </a:prstGeom>
        </p:spPr>
      </p:pic>
      <p:graphicFrame>
        <p:nvGraphicFramePr>
          <p:cNvPr id="5" name="Diagram 9">
            <a:extLst>
              <a:ext uri="{FF2B5EF4-FFF2-40B4-BE49-F238E27FC236}">
                <a16:creationId xmlns:a16="http://schemas.microsoft.com/office/drawing/2014/main" id="{152D449D-8716-4018-A07D-2ACAFE3FA3C0}"/>
              </a:ext>
            </a:extLst>
          </p:cNvPr>
          <p:cNvGraphicFramePr/>
          <p:nvPr>
            <p:extLst>
              <p:ext uri="{D42A27DB-BD31-4B8C-83A1-F6EECF244321}">
                <p14:modId xmlns:p14="http://schemas.microsoft.com/office/powerpoint/2010/main" val="1895252247"/>
              </p:ext>
            </p:extLst>
          </p:nvPr>
        </p:nvGraphicFramePr>
        <p:xfrm>
          <a:off x="474777" y="2105187"/>
          <a:ext cx="6632966" cy="41496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479309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0" name="Rectangle 56">
            <a:extLst>
              <a:ext uri="{FF2B5EF4-FFF2-40B4-BE49-F238E27FC236}">
                <a16:creationId xmlns:a16="http://schemas.microsoft.com/office/drawing/2014/main" id="{8E2B8A2D-F46F-4DA5-8AFF-BC57461C2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485511E9-6CED-1C44-B2CB-BE5B013009FD}"/>
              </a:ext>
            </a:extLst>
          </p:cNvPr>
          <p:cNvSpPr>
            <a:spLocks noGrp="1"/>
          </p:cNvSpPr>
          <p:nvPr>
            <p:ph type="title"/>
          </p:nvPr>
        </p:nvSpPr>
        <p:spPr>
          <a:xfrm>
            <a:off x="784743" y="685800"/>
            <a:ext cx="5793475" cy="1485900"/>
          </a:xfrm>
        </p:spPr>
        <p:txBody>
          <a:bodyPr>
            <a:normAutofit/>
          </a:bodyPr>
          <a:lstStyle/>
          <a:p>
            <a:r>
              <a:rPr lang="en-GB" sz="3700" b="1"/>
              <a:t>Why measure it in this way</a:t>
            </a:r>
            <a:r>
              <a:rPr lang="en-GB" sz="3700"/>
              <a:t>?</a:t>
            </a:r>
            <a:br>
              <a:rPr lang="en-GB" sz="3700"/>
            </a:br>
            <a:r>
              <a:rPr lang="en-GB" sz="3700"/>
              <a:t> </a:t>
            </a:r>
            <a:endParaRPr lang="en-US" sz="3700"/>
          </a:p>
        </p:txBody>
      </p:sp>
      <p:sp>
        <p:nvSpPr>
          <p:cNvPr id="61" name="Rectangle 58">
            <a:extLst>
              <a:ext uri="{FF2B5EF4-FFF2-40B4-BE49-F238E27FC236}">
                <a16:creationId xmlns:a16="http://schemas.microsoft.com/office/drawing/2014/main" id="{292BAD85-00E4-4D0A-993C-8372E78E1A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Graphic 4" descr="Statistics">
            <a:extLst>
              <a:ext uri="{FF2B5EF4-FFF2-40B4-BE49-F238E27FC236}">
                <a16:creationId xmlns:a16="http://schemas.microsoft.com/office/drawing/2014/main" id="{3A8EDA3B-50EB-3E48-BAEB-E6CC1C83367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44236" y="643467"/>
            <a:ext cx="1749777" cy="1749777"/>
          </a:xfrm>
          <a:prstGeom prst="rect">
            <a:avLst/>
          </a:prstGeom>
          <a:ln>
            <a:noFill/>
          </a:ln>
          <a:effectLst/>
        </p:spPr>
      </p:pic>
      <p:pic>
        <p:nvPicPr>
          <p:cNvPr id="6" name="Graphic 7" descr="Bar chart">
            <a:extLst>
              <a:ext uri="{FF2B5EF4-FFF2-40B4-BE49-F238E27FC236}">
                <a16:creationId xmlns:a16="http://schemas.microsoft.com/office/drawing/2014/main" id="{EB8C6D97-667E-CE40-9263-10DC3833577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68000" y="2554112"/>
            <a:ext cx="1749776" cy="1749776"/>
          </a:xfrm>
          <a:prstGeom prst="rect">
            <a:avLst/>
          </a:prstGeom>
          <a:ln>
            <a:noFill/>
          </a:ln>
          <a:effectLst/>
        </p:spPr>
      </p:pic>
      <p:pic>
        <p:nvPicPr>
          <p:cNvPr id="7" name="Graphic 9" descr="Pie chart">
            <a:extLst>
              <a:ext uri="{FF2B5EF4-FFF2-40B4-BE49-F238E27FC236}">
                <a16:creationId xmlns:a16="http://schemas.microsoft.com/office/drawing/2014/main" id="{452D5F33-C715-864F-A2F8-C15A17BDEB2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968001" y="4464756"/>
            <a:ext cx="1749776" cy="1749776"/>
          </a:xfrm>
          <a:prstGeom prst="rect">
            <a:avLst/>
          </a:prstGeom>
        </p:spPr>
      </p:pic>
      <p:graphicFrame>
        <p:nvGraphicFramePr>
          <p:cNvPr id="11" name="Diagram 11">
            <a:extLst>
              <a:ext uri="{FF2B5EF4-FFF2-40B4-BE49-F238E27FC236}">
                <a16:creationId xmlns:a16="http://schemas.microsoft.com/office/drawing/2014/main" id="{E667F741-3AC6-4CC7-A1A2-B13D9A86C5FD}"/>
              </a:ext>
            </a:extLst>
          </p:cNvPr>
          <p:cNvGraphicFramePr/>
          <p:nvPr>
            <p:extLst>
              <p:ext uri="{D42A27DB-BD31-4B8C-83A1-F6EECF244321}">
                <p14:modId xmlns:p14="http://schemas.microsoft.com/office/powerpoint/2010/main" val="1911851638"/>
              </p:ext>
            </p:extLst>
          </p:nvPr>
        </p:nvGraphicFramePr>
        <p:xfrm>
          <a:off x="268133" y="1369017"/>
          <a:ext cx="7059169" cy="484709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233943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CB4EA-2798-2F45-B888-F74D4EF3BEC0}"/>
              </a:ext>
            </a:extLst>
          </p:cNvPr>
          <p:cNvSpPr>
            <a:spLocks noGrp="1"/>
          </p:cNvSpPr>
          <p:nvPr>
            <p:ph type="title"/>
          </p:nvPr>
        </p:nvSpPr>
        <p:spPr>
          <a:xfrm>
            <a:off x="1371600" y="685800"/>
            <a:ext cx="9601200" cy="1485900"/>
          </a:xfrm>
        </p:spPr>
        <p:txBody>
          <a:bodyPr>
            <a:normAutofit/>
          </a:bodyPr>
          <a:lstStyle/>
          <a:p>
            <a:r>
              <a:rPr lang="en-GB" b="1"/>
              <a:t>Research Tools </a:t>
            </a:r>
            <a:endParaRPr lang="en-US" b="1"/>
          </a:p>
        </p:txBody>
      </p:sp>
      <p:graphicFrame>
        <p:nvGraphicFramePr>
          <p:cNvPr id="9" name="Diagram 9">
            <a:extLst>
              <a:ext uri="{FF2B5EF4-FFF2-40B4-BE49-F238E27FC236}">
                <a16:creationId xmlns:a16="http://schemas.microsoft.com/office/drawing/2014/main" id="{2832A662-D093-46DC-912F-3C77AB874CFB}"/>
              </a:ext>
            </a:extLst>
          </p:cNvPr>
          <p:cNvGraphicFramePr/>
          <p:nvPr>
            <p:extLst>
              <p:ext uri="{D42A27DB-BD31-4B8C-83A1-F6EECF244321}">
                <p14:modId xmlns:p14="http://schemas.microsoft.com/office/powerpoint/2010/main" val="3552526721"/>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4469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7">
            <a:extLst>
              <a:ext uri="{FF2B5EF4-FFF2-40B4-BE49-F238E27FC236}">
                <a16:creationId xmlns:a16="http://schemas.microsoft.com/office/drawing/2014/main" id="{C8E50D4F-7A5A-4BF8-A5ED-67765D3A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9">
            <a:extLst>
              <a:ext uri="{FF2B5EF4-FFF2-40B4-BE49-F238E27FC236}">
                <a16:creationId xmlns:a16="http://schemas.microsoft.com/office/drawing/2014/main" id="{1A2BA875-DA32-4243-91A6-470E0A0A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able 13">
            <a:extLst>
              <a:ext uri="{FF2B5EF4-FFF2-40B4-BE49-F238E27FC236}">
                <a16:creationId xmlns:a16="http://schemas.microsoft.com/office/drawing/2014/main" id="{010791B7-E4FF-487C-BD41-86ECF579B3DD}"/>
              </a:ext>
            </a:extLst>
          </p:cNvPr>
          <p:cNvGraphicFramePr>
            <a:graphicFrameLocks noGrp="1"/>
          </p:cNvGraphicFramePr>
          <p:nvPr>
            <p:extLst>
              <p:ext uri="{D42A27DB-BD31-4B8C-83A1-F6EECF244321}">
                <p14:modId xmlns:p14="http://schemas.microsoft.com/office/powerpoint/2010/main" val="2649673021"/>
              </p:ext>
            </p:extLst>
          </p:nvPr>
        </p:nvGraphicFramePr>
        <p:xfrm>
          <a:off x="783286" y="932458"/>
          <a:ext cx="10625430" cy="4993089"/>
        </p:xfrm>
        <a:graphic>
          <a:graphicData uri="http://schemas.openxmlformats.org/drawingml/2006/table">
            <a:tbl>
              <a:tblPr firstRow="1" bandRow="1">
                <a:tableStyleId>{21E4AEA4-8DFA-4A89-87EB-49C32662AFE0}</a:tableStyleId>
              </a:tblPr>
              <a:tblGrid>
                <a:gridCol w="5000843">
                  <a:extLst>
                    <a:ext uri="{9D8B030D-6E8A-4147-A177-3AD203B41FA5}">
                      <a16:colId xmlns:a16="http://schemas.microsoft.com/office/drawing/2014/main" val="1788355870"/>
                    </a:ext>
                  </a:extLst>
                </a:gridCol>
                <a:gridCol w="1592602">
                  <a:extLst>
                    <a:ext uri="{9D8B030D-6E8A-4147-A177-3AD203B41FA5}">
                      <a16:colId xmlns:a16="http://schemas.microsoft.com/office/drawing/2014/main" val="4026053928"/>
                    </a:ext>
                  </a:extLst>
                </a:gridCol>
                <a:gridCol w="2495923">
                  <a:extLst>
                    <a:ext uri="{9D8B030D-6E8A-4147-A177-3AD203B41FA5}">
                      <a16:colId xmlns:a16="http://schemas.microsoft.com/office/drawing/2014/main" val="2531997511"/>
                    </a:ext>
                  </a:extLst>
                </a:gridCol>
                <a:gridCol w="1536062">
                  <a:extLst>
                    <a:ext uri="{9D8B030D-6E8A-4147-A177-3AD203B41FA5}">
                      <a16:colId xmlns:a16="http://schemas.microsoft.com/office/drawing/2014/main" val="1220419996"/>
                    </a:ext>
                  </a:extLst>
                </a:gridCol>
              </a:tblGrid>
              <a:tr h="427424">
                <a:tc>
                  <a:txBody>
                    <a:bodyPr/>
                    <a:lstStyle/>
                    <a:p>
                      <a:r>
                        <a:rPr lang="en-US" sz="1900"/>
                        <a:t>Behavior </a:t>
                      </a:r>
                    </a:p>
                  </a:txBody>
                  <a:tcPr marL="97142" marR="97142" marT="48571" marB="48571"/>
                </a:tc>
                <a:tc>
                  <a:txBody>
                    <a:bodyPr/>
                    <a:lstStyle/>
                    <a:p>
                      <a:r>
                        <a:rPr lang="en-US" sz="1900"/>
                        <a:t>Never </a:t>
                      </a:r>
                    </a:p>
                  </a:txBody>
                  <a:tcPr marL="97142" marR="97142" marT="48571" marB="48571"/>
                </a:tc>
                <a:tc>
                  <a:txBody>
                    <a:bodyPr/>
                    <a:lstStyle/>
                    <a:p>
                      <a:r>
                        <a:rPr lang="en-US" sz="1900"/>
                        <a:t>Sometimes </a:t>
                      </a:r>
                    </a:p>
                  </a:txBody>
                  <a:tcPr marL="97142" marR="97142" marT="48571" marB="48571"/>
                </a:tc>
                <a:tc>
                  <a:txBody>
                    <a:bodyPr/>
                    <a:lstStyle/>
                    <a:p>
                      <a:r>
                        <a:rPr lang="en-US" sz="1900"/>
                        <a:t>Often </a:t>
                      </a:r>
                    </a:p>
                  </a:txBody>
                  <a:tcPr marL="97142" marR="97142" marT="48571" marB="48571"/>
                </a:tc>
                <a:extLst>
                  <a:ext uri="{0D108BD9-81ED-4DB2-BD59-A6C34878D82A}">
                    <a16:rowId xmlns:a16="http://schemas.microsoft.com/office/drawing/2014/main" val="1346276795"/>
                  </a:ext>
                </a:extLst>
              </a:tr>
              <a:tr h="427424">
                <a:tc>
                  <a:txBody>
                    <a:bodyPr/>
                    <a:lstStyle/>
                    <a:p>
                      <a:pPr marL="0" marR="0" lvl="0" indent="0" algn="l">
                        <a:lnSpc>
                          <a:spcPct val="100000"/>
                        </a:lnSpc>
                        <a:spcBef>
                          <a:spcPts val="0"/>
                        </a:spcBef>
                        <a:spcAft>
                          <a:spcPts val="0"/>
                        </a:spcAft>
                        <a:buNone/>
                      </a:pPr>
                      <a:r>
                        <a:rPr lang="en-US" sz="1900" b="0" i="0" u="none" strike="noStrike" noProof="0">
                          <a:latin typeface="Franklin Gothic Book"/>
                        </a:rPr>
                        <a:t>All students sat quietly listening. </a:t>
                      </a:r>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extLst>
                  <a:ext uri="{0D108BD9-81ED-4DB2-BD59-A6C34878D82A}">
                    <a16:rowId xmlns:a16="http://schemas.microsoft.com/office/drawing/2014/main" val="2751560588"/>
                  </a:ext>
                </a:extLst>
              </a:tr>
              <a:tr h="718849">
                <a:tc>
                  <a:txBody>
                    <a:bodyPr/>
                    <a:lstStyle/>
                    <a:p>
                      <a:pPr lvl="0">
                        <a:buNone/>
                      </a:pPr>
                      <a:r>
                        <a:rPr lang="en-US" sz="1900" b="0" i="0" u="none" strike="noStrike" noProof="0">
                          <a:latin typeface="Franklin Gothic Book"/>
                        </a:rPr>
                        <a:t>Positive body language to teacher (eye contact etc.) </a:t>
                      </a:r>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extLst>
                  <a:ext uri="{0D108BD9-81ED-4DB2-BD59-A6C34878D82A}">
                    <a16:rowId xmlns:a16="http://schemas.microsoft.com/office/drawing/2014/main" val="4072605669"/>
                  </a:ext>
                </a:extLst>
              </a:tr>
              <a:tr h="427424">
                <a:tc>
                  <a:txBody>
                    <a:bodyPr/>
                    <a:lstStyle/>
                    <a:p>
                      <a:pPr lvl="0">
                        <a:buNone/>
                      </a:pPr>
                      <a:r>
                        <a:rPr lang="en-US" sz="1900" b="0" i="0" u="none" strike="noStrike" noProof="0">
                          <a:latin typeface="Franklin Gothic Book"/>
                        </a:rPr>
                        <a:t>Unable to sit still. General disruptive behavior.</a:t>
                      </a:r>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extLst>
                  <a:ext uri="{0D108BD9-81ED-4DB2-BD59-A6C34878D82A}">
                    <a16:rowId xmlns:a16="http://schemas.microsoft.com/office/drawing/2014/main" val="971504430"/>
                  </a:ext>
                </a:extLst>
              </a:tr>
              <a:tr h="427424">
                <a:tc>
                  <a:txBody>
                    <a:bodyPr/>
                    <a:lstStyle/>
                    <a:p>
                      <a:pPr lvl="0">
                        <a:buNone/>
                      </a:pPr>
                      <a:r>
                        <a:rPr lang="en-US" sz="1900" b="0" i="0" u="none" strike="noStrike" noProof="0">
                          <a:latin typeface="Franklin Gothic Book"/>
                        </a:rPr>
                        <a:t>Active in class discussions</a:t>
                      </a:r>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extLst>
                  <a:ext uri="{0D108BD9-81ED-4DB2-BD59-A6C34878D82A}">
                    <a16:rowId xmlns:a16="http://schemas.microsoft.com/office/drawing/2014/main" val="2358396050"/>
                  </a:ext>
                </a:extLst>
              </a:tr>
              <a:tr h="427424">
                <a:tc>
                  <a:txBody>
                    <a:bodyPr/>
                    <a:lstStyle/>
                    <a:p>
                      <a:pPr lvl="0">
                        <a:buNone/>
                      </a:pPr>
                      <a:r>
                        <a:rPr lang="en-US" sz="1900" b="0" i="0" u="none" strike="noStrike" noProof="0">
                          <a:latin typeface="Franklin Gothic Book"/>
                        </a:rPr>
                        <a:t>Irritates peers </a:t>
                      </a:r>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extLst>
                  <a:ext uri="{0D108BD9-81ED-4DB2-BD59-A6C34878D82A}">
                    <a16:rowId xmlns:a16="http://schemas.microsoft.com/office/drawing/2014/main" val="488370665"/>
                  </a:ext>
                </a:extLst>
              </a:tr>
              <a:tr h="427424">
                <a:tc>
                  <a:txBody>
                    <a:bodyPr/>
                    <a:lstStyle/>
                    <a:p>
                      <a:pPr lvl="0">
                        <a:buNone/>
                      </a:pPr>
                      <a:r>
                        <a:rPr lang="en-US" sz="1900" b="0" i="0" u="none" strike="noStrike" noProof="0">
                          <a:latin typeface="Franklin Gothic Book"/>
                        </a:rPr>
                        <a:t>Pupils asking questions </a:t>
                      </a:r>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extLst>
                  <a:ext uri="{0D108BD9-81ED-4DB2-BD59-A6C34878D82A}">
                    <a16:rowId xmlns:a16="http://schemas.microsoft.com/office/drawing/2014/main" val="2513697420"/>
                  </a:ext>
                </a:extLst>
              </a:tr>
              <a:tr h="427424">
                <a:tc>
                  <a:txBody>
                    <a:bodyPr/>
                    <a:lstStyle/>
                    <a:p>
                      <a:pPr marL="0" marR="0" lvl="0" indent="0" algn="l">
                        <a:lnSpc>
                          <a:spcPct val="100000"/>
                        </a:lnSpc>
                        <a:spcBef>
                          <a:spcPts val="0"/>
                        </a:spcBef>
                        <a:spcAft>
                          <a:spcPts val="0"/>
                        </a:spcAft>
                        <a:buNone/>
                      </a:pPr>
                      <a:r>
                        <a:rPr lang="en-US" sz="1900" b="0" i="0" u="none" strike="noStrike" noProof="0">
                          <a:latin typeface="Franklin Gothic Book"/>
                        </a:rPr>
                        <a:t>Working well independently</a:t>
                      </a:r>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tc>
                  <a:txBody>
                    <a:bodyPr/>
                    <a:lstStyle/>
                    <a:p>
                      <a:endParaRPr lang="en-US" sz="1900"/>
                    </a:p>
                  </a:txBody>
                  <a:tcPr marL="97142" marR="97142" marT="48571" marB="48571"/>
                </a:tc>
                <a:extLst>
                  <a:ext uri="{0D108BD9-81ED-4DB2-BD59-A6C34878D82A}">
                    <a16:rowId xmlns:a16="http://schemas.microsoft.com/office/drawing/2014/main" val="3491808440"/>
                  </a:ext>
                </a:extLst>
              </a:tr>
              <a:tr h="427424">
                <a:tc>
                  <a:txBody>
                    <a:bodyPr/>
                    <a:lstStyle/>
                    <a:p>
                      <a:pPr lvl="0">
                        <a:buNone/>
                      </a:pPr>
                      <a:r>
                        <a:rPr lang="en-US" sz="1900" b="0" i="0" u="none" strike="noStrike" noProof="0">
                          <a:latin typeface="Franklin Gothic Book"/>
                        </a:rPr>
                        <a:t>Working well in groups (on topic) </a:t>
                      </a:r>
                      <a:endParaRPr lang="en-US" sz="1900"/>
                    </a:p>
                  </a:txBody>
                  <a:tcPr marL="97142" marR="97142" marT="48571" marB="48571"/>
                </a:tc>
                <a:tc>
                  <a:txBody>
                    <a:bodyPr/>
                    <a:lstStyle/>
                    <a:p>
                      <a:pPr lvl="0">
                        <a:buNone/>
                      </a:pPr>
                      <a:endParaRPr lang="en-US" sz="1900"/>
                    </a:p>
                  </a:txBody>
                  <a:tcPr marL="97142" marR="97142" marT="48571" marB="48571"/>
                </a:tc>
                <a:tc>
                  <a:txBody>
                    <a:bodyPr/>
                    <a:lstStyle/>
                    <a:p>
                      <a:pPr lvl="0">
                        <a:buNone/>
                      </a:pPr>
                      <a:endParaRPr lang="en-US" sz="1900"/>
                    </a:p>
                  </a:txBody>
                  <a:tcPr marL="97142" marR="97142" marT="48571" marB="48571"/>
                </a:tc>
                <a:tc>
                  <a:txBody>
                    <a:bodyPr/>
                    <a:lstStyle/>
                    <a:p>
                      <a:pPr lvl="0">
                        <a:buNone/>
                      </a:pPr>
                      <a:endParaRPr lang="en-US" sz="1900"/>
                    </a:p>
                  </a:txBody>
                  <a:tcPr marL="97142" marR="97142" marT="48571" marB="48571"/>
                </a:tc>
                <a:extLst>
                  <a:ext uri="{0D108BD9-81ED-4DB2-BD59-A6C34878D82A}">
                    <a16:rowId xmlns:a16="http://schemas.microsoft.com/office/drawing/2014/main" val="4281210624"/>
                  </a:ext>
                </a:extLst>
              </a:tr>
              <a:tr h="427424">
                <a:tc>
                  <a:txBody>
                    <a:bodyPr/>
                    <a:lstStyle/>
                    <a:p>
                      <a:pPr lvl="0">
                        <a:buNone/>
                      </a:pPr>
                      <a:r>
                        <a:rPr lang="en-US" sz="1900" b="0" i="0" u="none" strike="noStrike" noProof="0"/>
                        <a:t>Teacher praise </a:t>
                      </a:r>
                      <a:endParaRPr lang="en-US" sz="1900"/>
                    </a:p>
                  </a:txBody>
                  <a:tcPr marL="97142" marR="97142" marT="48571" marB="48571"/>
                </a:tc>
                <a:tc>
                  <a:txBody>
                    <a:bodyPr/>
                    <a:lstStyle/>
                    <a:p>
                      <a:pPr lvl="0">
                        <a:buNone/>
                      </a:pPr>
                      <a:endParaRPr lang="en-US" sz="1900"/>
                    </a:p>
                  </a:txBody>
                  <a:tcPr marL="97142" marR="97142" marT="48571" marB="48571"/>
                </a:tc>
                <a:tc>
                  <a:txBody>
                    <a:bodyPr/>
                    <a:lstStyle/>
                    <a:p>
                      <a:pPr lvl="0">
                        <a:buNone/>
                      </a:pPr>
                      <a:endParaRPr lang="en-US" sz="1900"/>
                    </a:p>
                  </a:txBody>
                  <a:tcPr marL="97142" marR="97142" marT="48571" marB="48571"/>
                </a:tc>
                <a:tc>
                  <a:txBody>
                    <a:bodyPr/>
                    <a:lstStyle/>
                    <a:p>
                      <a:pPr lvl="0">
                        <a:buNone/>
                      </a:pPr>
                      <a:endParaRPr lang="en-US" sz="1900"/>
                    </a:p>
                  </a:txBody>
                  <a:tcPr marL="97142" marR="97142" marT="48571" marB="48571"/>
                </a:tc>
                <a:extLst>
                  <a:ext uri="{0D108BD9-81ED-4DB2-BD59-A6C34878D82A}">
                    <a16:rowId xmlns:a16="http://schemas.microsoft.com/office/drawing/2014/main" val="2037404703"/>
                  </a:ext>
                </a:extLst>
              </a:tr>
              <a:tr h="427424">
                <a:tc>
                  <a:txBody>
                    <a:bodyPr/>
                    <a:lstStyle/>
                    <a:p>
                      <a:pPr marL="0" marR="0" lvl="0" indent="0" algn="l">
                        <a:lnSpc>
                          <a:spcPct val="100000"/>
                        </a:lnSpc>
                        <a:spcBef>
                          <a:spcPts val="0"/>
                        </a:spcBef>
                        <a:spcAft>
                          <a:spcPts val="0"/>
                        </a:spcAft>
                        <a:buNone/>
                      </a:pPr>
                      <a:r>
                        <a:rPr lang="en-US" sz="1900" b="0" i="0" u="none" strike="noStrike" noProof="0"/>
                        <a:t>Teacher reprimands </a:t>
                      </a:r>
                      <a:endParaRPr lang="en-US" sz="1900"/>
                    </a:p>
                  </a:txBody>
                  <a:tcPr marL="97142" marR="97142" marT="48571" marB="48571"/>
                </a:tc>
                <a:tc>
                  <a:txBody>
                    <a:bodyPr/>
                    <a:lstStyle/>
                    <a:p>
                      <a:pPr lvl="0">
                        <a:buNone/>
                      </a:pPr>
                      <a:endParaRPr lang="en-US" sz="1900"/>
                    </a:p>
                  </a:txBody>
                  <a:tcPr marL="97142" marR="97142" marT="48571" marB="48571"/>
                </a:tc>
                <a:tc>
                  <a:txBody>
                    <a:bodyPr/>
                    <a:lstStyle/>
                    <a:p>
                      <a:pPr lvl="0">
                        <a:buNone/>
                      </a:pPr>
                      <a:endParaRPr lang="en-US" sz="1900"/>
                    </a:p>
                  </a:txBody>
                  <a:tcPr marL="97142" marR="97142" marT="48571" marB="48571"/>
                </a:tc>
                <a:tc>
                  <a:txBody>
                    <a:bodyPr/>
                    <a:lstStyle/>
                    <a:p>
                      <a:pPr lvl="0">
                        <a:buNone/>
                      </a:pPr>
                      <a:endParaRPr lang="en-US" sz="1900"/>
                    </a:p>
                  </a:txBody>
                  <a:tcPr marL="97142" marR="97142" marT="48571" marB="48571"/>
                </a:tc>
                <a:extLst>
                  <a:ext uri="{0D108BD9-81ED-4DB2-BD59-A6C34878D82A}">
                    <a16:rowId xmlns:a16="http://schemas.microsoft.com/office/drawing/2014/main" val="4537845"/>
                  </a:ext>
                </a:extLst>
              </a:tr>
            </a:tbl>
          </a:graphicData>
        </a:graphic>
      </p:graphicFrame>
      <p:sp>
        <p:nvSpPr>
          <p:cNvPr id="2" name="TextBox 1">
            <a:extLst>
              <a:ext uri="{FF2B5EF4-FFF2-40B4-BE49-F238E27FC236}">
                <a16:creationId xmlns:a16="http://schemas.microsoft.com/office/drawing/2014/main" id="{AB1F5C2F-89DD-4DB4-80E3-C79D67F335F8}"/>
              </a:ext>
            </a:extLst>
          </p:cNvPr>
          <p:cNvSpPr txBox="1"/>
          <p:nvPr/>
        </p:nvSpPr>
        <p:spPr>
          <a:xfrm>
            <a:off x="473869" y="1166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Observation checklist</a:t>
            </a:r>
          </a:p>
        </p:txBody>
      </p:sp>
    </p:spTree>
    <p:extLst>
      <p:ext uri="{BB962C8B-B14F-4D97-AF65-F5344CB8AC3E}">
        <p14:creationId xmlns:p14="http://schemas.microsoft.com/office/powerpoint/2010/main" val="4247170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334EC8-4935-B14A-B449-49F5E449CC05}"/>
              </a:ext>
            </a:extLst>
          </p:cNvPr>
          <p:cNvSpPr>
            <a:spLocks noGrp="1"/>
          </p:cNvSpPr>
          <p:nvPr>
            <p:ph type="title"/>
          </p:nvPr>
        </p:nvSpPr>
        <p:spPr>
          <a:xfrm>
            <a:off x="640080" y="639704"/>
            <a:ext cx="3299579" cy="5577840"/>
          </a:xfrm>
        </p:spPr>
        <p:txBody>
          <a:bodyPr anchor="ctr">
            <a:normAutofit/>
          </a:bodyPr>
          <a:lstStyle/>
          <a:p>
            <a:pPr algn="ctr"/>
            <a:r>
              <a:rPr lang="en-GB" b="1"/>
              <a:t>Possible variables to consider. </a:t>
            </a:r>
            <a:endParaRPr lang="en-US"/>
          </a:p>
        </p:txBody>
      </p:sp>
      <p:graphicFrame>
        <p:nvGraphicFramePr>
          <p:cNvPr id="5" name="Content Placeholder 2">
            <a:extLst>
              <a:ext uri="{FF2B5EF4-FFF2-40B4-BE49-F238E27FC236}">
                <a16:creationId xmlns:a16="http://schemas.microsoft.com/office/drawing/2014/main" id="{3D25189D-4C6F-4BAE-B9B5-D15950B040C6}"/>
              </a:ext>
            </a:extLst>
          </p:cNvPr>
          <p:cNvGraphicFramePr>
            <a:graphicFrameLocks noGrp="1"/>
          </p:cNvGraphicFramePr>
          <p:nvPr>
            <p:ph idx="1"/>
            <p:extLst>
              <p:ext uri="{D42A27DB-BD31-4B8C-83A1-F6EECF244321}">
                <p14:modId xmlns:p14="http://schemas.microsoft.com/office/powerpoint/2010/main" val="4036904149"/>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4163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D4A482-DBA8-494E-8E22-F8277A3A776E}"/>
              </a:ext>
            </a:extLst>
          </p:cNvPr>
          <p:cNvSpPr>
            <a:spLocks noGrp="1"/>
          </p:cNvSpPr>
          <p:nvPr>
            <p:ph type="title"/>
          </p:nvPr>
        </p:nvSpPr>
        <p:spPr>
          <a:xfrm>
            <a:off x="643467" y="685800"/>
            <a:ext cx="10905066" cy="1485900"/>
          </a:xfrm>
          <a:noFill/>
        </p:spPr>
        <p:txBody>
          <a:bodyPr>
            <a:normAutofit/>
          </a:bodyPr>
          <a:lstStyle/>
          <a:p>
            <a:pPr algn="ctr"/>
            <a:r>
              <a:rPr lang="en-US" b="1"/>
              <a:t>Conclusion </a:t>
            </a:r>
          </a:p>
        </p:txBody>
      </p:sp>
      <p:graphicFrame>
        <p:nvGraphicFramePr>
          <p:cNvPr id="4" name="Diagram 3">
            <a:extLst>
              <a:ext uri="{FF2B5EF4-FFF2-40B4-BE49-F238E27FC236}">
                <a16:creationId xmlns:a16="http://schemas.microsoft.com/office/drawing/2014/main" id="{AC20ECDA-A867-4182-9907-3D84A20C9CE0}"/>
              </a:ext>
            </a:extLst>
          </p:cNvPr>
          <p:cNvGraphicFramePr/>
          <p:nvPr>
            <p:extLst>
              <p:ext uri="{D42A27DB-BD31-4B8C-83A1-F6EECF244321}">
                <p14:modId xmlns:p14="http://schemas.microsoft.com/office/powerpoint/2010/main" val="3834015427"/>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4391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8"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9"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1" name="Rectangle 20">
            <a:extLst>
              <a:ext uri="{FF2B5EF4-FFF2-40B4-BE49-F238E27FC236}">
                <a16:creationId xmlns:a16="http://schemas.microsoft.com/office/drawing/2014/main" id="{5D213B41-AC9B-4E61-BEED-FF4C168A8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A7E41D-C3F8-461D-9E8E-EEAEED33291D}"/>
              </a:ext>
            </a:extLst>
          </p:cNvPr>
          <p:cNvSpPr>
            <a:spLocks noGrp="1"/>
          </p:cNvSpPr>
          <p:nvPr>
            <p:ph type="title"/>
          </p:nvPr>
        </p:nvSpPr>
        <p:spPr>
          <a:xfrm>
            <a:off x="659230" y="4484772"/>
            <a:ext cx="10869750" cy="1237298"/>
          </a:xfrm>
        </p:spPr>
        <p:txBody>
          <a:bodyPr vert="horz" lIns="91440" tIns="45720" rIns="91440" bIns="45720" rtlCol="0" anchor="b">
            <a:normAutofit/>
          </a:bodyPr>
          <a:lstStyle/>
          <a:p>
            <a:pPr algn="ctr"/>
            <a:r>
              <a:rPr lang="en-US" sz="7200" cap="all"/>
              <a:t>Thank you. </a:t>
            </a:r>
          </a:p>
        </p:txBody>
      </p:sp>
      <p:sp>
        <p:nvSpPr>
          <p:cNvPr id="23" name="Freeform 6">
            <a:extLst>
              <a:ext uri="{FF2B5EF4-FFF2-40B4-BE49-F238E27FC236}">
                <a16:creationId xmlns:a16="http://schemas.microsoft.com/office/drawing/2014/main" id="{D8BB75D5-93A7-4EC9-A2FB-DCBDE6DE3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046527" y="-13329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5" name="Freeform 6">
            <a:extLst>
              <a:ext uri="{FF2B5EF4-FFF2-40B4-BE49-F238E27FC236}">
                <a16:creationId xmlns:a16="http://schemas.microsoft.com/office/drawing/2014/main" id="{628FBD9F-3B86-4C98-8F77-383320737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7838485" y="614084"/>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14" name="Graphic 13" descr="Angel Face with Solid Fill">
            <a:extLst>
              <a:ext uri="{FF2B5EF4-FFF2-40B4-BE49-F238E27FC236}">
                <a16:creationId xmlns:a16="http://schemas.microsoft.com/office/drawing/2014/main" id="{E4A9B9E6-E28A-49D4-BD5C-58E55A208CC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88791" y="1150341"/>
            <a:ext cx="2585314" cy="2585314"/>
          </a:xfrm>
          <a:prstGeom prst="rect">
            <a:avLst/>
          </a:prstGeom>
        </p:spPr>
      </p:pic>
    </p:spTree>
    <p:extLst>
      <p:ext uri="{BB962C8B-B14F-4D97-AF65-F5344CB8AC3E}">
        <p14:creationId xmlns:p14="http://schemas.microsoft.com/office/powerpoint/2010/main" val="42640091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7ACF1-1AB0-DE49-B7E3-3071B1A39DCF}"/>
              </a:ext>
            </a:extLst>
          </p:cNvPr>
          <p:cNvSpPr>
            <a:spLocks noGrp="1"/>
          </p:cNvSpPr>
          <p:nvPr>
            <p:ph type="title"/>
          </p:nvPr>
        </p:nvSpPr>
        <p:spPr/>
        <p:txBody>
          <a:bodyPr/>
          <a:lstStyle/>
          <a:p>
            <a:r>
              <a:rPr lang="en-GB"/>
              <a:t>Reference list </a:t>
            </a:r>
            <a:endParaRPr lang="en-US"/>
          </a:p>
        </p:txBody>
      </p:sp>
      <p:sp>
        <p:nvSpPr>
          <p:cNvPr id="3" name="Content Placeholder 2">
            <a:extLst>
              <a:ext uri="{FF2B5EF4-FFF2-40B4-BE49-F238E27FC236}">
                <a16:creationId xmlns:a16="http://schemas.microsoft.com/office/drawing/2014/main" id="{8DC8A625-E6AB-114D-A777-5F7929B3BCA2}"/>
              </a:ext>
            </a:extLst>
          </p:cNvPr>
          <p:cNvSpPr>
            <a:spLocks noGrp="1"/>
          </p:cNvSpPr>
          <p:nvPr>
            <p:ph idx="1"/>
          </p:nvPr>
        </p:nvSpPr>
        <p:spPr/>
        <p:txBody>
          <a:bodyPr vert="horz" lIns="91440" tIns="45720" rIns="91440" bIns="45720" rtlCol="0" anchor="t">
            <a:normAutofit fontScale="85000" lnSpcReduction="10000"/>
          </a:bodyPr>
          <a:lstStyle/>
          <a:p>
            <a:pPr marL="383540" indent="-383540"/>
            <a:endParaRPr lang="en-US" dirty="0"/>
          </a:p>
          <a:p>
            <a:pPr marL="383540" indent="-383540"/>
            <a:r>
              <a:rPr lang="en-GB" dirty="0">
                <a:latin typeface="Franklin Gothic Book"/>
              </a:rPr>
              <a:t>Blatchford, P. (2015) </a:t>
            </a:r>
            <a:r>
              <a:rPr lang="en-GB" i="1" dirty="0">
                <a:latin typeface="Franklin Gothic Book"/>
              </a:rPr>
              <a:t>'The class size debate is tired and asks  the wrong questions.</a:t>
            </a:r>
            <a:r>
              <a:rPr lang="en-GB" dirty="0">
                <a:latin typeface="Franklin Gothic Book"/>
              </a:rPr>
              <a:t>' The Guardian. (Available at </a:t>
            </a:r>
            <a:r>
              <a:rPr lang="en-GB" dirty="0">
                <a:latin typeface="Franklin Gothic Book"/>
                <a:hlinkClick r:id="rId2"/>
              </a:rPr>
              <a:t>https://</a:t>
            </a:r>
            <a:r>
              <a:rPr lang="en-GB" dirty="0" err="1">
                <a:latin typeface="Franklin Gothic Book"/>
                <a:hlinkClick r:id="rId2"/>
              </a:rPr>
              <a:t>www.theguardian.com</a:t>
            </a:r>
            <a:r>
              <a:rPr lang="en-GB" dirty="0">
                <a:latin typeface="Franklin Gothic Book"/>
                <a:hlinkClick r:id="rId2"/>
              </a:rPr>
              <a:t>/</a:t>
            </a:r>
            <a:r>
              <a:rPr lang="en-GB" dirty="0" err="1">
                <a:latin typeface="Franklin Gothic Book"/>
                <a:hlinkClick r:id="rId2"/>
              </a:rPr>
              <a:t>commentisfree</a:t>
            </a:r>
            <a:r>
              <a:rPr lang="en-GB" dirty="0">
                <a:latin typeface="Franklin Gothic Book"/>
                <a:hlinkClick r:id="rId2"/>
              </a:rPr>
              <a:t>/2015/feb/13/class-size-debate-asks-wrong-question-simplistic</a:t>
            </a:r>
            <a:r>
              <a:rPr lang="en-GB" dirty="0">
                <a:latin typeface="Franklin Gothic Book"/>
              </a:rPr>
              <a:t> ) (Accessed on 20th January 2020) </a:t>
            </a:r>
            <a:endParaRPr lang="en-GB" dirty="0">
              <a:solidFill>
                <a:srgbClr val="191B0E"/>
              </a:solidFill>
              <a:latin typeface="Franklin Gothic Book"/>
            </a:endParaRPr>
          </a:p>
          <a:p>
            <a:pPr marL="383540" indent="-383540"/>
            <a:r>
              <a:rPr lang="en-GB" dirty="0">
                <a:solidFill>
                  <a:srgbClr val="333333"/>
                </a:solidFill>
                <a:latin typeface="OpenSans-Regular"/>
              </a:rPr>
              <a:t>Hattie, J. (2015) </a:t>
            </a:r>
            <a:r>
              <a:rPr lang="en-GB" i="1" dirty="0">
                <a:solidFill>
                  <a:srgbClr val="333333"/>
                </a:solidFill>
                <a:latin typeface="OpenSans-Regular"/>
              </a:rPr>
              <a:t>'What doesn’t work in education: The politics of distractions.' </a:t>
            </a:r>
            <a:r>
              <a:rPr lang="en-GB" dirty="0">
                <a:solidFill>
                  <a:srgbClr val="333333"/>
                </a:solidFill>
                <a:latin typeface="OpenSans-Regular"/>
              </a:rPr>
              <a:t>Pearson. (Available at </a:t>
            </a:r>
            <a:r>
              <a:rPr lang="en-US" dirty="0">
                <a:ea typeface="+mn-lt"/>
                <a:cs typeface="+mn-lt"/>
                <a:hlinkClick r:id="rId3"/>
              </a:rPr>
              <a:t>https://visible-learning.org/</a:t>
            </a:r>
            <a:r>
              <a:rPr lang="en-US" dirty="0" err="1">
                <a:ea typeface="+mn-lt"/>
                <a:cs typeface="+mn-lt"/>
                <a:hlinkClick r:id="rId3"/>
              </a:rPr>
              <a:t>wp-content</a:t>
            </a:r>
            <a:r>
              <a:rPr lang="en-US" dirty="0">
                <a:ea typeface="+mn-lt"/>
                <a:cs typeface="+mn-lt"/>
                <a:hlinkClick r:id="rId3"/>
              </a:rPr>
              <a:t>/uploads/2015/06/John-Hattie-Visible-Learning-creative-commons-book-free-PDF-download-What-doesn-t-work-in-education_the-politics-of-distraction-pearson-2015.pdf</a:t>
            </a:r>
            <a:r>
              <a:rPr lang="en-GB" dirty="0">
                <a:ea typeface="+mn-lt"/>
                <a:cs typeface="+mn-lt"/>
              </a:rPr>
              <a:t> </a:t>
            </a:r>
            <a:r>
              <a:rPr lang="en-GB" dirty="0">
                <a:solidFill>
                  <a:srgbClr val="333333"/>
                </a:solidFill>
                <a:latin typeface="OpenSans-Regular"/>
              </a:rPr>
              <a:t> (Accessed on 2nd February 2020) </a:t>
            </a:r>
          </a:p>
          <a:p>
            <a:pPr marL="383540" indent="-383540"/>
            <a:r>
              <a:rPr lang="en-GB" dirty="0" err="1">
                <a:solidFill>
                  <a:srgbClr val="333333"/>
                </a:solidFill>
                <a:latin typeface="OpenSans-Regular"/>
                <a:ea typeface="+mn-lt"/>
                <a:cs typeface="+mn-lt"/>
              </a:rPr>
              <a:t>Schanzenbach</a:t>
            </a:r>
            <a:r>
              <a:rPr lang="en-GB" dirty="0">
                <a:solidFill>
                  <a:srgbClr val="333333"/>
                </a:solidFill>
                <a:latin typeface="OpenSans-Regular"/>
                <a:ea typeface="+mn-lt"/>
                <a:cs typeface="+mn-lt"/>
              </a:rPr>
              <a:t>, D. (2014) </a:t>
            </a:r>
            <a:r>
              <a:rPr lang="en-GB" i="1" dirty="0">
                <a:solidFill>
                  <a:srgbClr val="333333"/>
                </a:solidFill>
                <a:latin typeface="OpenSans-Regular"/>
                <a:ea typeface="+mn-lt"/>
                <a:cs typeface="+mn-lt"/>
              </a:rPr>
              <a:t>'Does class size matter?'</a:t>
            </a:r>
            <a:r>
              <a:rPr lang="en-GB" dirty="0">
                <a:solidFill>
                  <a:srgbClr val="333333"/>
                </a:solidFill>
                <a:latin typeface="OpenSans-Regular"/>
                <a:ea typeface="+mn-lt"/>
                <a:cs typeface="+mn-lt"/>
              </a:rPr>
              <a:t>  National Education Policy Centre. Northwestern University  (Available at </a:t>
            </a:r>
            <a:r>
              <a:rPr lang="en-US" dirty="0">
                <a:latin typeface="Franklin Gothic Book"/>
                <a:ea typeface="+mn-lt"/>
                <a:cs typeface="+mn-lt"/>
                <a:hlinkClick r:id="rId4"/>
              </a:rPr>
              <a:t>https://</a:t>
            </a:r>
            <a:r>
              <a:rPr lang="en-US" dirty="0" err="1">
                <a:latin typeface="Franklin Gothic Book"/>
                <a:ea typeface="+mn-lt"/>
                <a:cs typeface="+mn-lt"/>
                <a:hlinkClick r:id="rId4"/>
              </a:rPr>
              <a:t>nepc.colorado.edu</a:t>
            </a:r>
            <a:r>
              <a:rPr lang="en-US" dirty="0">
                <a:latin typeface="Franklin Gothic Book"/>
                <a:ea typeface="+mn-lt"/>
                <a:cs typeface="+mn-lt"/>
                <a:hlinkClick r:id="rId4"/>
              </a:rPr>
              <a:t>/sites/default/files/</a:t>
            </a:r>
            <a:r>
              <a:rPr lang="en-US" dirty="0" err="1">
                <a:latin typeface="Franklin Gothic Book"/>
                <a:ea typeface="+mn-lt"/>
                <a:cs typeface="+mn-lt"/>
                <a:hlinkClick r:id="rId4"/>
              </a:rPr>
              <a:t>pb_-_class_size.pdf</a:t>
            </a:r>
            <a:r>
              <a:rPr lang="en-GB" dirty="0">
                <a:latin typeface="Franklin Gothic Book"/>
                <a:ea typeface="+mn-lt"/>
                <a:cs typeface="+mn-lt"/>
              </a:rPr>
              <a:t> </a:t>
            </a:r>
            <a:r>
              <a:rPr lang="en-GB" dirty="0">
                <a:solidFill>
                  <a:srgbClr val="333333"/>
                </a:solidFill>
                <a:latin typeface="OpenSans-Regular"/>
                <a:ea typeface="+mn-lt"/>
                <a:cs typeface="+mn-lt"/>
              </a:rPr>
              <a:t> (Accessed on 7th February 2020) </a:t>
            </a:r>
          </a:p>
          <a:p>
            <a:pPr marL="383540" indent="-383540"/>
            <a:r>
              <a:rPr lang="en-GB" dirty="0"/>
              <a:t>Weller, M. (2017)</a:t>
            </a:r>
            <a:r>
              <a:rPr lang="en-GB" i="1" dirty="0"/>
              <a:t> 'Why we should reduce class size.'</a:t>
            </a:r>
            <a:r>
              <a:rPr lang="en-GB" dirty="0"/>
              <a:t> </a:t>
            </a:r>
            <a:r>
              <a:rPr lang="en-GB" dirty="0" err="1"/>
              <a:t>TedxYouth</a:t>
            </a:r>
            <a:r>
              <a:rPr lang="en-GB" dirty="0"/>
              <a:t>. TEDx Talks. Youtube.  (Available at </a:t>
            </a:r>
            <a:r>
              <a:rPr lang="en-GB" dirty="0">
                <a:ea typeface="+mn-lt"/>
                <a:cs typeface="+mn-lt"/>
                <a:hlinkClick r:id="rId5"/>
              </a:rPr>
              <a:t>https://www.youtube.com/watch?v=</a:t>
            </a:r>
            <a:r>
              <a:rPr lang="en-GB" dirty="0" err="1">
                <a:ea typeface="+mn-lt"/>
                <a:cs typeface="+mn-lt"/>
                <a:hlinkClick r:id="rId5"/>
              </a:rPr>
              <a:t>hQyc-Vc2rnc</a:t>
            </a:r>
            <a:r>
              <a:rPr lang="en-GB" dirty="0">
                <a:ea typeface="+mn-lt"/>
                <a:cs typeface="+mn-lt"/>
              </a:rPr>
              <a:t> ) (Accessed on 9th February 2020) </a:t>
            </a:r>
            <a:endParaRPr lang="en-GB" dirty="0"/>
          </a:p>
          <a:p>
            <a:pPr marL="0" indent="0">
              <a:buNone/>
            </a:pPr>
            <a:endParaRPr lang="en-GB" dirty="0"/>
          </a:p>
        </p:txBody>
      </p:sp>
    </p:spTree>
    <p:extLst>
      <p:ext uri="{BB962C8B-B14F-4D97-AF65-F5344CB8AC3E}">
        <p14:creationId xmlns:p14="http://schemas.microsoft.com/office/powerpoint/2010/main" val="11145838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2</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Crop</vt:lpstr>
      <vt:lpstr>Does class size affect student Engagement and learning in primary schools?   </vt:lpstr>
      <vt:lpstr>Hypothesis. </vt:lpstr>
      <vt:lpstr>Why this topic? </vt:lpstr>
      <vt:lpstr>The Debate</vt:lpstr>
      <vt:lpstr>Yes, class size affects student engagment and learning.</vt:lpstr>
      <vt:lpstr>PowerPoint Presentation</vt:lpstr>
      <vt:lpstr>No, class size does not affect student enagement and learning. </vt:lpstr>
      <vt:lpstr>How can this be measured? </vt:lpstr>
      <vt:lpstr>Why measure it in this way?  </vt:lpstr>
      <vt:lpstr>Research Tools </vt:lpstr>
      <vt:lpstr>PowerPoint Presentation</vt:lpstr>
      <vt:lpstr>Possible variables to consider. </vt:lpstr>
      <vt:lpstr>Conclusion </vt:lpstr>
      <vt:lpstr>Thank you.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class size matter? </dc:title>
  <dc:creator>Leah Hooper (1801100)</dc:creator>
  <cp:lastModifiedBy>Leah Hooper (1801100)</cp:lastModifiedBy>
  <cp:revision>1</cp:revision>
  <dcterms:created xsi:type="dcterms:W3CDTF">2019-12-16T19:36:15Z</dcterms:created>
  <dcterms:modified xsi:type="dcterms:W3CDTF">2020-02-17T17:10:00Z</dcterms:modified>
</cp:coreProperties>
</file>