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335" r:id="rId5"/>
    <p:sldId id="336" r:id="rId6"/>
    <p:sldId id="337" r:id="rId7"/>
    <p:sldId id="349" r:id="rId8"/>
    <p:sldId id="351" r:id="rId9"/>
    <p:sldId id="352" r:id="rId10"/>
    <p:sldId id="338" r:id="rId11"/>
    <p:sldId id="350" r:id="rId12"/>
    <p:sldId id="353" r:id="rId13"/>
    <p:sldId id="339" r:id="rId14"/>
    <p:sldId id="354" r:id="rId15"/>
    <p:sldId id="341" r:id="rId16"/>
    <p:sldId id="355" r:id="rId17"/>
    <p:sldId id="347" r:id="rId18"/>
    <p:sldId id="34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BB098B-078A-F4C9-A634-C0F22E2F5D78}" v="19" dt="2026-06-08T10:16:13.862"/>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067" autoAdjust="0"/>
    <p:restoredTop sz="95394" autoAdjust="0"/>
  </p:normalViewPr>
  <p:slideViewPr>
    <p:cSldViewPr snapToGrid="0">
      <p:cViewPr>
        <p:scale>
          <a:sx n="100" d="100"/>
          <a:sy n="100" d="100"/>
        </p:scale>
        <p:origin x="120" y="-542"/>
      </p:cViewPr>
      <p:guideLst>
        <p:guide pos="6504"/>
        <p:guide orient="horz" pos="3696"/>
        <p:guide orient="horz" pos="1968"/>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93BB098B-078A-F4C9-A634-C0F22E2F5D78}"/>
    <pc:docChg chg="modSld">
      <pc:chgData name="" userId="" providerId="" clId="Web-{93BB098B-078A-F4C9-A634-C0F22E2F5D78}" dt="2026-06-08T10:13:55.826" v="0" actId="1076"/>
      <pc:docMkLst>
        <pc:docMk/>
      </pc:docMkLst>
      <pc:sldChg chg="modSp">
        <pc:chgData name="" userId="" providerId="" clId="Web-{93BB098B-078A-F4C9-A634-C0F22E2F5D78}" dt="2026-06-08T10:13:55.826" v="0" actId="1076"/>
        <pc:sldMkLst>
          <pc:docMk/>
          <pc:sldMk cId="2121000074" sldId="351"/>
        </pc:sldMkLst>
        <pc:spChg chg="mod">
          <ac:chgData name="" userId="" providerId="" clId="Web-{93BB098B-078A-F4C9-A634-C0F22E2F5D78}" dt="2026-06-08T10:13:55.826" v="0" actId="1076"/>
          <ac:spMkLst>
            <pc:docMk/>
            <pc:sldMk cId="2121000074" sldId="351"/>
            <ac:spMk id="3" creationId="{AF570DDB-8090-8ED0-CC5C-F3D172391BF8}"/>
          </ac:spMkLst>
        </pc:spChg>
      </pc:sldChg>
    </pc:docChg>
  </pc:docChgLst>
  <pc:docChgLst>
    <pc:chgData name="Andrada-Maria Aniculaesei (2540015)" userId="4009c1c1-1149-43f4-9f85-8a8c6d2a16a6" providerId="ADAL" clId="{A10FA225-D459-436D-B74C-EAB0243F3EEF}"/>
    <pc:docChg chg="custSel addSld delSld modSld">
      <pc:chgData name="Andrada-Maria Aniculaesei (2540015)" userId="4009c1c1-1149-43f4-9f85-8a8c6d2a16a6" providerId="ADAL" clId="{A10FA225-D459-436D-B74C-EAB0243F3EEF}" dt="2026-06-05T11:13:25.921" v="3962" actId="14100"/>
      <pc:docMkLst>
        <pc:docMk/>
      </pc:docMkLst>
      <pc:sldChg chg="modSp mod">
        <pc:chgData name="Andrada-Maria Aniculaesei (2540015)" userId="4009c1c1-1149-43f4-9f85-8a8c6d2a16a6" providerId="ADAL" clId="{A10FA225-D459-436D-B74C-EAB0243F3EEF}" dt="2026-06-05T11:10:55.360" v="3943" actId="20577"/>
        <pc:sldMkLst>
          <pc:docMk/>
          <pc:sldMk cId="954410245" sldId="335"/>
        </pc:sldMkLst>
        <pc:spChg chg="mod">
          <ac:chgData name="Andrada-Maria Aniculaesei (2540015)" userId="4009c1c1-1149-43f4-9f85-8a8c6d2a16a6" providerId="ADAL" clId="{A10FA225-D459-436D-B74C-EAB0243F3EEF}" dt="2026-06-01T08:56:09.413" v="3124" actId="1076"/>
          <ac:spMkLst>
            <pc:docMk/>
            <pc:sldMk cId="954410245" sldId="335"/>
            <ac:spMk id="3" creationId="{2BE0BCE3-7A85-71CE-E027-A8E454AF1454}"/>
          </ac:spMkLst>
        </pc:spChg>
        <pc:spChg chg="mod">
          <ac:chgData name="Andrada-Maria Aniculaesei (2540015)" userId="4009c1c1-1149-43f4-9f85-8a8c6d2a16a6" providerId="ADAL" clId="{A10FA225-D459-436D-B74C-EAB0243F3EEF}" dt="2026-06-05T11:10:55.360" v="3943" actId="20577"/>
          <ac:spMkLst>
            <pc:docMk/>
            <pc:sldMk cId="954410245" sldId="335"/>
            <ac:spMk id="5" creationId="{2B1E7A4D-63CC-5685-3725-D13B0189A8E0}"/>
          </ac:spMkLst>
        </pc:spChg>
      </pc:sldChg>
      <pc:sldChg chg="modSp mod">
        <pc:chgData name="Andrada-Maria Aniculaesei (2540015)" userId="4009c1c1-1149-43f4-9f85-8a8c6d2a16a6" providerId="ADAL" clId="{A10FA225-D459-436D-B74C-EAB0243F3EEF}" dt="2026-06-04T12:47:28.813" v="3255" actId="255"/>
        <pc:sldMkLst>
          <pc:docMk/>
          <pc:sldMk cId="3786907341" sldId="337"/>
        </pc:sldMkLst>
        <pc:spChg chg="mod">
          <ac:chgData name="Andrada-Maria Aniculaesei (2540015)" userId="4009c1c1-1149-43f4-9f85-8a8c6d2a16a6" providerId="ADAL" clId="{A10FA225-D459-436D-B74C-EAB0243F3EEF}" dt="2026-06-04T12:46:54.674" v="3243" actId="1076"/>
          <ac:spMkLst>
            <pc:docMk/>
            <pc:sldMk cId="3786907341" sldId="337"/>
            <ac:spMk id="2" creationId="{EA5BA0C7-4B10-03D7-2211-750D1F9E5A8A}"/>
          </ac:spMkLst>
        </pc:spChg>
        <pc:spChg chg="mod">
          <ac:chgData name="Andrada-Maria Aniculaesei (2540015)" userId="4009c1c1-1149-43f4-9f85-8a8c6d2a16a6" providerId="ADAL" clId="{A10FA225-D459-436D-B74C-EAB0243F3EEF}" dt="2026-06-04T12:47:28.813" v="3255" actId="255"/>
          <ac:spMkLst>
            <pc:docMk/>
            <pc:sldMk cId="3786907341" sldId="337"/>
            <ac:spMk id="3" creationId="{B64B4293-3499-AC20-A30E-2DE967C92C72}"/>
          </ac:spMkLst>
        </pc:spChg>
        <pc:picChg chg="mod">
          <ac:chgData name="Andrada-Maria Aniculaesei (2540015)" userId="4009c1c1-1149-43f4-9f85-8a8c6d2a16a6" providerId="ADAL" clId="{A10FA225-D459-436D-B74C-EAB0243F3EEF}" dt="2026-05-31T21:09:00.958" v="18" actId="1076"/>
          <ac:picMkLst>
            <pc:docMk/>
            <pc:sldMk cId="3786907341" sldId="337"/>
            <ac:picMk id="10" creationId="{0E7DFFA9-9901-3CE7-AAC2-C1754C65BD4D}"/>
          </ac:picMkLst>
        </pc:picChg>
      </pc:sldChg>
      <pc:sldChg chg="modSp mod">
        <pc:chgData name="Andrada-Maria Aniculaesei (2540015)" userId="4009c1c1-1149-43f4-9f85-8a8c6d2a16a6" providerId="ADAL" clId="{A10FA225-D459-436D-B74C-EAB0243F3EEF}" dt="2026-06-05T11:06:36.505" v="3860" actId="14100"/>
        <pc:sldMkLst>
          <pc:docMk/>
          <pc:sldMk cId="3590816519" sldId="338"/>
        </pc:sldMkLst>
        <pc:spChg chg="mod">
          <ac:chgData name="Andrada-Maria Aniculaesei (2540015)" userId="4009c1c1-1149-43f4-9f85-8a8c6d2a16a6" providerId="ADAL" clId="{A10FA225-D459-436D-B74C-EAB0243F3EEF}" dt="2026-05-31T21:11:05.228" v="54" actId="1076"/>
          <ac:spMkLst>
            <pc:docMk/>
            <pc:sldMk cId="3590816519" sldId="338"/>
            <ac:spMk id="2" creationId="{94C9DDD8-3394-6FB2-960C-451DEBD7F640}"/>
          </ac:spMkLst>
        </pc:spChg>
        <pc:spChg chg="mod">
          <ac:chgData name="Andrada-Maria Aniculaesei (2540015)" userId="4009c1c1-1149-43f4-9f85-8a8c6d2a16a6" providerId="ADAL" clId="{A10FA225-D459-436D-B74C-EAB0243F3EEF}" dt="2026-06-05T11:06:36.505" v="3860" actId="14100"/>
          <ac:spMkLst>
            <pc:docMk/>
            <pc:sldMk cId="3590816519" sldId="338"/>
            <ac:spMk id="4" creationId="{51D6AA66-EC20-FCAE-04B0-6BEB18463C2D}"/>
          </ac:spMkLst>
        </pc:spChg>
      </pc:sldChg>
      <pc:sldChg chg="addSp delSp modSp mod modClrScheme chgLayout">
        <pc:chgData name="Andrada-Maria Aniculaesei (2540015)" userId="4009c1c1-1149-43f4-9f85-8a8c6d2a16a6" providerId="ADAL" clId="{A10FA225-D459-436D-B74C-EAB0243F3EEF}" dt="2026-06-05T11:08:04.124" v="3888" actId="255"/>
        <pc:sldMkLst>
          <pc:docMk/>
          <pc:sldMk cId="2099008355" sldId="339"/>
        </pc:sldMkLst>
        <pc:spChg chg="mod ord">
          <ac:chgData name="Andrada-Maria Aniculaesei (2540015)" userId="4009c1c1-1149-43f4-9f85-8a8c6d2a16a6" providerId="ADAL" clId="{A10FA225-D459-436D-B74C-EAB0243F3EEF}" dt="2026-06-04T12:54:30.967" v="3399" actId="1076"/>
          <ac:spMkLst>
            <pc:docMk/>
            <pc:sldMk cId="2099008355" sldId="339"/>
            <ac:spMk id="2" creationId="{C05D45BD-5B25-B32E-F712-18F18E7168E7}"/>
          </ac:spMkLst>
        </pc:spChg>
        <pc:spChg chg="mod ord">
          <ac:chgData name="Andrada-Maria Aniculaesei (2540015)" userId="4009c1c1-1149-43f4-9f85-8a8c6d2a16a6" providerId="ADAL" clId="{A10FA225-D459-436D-B74C-EAB0243F3EEF}" dt="2026-05-31T21:36:22.356" v="361" actId="700"/>
          <ac:spMkLst>
            <pc:docMk/>
            <pc:sldMk cId="2099008355" sldId="339"/>
            <ac:spMk id="3" creationId="{95D7C9F2-EB2A-D57B-0D06-69B87C19A3A9}"/>
          </ac:spMkLst>
        </pc:spChg>
        <pc:spChg chg="mod ord">
          <ac:chgData name="Andrada-Maria Aniculaesei (2540015)" userId="4009c1c1-1149-43f4-9f85-8a8c6d2a16a6" providerId="ADAL" clId="{A10FA225-D459-436D-B74C-EAB0243F3EEF}" dt="2026-06-05T11:08:04.124" v="3888" actId="255"/>
          <ac:spMkLst>
            <pc:docMk/>
            <pc:sldMk cId="2099008355" sldId="339"/>
            <ac:spMk id="4" creationId="{B931AA74-1B85-8980-9816-4DAB721C1BE4}"/>
          </ac:spMkLst>
        </pc:spChg>
        <pc:spChg chg="add mod ord">
          <ac:chgData name="Andrada-Maria Aniculaesei (2540015)" userId="4009c1c1-1149-43f4-9f85-8a8c6d2a16a6" providerId="ADAL" clId="{A10FA225-D459-436D-B74C-EAB0243F3EEF}" dt="2026-06-04T12:57:36.085" v="3464" actId="27636"/>
          <ac:spMkLst>
            <pc:docMk/>
            <pc:sldMk cId="2099008355" sldId="339"/>
            <ac:spMk id="5" creationId="{FDF55EAB-F90C-5ED8-0CB7-E22AA634E7C5}"/>
          </ac:spMkLst>
        </pc:spChg>
      </pc:sldChg>
      <pc:sldChg chg="modSp mod">
        <pc:chgData name="Andrada-Maria Aniculaesei (2540015)" userId="4009c1c1-1149-43f4-9f85-8a8c6d2a16a6" providerId="ADAL" clId="{A10FA225-D459-436D-B74C-EAB0243F3EEF}" dt="2026-06-05T11:07:10.497" v="3870" actId="113"/>
        <pc:sldMkLst>
          <pc:docMk/>
          <pc:sldMk cId="1041471105" sldId="341"/>
        </pc:sldMkLst>
        <pc:spChg chg="mod">
          <ac:chgData name="Andrada-Maria Aniculaesei (2540015)" userId="4009c1c1-1149-43f4-9f85-8a8c6d2a16a6" providerId="ADAL" clId="{A10FA225-D459-436D-B74C-EAB0243F3EEF}" dt="2026-06-04T12:58:15.452" v="3496" actId="1076"/>
          <ac:spMkLst>
            <pc:docMk/>
            <pc:sldMk cId="1041471105" sldId="341"/>
            <ac:spMk id="2" creationId="{F53F4228-0DC4-4119-B9C7-6C936C41E980}"/>
          </ac:spMkLst>
        </pc:spChg>
        <pc:spChg chg="mod">
          <ac:chgData name="Andrada-Maria Aniculaesei (2540015)" userId="4009c1c1-1149-43f4-9f85-8a8c6d2a16a6" providerId="ADAL" clId="{A10FA225-D459-436D-B74C-EAB0243F3EEF}" dt="2026-06-04T12:58:18.028" v="3497" actId="1076"/>
          <ac:spMkLst>
            <pc:docMk/>
            <pc:sldMk cId="1041471105" sldId="341"/>
            <ac:spMk id="4" creationId="{7658EE59-4D4C-0681-0DD3-18233C3F94A9}"/>
          </ac:spMkLst>
        </pc:spChg>
        <pc:spChg chg="mod">
          <ac:chgData name="Andrada-Maria Aniculaesei (2540015)" userId="4009c1c1-1149-43f4-9f85-8a8c6d2a16a6" providerId="ADAL" clId="{A10FA225-D459-436D-B74C-EAB0243F3EEF}" dt="2026-06-05T11:07:10.497" v="3870" actId="113"/>
          <ac:spMkLst>
            <pc:docMk/>
            <pc:sldMk cId="1041471105" sldId="341"/>
            <ac:spMk id="5" creationId="{8E5B1204-B9F7-0D66-EBAA-9265C1E35527}"/>
          </ac:spMkLst>
        </pc:spChg>
      </pc:sldChg>
      <pc:sldChg chg="modSp mod">
        <pc:chgData name="Andrada-Maria Aniculaesei (2540015)" userId="4009c1c1-1149-43f4-9f85-8a8c6d2a16a6" providerId="ADAL" clId="{A10FA225-D459-436D-B74C-EAB0243F3EEF}" dt="2026-06-05T11:10:54.850" v="3942" actId="27636"/>
        <pc:sldMkLst>
          <pc:docMk/>
          <pc:sldMk cId="3493061142" sldId="347"/>
        </pc:sldMkLst>
        <pc:spChg chg="mod">
          <ac:chgData name="Andrada-Maria Aniculaesei (2540015)" userId="4009c1c1-1149-43f4-9f85-8a8c6d2a16a6" providerId="ADAL" clId="{A10FA225-D459-436D-B74C-EAB0243F3EEF}" dt="2026-06-01T08:50:42.598" v="3105" actId="1076"/>
          <ac:spMkLst>
            <pc:docMk/>
            <pc:sldMk cId="3493061142" sldId="347"/>
            <ac:spMk id="2" creationId="{EF7E8D25-D403-2E2B-50DA-B21A0500AB0E}"/>
          </ac:spMkLst>
        </pc:spChg>
        <pc:spChg chg="mod">
          <ac:chgData name="Andrada-Maria Aniculaesei (2540015)" userId="4009c1c1-1149-43f4-9f85-8a8c6d2a16a6" providerId="ADAL" clId="{A10FA225-D459-436D-B74C-EAB0243F3EEF}" dt="2026-06-05T11:10:54.850" v="3942" actId="27636"/>
          <ac:spMkLst>
            <pc:docMk/>
            <pc:sldMk cId="3493061142" sldId="347"/>
            <ac:spMk id="3" creationId="{1EC6DB3D-3AE2-9478-3245-FE2F98B96EC7}"/>
          </ac:spMkLst>
        </pc:spChg>
      </pc:sldChg>
      <pc:sldChg chg="addSp delSp modSp new mod modClrScheme chgLayout">
        <pc:chgData name="Andrada-Maria Aniculaesei (2540015)" userId="4009c1c1-1149-43f4-9f85-8a8c6d2a16a6" providerId="ADAL" clId="{A10FA225-D459-436D-B74C-EAB0243F3EEF}" dt="2026-06-04T13:02:06.449" v="3566" actId="1076"/>
        <pc:sldMkLst>
          <pc:docMk/>
          <pc:sldMk cId="2851835454" sldId="348"/>
        </pc:sldMkLst>
        <pc:spChg chg="add mod">
          <ac:chgData name="Andrada-Maria Aniculaesei (2540015)" userId="4009c1c1-1149-43f4-9f85-8a8c6d2a16a6" providerId="ADAL" clId="{A10FA225-D459-436D-B74C-EAB0243F3EEF}" dt="2026-06-04T13:02:06.449" v="3566" actId="1076"/>
          <ac:spMkLst>
            <pc:docMk/>
            <pc:sldMk cId="2851835454" sldId="348"/>
            <ac:spMk id="8" creationId="{955990E9-838F-0EA3-35C2-6FDA95E7C107}"/>
          </ac:spMkLst>
        </pc:spChg>
      </pc:sldChg>
      <pc:sldChg chg="delSp modSp new mod">
        <pc:chgData name="Andrada-Maria Aniculaesei (2540015)" userId="4009c1c1-1149-43f4-9f85-8a8c6d2a16a6" providerId="ADAL" clId="{A10FA225-D459-436D-B74C-EAB0243F3EEF}" dt="2026-06-05T11:12:35.072" v="3955" actId="27636"/>
        <pc:sldMkLst>
          <pc:docMk/>
          <pc:sldMk cId="1544919252" sldId="349"/>
        </pc:sldMkLst>
        <pc:spChg chg="mod">
          <ac:chgData name="Andrada-Maria Aniculaesei (2540015)" userId="4009c1c1-1149-43f4-9f85-8a8c6d2a16a6" providerId="ADAL" clId="{A10FA225-D459-436D-B74C-EAB0243F3EEF}" dt="2026-06-05T11:12:35.072" v="3955" actId="27636"/>
          <ac:spMkLst>
            <pc:docMk/>
            <pc:sldMk cId="1544919252" sldId="349"/>
            <ac:spMk id="3" creationId="{D71472F6-D2C2-DFA1-43C7-8EC4DE624DEA}"/>
          </ac:spMkLst>
        </pc:spChg>
      </pc:sldChg>
      <pc:sldChg chg="addSp delSp modSp new mod modClrScheme chgLayout">
        <pc:chgData name="Andrada-Maria Aniculaesei (2540015)" userId="4009c1c1-1149-43f4-9f85-8a8c6d2a16a6" providerId="ADAL" clId="{A10FA225-D459-436D-B74C-EAB0243F3EEF}" dt="2026-06-05T11:13:25.921" v="3962" actId="14100"/>
        <pc:sldMkLst>
          <pc:docMk/>
          <pc:sldMk cId="2900564365" sldId="350"/>
        </pc:sldMkLst>
        <pc:spChg chg="mod ord">
          <ac:chgData name="Andrada-Maria Aniculaesei (2540015)" userId="4009c1c1-1149-43f4-9f85-8a8c6d2a16a6" providerId="ADAL" clId="{A10FA225-D459-436D-B74C-EAB0243F3EEF}" dt="2026-06-05T11:06:43.658" v="3863" actId="1076"/>
          <ac:spMkLst>
            <pc:docMk/>
            <pc:sldMk cId="2900564365" sldId="350"/>
            <ac:spMk id="4" creationId="{13EE0B0A-E74C-C322-AEF8-A3235E07070C}"/>
          </ac:spMkLst>
        </pc:spChg>
        <pc:spChg chg="add mod">
          <ac:chgData name="Andrada-Maria Aniculaesei (2540015)" userId="4009c1c1-1149-43f4-9f85-8a8c6d2a16a6" providerId="ADAL" clId="{A10FA225-D459-436D-B74C-EAB0243F3EEF}" dt="2026-06-05T11:13:25.921" v="3962" actId="14100"/>
          <ac:spMkLst>
            <pc:docMk/>
            <pc:sldMk cId="2900564365" sldId="350"/>
            <ac:spMk id="7" creationId="{9FC864F4-9B3D-2914-A7BE-41A49607A310}"/>
          </ac:spMkLst>
        </pc:spChg>
      </pc:sldChg>
      <pc:sldChg chg="delSp modSp new mod">
        <pc:chgData name="Andrada-Maria Aniculaesei (2540015)" userId="4009c1c1-1149-43f4-9f85-8a8c6d2a16a6" providerId="ADAL" clId="{A10FA225-D459-436D-B74C-EAB0243F3EEF}" dt="2026-06-05T11:07:01.972" v="3868" actId="27636"/>
        <pc:sldMkLst>
          <pc:docMk/>
          <pc:sldMk cId="2121000074" sldId="351"/>
        </pc:sldMkLst>
        <pc:spChg chg="mod">
          <ac:chgData name="Andrada-Maria Aniculaesei (2540015)" userId="4009c1c1-1149-43f4-9f85-8a8c6d2a16a6" providerId="ADAL" clId="{A10FA225-D459-436D-B74C-EAB0243F3EEF}" dt="2026-06-05T11:07:01.972" v="3868" actId="27636"/>
          <ac:spMkLst>
            <pc:docMk/>
            <pc:sldMk cId="2121000074" sldId="351"/>
            <ac:spMk id="3" creationId="{AF570DDB-8090-8ED0-CC5C-F3D172391BF8}"/>
          </ac:spMkLst>
        </pc:spChg>
      </pc:sldChg>
      <pc:sldChg chg="delSp modSp new mod">
        <pc:chgData name="Andrada-Maria Aniculaesei (2540015)" userId="4009c1c1-1149-43f4-9f85-8a8c6d2a16a6" providerId="ADAL" clId="{A10FA225-D459-436D-B74C-EAB0243F3EEF}" dt="2026-06-05T09:39:15.304" v="3668" actId="1076"/>
        <pc:sldMkLst>
          <pc:docMk/>
          <pc:sldMk cId="3035596639" sldId="352"/>
        </pc:sldMkLst>
        <pc:spChg chg="mod">
          <ac:chgData name="Andrada-Maria Aniculaesei (2540015)" userId="4009c1c1-1149-43f4-9f85-8a8c6d2a16a6" providerId="ADAL" clId="{A10FA225-D459-436D-B74C-EAB0243F3EEF}" dt="2026-06-05T09:39:15.304" v="3668" actId="1076"/>
          <ac:spMkLst>
            <pc:docMk/>
            <pc:sldMk cId="3035596639" sldId="352"/>
            <ac:spMk id="3" creationId="{20BAF19E-3444-C9A6-46C4-58A263F4457F}"/>
          </ac:spMkLst>
        </pc:spChg>
      </pc:sldChg>
      <pc:sldChg chg="delSp modSp new mod">
        <pc:chgData name="Andrada-Maria Aniculaesei (2540015)" userId="4009c1c1-1149-43f4-9f85-8a8c6d2a16a6" providerId="ADAL" clId="{A10FA225-D459-436D-B74C-EAB0243F3EEF}" dt="2026-06-05T09:45:08.453" v="3766" actId="478"/>
        <pc:sldMkLst>
          <pc:docMk/>
          <pc:sldMk cId="2170059921" sldId="353"/>
        </pc:sldMkLst>
        <pc:spChg chg="mod">
          <ac:chgData name="Andrada-Maria Aniculaesei (2540015)" userId="4009c1c1-1149-43f4-9f85-8a8c6d2a16a6" providerId="ADAL" clId="{A10FA225-D459-436D-B74C-EAB0243F3EEF}" dt="2026-06-05T09:45:07.583" v="3765" actId="14100"/>
          <ac:spMkLst>
            <pc:docMk/>
            <pc:sldMk cId="2170059921" sldId="353"/>
            <ac:spMk id="2" creationId="{1D4A5CD1-04F9-60DA-C85F-75F5A68B690D}"/>
          </ac:spMkLst>
        </pc:spChg>
      </pc:sldChg>
      <pc:sldChg chg="delSp modSp new mod">
        <pc:chgData name="Andrada-Maria Aniculaesei (2540015)" userId="4009c1c1-1149-43f4-9f85-8a8c6d2a16a6" providerId="ADAL" clId="{A10FA225-D459-436D-B74C-EAB0243F3EEF}" dt="2026-06-05T11:09:55.457" v="3922" actId="255"/>
        <pc:sldMkLst>
          <pc:docMk/>
          <pc:sldMk cId="917727507" sldId="354"/>
        </pc:sldMkLst>
        <pc:spChg chg="mod">
          <ac:chgData name="Andrada-Maria Aniculaesei (2540015)" userId="4009c1c1-1149-43f4-9f85-8a8c6d2a16a6" providerId="ADAL" clId="{A10FA225-D459-436D-B74C-EAB0243F3EEF}" dt="2026-06-05T11:09:44.127" v="3921" actId="255"/>
          <ac:spMkLst>
            <pc:docMk/>
            <pc:sldMk cId="917727507" sldId="354"/>
            <ac:spMk id="3" creationId="{9F8067D4-7F37-B09E-99AB-67DA29D9BC3F}"/>
          </ac:spMkLst>
        </pc:spChg>
        <pc:spChg chg="mod">
          <ac:chgData name="Andrada-Maria Aniculaesei (2540015)" userId="4009c1c1-1149-43f4-9f85-8a8c6d2a16a6" providerId="ADAL" clId="{A10FA225-D459-436D-B74C-EAB0243F3EEF}" dt="2026-06-05T11:09:55.457" v="3922" actId="255"/>
          <ac:spMkLst>
            <pc:docMk/>
            <pc:sldMk cId="917727507" sldId="354"/>
            <ac:spMk id="4" creationId="{F4173573-9BFF-01BD-DDBD-9BFB9049474C}"/>
          </ac:spMkLst>
        </pc:spChg>
      </pc:sldChg>
      <pc:sldChg chg="delSp modSp new mod">
        <pc:chgData name="Andrada-Maria Aniculaesei (2540015)" userId="4009c1c1-1149-43f4-9f85-8a8c6d2a16a6" providerId="ADAL" clId="{A10FA225-D459-436D-B74C-EAB0243F3EEF}" dt="2026-06-05T11:10:28.376" v="3938" actId="27636"/>
        <pc:sldMkLst>
          <pc:docMk/>
          <pc:sldMk cId="931089773" sldId="355"/>
        </pc:sldMkLst>
        <pc:spChg chg="mod">
          <ac:chgData name="Andrada-Maria Aniculaesei (2540015)" userId="4009c1c1-1149-43f4-9f85-8a8c6d2a16a6" providerId="ADAL" clId="{A10FA225-D459-436D-B74C-EAB0243F3EEF}" dt="2026-06-05T11:10:14.344" v="3926" actId="255"/>
          <ac:spMkLst>
            <pc:docMk/>
            <pc:sldMk cId="931089773" sldId="355"/>
            <ac:spMk id="3" creationId="{F29971D1-3092-8151-9940-BC6C968E312F}"/>
          </ac:spMkLst>
        </pc:spChg>
        <pc:spChg chg="mod">
          <ac:chgData name="Andrada-Maria Aniculaesei (2540015)" userId="4009c1c1-1149-43f4-9f85-8a8c6d2a16a6" providerId="ADAL" clId="{A10FA225-D459-436D-B74C-EAB0243F3EEF}" dt="2026-06-05T11:10:28.376" v="3938" actId="27636"/>
          <ac:spMkLst>
            <pc:docMk/>
            <pc:sldMk cId="931089773" sldId="355"/>
            <ac:spMk id="4" creationId="{97D33EC2-5BE1-85AE-8032-B1C82C25F005}"/>
          </ac:spMkLst>
        </pc:spChg>
      </pc:sldChg>
    </pc:docChg>
  </pc:docChgLst>
  <pc:docChgLst>
    <pc:chgData name="Andrada-Maria Aniculaesei (2540015)" userId="S::2540015@student.uwtsd.ac.uk::4009c1c1-1149-43f4-9f85-8a8c6d2a16a6" providerId="AD" clId="Web-{93BB098B-078A-F4C9-A634-C0F22E2F5D78}"/>
    <pc:docChg chg="addSld delSld modSld">
      <pc:chgData name="Andrada-Maria Aniculaesei (2540015)" userId="S::2540015@student.uwtsd.ac.uk::4009c1c1-1149-43f4-9f85-8a8c6d2a16a6" providerId="AD" clId="Web-{93BB098B-078A-F4C9-A634-C0F22E2F5D78}" dt="2026-06-08T10:16:13.862" v="17"/>
      <pc:docMkLst>
        <pc:docMk/>
      </pc:docMkLst>
      <pc:sldChg chg="modSp">
        <pc:chgData name="Andrada-Maria Aniculaesei (2540015)" userId="S::2540015@student.uwtsd.ac.uk::4009c1c1-1149-43f4-9f85-8a8c6d2a16a6" providerId="AD" clId="Web-{93BB098B-078A-F4C9-A634-C0F22E2F5D78}" dt="2026-06-08T10:15:51.846" v="15" actId="1076"/>
        <pc:sldMkLst>
          <pc:docMk/>
          <pc:sldMk cId="3035596639" sldId="352"/>
        </pc:sldMkLst>
        <pc:spChg chg="mod">
          <ac:chgData name="Andrada-Maria Aniculaesei (2540015)" userId="S::2540015@student.uwtsd.ac.uk::4009c1c1-1149-43f4-9f85-8a8c6d2a16a6" providerId="AD" clId="Web-{93BB098B-078A-F4C9-A634-C0F22E2F5D78}" dt="2026-06-08T10:15:51.846" v="15" actId="1076"/>
          <ac:spMkLst>
            <pc:docMk/>
            <pc:sldMk cId="3035596639" sldId="352"/>
            <ac:spMk id="3" creationId="{20BAF19E-3444-C9A6-46C4-58A263F4457F}"/>
          </ac:spMkLst>
        </pc:spChg>
      </pc:sldChg>
      <pc:sldChg chg="new del">
        <pc:chgData name="Andrada-Maria Aniculaesei (2540015)" userId="S::2540015@student.uwtsd.ac.uk::4009c1c1-1149-43f4-9f85-8a8c6d2a16a6" providerId="AD" clId="Web-{93BB098B-078A-F4C9-A634-C0F22E2F5D78}" dt="2026-06-08T10:16:13.862" v="17"/>
        <pc:sldMkLst>
          <pc:docMk/>
          <pc:sldMk cId="3527210514" sldId="35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6/8/2026</a:t>
            </a:fld>
            <a:endParaRPr lang="en-US" dirty="0"/>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dirty="0"/>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6/8/2026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dirty="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dirty="0"/>
              <a:t>CLICK TO add TITLE</a:t>
            </a:r>
          </a:p>
        </p:txBody>
      </p:sp>
      <p:pic>
        <p:nvPicPr>
          <p:cNvPr id="4" name="Graphic 3">
            <a:extLst>
              <a:ext uri="{FF2B5EF4-FFF2-40B4-BE49-F238E27FC236}">
                <a16:creationId xmlns:a16="http://schemas.microsoft.com/office/drawing/2014/main" id="{E46E52ED-0545-03BB-5AB6-4552E92B99FF}"/>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0617"/>
          <a:stretch/>
        </p:blipFill>
        <p:spPr>
          <a:xfrm>
            <a:off x="0" y="0"/>
            <a:ext cx="6153048" cy="6858000"/>
          </a:xfrm>
          <a:prstGeom prst="rect">
            <a:avLst/>
          </a:prstGeom>
        </p:spPr>
      </p:pic>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dirty="0"/>
              <a:t>Click to add text</a:t>
            </a:r>
          </a:p>
          <a:p>
            <a:pPr lvl="1"/>
            <a:r>
              <a:rPr lang="en-US" dirty="0"/>
              <a:t>Second level</a:t>
            </a:r>
          </a:p>
          <a:p>
            <a:pPr lvl="2"/>
            <a:r>
              <a:rPr lang="en-US" dirty="0"/>
              <a:t>Third level </a:t>
            </a:r>
          </a:p>
          <a:p>
            <a:pPr lvl="3"/>
            <a:r>
              <a:rPr lang="en-US" dirty="0"/>
              <a:t>Fourth level </a:t>
            </a:r>
          </a:p>
          <a:p>
            <a:pPr lvl="4"/>
            <a:r>
              <a:rPr lang="en-US" dirty="0"/>
              <a:t>Fifth level </a:t>
            </a:r>
          </a:p>
          <a:p>
            <a:pPr lvl="0"/>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pic>
        <p:nvPicPr>
          <p:cNvPr id="9" name="Graphic 8">
            <a:extLst>
              <a:ext uri="{FF2B5EF4-FFF2-40B4-BE49-F238E27FC236}">
                <a16:creationId xmlns:a16="http://schemas.microsoft.com/office/drawing/2014/main" id="{900D319D-67F8-5830-99A3-7EB562C28B34}"/>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586" r="26226" b="3861"/>
          <a:stretch/>
        </p:blipFill>
        <p:spPr>
          <a:xfrm>
            <a:off x="9415463" y="264696"/>
            <a:ext cx="2776538" cy="6593304"/>
          </a:xfrm>
          <a:prstGeom prst="rect">
            <a:avLst/>
          </a:prstGeom>
        </p:spPr>
      </p:pic>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dirty="0"/>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7625969" y="-9144"/>
            <a:ext cx="4581525" cy="6602413"/>
          </a:xfrm>
        </p:spPr>
        <p:txBody>
          <a:bodyPr>
            <a:normAutofit/>
          </a:bodyPr>
          <a:lstStyle>
            <a:lvl1pPr marL="0" indent="0" algn="ctr">
              <a:buNone/>
              <a:defRPr sz="2000"/>
            </a:lvl1pPr>
          </a:lstStyle>
          <a:p>
            <a:r>
              <a:rPr lang="en-GB"/>
              <a:t>Click icon to add picture</a:t>
            </a:r>
            <a:endParaRPr lang="en-US" dirty="0"/>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dirty="0"/>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GB"/>
              <a:t>Click icon to add picture</a:t>
            </a:r>
            <a:endParaRPr lang="en-US" dirty="0"/>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0627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dirty="0"/>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dirty="0"/>
              <a:t>Click to add text</a:t>
            </a:r>
          </a:p>
        </p:txBody>
      </p:sp>
      <p:pic>
        <p:nvPicPr>
          <p:cNvPr id="7" name="Graphic 6">
            <a:extLst>
              <a:ext uri="{FF2B5EF4-FFF2-40B4-BE49-F238E27FC236}">
                <a16:creationId xmlns:a16="http://schemas.microsoft.com/office/drawing/2014/main" id="{CD18796B-7A45-F026-1306-A9ADE06D8864}"/>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706"/>
          <a:stretch/>
        </p:blipFill>
        <p:spPr>
          <a:xfrm>
            <a:off x="0" y="0"/>
            <a:ext cx="4661067" cy="6858000"/>
          </a:xfrm>
          <a:prstGeom prst="rect">
            <a:avLst/>
          </a:prstGeom>
        </p:spPr>
      </p:pic>
    </p:spTree>
    <p:extLst>
      <p:ext uri="{BB962C8B-B14F-4D97-AF65-F5344CB8AC3E}">
        <p14:creationId xmlns:p14="http://schemas.microsoft.com/office/powerpoint/2010/main" val="331876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dirty="0"/>
              <a:t>Click to add content</a:t>
            </a:r>
          </a:p>
          <a:p>
            <a:pPr lvl="1"/>
            <a:r>
              <a:rPr lang="en-US" dirty="0"/>
              <a:t>Second level</a:t>
            </a:r>
          </a:p>
          <a:p>
            <a:pPr lvl="2"/>
            <a:r>
              <a:rPr lang="en-US" dirty="0"/>
              <a:t>Third level</a:t>
            </a:r>
          </a:p>
          <a:p>
            <a:pPr lvl="4"/>
            <a:r>
              <a:rPr lang="en-US" dirty="0"/>
              <a:t>Fourth level</a:t>
            </a:r>
          </a:p>
          <a:p>
            <a:pPr lvl="5"/>
            <a:r>
              <a:rPr lang="en-US" dirty="0"/>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D1046054-0FA9-558E-22C0-007C8D3DAFD0}"/>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367" t="32063" r="19367" b="20417"/>
          <a:stretch/>
        </p:blipFill>
        <p:spPr>
          <a:xfrm>
            <a:off x="4977245" y="0"/>
            <a:ext cx="7214755" cy="143907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dirty="0"/>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dirty="0"/>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GB"/>
              <a:t>Click icon to add picture</a:t>
            </a:r>
            <a:endParaRPr lang="en-US" dirty="0"/>
          </a:p>
        </p:txBody>
      </p:sp>
    </p:spTree>
    <p:extLst>
      <p:ext uri="{BB962C8B-B14F-4D97-AF65-F5344CB8AC3E}">
        <p14:creationId xmlns:p14="http://schemas.microsoft.com/office/powerpoint/2010/main" val="283264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dirty="0"/>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42307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06404F0-C6D6-98DF-5397-EF0F68B0140E}"/>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9256" t="-150" r="58720" b="30269"/>
          <a:stretch/>
        </p:blipFill>
        <p:spPr>
          <a:xfrm>
            <a:off x="8972551" y="5081287"/>
            <a:ext cx="3219450" cy="1776714"/>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25F4A3D2-0CBC-CF43-C14A-141B19AE6711}"/>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433" t="-5525" r="24023" b="11733"/>
          <a:stretch/>
        </p:blipFill>
        <p:spPr>
          <a:xfrm>
            <a:off x="4478101" y="0"/>
            <a:ext cx="7713899"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dirty="0"/>
              <a:t>Click to add text</a:t>
            </a:r>
          </a:p>
          <a:p>
            <a:pPr lvl="1"/>
            <a:r>
              <a:rPr lang="en-US" dirty="0"/>
              <a:t>Second level</a:t>
            </a:r>
          </a:p>
          <a:p>
            <a:pPr lvl="2"/>
            <a:r>
              <a:rPr lang="en-US" dirty="0"/>
              <a:t>Third level </a:t>
            </a:r>
          </a:p>
          <a:p>
            <a:pPr lvl="3"/>
            <a:r>
              <a:rPr lang="en-US" dirty="0"/>
              <a:t>Fourth level </a:t>
            </a:r>
          </a:p>
          <a:p>
            <a:pPr lvl="4"/>
            <a:r>
              <a:rPr lang="en-US" dirty="0"/>
              <a:t>Fifth level </a:t>
            </a:r>
          </a:p>
          <a:p>
            <a:pPr lvl="0"/>
            <a:endParaRPr lang="en-US" dirty="0"/>
          </a:p>
        </p:txBody>
      </p:sp>
    </p:spTree>
    <p:extLst>
      <p:ext uri="{BB962C8B-B14F-4D97-AF65-F5344CB8AC3E}">
        <p14:creationId xmlns:p14="http://schemas.microsoft.com/office/powerpoint/2010/main" val="3828155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dirty="0"/>
              <a:t>Click to add title</a:t>
            </a:r>
          </a:p>
        </p:txBody>
      </p:sp>
      <p:grpSp>
        <p:nvGrpSpPr>
          <p:cNvPr id="815" name="Group 814">
            <a:extLst>
              <a:ext uri="{FF2B5EF4-FFF2-40B4-BE49-F238E27FC236}">
                <a16:creationId xmlns:a16="http://schemas.microsoft.com/office/drawing/2014/main" id="{98F70650-8E48-1844-382B-91FBA9C8DD1F}"/>
              </a:ext>
              <a:ext uri="{C183D7F6-B498-43B3-948B-1728B52AA6E4}">
                <adec:decorative xmlns:adec="http://schemas.microsoft.com/office/drawing/2017/decorative" val="1"/>
              </a:ext>
            </a:extLst>
          </p:cNvPr>
          <p:cNvGrpSpPr/>
          <p:nvPr userDrawn="1"/>
        </p:nvGrpSpPr>
        <p:grpSpPr>
          <a:xfrm>
            <a:off x="5716" y="-50037"/>
            <a:ext cx="12186031" cy="3025624"/>
            <a:chOff x="5716" y="-50037"/>
            <a:chExt cx="12186031" cy="3025624"/>
          </a:xfrm>
        </p:grpSpPr>
        <p:sp>
          <p:nvSpPr>
            <p:cNvPr id="12" name="Freeform: Shape 11">
              <a:extLst>
                <a:ext uri="{FF2B5EF4-FFF2-40B4-BE49-F238E27FC236}">
                  <a16:creationId xmlns:a16="http://schemas.microsoft.com/office/drawing/2014/main" id="{696CB0C7-73C9-4B92-88CA-FE7D026ED481}"/>
                </a:ext>
              </a:extLst>
            </p:cNvPr>
            <p:cNvSpPr/>
            <p:nvPr/>
          </p:nvSpPr>
          <p:spPr>
            <a:xfrm>
              <a:off x="9865435" y="2327548"/>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00EB8F1C-0D8E-4E0F-BD64-E9093BCEC615}"/>
                </a:ext>
              </a:extLst>
            </p:cNvPr>
            <p:cNvSpPr/>
            <p:nvPr/>
          </p:nvSpPr>
          <p:spPr>
            <a:xfrm>
              <a:off x="8614163" y="1807872"/>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94D8640-E626-45FA-B2CF-0222166C2F42}"/>
                </a:ext>
              </a:extLst>
            </p:cNvPr>
            <p:cNvSpPr/>
            <p:nvPr/>
          </p:nvSpPr>
          <p:spPr>
            <a:xfrm>
              <a:off x="6092192" y="292266"/>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5873C672-C0CC-4550-A694-CEB71DC6BEA7}"/>
                </a:ext>
              </a:extLst>
            </p:cNvPr>
            <p:cNvSpPr/>
            <p:nvPr/>
          </p:nvSpPr>
          <p:spPr>
            <a:xfrm>
              <a:off x="4278070" y="29318"/>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776" name="Freeform 775">
              <a:extLst>
                <a:ext uri="{FF2B5EF4-FFF2-40B4-BE49-F238E27FC236}">
                  <a16:creationId xmlns:a16="http://schemas.microsoft.com/office/drawing/2014/main" id="{8AE234EC-24BB-C203-13CC-0DE3E8682DFF}"/>
                </a:ext>
              </a:extLst>
            </p:cNvPr>
            <p:cNvSpPr/>
            <p:nvPr/>
          </p:nvSpPr>
          <p:spPr>
            <a:xfrm>
              <a:off x="10809444" y="-12696"/>
              <a:ext cx="1265873" cy="505824"/>
            </a:xfrm>
            <a:custGeom>
              <a:avLst/>
              <a:gdLst>
                <a:gd name="connsiteX0" fmla="*/ 0 w 1265873"/>
                <a:gd name="connsiteY0" fmla="*/ 0 h 505824"/>
                <a:gd name="connsiteX1" fmla="*/ 945372 w 1265873"/>
                <a:gd name="connsiteY1" fmla="*/ 0 h 505824"/>
                <a:gd name="connsiteX2" fmla="*/ 1265873 w 1265873"/>
                <a:gd name="connsiteY2" fmla="*/ 102450 h 505824"/>
                <a:gd name="connsiteX3" fmla="*/ 1265873 w 1265873"/>
                <a:gd name="connsiteY3" fmla="*/ 505824 h 505824"/>
                <a:gd name="connsiteX4" fmla="*/ 0 w 1265873"/>
                <a:gd name="connsiteY4" fmla="*/ 101688 h 505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5873" h="505824">
                  <a:moveTo>
                    <a:pt x="0" y="0"/>
                  </a:moveTo>
                  <a:lnTo>
                    <a:pt x="945372" y="0"/>
                  </a:lnTo>
                  <a:lnTo>
                    <a:pt x="1265873" y="102450"/>
                  </a:lnTo>
                  <a:lnTo>
                    <a:pt x="1265873" y="505824"/>
                  </a:lnTo>
                  <a:lnTo>
                    <a:pt x="0" y="101688"/>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40" name="Freeform: Shape 39">
              <a:extLst>
                <a:ext uri="{FF2B5EF4-FFF2-40B4-BE49-F238E27FC236}">
                  <a16:creationId xmlns:a16="http://schemas.microsoft.com/office/drawing/2014/main" id="{F11A9D8D-D79C-4384-9337-0BC9CD9F4958}"/>
                </a:ext>
              </a:extLst>
            </p:cNvPr>
            <p:cNvSpPr/>
            <p:nvPr/>
          </p:nvSpPr>
          <p:spPr>
            <a:xfrm>
              <a:off x="12086110" y="93055"/>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1D035A0E-C739-44A5-A218-106270665C55}"/>
                </a:ext>
              </a:extLst>
            </p:cNvPr>
            <p:cNvSpPr/>
            <p:nvPr/>
          </p:nvSpPr>
          <p:spPr>
            <a:xfrm>
              <a:off x="12091315" y="2655"/>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8D5399D4-A249-41F9-A76B-A2B3871FD809}"/>
                </a:ext>
              </a:extLst>
            </p:cNvPr>
            <p:cNvSpPr/>
            <p:nvPr/>
          </p:nvSpPr>
          <p:spPr>
            <a:xfrm>
              <a:off x="9859975" y="328071"/>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5709E6D-E0D2-4AC0-AAE0-11017863EA92}"/>
                </a:ext>
              </a:extLst>
            </p:cNvPr>
            <p:cNvSpPr/>
            <p:nvPr/>
          </p:nvSpPr>
          <p:spPr>
            <a:xfrm>
              <a:off x="11314396" y="782994"/>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D36426AF-7BB3-46D5-B9F7-1F30C736A494}"/>
                </a:ext>
              </a:extLst>
            </p:cNvPr>
            <p:cNvSpPr/>
            <p:nvPr/>
          </p:nvSpPr>
          <p:spPr>
            <a:xfrm>
              <a:off x="9220690" y="630380"/>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1F43FF8-7888-4C0A-9374-7A344D8D8242}"/>
                </a:ext>
              </a:extLst>
            </p:cNvPr>
            <p:cNvSpPr/>
            <p:nvPr/>
          </p:nvSpPr>
          <p:spPr>
            <a:xfrm>
              <a:off x="10642608" y="1060036"/>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E2214C-D2A6-4064-80B4-801301A77711}"/>
                </a:ext>
              </a:extLst>
            </p:cNvPr>
            <p:cNvSpPr/>
            <p:nvPr/>
          </p:nvSpPr>
          <p:spPr>
            <a:xfrm>
              <a:off x="9225769" y="422916"/>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3792C80-3C4E-4A5E-B28A-A845906AD7BE}"/>
                </a:ext>
              </a:extLst>
            </p:cNvPr>
            <p:cNvSpPr/>
            <p:nvPr/>
          </p:nvSpPr>
          <p:spPr>
            <a:xfrm>
              <a:off x="10647813" y="852572"/>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28138C-11B0-43A7-A30B-05BF0531FB38}"/>
                </a:ext>
              </a:extLst>
            </p:cNvPr>
            <p:cNvSpPr/>
            <p:nvPr/>
          </p:nvSpPr>
          <p:spPr>
            <a:xfrm>
              <a:off x="8696438" y="247828"/>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789" name="Freeform 788">
              <a:extLst>
                <a:ext uri="{FF2B5EF4-FFF2-40B4-BE49-F238E27FC236}">
                  <a16:creationId xmlns:a16="http://schemas.microsoft.com/office/drawing/2014/main" id="{9CB742FD-E6D8-87A6-F66D-D5830EC0FE4B}"/>
                </a:ext>
              </a:extLst>
            </p:cNvPr>
            <p:cNvSpPr/>
            <p:nvPr/>
          </p:nvSpPr>
          <p:spPr>
            <a:xfrm>
              <a:off x="5145790" y="-12696"/>
              <a:ext cx="3539857" cy="1070447"/>
            </a:xfrm>
            <a:custGeom>
              <a:avLst/>
              <a:gdLst>
                <a:gd name="connsiteX0" fmla="*/ 0 w 3539857"/>
                <a:gd name="connsiteY0" fmla="*/ 0 h 1070447"/>
                <a:gd name="connsiteX1" fmla="*/ 2020293 w 3539857"/>
                <a:gd name="connsiteY1" fmla="*/ 0 h 1070447"/>
                <a:gd name="connsiteX2" fmla="*/ 3539857 w 3539857"/>
                <a:gd name="connsiteY2" fmla="*/ 459354 h 1070447"/>
                <a:gd name="connsiteX3" fmla="*/ 3539857 w 3539857"/>
                <a:gd name="connsiteY3" fmla="*/ 1070447 h 1070447"/>
              </a:gdLst>
              <a:ahLst/>
              <a:cxnLst>
                <a:cxn ang="0">
                  <a:pos x="connsiteX0" y="connsiteY0"/>
                </a:cxn>
                <a:cxn ang="0">
                  <a:pos x="connsiteX1" y="connsiteY1"/>
                </a:cxn>
                <a:cxn ang="0">
                  <a:pos x="connsiteX2" y="connsiteY2"/>
                </a:cxn>
                <a:cxn ang="0">
                  <a:pos x="connsiteX3" y="connsiteY3"/>
                </a:cxn>
              </a:cxnLst>
              <a:rect l="l" t="t" r="r" b="b"/>
              <a:pathLst>
                <a:path w="3539857" h="1070447">
                  <a:moveTo>
                    <a:pt x="0" y="0"/>
                  </a:moveTo>
                  <a:lnTo>
                    <a:pt x="2020293" y="0"/>
                  </a:lnTo>
                  <a:lnTo>
                    <a:pt x="3539857" y="459354"/>
                  </a:lnTo>
                  <a:lnTo>
                    <a:pt x="3539857" y="1070447"/>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dirty="0"/>
            </a:p>
          </p:txBody>
        </p:sp>
        <p:sp>
          <p:nvSpPr>
            <p:cNvPr id="785" name="Freeform 784">
              <a:extLst>
                <a:ext uri="{FF2B5EF4-FFF2-40B4-BE49-F238E27FC236}">
                  <a16:creationId xmlns:a16="http://schemas.microsoft.com/office/drawing/2014/main" id="{95880C50-423C-1BDB-74B3-19400311FDC0}"/>
                </a:ext>
              </a:extLst>
            </p:cNvPr>
            <p:cNvSpPr/>
            <p:nvPr/>
          </p:nvSpPr>
          <p:spPr>
            <a:xfrm>
              <a:off x="7200361" y="-12696"/>
              <a:ext cx="1734016" cy="450213"/>
            </a:xfrm>
            <a:custGeom>
              <a:avLst/>
              <a:gdLst>
                <a:gd name="connsiteX0" fmla="*/ 0 w 1734016"/>
                <a:gd name="connsiteY0" fmla="*/ 0 h 450213"/>
                <a:gd name="connsiteX1" fmla="*/ 901572 w 1734016"/>
                <a:gd name="connsiteY1" fmla="*/ 0 h 450213"/>
                <a:gd name="connsiteX2" fmla="*/ 1734016 w 1734016"/>
                <a:gd name="connsiteY2" fmla="*/ 251510 h 450213"/>
                <a:gd name="connsiteX3" fmla="*/ 1489476 w 1734016"/>
                <a:gd name="connsiteY3" fmla="*/ 450213 h 450213"/>
              </a:gdLst>
              <a:ahLst/>
              <a:cxnLst>
                <a:cxn ang="0">
                  <a:pos x="connsiteX0" y="connsiteY0"/>
                </a:cxn>
                <a:cxn ang="0">
                  <a:pos x="connsiteX1" y="connsiteY1"/>
                </a:cxn>
                <a:cxn ang="0">
                  <a:pos x="connsiteX2" y="connsiteY2"/>
                </a:cxn>
                <a:cxn ang="0">
                  <a:pos x="connsiteX3" y="connsiteY3"/>
                </a:cxn>
              </a:cxnLst>
              <a:rect l="l" t="t" r="r" b="b"/>
              <a:pathLst>
                <a:path w="1734016" h="450213">
                  <a:moveTo>
                    <a:pt x="0" y="0"/>
                  </a:moveTo>
                  <a:lnTo>
                    <a:pt x="901572" y="0"/>
                  </a:lnTo>
                  <a:lnTo>
                    <a:pt x="1734016" y="251510"/>
                  </a:lnTo>
                  <a:lnTo>
                    <a:pt x="1489476" y="450213"/>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780" name="Freeform 779">
              <a:extLst>
                <a:ext uri="{FF2B5EF4-FFF2-40B4-BE49-F238E27FC236}">
                  <a16:creationId xmlns:a16="http://schemas.microsoft.com/office/drawing/2014/main" id="{DA802240-291A-34FF-3135-1B01B1041638}"/>
                </a:ext>
              </a:extLst>
            </p:cNvPr>
            <p:cNvSpPr/>
            <p:nvPr userDrawn="1"/>
          </p:nvSpPr>
          <p:spPr>
            <a:xfrm>
              <a:off x="8136109" y="-12695"/>
              <a:ext cx="1588137" cy="527789"/>
            </a:xfrm>
            <a:custGeom>
              <a:avLst/>
              <a:gdLst>
                <a:gd name="connsiteX0" fmla="*/ 0 w 1588137"/>
                <a:gd name="connsiteY0" fmla="*/ 0 h 527789"/>
                <a:gd name="connsiteX1" fmla="*/ 792404 w 1588137"/>
                <a:gd name="connsiteY1" fmla="*/ 0 h 527789"/>
                <a:gd name="connsiteX2" fmla="*/ 1588137 w 1588137"/>
                <a:gd name="connsiteY2" fmla="*/ 240590 h 527789"/>
                <a:gd name="connsiteX3" fmla="*/ 1588137 w 1588137"/>
                <a:gd name="connsiteY3" fmla="*/ 503158 h 527789"/>
                <a:gd name="connsiteX4" fmla="*/ 1334201 w 1588137"/>
                <a:gd name="connsiteY4" fmla="*/ 426216 h 527789"/>
                <a:gd name="connsiteX5" fmla="*/ 1331408 w 1588137"/>
                <a:gd name="connsiteY5" fmla="*/ 426216 h 527789"/>
                <a:gd name="connsiteX6" fmla="*/ 1330519 w 1588137"/>
                <a:gd name="connsiteY6" fmla="*/ 426216 h 527789"/>
                <a:gd name="connsiteX7" fmla="*/ 1329503 w 1588137"/>
                <a:gd name="connsiteY7" fmla="*/ 426216 h 527789"/>
                <a:gd name="connsiteX8" fmla="*/ 1203931 w 1588137"/>
                <a:gd name="connsiteY8" fmla="*/ 527789 h 527789"/>
                <a:gd name="connsiteX9" fmla="*/ 812235 w 1588137"/>
                <a:gd name="connsiteY9" fmla="*/ 408059 h 527789"/>
                <a:gd name="connsiteX10" fmla="*/ 812235 w 1588137"/>
                <a:gd name="connsiteY10" fmla="*/ 247319 h 527789"/>
                <a:gd name="connsiteX11" fmla="*/ 812235 w 1588137"/>
                <a:gd name="connsiteY11" fmla="*/ 246557 h 527789"/>
                <a:gd name="connsiteX12" fmla="*/ 812235 w 1588137"/>
                <a:gd name="connsiteY12" fmla="*/ 245668 h 527789"/>
                <a:gd name="connsiteX13" fmla="*/ 812235 w 1588137"/>
                <a:gd name="connsiteY13" fmla="*/ 244907 h 527789"/>
                <a:gd name="connsiteX14" fmla="*/ 811473 w 1588137"/>
                <a:gd name="connsiteY14" fmla="*/ 244907 h 527789"/>
                <a:gd name="connsiteX15" fmla="*/ 810711 w 1588137"/>
                <a:gd name="connsiteY15" fmla="*/ 244907 h 527789"/>
                <a:gd name="connsiteX16" fmla="*/ 810457 w 1588137"/>
                <a:gd name="connsiteY16" fmla="*/ 245034 h 527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88137" h="527789">
                  <a:moveTo>
                    <a:pt x="0" y="0"/>
                  </a:moveTo>
                  <a:lnTo>
                    <a:pt x="792404" y="0"/>
                  </a:lnTo>
                  <a:lnTo>
                    <a:pt x="1588137" y="240590"/>
                  </a:lnTo>
                  <a:lnTo>
                    <a:pt x="1588137" y="503158"/>
                  </a:lnTo>
                  <a:lnTo>
                    <a:pt x="1334201" y="426216"/>
                  </a:lnTo>
                  <a:lnTo>
                    <a:pt x="1331408" y="426216"/>
                  </a:lnTo>
                  <a:lnTo>
                    <a:pt x="1330519" y="426216"/>
                  </a:lnTo>
                  <a:lnTo>
                    <a:pt x="1329503" y="426216"/>
                  </a:lnTo>
                  <a:lnTo>
                    <a:pt x="1203931" y="527789"/>
                  </a:lnTo>
                  <a:lnTo>
                    <a:pt x="812235" y="408059"/>
                  </a:lnTo>
                  <a:lnTo>
                    <a:pt x="812235" y="247319"/>
                  </a:lnTo>
                  <a:cubicBezTo>
                    <a:pt x="812235" y="246557"/>
                    <a:pt x="812235" y="246811"/>
                    <a:pt x="812235" y="246557"/>
                  </a:cubicBezTo>
                  <a:cubicBezTo>
                    <a:pt x="812235" y="246303"/>
                    <a:pt x="812235" y="245668"/>
                    <a:pt x="812235" y="245668"/>
                  </a:cubicBezTo>
                  <a:lnTo>
                    <a:pt x="812235" y="244907"/>
                  </a:lnTo>
                  <a:lnTo>
                    <a:pt x="811473" y="244907"/>
                  </a:lnTo>
                  <a:lnTo>
                    <a:pt x="810711" y="244907"/>
                  </a:lnTo>
                  <a:lnTo>
                    <a:pt x="810457" y="245034"/>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dirty="0"/>
            </a:p>
          </p:txBody>
        </p:sp>
        <p:sp>
          <p:nvSpPr>
            <p:cNvPr id="67" name="Freeform: Shape 66">
              <a:extLst>
                <a:ext uri="{FF2B5EF4-FFF2-40B4-BE49-F238E27FC236}">
                  <a16:creationId xmlns:a16="http://schemas.microsoft.com/office/drawing/2014/main" id="{52150121-89D0-4AC9-8F16-FA142C7D4304}"/>
                </a:ext>
              </a:extLst>
            </p:cNvPr>
            <p:cNvSpPr/>
            <p:nvPr/>
          </p:nvSpPr>
          <p:spPr>
            <a:xfrm>
              <a:off x="9736181" y="-34166"/>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778" name="Freeform 777">
              <a:extLst>
                <a:ext uri="{FF2B5EF4-FFF2-40B4-BE49-F238E27FC236}">
                  <a16:creationId xmlns:a16="http://schemas.microsoft.com/office/drawing/2014/main" id="{9EBADD24-CA3B-B936-2CC1-E5826527A689}"/>
                </a:ext>
              </a:extLst>
            </p:cNvPr>
            <p:cNvSpPr/>
            <p:nvPr/>
          </p:nvSpPr>
          <p:spPr>
            <a:xfrm>
              <a:off x="8963680" y="-12696"/>
              <a:ext cx="1050864" cy="231449"/>
            </a:xfrm>
            <a:custGeom>
              <a:avLst/>
              <a:gdLst>
                <a:gd name="connsiteX0" fmla="*/ 0 w 1050864"/>
                <a:gd name="connsiteY0" fmla="*/ 0 h 231449"/>
                <a:gd name="connsiteX1" fmla="*/ 1050864 w 1050864"/>
                <a:gd name="connsiteY1" fmla="*/ 0 h 231449"/>
                <a:gd name="connsiteX2" fmla="*/ 765898 w 1050864"/>
                <a:gd name="connsiteY2" fmla="*/ 231449 h 231449"/>
              </a:gdLst>
              <a:ahLst/>
              <a:cxnLst>
                <a:cxn ang="0">
                  <a:pos x="connsiteX0" y="connsiteY0"/>
                </a:cxn>
                <a:cxn ang="0">
                  <a:pos x="connsiteX1" y="connsiteY1"/>
                </a:cxn>
                <a:cxn ang="0">
                  <a:pos x="connsiteX2" y="connsiteY2"/>
                </a:cxn>
              </a:cxnLst>
              <a:rect l="l" t="t" r="r" b="b"/>
              <a:pathLst>
                <a:path w="1050864" h="231449">
                  <a:moveTo>
                    <a:pt x="0" y="0"/>
                  </a:moveTo>
                  <a:lnTo>
                    <a:pt x="1050864" y="0"/>
                  </a:lnTo>
                  <a:lnTo>
                    <a:pt x="765898" y="231449"/>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69" name="Freeform: Shape 68">
              <a:extLst>
                <a:ext uri="{FF2B5EF4-FFF2-40B4-BE49-F238E27FC236}">
                  <a16:creationId xmlns:a16="http://schemas.microsoft.com/office/drawing/2014/main" id="{EAE48A8A-0D1F-4DE4-B1FB-95599D960B15}"/>
                </a:ext>
              </a:extLst>
            </p:cNvPr>
            <p:cNvSpPr/>
            <p:nvPr/>
          </p:nvSpPr>
          <p:spPr>
            <a:xfrm>
              <a:off x="7815659" y="853334"/>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63A8FDD-A0EC-4115-92B1-9CCC7402F490}"/>
                </a:ext>
              </a:extLst>
            </p:cNvPr>
            <p:cNvSpPr/>
            <p:nvPr/>
          </p:nvSpPr>
          <p:spPr>
            <a:xfrm>
              <a:off x="7581530" y="884949"/>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3B0B500-5E50-446D-9425-D2FC54804D65}"/>
                </a:ext>
              </a:extLst>
            </p:cNvPr>
            <p:cNvSpPr/>
            <p:nvPr/>
          </p:nvSpPr>
          <p:spPr>
            <a:xfrm>
              <a:off x="7404156" y="746047"/>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DF05FA-63E1-425C-87D2-A0B475C37243}"/>
                </a:ext>
              </a:extLst>
            </p:cNvPr>
            <p:cNvSpPr/>
            <p:nvPr/>
          </p:nvSpPr>
          <p:spPr>
            <a:xfrm>
              <a:off x="7064261" y="715448"/>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6ECF1D3-AF31-425C-9895-683D6AF092EE}"/>
                </a:ext>
              </a:extLst>
            </p:cNvPr>
            <p:cNvSpPr/>
            <p:nvPr/>
          </p:nvSpPr>
          <p:spPr>
            <a:xfrm>
              <a:off x="8660760" y="1948171"/>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256726-B7C1-4AB8-805E-5FD1C8D16C19}"/>
                </a:ext>
              </a:extLst>
            </p:cNvPr>
            <p:cNvSpPr/>
            <p:nvPr/>
          </p:nvSpPr>
          <p:spPr>
            <a:xfrm>
              <a:off x="8264746" y="1925190"/>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1E731EA2-E8C0-4855-BD36-B2BD56975040}"/>
                </a:ext>
              </a:extLst>
            </p:cNvPr>
            <p:cNvSpPr/>
            <p:nvPr/>
          </p:nvSpPr>
          <p:spPr>
            <a:xfrm>
              <a:off x="8271476" y="1752133"/>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BBD158FE-6B1E-4BE1-9C49-933EADFAA8F5}"/>
                </a:ext>
              </a:extLst>
            </p:cNvPr>
            <p:cNvSpPr/>
            <p:nvPr/>
          </p:nvSpPr>
          <p:spPr>
            <a:xfrm>
              <a:off x="8596134" y="1831742"/>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EB40538-96AA-498C-BFC8-4B42E6FDE105}"/>
                </a:ext>
              </a:extLst>
            </p:cNvPr>
            <p:cNvSpPr/>
            <p:nvPr/>
          </p:nvSpPr>
          <p:spPr>
            <a:xfrm>
              <a:off x="5870252" y="307756"/>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997AA30-9185-4BA8-B58F-F64514EB009A}"/>
                </a:ext>
              </a:extLst>
            </p:cNvPr>
            <p:cNvSpPr/>
            <p:nvPr/>
          </p:nvSpPr>
          <p:spPr>
            <a:xfrm>
              <a:off x="4280737" y="38713"/>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797" name="Freeform 796">
              <a:extLst>
                <a:ext uri="{FF2B5EF4-FFF2-40B4-BE49-F238E27FC236}">
                  <a16:creationId xmlns:a16="http://schemas.microsoft.com/office/drawing/2014/main" id="{28C8952C-5B46-D1EC-FECE-2E1A2E1C1C1C}"/>
                </a:ext>
              </a:extLst>
            </p:cNvPr>
            <p:cNvSpPr/>
            <p:nvPr/>
          </p:nvSpPr>
          <p:spPr>
            <a:xfrm>
              <a:off x="4281244" y="-12696"/>
              <a:ext cx="1826185" cy="510522"/>
            </a:xfrm>
            <a:custGeom>
              <a:avLst/>
              <a:gdLst>
                <a:gd name="connsiteX0" fmla="*/ 45999 w 1826185"/>
                <a:gd name="connsiteY0" fmla="*/ 0 h 510522"/>
                <a:gd name="connsiteX1" fmla="*/ 795429 w 1826185"/>
                <a:gd name="connsiteY1" fmla="*/ 0 h 510522"/>
                <a:gd name="connsiteX2" fmla="*/ 1826185 w 1826185"/>
                <a:gd name="connsiteY2" fmla="*/ 311945 h 510522"/>
                <a:gd name="connsiteX3" fmla="*/ 1583294 w 1826185"/>
                <a:gd name="connsiteY3" fmla="*/ 510522 h 510522"/>
                <a:gd name="connsiteX4" fmla="*/ 0 w 1826185"/>
                <a:gd name="connsiteY4" fmla="*/ 31856 h 510522"/>
                <a:gd name="connsiteX5" fmla="*/ 13332 w 1826185"/>
                <a:gd name="connsiteY5" fmla="*/ 21064 h 510522"/>
                <a:gd name="connsiteX6" fmla="*/ 14728 w 1826185"/>
                <a:gd name="connsiteY6" fmla="*/ 21952 h 510522"/>
                <a:gd name="connsiteX7" fmla="*/ 16887 w 1826185"/>
                <a:gd name="connsiteY7" fmla="*/ 21952 h 510522"/>
                <a:gd name="connsiteX8" fmla="*/ 18664 w 1826185"/>
                <a:gd name="connsiteY8" fmla="*/ 21952 h 510522"/>
                <a:gd name="connsiteX9" fmla="*/ 20188 w 1826185"/>
                <a:gd name="connsiteY9" fmla="*/ 21064 h 510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6185" h="510522">
                  <a:moveTo>
                    <a:pt x="45999" y="0"/>
                  </a:moveTo>
                  <a:lnTo>
                    <a:pt x="795429" y="0"/>
                  </a:lnTo>
                  <a:lnTo>
                    <a:pt x="1826185" y="311945"/>
                  </a:lnTo>
                  <a:lnTo>
                    <a:pt x="1583294" y="510522"/>
                  </a:lnTo>
                  <a:lnTo>
                    <a:pt x="0" y="31856"/>
                  </a:lnTo>
                  <a:lnTo>
                    <a:pt x="13332" y="21064"/>
                  </a:lnTo>
                  <a:cubicBezTo>
                    <a:pt x="13751" y="21432"/>
                    <a:pt x="14220" y="21737"/>
                    <a:pt x="14728" y="21952"/>
                  </a:cubicBezTo>
                  <a:cubicBezTo>
                    <a:pt x="15439" y="22079"/>
                    <a:pt x="16176" y="22079"/>
                    <a:pt x="16887" y="21952"/>
                  </a:cubicBezTo>
                  <a:lnTo>
                    <a:pt x="18664" y="21952"/>
                  </a:lnTo>
                  <a:cubicBezTo>
                    <a:pt x="19210" y="21737"/>
                    <a:pt x="19731" y="21432"/>
                    <a:pt x="20188" y="21064"/>
                  </a:cubicBezTo>
                  <a:close/>
                </a:path>
              </a:pathLst>
            </a:custGeom>
            <a:solidFill>
              <a:schemeClr val="accent3"/>
            </a:solidFill>
            <a:ln w="12690" cap="flat">
              <a:noFill/>
              <a:prstDash val="solid"/>
              <a:miter/>
            </a:ln>
          </p:spPr>
          <p:txBody>
            <a:bodyPr wrap="square" rtlCol="0" anchor="ctr">
              <a:noAutofit/>
            </a:bodyPr>
            <a:lstStyle/>
            <a:p>
              <a:endParaRPr lang="en-US" dirty="0"/>
            </a:p>
          </p:txBody>
        </p:sp>
        <p:sp>
          <p:nvSpPr>
            <p:cNvPr id="803" name="Freeform 802">
              <a:extLst>
                <a:ext uri="{FF2B5EF4-FFF2-40B4-BE49-F238E27FC236}">
                  <a16:creationId xmlns:a16="http://schemas.microsoft.com/office/drawing/2014/main" id="{FA10EB6E-9C26-5CF2-4D48-9099D7D162DF}"/>
                </a:ext>
              </a:extLst>
            </p:cNvPr>
            <p:cNvSpPr/>
            <p:nvPr/>
          </p:nvSpPr>
          <p:spPr>
            <a:xfrm>
              <a:off x="3884723" y="-12695"/>
              <a:ext cx="242636" cy="547597"/>
            </a:xfrm>
            <a:custGeom>
              <a:avLst/>
              <a:gdLst>
                <a:gd name="connsiteX0" fmla="*/ 0 w 242636"/>
                <a:gd name="connsiteY0" fmla="*/ 0 h 547597"/>
                <a:gd name="connsiteX1" fmla="*/ 242636 w 242636"/>
                <a:gd name="connsiteY1" fmla="*/ 0 h 547597"/>
                <a:gd name="connsiteX2" fmla="*/ 242636 w 242636"/>
                <a:gd name="connsiteY2" fmla="*/ 61948 h 547597"/>
                <a:gd name="connsiteX3" fmla="*/ 242636 w 242636"/>
                <a:gd name="connsiteY3" fmla="*/ 165553 h 547597"/>
                <a:gd name="connsiteX4" fmla="*/ 242636 w 242636"/>
                <a:gd name="connsiteY4" fmla="*/ 350036 h 547597"/>
                <a:gd name="connsiteX5" fmla="*/ 0 w 242636"/>
                <a:gd name="connsiteY5" fmla="*/ 547597 h 54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636" h="547597">
                  <a:moveTo>
                    <a:pt x="0" y="0"/>
                  </a:moveTo>
                  <a:lnTo>
                    <a:pt x="242636" y="0"/>
                  </a:lnTo>
                  <a:lnTo>
                    <a:pt x="242636" y="61948"/>
                  </a:lnTo>
                  <a:lnTo>
                    <a:pt x="242636" y="165553"/>
                  </a:lnTo>
                  <a:lnTo>
                    <a:pt x="242636" y="350036"/>
                  </a:lnTo>
                  <a:lnTo>
                    <a:pt x="0" y="547597"/>
                  </a:lnTo>
                  <a:close/>
                </a:path>
              </a:pathLst>
            </a:custGeom>
            <a:solidFill>
              <a:schemeClr val="tx2"/>
            </a:solidFill>
            <a:ln w="12690" cap="flat">
              <a:noFill/>
              <a:prstDash val="solid"/>
              <a:miter/>
            </a:ln>
          </p:spPr>
          <p:txBody>
            <a:bodyPr wrap="square" rtlCol="0" anchor="ctr">
              <a:noAutofit/>
            </a:bodyPr>
            <a:lstStyle/>
            <a:p>
              <a:endParaRPr lang="en-US" dirty="0"/>
            </a:p>
          </p:txBody>
        </p:sp>
        <p:sp>
          <p:nvSpPr>
            <p:cNvPr id="801" name="Freeform 800">
              <a:extLst>
                <a:ext uri="{FF2B5EF4-FFF2-40B4-BE49-F238E27FC236}">
                  <a16:creationId xmlns:a16="http://schemas.microsoft.com/office/drawing/2014/main" id="{5CD91505-58C6-46EC-09EA-BF96BB70EFC8}"/>
                </a:ext>
              </a:extLst>
            </p:cNvPr>
            <p:cNvSpPr/>
            <p:nvPr/>
          </p:nvSpPr>
          <p:spPr>
            <a:xfrm>
              <a:off x="2048998" y="-12696"/>
              <a:ext cx="1824932" cy="551786"/>
            </a:xfrm>
            <a:custGeom>
              <a:avLst/>
              <a:gdLst>
                <a:gd name="connsiteX0" fmla="*/ 0 w 1824932"/>
                <a:gd name="connsiteY0" fmla="*/ 0 h 551786"/>
                <a:gd name="connsiteX1" fmla="*/ 1824932 w 1824932"/>
                <a:gd name="connsiteY1" fmla="*/ 0 h 551786"/>
                <a:gd name="connsiteX2" fmla="*/ 1824932 w 1824932"/>
                <a:gd name="connsiteY2" fmla="*/ 551786 h 551786"/>
              </a:gdLst>
              <a:ahLst/>
              <a:cxnLst>
                <a:cxn ang="0">
                  <a:pos x="connsiteX0" y="connsiteY0"/>
                </a:cxn>
                <a:cxn ang="0">
                  <a:pos x="connsiteX1" y="connsiteY1"/>
                </a:cxn>
                <a:cxn ang="0">
                  <a:pos x="connsiteX2" y="connsiteY2"/>
                </a:cxn>
              </a:cxnLst>
              <a:rect l="l" t="t" r="r" b="b"/>
              <a:pathLst>
                <a:path w="1824932" h="551786">
                  <a:moveTo>
                    <a:pt x="0" y="0"/>
                  </a:moveTo>
                  <a:lnTo>
                    <a:pt x="1824932" y="0"/>
                  </a:lnTo>
                  <a:lnTo>
                    <a:pt x="1824932" y="551786"/>
                  </a:lnTo>
                  <a:close/>
                </a:path>
              </a:pathLst>
            </a:custGeom>
            <a:solidFill>
              <a:schemeClr val="accent5"/>
            </a:solidFill>
            <a:ln w="12690" cap="flat">
              <a:noFill/>
              <a:prstDash val="solid"/>
              <a:miter/>
            </a:ln>
          </p:spPr>
          <p:txBody>
            <a:bodyPr wrap="square" rtlCol="0" anchor="ctr">
              <a:noAutofit/>
            </a:bodyPr>
            <a:lstStyle/>
            <a:p>
              <a:endParaRPr lang="en-US" dirty="0"/>
            </a:p>
          </p:txBody>
        </p:sp>
        <p:sp>
          <p:nvSpPr>
            <p:cNvPr id="94" name="Freeform: Shape 93">
              <a:extLst>
                <a:ext uri="{FF2B5EF4-FFF2-40B4-BE49-F238E27FC236}">
                  <a16:creationId xmlns:a16="http://schemas.microsoft.com/office/drawing/2014/main" id="{672DE4E8-6A11-4EFA-BA87-7412B18193E3}"/>
                </a:ext>
              </a:extLst>
            </p:cNvPr>
            <p:cNvSpPr/>
            <p:nvPr/>
          </p:nvSpPr>
          <p:spPr>
            <a:xfrm>
              <a:off x="7060071" y="934974"/>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3293CA4-CE6D-4F7C-85CE-24836ED615F6}"/>
                </a:ext>
              </a:extLst>
            </p:cNvPr>
            <p:cNvSpPr/>
            <p:nvPr/>
          </p:nvSpPr>
          <p:spPr>
            <a:xfrm>
              <a:off x="8667235" y="1770925"/>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0F1CE69-AE4C-4B0B-BE72-60D73A336D54}"/>
                </a:ext>
              </a:extLst>
            </p:cNvPr>
            <p:cNvSpPr/>
            <p:nvPr/>
          </p:nvSpPr>
          <p:spPr>
            <a:xfrm>
              <a:off x="5839272" y="1087842"/>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33F33F3-FFC2-4DDE-BE0A-527A573E8EA1}"/>
                </a:ext>
              </a:extLst>
            </p:cNvPr>
            <p:cNvSpPr/>
            <p:nvPr/>
          </p:nvSpPr>
          <p:spPr>
            <a:xfrm>
              <a:off x="10341185" y="2444231"/>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C69BE9E-209A-44C9-A643-31AB33338516}"/>
                </a:ext>
              </a:extLst>
            </p:cNvPr>
            <p:cNvSpPr/>
            <p:nvPr/>
          </p:nvSpPr>
          <p:spPr>
            <a:xfrm>
              <a:off x="9841438" y="2122369"/>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6FD68C00-9475-46D5-9199-D48BF24D2B87}"/>
                </a:ext>
              </a:extLst>
            </p:cNvPr>
            <p:cNvSpPr/>
            <p:nvPr/>
          </p:nvSpPr>
          <p:spPr>
            <a:xfrm>
              <a:off x="5841684" y="934974"/>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4E4848C-69F7-4A89-957C-F518EB45FE72}"/>
                </a:ext>
              </a:extLst>
            </p:cNvPr>
            <p:cNvSpPr/>
            <p:nvPr/>
          </p:nvSpPr>
          <p:spPr>
            <a:xfrm>
              <a:off x="9241513" y="1301655"/>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13557" y="1551906"/>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8167" y="1663130"/>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5839" y="853461"/>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14396" y="1105871"/>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61095" y="984364"/>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6179" y="1190431"/>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30751" y="653742"/>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7740" y="1906144"/>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8740" y="2153603"/>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14168" y="2732192"/>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FB7E7588-F35A-41AF-B055-BCAE58CF1A61}"/>
                </a:ext>
              </a:extLst>
            </p:cNvPr>
            <p:cNvSpPr/>
            <p:nvPr/>
          </p:nvSpPr>
          <p:spPr>
            <a:xfrm>
              <a:off x="9840295" y="2510254"/>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D2DEDF1-49BF-4697-A190-1CD5CEAA9E1A}"/>
                </a:ext>
              </a:extLst>
            </p:cNvPr>
            <p:cNvSpPr/>
            <p:nvPr/>
          </p:nvSpPr>
          <p:spPr>
            <a:xfrm>
              <a:off x="9845628" y="2372748"/>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8994" y="1476234"/>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281381E-C89E-4016-A372-92B5B3D563E7}"/>
                </a:ext>
              </a:extLst>
            </p:cNvPr>
            <p:cNvSpPr/>
            <p:nvPr/>
          </p:nvSpPr>
          <p:spPr>
            <a:xfrm>
              <a:off x="5730587" y="1419734"/>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0387604-3597-4829-8336-217DCACEECD2}"/>
                </a:ext>
              </a:extLst>
            </p:cNvPr>
            <p:cNvSpPr/>
            <p:nvPr/>
          </p:nvSpPr>
          <p:spPr>
            <a:xfrm>
              <a:off x="5734015" y="1311177"/>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E09BF83-6658-45ED-93A4-A465AB69519D}"/>
                </a:ext>
              </a:extLst>
            </p:cNvPr>
            <p:cNvSpPr/>
            <p:nvPr/>
          </p:nvSpPr>
          <p:spPr>
            <a:xfrm>
              <a:off x="4085459" y="893328"/>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C3D3BFB-5CE0-4C28-BCB4-E8753DDDED1C}"/>
                </a:ext>
              </a:extLst>
            </p:cNvPr>
            <p:cNvSpPr/>
            <p:nvPr/>
          </p:nvSpPr>
          <p:spPr>
            <a:xfrm>
              <a:off x="5716" y="7225"/>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810" name="Freeform 809">
              <a:extLst>
                <a:ext uri="{FF2B5EF4-FFF2-40B4-BE49-F238E27FC236}">
                  <a16:creationId xmlns:a16="http://schemas.microsoft.com/office/drawing/2014/main" id="{47B922FA-CDEA-A2D1-1DF9-A5354EB44AE0}"/>
                </a:ext>
              </a:extLst>
            </p:cNvPr>
            <p:cNvSpPr/>
            <p:nvPr/>
          </p:nvSpPr>
          <p:spPr>
            <a:xfrm>
              <a:off x="5716" y="-12696"/>
              <a:ext cx="4239343" cy="1032611"/>
            </a:xfrm>
            <a:custGeom>
              <a:avLst/>
              <a:gdLst>
                <a:gd name="connsiteX0" fmla="*/ 0 w 4239343"/>
                <a:gd name="connsiteY0" fmla="*/ 0 h 1032611"/>
                <a:gd name="connsiteX1" fmla="*/ 672711 w 4239343"/>
                <a:gd name="connsiteY1" fmla="*/ 0 h 1032611"/>
                <a:gd name="connsiteX2" fmla="*/ 4239343 w 4239343"/>
                <a:gd name="connsiteY2" fmla="*/ 897391 h 1032611"/>
                <a:gd name="connsiteX3" fmla="*/ 4073015 w 4239343"/>
                <a:gd name="connsiteY3" fmla="*/ 1032611 h 1032611"/>
                <a:gd name="connsiteX4" fmla="*/ 0 w 4239343"/>
                <a:gd name="connsiteY4" fmla="*/ 9764 h 1032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032611">
                  <a:moveTo>
                    <a:pt x="0" y="0"/>
                  </a:moveTo>
                  <a:lnTo>
                    <a:pt x="672711" y="0"/>
                  </a:lnTo>
                  <a:lnTo>
                    <a:pt x="4239343" y="897391"/>
                  </a:lnTo>
                  <a:lnTo>
                    <a:pt x="4073015" y="1032611"/>
                  </a:lnTo>
                  <a:lnTo>
                    <a:pt x="0" y="9764"/>
                  </a:lnTo>
                  <a:close/>
                </a:path>
              </a:pathLst>
            </a:custGeom>
            <a:solidFill>
              <a:schemeClr val="tx2"/>
            </a:solidFill>
            <a:ln w="12690" cap="flat">
              <a:noFill/>
              <a:prstDash val="solid"/>
              <a:miter/>
            </a:ln>
          </p:spPr>
          <p:txBody>
            <a:bodyPr wrap="square" rtlCol="0" anchor="ctr">
              <a:noAutofit/>
            </a:bodyPr>
            <a:lstStyle/>
            <a:p>
              <a:endParaRPr lang="en-US" dirty="0"/>
            </a:p>
          </p:txBody>
        </p:sp>
        <p:sp>
          <p:nvSpPr>
            <p:cNvPr id="126" name="Freeform: Shape 125">
              <a:extLst>
                <a:ext uri="{FF2B5EF4-FFF2-40B4-BE49-F238E27FC236}">
                  <a16:creationId xmlns:a16="http://schemas.microsoft.com/office/drawing/2014/main" id="{34291ACA-4B81-420D-A9F6-ED589F9A7F8F}"/>
                </a:ext>
              </a:extLst>
            </p:cNvPr>
            <p:cNvSpPr/>
            <p:nvPr/>
          </p:nvSpPr>
          <p:spPr>
            <a:xfrm>
              <a:off x="5460272" y="1245789"/>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2A9F120-74F2-4332-AB35-9A23478D7676}"/>
                </a:ext>
              </a:extLst>
            </p:cNvPr>
            <p:cNvSpPr/>
            <p:nvPr/>
          </p:nvSpPr>
          <p:spPr>
            <a:xfrm>
              <a:off x="4381041" y="1164022"/>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7A06EB5-C4AB-40D2-A860-AF6D5D122E5D}"/>
                </a:ext>
              </a:extLst>
            </p:cNvPr>
            <p:cNvSpPr/>
            <p:nvPr/>
          </p:nvSpPr>
          <p:spPr>
            <a:xfrm>
              <a:off x="4385358" y="1007980"/>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8071" y="318802"/>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13889" y="773218"/>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F2D807D9-9071-4D26-AF35-C6711595B077}"/>
                </a:ext>
              </a:extLst>
            </p:cNvPr>
            <p:cNvSpPr/>
            <p:nvPr/>
          </p:nvSpPr>
          <p:spPr>
            <a:xfrm>
              <a:off x="9213453" y="1240964"/>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A4CA55F-A7EB-4041-97C3-818EF502A127}"/>
                </a:ext>
              </a:extLst>
            </p:cNvPr>
            <p:cNvSpPr/>
            <p:nvPr/>
          </p:nvSpPr>
          <p:spPr>
            <a:xfrm>
              <a:off x="9211548" y="62009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D0DA1F02-7551-46DF-8900-288EFC2868F9}"/>
                </a:ext>
              </a:extLst>
            </p:cNvPr>
            <p:cNvSpPr/>
            <p:nvPr/>
          </p:nvSpPr>
          <p:spPr>
            <a:xfrm>
              <a:off x="9210914" y="62161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AC4D6326-3E87-49CA-8338-209C060EAE0B}"/>
                </a:ext>
              </a:extLst>
            </p:cNvPr>
            <p:cNvSpPr/>
            <p:nvPr/>
          </p:nvSpPr>
          <p:spPr>
            <a:xfrm>
              <a:off x="9211511" y="624285"/>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31815" y="1056862"/>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DFC767E1-DF53-42EF-BC8A-AB07C207C0A7}"/>
                </a:ext>
              </a:extLst>
            </p:cNvPr>
            <p:cNvSpPr/>
            <p:nvPr/>
          </p:nvSpPr>
          <p:spPr>
            <a:xfrm>
              <a:off x="9210914" y="621111"/>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BAA5ED17-ECFE-4B0A-80B4-055358CA7BC1}"/>
                </a:ext>
              </a:extLst>
            </p:cNvPr>
            <p:cNvSpPr/>
            <p:nvPr/>
          </p:nvSpPr>
          <p:spPr>
            <a:xfrm>
              <a:off x="9210914" y="620222"/>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F513EB8-9659-470A-B003-9906FE36D3F4}"/>
                </a:ext>
              </a:extLst>
            </p:cNvPr>
            <p:cNvSpPr/>
            <p:nvPr/>
          </p:nvSpPr>
          <p:spPr>
            <a:xfrm>
              <a:off x="9213326" y="621619"/>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33593" y="848890"/>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32958" y="1055973"/>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2351D74D-937E-4C87-A9C9-885A3A56338E}"/>
                </a:ext>
              </a:extLst>
            </p:cNvPr>
            <p:cNvSpPr/>
            <p:nvPr/>
          </p:nvSpPr>
          <p:spPr>
            <a:xfrm>
              <a:off x="8694787" y="855746"/>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BD515AA-2FBE-44C8-8C7D-57A11894521D}"/>
                </a:ext>
              </a:extLst>
            </p:cNvPr>
            <p:cNvSpPr/>
            <p:nvPr/>
          </p:nvSpPr>
          <p:spPr>
            <a:xfrm>
              <a:off x="5051688" y="-391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6245" y="1065369"/>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BA7C2CC-4C5B-4C3E-A513-F96E7A47C1E0}"/>
                </a:ext>
              </a:extLst>
            </p:cNvPr>
            <p:cNvSpPr/>
            <p:nvPr/>
          </p:nvSpPr>
          <p:spPr>
            <a:xfrm>
              <a:off x="8685011" y="445262"/>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791" name="Freeform 790">
              <a:extLst>
                <a:ext uri="{FF2B5EF4-FFF2-40B4-BE49-F238E27FC236}">
                  <a16:creationId xmlns:a16="http://schemas.microsoft.com/office/drawing/2014/main" id="{676E1FD3-28A9-7EA4-4B57-B6D4974B61F1}"/>
                </a:ext>
              </a:extLst>
            </p:cNvPr>
            <p:cNvSpPr/>
            <p:nvPr/>
          </p:nvSpPr>
          <p:spPr>
            <a:xfrm>
              <a:off x="7164989" y="-12695"/>
              <a:ext cx="1525737" cy="460751"/>
            </a:xfrm>
            <a:custGeom>
              <a:avLst/>
              <a:gdLst>
                <a:gd name="connsiteX0" fmla="*/ 0 w 1525737"/>
                <a:gd name="connsiteY0" fmla="*/ 0 h 460751"/>
                <a:gd name="connsiteX1" fmla="*/ 34663 w 1525737"/>
                <a:gd name="connsiteY1" fmla="*/ 0 h 460751"/>
                <a:gd name="connsiteX2" fmla="*/ 1524087 w 1525737"/>
                <a:gd name="connsiteY2" fmla="*/ 450213 h 460751"/>
                <a:gd name="connsiteX3" fmla="*/ 1521801 w 1525737"/>
                <a:gd name="connsiteY3" fmla="*/ 452117 h 460751"/>
                <a:gd name="connsiteX4" fmla="*/ 1521458 w 1525737"/>
                <a:gd name="connsiteY4" fmla="*/ 452460 h 460751"/>
                <a:gd name="connsiteX5" fmla="*/ 1521801 w 1525737"/>
                <a:gd name="connsiteY5" fmla="*/ 459100 h 460751"/>
                <a:gd name="connsiteX6" fmla="*/ 1525737 w 1525737"/>
                <a:gd name="connsiteY6" fmla="*/ 460751 h 460751"/>
                <a:gd name="connsiteX7" fmla="*/ 1524087 w 1525737"/>
                <a:gd name="connsiteY7" fmla="*/ 460751 h 460751"/>
                <a:gd name="connsiteX8" fmla="*/ 1520404 w 1525737"/>
                <a:gd name="connsiteY8" fmla="*/ 459608 h 46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5737" h="460751">
                  <a:moveTo>
                    <a:pt x="0" y="0"/>
                  </a:moveTo>
                  <a:lnTo>
                    <a:pt x="34663" y="0"/>
                  </a:lnTo>
                  <a:lnTo>
                    <a:pt x="1524087" y="450213"/>
                  </a:lnTo>
                  <a:lnTo>
                    <a:pt x="1521801" y="452117"/>
                  </a:lnTo>
                  <a:cubicBezTo>
                    <a:pt x="1521674" y="452231"/>
                    <a:pt x="1521560" y="452346"/>
                    <a:pt x="1521458" y="452460"/>
                  </a:cubicBezTo>
                  <a:cubicBezTo>
                    <a:pt x="1519719" y="454390"/>
                    <a:pt x="1519871" y="457361"/>
                    <a:pt x="1521801" y="459100"/>
                  </a:cubicBezTo>
                  <a:cubicBezTo>
                    <a:pt x="1522855" y="460129"/>
                    <a:pt x="1524264" y="460713"/>
                    <a:pt x="1525737" y="460751"/>
                  </a:cubicBezTo>
                  <a:lnTo>
                    <a:pt x="1524087" y="460751"/>
                  </a:lnTo>
                  <a:lnTo>
                    <a:pt x="1520404" y="459608"/>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8851" y="23348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9994" y="23487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7073" y="232719"/>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5923" y="239448"/>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12516173-86F5-44BF-891F-9EC604600F62}"/>
                </a:ext>
              </a:extLst>
            </p:cNvPr>
            <p:cNvSpPr/>
            <p:nvPr/>
          </p:nvSpPr>
          <p:spPr>
            <a:xfrm>
              <a:off x="8950375" y="397522"/>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B712C6C9-A458-48E4-9891-2088765C732B}"/>
                </a:ext>
              </a:extLst>
            </p:cNvPr>
            <p:cNvSpPr/>
            <p:nvPr/>
          </p:nvSpPr>
          <p:spPr>
            <a:xfrm>
              <a:off x="9725389" y="226244"/>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783" name="Freeform 782">
              <a:extLst>
                <a:ext uri="{FF2B5EF4-FFF2-40B4-BE49-F238E27FC236}">
                  <a16:creationId xmlns:a16="http://schemas.microsoft.com/office/drawing/2014/main" id="{AC5F2025-A1DD-E6B5-9595-D6808C59AB5E}"/>
                </a:ext>
              </a:extLst>
            </p:cNvPr>
            <p:cNvSpPr/>
            <p:nvPr/>
          </p:nvSpPr>
          <p:spPr>
            <a:xfrm>
              <a:off x="8928349" y="-12696"/>
              <a:ext cx="802500" cy="241733"/>
            </a:xfrm>
            <a:custGeom>
              <a:avLst/>
              <a:gdLst>
                <a:gd name="connsiteX0" fmla="*/ 0 w 802500"/>
                <a:gd name="connsiteY0" fmla="*/ 0 h 241733"/>
                <a:gd name="connsiteX1" fmla="*/ 35612 w 802500"/>
                <a:gd name="connsiteY1" fmla="*/ 0 h 241733"/>
                <a:gd name="connsiteX2" fmla="*/ 800850 w 802500"/>
                <a:gd name="connsiteY2" fmla="*/ 231195 h 241733"/>
                <a:gd name="connsiteX3" fmla="*/ 798437 w 802500"/>
                <a:gd name="connsiteY3" fmla="*/ 233099 h 241733"/>
                <a:gd name="connsiteX4" fmla="*/ 798095 w 802500"/>
                <a:gd name="connsiteY4" fmla="*/ 233442 h 241733"/>
                <a:gd name="connsiteX5" fmla="*/ 798437 w 802500"/>
                <a:gd name="connsiteY5" fmla="*/ 240082 h 241733"/>
                <a:gd name="connsiteX6" fmla="*/ 802500 w 802500"/>
                <a:gd name="connsiteY6" fmla="*/ 241733 h 241733"/>
                <a:gd name="connsiteX7" fmla="*/ 800722 w 802500"/>
                <a:gd name="connsiteY7" fmla="*/ 241733 h 241733"/>
                <a:gd name="connsiteX8" fmla="*/ 797041 w 802500"/>
                <a:gd name="connsiteY8" fmla="*/ 240844 h 241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500" h="241733">
                  <a:moveTo>
                    <a:pt x="0" y="0"/>
                  </a:moveTo>
                  <a:lnTo>
                    <a:pt x="35612" y="0"/>
                  </a:lnTo>
                  <a:lnTo>
                    <a:pt x="800850" y="231195"/>
                  </a:lnTo>
                  <a:lnTo>
                    <a:pt x="798437" y="233099"/>
                  </a:lnTo>
                  <a:cubicBezTo>
                    <a:pt x="798310" y="233214"/>
                    <a:pt x="798196" y="233328"/>
                    <a:pt x="798095" y="233442"/>
                  </a:cubicBezTo>
                  <a:cubicBezTo>
                    <a:pt x="796355" y="235372"/>
                    <a:pt x="796507" y="238343"/>
                    <a:pt x="798437" y="240082"/>
                  </a:cubicBezTo>
                  <a:cubicBezTo>
                    <a:pt x="799529" y="241136"/>
                    <a:pt x="800989" y="241733"/>
                    <a:pt x="802500" y="241733"/>
                  </a:cubicBezTo>
                  <a:lnTo>
                    <a:pt x="800722" y="241733"/>
                  </a:lnTo>
                  <a:lnTo>
                    <a:pt x="797041" y="240844"/>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304" name="Freeform: Shape 303">
              <a:extLst>
                <a:ext uri="{FF2B5EF4-FFF2-40B4-BE49-F238E27FC236}">
                  <a16:creationId xmlns:a16="http://schemas.microsoft.com/office/drawing/2014/main" id="{73EEEBAD-87CA-4F1D-BF1F-614D3E51C6AD}"/>
                </a:ext>
              </a:extLst>
            </p:cNvPr>
            <p:cNvSpPr/>
            <p:nvPr/>
          </p:nvSpPr>
          <p:spPr>
            <a:xfrm>
              <a:off x="9731483" y="228021"/>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7157" y="-45212"/>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3534BE47-284C-4D8C-BFF9-59339010B7B4}"/>
                </a:ext>
              </a:extLst>
            </p:cNvPr>
            <p:cNvSpPr/>
            <p:nvPr/>
          </p:nvSpPr>
          <p:spPr>
            <a:xfrm>
              <a:off x="9725613" y="-50037"/>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773" name="Freeform 772">
              <a:extLst>
                <a:ext uri="{FF2B5EF4-FFF2-40B4-BE49-F238E27FC236}">
                  <a16:creationId xmlns:a16="http://schemas.microsoft.com/office/drawing/2014/main" id="{933BA95F-42B0-929B-69A1-690B15D71E8F}"/>
                </a:ext>
              </a:extLst>
            </p:cNvPr>
            <p:cNvSpPr/>
            <p:nvPr/>
          </p:nvSpPr>
          <p:spPr>
            <a:xfrm>
              <a:off x="10803222" y="89626"/>
              <a:ext cx="1276793" cy="415944"/>
            </a:xfrm>
            <a:custGeom>
              <a:avLst/>
              <a:gdLst>
                <a:gd name="connsiteX0" fmla="*/ 7364 w 1276793"/>
                <a:gd name="connsiteY0" fmla="*/ 0 h 415944"/>
                <a:gd name="connsiteX1" fmla="*/ 1273238 w 1276793"/>
                <a:gd name="connsiteY1" fmla="*/ 404136 h 415944"/>
                <a:gd name="connsiteX2" fmla="*/ 1273238 w 1276793"/>
                <a:gd name="connsiteY2" fmla="*/ 411119 h 415944"/>
                <a:gd name="connsiteX3" fmla="*/ 1273238 w 1276793"/>
                <a:gd name="connsiteY3" fmla="*/ 412135 h 415944"/>
                <a:gd name="connsiteX4" fmla="*/ 1273238 w 1276793"/>
                <a:gd name="connsiteY4" fmla="*/ 413024 h 415944"/>
                <a:gd name="connsiteX5" fmla="*/ 1273873 w 1276793"/>
                <a:gd name="connsiteY5" fmla="*/ 413786 h 415944"/>
                <a:gd name="connsiteX6" fmla="*/ 1273873 w 1276793"/>
                <a:gd name="connsiteY6" fmla="*/ 414547 h 415944"/>
                <a:gd name="connsiteX7" fmla="*/ 1274635 w 1276793"/>
                <a:gd name="connsiteY7" fmla="*/ 414547 h 415944"/>
                <a:gd name="connsiteX8" fmla="*/ 1276793 w 1276793"/>
                <a:gd name="connsiteY8" fmla="*/ 415944 h 415944"/>
                <a:gd name="connsiteX9" fmla="*/ 0 w 1276793"/>
                <a:gd name="connsiteY9" fmla="*/ 8380 h 415944"/>
                <a:gd name="connsiteX10" fmla="*/ 2032 w 1276793"/>
                <a:gd name="connsiteY10" fmla="*/ 8380 h 415944"/>
                <a:gd name="connsiteX11" fmla="*/ 2044 w 1276793"/>
                <a:gd name="connsiteY11" fmla="*/ 8380 h 415944"/>
                <a:gd name="connsiteX12" fmla="*/ 7364 w 1276793"/>
                <a:gd name="connsiteY12" fmla="*/ 3555 h 41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793" h="415944">
                  <a:moveTo>
                    <a:pt x="7364" y="0"/>
                  </a:moveTo>
                  <a:lnTo>
                    <a:pt x="1273238" y="404136"/>
                  </a:lnTo>
                  <a:lnTo>
                    <a:pt x="1273238" y="411119"/>
                  </a:lnTo>
                  <a:cubicBezTo>
                    <a:pt x="1273238" y="412135"/>
                    <a:pt x="1273238" y="411246"/>
                    <a:pt x="1273238" y="412135"/>
                  </a:cubicBezTo>
                  <a:cubicBezTo>
                    <a:pt x="1273238" y="413024"/>
                    <a:pt x="1273238" y="413024"/>
                    <a:pt x="1273238" y="413024"/>
                  </a:cubicBezTo>
                  <a:lnTo>
                    <a:pt x="1273873" y="413786"/>
                  </a:lnTo>
                  <a:lnTo>
                    <a:pt x="1273873" y="414547"/>
                  </a:lnTo>
                  <a:lnTo>
                    <a:pt x="1274635" y="414547"/>
                  </a:lnTo>
                  <a:lnTo>
                    <a:pt x="1276793" y="415944"/>
                  </a:lnTo>
                  <a:lnTo>
                    <a:pt x="0" y="8380"/>
                  </a:lnTo>
                  <a:cubicBezTo>
                    <a:pt x="673" y="8519"/>
                    <a:pt x="1359" y="8519"/>
                    <a:pt x="2032" y="8380"/>
                  </a:cubicBezTo>
                  <a:cubicBezTo>
                    <a:pt x="2032" y="8380"/>
                    <a:pt x="2044" y="8380"/>
                    <a:pt x="2044" y="8380"/>
                  </a:cubicBezTo>
                  <a:cubicBezTo>
                    <a:pt x="4850" y="8519"/>
                    <a:pt x="7225" y="6361"/>
                    <a:pt x="7364" y="3555"/>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75222" y="89754"/>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6333" y="88992"/>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7095" y="-10169"/>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72343" y="-44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74619" y="-7757"/>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9AB417E0-36F9-4194-9971-242CD227510B}"/>
                </a:ext>
              </a:extLst>
            </p:cNvPr>
            <p:cNvSpPr/>
            <p:nvPr/>
          </p:nvSpPr>
          <p:spPr>
            <a:xfrm>
              <a:off x="7815659" y="1046958"/>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D864E9CC-7C36-4D94-B0E8-06FB80DBA12E}"/>
                </a:ext>
              </a:extLst>
            </p:cNvPr>
            <p:cNvSpPr/>
            <p:nvPr/>
          </p:nvSpPr>
          <p:spPr>
            <a:xfrm>
              <a:off x="7804867" y="876188"/>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D0E1F7F-5617-4E8E-9263-81E3D4C398F5}"/>
                </a:ext>
              </a:extLst>
            </p:cNvPr>
            <p:cNvSpPr/>
            <p:nvPr/>
          </p:nvSpPr>
          <p:spPr>
            <a:xfrm>
              <a:off x="7263347" y="7055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6395" y="7047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DA3CAA-EAB8-4FE6-A8E7-359E8028CF60}"/>
                </a:ext>
              </a:extLst>
            </p:cNvPr>
            <p:cNvSpPr/>
            <p:nvPr/>
          </p:nvSpPr>
          <p:spPr>
            <a:xfrm>
              <a:off x="7264363" y="7055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8426" y="715194"/>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68808E0E-5A1D-4678-8784-DBEBFBCCE2CF}"/>
                </a:ext>
              </a:extLst>
            </p:cNvPr>
            <p:cNvSpPr/>
            <p:nvPr/>
          </p:nvSpPr>
          <p:spPr>
            <a:xfrm>
              <a:off x="7854004" y="84012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75102D8-4A58-4E3C-875A-33470C15E0F9}"/>
                </a:ext>
              </a:extLst>
            </p:cNvPr>
            <p:cNvSpPr/>
            <p:nvPr/>
          </p:nvSpPr>
          <p:spPr>
            <a:xfrm>
              <a:off x="7854512" y="841272"/>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BDDF714E-9C32-4E0B-A768-20473D25B9DF}"/>
                </a:ext>
              </a:extLst>
            </p:cNvPr>
            <p:cNvSpPr/>
            <p:nvPr/>
          </p:nvSpPr>
          <p:spPr>
            <a:xfrm>
              <a:off x="7851592" y="83873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88DA82DC-EE57-47BB-A007-0950FEF02AD2}"/>
                </a:ext>
              </a:extLst>
            </p:cNvPr>
            <p:cNvSpPr/>
            <p:nvPr/>
          </p:nvSpPr>
          <p:spPr>
            <a:xfrm>
              <a:off x="7263347" y="705496"/>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F0C5E89-C948-4AF2-9B6E-CD96E04638EB}"/>
                </a:ext>
              </a:extLst>
            </p:cNvPr>
            <p:cNvSpPr/>
            <p:nvPr/>
          </p:nvSpPr>
          <p:spPr>
            <a:xfrm>
              <a:off x="7265125" y="705544"/>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7538" y="705544"/>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9179" y="83746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35AF1395-875A-4FB8-A576-A4D92BE66EB3}"/>
                </a:ext>
              </a:extLst>
            </p:cNvPr>
            <p:cNvSpPr/>
            <p:nvPr/>
          </p:nvSpPr>
          <p:spPr>
            <a:xfrm>
              <a:off x="7850576" y="837971"/>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1C2246CC-50E1-4B07-B593-8A0B7E3A32BA}"/>
                </a:ext>
              </a:extLst>
            </p:cNvPr>
            <p:cNvSpPr/>
            <p:nvPr/>
          </p:nvSpPr>
          <p:spPr>
            <a:xfrm>
              <a:off x="7843338" y="841653"/>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F168DB40-9E71-4ED3-AB8A-E56A7447C325}"/>
                </a:ext>
              </a:extLst>
            </p:cNvPr>
            <p:cNvSpPr/>
            <p:nvPr/>
          </p:nvSpPr>
          <p:spPr>
            <a:xfrm>
              <a:off x="7854258" y="8406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F3F3F5B8-1D4C-40A8-8BA2-809FCFBF7707}"/>
                </a:ext>
              </a:extLst>
            </p:cNvPr>
            <p:cNvSpPr/>
            <p:nvPr/>
          </p:nvSpPr>
          <p:spPr>
            <a:xfrm>
              <a:off x="7853115" y="838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6645" y="837463"/>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7430" y="1283498"/>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8829" y="1549367"/>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7DF473D-3984-4FF9-9D10-AF6D336F38E1}"/>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8232" y="1559397"/>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75B1A7F1-ACDA-4ADF-9518-AEEF6C64CF2E}"/>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11A2F32-4BAA-4F37-B227-0C426F1461E8}"/>
                </a:ext>
              </a:extLst>
            </p:cNvPr>
            <p:cNvSpPr/>
            <p:nvPr/>
          </p:nvSpPr>
          <p:spPr>
            <a:xfrm>
              <a:off x="5723731" y="1513308"/>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8867" y="1653480"/>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73A866ED-C782-4108-91FC-D73C5CFA59C3}"/>
                </a:ext>
              </a:extLst>
            </p:cNvPr>
            <p:cNvSpPr/>
            <p:nvPr/>
          </p:nvSpPr>
          <p:spPr>
            <a:xfrm>
              <a:off x="5720372" y="1411608"/>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3CE5462E-9E0C-4F8C-84B0-315D69C0A83E}"/>
                </a:ext>
              </a:extLst>
            </p:cNvPr>
            <p:cNvSpPr/>
            <p:nvPr/>
          </p:nvSpPr>
          <p:spPr>
            <a:xfrm>
              <a:off x="5720645" y="1414274"/>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9826" y="1413005"/>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6F85ED7D-9490-4930-911A-836F995D0267}"/>
                </a:ext>
              </a:extLst>
            </p:cNvPr>
            <p:cNvSpPr/>
            <p:nvPr/>
          </p:nvSpPr>
          <p:spPr>
            <a:xfrm>
              <a:off x="5722334" y="141795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B31BB379-A8AC-48A4-AA8A-ABF0911F3018}"/>
                </a:ext>
              </a:extLst>
            </p:cNvPr>
            <p:cNvSpPr/>
            <p:nvPr/>
          </p:nvSpPr>
          <p:spPr>
            <a:xfrm>
              <a:off x="5720683" y="1303051"/>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B7A269DC-C4C1-480F-B7FD-3E51547EDA3A}"/>
                </a:ext>
              </a:extLst>
            </p:cNvPr>
            <p:cNvSpPr/>
            <p:nvPr/>
          </p:nvSpPr>
          <p:spPr>
            <a:xfrm>
              <a:off x="6592955" y="14533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166CAC5-EB0F-4AFF-9FBC-91C3549591E5}"/>
                </a:ext>
              </a:extLst>
            </p:cNvPr>
            <p:cNvSpPr/>
            <p:nvPr/>
          </p:nvSpPr>
          <p:spPr>
            <a:xfrm>
              <a:off x="6595368" y="145668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546BAE84-FF27-4080-8B20-469BE53CDA6B}"/>
                </a:ext>
              </a:extLst>
            </p:cNvPr>
            <p:cNvSpPr/>
            <p:nvPr/>
          </p:nvSpPr>
          <p:spPr>
            <a:xfrm>
              <a:off x="6594225" y="145465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950F0C00-B7AC-437C-B000-7A5F496295DB}"/>
                </a:ext>
              </a:extLst>
            </p:cNvPr>
            <p:cNvSpPr/>
            <p:nvPr/>
          </p:nvSpPr>
          <p:spPr>
            <a:xfrm>
              <a:off x="5794960" y="1302543"/>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43691CF2-AAE3-426A-9B8F-2113504417EB}"/>
                </a:ext>
              </a:extLst>
            </p:cNvPr>
            <p:cNvSpPr/>
            <p:nvPr/>
          </p:nvSpPr>
          <p:spPr>
            <a:xfrm>
              <a:off x="6591050" y="1452745"/>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FA54988E-1663-4A89-93AB-5AA8A97BD3B5}"/>
                </a:ext>
              </a:extLst>
            </p:cNvPr>
            <p:cNvSpPr/>
            <p:nvPr/>
          </p:nvSpPr>
          <p:spPr>
            <a:xfrm>
              <a:off x="6593463" y="145388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96762854-B103-49F3-9871-B022A68CAB68}"/>
                </a:ext>
              </a:extLst>
            </p:cNvPr>
            <p:cNvSpPr/>
            <p:nvPr/>
          </p:nvSpPr>
          <p:spPr>
            <a:xfrm>
              <a:off x="6585210" y="1456554"/>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7D656834-BA1C-417A-9200-A295006E4626}"/>
                </a:ext>
              </a:extLst>
            </p:cNvPr>
            <p:cNvSpPr/>
            <p:nvPr/>
          </p:nvSpPr>
          <p:spPr>
            <a:xfrm>
              <a:off x="6594479" y="1454903"/>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9527" y="14522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57500A7E-75C2-4A02-81BF-B43F42FEAB9E}"/>
                </a:ext>
              </a:extLst>
            </p:cNvPr>
            <p:cNvSpPr/>
            <p:nvPr/>
          </p:nvSpPr>
          <p:spPr>
            <a:xfrm>
              <a:off x="6530995" y="1451095"/>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8202" y="1550002"/>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9921" y="1409865"/>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55C13327-3B0B-4D90-BAD4-BADA134FD9FD}"/>
                </a:ext>
              </a:extLst>
            </p:cNvPr>
            <p:cNvSpPr/>
            <p:nvPr/>
          </p:nvSpPr>
          <p:spPr>
            <a:xfrm>
              <a:off x="4083936" y="983729"/>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6494F0A3-1A67-4EEF-936B-54283EA0D6D6}"/>
                </a:ext>
              </a:extLst>
            </p:cNvPr>
            <p:cNvSpPr/>
            <p:nvPr/>
          </p:nvSpPr>
          <p:spPr>
            <a:xfrm>
              <a:off x="4085332" y="1130249"/>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A87597E6-1548-458B-A935-415FF880178D}"/>
                </a:ext>
              </a:extLst>
            </p:cNvPr>
            <p:cNvSpPr/>
            <p:nvPr/>
          </p:nvSpPr>
          <p:spPr>
            <a:xfrm>
              <a:off x="5716" y="100673"/>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6DD2092A-6421-4834-83B2-8ADAA61CE85A}"/>
                </a:ext>
              </a:extLst>
            </p:cNvPr>
            <p:cNvSpPr/>
            <p:nvPr/>
          </p:nvSpPr>
          <p:spPr>
            <a:xfrm>
              <a:off x="4074794" y="1027406"/>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06F54617-2992-43C1-AAD9-D647E6D70C2A}"/>
                </a:ext>
              </a:extLst>
            </p:cNvPr>
            <p:cNvSpPr/>
            <p:nvPr/>
          </p:nvSpPr>
          <p:spPr>
            <a:xfrm>
              <a:off x="4080127" y="102918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BA5923F2-9693-4E79-9A58-0EEFA9D10225}"/>
                </a:ext>
              </a:extLst>
            </p:cNvPr>
            <p:cNvSpPr/>
            <p:nvPr/>
          </p:nvSpPr>
          <p:spPr>
            <a:xfrm>
              <a:off x="5716" y="-2932"/>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3AD43E4F-7972-4C5F-BC2C-7FCB54D5254C}"/>
                </a:ext>
              </a:extLst>
            </p:cNvPr>
            <p:cNvSpPr/>
            <p:nvPr/>
          </p:nvSpPr>
          <p:spPr>
            <a:xfrm>
              <a:off x="4260930" y="879489"/>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EE81EAC6-A27B-4346-B097-B315BA65C034}"/>
                </a:ext>
              </a:extLst>
            </p:cNvPr>
            <p:cNvSpPr/>
            <p:nvPr/>
          </p:nvSpPr>
          <p:spPr>
            <a:xfrm>
              <a:off x="4261437" y="881266"/>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8390" y="878727"/>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12" name="Freeform 811">
              <a:extLst>
                <a:ext uri="{FF2B5EF4-FFF2-40B4-BE49-F238E27FC236}">
                  <a16:creationId xmlns:a16="http://schemas.microsoft.com/office/drawing/2014/main" id="{50B8F123-EE23-99D3-DF8D-303C7DB6546B}"/>
                </a:ext>
              </a:extLst>
            </p:cNvPr>
            <p:cNvSpPr/>
            <p:nvPr/>
          </p:nvSpPr>
          <p:spPr>
            <a:xfrm>
              <a:off x="678430" y="-12696"/>
              <a:ext cx="3578310" cy="897391"/>
            </a:xfrm>
            <a:custGeom>
              <a:avLst/>
              <a:gdLst>
                <a:gd name="connsiteX0" fmla="*/ 0 w 3578310"/>
                <a:gd name="connsiteY0" fmla="*/ 0 h 897391"/>
                <a:gd name="connsiteX1" fmla="*/ 39959 w 3578310"/>
                <a:gd name="connsiteY1" fmla="*/ 0 h 897391"/>
                <a:gd name="connsiteX2" fmla="*/ 3578310 w 3578310"/>
                <a:gd name="connsiteY2" fmla="*/ 890788 h 897391"/>
                <a:gd name="connsiteX3" fmla="*/ 3577168 w 3578310"/>
                <a:gd name="connsiteY3" fmla="*/ 890788 h 897391"/>
                <a:gd name="connsiteX4" fmla="*/ 3575136 w 3578310"/>
                <a:gd name="connsiteY4" fmla="*/ 890788 h 897391"/>
                <a:gd name="connsiteX5" fmla="*/ 3573993 w 3578310"/>
                <a:gd name="connsiteY5" fmla="*/ 891423 h 897391"/>
                <a:gd name="connsiteX6" fmla="*/ 3566629 w 3578310"/>
                <a:gd name="connsiteY6" fmla="*/ 897391 h 89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78310" h="897391">
                  <a:moveTo>
                    <a:pt x="0" y="0"/>
                  </a:moveTo>
                  <a:lnTo>
                    <a:pt x="39959" y="0"/>
                  </a:lnTo>
                  <a:lnTo>
                    <a:pt x="3578310" y="890788"/>
                  </a:lnTo>
                  <a:lnTo>
                    <a:pt x="3577168" y="890788"/>
                  </a:lnTo>
                  <a:lnTo>
                    <a:pt x="3575136" y="890788"/>
                  </a:lnTo>
                  <a:lnTo>
                    <a:pt x="3573993" y="891423"/>
                  </a:lnTo>
                  <a:lnTo>
                    <a:pt x="3566629" y="897391"/>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8263" y="87783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6105" y="87745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EACB584D-4529-45F6-BE06-8F4B5908E333}"/>
                </a:ext>
              </a:extLst>
            </p:cNvPr>
            <p:cNvSpPr/>
            <p:nvPr/>
          </p:nvSpPr>
          <p:spPr>
            <a:xfrm>
              <a:off x="4261056" y="8806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9406" y="87898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F992755-64B5-4176-BC40-24C03AC066DC}"/>
                </a:ext>
              </a:extLst>
            </p:cNvPr>
            <p:cNvSpPr/>
            <p:nvPr/>
          </p:nvSpPr>
          <p:spPr>
            <a:xfrm>
              <a:off x="4250645" y="881647"/>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5993AA16-81FD-4D1B-95D8-C46937945B61}"/>
                </a:ext>
              </a:extLst>
            </p:cNvPr>
            <p:cNvSpPr/>
            <p:nvPr/>
          </p:nvSpPr>
          <p:spPr>
            <a:xfrm>
              <a:off x="4075526" y="877457"/>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9256" y="1332127"/>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F125A9B1-DF13-4FB5-A4AC-499B6143DAFF}"/>
                </a:ext>
              </a:extLst>
            </p:cNvPr>
            <p:cNvSpPr/>
            <p:nvPr/>
          </p:nvSpPr>
          <p:spPr>
            <a:xfrm>
              <a:off x="4374058" y="1257597"/>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BA7E8F16-EE6A-4945-986B-1EEFE520CC5E}"/>
                </a:ext>
              </a:extLst>
            </p:cNvPr>
            <p:cNvSpPr/>
            <p:nvPr/>
          </p:nvSpPr>
          <p:spPr>
            <a:xfrm>
              <a:off x="5460145" y="1458078"/>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9562970-C81E-4B6C-B8D0-84B278460B13}"/>
                </a:ext>
              </a:extLst>
            </p:cNvPr>
            <p:cNvSpPr/>
            <p:nvPr/>
          </p:nvSpPr>
          <p:spPr>
            <a:xfrm>
              <a:off x="4371011" y="1155769"/>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C29525FA-4DE7-422B-8FF4-DE510CBEB96F}"/>
                </a:ext>
              </a:extLst>
            </p:cNvPr>
            <p:cNvSpPr/>
            <p:nvPr/>
          </p:nvSpPr>
          <p:spPr>
            <a:xfrm>
              <a:off x="4371687" y="1158436"/>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958CF054-7460-42EF-9790-F4AD08877FB2}"/>
                </a:ext>
              </a:extLst>
            </p:cNvPr>
            <p:cNvSpPr/>
            <p:nvPr/>
          </p:nvSpPr>
          <p:spPr>
            <a:xfrm>
              <a:off x="4505216" y="99947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0E108BD-4905-49ED-AD89-9C726E9807F0}"/>
                </a:ext>
              </a:extLst>
            </p:cNvPr>
            <p:cNvSpPr/>
            <p:nvPr/>
          </p:nvSpPr>
          <p:spPr>
            <a:xfrm>
              <a:off x="4370374" y="1155515"/>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E54D8E-9694-46FC-941F-CFF130900AC6}"/>
                </a:ext>
              </a:extLst>
            </p:cNvPr>
            <p:cNvSpPr/>
            <p:nvPr/>
          </p:nvSpPr>
          <p:spPr>
            <a:xfrm>
              <a:off x="4371392" y="1000235"/>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CAB4EF7-5C3F-4753-AFD7-0E9E45555E3B}"/>
                </a:ext>
              </a:extLst>
            </p:cNvPr>
            <p:cNvSpPr/>
            <p:nvPr/>
          </p:nvSpPr>
          <p:spPr>
            <a:xfrm>
              <a:off x="4371646" y="1162625"/>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B70243E6-91D4-4154-8A9D-739A7639A377}"/>
                </a:ext>
              </a:extLst>
            </p:cNvPr>
            <p:cNvSpPr/>
            <p:nvPr/>
          </p:nvSpPr>
          <p:spPr>
            <a:xfrm>
              <a:off x="5554228" y="12277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CA5DF0C5-387A-4C77-975F-D3952424B1E5}"/>
                </a:ext>
              </a:extLst>
            </p:cNvPr>
            <p:cNvSpPr/>
            <p:nvPr/>
          </p:nvSpPr>
          <p:spPr>
            <a:xfrm>
              <a:off x="5554228" y="12296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985544F6-B794-4A24-8D73-2A8FF3302B69}"/>
                </a:ext>
              </a:extLst>
            </p:cNvPr>
            <p:cNvSpPr/>
            <p:nvPr/>
          </p:nvSpPr>
          <p:spPr>
            <a:xfrm>
              <a:off x="5552704" y="12261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0A947B56-3D39-4366-A6BA-46C8E190A169}"/>
                </a:ext>
              </a:extLst>
            </p:cNvPr>
            <p:cNvSpPr/>
            <p:nvPr/>
          </p:nvSpPr>
          <p:spPr>
            <a:xfrm>
              <a:off x="4504217" y="997483"/>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A3F20888-7E8F-405F-8F84-6D4356ECB7EA}"/>
                </a:ext>
              </a:extLst>
            </p:cNvPr>
            <p:cNvSpPr/>
            <p:nvPr/>
          </p:nvSpPr>
          <p:spPr>
            <a:xfrm>
              <a:off x="5550927" y="1226033"/>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74F7AF4D-E4E1-4FB0-BED3-DBE9567D3A34}"/>
                </a:ext>
              </a:extLst>
            </p:cNvPr>
            <p:cNvSpPr/>
            <p:nvPr/>
          </p:nvSpPr>
          <p:spPr>
            <a:xfrm>
              <a:off x="5543436" y="1229537"/>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DF1F3792-F8F9-4129-9A50-E0FFAB01B5B0}"/>
                </a:ext>
              </a:extLst>
            </p:cNvPr>
            <p:cNvSpPr/>
            <p:nvPr/>
          </p:nvSpPr>
          <p:spPr>
            <a:xfrm>
              <a:off x="5552704" y="1226363"/>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9276" y="12250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EA6CE54-927E-4B72-943A-8D6DFBD3D0DF}"/>
                </a:ext>
              </a:extLst>
            </p:cNvPr>
            <p:cNvSpPr/>
            <p:nvPr/>
          </p:nvSpPr>
          <p:spPr>
            <a:xfrm>
              <a:off x="5554228" y="1227760"/>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8590B5E-A2AA-4DE5-A1C1-28894A64A298}"/>
                </a:ext>
              </a:extLst>
            </p:cNvPr>
            <p:cNvSpPr/>
            <p:nvPr/>
          </p:nvSpPr>
          <p:spPr>
            <a:xfrm>
              <a:off x="5452653" y="1225220"/>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9479" y="1353076"/>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6F08CD80-6939-4C1F-ABC5-7228BE3BA676}"/>
                </a:ext>
              </a:extLst>
            </p:cNvPr>
            <p:cNvSpPr/>
            <p:nvPr/>
          </p:nvSpPr>
          <p:spPr>
            <a:xfrm>
              <a:off x="4370319" y="1153023"/>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9109" y="2038698"/>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7636" y="2018257"/>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B4BA4B6D-A5E7-463E-9E58-D5E59CBE33BD}"/>
                </a:ext>
              </a:extLst>
            </p:cNvPr>
            <p:cNvSpPr/>
            <p:nvPr/>
          </p:nvSpPr>
          <p:spPr>
            <a:xfrm>
              <a:off x="8660507" y="2121480"/>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FC885A14-C193-45D1-B4C5-6A8057EB8555}"/>
                </a:ext>
              </a:extLst>
            </p:cNvPr>
            <p:cNvSpPr/>
            <p:nvPr/>
          </p:nvSpPr>
          <p:spPr>
            <a:xfrm>
              <a:off x="8255605" y="19152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227EA2EF-CA49-4E99-BC12-D8AFD5A1D419}"/>
                </a:ext>
              </a:extLst>
            </p:cNvPr>
            <p:cNvSpPr/>
            <p:nvPr/>
          </p:nvSpPr>
          <p:spPr>
            <a:xfrm>
              <a:off x="8254405" y="1916810"/>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01354500-E234-42B8-9379-E7DFBD4258EE}"/>
                </a:ext>
              </a:extLst>
            </p:cNvPr>
            <p:cNvSpPr/>
            <p:nvPr/>
          </p:nvSpPr>
          <p:spPr>
            <a:xfrm>
              <a:off x="8255303" y="1920111"/>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9714" y="2018510"/>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733335C4-A4F0-4973-A1BA-40112BB74C66}"/>
                </a:ext>
              </a:extLst>
            </p:cNvPr>
            <p:cNvSpPr/>
            <p:nvPr/>
          </p:nvSpPr>
          <p:spPr>
            <a:xfrm>
              <a:off x="8254334" y="1916175"/>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F19B09F9-53A3-492E-9E23-3041DA0CE44D}"/>
                </a:ext>
              </a:extLst>
            </p:cNvPr>
            <p:cNvSpPr/>
            <p:nvPr/>
          </p:nvSpPr>
          <p:spPr>
            <a:xfrm>
              <a:off x="8255350" y="1915413"/>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1BA72C4D-EAAD-4AA5-B96F-669C7F34FC34}"/>
                </a:ext>
              </a:extLst>
            </p:cNvPr>
            <p:cNvSpPr/>
            <p:nvPr/>
          </p:nvSpPr>
          <p:spPr>
            <a:xfrm>
              <a:off x="8655300" y="2020288"/>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8017" y="1916810"/>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312358A-E142-4CB1-A611-B77D81D60DA4}"/>
                </a:ext>
              </a:extLst>
            </p:cNvPr>
            <p:cNvSpPr/>
            <p:nvPr/>
          </p:nvSpPr>
          <p:spPr>
            <a:xfrm>
              <a:off x="8650708" y="1939156"/>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7256" y="193433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0FE5E95-6AC3-49E3-95A6-BA42914E57F5}"/>
                </a:ext>
              </a:extLst>
            </p:cNvPr>
            <p:cNvSpPr/>
            <p:nvPr/>
          </p:nvSpPr>
          <p:spPr>
            <a:xfrm>
              <a:off x="8755097" y="1933061"/>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8145" y="1935347"/>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C97C4BD3-E168-4147-A362-73E0422A9943}"/>
                </a:ext>
              </a:extLst>
            </p:cNvPr>
            <p:cNvSpPr/>
            <p:nvPr/>
          </p:nvSpPr>
          <p:spPr>
            <a:xfrm>
              <a:off x="8581024" y="1889258"/>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94D17D4-1E29-4AA0-815C-AB69D707D3CA}"/>
                </a:ext>
              </a:extLst>
            </p:cNvPr>
            <p:cNvSpPr/>
            <p:nvPr/>
          </p:nvSpPr>
          <p:spPr>
            <a:xfrm>
              <a:off x="8582675" y="1816633"/>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6507F78-5F78-4A16-91A5-9B3982DF5E14}"/>
                </a:ext>
              </a:extLst>
            </p:cNvPr>
            <p:cNvSpPr/>
            <p:nvPr/>
          </p:nvSpPr>
          <p:spPr>
            <a:xfrm>
              <a:off x="8670283" y="1817395"/>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9D84C3A3-6F86-465A-A31E-51528EB7CD5E}"/>
                </a:ext>
              </a:extLst>
            </p:cNvPr>
            <p:cNvSpPr/>
            <p:nvPr/>
          </p:nvSpPr>
          <p:spPr>
            <a:xfrm>
              <a:off x="8474498" y="1739183"/>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EA9919D-47AF-4795-8E10-3C1DA5DCCC32}"/>
                </a:ext>
              </a:extLst>
            </p:cNvPr>
            <p:cNvSpPr/>
            <p:nvPr/>
          </p:nvSpPr>
          <p:spPr>
            <a:xfrm>
              <a:off x="8671496" y="1803174"/>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AC090B7C-2FD2-4A43-A7A5-F2CB1049570D}"/>
                </a:ext>
              </a:extLst>
            </p:cNvPr>
            <p:cNvSpPr/>
            <p:nvPr/>
          </p:nvSpPr>
          <p:spPr>
            <a:xfrm>
              <a:off x="8253395" y="1738040"/>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9213" y="33761"/>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7435" y="32619"/>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9496" y="915675"/>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C787DD7-AB0D-4206-85FF-1EE86EBF8A11}"/>
                </a:ext>
              </a:extLst>
            </p:cNvPr>
            <p:cNvSpPr/>
            <p:nvPr/>
          </p:nvSpPr>
          <p:spPr>
            <a:xfrm>
              <a:off x="4273372" y="640029"/>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9333" y="505190"/>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794E8630-6A9A-44CE-BD05-7209E42308CF}"/>
                </a:ext>
              </a:extLst>
            </p:cNvPr>
            <p:cNvSpPr/>
            <p:nvPr/>
          </p:nvSpPr>
          <p:spPr>
            <a:xfrm>
              <a:off x="5864538" y="506714"/>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9524" y="17651"/>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94DC7205-73D8-41F2-8707-75C22064304F}"/>
                </a:ext>
              </a:extLst>
            </p:cNvPr>
            <p:cNvSpPr/>
            <p:nvPr/>
          </p:nvSpPr>
          <p:spPr>
            <a:xfrm>
              <a:off x="6122792" y="293917"/>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17D58846-AB51-4324-AA25-7188492B38B9}"/>
                </a:ext>
              </a:extLst>
            </p:cNvPr>
            <p:cNvSpPr/>
            <p:nvPr/>
          </p:nvSpPr>
          <p:spPr>
            <a:xfrm>
              <a:off x="6123300" y="295694"/>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880E0F3D-9E93-42D7-BCB4-37514957C5FF}"/>
                </a:ext>
              </a:extLst>
            </p:cNvPr>
            <p:cNvSpPr/>
            <p:nvPr/>
          </p:nvSpPr>
          <p:spPr>
            <a:xfrm>
              <a:off x="6120760" y="293155"/>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9237" y="292012"/>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965E7175-3120-42A1-BD91-91165FD9440A}"/>
                </a:ext>
              </a:extLst>
            </p:cNvPr>
            <p:cNvSpPr/>
            <p:nvPr/>
          </p:nvSpPr>
          <p:spPr>
            <a:xfrm>
              <a:off x="6121141" y="293409"/>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7205" y="29188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0E53A99C-D931-4B97-B8B8-F37DEFFCA969}"/>
                </a:ext>
              </a:extLst>
            </p:cNvPr>
            <p:cNvSpPr/>
            <p:nvPr/>
          </p:nvSpPr>
          <p:spPr>
            <a:xfrm>
              <a:off x="6122919" y="29493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6CFCB3CB-8196-4B1E-A729-739027447423}"/>
                </a:ext>
              </a:extLst>
            </p:cNvPr>
            <p:cNvSpPr/>
            <p:nvPr/>
          </p:nvSpPr>
          <p:spPr>
            <a:xfrm>
              <a:off x="6112507" y="296710"/>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B4AED7C0-0D1B-4A17-A324-38B5FDFBC3BD}"/>
                </a:ext>
              </a:extLst>
            </p:cNvPr>
            <p:cNvSpPr/>
            <p:nvPr/>
          </p:nvSpPr>
          <p:spPr>
            <a:xfrm>
              <a:off x="5861334" y="293663"/>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F23CEAAA-7FBB-48C5-8E19-A5BA0A01E37F}"/>
                </a:ext>
              </a:extLst>
            </p:cNvPr>
            <p:cNvSpPr/>
            <p:nvPr/>
          </p:nvSpPr>
          <p:spPr>
            <a:xfrm>
              <a:off x="3883199" y="337340"/>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04B7A516-29C3-4C37-AFF2-C297459F8832}"/>
                </a:ext>
              </a:extLst>
            </p:cNvPr>
            <p:cNvSpPr/>
            <p:nvPr/>
          </p:nvSpPr>
          <p:spPr>
            <a:xfrm>
              <a:off x="3884468" y="546581"/>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807" name="Freeform 806">
              <a:extLst>
                <a:ext uri="{FF2B5EF4-FFF2-40B4-BE49-F238E27FC236}">
                  <a16:creationId xmlns:a16="http://schemas.microsoft.com/office/drawing/2014/main" id="{2B053F69-4645-CC09-81FA-FEE8DA57DD97}"/>
                </a:ext>
              </a:extLst>
            </p:cNvPr>
            <p:cNvSpPr/>
            <p:nvPr/>
          </p:nvSpPr>
          <p:spPr>
            <a:xfrm>
              <a:off x="2014803" y="-12696"/>
              <a:ext cx="1865222" cy="563292"/>
            </a:xfrm>
            <a:custGeom>
              <a:avLst/>
              <a:gdLst>
                <a:gd name="connsiteX0" fmla="*/ 0 w 1865222"/>
                <a:gd name="connsiteY0" fmla="*/ 0 h 563292"/>
                <a:gd name="connsiteX1" fmla="*/ 34554 w 1865222"/>
                <a:gd name="connsiteY1" fmla="*/ 0 h 563292"/>
                <a:gd name="connsiteX2" fmla="*/ 1859128 w 1865222"/>
                <a:gd name="connsiteY2" fmla="*/ 551786 h 563292"/>
                <a:gd name="connsiteX3" fmla="*/ 1859128 w 1865222"/>
                <a:gd name="connsiteY3" fmla="*/ 558515 h 563292"/>
                <a:gd name="connsiteX4" fmla="*/ 1859191 w 1865222"/>
                <a:gd name="connsiteY4" fmla="*/ 558998 h 563292"/>
                <a:gd name="connsiteX5" fmla="*/ 1865222 w 1865222"/>
                <a:gd name="connsiteY5" fmla="*/ 563213 h 563292"/>
                <a:gd name="connsiteX6" fmla="*/ 1863444 w 1865222"/>
                <a:gd name="connsiteY6" fmla="*/ 563213 h 56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222" h="563292">
                  <a:moveTo>
                    <a:pt x="0" y="0"/>
                  </a:moveTo>
                  <a:lnTo>
                    <a:pt x="34554" y="0"/>
                  </a:lnTo>
                  <a:lnTo>
                    <a:pt x="1859128" y="551786"/>
                  </a:lnTo>
                  <a:lnTo>
                    <a:pt x="1859128" y="558515"/>
                  </a:lnTo>
                  <a:cubicBezTo>
                    <a:pt x="1859140" y="558680"/>
                    <a:pt x="1859166" y="558833"/>
                    <a:pt x="1859191" y="558998"/>
                  </a:cubicBezTo>
                  <a:cubicBezTo>
                    <a:pt x="1859686" y="561829"/>
                    <a:pt x="1862390" y="563708"/>
                    <a:pt x="1865222" y="563213"/>
                  </a:cubicBezTo>
                  <a:lnTo>
                    <a:pt x="1863444" y="563213"/>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805" name="Freeform 804">
              <a:extLst>
                <a:ext uri="{FF2B5EF4-FFF2-40B4-BE49-F238E27FC236}">
                  <a16:creationId xmlns:a16="http://schemas.microsoft.com/office/drawing/2014/main" id="{6A455F2E-C95D-C0C6-4699-32D861181A07}"/>
                </a:ext>
              </a:extLst>
            </p:cNvPr>
            <p:cNvSpPr/>
            <p:nvPr/>
          </p:nvSpPr>
          <p:spPr>
            <a:xfrm>
              <a:off x="3874057" y="-12696"/>
              <a:ext cx="10538" cy="563600"/>
            </a:xfrm>
            <a:custGeom>
              <a:avLst/>
              <a:gdLst>
                <a:gd name="connsiteX0" fmla="*/ 0 w 10538"/>
                <a:gd name="connsiteY0" fmla="*/ 0 h 563600"/>
                <a:gd name="connsiteX1" fmla="*/ 10538 w 10538"/>
                <a:gd name="connsiteY1" fmla="*/ 0 h 563600"/>
                <a:gd name="connsiteX2" fmla="*/ 10538 w 10538"/>
                <a:gd name="connsiteY2" fmla="*/ 558515 h 563600"/>
                <a:gd name="connsiteX3" fmla="*/ 10538 w 10538"/>
                <a:gd name="connsiteY3" fmla="*/ 559277 h 563600"/>
                <a:gd name="connsiteX4" fmla="*/ 9776 w 10538"/>
                <a:gd name="connsiteY4" fmla="*/ 560547 h 563600"/>
                <a:gd name="connsiteX5" fmla="*/ 8253 w 10538"/>
                <a:gd name="connsiteY5" fmla="*/ 562705 h 563600"/>
                <a:gd name="connsiteX6" fmla="*/ 5460 w 10538"/>
                <a:gd name="connsiteY6" fmla="*/ 563594 h 563600"/>
                <a:gd name="connsiteX7" fmla="*/ 5447 w 10538"/>
                <a:gd name="connsiteY7" fmla="*/ 563594 h 563600"/>
                <a:gd name="connsiteX8" fmla="*/ 0 w 10538"/>
                <a:gd name="connsiteY8" fmla="*/ 558642 h 56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63600">
                  <a:moveTo>
                    <a:pt x="0" y="0"/>
                  </a:moveTo>
                  <a:lnTo>
                    <a:pt x="10538" y="0"/>
                  </a:lnTo>
                  <a:lnTo>
                    <a:pt x="10538" y="558515"/>
                  </a:lnTo>
                  <a:cubicBezTo>
                    <a:pt x="10538" y="559277"/>
                    <a:pt x="10538" y="559277"/>
                    <a:pt x="10538" y="559277"/>
                  </a:cubicBezTo>
                  <a:cubicBezTo>
                    <a:pt x="10475" y="559785"/>
                    <a:pt x="10208" y="560255"/>
                    <a:pt x="9776" y="560547"/>
                  </a:cubicBezTo>
                  <a:cubicBezTo>
                    <a:pt x="9459" y="561385"/>
                    <a:pt x="8938" y="562134"/>
                    <a:pt x="8253" y="562705"/>
                  </a:cubicBezTo>
                  <a:cubicBezTo>
                    <a:pt x="7415" y="563239"/>
                    <a:pt x="6450" y="563556"/>
                    <a:pt x="5460" y="563594"/>
                  </a:cubicBezTo>
                  <a:cubicBezTo>
                    <a:pt x="5460" y="563594"/>
                    <a:pt x="5447" y="563594"/>
                    <a:pt x="5447" y="563594"/>
                  </a:cubicBezTo>
                  <a:cubicBezTo>
                    <a:pt x="2577" y="563734"/>
                    <a:pt x="139" y="561512"/>
                    <a:pt x="0" y="558642"/>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9412" y="1077164"/>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55CD4A31-97D6-4203-833B-B83BD8969BEF}"/>
                </a:ext>
              </a:extLst>
            </p:cNvPr>
            <p:cNvSpPr/>
            <p:nvPr/>
          </p:nvSpPr>
          <p:spPr>
            <a:xfrm>
              <a:off x="7050022" y="925959"/>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0A07E9A-D7BF-4BE3-91AB-8756980A0F3D}"/>
                </a:ext>
              </a:extLst>
            </p:cNvPr>
            <p:cNvSpPr/>
            <p:nvPr/>
          </p:nvSpPr>
          <p:spPr>
            <a:xfrm>
              <a:off x="7050120" y="928371"/>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D6B2FCFB-99B8-48D1-984E-D887679D6885}"/>
                </a:ext>
              </a:extLst>
            </p:cNvPr>
            <p:cNvSpPr/>
            <p:nvPr/>
          </p:nvSpPr>
          <p:spPr>
            <a:xfrm>
              <a:off x="7570992" y="1066258"/>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9406" y="927102"/>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3329C669-5158-4B59-8F3D-C70309B79591}"/>
                </a:ext>
              </a:extLst>
            </p:cNvPr>
            <p:cNvSpPr/>
            <p:nvPr/>
          </p:nvSpPr>
          <p:spPr>
            <a:xfrm>
              <a:off x="7050549" y="925324"/>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6070" y="1068289"/>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8AB68D1F-6E7A-4BE6-A5A2-C93C08A132E2}"/>
                </a:ext>
              </a:extLst>
            </p:cNvPr>
            <p:cNvSpPr/>
            <p:nvPr/>
          </p:nvSpPr>
          <p:spPr>
            <a:xfrm>
              <a:off x="7051565" y="926213"/>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9251" y="705163"/>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3B68B931-EE14-47B2-A600-D760E722CC5C}"/>
                </a:ext>
              </a:extLst>
            </p:cNvPr>
            <p:cNvSpPr/>
            <p:nvPr/>
          </p:nvSpPr>
          <p:spPr>
            <a:xfrm>
              <a:off x="7571401" y="869319"/>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9415" y="1993117"/>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325EAD3D-658D-49FD-87E2-79BB7520E290}"/>
                </a:ext>
              </a:extLst>
            </p:cNvPr>
            <p:cNvSpPr/>
            <p:nvPr/>
          </p:nvSpPr>
          <p:spPr>
            <a:xfrm>
              <a:off x="5832288" y="1284895"/>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E2E845E-6E70-49AB-94B8-94F3C01425F0}"/>
                </a:ext>
              </a:extLst>
            </p:cNvPr>
            <p:cNvSpPr/>
            <p:nvPr/>
          </p:nvSpPr>
          <p:spPr>
            <a:xfrm>
              <a:off x="9832201" y="2121608"/>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E09F9A6-13EB-49E1-9849-771472751E85}"/>
                </a:ext>
              </a:extLst>
            </p:cNvPr>
            <p:cNvSpPr/>
            <p:nvPr/>
          </p:nvSpPr>
          <p:spPr>
            <a:xfrm>
              <a:off x="8661202" y="1762418"/>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CF0B6847-19D7-48C0-86BA-A1CDA198E9B9}"/>
                </a:ext>
              </a:extLst>
            </p:cNvPr>
            <p:cNvSpPr/>
            <p:nvPr/>
          </p:nvSpPr>
          <p:spPr>
            <a:xfrm>
              <a:off x="8672442" y="1763815"/>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7A0D1969-2309-4527-B565-0D382ACAE20A}"/>
                </a:ext>
              </a:extLst>
            </p:cNvPr>
            <p:cNvSpPr/>
            <p:nvPr/>
          </p:nvSpPr>
          <p:spPr>
            <a:xfrm>
              <a:off x="9834455" y="1653607"/>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0A5D9D3E-7913-4F41-9245-F3F8CFB57DFC}"/>
                </a:ext>
              </a:extLst>
            </p:cNvPr>
            <p:cNvSpPr/>
            <p:nvPr/>
          </p:nvSpPr>
          <p:spPr>
            <a:xfrm>
              <a:off x="9833820" y="2121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8733" y="108060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9272" y="1078192"/>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851A2706-F22E-4245-BA88-DC99D77E414B}"/>
                </a:ext>
              </a:extLst>
            </p:cNvPr>
            <p:cNvSpPr/>
            <p:nvPr/>
          </p:nvSpPr>
          <p:spPr>
            <a:xfrm>
              <a:off x="8925489" y="15586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24783" y="11856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54950" y="1184845"/>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6220" y="1246276"/>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14269" y="1198811"/>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5809" y="1144215"/>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14396" y="1095460"/>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51141" y="114599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24682" y="837096"/>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6460" y="83797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7221" y="839748"/>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7441" y="772710"/>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23031" y="83632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21762" y="83581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6429" y="840637"/>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25698" y="8373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6460" y="838352"/>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5914" y="835812"/>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6570" y="1592028"/>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50176" y="1181925"/>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33409" y="1048107"/>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13889" y="97065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11984" y="969890"/>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14396" y="972429"/>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9434" y="843049"/>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51043" y="969382"/>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14269" y="971413"/>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11222" y="969382"/>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13381" y="970651"/>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75476" y="495174"/>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6276" y="81349"/>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8816" y="1372121"/>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15642" y="1166689"/>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8816" y="1166054"/>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0372DF7C-7C4E-4099-A7D6-7571AF2C13A0}"/>
                </a:ext>
              </a:extLst>
            </p:cNvPr>
            <p:cNvSpPr/>
            <p:nvPr/>
          </p:nvSpPr>
          <p:spPr>
            <a:xfrm>
              <a:off x="12104139" y="643457"/>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7740" y="2095706"/>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83621" y="1886338"/>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6765" y="1890401"/>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7075" y="1888496"/>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84256" y="1886300"/>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94185" y="213379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7836" y="2137986"/>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6470" y="213506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7359" y="213659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7976" y="1652845"/>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5962" y="2134431"/>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7359" y="21395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7613" y="21377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7105" y="2135955"/>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12136" y="2825894"/>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983B2806-5AF7-4B7C-845D-37C299292607}"/>
                </a:ext>
              </a:extLst>
            </p:cNvPr>
            <p:cNvSpPr/>
            <p:nvPr/>
          </p:nvSpPr>
          <p:spPr>
            <a:xfrm>
              <a:off x="9832931" y="2603574"/>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13914" y="2971398"/>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9884" y="250162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466FB710-8F73-466D-BA61-870BC92A5C9A}"/>
                </a:ext>
              </a:extLst>
            </p:cNvPr>
            <p:cNvSpPr/>
            <p:nvPr/>
          </p:nvSpPr>
          <p:spPr>
            <a:xfrm>
              <a:off x="9831153" y="250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3369068-6428-4A3A-AB08-1AD9F35580C5}"/>
                </a:ext>
              </a:extLst>
            </p:cNvPr>
            <p:cNvSpPr/>
            <p:nvPr/>
          </p:nvSpPr>
          <p:spPr>
            <a:xfrm>
              <a:off x="9831106" y="2505302"/>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5CCF168C-7F0C-41E2-BB50-3CAEBCCEF006}"/>
                </a:ext>
              </a:extLst>
            </p:cNvPr>
            <p:cNvSpPr/>
            <p:nvPr/>
          </p:nvSpPr>
          <p:spPr>
            <a:xfrm>
              <a:off x="11103502" y="2869063"/>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18796FA-2604-4AC4-9618-3B2EC95BE084}"/>
                </a:ext>
              </a:extLst>
            </p:cNvPr>
            <p:cNvSpPr/>
            <p:nvPr/>
          </p:nvSpPr>
          <p:spPr>
            <a:xfrm>
              <a:off x="9830861" y="2500223"/>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9719" y="2501239"/>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8835" y="2870840"/>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53C6B81E-7F4D-430A-BA35-384A9F3DA008}"/>
                </a:ext>
              </a:extLst>
            </p:cNvPr>
            <p:cNvSpPr/>
            <p:nvPr/>
          </p:nvSpPr>
          <p:spPr>
            <a:xfrm>
              <a:off x="9833185" y="2501493"/>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25123" y="2340343"/>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9384" y="2724955"/>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341BFD5-0C39-414D-A02F-11275A84E86F}"/>
                </a:ext>
              </a:extLst>
            </p:cNvPr>
            <p:cNvSpPr/>
            <p:nvPr/>
          </p:nvSpPr>
          <p:spPr>
            <a:xfrm>
              <a:off x="11104869" y="2721066"/>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7470" y="2340221"/>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9052" y="2743111"/>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8476" y="2840876"/>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85067" y="2740191"/>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8C7207F2-0C92-4CEA-B004-5B339852F28E}"/>
                </a:ext>
              </a:extLst>
            </p:cNvPr>
            <p:cNvSpPr/>
            <p:nvPr/>
          </p:nvSpPr>
          <p:spPr>
            <a:xfrm>
              <a:off x="9832709" y="2320830"/>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F212344B-9E7D-45ED-B90E-6848FB7EBA65}"/>
                </a:ext>
              </a:extLst>
            </p:cNvPr>
            <p:cNvSpPr/>
            <p:nvPr/>
          </p:nvSpPr>
          <p:spPr>
            <a:xfrm>
              <a:off x="10002687" y="2372748"/>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10614" y="2134414"/>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8074" y="2632904"/>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C9C1DC1E-5A93-4723-9452-FAE670995B0B}"/>
                </a:ext>
              </a:extLst>
            </p:cNvPr>
            <p:cNvSpPr/>
            <p:nvPr/>
          </p:nvSpPr>
          <p:spPr>
            <a:xfrm>
              <a:off x="9833010" y="2113154"/>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8167" y="355369"/>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6255" y="317787"/>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B1889F87-AE1E-4B38-BD29-9359CF5881A6}"/>
                </a:ext>
              </a:extLst>
            </p:cNvPr>
            <p:cNvSpPr/>
            <p:nvPr/>
          </p:nvSpPr>
          <p:spPr>
            <a:xfrm>
              <a:off x="9211168" y="515220"/>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6337" y="413520"/>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7786" y="527155"/>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9740" y="234750"/>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8598" y="23322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6820" y="232211"/>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9455" y="236782"/>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8439" y="395992"/>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6541" y="1273975"/>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7563" y="1369061"/>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7480" y="1997053"/>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7734" y="1937124"/>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09B4451-0F04-435A-B998-7A1BC9B457A3}"/>
                </a:ext>
              </a:extLst>
            </p:cNvPr>
            <p:cNvSpPr/>
            <p:nvPr/>
          </p:nvSpPr>
          <p:spPr>
            <a:xfrm>
              <a:off x="8755097" y="1932681"/>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7891" y="1935347"/>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6748" y="1933823"/>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B461FD70-C730-4772-9C0D-A3DBEE295955}"/>
                </a:ext>
              </a:extLst>
            </p:cNvPr>
            <p:cNvSpPr/>
            <p:nvPr/>
          </p:nvSpPr>
          <p:spPr>
            <a:xfrm>
              <a:off x="8583389" y="1882920"/>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2A12B2EA-5B29-4E71-BE05-43E95C9F6AE2}"/>
                </a:ext>
              </a:extLst>
            </p:cNvPr>
            <p:cNvSpPr/>
            <p:nvPr/>
          </p:nvSpPr>
          <p:spPr>
            <a:xfrm>
              <a:off x="8664443" y="1908303"/>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949618D4-43B2-4C4E-82D6-09D3C6FF7EB4}"/>
                </a:ext>
              </a:extLst>
            </p:cNvPr>
            <p:cNvSpPr/>
            <p:nvPr/>
          </p:nvSpPr>
          <p:spPr>
            <a:xfrm>
              <a:off x="4270785" y="33761"/>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7359" y="152730"/>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183C82C2-1DF9-445F-8AAC-4001E0F304D4}"/>
                </a:ext>
              </a:extLst>
            </p:cNvPr>
            <p:cNvSpPr/>
            <p:nvPr/>
          </p:nvSpPr>
          <p:spPr>
            <a:xfrm>
              <a:off x="8660341" y="1814474"/>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1DFCC81D-0F06-4C36-B7F7-8B0DF020A3FF}"/>
                </a:ext>
              </a:extLst>
            </p:cNvPr>
            <p:cNvSpPr/>
            <p:nvPr/>
          </p:nvSpPr>
          <p:spPr>
            <a:xfrm>
              <a:off x="9064646" y="1248709"/>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77DB7119-EAA1-4164-A8E2-48DCB639408E}"/>
                </a:ext>
              </a:extLst>
            </p:cNvPr>
            <p:cNvSpPr/>
            <p:nvPr/>
          </p:nvSpPr>
          <p:spPr>
            <a:xfrm>
              <a:off x="7762587" y="1114886"/>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8432" y="1114886"/>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8804" y="1080097"/>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8988" y="1082382"/>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9368" y="1016613"/>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9391" y="927610"/>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DEEC75BB-7248-482B-BBA2-540E689472A9}"/>
                </a:ext>
              </a:extLst>
            </p:cNvPr>
            <p:cNvSpPr/>
            <p:nvPr/>
          </p:nvSpPr>
          <p:spPr>
            <a:xfrm>
              <a:off x="8660976" y="1762926"/>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1492BD59-30C8-422F-A12B-B95C823D1B27}"/>
                </a:ext>
              </a:extLst>
            </p:cNvPr>
            <p:cNvSpPr/>
            <p:nvPr/>
          </p:nvSpPr>
          <p:spPr>
            <a:xfrm>
              <a:off x="8662284" y="1728391"/>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142A60C0-8D69-44A2-9609-0CFFCA9E6D93}"/>
                </a:ext>
              </a:extLst>
            </p:cNvPr>
            <p:cNvSpPr/>
            <p:nvPr/>
          </p:nvSpPr>
          <p:spPr>
            <a:xfrm>
              <a:off x="8703400" y="1554955"/>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DE00E54-98AC-4A3F-B0E3-992AA7214A8D}"/>
                </a:ext>
              </a:extLst>
            </p:cNvPr>
            <p:cNvSpPr/>
            <p:nvPr/>
          </p:nvSpPr>
          <p:spPr>
            <a:xfrm>
              <a:off x="11305022" y="971413"/>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15349" y="1184337"/>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6863" y="896376"/>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6407" y="643076"/>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34210" y="1541601"/>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9245" y="2365541"/>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80321" y="2740059"/>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66D04349-AD2D-4631-B8BF-E311C86FFC7B}"/>
                </a:ext>
              </a:extLst>
            </p:cNvPr>
            <p:cNvSpPr/>
            <p:nvPr/>
          </p:nvSpPr>
          <p:spPr>
            <a:xfrm>
              <a:off x="9464449" y="412631"/>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BDA53237-8FFC-4DAD-BD59-6604DA1E09B8}"/>
                </a:ext>
              </a:extLst>
            </p:cNvPr>
            <p:cNvSpPr/>
            <p:nvPr/>
          </p:nvSpPr>
          <p:spPr>
            <a:xfrm>
              <a:off x="9725425" y="491227"/>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87" name="Freeform 786">
              <a:extLst>
                <a:ext uri="{FF2B5EF4-FFF2-40B4-BE49-F238E27FC236}">
                  <a16:creationId xmlns:a16="http://schemas.microsoft.com/office/drawing/2014/main" id="{590AA2E1-0474-EB08-6589-3593E4C77CB1}"/>
                </a:ext>
              </a:extLst>
            </p:cNvPr>
            <p:cNvSpPr/>
            <p:nvPr/>
          </p:nvSpPr>
          <p:spPr>
            <a:xfrm>
              <a:off x="8100642" y="-12696"/>
              <a:ext cx="849448" cy="254177"/>
            </a:xfrm>
            <a:custGeom>
              <a:avLst/>
              <a:gdLst>
                <a:gd name="connsiteX0" fmla="*/ 0 w 849448"/>
                <a:gd name="connsiteY0" fmla="*/ 0 h 254177"/>
                <a:gd name="connsiteX1" fmla="*/ 34179 w 849448"/>
                <a:gd name="connsiteY1" fmla="*/ 0 h 254177"/>
                <a:gd name="connsiteX2" fmla="*/ 847575 w 849448"/>
                <a:gd name="connsiteY2" fmla="*/ 245922 h 254177"/>
                <a:gd name="connsiteX3" fmla="*/ 848591 w 849448"/>
                <a:gd name="connsiteY3" fmla="*/ 245922 h 254177"/>
                <a:gd name="connsiteX4" fmla="*/ 849352 w 849448"/>
                <a:gd name="connsiteY4" fmla="*/ 245922 h 254177"/>
                <a:gd name="connsiteX5" fmla="*/ 849352 w 849448"/>
                <a:gd name="connsiteY5" fmla="*/ 246684 h 254177"/>
                <a:gd name="connsiteX6" fmla="*/ 849352 w 849448"/>
                <a:gd name="connsiteY6" fmla="*/ 247446 h 254177"/>
                <a:gd name="connsiteX7" fmla="*/ 849352 w 849448"/>
                <a:gd name="connsiteY7" fmla="*/ 248335 h 254177"/>
                <a:gd name="connsiteX8" fmla="*/ 849352 w 849448"/>
                <a:gd name="connsiteY8" fmla="*/ 249097 h 254177"/>
                <a:gd name="connsiteX9" fmla="*/ 849352 w 849448"/>
                <a:gd name="connsiteY9" fmla="*/ 250747 h 254177"/>
                <a:gd name="connsiteX10" fmla="*/ 844273 w 849448"/>
                <a:gd name="connsiteY10" fmla="*/ 254175 h 254177"/>
                <a:gd name="connsiteX11" fmla="*/ 842623 w 849448"/>
                <a:gd name="connsiteY11" fmla="*/ 254175 h 254177"/>
                <a:gd name="connsiteX12" fmla="*/ 838814 w 849448"/>
                <a:gd name="connsiteY12" fmla="*/ 253033 h 254177"/>
                <a:gd name="connsiteX13" fmla="*/ 835385 w 849448"/>
                <a:gd name="connsiteY13" fmla="*/ 252398 h 2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9448" h="254177">
                  <a:moveTo>
                    <a:pt x="0" y="0"/>
                  </a:moveTo>
                  <a:lnTo>
                    <a:pt x="34179" y="0"/>
                  </a:lnTo>
                  <a:lnTo>
                    <a:pt x="847575" y="245922"/>
                  </a:lnTo>
                  <a:lnTo>
                    <a:pt x="848591" y="245922"/>
                  </a:lnTo>
                  <a:lnTo>
                    <a:pt x="849352" y="245922"/>
                  </a:lnTo>
                  <a:lnTo>
                    <a:pt x="849352" y="246684"/>
                  </a:lnTo>
                  <a:lnTo>
                    <a:pt x="849352" y="247446"/>
                  </a:lnTo>
                  <a:cubicBezTo>
                    <a:pt x="849403" y="247738"/>
                    <a:pt x="849403" y="248043"/>
                    <a:pt x="849352" y="248335"/>
                  </a:cubicBezTo>
                  <a:cubicBezTo>
                    <a:pt x="849352" y="249097"/>
                    <a:pt x="849352" y="249097"/>
                    <a:pt x="849352" y="249097"/>
                  </a:cubicBezTo>
                  <a:cubicBezTo>
                    <a:pt x="849480" y="249643"/>
                    <a:pt x="849480" y="250201"/>
                    <a:pt x="849352" y="250747"/>
                  </a:cubicBezTo>
                  <a:cubicBezTo>
                    <a:pt x="848577" y="252868"/>
                    <a:pt x="846534" y="254251"/>
                    <a:pt x="844273" y="254175"/>
                  </a:cubicBezTo>
                  <a:lnTo>
                    <a:pt x="842623" y="254175"/>
                  </a:lnTo>
                  <a:lnTo>
                    <a:pt x="838814" y="253033"/>
                  </a:lnTo>
                  <a:lnTo>
                    <a:pt x="835385" y="252398"/>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7359" y="49251"/>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C7847FD4-6269-47ED-89AF-C458AC0E5E88}"/>
                </a:ext>
              </a:extLst>
            </p:cNvPr>
            <p:cNvSpPr/>
            <p:nvPr/>
          </p:nvSpPr>
          <p:spPr>
            <a:xfrm>
              <a:off x="8661519" y="1759745"/>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6070" y="1096476"/>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0B0085C4-6E0D-4395-8AEA-621DC4AB11BD}"/>
                </a:ext>
              </a:extLst>
            </p:cNvPr>
            <p:cNvSpPr/>
            <p:nvPr/>
          </p:nvSpPr>
          <p:spPr>
            <a:xfrm>
              <a:off x="11303604" y="1202620"/>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6951" y="1679889"/>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814" name="Freeform 813">
              <a:extLst>
                <a:ext uri="{FF2B5EF4-FFF2-40B4-BE49-F238E27FC236}">
                  <a16:creationId xmlns:a16="http://schemas.microsoft.com/office/drawing/2014/main" id="{EC028D00-36CF-FFB5-08EF-4C1A78592E51}"/>
                </a:ext>
              </a:extLst>
            </p:cNvPr>
            <p:cNvSpPr/>
            <p:nvPr userDrawn="1"/>
          </p:nvSpPr>
          <p:spPr>
            <a:xfrm>
              <a:off x="4127359" y="-12695"/>
              <a:ext cx="10792" cy="66581"/>
            </a:xfrm>
            <a:custGeom>
              <a:avLst/>
              <a:gdLst>
                <a:gd name="connsiteX0" fmla="*/ 0 w 10792"/>
                <a:gd name="connsiteY0" fmla="*/ 0 h 66581"/>
                <a:gd name="connsiteX1" fmla="*/ 10792 w 10792"/>
                <a:gd name="connsiteY1" fmla="*/ 0 h 66581"/>
                <a:gd name="connsiteX2" fmla="*/ 10792 w 10792"/>
                <a:gd name="connsiteY2" fmla="*/ 61947 h 66581"/>
                <a:gd name="connsiteX3" fmla="*/ 6221 w 10792"/>
                <a:gd name="connsiteY3" fmla="*/ 66518 h 66581"/>
                <a:gd name="connsiteX4" fmla="*/ 0 w 10792"/>
                <a:gd name="connsiteY4" fmla="*/ 61947 h 6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2" h="66581">
                  <a:moveTo>
                    <a:pt x="0" y="0"/>
                  </a:moveTo>
                  <a:lnTo>
                    <a:pt x="10792" y="0"/>
                  </a:lnTo>
                  <a:lnTo>
                    <a:pt x="10792" y="61947"/>
                  </a:lnTo>
                  <a:cubicBezTo>
                    <a:pt x="10424" y="64309"/>
                    <a:pt x="8583" y="66150"/>
                    <a:pt x="6221" y="66518"/>
                  </a:cubicBezTo>
                  <a:cubicBezTo>
                    <a:pt x="3251" y="66975"/>
                    <a:pt x="457" y="64931"/>
                    <a:pt x="0" y="61947"/>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764" name="Freeform: Shape 763">
              <a:extLst>
                <a:ext uri="{FF2B5EF4-FFF2-40B4-BE49-F238E27FC236}">
                  <a16:creationId xmlns:a16="http://schemas.microsoft.com/office/drawing/2014/main" id="{BAB207BB-8243-47FD-BE62-62478D7B6416}"/>
                </a:ext>
              </a:extLst>
            </p:cNvPr>
            <p:cNvSpPr/>
            <p:nvPr/>
          </p:nvSpPr>
          <p:spPr>
            <a:xfrm>
              <a:off x="5901841" y="924816"/>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08D4CF98-F3E0-42EE-8BD2-546342DC4119}"/>
                </a:ext>
              </a:extLst>
            </p:cNvPr>
            <p:cNvSpPr/>
            <p:nvPr/>
          </p:nvSpPr>
          <p:spPr>
            <a:xfrm>
              <a:off x="11303604" y="1019978"/>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8CA05530-47BE-49E0-AB90-D694BEAAB189}"/>
                </a:ext>
              </a:extLst>
            </p:cNvPr>
            <p:cNvSpPr/>
            <p:nvPr/>
          </p:nvSpPr>
          <p:spPr>
            <a:xfrm>
              <a:off x="11303604" y="1094507"/>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31850" y="1561985"/>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50338" y="1649749"/>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5914" y="943178"/>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9263" y="1042989"/>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696"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651" r:id="rId13"/>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title"/>
          </p:nvPr>
        </p:nvSpPr>
        <p:spPr>
          <a:xfrm>
            <a:off x="207194" y="-890727"/>
            <a:ext cx="9336667" cy="3430726"/>
          </a:xfrm>
        </p:spPr>
        <p:txBody>
          <a:bodyPr>
            <a:normAutofit/>
          </a:bodyPr>
          <a:lstStyle/>
          <a:p>
            <a:r>
              <a:rPr lang="en-GB" sz="3400" b="1" dirty="0" err="1"/>
              <a:t>Riverdale</a:t>
            </a:r>
            <a:r>
              <a:rPr lang="en-GB" sz="3400" b="1" dirty="0"/>
              <a:t> Nursing Home: Improving Workplace Efficiency with Microsoft 365</a:t>
            </a:r>
            <a:br>
              <a:rPr lang="en-GB" sz="3400" dirty="0"/>
            </a:br>
            <a:endParaRPr lang="en-US" sz="3400" dirty="0"/>
          </a:p>
        </p:txBody>
      </p:sp>
      <p:sp>
        <p:nvSpPr>
          <p:cNvPr id="5" name="Text Placeholder 4">
            <a:extLst>
              <a:ext uri="{FF2B5EF4-FFF2-40B4-BE49-F238E27FC236}">
                <a16:creationId xmlns:a16="http://schemas.microsoft.com/office/drawing/2014/main" id="{2B1E7A4D-63CC-5685-3725-D13B0189A8E0}"/>
              </a:ext>
            </a:extLst>
          </p:cNvPr>
          <p:cNvSpPr>
            <a:spLocks noGrp="1"/>
          </p:cNvSpPr>
          <p:nvPr>
            <p:ph type="body" sz="quarter" idx="13"/>
          </p:nvPr>
        </p:nvSpPr>
        <p:spPr>
          <a:xfrm>
            <a:off x="207194" y="3249190"/>
            <a:ext cx="7437954" cy="1068812"/>
          </a:xfrm>
        </p:spPr>
        <p:txBody>
          <a:bodyPr>
            <a:normAutofit fontScale="25000" lnSpcReduction="20000"/>
          </a:bodyPr>
          <a:lstStyle/>
          <a:p>
            <a:r>
              <a:rPr lang="en-GB" sz="4400" dirty="0"/>
              <a:t>Group names: Andrada Aniculaesei – 2540015</a:t>
            </a:r>
          </a:p>
          <a:p>
            <a:r>
              <a:rPr lang="en-GB" sz="4400" dirty="0"/>
              <a:t>Catalina Caravan – 2541270</a:t>
            </a:r>
          </a:p>
          <a:p>
            <a:r>
              <a:rPr lang="en-GB" sz="4400" dirty="0"/>
              <a:t>Vasile Baiculescu Jr. – 2541646</a:t>
            </a:r>
          </a:p>
          <a:p>
            <a:r>
              <a:rPr lang="en-GB" sz="4400" dirty="0"/>
              <a:t>Vasile Baiculescu Sr. – 2541645</a:t>
            </a:r>
          </a:p>
          <a:p>
            <a:r>
              <a:rPr lang="en-GB" sz="4400" dirty="0"/>
              <a:t>Lecture Name: </a:t>
            </a:r>
            <a:r>
              <a:rPr lang="en-GB" sz="4400" dirty="0" err="1"/>
              <a:t>Hajra</a:t>
            </a:r>
            <a:r>
              <a:rPr lang="en-GB" sz="4400" dirty="0"/>
              <a:t> </a:t>
            </a:r>
            <a:r>
              <a:rPr lang="en-GB" sz="4400" dirty="0" err="1"/>
              <a:t>Mustasim</a:t>
            </a:r>
            <a:r>
              <a:rPr lang="en-GB" sz="4400" dirty="0"/>
              <a:t>.</a:t>
            </a:r>
          </a:p>
          <a:p>
            <a:r>
              <a:rPr lang="en-GB" sz="4400" dirty="0"/>
              <a:t>Module Code: LCHS4007</a:t>
            </a:r>
          </a:p>
          <a:p>
            <a:r>
              <a:rPr lang="en-GB" sz="4400" dirty="0"/>
              <a:t>Date: 15/06/2026</a:t>
            </a:r>
          </a:p>
          <a:p>
            <a:endParaRPr lang="en-US" dirty="0"/>
          </a:p>
        </p:txBody>
      </p:sp>
    </p:spTree>
    <p:extLst>
      <p:ext uri="{BB962C8B-B14F-4D97-AF65-F5344CB8AC3E}">
        <p14:creationId xmlns:p14="http://schemas.microsoft.com/office/powerpoint/2010/main" val="954410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893064" y="72518"/>
            <a:ext cx="8297380" cy="1326514"/>
          </a:xfrm>
        </p:spPr>
        <p:txBody>
          <a:bodyPr/>
          <a:lstStyle/>
          <a:p>
            <a:r>
              <a:rPr lang="en-US" dirty="0"/>
              <a:t> </a:t>
            </a:r>
          </a:p>
        </p:txBody>
      </p:sp>
      <p:sp>
        <p:nvSpPr>
          <p:cNvPr id="7" name="Text Placeholder 6">
            <a:extLst>
              <a:ext uri="{FF2B5EF4-FFF2-40B4-BE49-F238E27FC236}">
                <a16:creationId xmlns:a16="http://schemas.microsoft.com/office/drawing/2014/main" id="{70B4EC43-20C2-1DA5-646B-B8D26CF7D003}"/>
              </a:ext>
            </a:extLst>
          </p:cNvPr>
          <p:cNvSpPr>
            <a:spLocks noGrp="1"/>
          </p:cNvSpPr>
          <p:nvPr>
            <p:ph type="body" sz="quarter" idx="13"/>
          </p:nvPr>
        </p:nvSpPr>
        <p:spPr>
          <a:xfrm>
            <a:off x="289208" y="246253"/>
            <a:ext cx="8901235" cy="6757608"/>
          </a:xfrm>
        </p:spPr>
        <p:txBody>
          <a:bodyPr>
            <a:noAutofit/>
          </a:bodyPr>
          <a:lstStyle/>
          <a:p>
            <a:pPr marL="0" indent="0">
              <a:buNone/>
            </a:pPr>
            <a:r>
              <a:rPr lang="en-GB" sz="1500" dirty="0" err="1"/>
              <a:t>Riverdale</a:t>
            </a:r>
            <a:r>
              <a:rPr lang="en-US" sz="1500" dirty="0"/>
              <a:t> Nursing Home provides daily care, medication help and health checks for older people, across two separate buildings. Our team includes care assistants, senior carers, nurses and admin staff. We already use Microsoft 365, but many of us aren’t sure which app to use for different jobs. This causes mix‑ups, repeated work and slows everything down.In this presentation, we’ll suggest the best Microsoft 365 tools for four key tasks:</a:t>
            </a:r>
            <a:endParaRPr lang="en-GB" sz="1500" dirty="0"/>
          </a:p>
          <a:p>
            <a:r>
              <a:rPr lang="en-US" sz="1500" dirty="0"/>
              <a:t> Writing care records and documents</a:t>
            </a:r>
            <a:endParaRPr lang="en-GB" sz="1500" dirty="0"/>
          </a:p>
          <a:p>
            <a:r>
              <a:rPr lang="en-US" sz="1500" dirty="0"/>
              <a:t>Talking and sharing info with each other</a:t>
            </a:r>
            <a:endParaRPr lang="en-GB" sz="1500" dirty="0"/>
          </a:p>
          <a:p>
            <a:r>
              <a:rPr lang="en-US" sz="1500" dirty="0"/>
              <a:t> Staff training and learning</a:t>
            </a:r>
            <a:endParaRPr lang="en-GB" sz="1500" dirty="0"/>
          </a:p>
          <a:p>
            <a:r>
              <a:rPr lang="en-US" sz="1500" dirty="0"/>
              <a:t> Planning shifts and </a:t>
            </a:r>
            <a:r>
              <a:rPr lang="en-US" sz="1500" dirty="0" err="1"/>
              <a:t>rotas</a:t>
            </a:r>
            <a:endParaRPr lang="en-GB" sz="1500" dirty="0"/>
          </a:p>
          <a:p>
            <a:r>
              <a:rPr lang="en-GB" sz="1500" dirty="0"/>
              <a:t>Our </a:t>
            </a:r>
            <a:r>
              <a:rPr lang="en-US" sz="1500" dirty="0"/>
              <a:t> aim is to make work easier, help everyone work together better, and give the best possible care to residents.</a:t>
            </a:r>
          </a:p>
        </p:txBody>
      </p:sp>
      <p:sp>
        <p:nvSpPr>
          <p:cNvPr id="3" name="Slide Number Placeholder 2">
            <a:extLst>
              <a:ext uri="{FF2B5EF4-FFF2-40B4-BE49-F238E27FC236}">
                <a16:creationId xmlns:a16="http://schemas.microsoft.com/office/drawing/2014/main" id="{089920E1-1F47-D3FB-B5CD-7110B3795525}"/>
              </a:ext>
            </a:extLst>
          </p:cNvPr>
          <p:cNvSpPr>
            <a:spLocks noGrp="1"/>
          </p:cNvSpPr>
          <p:nvPr>
            <p:ph type="sldNum" sz="quarter" idx="12"/>
          </p:nvPr>
        </p:nvSpPr>
        <p:spPr>
          <a:xfrm>
            <a:off x="911352" y="6246622"/>
            <a:ext cx="2670048" cy="365125"/>
          </a:xfrm>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58274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BA0C7-4B10-03D7-2211-750D1F9E5A8A}"/>
              </a:ext>
            </a:extLst>
          </p:cNvPr>
          <p:cNvSpPr>
            <a:spLocks noGrp="1"/>
          </p:cNvSpPr>
          <p:nvPr>
            <p:ph type="title"/>
          </p:nvPr>
        </p:nvSpPr>
        <p:spPr>
          <a:xfrm>
            <a:off x="4758881" y="-1977327"/>
            <a:ext cx="5641897" cy="3316893"/>
          </a:xfrm>
        </p:spPr>
        <p:txBody>
          <a:bodyPr>
            <a:normAutofit/>
          </a:bodyPr>
          <a:lstStyle/>
          <a:p>
            <a:r>
              <a:rPr lang="en-GB" sz="2800" dirty="0"/>
              <a:t>Staff care-related documents/care documents</a:t>
            </a:r>
            <a:endParaRPr lang="en-US" sz="2800" dirty="0"/>
          </a:p>
        </p:txBody>
      </p:sp>
      <p:sp>
        <p:nvSpPr>
          <p:cNvPr id="3" name="Text Placeholder 2">
            <a:extLst>
              <a:ext uri="{FF2B5EF4-FFF2-40B4-BE49-F238E27FC236}">
                <a16:creationId xmlns:a16="http://schemas.microsoft.com/office/drawing/2014/main" id="{B64B4293-3499-AC20-A30E-2DE967C92C72}"/>
              </a:ext>
            </a:extLst>
          </p:cNvPr>
          <p:cNvSpPr>
            <a:spLocks noGrp="1"/>
          </p:cNvSpPr>
          <p:nvPr>
            <p:ph type="body" sz="quarter" idx="13"/>
          </p:nvPr>
        </p:nvSpPr>
        <p:spPr>
          <a:xfrm>
            <a:off x="4758881" y="1207323"/>
            <a:ext cx="7312406" cy="4978166"/>
          </a:xfrm>
        </p:spPr>
        <p:txBody>
          <a:bodyPr>
            <a:noAutofit/>
          </a:bodyPr>
          <a:lstStyle/>
          <a:p>
            <a:r>
              <a:rPr lang="en-GB" sz="800" b="0" i="0" dirty="0">
                <a:effectLst/>
                <a:latin typeface="UICTFontTextStyleBody"/>
              </a:rPr>
              <a:t>• </a:t>
            </a:r>
            <a:r>
              <a:rPr lang="en-GB" sz="1000" b="0" i="0" dirty="0">
                <a:effectLst/>
                <a:latin typeface="UICTFontTextStyleBody"/>
              </a:rPr>
              <a:t>Creating, updating, storing &amp; sharing care records: care plans, daily notes, medication records, risk assessments &amp; progress reports</a:t>
            </a:r>
            <a:endParaRPr lang="en-GB" sz="1000" dirty="0">
              <a:latin typeface=".AppleSystemUIFont"/>
            </a:endParaRPr>
          </a:p>
          <a:p>
            <a:r>
              <a:rPr lang="en-GB" sz="1000" b="0" i="0" dirty="0">
                <a:effectLst/>
                <a:latin typeface="UICTFontTextStyleBody"/>
              </a:rPr>
              <a:t>• Must be accurate, up‑to‑date, legally compliant &amp; accessible to authorised staff</a:t>
            </a:r>
            <a:endParaRPr lang="en-GB" sz="1000" dirty="0">
              <a:effectLst/>
              <a:latin typeface=".AppleSystemUIFont"/>
            </a:endParaRPr>
          </a:p>
          <a:p>
            <a:r>
              <a:rPr lang="en-GB" sz="1000" b="0" i="0" dirty="0">
                <a:effectLst/>
                <a:latin typeface="UICTFontTextStyleBody"/>
              </a:rPr>
              <a:t>Selected Tool: Microsoft Word</a:t>
            </a:r>
            <a:endParaRPr lang="en-GB" sz="1000" dirty="0">
              <a:latin typeface=".AppleSystemUIFont"/>
            </a:endParaRPr>
          </a:p>
          <a:p>
            <a:r>
              <a:rPr lang="en-GB" sz="1000" b="0" i="0" dirty="0">
                <a:effectLst/>
                <a:latin typeface="UICTFontTextStyleBody"/>
              </a:rPr>
              <a:t>Why Suitable</a:t>
            </a:r>
            <a:r>
              <a:rPr lang="en-GB" sz="1000" b="0" i="0" dirty="0">
                <a:latin typeface=".AppleSystemUIFont"/>
              </a:rPr>
              <a:t>:</a:t>
            </a:r>
            <a:endParaRPr lang="en-GB" sz="1000" dirty="0">
              <a:effectLst/>
              <a:latin typeface=".AppleSystemUIFont"/>
            </a:endParaRPr>
          </a:p>
          <a:p>
            <a:r>
              <a:rPr lang="en-GB" sz="1000" b="0" i="0" dirty="0">
                <a:effectLst/>
                <a:latin typeface="UICTFontTextStyleBody"/>
              </a:rPr>
              <a:t>• Purpose‑built for creating, formatting &amp; structuring formal documents; templates match care documentation standards</a:t>
            </a:r>
            <a:endParaRPr lang="en-GB" sz="1000" dirty="0">
              <a:effectLst/>
              <a:latin typeface=".AppleSystemUIFont"/>
            </a:endParaRPr>
          </a:p>
          <a:p>
            <a:r>
              <a:rPr lang="en-GB" sz="1000" b="0" i="0" dirty="0">
                <a:effectLst/>
                <a:latin typeface="UICTFontTextStyleBody"/>
              </a:rPr>
              <a:t>• Full control over layout, tables, headings &amp; formatting</a:t>
            </a:r>
            <a:endParaRPr lang="en-GB" sz="1000" dirty="0">
              <a:effectLst/>
              <a:latin typeface=".AppleSystemUIFont"/>
            </a:endParaRPr>
          </a:p>
          <a:p>
            <a:r>
              <a:rPr lang="en-GB" sz="1000" b="0" i="0" dirty="0">
                <a:effectLst/>
                <a:latin typeface="UICTFontTextStyleBody"/>
              </a:rPr>
              <a:t>• Built‑in version history tracks edits, changes &amp; restores previous versions – essential for compliance</a:t>
            </a:r>
            <a:endParaRPr lang="en-GB" sz="1000" dirty="0">
              <a:effectLst/>
              <a:latin typeface=".AppleSystemUIFont"/>
            </a:endParaRPr>
          </a:p>
          <a:p>
            <a:r>
              <a:rPr lang="en-GB" sz="1000" b="0" i="0" dirty="0">
                <a:effectLst/>
                <a:latin typeface="UICTFontTextStyleBody"/>
              </a:rPr>
              <a:t>• Integrates seamlessly with OneDrive/SharePoint for secure storage &amp; controlled access.</a:t>
            </a:r>
          </a:p>
          <a:p>
            <a:r>
              <a:rPr lang="en-GB" sz="1000" b="0" i="0" dirty="0">
                <a:effectLst/>
                <a:latin typeface="UICTFontTextStyleBody"/>
              </a:rPr>
              <a:t>Efficiency &amp; Communication Benefits</a:t>
            </a:r>
            <a:endParaRPr lang="en-GB" sz="1000" dirty="0">
              <a:effectLst/>
              <a:latin typeface=".AppleSystemUIFont"/>
            </a:endParaRPr>
          </a:p>
          <a:p>
            <a:r>
              <a:rPr lang="en-GB" sz="1000" b="0" i="0" dirty="0">
                <a:effectLst/>
                <a:latin typeface="UICTFontTextStyleBody"/>
              </a:rPr>
              <a:t>• Standard templates save formatting time &amp; ensure consistency across all records</a:t>
            </a:r>
            <a:endParaRPr lang="en-GB" sz="1000" dirty="0">
              <a:effectLst/>
              <a:latin typeface=".AppleSystemUIFont"/>
            </a:endParaRPr>
          </a:p>
          <a:p>
            <a:r>
              <a:rPr lang="en-GB" sz="1000" b="0" i="0" dirty="0">
                <a:effectLst/>
                <a:latin typeface="UICTFontTextStyleBody"/>
              </a:rPr>
              <a:t>• Instant sharing means all staff use the same up‑to‑date version</a:t>
            </a:r>
            <a:endParaRPr lang="en-GB" sz="1000" dirty="0">
              <a:effectLst/>
              <a:latin typeface=".AppleSystemUIFont"/>
            </a:endParaRPr>
          </a:p>
          <a:p>
            <a:r>
              <a:rPr lang="en-GB" sz="1000" b="0" i="0" dirty="0">
                <a:effectLst/>
                <a:latin typeface="UICTFontTextStyleBody"/>
              </a:rPr>
              <a:t>• Search &amp; navigation tools let staff locate information quickly</a:t>
            </a:r>
            <a:endParaRPr lang="en-GB" sz="1000" dirty="0">
              <a:effectLst/>
              <a:latin typeface=".AppleSystemUIFont"/>
            </a:endParaRPr>
          </a:p>
          <a:p>
            <a:endParaRPr lang="en-GB" sz="800" b="0" i="0" dirty="0">
              <a:effectLst/>
              <a:latin typeface="UICTFontTextStyleBody"/>
            </a:endParaRPr>
          </a:p>
          <a:p>
            <a:endParaRPr lang="en-GB" sz="800" dirty="0">
              <a:effectLst/>
              <a:latin typeface=".AppleSystemUIFont"/>
            </a:endParaRPr>
          </a:p>
        </p:txBody>
      </p:sp>
      <p:pic>
        <p:nvPicPr>
          <p:cNvPr id="10" name="Picture Placeholder 9" descr="A person smiling at a computer">
            <a:extLst>
              <a:ext uri="{FF2B5EF4-FFF2-40B4-BE49-F238E27FC236}">
                <a16:creationId xmlns:a16="http://schemas.microsoft.com/office/drawing/2014/main" id="{0E7DFFA9-9901-3CE7-AAC2-C1754C65BD4D}"/>
              </a:ext>
            </a:extLst>
          </p:cNvPr>
          <p:cNvPicPr>
            <a:picLocks noGrp="1" noChangeAspect="1"/>
          </p:cNvPicPr>
          <p:nvPr>
            <p:ph type="pic" sz="quarter" idx="4294967295"/>
          </p:nvPr>
        </p:nvPicPr>
        <p:blipFill>
          <a:blip r:embed="rId2"/>
          <a:srcRect l="18" r="18"/>
          <a:stretch/>
        </p:blipFill>
        <p:spPr>
          <a:xfrm>
            <a:off x="0" y="0"/>
            <a:ext cx="4758881" cy="6858000"/>
          </a:xfrm>
        </p:spPr>
      </p:pic>
    </p:spTree>
    <p:extLst>
      <p:ext uri="{BB962C8B-B14F-4D97-AF65-F5344CB8AC3E}">
        <p14:creationId xmlns:p14="http://schemas.microsoft.com/office/powerpoint/2010/main" val="3786907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71472F6-D2C2-DFA1-43C7-8EC4DE624DEA}"/>
              </a:ext>
            </a:extLst>
          </p:cNvPr>
          <p:cNvSpPr>
            <a:spLocks noGrp="1"/>
          </p:cNvSpPr>
          <p:nvPr>
            <p:ph type="body" sz="quarter" idx="13"/>
          </p:nvPr>
        </p:nvSpPr>
        <p:spPr>
          <a:xfrm>
            <a:off x="3983625" y="337616"/>
            <a:ext cx="8208375" cy="5814104"/>
          </a:xfrm>
        </p:spPr>
        <p:txBody>
          <a:bodyPr>
            <a:normAutofit/>
          </a:bodyPr>
          <a:lstStyle/>
          <a:p>
            <a:r>
              <a:rPr lang="en-GB" sz="2400" b="0" i="0" dirty="0">
                <a:effectLst/>
                <a:latin typeface="UICTFontTextStyleBody"/>
              </a:rPr>
              <a:t>Advantages</a:t>
            </a:r>
            <a:endParaRPr lang="en-GB" sz="2400" dirty="0">
              <a:effectLst/>
              <a:latin typeface=".AppleSystemUIFont"/>
            </a:endParaRPr>
          </a:p>
          <a:p>
            <a:endParaRPr lang="en-GB" sz="2400" dirty="0">
              <a:effectLst/>
              <a:latin typeface=".AppleSystemUIFont"/>
            </a:endParaRPr>
          </a:p>
          <a:p>
            <a:r>
              <a:rPr lang="en-GB" sz="2400" b="0" i="0" dirty="0">
                <a:effectLst/>
                <a:latin typeface="UICTFontTextStyleBody"/>
              </a:rPr>
              <a:t>• Familiar interface, minimal training required</a:t>
            </a:r>
            <a:endParaRPr lang="en-GB" sz="2400" dirty="0">
              <a:effectLst/>
              <a:latin typeface=".AppleSystemUIFont"/>
            </a:endParaRPr>
          </a:p>
          <a:p>
            <a:r>
              <a:rPr lang="en-GB" sz="2400" b="0" i="0" dirty="0">
                <a:effectLst/>
                <a:latin typeface="UICTFontTextStyleBody"/>
              </a:rPr>
              <a:t>•Professional formatting &amp; editing features</a:t>
            </a:r>
            <a:endParaRPr lang="en-GB" sz="2400" dirty="0">
              <a:effectLst/>
              <a:latin typeface=".AppleSystemUIFont"/>
            </a:endParaRPr>
          </a:p>
          <a:p>
            <a:r>
              <a:rPr lang="en-GB" sz="2400" b="0" i="0" dirty="0">
                <a:effectLst/>
                <a:latin typeface="UICTFontTextStyleBody"/>
              </a:rPr>
              <a:t>• Version control &amp; audit trails meet care sector legal requirements</a:t>
            </a:r>
            <a:endParaRPr lang="en-GB" sz="2400" dirty="0">
              <a:effectLst/>
              <a:latin typeface=".AppleSystemUIFont"/>
            </a:endParaRPr>
          </a:p>
          <a:p>
            <a:r>
              <a:rPr lang="en-GB" sz="2400" b="0" i="0" dirty="0">
                <a:effectLst/>
                <a:latin typeface="UICTFontTextStyleBody"/>
              </a:rPr>
              <a:t>• Can be saved as PDF for secure, uneditable sharing</a:t>
            </a:r>
          </a:p>
          <a:p>
            <a:endParaRPr lang="en-GB" sz="2400" dirty="0">
              <a:effectLst/>
              <a:latin typeface=".AppleSystemUIFont"/>
            </a:endParaRPr>
          </a:p>
          <a:p>
            <a:r>
              <a:rPr lang="en-GB" sz="2400" b="0" i="0" dirty="0">
                <a:effectLst/>
                <a:latin typeface="UICTFontTextStyleBody"/>
              </a:rPr>
              <a:t>Limitations</a:t>
            </a:r>
            <a:endParaRPr lang="en-GB" sz="2400" dirty="0">
              <a:effectLst/>
              <a:latin typeface=".AppleSystemUIFont"/>
            </a:endParaRPr>
          </a:p>
          <a:p>
            <a:r>
              <a:rPr lang="en-GB" sz="2400" b="0" i="0" dirty="0">
                <a:effectLst/>
                <a:latin typeface="UICTFontTextStyleBody"/>
              </a:rPr>
              <a:t>• Not a dedicated care system – no built‑in alerts or task automation</a:t>
            </a:r>
            <a:endParaRPr lang="en-GB" sz="2400" dirty="0">
              <a:effectLst/>
              <a:latin typeface=".AppleSystemUIFont"/>
            </a:endParaRPr>
          </a:p>
          <a:p>
            <a:r>
              <a:rPr lang="en-GB" sz="2400" b="0" i="0" dirty="0">
                <a:effectLst/>
                <a:latin typeface="UICTFontTextStyleBody"/>
              </a:rPr>
              <a:t>• Real‑time collaboration limited; simultaneous editing can cause conflicts</a:t>
            </a:r>
            <a:endParaRPr lang="en-GB" sz="2400" dirty="0">
              <a:effectLst/>
              <a:latin typeface=".AppleSystemUIFont"/>
            </a:endParaRPr>
          </a:p>
          <a:p>
            <a:r>
              <a:rPr lang="en-GB" sz="2400" b="0" i="0" dirty="0">
                <a:effectLst/>
                <a:latin typeface="UICTFontTextStyleBody"/>
              </a:rPr>
              <a:t>• Requires careful file management to avoid duplicates or loss</a:t>
            </a:r>
            <a:endParaRPr lang="en-GB" sz="2400" dirty="0">
              <a:effectLst/>
              <a:latin typeface=".AppleSystemUIFont"/>
            </a:endParaRPr>
          </a:p>
          <a:p>
            <a:endParaRPr lang="en-US" dirty="0"/>
          </a:p>
        </p:txBody>
      </p:sp>
    </p:spTree>
    <p:extLst>
      <p:ext uri="{BB962C8B-B14F-4D97-AF65-F5344CB8AC3E}">
        <p14:creationId xmlns:p14="http://schemas.microsoft.com/office/powerpoint/2010/main" val="1544919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570DDB-8090-8ED0-CC5C-F3D172391BF8}"/>
              </a:ext>
            </a:extLst>
          </p:cNvPr>
          <p:cNvSpPr>
            <a:spLocks noGrp="1"/>
          </p:cNvSpPr>
          <p:nvPr>
            <p:ph type="body" sz="quarter" idx="13"/>
          </p:nvPr>
        </p:nvSpPr>
        <p:spPr>
          <a:xfrm>
            <a:off x="4129387" y="437931"/>
            <a:ext cx="7808613" cy="5978545"/>
          </a:xfrm>
        </p:spPr>
        <p:txBody>
          <a:bodyPr>
            <a:normAutofit fontScale="32500" lnSpcReduction="20000"/>
          </a:bodyPr>
          <a:lstStyle/>
          <a:p>
            <a:r>
              <a:rPr lang="en-GB" b="0" i="0" dirty="0">
                <a:effectLst/>
                <a:latin typeface="UICTFontTextStyleBody"/>
              </a:rPr>
              <a:t>Official records that detail a person’s needs, care provided, observations, and important information — used to guide care, communicate between staff, and meet legal requirements.</a:t>
            </a:r>
            <a:endParaRPr lang="en-GB" dirty="0">
              <a:effectLst/>
              <a:latin typeface=".AppleSystemUIFont"/>
            </a:endParaRPr>
          </a:p>
          <a:p>
            <a:r>
              <a:rPr lang="en-GB" b="0" i="0" dirty="0">
                <a:effectLst/>
                <a:latin typeface="UICTFontTextStyleBody"/>
              </a:rPr>
              <a:t>Care plan</a:t>
            </a:r>
            <a:endParaRPr lang="en-GB" dirty="0">
              <a:effectLst/>
              <a:latin typeface=".AppleSystemUIFont"/>
            </a:endParaRPr>
          </a:p>
          <a:p>
            <a:r>
              <a:rPr lang="en-GB" b="0" i="0" dirty="0">
                <a:effectLst/>
                <a:latin typeface="UICTFontTextStyleBody"/>
              </a:rPr>
              <a:t>A personalised document that sets out an individual’s needs, preferences, goals, and exactly how their care and support should be delivered</a:t>
            </a:r>
            <a:endParaRPr lang="en-GB" dirty="0">
              <a:effectLst/>
              <a:latin typeface=".AppleSystemUIFont"/>
            </a:endParaRPr>
          </a:p>
          <a:p>
            <a:r>
              <a:rPr lang="en-GB" b="0" i="0" dirty="0">
                <a:effectLst/>
                <a:latin typeface="UICTFontTextStyleBody"/>
              </a:rPr>
              <a:t>Daily notes / progress records</a:t>
            </a:r>
            <a:endParaRPr lang="en-GB" dirty="0">
              <a:effectLst/>
              <a:latin typeface=".AppleSystemUIFont"/>
            </a:endParaRPr>
          </a:p>
          <a:p>
            <a:r>
              <a:rPr lang="en-GB" b="0" i="0" dirty="0">
                <a:effectLst/>
                <a:latin typeface="UICTFontTextStyleBody"/>
              </a:rPr>
              <a:t>Factual entries written each day to record what care was given, any changes in health, mood or behaviour, and how the person responded.</a:t>
            </a:r>
            <a:endParaRPr lang="en-GB" dirty="0">
              <a:effectLst/>
              <a:latin typeface=".AppleSystemUIFont"/>
            </a:endParaRPr>
          </a:p>
          <a:p>
            <a:r>
              <a:rPr lang="en-GB" b="0" i="0" dirty="0">
                <a:effectLst/>
                <a:latin typeface="UICTFontTextStyleBody"/>
              </a:rPr>
              <a:t>Medication record (MAR chart)</a:t>
            </a:r>
            <a:endParaRPr lang="en-GB" dirty="0">
              <a:effectLst/>
              <a:latin typeface=".AppleSystemUIFont"/>
            </a:endParaRPr>
          </a:p>
          <a:p>
            <a:r>
              <a:rPr lang="en-GB" b="0" i="0" dirty="0">
                <a:effectLst/>
                <a:latin typeface="UICTFontTextStyleBody"/>
              </a:rPr>
              <a:t>A document that records the type, dose, time, and route of medicines given, plus any refusals or side effects observed.</a:t>
            </a:r>
            <a:endParaRPr lang="en-GB" dirty="0">
              <a:effectLst/>
              <a:latin typeface=".AppleSystemUIFont"/>
            </a:endParaRPr>
          </a:p>
          <a:p>
            <a:r>
              <a:rPr lang="en-GB" b="0" i="0" dirty="0">
                <a:effectLst/>
                <a:latin typeface="UICTFontTextStyleBody"/>
              </a:rPr>
              <a:t>Risk assessment</a:t>
            </a:r>
            <a:endParaRPr lang="en-GB" dirty="0">
              <a:effectLst/>
              <a:latin typeface=".AppleSystemUIFont"/>
            </a:endParaRPr>
          </a:p>
          <a:p>
            <a:r>
              <a:rPr lang="en-GB" b="0" i="0" dirty="0">
                <a:effectLst/>
                <a:latin typeface="UICTFontTextStyleBody"/>
              </a:rPr>
              <a:t>A written record that identifies possible hazards to a person’s safety, explains how likely they are to happen, and outlines steps taken to reduce or prevent them.</a:t>
            </a:r>
            <a:endParaRPr lang="en-GB" dirty="0">
              <a:effectLst/>
              <a:latin typeface=".AppleSystemUIFont"/>
            </a:endParaRPr>
          </a:p>
          <a:p>
            <a:r>
              <a:rPr lang="en-GB" b="0" i="0" dirty="0">
                <a:effectLst/>
                <a:latin typeface="UICTFontTextStyleBody"/>
              </a:rPr>
              <a:t>Incident / accident report</a:t>
            </a:r>
            <a:endParaRPr lang="en-GB" dirty="0">
              <a:effectLst/>
              <a:latin typeface=".AppleSystemUIFont"/>
            </a:endParaRPr>
          </a:p>
          <a:p>
            <a:r>
              <a:rPr lang="en-GB" b="0" i="0" dirty="0">
                <a:effectLst/>
                <a:latin typeface="UICTFontTextStyleBody"/>
              </a:rPr>
              <a:t>A factual account of any unexpected event, injury, or near-miss, including what happened, when, who was involved, and what action was taken.</a:t>
            </a:r>
            <a:endParaRPr lang="en-GB" dirty="0">
              <a:effectLst/>
              <a:latin typeface=".AppleSystemUIFont"/>
            </a:endParaRPr>
          </a:p>
          <a:p>
            <a:endParaRPr lang="en-US" dirty="0"/>
          </a:p>
        </p:txBody>
      </p:sp>
    </p:spTree>
    <p:extLst>
      <p:ext uri="{BB962C8B-B14F-4D97-AF65-F5344CB8AC3E}">
        <p14:creationId xmlns:p14="http://schemas.microsoft.com/office/powerpoint/2010/main" val="2121000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0BAF19E-3444-C9A6-46C4-58A263F4457F}"/>
              </a:ext>
            </a:extLst>
          </p:cNvPr>
          <p:cNvSpPr>
            <a:spLocks noGrp="1"/>
          </p:cNvSpPr>
          <p:nvPr>
            <p:ph type="body" sz="quarter" idx="13"/>
          </p:nvPr>
        </p:nvSpPr>
        <p:spPr>
          <a:xfrm>
            <a:off x="4030179" y="0"/>
            <a:ext cx="8230155" cy="5635708"/>
          </a:xfrm>
        </p:spPr>
        <p:txBody>
          <a:bodyPr vert="horz" lIns="91440" tIns="45720" rIns="91440" bIns="45720" rtlCol="0" anchor="t">
            <a:normAutofit fontScale="25000" lnSpcReduction="20000"/>
          </a:bodyPr>
          <a:lstStyle/>
          <a:p>
            <a:r>
              <a:rPr lang="en-GB" sz="4000" b="0" i="0" dirty="0">
                <a:effectLst/>
                <a:latin typeface="UICTFontTextStyleBody"/>
              </a:rPr>
              <a:t>Consent record</a:t>
            </a:r>
            <a:endParaRPr lang="en-GB" sz="4000" dirty="0">
              <a:latin typeface=".AppleSystemUIFont"/>
            </a:endParaRPr>
          </a:p>
          <a:p>
            <a:r>
              <a:rPr lang="en-GB" sz="4000" b="0" i="0" dirty="0">
                <a:effectLst/>
                <a:latin typeface=".AppleSystemUIFont"/>
              </a:rPr>
              <a:t>W</a:t>
            </a:r>
            <a:r>
              <a:rPr lang="en-GB" sz="4000" b="0" i="0" dirty="0">
                <a:effectLst/>
                <a:latin typeface="UICTFontTextStyleBody"/>
              </a:rPr>
              <a:t>ritten proof that a person has agreed to care, treatment, or sharing of their information, based on understanding what is involved.</a:t>
            </a:r>
          </a:p>
          <a:p>
            <a:r>
              <a:rPr lang="en-GB" sz="4000" b="0" i="0" dirty="0">
                <a:effectLst/>
                <a:latin typeface="UICTFontTextStyleBody"/>
              </a:rPr>
              <a:t>Accurate record-keeping</a:t>
            </a:r>
            <a:endParaRPr lang="en-GB" sz="4000" dirty="0">
              <a:latin typeface=".AppleSystemUIFont"/>
            </a:endParaRPr>
          </a:p>
          <a:p>
            <a:r>
              <a:rPr lang="en-GB" sz="4000" b="0" i="0" dirty="0">
                <a:effectLst/>
                <a:latin typeface="UICTFontTextStyleBody"/>
              </a:rPr>
              <a:t>Writing information that is true, correct, and free from errors, guesswork, or personal opinion.</a:t>
            </a:r>
            <a:endParaRPr lang="en-GB" sz="4000" dirty="0">
              <a:effectLst/>
              <a:latin typeface=".AppleSystemUIFont"/>
            </a:endParaRPr>
          </a:p>
          <a:p>
            <a:r>
              <a:rPr lang="en-GB" sz="4000" b="0" i="0" dirty="0">
                <a:effectLst/>
                <a:latin typeface="UICTFontTextStyleBody"/>
              </a:rPr>
              <a:t>Confidentiality</a:t>
            </a:r>
            <a:endParaRPr lang="en-GB" sz="4000" dirty="0">
              <a:effectLst/>
              <a:latin typeface=".AppleSystemUIFont"/>
            </a:endParaRPr>
          </a:p>
          <a:p>
            <a:r>
              <a:rPr lang="en-GB" sz="4000" b="0" i="0" dirty="0">
                <a:effectLst/>
                <a:latin typeface="UICTFontTextStyleBody"/>
              </a:rPr>
              <a:t>The duty to keep personal care records private and only share them with people who have a legal right or professional need to see them.</a:t>
            </a:r>
            <a:endParaRPr lang="en-GB" sz="4000" dirty="0">
              <a:effectLst/>
              <a:latin typeface=".AppleSystemUIFont"/>
            </a:endParaRPr>
          </a:p>
          <a:p>
            <a:r>
              <a:rPr lang="en-GB" sz="4000" b="0" i="0" dirty="0">
                <a:effectLst/>
                <a:latin typeface="UICTFontTextStyleBody"/>
              </a:rPr>
              <a:t>Legible</a:t>
            </a:r>
            <a:endParaRPr lang="en-GB" sz="4000" dirty="0">
              <a:effectLst/>
              <a:latin typeface=".AppleSystemUIFont"/>
            </a:endParaRPr>
          </a:p>
          <a:p>
            <a:r>
              <a:rPr lang="en-GB" sz="4000" b="0" i="0" dirty="0">
                <a:effectLst/>
                <a:latin typeface="UICTFontTextStyleBody"/>
              </a:rPr>
              <a:t>Written clearly enough that others can easily read and understand it.</a:t>
            </a:r>
          </a:p>
          <a:p>
            <a:r>
              <a:rPr lang="en-GB" sz="4000" b="0" i="0" dirty="0">
                <a:effectLst/>
                <a:latin typeface="UICTFontTextStyleBody"/>
              </a:rPr>
              <a:t>Timely recording</a:t>
            </a:r>
            <a:endParaRPr lang="en-GB" sz="4000" dirty="0">
              <a:effectLst/>
              <a:latin typeface=".AppleSystemUIFont"/>
            </a:endParaRPr>
          </a:p>
          <a:p>
            <a:r>
              <a:rPr lang="en-GB" sz="4000" b="0" i="0" dirty="0">
                <a:effectLst/>
                <a:latin typeface="UICTFontTextStyleBody"/>
              </a:rPr>
              <a:t>Writing notes as soon as possible after care or an event takes place, while details are still fresh and accurate.</a:t>
            </a:r>
            <a:endParaRPr lang="en-GB" sz="4000" dirty="0">
              <a:effectLst/>
              <a:latin typeface=".AppleSystemUIFont"/>
            </a:endParaRPr>
          </a:p>
          <a:p>
            <a:r>
              <a:rPr lang="en-GB" sz="4000">
                <a:latin typeface="UICTFontTextStyleBody"/>
              </a:rPr>
              <a:t>              </a:t>
            </a:r>
            <a:r>
              <a:rPr lang="en-GB" sz="4000" b="0" i="0">
                <a:effectLst/>
                <a:latin typeface="UICTFontTextStyleBody"/>
              </a:rPr>
              <a:t>Would you like these simplified even further, or grouped by category for easier use?</a:t>
            </a:r>
            <a:endParaRPr lang="en-GB" sz="4000">
              <a:effectLst/>
              <a:latin typeface=".AppleSystemUIFont"/>
            </a:endParaRPr>
          </a:p>
          <a:p>
            <a:r>
              <a:rPr lang="en-GB" sz="4000">
                <a:latin typeface="UICTFontTextStyleBody"/>
              </a:rPr>
              <a:t>          </a:t>
            </a:r>
            <a:r>
              <a:rPr lang="en-GB" sz="4000" b="0" i="0">
                <a:effectLst/>
                <a:latin typeface="UICTFontTextStyleBody"/>
              </a:rPr>
              <a:t>Risk assessment</a:t>
            </a:r>
            <a:endParaRPr lang="en-GB" sz="4000">
              <a:effectLst/>
              <a:latin typeface=".AppleSystemUIFont"/>
            </a:endParaRPr>
          </a:p>
          <a:p>
            <a:r>
              <a:rPr lang="en-GB" sz="4000" b="0" i="0" dirty="0">
                <a:effectLst/>
                <a:latin typeface="UICTFontTextStyleBody"/>
              </a:rPr>
              <a:t>A written record that identifies possible hazards to a person’s safety, explains how likely they are to happen, and outlines steps taken to reduce or prevent them.</a:t>
            </a:r>
            <a:endParaRPr lang="en-GB" sz="4000" dirty="0">
              <a:effectLst/>
              <a:latin typeface=".AppleSystemUIFont"/>
            </a:endParaRPr>
          </a:p>
          <a:p>
            <a:r>
              <a:rPr lang="en-GB" sz="4000" b="0" i="0">
                <a:effectLst/>
                <a:latin typeface="UICTFontTextStyleBody"/>
              </a:rPr>
              <a:t>Incident / accident </a:t>
            </a:r>
            <a:r>
              <a:rPr lang="en-GB" sz="4000">
                <a:latin typeface="UICTFontTextStyleBody"/>
              </a:rPr>
              <a:t>report</a:t>
            </a:r>
            <a:endParaRPr lang="en-GB" sz="4000">
              <a:latin typeface=".AppleSystemUIFont"/>
            </a:endParaRPr>
          </a:p>
          <a:p>
            <a:r>
              <a:rPr lang="en-GB" sz="4000">
                <a:latin typeface="UICTFontTextStyleBody"/>
              </a:rPr>
              <a:t>A</a:t>
            </a:r>
            <a:r>
              <a:rPr lang="en-GB" sz="4000" b="0" i="0">
                <a:effectLst/>
                <a:latin typeface="UICTFontTextStyleBody"/>
              </a:rPr>
              <a:t> factual account of any unexpected event, injury, or near-miss, including what happened, when, who was involved, and what action was taken.</a:t>
            </a:r>
            <a:endParaRPr lang="en-GB" sz="4000">
              <a:effectLst/>
              <a:latin typeface=".AppleSystemUIFont"/>
            </a:endParaRPr>
          </a:p>
          <a:p>
            <a:endParaRPr lang="en-GB" dirty="0">
              <a:effectLst/>
              <a:latin typeface=".AppleSystemUIFont"/>
            </a:endParaRPr>
          </a:p>
          <a:p>
            <a:endParaRPr lang="en-US" dirty="0"/>
          </a:p>
        </p:txBody>
      </p:sp>
    </p:spTree>
    <p:extLst>
      <p:ext uri="{BB962C8B-B14F-4D97-AF65-F5344CB8AC3E}">
        <p14:creationId xmlns:p14="http://schemas.microsoft.com/office/powerpoint/2010/main" val="3035596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4800852" y="-2727869"/>
            <a:ext cx="5864352" cy="3621024"/>
          </a:xfrm>
        </p:spPr>
        <p:txBody>
          <a:bodyPr>
            <a:normAutofit/>
          </a:bodyPr>
          <a:lstStyle/>
          <a:p>
            <a:r>
              <a:rPr lang="en-GB" sz="3200" dirty="0"/>
              <a:t>Staff communication</a:t>
            </a:r>
            <a:endParaRPr lang="en-ZA" sz="3200" dirty="0"/>
          </a:p>
        </p:txBody>
      </p:sp>
      <p:pic>
        <p:nvPicPr>
          <p:cNvPr id="12" name="Picture Placeholder 11" descr="A person in a yellow shirt">
            <a:extLst>
              <a:ext uri="{FF2B5EF4-FFF2-40B4-BE49-F238E27FC236}">
                <a16:creationId xmlns:a16="http://schemas.microsoft.com/office/drawing/2014/main" id="{BC85F8C0-B84C-01D2-4208-5596D725B2B0}"/>
              </a:ext>
            </a:extLst>
          </p:cNvPr>
          <p:cNvPicPr>
            <a:picLocks noGrp="1" noChangeAspect="1"/>
          </p:cNvPicPr>
          <p:nvPr>
            <p:ph type="pic" sz="quarter" idx="10"/>
          </p:nvPr>
        </p:nvPicPr>
        <p:blipFill>
          <a:blip r:embed="rId2"/>
          <a:srcRect l="33" r="33"/>
          <a:stretch/>
        </p:blipFill>
        <p:spPr>
          <a:xfrm>
            <a:off x="-15240" y="-15240"/>
            <a:ext cx="4581525" cy="6602413"/>
          </a:xfrm>
        </p:spPr>
      </p:pic>
      <p:sp>
        <p:nvSpPr>
          <p:cNvPr id="4" name="Text Placeholder 3">
            <a:extLst>
              <a:ext uri="{FF2B5EF4-FFF2-40B4-BE49-F238E27FC236}">
                <a16:creationId xmlns:a16="http://schemas.microsoft.com/office/drawing/2014/main" id="{51D6AA66-EC20-FCAE-04B0-6BEB18463C2D}"/>
              </a:ext>
            </a:extLst>
          </p:cNvPr>
          <p:cNvSpPr>
            <a:spLocks noGrp="1"/>
          </p:cNvSpPr>
          <p:nvPr>
            <p:ph type="body" sz="quarter" idx="11"/>
          </p:nvPr>
        </p:nvSpPr>
        <p:spPr>
          <a:xfrm>
            <a:off x="4800853" y="893156"/>
            <a:ext cx="7559642" cy="5554000"/>
          </a:xfrm>
        </p:spPr>
        <p:txBody>
          <a:bodyPr>
            <a:noAutofit/>
          </a:bodyPr>
          <a:lstStyle/>
          <a:p>
            <a:r>
              <a:rPr lang="en-GB" sz="1050" b="0" i="0" dirty="0">
                <a:effectLst/>
                <a:latin typeface="UICTFontTextStyleBody"/>
              </a:rPr>
              <a:t>Exchanging updates, queries, instructions, handovers, announcements &amp; urgent alerts between staff, shifts &amp; management</a:t>
            </a:r>
            <a:endParaRPr lang="en-GB" sz="1050" dirty="0">
              <a:effectLst/>
              <a:latin typeface=".AppleSystemUIFont"/>
            </a:endParaRPr>
          </a:p>
          <a:p>
            <a:r>
              <a:rPr lang="en-GB" sz="1050" b="0" i="0" dirty="0">
                <a:effectLst/>
                <a:latin typeface="UICTFontTextStyleBody"/>
              </a:rPr>
              <a:t>• Ensuring clear, timely information flows across the whole team</a:t>
            </a:r>
            <a:endParaRPr lang="en-GB" sz="1050" dirty="0">
              <a:effectLst/>
              <a:latin typeface=".AppleSystemUIFont"/>
            </a:endParaRPr>
          </a:p>
          <a:p>
            <a:r>
              <a:rPr lang="en-GB" sz="1050" b="0" i="0" dirty="0">
                <a:effectLst/>
                <a:latin typeface="UICTFontTextStyleBody"/>
              </a:rPr>
              <a:t>Selected Tool: Microsoft Teams</a:t>
            </a:r>
            <a:endParaRPr lang="en-GB" sz="1050" dirty="0">
              <a:effectLst/>
              <a:latin typeface=".AppleSystemUIFont"/>
            </a:endParaRPr>
          </a:p>
          <a:p>
            <a:r>
              <a:rPr lang="en-GB" sz="1050" b="0" i="0" dirty="0">
                <a:effectLst/>
                <a:latin typeface="UICTFontTextStyleBody"/>
              </a:rPr>
              <a:t>Why Suitable</a:t>
            </a:r>
            <a:r>
              <a:rPr lang="en-GB" sz="1050" b="0" i="0" dirty="0">
                <a:latin typeface=".AppleSystemUIFont"/>
              </a:rPr>
              <a:t>:</a:t>
            </a:r>
            <a:br>
              <a:rPr lang="en-GB" sz="1050" dirty="0">
                <a:effectLst/>
                <a:latin typeface=".AppleSystemUIFont"/>
              </a:rPr>
            </a:br>
            <a:endParaRPr lang="en-GB" sz="1050" dirty="0">
              <a:effectLst/>
              <a:latin typeface=".AppleSystemUIFont"/>
            </a:endParaRPr>
          </a:p>
          <a:p>
            <a:r>
              <a:rPr lang="en-GB" sz="1050" b="0" i="0" dirty="0">
                <a:effectLst/>
                <a:latin typeface="UICTFontTextStyleBody"/>
              </a:rPr>
              <a:t>• Designed for instant messaging, group chats, calls &amp; topic‑based channels – ideal for fast, organised communication</a:t>
            </a:r>
            <a:br>
              <a:rPr lang="en-GB" sz="1050" dirty="0">
                <a:effectLst/>
                <a:latin typeface=".AppleSystemUIFont"/>
              </a:rPr>
            </a:br>
            <a:r>
              <a:rPr lang="en-GB" sz="1050" b="0" i="0" dirty="0">
                <a:effectLst/>
                <a:latin typeface="UICTFontTextStyleBody"/>
              </a:rPr>
              <a:t>• Centralises all conversations in one place, replacing scattered notes, texts or emails</a:t>
            </a:r>
            <a:endParaRPr lang="en-GB" sz="1050" dirty="0">
              <a:effectLst/>
              <a:latin typeface=".AppleSystemUIFont"/>
            </a:endParaRPr>
          </a:p>
          <a:p>
            <a:r>
              <a:rPr lang="en-GB" sz="1050" b="0" i="0" dirty="0">
                <a:effectLst/>
                <a:latin typeface="UICTFontTextStyleBody"/>
              </a:rPr>
              <a:t>• Integrates with all other Microsoft 365 tools – share files, schedules &amp; documents directly in chats</a:t>
            </a:r>
            <a:endParaRPr lang="en-GB" sz="1050" dirty="0">
              <a:effectLst/>
              <a:latin typeface=".AppleSystemUIFont"/>
            </a:endParaRPr>
          </a:p>
          <a:p>
            <a:r>
              <a:rPr lang="en-GB" sz="1050" b="0" i="0" dirty="0">
                <a:effectLst/>
                <a:latin typeface="UICTFontTextStyleBody"/>
              </a:rPr>
              <a:t>• Accessible on all devices – connect from anywhere, on or off shift</a:t>
            </a:r>
            <a:r>
              <a:rPr lang="en-GB" sz="1400" b="0" i="0" dirty="0">
                <a:effectLst/>
                <a:latin typeface="UICTFontTextStyleBody"/>
              </a:rPr>
              <a:t>.</a:t>
            </a:r>
          </a:p>
          <a:p>
            <a:endParaRPr lang="en-GB" sz="1000" dirty="0">
              <a:latin typeface="UICTFontTextStyleBody"/>
            </a:endParaRPr>
          </a:p>
          <a:p>
            <a:r>
              <a:rPr lang="en-GB" sz="1000" b="0" i="0" dirty="0">
                <a:effectLst/>
                <a:latin typeface="UICTFontTextStyleBody"/>
              </a:rPr>
              <a:t>Efficiency &amp; Communication Benefits</a:t>
            </a:r>
            <a:endParaRPr lang="en-GB" sz="1000" dirty="0">
              <a:effectLst/>
              <a:latin typeface=".AppleSystemUIFont"/>
            </a:endParaRPr>
          </a:p>
          <a:p>
            <a:r>
              <a:rPr lang="en-GB" sz="1000" b="0" i="0" dirty="0">
                <a:effectLst/>
                <a:latin typeface="UICTFontTextStyleBody"/>
              </a:rPr>
              <a:t>• Instant messaging &amp; calls eliminate delays compared to email or paper</a:t>
            </a:r>
            <a:br>
              <a:rPr lang="en-GB" sz="1000" dirty="0">
                <a:effectLst/>
                <a:latin typeface=".AppleSystemUIFont"/>
              </a:rPr>
            </a:br>
            <a:r>
              <a:rPr lang="en-GB" sz="1000" b="0" i="0" dirty="0">
                <a:effectLst/>
                <a:latin typeface="UICTFontTextStyleBody"/>
              </a:rPr>
              <a:t>• Topic channels keep discussions organised &amp; easy to search later</a:t>
            </a:r>
            <a:endParaRPr lang="en-GB" sz="1000" dirty="0">
              <a:latin typeface=".AppleSystemUIFont"/>
            </a:endParaRPr>
          </a:p>
          <a:p>
            <a:r>
              <a:rPr lang="en-GB" sz="1000" b="0" i="0" dirty="0">
                <a:effectLst/>
                <a:latin typeface="UICTFontTextStyleBody"/>
              </a:rPr>
              <a:t>• Shared files ensure everyone refers to the same information.</a:t>
            </a:r>
            <a:br>
              <a:rPr lang="en-GB" sz="1000" dirty="0">
                <a:effectLst/>
                <a:latin typeface=".AppleSystemUIFont"/>
              </a:rPr>
            </a:br>
            <a:r>
              <a:rPr lang="en-GB" sz="1000" b="0" i="0" dirty="0">
                <a:effectLst/>
                <a:latin typeface="UICTFontTextStyleBody"/>
              </a:rPr>
              <a:t>• Reduces missed messages &amp; lost notes – improves handover reliability</a:t>
            </a:r>
            <a:endParaRPr lang="en-GB" sz="1000" dirty="0">
              <a:effectLst/>
              <a:latin typeface=".AppleSystemUIFont"/>
            </a:endParaRPr>
          </a:p>
          <a:p>
            <a:r>
              <a:rPr lang="en-GB" sz="1000" b="0" i="0" dirty="0">
                <a:effectLst/>
                <a:latin typeface="UICTFontTextStyleBody"/>
              </a:rPr>
              <a:t>Advantages</a:t>
            </a:r>
            <a:br>
              <a:rPr lang="en-GB" sz="1000" dirty="0">
                <a:effectLst/>
                <a:latin typeface=".AppleSystemUIFont"/>
              </a:rPr>
            </a:br>
            <a:endParaRPr lang="en-GB" sz="1000" dirty="0">
              <a:effectLst/>
              <a:latin typeface=".AppleSystemUIFont"/>
            </a:endParaRPr>
          </a:p>
          <a:p>
            <a:r>
              <a:rPr lang="en-GB" sz="1000" b="0" i="0" dirty="0">
                <a:effectLst/>
                <a:latin typeface="UICTFontTextStyleBody"/>
              </a:rPr>
              <a:t>• Real‑time communication speeds up decisions &amp; responses</a:t>
            </a:r>
            <a:br>
              <a:rPr lang="en-GB" sz="1000" dirty="0">
                <a:effectLst/>
                <a:latin typeface=".AppleSystemUIFont"/>
              </a:rPr>
            </a:br>
            <a:endParaRPr lang="en-GB" sz="1000" dirty="0">
              <a:effectLst/>
              <a:latin typeface=".AppleSystemUIFont"/>
            </a:endParaRPr>
          </a:p>
          <a:p>
            <a:r>
              <a:rPr lang="en-GB" sz="1000" b="0" i="0" dirty="0">
                <a:effectLst/>
                <a:latin typeface="UICTFontTextStyleBody"/>
              </a:rPr>
              <a:t>• All conversations are recorded &amp; searchable – creates clear audit trails.</a:t>
            </a:r>
            <a:br>
              <a:rPr lang="en-GB" sz="1000" dirty="0">
                <a:effectLst/>
                <a:latin typeface=".AppleSystemUIFont"/>
              </a:rPr>
            </a:br>
            <a:endParaRPr lang="en-GB" sz="1000" dirty="0">
              <a:effectLst/>
              <a:latin typeface=".AppleSystemUIFont"/>
            </a:endParaRPr>
          </a:p>
          <a:p>
            <a:r>
              <a:rPr lang="en-GB" sz="1000" b="0" i="0" dirty="0">
                <a:effectLst/>
                <a:latin typeface="UICTFontTextStyleBody"/>
              </a:rPr>
              <a:t>• Supports 1:1, group &amp; video communication</a:t>
            </a:r>
            <a:endParaRPr lang="en-GB" sz="1000" dirty="0">
              <a:effectLst/>
              <a:latin typeface=".AppleSystemUIFont"/>
            </a:endParaRPr>
          </a:p>
          <a:p>
            <a:r>
              <a:rPr lang="en-GB" sz="1000" b="0" i="0" dirty="0">
                <a:effectLst/>
                <a:latin typeface="UICTFontTextStyleBody"/>
              </a:rPr>
              <a:t>• Secure access controls ensure only authorised staff can participate</a:t>
            </a:r>
            <a:endParaRPr lang="en-GB" sz="1000" dirty="0">
              <a:effectLst/>
              <a:latin typeface=".AppleSystemUIFont"/>
            </a:endParaRPr>
          </a:p>
          <a:p>
            <a:endParaRPr lang="en-GB" sz="1050" dirty="0">
              <a:effectLst/>
              <a:latin typeface=".AppleSystemUIFont"/>
            </a:endParaRPr>
          </a:p>
        </p:txBody>
      </p:sp>
    </p:spTree>
    <p:extLst>
      <p:ext uri="{BB962C8B-B14F-4D97-AF65-F5344CB8AC3E}">
        <p14:creationId xmlns:p14="http://schemas.microsoft.com/office/powerpoint/2010/main" val="359081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3EE0B0A-E74C-C322-AEF8-A3235E07070C}"/>
              </a:ext>
            </a:extLst>
          </p:cNvPr>
          <p:cNvSpPr>
            <a:spLocks noGrp="1"/>
          </p:cNvSpPr>
          <p:nvPr>
            <p:ph type="body" sz="quarter" idx="4294967295"/>
          </p:nvPr>
        </p:nvSpPr>
        <p:spPr>
          <a:xfrm>
            <a:off x="377227" y="188787"/>
            <a:ext cx="3559175" cy="5591175"/>
          </a:xfrm>
        </p:spPr>
        <p:txBody>
          <a:bodyPr>
            <a:normAutofit/>
          </a:bodyPr>
          <a:lstStyle/>
          <a:p>
            <a:r>
              <a:rPr lang="en-GB" sz="2100" b="0" i="0" dirty="0">
                <a:effectLst/>
                <a:latin typeface="UICTFontTextStyleBody"/>
              </a:rPr>
              <a:t>Limitations</a:t>
            </a:r>
            <a:endParaRPr lang="en-GB" sz="2100" dirty="0">
              <a:effectLst/>
              <a:latin typeface=".AppleSystemUIFont"/>
            </a:endParaRPr>
          </a:p>
          <a:p>
            <a:endParaRPr lang="en-GB" sz="2100" dirty="0">
              <a:effectLst/>
              <a:latin typeface=".AppleSystemUIFont"/>
            </a:endParaRPr>
          </a:p>
          <a:p>
            <a:r>
              <a:rPr lang="en-GB" sz="2100" b="0" i="0" dirty="0">
                <a:effectLst/>
                <a:latin typeface="UICTFontTextStyleBody"/>
              </a:rPr>
              <a:t>• Requires internet connection; no offline access</a:t>
            </a:r>
            <a:endParaRPr lang="en-GB" sz="2100" dirty="0">
              <a:effectLst/>
              <a:latin typeface=".AppleSystemUIFont"/>
            </a:endParaRPr>
          </a:p>
          <a:p>
            <a:endParaRPr lang="en-GB" sz="2100" dirty="0">
              <a:effectLst/>
              <a:latin typeface=".AppleSystemUIFont"/>
            </a:endParaRPr>
          </a:p>
          <a:p>
            <a:r>
              <a:rPr lang="en-GB" sz="2100" b="0" i="0" dirty="0">
                <a:effectLst/>
                <a:latin typeface="UICTFontTextStyleBody"/>
              </a:rPr>
              <a:t>• Can become cluttered if overused – hard to find key information</a:t>
            </a:r>
            <a:endParaRPr lang="en-GB" sz="2100" dirty="0">
              <a:effectLst/>
              <a:latin typeface=".AppleSystemUIFont"/>
            </a:endParaRPr>
          </a:p>
          <a:p>
            <a:endParaRPr lang="en-GB" sz="2100" dirty="0">
              <a:effectLst/>
              <a:latin typeface=".AppleSystemUIFont"/>
            </a:endParaRPr>
          </a:p>
          <a:p>
            <a:r>
              <a:rPr lang="en-GB" sz="2100" b="0" i="0" dirty="0">
                <a:effectLst/>
                <a:latin typeface="UICTFontTextStyleBody"/>
              </a:rPr>
              <a:t>• All staff need access &amp; basic digital skills to use effectively</a:t>
            </a:r>
            <a:br>
              <a:rPr lang="en-GB" sz="2100" dirty="0">
                <a:effectLst/>
                <a:latin typeface=".AppleSystemUIFont"/>
              </a:rPr>
            </a:br>
            <a:endParaRPr lang="en-GB" sz="2100" dirty="0">
              <a:effectLst/>
              <a:latin typeface=".AppleSystemUIFont"/>
            </a:endParaRPr>
          </a:p>
          <a:p>
            <a:r>
              <a:rPr lang="en-GB" sz="2100" b="0" i="0" dirty="0">
                <a:effectLst/>
                <a:latin typeface="UICTFontTextStyleBody"/>
              </a:rPr>
              <a:t>• Not suitable for formal legal records</a:t>
            </a:r>
            <a:endParaRPr lang="en-GB" sz="2100" dirty="0">
              <a:effectLst/>
              <a:latin typeface=".AppleSystemUIFont"/>
            </a:endParaRPr>
          </a:p>
          <a:p>
            <a:endParaRPr lang="en-US" dirty="0"/>
          </a:p>
        </p:txBody>
      </p:sp>
      <p:sp>
        <p:nvSpPr>
          <p:cNvPr id="7" name="Title 1">
            <a:extLst>
              <a:ext uri="{FF2B5EF4-FFF2-40B4-BE49-F238E27FC236}">
                <a16:creationId xmlns:a16="http://schemas.microsoft.com/office/drawing/2014/main" id="{9FC864F4-9B3D-2914-A7BE-41A49607A310}"/>
              </a:ext>
            </a:extLst>
          </p:cNvPr>
          <p:cNvSpPr>
            <a:spLocks noGrp="1"/>
          </p:cNvSpPr>
          <p:nvPr>
            <p:ph type="title"/>
          </p:nvPr>
        </p:nvSpPr>
        <p:spPr>
          <a:xfrm>
            <a:off x="3738345" y="-818844"/>
            <a:ext cx="7691655" cy="582994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r>
              <a:rPr lang="en-GB" sz="1600" b="0" i="0" dirty="0">
                <a:effectLst/>
                <a:latin typeface="UICTFontTextStyleBody"/>
              </a:rPr>
              <a:t>Written communication in care</a:t>
            </a:r>
            <a:br>
              <a:rPr lang="en-GB" sz="1600" dirty="0">
                <a:effectLst/>
                <a:latin typeface=".AppleSystemUIFont"/>
              </a:rPr>
            </a:br>
            <a:r>
              <a:rPr lang="en-GB" sz="1600" b="0" i="0" dirty="0">
                <a:effectLst/>
                <a:latin typeface="UICTFontTextStyleBody"/>
              </a:rPr>
              <a:t>Sharing accurate, official information between care workers, managers and professionals using documents and records.</a:t>
            </a:r>
            <a:br>
              <a:rPr lang="en-GB" sz="1600" dirty="0">
                <a:effectLst/>
                <a:latin typeface=".AppleSystemUIFont"/>
              </a:rPr>
            </a:br>
            <a:br>
              <a:rPr lang="en-GB" sz="1600" dirty="0">
                <a:effectLst/>
                <a:latin typeface=".AppleSystemUIFont"/>
              </a:rPr>
            </a:br>
            <a:r>
              <a:rPr lang="en-GB" sz="1600" b="0" i="0" dirty="0">
                <a:effectLst/>
                <a:latin typeface="UICTFontTextStyleBody"/>
              </a:rPr>
              <a:t>Handover record / shift report</a:t>
            </a:r>
            <a:br>
              <a:rPr lang="en-GB" sz="1600" dirty="0">
                <a:effectLst/>
                <a:latin typeface=".AppleSystemUIFont"/>
              </a:rPr>
            </a:br>
            <a:r>
              <a:rPr lang="en-GB" sz="1600" b="0" i="0" dirty="0">
                <a:effectLst/>
                <a:latin typeface="UICTFontTextStyleBody"/>
              </a:rPr>
              <a:t>A written summary passed from one shift to the next, detailing care provided, changes in health or behaviour, concerns and pending tasks.</a:t>
            </a:r>
            <a:br>
              <a:rPr lang="en-GB" sz="1600" dirty="0">
                <a:effectLst/>
                <a:latin typeface=".AppleSystemUIFont"/>
              </a:rPr>
            </a:br>
            <a:br>
              <a:rPr lang="en-GB" sz="1600" dirty="0">
                <a:effectLst/>
                <a:latin typeface=".AppleSystemUIFont"/>
              </a:rPr>
            </a:br>
            <a:r>
              <a:rPr lang="en-GB" sz="1600" b="0" i="0" dirty="0">
                <a:effectLst/>
                <a:latin typeface="UICTFontTextStyleBody"/>
              </a:rPr>
              <a:t>Care plan as a communication tool</a:t>
            </a:r>
            <a:br>
              <a:rPr lang="en-GB" sz="1600" dirty="0">
                <a:effectLst/>
                <a:latin typeface=".AppleSystemUIFont"/>
              </a:rPr>
            </a:br>
            <a:r>
              <a:rPr lang="en-GB" sz="1600" b="0" i="0" dirty="0">
                <a:effectLst/>
                <a:latin typeface="UICTFontTextStyleBody"/>
              </a:rPr>
              <a:t>A shared document that ensures all staff know exactly how to support someone, so care remains consistent no matter who is working.</a:t>
            </a:r>
            <a:br>
              <a:rPr lang="en-GB" sz="1600" b="0" i="0" dirty="0">
                <a:effectLst/>
                <a:latin typeface="UICTFontTextStyleBody"/>
              </a:rPr>
            </a:br>
            <a:br>
              <a:rPr lang="en-GB" sz="1600" dirty="0">
                <a:effectLst/>
                <a:latin typeface=".AppleSystemUIFont"/>
              </a:rPr>
            </a:br>
            <a:endParaRPr lang="en-US" sz="1600" dirty="0"/>
          </a:p>
        </p:txBody>
      </p:sp>
    </p:spTree>
    <p:extLst>
      <p:ext uri="{BB962C8B-B14F-4D97-AF65-F5344CB8AC3E}">
        <p14:creationId xmlns:p14="http://schemas.microsoft.com/office/powerpoint/2010/main" val="2900564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A5CD1-04F9-60DA-C85F-75F5A68B690D}"/>
              </a:ext>
            </a:extLst>
          </p:cNvPr>
          <p:cNvSpPr>
            <a:spLocks noGrp="1"/>
          </p:cNvSpPr>
          <p:nvPr>
            <p:ph type="title"/>
          </p:nvPr>
        </p:nvSpPr>
        <p:spPr>
          <a:xfrm>
            <a:off x="449533" y="2813042"/>
            <a:ext cx="6818387" cy="3621024"/>
          </a:xfrm>
        </p:spPr>
        <p:txBody>
          <a:bodyPr>
            <a:noAutofit/>
          </a:bodyPr>
          <a:lstStyle/>
          <a:p>
            <a:r>
              <a:rPr lang="en-GB" sz="1600" b="0" i="0" dirty="0">
                <a:effectLst/>
                <a:latin typeface="UICTFontTextStyleBody"/>
              </a:rPr>
              <a:t>Progress notes / daily records</a:t>
            </a:r>
            <a:br>
              <a:rPr lang="en-GB" sz="1600" dirty="0">
                <a:effectLst/>
                <a:latin typeface=".AppleSystemUIFont"/>
              </a:rPr>
            </a:br>
            <a:r>
              <a:rPr lang="en-GB" sz="1600" b="0" i="0" dirty="0">
                <a:effectLst/>
                <a:latin typeface="UICTFontTextStyleBody"/>
              </a:rPr>
              <a:t>Written updates that let incoming staff quickly understand what has happened, spot changes and continue care safely.</a:t>
            </a:r>
            <a:br>
              <a:rPr lang="en-GB" sz="1600" dirty="0">
                <a:effectLst/>
                <a:latin typeface=".AppleSystemUIFont"/>
              </a:rPr>
            </a:br>
            <a:br>
              <a:rPr lang="en-GB" sz="1600" dirty="0">
                <a:effectLst/>
                <a:latin typeface=".AppleSystemUIFont"/>
              </a:rPr>
            </a:br>
            <a:br>
              <a:rPr lang="en-GB" sz="1600" dirty="0">
                <a:effectLst/>
                <a:latin typeface=".AppleSystemUIFont"/>
              </a:rPr>
            </a:br>
            <a:r>
              <a:rPr lang="en-GB" sz="1600" b="0" i="0" dirty="0">
                <a:effectLst/>
                <a:latin typeface="UICTFontTextStyleBody"/>
              </a:rPr>
              <a:t>Recorded handover</a:t>
            </a:r>
            <a:br>
              <a:rPr lang="en-GB" sz="1600" dirty="0">
                <a:effectLst/>
                <a:latin typeface=".AppleSystemUIFont"/>
              </a:rPr>
            </a:br>
            <a:r>
              <a:rPr lang="en-GB" sz="1600" b="0" i="0" dirty="0">
                <a:effectLst/>
                <a:latin typeface="UICTFontTextStyleBody"/>
              </a:rPr>
              <a:t>Putting handover information in writing – more reliable than verbal-only, as it avoids mistakes or things being forgotten.</a:t>
            </a:r>
            <a:br>
              <a:rPr lang="en-GB" sz="1600" dirty="0">
                <a:effectLst/>
                <a:latin typeface=".AppleSystemUIFont"/>
              </a:rPr>
            </a:br>
            <a:br>
              <a:rPr lang="en-GB" sz="1600" dirty="0">
                <a:effectLst/>
                <a:latin typeface=".AppleSystemUIFont"/>
              </a:rPr>
            </a:br>
            <a:br>
              <a:rPr lang="en-GB" sz="1600" dirty="0">
                <a:effectLst/>
                <a:latin typeface=".AppleSystemUIFont"/>
              </a:rPr>
            </a:br>
            <a:r>
              <a:rPr lang="en-GB" sz="1600" b="0" i="0" dirty="0">
                <a:effectLst/>
                <a:latin typeface="UICTFontTextStyleBody"/>
              </a:rPr>
              <a:t>Inter-staff documentation</a:t>
            </a:r>
            <a:br>
              <a:rPr lang="en-GB" sz="1600" dirty="0">
                <a:effectLst/>
                <a:latin typeface=".AppleSystemUIFont"/>
              </a:rPr>
            </a:br>
            <a:r>
              <a:rPr lang="en-GB" sz="1600" b="0" i="0" dirty="0">
                <a:effectLst/>
                <a:latin typeface="UICTFontTextStyleBody"/>
              </a:rPr>
              <a:t>Records that act as a permanent shared reference, so staff can communicate clearly even when they work different shifts or times.</a:t>
            </a:r>
            <a:br>
              <a:rPr lang="en-GB" sz="1600" dirty="0">
                <a:effectLst/>
                <a:latin typeface=".AppleSystemUIFont"/>
              </a:rPr>
            </a:br>
            <a:br>
              <a:rPr lang="en-GB" sz="1600" dirty="0">
                <a:effectLst/>
                <a:latin typeface=".AppleSystemUIFont"/>
              </a:rPr>
            </a:br>
            <a:br>
              <a:rPr lang="en-GB" sz="1600" dirty="0">
                <a:effectLst/>
                <a:latin typeface=".AppleSystemUIFont"/>
              </a:rPr>
            </a:br>
            <a:r>
              <a:rPr lang="en-GB" sz="1600" b="0" i="0" dirty="0">
                <a:effectLst/>
                <a:latin typeface="UICTFontTextStyleBody"/>
              </a:rPr>
              <a:t>Clear documentation for communication</a:t>
            </a:r>
            <a:br>
              <a:rPr lang="en-GB" sz="1600" dirty="0">
                <a:effectLst/>
                <a:latin typeface=".AppleSystemUIFont"/>
              </a:rPr>
            </a:br>
            <a:r>
              <a:rPr lang="en-GB" sz="1600" b="0" i="0" dirty="0">
                <a:effectLst/>
                <a:latin typeface="UICTFontTextStyleBody"/>
              </a:rPr>
              <a:t>Writing that is simple and easy to understand, so information is not misinterpreted by colleagues.</a:t>
            </a:r>
            <a:br>
              <a:rPr lang="en-GB" sz="1600" b="0" i="0" dirty="0">
                <a:effectLst/>
                <a:latin typeface="UICTFontTextStyleBody"/>
              </a:rPr>
            </a:br>
            <a:br>
              <a:rPr lang="en-GB" sz="1600" b="0" i="0" dirty="0">
                <a:effectLst/>
                <a:latin typeface="UICTFontTextStyleBody"/>
              </a:rPr>
            </a:br>
            <a:r>
              <a:rPr lang="en-GB" sz="1400" b="0" i="0" dirty="0">
                <a:effectLst/>
                <a:latin typeface="UICTFontTextStyleBody"/>
              </a:rPr>
              <a:t>Continuity of care</a:t>
            </a:r>
            <a:br>
              <a:rPr lang="en-GB" sz="1400" dirty="0">
                <a:effectLst/>
                <a:latin typeface=".AppleSystemUIFont"/>
              </a:rPr>
            </a:br>
            <a:r>
              <a:rPr lang="en-GB" sz="1400" b="0" i="0" dirty="0">
                <a:effectLst/>
                <a:latin typeface="UICTFontTextStyleBody"/>
              </a:rPr>
              <a:t>Smooth, consistent support achieved when staff can read previous records and continue care correctly.</a:t>
            </a:r>
            <a:br>
              <a:rPr lang="en-GB" sz="1400" dirty="0">
                <a:effectLst/>
                <a:latin typeface=".AppleSystemUIFont"/>
              </a:rPr>
            </a:br>
            <a:r>
              <a:rPr lang="en-GB" sz="1400" b="0" i="0" dirty="0">
                <a:effectLst/>
                <a:latin typeface="UICTFontTextStyleBody"/>
              </a:rPr>
              <a:t>Ready to copy straight into your assignment. Let me know if you need anything else!</a:t>
            </a:r>
            <a:br>
              <a:rPr lang="en-GB" sz="1400" dirty="0">
                <a:effectLst/>
                <a:latin typeface=".AppleSystemUIFont"/>
              </a:rPr>
            </a:br>
            <a:br>
              <a:rPr lang="en-GB" sz="1400" dirty="0">
                <a:effectLst/>
                <a:latin typeface=".AppleSystemUIFont"/>
              </a:rPr>
            </a:br>
            <a:endParaRPr lang="en-US" sz="1400" dirty="0"/>
          </a:p>
        </p:txBody>
      </p:sp>
    </p:spTree>
    <p:extLst>
      <p:ext uri="{BB962C8B-B14F-4D97-AF65-F5344CB8AC3E}">
        <p14:creationId xmlns:p14="http://schemas.microsoft.com/office/powerpoint/2010/main" val="2170059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8312" y="-634588"/>
            <a:ext cx="10405174" cy="1326514"/>
          </a:xfrm>
        </p:spPr>
        <p:txBody>
          <a:bodyPr/>
          <a:lstStyle/>
          <a:p>
            <a:r>
              <a:rPr lang="en-GB" dirty="0"/>
              <a:t>Staff training </a:t>
            </a:r>
            <a:endParaRPr lang="en-ZA" dirty="0"/>
          </a:p>
        </p:txBody>
      </p:sp>
      <p:sp>
        <p:nvSpPr>
          <p:cNvPr id="4" name="Text Placeholder 3">
            <a:extLst>
              <a:ext uri="{FF2B5EF4-FFF2-40B4-BE49-F238E27FC236}">
                <a16:creationId xmlns:a16="http://schemas.microsoft.com/office/drawing/2014/main" id="{B931AA74-1B85-8980-9816-4DAB721C1BE4}"/>
              </a:ext>
            </a:extLst>
          </p:cNvPr>
          <p:cNvSpPr>
            <a:spLocks noGrp="1"/>
          </p:cNvSpPr>
          <p:nvPr>
            <p:ph sz="quarter" idx="13"/>
          </p:nvPr>
        </p:nvSpPr>
        <p:spPr>
          <a:xfrm>
            <a:off x="88314" y="691926"/>
            <a:ext cx="5650334" cy="4689856"/>
          </a:xfrm>
        </p:spPr>
        <p:txBody>
          <a:bodyPr>
            <a:noAutofit/>
          </a:bodyPr>
          <a:lstStyle/>
          <a:p>
            <a:r>
              <a:rPr lang="en-GB" sz="1600" b="0" i="0" dirty="0">
                <a:effectLst/>
                <a:latin typeface="UICTFontTextStyleBody"/>
              </a:rPr>
              <a:t>• </a:t>
            </a:r>
            <a:r>
              <a:rPr lang="en-GB" sz="1300" b="0" i="0" dirty="0">
                <a:effectLst/>
                <a:latin typeface="UICTFontTextStyleBody"/>
              </a:rPr>
              <a:t>Planning, creating, delivering &amp; recording all staff training</a:t>
            </a:r>
            <a:endParaRPr lang="en-GB" sz="1300" dirty="0">
              <a:effectLst/>
              <a:latin typeface=".AppleSystemUIFont"/>
            </a:endParaRPr>
          </a:p>
          <a:p>
            <a:r>
              <a:rPr lang="en-GB" sz="1300" b="0" i="0" dirty="0">
                <a:effectLst/>
                <a:latin typeface="UICTFontTextStyleBody"/>
              </a:rPr>
              <a:t>• Includes materials, sessions, attendance tracking, learning records &amp; compliance documentation</a:t>
            </a:r>
            <a:endParaRPr lang="en-GB" sz="1300" dirty="0">
              <a:effectLst/>
              <a:latin typeface=".AppleSystemUIFont"/>
            </a:endParaRPr>
          </a:p>
          <a:p>
            <a:r>
              <a:rPr lang="en-GB" sz="1300" b="0" i="0" dirty="0">
                <a:effectLst/>
                <a:latin typeface="UICTFontTextStyleBody"/>
              </a:rPr>
              <a:t>Selected Tools: Microsoft PowerPoint + OneDrive</a:t>
            </a:r>
            <a:endParaRPr lang="en-GB" sz="1300" dirty="0">
              <a:effectLst/>
              <a:latin typeface=".AppleSystemUIFont"/>
            </a:endParaRPr>
          </a:p>
          <a:p>
            <a:r>
              <a:rPr lang="en-GB" sz="1300" b="0" i="0" dirty="0">
                <a:effectLst/>
                <a:latin typeface="UICTFontTextStyleBody"/>
              </a:rPr>
              <a:t>Why Suitable</a:t>
            </a:r>
            <a:endParaRPr lang="en-GB" sz="1300" dirty="0">
              <a:effectLst/>
              <a:latin typeface=".AppleSystemUIFont"/>
            </a:endParaRPr>
          </a:p>
          <a:p>
            <a:r>
              <a:rPr lang="en-GB" sz="1300" b="0" i="0" dirty="0">
                <a:effectLst/>
                <a:latin typeface="UICTFontTextStyleBody"/>
              </a:rPr>
              <a:t>• PowerPoint: Creates clear, visual presentations, guides &amp; interactive learning content; easy to edit &amp; reuse</a:t>
            </a:r>
            <a:endParaRPr lang="en-GB" sz="1300" dirty="0">
              <a:effectLst/>
              <a:latin typeface=".AppleSystemUIFont"/>
            </a:endParaRPr>
          </a:p>
          <a:p>
            <a:r>
              <a:rPr lang="en-GB" sz="1300" b="0" i="0" dirty="0">
                <a:effectLst/>
                <a:latin typeface="UICTFontTextStyleBody"/>
              </a:rPr>
              <a:t>• OneDrive: Central, secure storage for all training materials &amp; records; accessible to all authorised staff</a:t>
            </a:r>
            <a:endParaRPr lang="en-GB" sz="1300" dirty="0">
              <a:effectLst/>
              <a:latin typeface=".AppleSystemUIFont"/>
            </a:endParaRPr>
          </a:p>
          <a:p>
            <a:r>
              <a:rPr lang="en-GB" sz="1300" b="0" i="0" dirty="0">
                <a:effectLst/>
                <a:latin typeface="UICTFontTextStyleBody"/>
              </a:rPr>
              <a:t>• Both tools are widely familiar – little extra training needed to use them.</a:t>
            </a:r>
          </a:p>
          <a:p>
            <a:r>
              <a:rPr lang="en-GB" sz="1300" b="0" i="0" dirty="0">
                <a:effectLst/>
                <a:latin typeface="UICTFontTextStyleBody"/>
              </a:rPr>
              <a:t>Efficiency &amp; Communication Benefits</a:t>
            </a:r>
            <a:endParaRPr lang="en-GB" sz="1300" dirty="0">
              <a:effectLst/>
              <a:latin typeface=".AppleSystemUIFont"/>
            </a:endParaRPr>
          </a:p>
          <a:p>
            <a:r>
              <a:rPr lang="en-GB" sz="1300" b="0" i="0" dirty="0">
                <a:effectLst/>
                <a:latin typeface="UICTFontTextStyleBody"/>
              </a:rPr>
              <a:t>• Standardised materials ensure consistent learning for every staff member</a:t>
            </a:r>
            <a:endParaRPr lang="en-GB" sz="1300" dirty="0">
              <a:effectLst/>
              <a:latin typeface=".AppleSystemUIFont"/>
            </a:endParaRPr>
          </a:p>
          <a:p>
            <a:r>
              <a:rPr lang="en-GB" sz="1300" b="0" i="0" dirty="0">
                <a:effectLst/>
                <a:latin typeface="UICTFontTextStyleBody"/>
              </a:rPr>
              <a:t>• Digital content can be shared before/after sessions for self‑paced review</a:t>
            </a:r>
            <a:endParaRPr lang="en-GB" sz="1300" dirty="0">
              <a:effectLst/>
              <a:latin typeface=".AppleSystemUIFont"/>
            </a:endParaRPr>
          </a:p>
          <a:p>
            <a:r>
              <a:rPr lang="en-GB" sz="1300" b="0" i="0" dirty="0">
                <a:effectLst/>
                <a:latin typeface="UICTFontTextStyleBody"/>
              </a:rPr>
              <a:t>• Central storage removes lost paper copies or outdated versions</a:t>
            </a:r>
            <a:endParaRPr lang="en-GB" sz="1300" dirty="0">
              <a:effectLst/>
              <a:latin typeface=".AppleSystemUIFont"/>
            </a:endParaRPr>
          </a:p>
          <a:p>
            <a:r>
              <a:rPr lang="en-GB" sz="1300" b="0" i="0" dirty="0">
                <a:effectLst/>
                <a:latin typeface="UICTFontTextStyleBody"/>
              </a:rPr>
              <a:t>• Records stored alongside materials make tracking progress simpler</a:t>
            </a:r>
            <a:endParaRPr lang="en-GB" sz="1300" dirty="0">
              <a:effectLst/>
              <a:latin typeface=".AppleSystemUIFont"/>
            </a:endParaRPr>
          </a:p>
          <a:p>
            <a:endParaRPr lang="en-GB" sz="1300" dirty="0">
              <a:effectLst/>
              <a:latin typeface=".AppleSystemUIFont"/>
            </a:endParaRPr>
          </a:p>
          <a:p>
            <a:endParaRPr lang="en-GB" sz="1700" dirty="0">
              <a:latin typeface="Calibri" panose="020F0502020204030204" pitchFamily="34" charset="0"/>
            </a:endParaRPr>
          </a:p>
        </p:txBody>
      </p:sp>
      <p:sp>
        <p:nvSpPr>
          <p:cNvPr id="5" name="Content Placeholder 4">
            <a:extLst>
              <a:ext uri="{FF2B5EF4-FFF2-40B4-BE49-F238E27FC236}">
                <a16:creationId xmlns:a16="http://schemas.microsoft.com/office/drawing/2014/main" id="{FDF55EAB-F90C-5ED8-0CB7-E22AA634E7C5}"/>
              </a:ext>
            </a:extLst>
          </p:cNvPr>
          <p:cNvSpPr>
            <a:spLocks noGrp="1"/>
          </p:cNvSpPr>
          <p:nvPr>
            <p:ph sz="quarter" idx="14"/>
          </p:nvPr>
        </p:nvSpPr>
        <p:spPr>
          <a:xfrm>
            <a:off x="6453353" y="845765"/>
            <a:ext cx="5650334" cy="5740538"/>
          </a:xfrm>
        </p:spPr>
        <p:txBody>
          <a:bodyPr>
            <a:normAutofit/>
          </a:bodyPr>
          <a:lstStyle/>
          <a:p>
            <a:r>
              <a:rPr lang="en-GB" sz="1600" b="0" i="0" dirty="0">
                <a:effectLst/>
                <a:latin typeface="UICTFontTextStyleBody"/>
              </a:rPr>
              <a:t>Advantages</a:t>
            </a:r>
            <a:endParaRPr lang="en-GB" sz="1600" dirty="0">
              <a:effectLst/>
              <a:latin typeface=".AppleSystemUIFont"/>
            </a:endParaRPr>
          </a:p>
          <a:p>
            <a:r>
              <a:rPr lang="en-GB" sz="1600" b="0" i="0" dirty="0">
                <a:effectLst/>
                <a:latin typeface="UICTFontTextStyleBody"/>
              </a:rPr>
              <a:t>• Visual format makes complex topics easier to understand.</a:t>
            </a:r>
            <a:endParaRPr lang="en-GB" sz="1600" dirty="0">
              <a:effectLst/>
              <a:latin typeface=".AppleSystemUIFont"/>
            </a:endParaRPr>
          </a:p>
          <a:p>
            <a:r>
              <a:rPr lang="en-GB" sz="1600" b="0" i="0" dirty="0">
                <a:effectLst/>
                <a:latin typeface="UICTFontTextStyleBody"/>
              </a:rPr>
              <a:t>• Included in existing licence – no extra cost</a:t>
            </a:r>
            <a:endParaRPr lang="en-GB" sz="1600" dirty="0">
              <a:effectLst/>
              <a:latin typeface=".AppleSystemUIFont"/>
            </a:endParaRPr>
          </a:p>
          <a:p>
            <a:r>
              <a:rPr lang="en-GB" sz="1600" b="0" i="0" dirty="0">
                <a:effectLst/>
                <a:latin typeface="UICTFontTextStyleBody"/>
              </a:rPr>
              <a:t>• Easily adapted for different roles, levels or policy changes</a:t>
            </a:r>
            <a:endParaRPr lang="en-GB" sz="1600" dirty="0">
              <a:effectLst/>
              <a:latin typeface=".AppleSystemUIFont"/>
            </a:endParaRPr>
          </a:p>
          <a:p>
            <a:r>
              <a:rPr lang="en-GB" sz="1600" b="0" i="0" dirty="0">
                <a:effectLst/>
                <a:latin typeface="UICTFontTextStyleBody"/>
              </a:rPr>
              <a:t>• Works for both in‑person &amp; remote/self‑directed training</a:t>
            </a:r>
            <a:endParaRPr lang="en-GB" sz="1600" dirty="0">
              <a:effectLst/>
              <a:latin typeface=".AppleSystemUIFont"/>
            </a:endParaRPr>
          </a:p>
          <a:p>
            <a:endParaRPr lang="en-GB" sz="1600" dirty="0">
              <a:effectLst/>
              <a:latin typeface=".AppleSystemUIFont"/>
            </a:endParaRPr>
          </a:p>
          <a:p>
            <a:r>
              <a:rPr lang="en-GB" sz="1600" b="0" i="0" dirty="0">
                <a:effectLst/>
                <a:latin typeface="UICTFontTextStyleBody"/>
              </a:rPr>
              <a:t>Limitations</a:t>
            </a:r>
            <a:endParaRPr lang="en-GB" sz="1600" dirty="0">
              <a:effectLst/>
              <a:latin typeface=".AppleSystemUIFont"/>
            </a:endParaRPr>
          </a:p>
          <a:p>
            <a:r>
              <a:rPr lang="en-GB" sz="1600" b="0" i="0" dirty="0">
                <a:effectLst/>
                <a:latin typeface="UICTFontTextStyleBody"/>
              </a:rPr>
              <a:t>• PowerPoint is presentation‑only – no progress tracking, testing or reminders</a:t>
            </a:r>
            <a:endParaRPr lang="en-GB" sz="1600" dirty="0">
              <a:effectLst/>
              <a:latin typeface=".AppleSystemUIFont"/>
            </a:endParaRPr>
          </a:p>
          <a:p>
            <a:r>
              <a:rPr lang="en-GB" sz="1600" b="0" i="0" dirty="0">
                <a:effectLst/>
                <a:latin typeface="UICTFontTextStyleBody"/>
              </a:rPr>
              <a:t>• Static slides less interactive than dedicated learning platforms</a:t>
            </a:r>
            <a:endParaRPr lang="en-GB" sz="1600" dirty="0">
              <a:effectLst/>
              <a:latin typeface=".AppleSystemUIFont"/>
            </a:endParaRPr>
          </a:p>
          <a:p>
            <a:r>
              <a:rPr lang="en-GB" sz="1600" b="0" i="0" dirty="0">
                <a:effectLst/>
                <a:latin typeface="UICTFontTextStyleBody"/>
              </a:rPr>
              <a:t>• Needs basic design skills to create clear, engaging content</a:t>
            </a:r>
            <a:endParaRPr lang="en-GB" sz="1600" dirty="0">
              <a:effectLst/>
              <a:latin typeface=".AppleSystemUIFont"/>
            </a:endParaRPr>
          </a:p>
          <a:p>
            <a:r>
              <a:rPr lang="en-GB" sz="1600" b="0" i="0" dirty="0">
                <a:effectLst/>
                <a:latin typeface="UICTFontTextStyleBody"/>
              </a:rPr>
              <a:t>• Requires separate systems to formally verify &amp; record completed training</a:t>
            </a:r>
            <a:endParaRPr lang="en-GB" sz="1600" dirty="0">
              <a:effectLst/>
              <a:latin typeface=".AppleSystemUIFont"/>
            </a:endParaRPr>
          </a:p>
          <a:p>
            <a:endParaRPr lang="en-GB" sz="1700" dirty="0">
              <a:latin typeface="Calibri" panose="020F0502020204030204" pitchFamily="34" charset="0"/>
            </a:endParaRPr>
          </a:p>
        </p:txBody>
      </p:sp>
      <p:sp>
        <p:nvSpPr>
          <p:cNvPr id="3" name="Slide Number Placeholder 2">
            <a:extLst>
              <a:ext uri="{FF2B5EF4-FFF2-40B4-BE49-F238E27FC236}">
                <a16:creationId xmlns:a16="http://schemas.microsoft.com/office/drawing/2014/main" id="{95D7C9F2-EB2A-D57B-0D06-69B87C19A3A9}"/>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Tree>
    <p:extLst>
      <p:ext uri="{BB962C8B-B14F-4D97-AF65-F5344CB8AC3E}">
        <p14:creationId xmlns:p14="http://schemas.microsoft.com/office/powerpoint/2010/main" val="2099008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8067D4-7F37-B09E-99AB-67DA29D9BC3F}"/>
              </a:ext>
            </a:extLst>
          </p:cNvPr>
          <p:cNvSpPr>
            <a:spLocks noGrp="1"/>
          </p:cNvSpPr>
          <p:nvPr>
            <p:ph sz="quarter" idx="13"/>
          </p:nvPr>
        </p:nvSpPr>
        <p:spPr>
          <a:xfrm>
            <a:off x="135802" y="133972"/>
            <a:ext cx="5960198" cy="5663649"/>
          </a:xfrm>
        </p:spPr>
        <p:txBody>
          <a:bodyPr>
            <a:normAutofit/>
          </a:bodyPr>
          <a:lstStyle/>
          <a:p>
            <a:r>
              <a:rPr lang="en-GB" sz="1600" b="0" i="0" dirty="0">
                <a:effectLst/>
                <a:latin typeface="UICTFontTextStyleBody"/>
              </a:rPr>
              <a:t>Record-keeping training</a:t>
            </a:r>
            <a:endParaRPr lang="en-GB" sz="1600" dirty="0">
              <a:effectLst/>
              <a:latin typeface=".AppleSystemUIFont"/>
            </a:endParaRPr>
          </a:p>
          <a:p>
            <a:r>
              <a:rPr lang="en-GB" sz="1600" b="0" i="0" dirty="0">
                <a:effectLst/>
                <a:latin typeface="UICTFontTextStyleBody"/>
              </a:rPr>
              <a:t>Training provided to care staff to teach them how to write accurate, factual, clear and legal care records correctly.</a:t>
            </a:r>
            <a:endParaRPr lang="en-GB" sz="1600" dirty="0">
              <a:effectLst/>
              <a:latin typeface=".AppleSystemUIFont"/>
            </a:endParaRPr>
          </a:p>
          <a:p>
            <a:r>
              <a:rPr lang="en-GB" sz="1600" b="0" i="0" dirty="0">
                <a:effectLst/>
                <a:latin typeface="UICTFontTextStyleBody"/>
              </a:rPr>
              <a:t>Training on documentation standards</a:t>
            </a:r>
            <a:endParaRPr lang="en-GB" sz="1600" dirty="0">
              <a:effectLst/>
              <a:latin typeface=".AppleSystemUIFont"/>
            </a:endParaRPr>
          </a:p>
          <a:p>
            <a:r>
              <a:rPr lang="en-GB" sz="1600" b="0" i="0" dirty="0">
                <a:effectLst/>
                <a:latin typeface="UICTFontTextStyleBody"/>
              </a:rPr>
              <a:t>Learning the rules and principles for writing care notes — such as being timely, legible, signed, and free from personal opinion or jargon.</a:t>
            </a:r>
            <a:br>
              <a:rPr lang="en-GB" sz="1600" dirty="0">
                <a:effectLst/>
                <a:latin typeface=".AppleSystemUIFont"/>
              </a:rPr>
            </a:br>
            <a:endParaRPr lang="en-GB" sz="1600" dirty="0">
              <a:effectLst/>
              <a:latin typeface=".AppleSystemUIFont"/>
            </a:endParaRPr>
          </a:p>
          <a:p>
            <a:r>
              <a:rPr lang="en-GB" sz="1600" b="0" i="0" dirty="0">
                <a:effectLst/>
                <a:latin typeface="UICTFontTextStyleBody"/>
              </a:rPr>
              <a:t>Understanding legal requirements</a:t>
            </a:r>
            <a:endParaRPr lang="en-GB" sz="1600" dirty="0">
              <a:effectLst/>
              <a:latin typeface=".AppleSystemUIFont"/>
            </a:endParaRPr>
          </a:p>
          <a:p>
            <a:r>
              <a:rPr lang="en-GB" sz="1600" b="0" i="0" dirty="0">
                <a:effectLst/>
                <a:latin typeface="UICTFontTextStyleBody"/>
              </a:rPr>
              <a:t>Training that explains laws like the Care Act 2014, GDPR and CQC standards, so staff know why proper records are needed and the consequences of poor practice.</a:t>
            </a:r>
            <a:br>
              <a:rPr lang="en-GB" sz="1600" dirty="0">
                <a:effectLst/>
                <a:latin typeface=".AppleSystemUIFont"/>
              </a:rPr>
            </a:br>
            <a:endParaRPr lang="en-GB" sz="1600" dirty="0">
              <a:effectLst/>
              <a:latin typeface=".AppleSystemUIFont"/>
            </a:endParaRPr>
          </a:p>
          <a:p>
            <a:r>
              <a:rPr lang="en-GB" sz="1600" b="0" i="0" dirty="0">
                <a:effectLst/>
                <a:latin typeface="UICTFontTextStyleBody"/>
              </a:rPr>
              <a:t>Confidentiality training</a:t>
            </a:r>
            <a:endParaRPr lang="en-GB" sz="1600" dirty="0">
              <a:effectLst/>
              <a:latin typeface=".AppleSystemUIFont"/>
            </a:endParaRPr>
          </a:p>
          <a:p>
            <a:r>
              <a:rPr lang="en-GB" sz="1600" b="0" i="0" dirty="0">
                <a:effectLst/>
                <a:latin typeface="UICTFontTextStyleBody"/>
              </a:rPr>
              <a:t>Teaching staff how to keep written records secure, who is allowed to see them, and how to share information appropriately.</a:t>
            </a:r>
            <a:endParaRPr lang="en-GB" sz="1600" dirty="0">
              <a:effectLst/>
              <a:latin typeface=".AppleSystemUIFont"/>
            </a:endParaRPr>
          </a:p>
          <a:p>
            <a:endParaRPr lang="en-US" dirty="0"/>
          </a:p>
        </p:txBody>
      </p:sp>
      <p:sp>
        <p:nvSpPr>
          <p:cNvPr id="4" name="Content Placeholder 3">
            <a:extLst>
              <a:ext uri="{FF2B5EF4-FFF2-40B4-BE49-F238E27FC236}">
                <a16:creationId xmlns:a16="http://schemas.microsoft.com/office/drawing/2014/main" id="{F4173573-9BFF-01BD-DDBD-9BFB9049474C}"/>
              </a:ext>
            </a:extLst>
          </p:cNvPr>
          <p:cNvSpPr>
            <a:spLocks noGrp="1"/>
          </p:cNvSpPr>
          <p:nvPr>
            <p:ph sz="quarter" idx="14"/>
          </p:nvPr>
        </p:nvSpPr>
        <p:spPr>
          <a:xfrm>
            <a:off x="6269527" y="267629"/>
            <a:ext cx="5682991" cy="3687763"/>
          </a:xfrm>
        </p:spPr>
        <p:txBody>
          <a:bodyPr>
            <a:normAutofit fontScale="25000" lnSpcReduction="20000"/>
          </a:bodyPr>
          <a:lstStyle/>
          <a:p>
            <a:r>
              <a:rPr lang="en-GB" sz="7200" b="0" i="0" dirty="0">
                <a:effectLst/>
                <a:latin typeface="UICTFontTextStyleBody"/>
              </a:rPr>
              <a:t>Handover and communication training</a:t>
            </a:r>
            <a:endParaRPr lang="en-GB" sz="7200" dirty="0">
              <a:effectLst/>
              <a:latin typeface=".AppleSystemUIFont"/>
            </a:endParaRPr>
          </a:p>
          <a:p>
            <a:r>
              <a:rPr lang="en-GB" sz="7200" b="0" i="0" dirty="0">
                <a:effectLst/>
                <a:latin typeface="UICTFontTextStyleBody"/>
              </a:rPr>
              <a:t>Training on how to write clear handover notes so information is passed reliably between shifts and colleagues.</a:t>
            </a:r>
            <a:endParaRPr lang="en-GB" sz="7200" dirty="0">
              <a:effectLst/>
              <a:latin typeface=".AppleSystemUIFont"/>
            </a:endParaRPr>
          </a:p>
          <a:p>
            <a:r>
              <a:rPr lang="en-GB" sz="7200" b="0" i="0" dirty="0">
                <a:effectLst/>
                <a:latin typeface="UICTFontTextStyleBody"/>
              </a:rPr>
              <a:t>Digital record-keeping training</a:t>
            </a:r>
            <a:endParaRPr lang="en-GB" sz="7200" dirty="0">
              <a:effectLst/>
              <a:latin typeface=".AppleSystemUIFont"/>
            </a:endParaRPr>
          </a:p>
          <a:p>
            <a:r>
              <a:rPr lang="en-GB" sz="7200" b="0" i="0" dirty="0">
                <a:effectLst/>
                <a:latin typeface="UICTFontTextStyleBody"/>
              </a:rPr>
              <a:t>Instruction on how to use electronic care systems safely, accurately and securely, if paper records are replaced by digital ones.</a:t>
            </a:r>
            <a:endParaRPr lang="en-GB" sz="7200" dirty="0">
              <a:effectLst/>
              <a:latin typeface=".AppleSystemUIFont"/>
            </a:endParaRPr>
          </a:p>
          <a:p>
            <a:r>
              <a:rPr lang="en-GB" sz="7200" b="0" i="0" dirty="0">
                <a:effectLst/>
                <a:latin typeface="UICTFontTextStyleBody"/>
              </a:rPr>
              <a:t>Refresher training</a:t>
            </a:r>
            <a:endParaRPr lang="en-GB" sz="7200" dirty="0">
              <a:effectLst/>
              <a:latin typeface=".AppleSystemUIFont"/>
            </a:endParaRPr>
          </a:p>
          <a:p>
            <a:r>
              <a:rPr lang="en-GB" sz="7200" b="0" i="0" dirty="0">
                <a:effectLst/>
                <a:latin typeface="UICTFontTextStyleBody"/>
              </a:rPr>
              <a:t>Regular updates to remind staff of correct procedures, introduce any changes to documentation rules, and maintain good practice.</a:t>
            </a:r>
            <a:endParaRPr lang="en-GB" sz="7200" dirty="0">
              <a:effectLst/>
              <a:latin typeface=".AppleSystemUIFont"/>
            </a:endParaRPr>
          </a:p>
          <a:p>
            <a:endParaRPr lang="en-GB" sz="7200" dirty="0">
              <a:effectLst/>
              <a:latin typeface=".AppleSystemUIFont"/>
            </a:endParaRPr>
          </a:p>
          <a:p>
            <a:r>
              <a:rPr lang="en-GB" sz="7200" b="0" i="0" dirty="0">
                <a:effectLst/>
                <a:latin typeface="UICTFontTextStyleBody"/>
              </a:rPr>
              <a:t>Competency in record-keeping</a:t>
            </a:r>
            <a:endParaRPr lang="en-GB" sz="7200" dirty="0">
              <a:effectLst/>
              <a:latin typeface=".AppleSystemUIFont"/>
            </a:endParaRPr>
          </a:p>
          <a:p>
            <a:r>
              <a:rPr lang="en-GB" sz="7200" b="0" i="0" dirty="0">
                <a:effectLst/>
                <a:latin typeface="UICTFontTextStyleBody"/>
              </a:rPr>
              <a:t>Showing through training and assessment that a staff member has the skills and knowledge to complete written care documents properly and consistently.</a:t>
            </a:r>
            <a:endParaRPr lang="en-GB" sz="7200" dirty="0">
              <a:effectLst/>
              <a:latin typeface=".AppleSystemUIFont"/>
            </a:endParaRPr>
          </a:p>
          <a:p>
            <a:r>
              <a:rPr lang="en-GB" sz="7200" b="0" i="0" dirty="0">
                <a:effectLst/>
                <a:latin typeface="UICTFontTextStyleBody"/>
              </a:rPr>
              <a:t>You can copy these directly into your work. Let me know if you need anything else!</a:t>
            </a:r>
            <a:endParaRPr lang="en-GB" sz="7200" dirty="0">
              <a:effectLst/>
              <a:latin typeface=".AppleSystemUIFont"/>
            </a:endParaRPr>
          </a:p>
          <a:p>
            <a:endParaRPr lang="en-US" dirty="0"/>
          </a:p>
        </p:txBody>
      </p:sp>
      <p:sp>
        <p:nvSpPr>
          <p:cNvPr id="5" name="Slide Number Placeholder 4">
            <a:extLst>
              <a:ext uri="{FF2B5EF4-FFF2-40B4-BE49-F238E27FC236}">
                <a16:creationId xmlns:a16="http://schemas.microsoft.com/office/drawing/2014/main" id="{C31F0ECB-F41C-60BE-C1DC-0128AA713188}"/>
              </a:ext>
            </a:extLst>
          </p:cNvPr>
          <p:cNvSpPr>
            <a:spLocks noGrp="1"/>
          </p:cNvSpPr>
          <p:nvPr>
            <p:ph type="sldNum" sz="quarter" idx="12"/>
          </p:nvPr>
        </p:nvSpPr>
        <p:spPr/>
        <p:txBody>
          <a:bodyPr/>
          <a:lstStyle/>
          <a:p>
            <a:fld id="{B5CEABB6-07DC-46E8-9B57-56EC44A396E5}" type="slidenum">
              <a:rPr lang="en-US" smtClean="0"/>
              <a:pPr/>
              <a:t>11</a:t>
            </a:fld>
            <a:endParaRPr lang="en-US" dirty="0"/>
          </a:p>
        </p:txBody>
      </p:sp>
    </p:spTree>
    <p:extLst>
      <p:ext uri="{BB962C8B-B14F-4D97-AF65-F5344CB8AC3E}">
        <p14:creationId xmlns:p14="http://schemas.microsoft.com/office/powerpoint/2010/main" val="917727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226629" y="-417004"/>
            <a:ext cx="10405174" cy="1326514"/>
          </a:xfrm>
        </p:spPr>
        <p:txBody>
          <a:bodyPr/>
          <a:lstStyle/>
          <a:p>
            <a:r>
              <a:rPr lang="en-GB" dirty="0"/>
              <a:t>Staff scheduling/rotas </a:t>
            </a:r>
            <a:endParaRPr lang="en-ZA" dirty="0"/>
          </a:p>
        </p:txBody>
      </p:sp>
      <p:sp>
        <p:nvSpPr>
          <p:cNvPr id="4" name="Content Placeholder 3">
            <a:extLst>
              <a:ext uri="{FF2B5EF4-FFF2-40B4-BE49-F238E27FC236}">
                <a16:creationId xmlns:a16="http://schemas.microsoft.com/office/drawing/2014/main" id="{7658EE59-4D4C-0681-0DD3-18233C3F94A9}"/>
              </a:ext>
            </a:extLst>
          </p:cNvPr>
          <p:cNvSpPr>
            <a:spLocks noGrp="1"/>
          </p:cNvSpPr>
          <p:nvPr>
            <p:ph sz="quarter" idx="13"/>
          </p:nvPr>
        </p:nvSpPr>
        <p:spPr>
          <a:xfrm>
            <a:off x="325162" y="1218224"/>
            <a:ext cx="6260990" cy="3687763"/>
          </a:xfrm>
        </p:spPr>
        <p:txBody>
          <a:bodyPr>
            <a:noAutofit/>
          </a:bodyPr>
          <a:lstStyle/>
          <a:p>
            <a:r>
              <a:rPr lang="en-GB" sz="1600" b="0" i="0" dirty="0">
                <a:effectLst/>
                <a:latin typeface="UICTFontTextStyleBody"/>
              </a:rPr>
              <a:t>• Creating, updating &amp; publishing shift schedules; managing leave, hours, swaps &amp; staffing levels</a:t>
            </a:r>
            <a:endParaRPr lang="en-GB" sz="1600" dirty="0">
              <a:effectLst/>
              <a:latin typeface=".AppleSystemUIFont"/>
            </a:endParaRPr>
          </a:p>
          <a:p>
            <a:r>
              <a:rPr lang="en-GB" sz="1600" b="0" i="0" dirty="0">
                <a:effectLst/>
                <a:latin typeface="UICTFontTextStyleBody"/>
              </a:rPr>
              <a:t>• Must be clear, accurate &amp; available to all staff at all times</a:t>
            </a:r>
            <a:endParaRPr lang="en-GB" sz="1600" b="0" i="0" dirty="0">
              <a:latin typeface=".AppleSystemUIFont"/>
            </a:endParaRPr>
          </a:p>
          <a:p>
            <a:endParaRPr lang="en-GB" sz="1600" dirty="0">
              <a:effectLst/>
              <a:latin typeface=".AppleSystemUIFont"/>
            </a:endParaRPr>
          </a:p>
          <a:p>
            <a:r>
              <a:rPr lang="en-GB" sz="1600" b="0" i="0" dirty="0">
                <a:effectLst/>
                <a:latin typeface="UICTFontTextStyleBody"/>
              </a:rPr>
              <a:t>Selected Tool: Microsoft Excel</a:t>
            </a:r>
            <a:endParaRPr lang="en-GB" sz="1600" dirty="0">
              <a:effectLst/>
              <a:latin typeface=".AppleSystemUIFont"/>
            </a:endParaRPr>
          </a:p>
          <a:p>
            <a:r>
              <a:rPr lang="en-GB" sz="1600" b="0" i="0" dirty="0">
                <a:effectLst/>
                <a:latin typeface="UICTFontTextStyleBody"/>
              </a:rPr>
              <a:t>Why Suitable</a:t>
            </a:r>
            <a:endParaRPr lang="en-GB" sz="1600" dirty="0">
              <a:effectLst/>
              <a:latin typeface=".AppleSystemUIFont"/>
            </a:endParaRPr>
          </a:p>
          <a:p>
            <a:r>
              <a:rPr lang="en-GB" sz="1600" b="0" i="0" dirty="0">
                <a:effectLst/>
                <a:latin typeface="UICTFontTextStyleBody"/>
              </a:rPr>
              <a:t>• Designed for tables, data organisation &amp; calculations – perfect for building structured rotas</a:t>
            </a:r>
            <a:endParaRPr lang="en-GB" sz="1600" dirty="0">
              <a:effectLst/>
              <a:latin typeface=".AppleSystemUIFont"/>
            </a:endParaRPr>
          </a:p>
          <a:p>
            <a:r>
              <a:rPr lang="en-GB" sz="1600" b="0" i="0" dirty="0">
                <a:effectLst/>
                <a:latin typeface="UICTFontTextStyleBody"/>
              </a:rPr>
              <a:t>• Fully customisable: design layouts, add columns for shifts, times, roles, leave &amp; notes</a:t>
            </a:r>
            <a:endParaRPr lang="en-GB" sz="1600" dirty="0">
              <a:effectLst/>
              <a:latin typeface=".AppleSystemUIFont"/>
            </a:endParaRPr>
          </a:p>
          <a:p>
            <a:r>
              <a:rPr lang="en-GB" sz="1600" b="0" i="0" dirty="0">
                <a:effectLst/>
                <a:latin typeface="UICTFontTextStyleBody"/>
              </a:rPr>
              <a:t>• Formulas automatically calculate hours, overtime &amp; check staffing numbers</a:t>
            </a:r>
            <a:endParaRPr lang="en-GB" sz="1600" dirty="0">
              <a:effectLst/>
              <a:latin typeface=".AppleSystemUIFont"/>
            </a:endParaRPr>
          </a:p>
          <a:p>
            <a:r>
              <a:rPr lang="en-GB" sz="1600" b="0" i="0" dirty="0">
                <a:effectLst/>
                <a:latin typeface="UICTFontTextStyleBody"/>
              </a:rPr>
              <a:t>• Quick to update &amp; edit when changes occur</a:t>
            </a:r>
            <a:endParaRPr lang="en-GB" sz="1600" dirty="0">
              <a:effectLst/>
              <a:latin typeface=".AppleSystemUIFont"/>
            </a:endParaRPr>
          </a:p>
          <a:p>
            <a:r>
              <a:rPr lang="en-GB" sz="1600" b="0" i="0" dirty="0">
                <a:effectLst/>
                <a:latin typeface="UICTFontTextStyleBody"/>
              </a:rPr>
              <a:t>• Can be shared via OneDrive so staff always see the latest version</a:t>
            </a:r>
            <a:endParaRPr lang="en-GB" sz="1600" dirty="0">
              <a:effectLst/>
              <a:latin typeface=".AppleSystemUIFont"/>
            </a:endParaRPr>
          </a:p>
          <a:p>
            <a:endParaRPr lang="en-US" sz="1700" dirty="0"/>
          </a:p>
        </p:txBody>
      </p:sp>
      <p:sp>
        <p:nvSpPr>
          <p:cNvPr id="5" name="Content Placeholder 4">
            <a:extLst>
              <a:ext uri="{FF2B5EF4-FFF2-40B4-BE49-F238E27FC236}">
                <a16:creationId xmlns:a16="http://schemas.microsoft.com/office/drawing/2014/main" id="{8E5B1204-B9F7-0D66-EBAA-9265C1E35527}"/>
              </a:ext>
            </a:extLst>
          </p:cNvPr>
          <p:cNvSpPr>
            <a:spLocks noGrp="1"/>
          </p:cNvSpPr>
          <p:nvPr>
            <p:ph sz="quarter" idx="14"/>
          </p:nvPr>
        </p:nvSpPr>
        <p:spPr>
          <a:xfrm>
            <a:off x="6405326" y="103925"/>
            <a:ext cx="5992892" cy="4460529"/>
          </a:xfrm>
        </p:spPr>
        <p:txBody>
          <a:bodyPr>
            <a:noAutofit/>
          </a:bodyPr>
          <a:lstStyle/>
          <a:p>
            <a:r>
              <a:rPr lang="en-GB" sz="1500" b="0" i="0" dirty="0">
                <a:effectLst/>
                <a:latin typeface="UICTFontTextStyleBody"/>
              </a:rPr>
              <a:t>Efficiency &amp; Communication Benefits</a:t>
            </a:r>
            <a:endParaRPr lang="en-GB" sz="1500" dirty="0">
              <a:effectLst/>
              <a:latin typeface=".AppleSystemUIFont"/>
            </a:endParaRPr>
          </a:p>
          <a:p>
            <a:r>
              <a:rPr lang="en-GB" sz="1500" b="0" i="0" dirty="0">
                <a:effectLst/>
                <a:latin typeface="UICTFontTextStyleBody"/>
              </a:rPr>
              <a:t>• Replaces slow, easily lost handwritten or paper rotas</a:t>
            </a:r>
            <a:endParaRPr lang="en-GB" sz="1500" dirty="0">
              <a:effectLst/>
              <a:latin typeface=".AppleSystemUIFont"/>
            </a:endParaRPr>
          </a:p>
          <a:p>
            <a:r>
              <a:rPr lang="en-GB" sz="1500" b="0" i="0" dirty="0">
                <a:effectLst/>
                <a:latin typeface="UICTFontTextStyleBody"/>
              </a:rPr>
              <a:t>• Changes are made instantly &amp; visible to everyone at once</a:t>
            </a:r>
            <a:endParaRPr lang="en-GB" sz="1500" dirty="0">
              <a:effectLst/>
              <a:latin typeface=".AppleSystemUIFont"/>
            </a:endParaRPr>
          </a:p>
          <a:p>
            <a:r>
              <a:rPr lang="en-GB" sz="1500" b="0" i="0" dirty="0">
                <a:effectLst/>
                <a:latin typeface="UICTFontTextStyleBody"/>
              </a:rPr>
              <a:t>• Formulas reduce calculation errors</a:t>
            </a:r>
            <a:endParaRPr lang="en-GB" sz="1500" dirty="0">
              <a:effectLst/>
              <a:latin typeface=".AppleSystemUIFont"/>
            </a:endParaRPr>
          </a:p>
          <a:p>
            <a:r>
              <a:rPr lang="en-GB" sz="1500" b="0" i="0" dirty="0">
                <a:effectLst/>
                <a:latin typeface="UICTFontTextStyleBody"/>
              </a:rPr>
              <a:t>• Clear table format makes shifts easy to read &amp; check</a:t>
            </a:r>
            <a:endParaRPr lang="en-GB" sz="1500" dirty="0">
              <a:effectLst/>
              <a:latin typeface=".AppleSystemUIFont"/>
            </a:endParaRPr>
          </a:p>
          <a:p>
            <a:r>
              <a:rPr lang="en-GB" sz="1500" b="1" i="0" dirty="0">
                <a:effectLst/>
                <a:latin typeface="UICTFontTextStyleBody"/>
              </a:rPr>
              <a:t>Advantages</a:t>
            </a:r>
            <a:endParaRPr lang="en-GB" sz="1500" b="1" dirty="0">
              <a:effectLst/>
              <a:latin typeface=".AppleSystemUIFont"/>
            </a:endParaRPr>
          </a:p>
          <a:p>
            <a:r>
              <a:rPr lang="en-GB" sz="1500" b="0" i="0" dirty="0">
                <a:effectLst/>
                <a:latin typeface="UICTFontTextStyleBody"/>
              </a:rPr>
              <a:t>• Highly flexible – tailored exactly to your home’s structure</a:t>
            </a:r>
            <a:endParaRPr lang="en-GB" sz="1500" dirty="0">
              <a:effectLst/>
              <a:latin typeface=".AppleSystemUIFont"/>
            </a:endParaRPr>
          </a:p>
          <a:p>
            <a:r>
              <a:rPr lang="en-GB" sz="1500" b="0" i="0" dirty="0">
                <a:effectLst/>
                <a:latin typeface="UICTFontTextStyleBody"/>
              </a:rPr>
              <a:t>• Almost all staff/management already know how to use it</a:t>
            </a:r>
            <a:endParaRPr lang="en-GB" sz="1500" dirty="0">
              <a:effectLst/>
              <a:latin typeface=".AppleSystemUIFont"/>
            </a:endParaRPr>
          </a:p>
          <a:p>
            <a:r>
              <a:rPr lang="en-GB" sz="1500" b="0" i="0" dirty="0">
                <a:effectLst/>
                <a:latin typeface="UICTFontTextStyleBody"/>
              </a:rPr>
              <a:t>• Low cost, no extra software needed</a:t>
            </a:r>
            <a:endParaRPr lang="en-GB" sz="1500" dirty="0">
              <a:effectLst/>
              <a:latin typeface=".AppleSystemUIFont"/>
            </a:endParaRPr>
          </a:p>
          <a:p>
            <a:r>
              <a:rPr lang="en-GB" sz="1500" b="0" i="0" dirty="0">
                <a:effectLst/>
                <a:latin typeface="UICTFontTextStyleBody"/>
              </a:rPr>
              <a:t>• Easy to save copies for records &amp; compliance</a:t>
            </a:r>
            <a:endParaRPr lang="en-GB" sz="1500" dirty="0">
              <a:effectLst/>
              <a:latin typeface=".AppleSystemUIFont"/>
            </a:endParaRPr>
          </a:p>
          <a:p>
            <a:r>
              <a:rPr lang="en-GB" sz="1500" b="0" i="0" dirty="0">
                <a:effectLst/>
                <a:latin typeface="UICTFontTextStyleBody"/>
              </a:rPr>
              <a:t>Limitations</a:t>
            </a:r>
            <a:endParaRPr lang="en-GB" sz="1500" dirty="0">
              <a:effectLst/>
              <a:latin typeface=".AppleSystemUIFont"/>
            </a:endParaRPr>
          </a:p>
          <a:p>
            <a:r>
              <a:rPr lang="en-GB" sz="1500" b="0" i="0" dirty="0">
                <a:effectLst/>
                <a:latin typeface="UICTFontTextStyleBody"/>
              </a:rPr>
              <a:t>• No automatic alerts or notifications for changes</a:t>
            </a:r>
            <a:endParaRPr lang="en-GB" sz="1500" dirty="0">
              <a:effectLst/>
              <a:latin typeface=".AppleSystemUIFont"/>
            </a:endParaRPr>
          </a:p>
          <a:p>
            <a:r>
              <a:rPr lang="en-GB" sz="1500" b="0" i="0" dirty="0">
                <a:effectLst/>
                <a:latin typeface="UICTFontTextStyleBody"/>
              </a:rPr>
              <a:t>• No built‑in conflict checking (e.g. double‑booking) unless custom formulas are added</a:t>
            </a:r>
            <a:endParaRPr lang="en-GB" sz="1500" dirty="0">
              <a:effectLst/>
              <a:latin typeface=".AppleSystemUIFont"/>
            </a:endParaRPr>
          </a:p>
          <a:p>
            <a:r>
              <a:rPr lang="en-GB" sz="1500" b="0" i="0" dirty="0">
                <a:effectLst/>
                <a:latin typeface="UICTFontTextStyleBody"/>
              </a:rPr>
              <a:t>• Lacks advanced features like leave management or auto‑staffing balance</a:t>
            </a:r>
            <a:endParaRPr lang="en-GB" sz="1500" dirty="0">
              <a:effectLst/>
              <a:latin typeface=".AppleSystemUIFont"/>
            </a:endParaRPr>
          </a:p>
          <a:p>
            <a:r>
              <a:rPr lang="en-GB" sz="1500" b="0" i="0" dirty="0">
                <a:effectLst/>
                <a:latin typeface="UICTFontTextStyleBody"/>
              </a:rPr>
              <a:t>• Simultaneous editing can create errors without careful management</a:t>
            </a:r>
            <a:endParaRPr lang="en-GB" sz="1500" dirty="0">
              <a:effectLst/>
              <a:latin typeface=".AppleSystemUIFont"/>
            </a:endParaRPr>
          </a:p>
          <a:p>
            <a:endParaRPr lang="en-GB" sz="1700" dirty="0"/>
          </a:p>
        </p:txBody>
      </p:sp>
      <p:sp>
        <p:nvSpPr>
          <p:cNvPr id="3" name="Slide Number Placeholder 2">
            <a:extLst>
              <a:ext uri="{FF2B5EF4-FFF2-40B4-BE49-F238E27FC236}">
                <a16:creationId xmlns:a16="http://schemas.microsoft.com/office/drawing/2014/main" id="{714ECC30-C8C7-7D87-4D74-AECB825055F7}"/>
              </a:ext>
            </a:extLst>
          </p:cNvPr>
          <p:cNvSpPr>
            <a:spLocks noGrp="1"/>
          </p:cNvSpPr>
          <p:nvPr>
            <p:ph type="sldNum" sz="quarter" idx="12"/>
          </p:nvPr>
        </p:nvSpPr>
        <p:spPr>
          <a:xfrm>
            <a:off x="911352" y="6246622"/>
            <a:ext cx="2670048" cy="365125"/>
          </a:xfrm>
        </p:spPr>
        <p:txBody>
          <a:bodyPr/>
          <a:lstStyle/>
          <a:p>
            <a:fld id="{B5CEABB6-07DC-46E8-9B57-56EC44A396E5}" type="slidenum">
              <a:rPr lang="en-US" smtClean="0"/>
              <a:pPr/>
              <a:t>12</a:t>
            </a:fld>
            <a:endParaRPr lang="en-US" dirty="0"/>
          </a:p>
        </p:txBody>
      </p:sp>
    </p:spTree>
    <p:extLst>
      <p:ext uri="{BB962C8B-B14F-4D97-AF65-F5344CB8AC3E}">
        <p14:creationId xmlns:p14="http://schemas.microsoft.com/office/powerpoint/2010/main" val="1041471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9971D1-3092-8151-9940-BC6C968E312F}"/>
              </a:ext>
            </a:extLst>
          </p:cNvPr>
          <p:cNvSpPr>
            <a:spLocks noGrp="1"/>
          </p:cNvSpPr>
          <p:nvPr>
            <p:ph sz="quarter" idx="13"/>
          </p:nvPr>
        </p:nvSpPr>
        <p:spPr>
          <a:xfrm>
            <a:off x="274119" y="746439"/>
            <a:ext cx="5781357" cy="5514785"/>
          </a:xfrm>
        </p:spPr>
        <p:txBody>
          <a:bodyPr>
            <a:normAutofit/>
          </a:bodyPr>
          <a:lstStyle/>
          <a:p>
            <a:r>
              <a:rPr lang="en-GB" sz="1600" b="0" i="0" dirty="0">
                <a:effectLst/>
                <a:latin typeface="UICTFontTextStyleBody"/>
              </a:rPr>
              <a:t>Staff rota</a:t>
            </a:r>
            <a:endParaRPr lang="en-GB" sz="1600" dirty="0">
              <a:effectLst/>
              <a:latin typeface=".AppleSystemUIFont"/>
            </a:endParaRPr>
          </a:p>
          <a:p>
            <a:r>
              <a:rPr lang="en-GB" sz="1600" b="0" i="0" dirty="0">
                <a:effectLst/>
                <a:latin typeface="UICTFontTextStyleBody"/>
              </a:rPr>
              <a:t>A written or digital document that shows exactly which staff members are working, their roles, shift times, dates, and work locations for a set period.</a:t>
            </a:r>
            <a:endParaRPr lang="en-GB" sz="1600" dirty="0">
              <a:effectLst/>
              <a:latin typeface=".AppleSystemUIFont"/>
            </a:endParaRPr>
          </a:p>
          <a:p>
            <a:endParaRPr lang="en-GB" sz="1600" dirty="0">
              <a:effectLst/>
              <a:latin typeface=".AppleSystemUIFont"/>
            </a:endParaRPr>
          </a:p>
          <a:p>
            <a:r>
              <a:rPr lang="en-GB" sz="1600" b="0" i="0" dirty="0">
                <a:effectLst/>
                <a:latin typeface="UICTFontTextStyleBody"/>
              </a:rPr>
              <a:t>Scheduling record</a:t>
            </a:r>
            <a:endParaRPr lang="en-GB" sz="1600" dirty="0">
              <a:effectLst/>
              <a:latin typeface=".AppleSystemUIFont"/>
            </a:endParaRPr>
          </a:p>
          <a:p>
            <a:r>
              <a:rPr lang="en-GB" sz="1600" b="0" i="0" dirty="0">
                <a:effectLst/>
                <a:latin typeface="UICTFontTextStyleBody"/>
              </a:rPr>
              <a:t>The official written plan used to organise shifts, ensure enough staff are on duty, and cover absences or holidays.</a:t>
            </a:r>
            <a:endParaRPr lang="en-GB" sz="1600" dirty="0">
              <a:effectLst/>
              <a:latin typeface=".AppleSystemUIFont"/>
            </a:endParaRPr>
          </a:p>
          <a:p>
            <a:r>
              <a:rPr lang="en-GB" sz="1600" b="0" i="0" dirty="0">
                <a:effectLst/>
                <a:latin typeface="UICTFontTextStyleBody"/>
              </a:rPr>
              <a:t>Rota as a communication document</a:t>
            </a:r>
            <a:endParaRPr lang="en-GB" sz="1600" dirty="0">
              <a:effectLst/>
              <a:latin typeface=".AppleSystemUIFont"/>
            </a:endParaRPr>
          </a:p>
          <a:p>
            <a:r>
              <a:rPr lang="en-GB" sz="1600" b="0" i="0" dirty="0">
                <a:effectLst/>
                <a:latin typeface="UICTFontTextStyleBody"/>
              </a:rPr>
              <a:t>A shared written record that informs all staff, managers, and sometimes care users about who is available to provide care at any time.</a:t>
            </a:r>
            <a:endParaRPr lang="en-GB" sz="1600" dirty="0">
              <a:effectLst/>
              <a:latin typeface=".AppleSystemUIFont"/>
            </a:endParaRPr>
          </a:p>
          <a:p>
            <a:endParaRPr lang="en-US" dirty="0"/>
          </a:p>
        </p:txBody>
      </p:sp>
      <p:sp>
        <p:nvSpPr>
          <p:cNvPr id="4" name="Content Placeholder 3">
            <a:extLst>
              <a:ext uri="{FF2B5EF4-FFF2-40B4-BE49-F238E27FC236}">
                <a16:creationId xmlns:a16="http://schemas.microsoft.com/office/drawing/2014/main" id="{97D33EC2-5BE1-85AE-8032-B1C82C25F005}"/>
              </a:ext>
            </a:extLst>
          </p:cNvPr>
          <p:cNvSpPr>
            <a:spLocks noGrp="1"/>
          </p:cNvSpPr>
          <p:nvPr>
            <p:ph sz="quarter" idx="14"/>
          </p:nvPr>
        </p:nvSpPr>
        <p:spPr>
          <a:xfrm>
            <a:off x="6294387" y="382538"/>
            <a:ext cx="5406643" cy="5878686"/>
          </a:xfrm>
        </p:spPr>
        <p:txBody>
          <a:bodyPr>
            <a:normAutofit lnSpcReduction="10000"/>
          </a:bodyPr>
          <a:lstStyle/>
          <a:p>
            <a:r>
              <a:rPr lang="en-GB" sz="1300" b="0" i="0" dirty="0">
                <a:effectLst/>
                <a:latin typeface="UICTFontTextStyleBody"/>
              </a:rPr>
              <a:t>Staffing level record</a:t>
            </a:r>
            <a:endParaRPr lang="en-GB" sz="1300" dirty="0">
              <a:effectLst/>
              <a:latin typeface=".AppleSystemUIFont"/>
            </a:endParaRPr>
          </a:p>
          <a:p>
            <a:r>
              <a:rPr lang="en-GB" sz="1300" b="0" i="0" dirty="0">
                <a:effectLst/>
                <a:latin typeface="UICTFontTextStyleBody"/>
              </a:rPr>
              <a:t>Written documentation showing the number and skill mix of staff scheduled, to ensure safe care meets legal and regulatory requirements.</a:t>
            </a:r>
            <a:br>
              <a:rPr lang="en-GB" sz="1300" dirty="0">
                <a:effectLst/>
                <a:latin typeface=".AppleSystemUIFont"/>
              </a:rPr>
            </a:br>
            <a:endParaRPr lang="en-GB" sz="1300" dirty="0">
              <a:effectLst/>
              <a:latin typeface=".AppleSystemUIFont"/>
            </a:endParaRPr>
          </a:p>
          <a:p>
            <a:r>
              <a:rPr lang="en-GB" sz="1300" b="0" i="0" dirty="0">
                <a:effectLst/>
                <a:latin typeface="UICTFontTextStyleBody"/>
              </a:rPr>
              <a:t>Shift change record</a:t>
            </a:r>
            <a:endParaRPr lang="en-GB" sz="1300" dirty="0">
              <a:effectLst/>
              <a:latin typeface=".AppleSystemUIFont"/>
            </a:endParaRPr>
          </a:p>
          <a:p>
            <a:r>
              <a:rPr lang="en-GB" sz="1300" b="0" i="0" dirty="0">
                <a:effectLst/>
                <a:latin typeface="UICTFontTextStyleBody"/>
              </a:rPr>
              <a:t>Written notes on the rota or attached document recording any last-minute changes, replacements, or overtime worked, so everyone is aware of adjustments.</a:t>
            </a:r>
            <a:br>
              <a:rPr lang="en-GB" sz="1300" dirty="0">
                <a:effectLst/>
                <a:latin typeface=".AppleSystemUIFont"/>
              </a:rPr>
            </a:br>
            <a:endParaRPr lang="en-GB" sz="1300" dirty="0">
              <a:effectLst/>
              <a:latin typeface=".AppleSystemUIFont"/>
            </a:endParaRPr>
          </a:p>
          <a:p>
            <a:r>
              <a:rPr lang="en-GB" sz="1300" b="0" i="0" dirty="0">
                <a:effectLst/>
                <a:latin typeface="UICTFontTextStyleBody"/>
              </a:rPr>
              <a:t>Attendance record</a:t>
            </a:r>
            <a:endParaRPr lang="en-GB" sz="1300" dirty="0">
              <a:effectLst/>
              <a:latin typeface=".AppleSystemUIFont"/>
            </a:endParaRPr>
          </a:p>
          <a:p>
            <a:r>
              <a:rPr lang="en-GB" sz="1300" b="0" i="0" dirty="0">
                <a:effectLst/>
                <a:latin typeface="UICTFontTextStyleBody"/>
              </a:rPr>
              <a:t>A linked written document that records when staff actually arrive and leave, compared to what was scheduled, for payroll and accountability.</a:t>
            </a:r>
            <a:br>
              <a:rPr lang="en-GB" sz="1300" dirty="0">
                <a:effectLst/>
                <a:latin typeface=".AppleSystemUIFont"/>
              </a:rPr>
            </a:br>
            <a:endParaRPr lang="en-GB" sz="1300" dirty="0">
              <a:effectLst/>
              <a:latin typeface=".AppleSystemUIFont"/>
            </a:endParaRPr>
          </a:p>
          <a:p>
            <a:r>
              <a:rPr lang="en-GB" sz="1300" b="0" i="0" dirty="0">
                <a:effectLst/>
                <a:latin typeface="UICTFontTextStyleBody"/>
              </a:rPr>
              <a:t>Regulatory compliance documentation</a:t>
            </a:r>
            <a:endParaRPr lang="en-GB" sz="1300" dirty="0">
              <a:effectLst/>
              <a:latin typeface=".AppleSystemUIFont"/>
            </a:endParaRPr>
          </a:p>
          <a:p>
            <a:r>
              <a:rPr lang="en-GB" sz="1300" b="0" i="0" dirty="0">
                <a:effectLst/>
                <a:latin typeface="UICTFontTextStyleBody"/>
              </a:rPr>
              <a:t>Written rotas used to prove to inspectors (e.g., CQC in the UK) that there are enough trained staff on duty to meet people’s needs safely.</a:t>
            </a:r>
          </a:p>
          <a:p>
            <a:r>
              <a:rPr lang="en-GB" sz="1300" b="0" i="0" dirty="0">
                <a:effectLst/>
                <a:latin typeface="UICTFontTextStyleBody"/>
              </a:rPr>
              <a:t>Rota update log</a:t>
            </a:r>
            <a:endParaRPr lang="en-GB" sz="1300" dirty="0">
              <a:effectLst/>
              <a:latin typeface=".AppleSystemUIFont"/>
            </a:endParaRPr>
          </a:p>
          <a:p>
            <a:r>
              <a:rPr lang="en-GB" sz="1300" b="0" i="0" dirty="0">
                <a:effectLst/>
                <a:latin typeface="UICTFontTextStyleBody"/>
              </a:rPr>
              <a:t>Written records of any changes made to the original schedule, so there is a clear history of how staffing was arranged and adjusted.</a:t>
            </a:r>
            <a:endParaRPr lang="en-GB" sz="1300" dirty="0">
              <a:effectLst/>
              <a:latin typeface=".AppleSystemUIFont"/>
            </a:endParaRPr>
          </a:p>
          <a:p>
            <a:r>
              <a:rPr lang="en-GB" sz="1300" b="0" i="0" dirty="0">
                <a:effectLst/>
                <a:latin typeface="UICTFontTextStyleBody"/>
              </a:rPr>
              <a:t>You can copy these directly into your work. Let me know if you need more definitions on any other topic!</a:t>
            </a:r>
            <a:endParaRPr lang="en-GB" sz="1300" dirty="0">
              <a:effectLst/>
              <a:latin typeface=".AppleSystemUIFont"/>
            </a:endParaRPr>
          </a:p>
          <a:p>
            <a:endParaRPr lang="en-GB" sz="6400" dirty="0">
              <a:effectLst/>
              <a:latin typeface=".AppleSystemUIFont"/>
            </a:endParaRPr>
          </a:p>
          <a:p>
            <a:endParaRPr lang="en-US" dirty="0"/>
          </a:p>
        </p:txBody>
      </p:sp>
      <p:sp>
        <p:nvSpPr>
          <p:cNvPr id="5" name="Slide Number Placeholder 4">
            <a:extLst>
              <a:ext uri="{FF2B5EF4-FFF2-40B4-BE49-F238E27FC236}">
                <a16:creationId xmlns:a16="http://schemas.microsoft.com/office/drawing/2014/main" id="{668BAAFC-ECE2-4C17-108D-6554D23E0143}"/>
              </a:ext>
            </a:extLst>
          </p:cNvPr>
          <p:cNvSpPr>
            <a:spLocks noGrp="1"/>
          </p:cNvSpPr>
          <p:nvPr>
            <p:ph type="sldNum" sz="quarter" idx="12"/>
          </p:nvPr>
        </p:nvSpPr>
        <p:spPr/>
        <p:txBody>
          <a:bodyPr/>
          <a:lstStyle/>
          <a:p>
            <a:fld id="{B5CEABB6-07DC-46E8-9B57-56EC44A396E5}" type="slidenum">
              <a:rPr lang="en-US" smtClean="0"/>
              <a:pPr/>
              <a:t>13</a:t>
            </a:fld>
            <a:endParaRPr lang="en-US" dirty="0"/>
          </a:p>
        </p:txBody>
      </p:sp>
    </p:spTree>
    <p:extLst>
      <p:ext uri="{BB962C8B-B14F-4D97-AF65-F5344CB8AC3E}">
        <p14:creationId xmlns:p14="http://schemas.microsoft.com/office/powerpoint/2010/main" val="931089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320344" y="-1909242"/>
            <a:ext cx="5775656" cy="3284932"/>
          </a:xfrm>
        </p:spPr>
        <p:txBody>
          <a:bodyPr/>
          <a:lstStyle/>
          <a:p>
            <a:r>
              <a:rPr lang="en-US" dirty="0"/>
              <a:t>Thank you </a:t>
            </a:r>
          </a:p>
        </p:txBody>
      </p:sp>
      <p:sp>
        <p:nvSpPr>
          <p:cNvPr id="3" name="Text Placeholder 2">
            <a:extLst>
              <a:ext uri="{FF2B5EF4-FFF2-40B4-BE49-F238E27FC236}">
                <a16:creationId xmlns:a16="http://schemas.microsoft.com/office/drawing/2014/main" id="{1EC6DB3D-3AE2-9478-3245-FE2F98B96EC7}"/>
              </a:ext>
            </a:extLst>
          </p:cNvPr>
          <p:cNvSpPr>
            <a:spLocks noGrp="1"/>
          </p:cNvSpPr>
          <p:nvPr>
            <p:ph type="body" sz="quarter" idx="13"/>
          </p:nvPr>
        </p:nvSpPr>
        <p:spPr>
          <a:xfrm>
            <a:off x="320345" y="1483762"/>
            <a:ext cx="7274506" cy="3608812"/>
          </a:xfrm>
        </p:spPr>
        <p:txBody>
          <a:bodyPr>
            <a:normAutofit fontScale="70000" lnSpcReduction="20000"/>
          </a:bodyPr>
          <a:lstStyle/>
          <a:p>
            <a:r>
              <a:rPr lang="en-GB" dirty="0">
                <a:latin typeface="Calibri" panose="020F0502020204030204" pitchFamily="34" charset="0"/>
              </a:rPr>
              <a:t>To sum up, clear written care records, good communication, proper training and well-planned rotas are well key to how we work at </a:t>
            </a:r>
            <a:r>
              <a:rPr lang="en-GB" dirty="0" err="1">
                <a:latin typeface="Calibri" panose="020F0502020204030204" pitchFamily="34" charset="0"/>
              </a:rPr>
              <a:t>Riverdale</a:t>
            </a:r>
            <a:r>
              <a:rPr lang="en-GB" dirty="0">
                <a:latin typeface="Calibri" panose="020F0502020204030204" pitchFamily="34" charset="0"/>
              </a:rPr>
              <a:t> Nursing Home.</a:t>
            </a:r>
          </a:p>
          <a:p>
            <a:r>
              <a:rPr lang="en-GB" dirty="0">
                <a:latin typeface="Calibri" panose="020F0502020204030204" pitchFamily="34" charset="0"/>
              </a:rPr>
              <a:t>By using the right Microsoft 365 tools for each of these tasks, we can cut out confusion, avoid double work and save time.</a:t>
            </a:r>
          </a:p>
          <a:p>
            <a:r>
              <a:rPr lang="en-GB" dirty="0">
                <a:latin typeface="Calibri" panose="020F0502020204030204" pitchFamily="34" charset="0"/>
              </a:rPr>
              <a:t>This means our team can work affectively together, feel more supported, and most importantly give the best safety and most consistent care to every resident. Small changes in how we organise and share information will make a big difference for everyone – staff and residents alike.</a:t>
            </a:r>
          </a:p>
          <a:p>
            <a:endParaRPr lang="en-GB" dirty="0">
              <a:latin typeface="Calibri" panose="020F0502020204030204" pitchFamily="34" charset="0"/>
            </a:endParaRPr>
          </a:p>
          <a:p>
            <a:r>
              <a:rPr lang="en-GB" dirty="0">
                <a:latin typeface="Calibri" panose="020F0502020204030204" pitchFamily="34" charset="0"/>
              </a:rPr>
              <a:t>Does anyone have any question for us?</a:t>
            </a:r>
            <a:endParaRPr lang="en-US" dirty="0">
              <a:latin typeface="Calibri" panose="020F0502020204030204" pitchFamily="34" charset="0"/>
            </a:endParaRPr>
          </a:p>
        </p:txBody>
      </p:sp>
    </p:spTree>
    <p:extLst>
      <p:ext uri="{BB962C8B-B14F-4D97-AF65-F5344CB8AC3E}">
        <p14:creationId xmlns:p14="http://schemas.microsoft.com/office/powerpoint/2010/main" val="3493061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55990E9-838F-0EA3-35C2-6FDA95E7C107}"/>
              </a:ext>
            </a:extLst>
          </p:cNvPr>
          <p:cNvSpPr txBox="1"/>
          <p:nvPr/>
        </p:nvSpPr>
        <p:spPr>
          <a:xfrm>
            <a:off x="238912" y="795079"/>
            <a:ext cx="8550495" cy="4539704"/>
          </a:xfrm>
          <a:prstGeom prst="rect">
            <a:avLst/>
          </a:prstGeom>
          <a:noFill/>
        </p:spPr>
        <p:txBody>
          <a:bodyPr wrap="square">
            <a:spAutoFit/>
          </a:bodyPr>
          <a:lstStyle/>
          <a:p>
            <a:r>
              <a:rPr lang="en-GB" sz="1600" dirty="0">
                <a:latin typeface="UICTFontTextStyleBody"/>
              </a:rPr>
              <a:t>REFERENCES:</a:t>
            </a:r>
          </a:p>
          <a:p>
            <a:pPr marL="285750" indent="-285750">
              <a:buFont typeface="Arial" panose="020B0604020202020204" pitchFamily="34" charset="0"/>
              <a:buChar char="•"/>
            </a:pPr>
            <a:r>
              <a:rPr lang="en-GB" sz="1600" b="0" i="0" dirty="0">
                <a:effectLst/>
                <a:latin typeface="UICTFontTextStyleBody"/>
              </a:rPr>
              <a:t>Microsoft. (2024). Word for Microsoft 365 – Features &amp; Benefits. Retrieved</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Microsoft. (2024). Microsoft Teams – Collaboration &amp; Communication Tools.</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Microsoft. (2024). PowerPoint – Create Presentations &amp; Slideshows.</a:t>
            </a:r>
            <a:endParaRPr lang="en-GB" sz="1600" dirty="0">
              <a:effectLst/>
              <a:latin typeface=".AppleSystemUIFont"/>
            </a:endParaRPr>
          </a:p>
          <a:p>
            <a:r>
              <a:rPr lang="en-GB" sz="1600" b="0" i="0" dirty="0">
                <a:effectLst/>
                <a:latin typeface="UICTFontTextStyleBody"/>
              </a:rPr>
              <a:t>• Microsoft. (2024). Excel – Spreadsheets &amp; Data Management.</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Microsoft. (2024). OneDrive – Cloud Storage &amp; File Sharing.</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Care Quality Commission. (2023). Record Keeping – Guidance for Health and Social Care Providers.</a:t>
            </a:r>
          </a:p>
          <a:p>
            <a:endParaRPr lang="en-GB" sz="1600" dirty="0">
              <a:effectLst/>
              <a:latin typeface=".AppleSystemUIFont"/>
            </a:endParaRPr>
          </a:p>
          <a:p>
            <a:r>
              <a:rPr lang="en-GB" sz="1600" b="0" i="0" dirty="0">
                <a:effectLst/>
                <a:latin typeface="UICTFontTextStyleBody"/>
              </a:rPr>
              <a:t>• Skills for Care. (2022). Digital Skills in Adult Social Care.</a:t>
            </a:r>
            <a:endParaRPr lang="en-GB" sz="1600" dirty="0">
              <a:effectLst/>
              <a:latin typeface=".AppleSystemUIFont"/>
            </a:endParaRPr>
          </a:p>
          <a:p>
            <a:pPr>
              <a:buNone/>
            </a:pPr>
            <a:endParaRPr lang="en-GB" sz="1700" dirty="0">
              <a:effectLst/>
              <a:latin typeface=".AppleSystemUIFont"/>
            </a:endParaRPr>
          </a:p>
        </p:txBody>
      </p:sp>
    </p:spTree>
    <p:extLst>
      <p:ext uri="{BB962C8B-B14F-4D97-AF65-F5344CB8AC3E}">
        <p14:creationId xmlns:p14="http://schemas.microsoft.com/office/powerpoint/2010/main" val="2851835454"/>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8_Win32_SL_V4" id="{806921AB-1FF9-416C-A3A7-D14200787132}" vid="{8436FA26-ADF6-4DA9-8A70-95C197E774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02FA78-7B40-45E2-B806-470B0FC280F6}">
  <ds:schemaRefs>
    <ds:schemaRef ds:uri="http://schemas.microsoft.com/sharepoint/v3/contenttype/forms"/>
  </ds:schemaRefs>
</ds:datastoreItem>
</file>

<file path=customXml/itemProps2.xml><?xml version="1.0" encoding="utf-8"?>
<ds:datastoreItem xmlns:ds="http://schemas.openxmlformats.org/officeDocument/2006/customXml" ds:itemID="{AC5040CA-20CC-43C6-BC0C-8D8696B6AF89}">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BFBA14A9-9290-4E1F-A1C4-0305BFA570E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420</Words>
  <Application>Microsoft Office PowerPoint</Application>
  <PresentationFormat>Widescreen</PresentationFormat>
  <Paragraphs>118</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Custom</vt:lpstr>
      <vt:lpstr>Riverdale Nursing Home: Improving Workplace Efficiency with Microsoft 365 </vt:lpstr>
      <vt:lpstr> </vt:lpstr>
      <vt:lpstr>Staff care-related documents/care documents</vt:lpstr>
      <vt:lpstr>PowerPoint Presentation</vt:lpstr>
      <vt:lpstr>PowerPoint Presentation</vt:lpstr>
      <vt:lpstr>PowerPoint Presentation</vt:lpstr>
      <vt:lpstr>Staff communication</vt:lpstr>
      <vt:lpstr>Written communication in care Sharing accurate, official information between care workers, managers and professionals using documents and records.  Handover record / shift report A written summary passed from one shift to the next, detailing care provided, changes in health or behaviour, concerns and pending tasks.  Care plan as a communication tool A shared document that ensures all staff know exactly how to support someone, so care remains consistent no matter who is working.  </vt:lpstr>
      <vt:lpstr>Progress notes / daily records Written updates that let incoming staff quickly understand what has happened, spot changes and continue care safely.   Recorded handover Putting handover information in writing – more reliable than verbal-only, as it avoids mistakes or things being forgotten.   Inter-staff documentation Records that act as a permanent shared reference, so staff can communicate clearly even when they work different shifts or times.   Clear documentation for communication Writing that is simple and easy to understand, so information is not misinterpreted by colleagues.  Continuity of care Smooth, consistent support achieved when staff can read previous records and continue care correctly. Ready to copy straight into your assignment. Let me know if you need anything else!  </vt:lpstr>
      <vt:lpstr>Staff training </vt:lpstr>
      <vt:lpstr>PowerPoint Presentation</vt:lpstr>
      <vt:lpstr>Staff scheduling/rotas </vt:lpstr>
      <vt:lpstr>PowerPoint Presentation</vt:lpstr>
      <vt:lpstr>Thank you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Riverdale Nursing Home: Improving Workplace Efficiency with Microsoft 365 </dc:title>
  <dc:creator>Andrada-Maria Aniculaesei (2540015)</dc:creator>
  <cp:lastModifiedBy>Andrada-Maria Aniculaesei (2540015)</cp:lastModifiedBy>
  <cp:revision>22</cp:revision>
  <dcterms:created xsi:type="dcterms:W3CDTF">2026-05-31T13:36:36Z</dcterms:created>
  <dcterms:modified xsi:type="dcterms:W3CDTF">2026-06-08T10:16:30Z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