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0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5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2" r:id="rId1"/>
  </p:sldMasterIdLst>
  <p:notesMasterIdLst>
    <p:notesMasterId r:id="rId26"/>
  </p:notesMasterIdLst>
  <p:handoutMasterIdLst>
    <p:handoutMasterId r:id="rId27"/>
  </p:handoutMasterIdLst>
  <p:sldIdLst>
    <p:sldId id="257" r:id="rId2"/>
    <p:sldId id="314" r:id="rId3"/>
    <p:sldId id="259" r:id="rId4"/>
    <p:sldId id="318" r:id="rId5"/>
    <p:sldId id="293" r:id="rId6"/>
    <p:sldId id="296" r:id="rId7"/>
    <p:sldId id="310" r:id="rId8"/>
    <p:sldId id="260" r:id="rId9"/>
    <p:sldId id="294" r:id="rId10"/>
    <p:sldId id="306" r:id="rId11"/>
    <p:sldId id="299" r:id="rId12"/>
    <p:sldId id="268" r:id="rId13"/>
    <p:sldId id="317" r:id="rId14"/>
    <p:sldId id="262" r:id="rId15"/>
    <p:sldId id="270" r:id="rId16"/>
    <p:sldId id="313" r:id="rId17"/>
    <p:sldId id="319" r:id="rId18"/>
    <p:sldId id="315" r:id="rId19"/>
    <p:sldId id="301" r:id="rId20"/>
    <p:sldId id="273" r:id="rId21"/>
    <p:sldId id="274" r:id="rId22"/>
    <p:sldId id="320" r:id="rId23"/>
    <p:sldId id="321" r:id="rId24"/>
    <p:sldId id="265" r:id="rId25"/>
  </p:sldIdLst>
  <p:sldSz cx="9144000" cy="6858000" type="screen4x3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FF"/>
    <a:srgbClr val="00FFFF"/>
    <a:srgbClr val="FFFF00"/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599"/>
  </p:normalViewPr>
  <p:slideViewPr>
    <p:cSldViewPr>
      <p:cViewPr varScale="1">
        <p:scale>
          <a:sx n="106" d="100"/>
          <a:sy n="106" d="100"/>
        </p:scale>
        <p:origin x="1704" y="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13" Type="http://schemas.openxmlformats.org/officeDocument/2006/relationships/image" Target="../media/image30.pn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12" Type="http://schemas.openxmlformats.org/officeDocument/2006/relationships/image" Target="../media/image29.sv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11" Type="http://schemas.openxmlformats.org/officeDocument/2006/relationships/image" Target="../media/image28.png"/><Relationship Id="rId5" Type="http://schemas.openxmlformats.org/officeDocument/2006/relationships/image" Target="../media/image22.png"/><Relationship Id="rId10" Type="http://schemas.openxmlformats.org/officeDocument/2006/relationships/image" Target="../media/image27.svg"/><Relationship Id="rId4" Type="http://schemas.openxmlformats.org/officeDocument/2006/relationships/image" Target="../media/image21.svg"/><Relationship Id="rId9" Type="http://schemas.openxmlformats.org/officeDocument/2006/relationships/image" Target="../media/image26.png"/><Relationship Id="rId14" Type="http://schemas.openxmlformats.org/officeDocument/2006/relationships/image" Target="../media/image31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13" Type="http://schemas.openxmlformats.org/officeDocument/2006/relationships/image" Target="../media/image30.pn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12" Type="http://schemas.openxmlformats.org/officeDocument/2006/relationships/image" Target="../media/image29.sv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11" Type="http://schemas.openxmlformats.org/officeDocument/2006/relationships/image" Target="../media/image28.png"/><Relationship Id="rId5" Type="http://schemas.openxmlformats.org/officeDocument/2006/relationships/image" Target="../media/image22.png"/><Relationship Id="rId10" Type="http://schemas.openxmlformats.org/officeDocument/2006/relationships/image" Target="../media/image27.svg"/><Relationship Id="rId4" Type="http://schemas.openxmlformats.org/officeDocument/2006/relationships/image" Target="../media/image21.svg"/><Relationship Id="rId9" Type="http://schemas.openxmlformats.org/officeDocument/2006/relationships/image" Target="../media/image26.png"/><Relationship Id="rId14" Type="http://schemas.openxmlformats.org/officeDocument/2006/relationships/image" Target="../media/image3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CB13FB6-6134-4BEC-BEBE-8CB9FA268197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3BDE0186-3AAC-4405-A230-1BE23F030D9D}">
      <dgm:prSet/>
      <dgm:spPr/>
      <dgm:t>
        <a:bodyPr/>
        <a:lstStyle/>
        <a:p>
          <a:r>
            <a:rPr lang="en-US"/>
            <a:t>Stress as a physiological process:</a:t>
          </a:r>
        </a:p>
      </dgm:t>
    </dgm:pt>
    <dgm:pt modelId="{EDBBF952-61AE-43C6-BF05-7DB6CBF63462}" type="parTrans" cxnId="{6C81107B-A82E-45B6-8B7F-32614145BA1E}">
      <dgm:prSet/>
      <dgm:spPr/>
      <dgm:t>
        <a:bodyPr/>
        <a:lstStyle/>
        <a:p>
          <a:endParaRPr lang="en-US"/>
        </a:p>
      </dgm:t>
    </dgm:pt>
    <dgm:pt modelId="{6332F347-0767-44A9-AC77-80A9CC05DF5F}" type="sibTrans" cxnId="{6C81107B-A82E-45B6-8B7F-32614145BA1E}">
      <dgm:prSet/>
      <dgm:spPr/>
      <dgm:t>
        <a:bodyPr/>
        <a:lstStyle/>
        <a:p>
          <a:endParaRPr lang="en-US"/>
        </a:p>
      </dgm:t>
    </dgm:pt>
    <dgm:pt modelId="{9E3C8FBB-EDA6-48F5-A07E-00D3CB4B2929}">
      <dgm:prSet/>
      <dgm:spPr/>
      <dgm:t>
        <a:bodyPr/>
        <a:lstStyle/>
        <a:p>
          <a:r>
            <a:rPr lang="en-US"/>
            <a:t>Relationship between stress, health and disease status is mediated by physiological processes. </a:t>
          </a:r>
        </a:p>
      </dgm:t>
    </dgm:pt>
    <dgm:pt modelId="{0C34521D-FFA0-475E-B6A1-AC9F2C11B6F1}" type="parTrans" cxnId="{F17D1783-D927-4623-B784-961E5DA5F1C9}">
      <dgm:prSet/>
      <dgm:spPr/>
      <dgm:t>
        <a:bodyPr/>
        <a:lstStyle/>
        <a:p>
          <a:endParaRPr lang="en-US"/>
        </a:p>
      </dgm:t>
    </dgm:pt>
    <dgm:pt modelId="{4E1CC4D9-4118-4351-AA79-807E38F74068}" type="sibTrans" cxnId="{F17D1783-D927-4623-B784-961E5DA5F1C9}">
      <dgm:prSet/>
      <dgm:spPr/>
      <dgm:t>
        <a:bodyPr/>
        <a:lstStyle/>
        <a:p>
          <a:endParaRPr lang="en-US"/>
        </a:p>
      </dgm:t>
    </dgm:pt>
    <dgm:pt modelId="{7B45E72E-9975-44D9-AAD0-595B55A5D0CF}">
      <dgm:prSet/>
      <dgm:spPr/>
      <dgm:t>
        <a:bodyPr/>
        <a:lstStyle/>
        <a:p>
          <a:r>
            <a:rPr lang="en-GB" dirty="0"/>
            <a:t>Links with anxiety – stressor – coping – direction</a:t>
          </a:r>
          <a:endParaRPr lang="en-US" dirty="0"/>
        </a:p>
      </dgm:t>
    </dgm:pt>
    <dgm:pt modelId="{E6D152AE-19C3-4BB8-971F-3E01C70760EE}" type="parTrans" cxnId="{C014C4A9-0EC3-4814-8603-BD7DE2411749}">
      <dgm:prSet/>
      <dgm:spPr/>
      <dgm:t>
        <a:bodyPr/>
        <a:lstStyle/>
        <a:p>
          <a:endParaRPr lang="en-US"/>
        </a:p>
      </dgm:t>
    </dgm:pt>
    <dgm:pt modelId="{9369EB71-4591-4640-A202-9F1D7861B88A}" type="sibTrans" cxnId="{C014C4A9-0EC3-4814-8603-BD7DE2411749}">
      <dgm:prSet/>
      <dgm:spPr/>
      <dgm:t>
        <a:bodyPr/>
        <a:lstStyle/>
        <a:p>
          <a:endParaRPr lang="en-US"/>
        </a:p>
      </dgm:t>
    </dgm:pt>
    <dgm:pt modelId="{57F12B88-834A-4426-8FB6-62EE9A45E3A0}">
      <dgm:prSet/>
      <dgm:spPr/>
      <dgm:t>
        <a:bodyPr/>
        <a:lstStyle/>
        <a:p>
          <a:r>
            <a:rPr lang="en-GB"/>
            <a:t>Levels of stressor / perceptions</a:t>
          </a:r>
          <a:endParaRPr lang="en-US"/>
        </a:p>
      </dgm:t>
    </dgm:pt>
    <dgm:pt modelId="{D94244C0-A738-4A6E-9DB1-12BDA08D65D0}" type="parTrans" cxnId="{7D158E2F-E994-4F02-91D7-1EA59845F66B}">
      <dgm:prSet/>
      <dgm:spPr/>
      <dgm:t>
        <a:bodyPr/>
        <a:lstStyle/>
        <a:p>
          <a:endParaRPr lang="en-US"/>
        </a:p>
      </dgm:t>
    </dgm:pt>
    <dgm:pt modelId="{F88FB590-D94A-4E6C-BD65-371AFEC29387}" type="sibTrans" cxnId="{7D158E2F-E994-4F02-91D7-1EA59845F66B}">
      <dgm:prSet/>
      <dgm:spPr/>
      <dgm:t>
        <a:bodyPr/>
        <a:lstStyle/>
        <a:p>
          <a:endParaRPr lang="en-US"/>
        </a:p>
      </dgm:t>
    </dgm:pt>
    <dgm:pt modelId="{0B1D059B-14F4-4BA7-8B8E-BECA721B8AE5}">
      <dgm:prSet/>
      <dgm:spPr/>
      <dgm:t>
        <a:bodyPr/>
        <a:lstStyle/>
        <a:p>
          <a:r>
            <a:rPr lang="en-GB"/>
            <a:t>What stresses may someone be placed under in the outdoors?..</a:t>
          </a:r>
          <a:endParaRPr lang="en-US"/>
        </a:p>
      </dgm:t>
    </dgm:pt>
    <dgm:pt modelId="{1DCD756F-E4F7-4992-BBC6-EB71EF556AEA}" type="parTrans" cxnId="{0DFEFFAF-A9E1-493B-B56F-DE32D472EABC}">
      <dgm:prSet/>
      <dgm:spPr/>
      <dgm:t>
        <a:bodyPr/>
        <a:lstStyle/>
        <a:p>
          <a:endParaRPr lang="en-US"/>
        </a:p>
      </dgm:t>
    </dgm:pt>
    <dgm:pt modelId="{34CFEA17-610B-43F5-A994-64EF14302DDF}" type="sibTrans" cxnId="{0DFEFFAF-A9E1-493B-B56F-DE32D472EABC}">
      <dgm:prSet/>
      <dgm:spPr/>
      <dgm:t>
        <a:bodyPr/>
        <a:lstStyle/>
        <a:p>
          <a:endParaRPr lang="en-US"/>
        </a:p>
      </dgm:t>
    </dgm:pt>
    <dgm:pt modelId="{50715CAC-60B9-9A45-B639-1DBDE6E6EB21}" type="pres">
      <dgm:prSet presAssocID="{FCB13FB6-6134-4BEC-BEBE-8CB9FA268197}" presName="vert0" presStyleCnt="0">
        <dgm:presLayoutVars>
          <dgm:dir/>
          <dgm:animOne val="branch"/>
          <dgm:animLvl val="lvl"/>
        </dgm:presLayoutVars>
      </dgm:prSet>
      <dgm:spPr/>
    </dgm:pt>
    <dgm:pt modelId="{0218FB30-E248-EA4F-A862-D1D06782D319}" type="pres">
      <dgm:prSet presAssocID="{3BDE0186-3AAC-4405-A230-1BE23F030D9D}" presName="thickLine" presStyleLbl="alignNode1" presStyleIdx="0" presStyleCnt="5"/>
      <dgm:spPr/>
    </dgm:pt>
    <dgm:pt modelId="{18BDC622-E7B1-9949-B533-E7B82F7B3358}" type="pres">
      <dgm:prSet presAssocID="{3BDE0186-3AAC-4405-A230-1BE23F030D9D}" presName="horz1" presStyleCnt="0"/>
      <dgm:spPr/>
    </dgm:pt>
    <dgm:pt modelId="{A1C887AE-08F6-6F4D-9445-6835EEF99477}" type="pres">
      <dgm:prSet presAssocID="{3BDE0186-3AAC-4405-A230-1BE23F030D9D}" presName="tx1" presStyleLbl="revTx" presStyleIdx="0" presStyleCnt="5"/>
      <dgm:spPr/>
    </dgm:pt>
    <dgm:pt modelId="{D6DCE506-6D27-964C-9B24-3FCFD9371797}" type="pres">
      <dgm:prSet presAssocID="{3BDE0186-3AAC-4405-A230-1BE23F030D9D}" presName="vert1" presStyleCnt="0"/>
      <dgm:spPr/>
    </dgm:pt>
    <dgm:pt modelId="{DAEB23FF-2083-C440-9DB2-B411E5C8B66D}" type="pres">
      <dgm:prSet presAssocID="{9E3C8FBB-EDA6-48F5-A07E-00D3CB4B2929}" presName="thickLine" presStyleLbl="alignNode1" presStyleIdx="1" presStyleCnt="5"/>
      <dgm:spPr/>
    </dgm:pt>
    <dgm:pt modelId="{724D13FD-B679-9741-904E-2D7B029A5995}" type="pres">
      <dgm:prSet presAssocID="{9E3C8FBB-EDA6-48F5-A07E-00D3CB4B2929}" presName="horz1" presStyleCnt="0"/>
      <dgm:spPr/>
    </dgm:pt>
    <dgm:pt modelId="{CC14E389-397F-F246-82CA-EF637A943383}" type="pres">
      <dgm:prSet presAssocID="{9E3C8FBB-EDA6-48F5-A07E-00D3CB4B2929}" presName="tx1" presStyleLbl="revTx" presStyleIdx="1" presStyleCnt="5"/>
      <dgm:spPr/>
    </dgm:pt>
    <dgm:pt modelId="{1E1855F8-A977-ED49-8D41-5FFC057BACEC}" type="pres">
      <dgm:prSet presAssocID="{9E3C8FBB-EDA6-48F5-A07E-00D3CB4B2929}" presName="vert1" presStyleCnt="0"/>
      <dgm:spPr/>
    </dgm:pt>
    <dgm:pt modelId="{5635933B-617F-9643-856F-2C65E2087379}" type="pres">
      <dgm:prSet presAssocID="{7B45E72E-9975-44D9-AAD0-595B55A5D0CF}" presName="thickLine" presStyleLbl="alignNode1" presStyleIdx="2" presStyleCnt="5"/>
      <dgm:spPr/>
    </dgm:pt>
    <dgm:pt modelId="{087BE9C5-28D9-8C44-8EF4-B6A8CB2F4FEC}" type="pres">
      <dgm:prSet presAssocID="{7B45E72E-9975-44D9-AAD0-595B55A5D0CF}" presName="horz1" presStyleCnt="0"/>
      <dgm:spPr/>
    </dgm:pt>
    <dgm:pt modelId="{ADBE3013-F943-F14B-938D-E12BA4218CF0}" type="pres">
      <dgm:prSet presAssocID="{7B45E72E-9975-44D9-AAD0-595B55A5D0CF}" presName="tx1" presStyleLbl="revTx" presStyleIdx="2" presStyleCnt="5"/>
      <dgm:spPr/>
    </dgm:pt>
    <dgm:pt modelId="{716B33B0-90B4-E546-B5CB-106E206A7219}" type="pres">
      <dgm:prSet presAssocID="{7B45E72E-9975-44D9-AAD0-595B55A5D0CF}" presName="vert1" presStyleCnt="0"/>
      <dgm:spPr/>
    </dgm:pt>
    <dgm:pt modelId="{55BFDC2E-0397-9040-BE36-9E22122101C8}" type="pres">
      <dgm:prSet presAssocID="{57F12B88-834A-4426-8FB6-62EE9A45E3A0}" presName="thickLine" presStyleLbl="alignNode1" presStyleIdx="3" presStyleCnt="5"/>
      <dgm:spPr/>
    </dgm:pt>
    <dgm:pt modelId="{2EFD7E42-9C9F-794D-8064-3DE28C65558A}" type="pres">
      <dgm:prSet presAssocID="{57F12B88-834A-4426-8FB6-62EE9A45E3A0}" presName="horz1" presStyleCnt="0"/>
      <dgm:spPr/>
    </dgm:pt>
    <dgm:pt modelId="{E994938D-891B-9B41-9763-ECC9AAF6D270}" type="pres">
      <dgm:prSet presAssocID="{57F12B88-834A-4426-8FB6-62EE9A45E3A0}" presName="tx1" presStyleLbl="revTx" presStyleIdx="3" presStyleCnt="5"/>
      <dgm:spPr/>
    </dgm:pt>
    <dgm:pt modelId="{33B3934B-8DB6-6148-BCAE-3D0A34244A1B}" type="pres">
      <dgm:prSet presAssocID="{57F12B88-834A-4426-8FB6-62EE9A45E3A0}" presName="vert1" presStyleCnt="0"/>
      <dgm:spPr/>
    </dgm:pt>
    <dgm:pt modelId="{3DD1BCBE-286B-834A-9F44-A78DEFA00058}" type="pres">
      <dgm:prSet presAssocID="{0B1D059B-14F4-4BA7-8B8E-BECA721B8AE5}" presName="thickLine" presStyleLbl="alignNode1" presStyleIdx="4" presStyleCnt="5"/>
      <dgm:spPr/>
    </dgm:pt>
    <dgm:pt modelId="{C69C1677-9F19-5B4A-9786-CA52D50184BB}" type="pres">
      <dgm:prSet presAssocID="{0B1D059B-14F4-4BA7-8B8E-BECA721B8AE5}" presName="horz1" presStyleCnt="0"/>
      <dgm:spPr/>
    </dgm:pt>
    <dgm:pt modelId="{137CA855-8638-C045-B02E-BAA404865BD2}" type="pres">
      <dgm:prSet presAssocID="{0B1D059B-14F4-4BA7-8B8E-BECA721B8AE5}" presName="tx1" presStyleLbl="revTx" presStyleIdx="4" presStyleCnt="5"/>
      <dgm:spPr/>
    </dgm:pt>
    <dgm:pt modelId="{45677F73-970D-D54C-8C57-01EA4DCB7CC0}" type="pres">
      <dgm:prSet presAssocID="{0B1D059B-14F4-4BA7-8B8E-BECA721B8AE5}" presName="vert1" presStyleCnt="0"/>
      <dgm:spPr/>
    </dgm:pt>
  </dgm:ptLst>
  <dgm:cxnLst>
    <dgm:cxn modelId="{7D158E2F-E994-4F02-91D7-1EA59845F66B}" srcId="{FCB13FB6-6134-4BEC-BEBE-8CB9FA268197}" destId="{57F12B88-834A-4426-8FB6-62EE9A45E3A0}" srcOrd="3" destOrd="0" parTransId="{D94244C0-A738-4A6E-9DB1-12BDA08D65D0}" sibTransId="{F88FB590-D94A-4E6C-BD65-371AFEC29387}"/>
    <dgm:cxn modelId="{D3533949-5E30-744A-AE87-9B99BFD170D9}" type="presOf" srcId="{FCB13FB6-6134-4BEC-BEBE-8CB9FA268197}" destId="{50715CAC-60B9-9A45-B639-1DBDE6E6EB21}" srcOrd="0" destOrd="0" presId="urn:microsoft.com/office/officeart/2008/layout/LinedList"/>
    <dgm:cxn modelId="{8418A24C-ADFB-6B4A-A26B-2C43819E7D8E}" type="presOf" srcId="{7B45E72E-9975-44D9-AAD0-595B55A5D0CF}" destId="{ADBE3013-F943-F14B-938D-E12BA4218CF0}" srcOrd="0" destOrd="0" presId="urn:microsoft.com/office/officeart/2008/layout/LinedList"/>
    <dgm:cxn modelId="{4BC7D871-EB29-674E-B903-D752B06988D9}" type="presOf" srcId="{0B1D059B-14F4-4BA7-8B8E-BECA721B8AE5}" destId="{137CA855-8638-C045-B02E-BAA404865BD2}" srcOrd="0" destOrd="0" presId="urn:microsoft.com/office/officeart/2008/layout/LinedList"/>
    <dgm:cxn modelId="{6C81107B-A82E-45B6-8B7F-32614145BA1E}" srcId="{FCB13FB6-6134-4BEC-BEBE-8CB9FA268197}" destId="{3BDE0186-3AAC-4405-A230-1BE23F030D9D}" srcOrd="0" destOrd="0" parTransId="{EDBBF952-61AE-43C6-BF05-7DB6CBF63462}" sibTransId="{6332F347-0767-44A9-AC77-80A9CC05DF5F}"/>
    <dgm:cxn modelId="{F17D1783-D927-4623-B784-961E5DA5F1C9}" srcId="{FCB13FB6-6134-4BEC-BEBE-8CB9FA268197}" destId="{9E3C8FBB-EDA6-48F5-A07E-00D3CB4B2929}" srcOrd="1" destOrd="0" parTransId="{0C34521D-FFA0-475E-B6A1-AC9F2C11B6F1}" sibTransId="{4E1CC4D9-4118-4351-AA79-807E38F74068}"/>
    <dgm:cxn modelId="{C014C4A9-0EC3-4814-8603-BD7DE2411749}" srcId="{FCB13FB6-6134-4BEC-BEBE-8CB9FA268197}" destId="{7B45E72E-9975-44D9-AAD0-595B55A5D0CF}" srcOrd="2" destOrd="0" parTransId="{E6D152AE-19C3-4BB8-971F-3E01C70760EE}" sibTransId="{9369EB71-4591-4640-A202-9F1D7861B88A}"/>
    <dgm:cxn modelId="{0DFEFFAF-A9E1-493B-B56F-DE32D472EABC}" srcId="{FCB13FB6-6134-4BEC-BEBE-8CB9FA268197}" destId="{0B1D059B-14F4-4BA7-8B8E-BECA721B8AE5}" srcOrd="4" destOrd="0" parTransId="{1DCD756F-E4F7-4992-BBC6-EB71EF556AEA}" sibTransId="{34CFEA17-610B-43F5-A994-64EF14302DDF}"/>
    <dgm:cxn modelId="{B87948DA-091B-BF48-AACC-A33D06DF27D1}" type="presOf" srcId="{3BDE0186-3AAC-4405-A230-1BE23F030D9D}" destId="{A1C887AE-08F6-6F4D-9445-6835EEF99477}" srcOrd="0" destOrd="0" presId="urn:microsoft.com/office/officeart/2008/layout/LinedList"/>
    <dgm:cxn modelId="{8CDAB5DE-69F6-8442-8759-04D4666F8E83}" type="presOf" srcId="{9E3C8FBB-EDA6-48F5-A07E-00D3CB4B2929}" destId="{CC14E389-397F-F246-82CA-EF637A943383}" srcOrd="0" destOrd="0" presId="urn:microsoft.com/office/officeart/2008/layout/LinedList"/>
    <dgm:cxn modelId="{08B765E3-03FE-6149-ACDA-724540D964E7}" type="presOf" srcId="{57F12B88-834A-4426-8FB6-62EE9A45E3A0}" destId="{E994938D-891B-9B41-9763-ECC9AAF6D270}" srcOrd="0" destOrd="0" presId="urn:microsoft.com/office/officeart/2008/layout/LinedList"/>
    <dgm:cxn modelId="{A6AF4DE9-D343-054A-833C-C2B9584C45A3}" type="presParOf" srcId="{50715CAC-60B9-9A45-B639-1DBDE6E6EB21}" destId="{0218FB30-E248-EA4F-A862-D1D06782D319}" srcOrd="0" destOrd="0" presId="urn:microsoft.com/office/officeart/2008/layout/LinedList"/>
    <dgm:cxn modelId="{5E2716A1-C61A-3C4C-AE23-2BFCE6AB1CED}" type="presParOf" srcId="{50715CAC-60B9-9A45-B639-1DBDE6E6EB21}" destId="{18BDC622-E7B1-9949-B533-E7B82F7B3358}" srcOrd="1" destOrd="0" presId="urn:microsoft.com/office/officeart/2008/layout/LinedList"/>
    <dgm:cxn modelId="{DA507CC0-7082-5A43-8809-B649EA505B92}" type="presParOf" srcId="{18BDC622-E7B1-9949-B533-E7B82F7B3358}" destId="{A1C887AE-08F6-6F4D-9445-6835EEF99477}" srcOrd="0" destOrd="0" presId="urn:microsoft.com/office/officeart/2008/layout/LinedList"/>
    <dgm:cxn modelId="{1D2DAF46-FE5B-9741-B19A-B1631CA8F7E9}" type="presParOf" srcId="{18BDC622-E7B1-9949-B533-E7B82F7B3358}" destId="{D6DCE506-6D27-964C-9B24-3FCFD9371797}" srcOrd="1" destOrd="0" presId="urn:microsoft.com/office/officeart/2008/layout/LinedList"/>
    <dgm:cxn modelId="{450F6E3D-51DD-584D-998C-954A5F36A4F0}" type="presParOf" srcId="{50715CAC-60B9-9A45-B639-1DBDE6E6EB21}" destId="{DAEB23FF-2083-C440-9DB2-B411E5C8B66D}" srcOrd="2" destOrd="0" presId="urn:microsoft.com/office/officeart/2008/layout/LinedList"/>
    <dgm:cxn modelId="{9AA8A225-4D42-214C-9961-4B3621B29B3D}" type="presParOf" srcId="{50715CAC-60B9-9A45-B639-1DBDE6E6EB21}" destId="{724D13FD-B679-9741-904E-2D7B029A5995}" srcOrd="3" destOrd="0" presId="urn:microsoft.com/office/officeart/2008/layout/LinedList"/>
    <dgm:cxn modelId="{C53424BD-5C70-464F-B2D2-787CB93FB1E0}" type="presParOf" srcId="{724D13FD-B679-9741-904E-2D7B029A5995}" destId="{CC14E389-397F-F246-82CA-EF637A943383}" srcOrd="0" destOrd="0" presId="urn:microsoft.com/office/officeart/2008/layout/LinedList"/>
    <dgm:cxn modelId="{8CB89CE3-DBC7-BC46-A74B-5FF1195A20D9}" type="presParOf" srcId="{724D13FD-B679-9741-904E-2D7B029A5995}" destId="{1E1855F8-A977-ED49-8D41-5FFC057BACEC}" srcOrd="1" destOrd="0" presId="urn:microsoft.com/office/officeart/2008/layout/LinedList"/>
    <dgm:cxn modelId="{8316FD48-1C4E-0045-B397-26960204A054}" type="presParOf" srcId="{50715CAC-60B9-9A45-B639-1DBDE6E6EB21}" destId="{5635933B-617F-9643-856F-2C65E2087379}" srcOrd="4" destOrd="0" presId="urn:microsoft.com/office/officeart/2008/layout/LinedList"/>
    <dgm:cxn modelId="{BF33CC3C-A1B4-4042-96FE-BD970B143B15}" type="presParOf" srcId="{50715CAC-60B9-9A45-B639-1DBDE6E6EB21}" destId="{087BE9C5-28D9-8C44-8EF4-B6A8CB2F4FEC}" srcOrd="5" destOrd="0" presId="urn:microsoft.com/office/officeart/2008/layout/LinedList"/>
    <dgm:cxn modelId="{5948645C-EE19-D04E-B992-882B6EB1A96A}" type="presParOf" srcId="{087BE9C5-28D9-8C44-8EF4-B6A8CB2F4FEC}" destId="{ADBE3013-F943-F14B-938D-E12BA4218CF0}" srcOrd="0" destOrd="0" presId="urn:microsoft.com/office/officeart/2008/layout/LinedList"/>
    <dgm:cxn modelId="{5A4A0001-9AFD-CB4B-8395-8774314A4C2C}" type="presParOf" srcId="{087BE9C5-28D9-8C44-8EF4-B6A8CB2F4FEC}" destId="{716B33B0-90B4-E546-B5CB-106E206A7219}" srcOrd="1" destOrd="0" presId="urn:microsoft.com/office/officeart/2008/layout/LinedList"/>
    <dgm:cxn modelId="{C15D37A7-E286-C546-863C-2AE5270B1019}" type="presParOf" srcId="{50715CAC-60B9-9A45-B639-1DBDE6E6EB21}" destId="{55BFDC2E-0397-9040-BE36-9E22122101C8}" srcOrd="6" destOrd="0" presId="urn:microsoft.com/office/officeart/2008/layout/LinedList"/>
    <dgm:cxn modelId="{B7D75A70-E702-6748-A313-54519A35CD6F}" type="presParOf" srcId="{50715CAC-60B9-9A45-B639-1DBDE6E6EB21}" destId="{2EFD7E42-9C9F-794D-8064-3DE28C65558A}" srcOrd="7" destOrd="0" presId="urn:microsoft.com/office/officeart/2008/layout/LinedList"/>
    <dgm:cxn modelId="{2320DC8C-21A4-6C4E-A6CE-F5613025CBD7}" type="presParOf" srcId="{2EFD7E42-9C9F-794D-8064-3DE28C65558A}" destId="{E994938D-891B-9B41-9763-ECC9AAF6D270}" srcOrd="0" destOrd="0" presId="urn:microsoft.com/office/officeart/2008/layout/LinedList"/>
    <dgm:cxn modelId="{81021186-E64B-AC4B-B7AB-2534D21B019A}" type="presParOf" srcId="{2EFD7E42-9C9F-794D-8064-3DE28C65558A}" destId="{33B3934B-8DB6-6148-BCAE-3D0A34244A1B}" srcOrd="1" destOrd="0" presId="urn:microsoft.com/office/officeart/2008/layout/LinedList"/>
    <dgm:cxn modelId="{0A660A74-F21A-524F-8BA1-374AB86C2214}" type="presParOf" srcId="{50715CAC-60B9-9A45-B639-1DBDE6E6EB21}" destId="{3DD1BCBE-286B-834A-9F44-A78DEFA00058}" srcOrd="8" destOrd="0" presId="urn:microsoft.com/office/officeart/2008/layout/LinedList"/>
    <dgm:cxn modelId="{CBDBC712-8250-574A-936C-26E54BEA0739}" type="presParOf" srcId="{50715CAC-60B9-9A45-B639-1DBDE6E6EB21}" destId="{C69C1677-9F19-5B4A-9786-CA52D50184BB}" srcOrd="9" destOrd="0" presId="urn:microsoft.com/office/officeart/2008/layout/LinedList"/>
    <dgm:cxn modelId="{ED5800EE-BC7F-F841-A34D-2EE0C371F1F4}" type="presParOf" srcId="{C69C1677-9F19-5B4A-9786-CA52D50184BB}" destId="{137CA855-8638-C045-B02E-BAA404865BD2}" srcOrd="0" destOrd="0" presId="urn:microsoft.com/office/officeart/2008/layout/LinedList"/>
    <dgm:cxn modelId="{D595658C-52B8-6D4C-851F-8E191A41078F}" type="presParOf" srcId="{C69C1677-9F19-5B4A-9786-CA52D50184BB}" destId="{45677F73-970D-D54C-8C57-01EA4DCB7CC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2EB714B-5E5C-4545-BA66-8889FB289885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D9D92F8-9CCB-4C2E-84F8-EFD2A10B1D4B}">
      <dgm:prSet/>
      <dgm:spPr/>
      <dgm:t>
        <a:bodyPr/>
        <a:lstStyle/>
        <a:p>
          <a:r>
            <a:rPr lang="en-GB"/>
            <a:t>Short Term</a:t>
          </a:r>
          <a:endParaRPr lang="en-US"/>
        </a:p>
      </dgm:t>
    </dgm:pt>
    <dgm:pt modelId="{FFE156D5-A942-4F11-A4FE-2E066222723C}" type="parTrans" cxnId="{49D346C7-39FD-4EB6-A863-60E56CEE83B6}">
      <dgm:prSet/>
      <dgm:spPr/>
      <dgm:t>
        <a:bodyPr/>
        <a:lstStyle/>
        <a:p>
          <a:endParaRPr lang="en-US"/>
        </a:p>
      </dgm:t>
    </dgm:pt>
    <dgm:pt modelId="{D02D8AF3-436B-4891-93AD-D1B693B005B0}" type="sibTrans" cxnId="{49D346C7-39FD-4EB6-A863-60E56CEE83B6}">
      <dgm:prSet/>
      <dgm:spPr/>
      <dgm:t>
        <a:bodyPr/>
        <a:lstStyle/>
        <a:p>
          <a:endParaRPr lang="en-US"/>
        </a:p>
      </dgm:t>
    </dgm:pt>
    <dgm:pt modelId="{67AE295C-9578-4BE9-A552-1540122E3777}">
      <dgm:prSet/>
      <dgm:spPr/>
      <dgm:t>
        <a:bodyPr/>
        <a:lstStyle/>
        <a:p>
          <a:r>
            <a:rPr lang="en-GB"/>
            <a:t>Cognition and stress: can impair cognitive functioning by distracting attention. </a:t>
          </a:r>
          <a:endParaRPr lang="en-US"/>
        </a:p>
      </dgm:t>
    </dgm:pt>
    <dgm:pt modelId="{1C4150E4-9286-4F2D-875E-5036EABE19BF}" type="parTrans" cxnId="{0AE6ED69-ABA7-4398-A555-DBB325952281}">
      <dgm:prSet/>
      <dgm:spPr/>
      <dgm:t>
        <a:bodyPr/>
        <a:lstStyle/>
        <a:p>
          <a:endParaRPr lang="en-US"/>
        </a:p>
      </dgm:t>
    </dgm:pt>
    <dgm:pt modelId="{408756C1-A15B-4E76-A532-FF41D39CB9FB}" type="sibTrans" cxnId="{0AE6ED69-ABA7-4398-A555-DBB325952281}">
      <dgm:prSet/>
      <dgm:spPr/>
      <dgm:t>
        <a:bodyPr/>
        <a:lstStyle/>
        <a:p>
          <a:endParaRPr lang="en-US"/>
        </a:p>
      </dgm:t>
    </dgm:pt>
    <dgm:pt modelId="{8AEFBB47-1424-4787-A9C7-E645A02E9A9D}">
      <dgm:prSet/>
      <dgm:spPr/>
      <dgm:t>
        <a:bodyPr/>
        <a:lstStyle/>
        <a:p>
          <a:r>
            <a:rPr lang="en-GB"/>
            <a:t>Noisy surroundings – deal with this kind of stress by </a:t>
          </a:r>
          <a:r>
            <a:rPr lang="ja-JP"/>
            <a:t>‘</a:t>
          </a:r>
          <a:r>
            <a:rPr lang="en-GB"/>
            <a:t>tuning out the noise</a:t>
          </a:r>
          <a:r>
            <a:rPr lang="ja-JP"/>
            <a:t>’</a:t>
          </a:r>
          <a:r>
            <a:rPr lang="en-GB"/>
            <a:t>.</a:t>
          </a:r>
          <a:endParaRPr lang="en-US"/>
        </a:p>
      </dgm:t>
    </dgm:pt>
    <dgm:pt modelId="{EC410271-F165-4426-8F13-034E0CCD8E0D}" type="parTrans" cxnId="{5E0F3226-1F5E-4612-8C8C-3FD349D998A6}">
      <dgm:prSet/>
      <dgm:spPr/>
      <dgm:t>
        <a:bodyPr/>
        <a:lstStyle/>
        <a:p>
          <a:endParaRPr lang="en-US"/>
        </a:p>
      </dgm:t>
    </dgm:pt>
    <dgm:pt modelId="{93B541A7-07F3-4418-8E31-E5F42FB4B2FA}" type="sibTrans" cxnId="{5E0F3226-1F5E-4612-8C8C-3FD349D998A6}">
      <dgm:prSet/>
      <dgm:spPr/>
      <dgm:t>
        <a:bodyPr/>
        <a:lstStyle/>
        <a:p>
          <a:endParaRPr lang="en-US"/>
        </a:p>
      </dgm:t>
    </dgm:pt>
    <dgm:pt modelId="{FC3151D9-7A60-449E-864F-58CF29FFC6D8}">
      <dgm:prSet/>
      <dgm:spPr/>
      <dgm:t>
        <a:bodyPr/>
        <a:lstStyle/>
        <a:p>
          <a:r>
            <a:rPr lang="en-GB"/>
            <a:t>Do not know what to attend to.</a:t>
          </a:r>
          <a:endParaRPr lang="en-US"/>
        </a:p>
      </dgm:t>
    </dgm:pt>
    <dgm:pt modelId="{915779D4-318B-4D14-8EF6-9DA9F59D0968}" type="parTrans" cxnId="{6F2D36DF-D8DB-4B78-B05E-E7FCCDCBFC4A}">
      <dgm:prSet/>
      <dgm:spPr/>
      <dgm:t>
        <a:bodyPr/>
        <a:lstStyle/>
        <a:p>
          <a:endParaRPr lang="en-US"/>
        </a:p>
      </dgm:t>
    </dgm:pt>
    <dgm:pt modelId="{C94AB219-56AD-413E-920B-77EF2D81EE56}" type="sibTrans" cxnId="{6F2D36DF-D8DB-4B78-B05E-E7FCCDCBFC4A}">
      <dgm:prSet/>
      <dgm:spPr/>
      <dgm:t>
        <a:bodyPr/>
        <a:lstStyle/>
        <a:p>
          <a:endParaRPr lang="en-US"/>
        </a:p>
      </dgm:t>
    </dgm:pt>
    <dgm:pt modelId="{8DBEFF5E-3B88-4E40-9ED1-465E9C37E93B}">
      <dgm:prSet/>
      <dgm:spPr/>
      <dgm:t>
        <a:bodyPr/>
        <a:lstStyle/>
        <a:p>
          <a:r>
            <a:rPr lang="en-GB"/>
            <a:t>Stress can enhance our attention towards a stressor – epinephrine and norepinephrine enhance the memories of stressors that we experience.</a:t>
          </a:r>
          <a:endParaRPr lang="en-US"/>
        </a:p>
      </dgm:t>
    </dgm:pt>
    <dgm:pt modelId="{BEF99ABA-F740-4301-A54B-DE03346B132F}" type="parTrans" cxnId="{9DF00D26-B5D1-4750-8497-F9C6FE6FB07E}">
      <dgm:prSet/>
      <dgm:spPr/>
      <dgm:t>
        <a:bodyPr/>
        <a:lstStyle/>
        <a:p>
          <a:endParaRPr lang="en-US"/>
        </a:p>
      </dgm:t>
    </dgm:pt>
    <dgm:pt modelId="{DE6F3E59-148D-4F67-A691-12D28F36F248}" type="sibTrans" cxnId="{9DF00D26-B5D1-4750-8497-F9C6FE6FB07E}">
      <dgm:prSet/>
      <dgm:spPr/>
      <dgm:t>
        <a:bodyPr/>
        <a:lstStyle/>
        <a:p>
          <a:endParaRPr lang="en-US"/>
        </a:p>
      </dgm:t>
    </dgm:pt>
    <dgm:pt modelId="{20F5CC17-9EF9-443D-B2F5-6276287F121B}">
      <dgm:prSet/>
      <dgm:spPr/>
      <dgm:t>
        <a:bodyPr/>
        <a:lstStyle/>
        <a:p>
          <a:r>
            <a:rPr lang="en-GB"/>
            <a:t>Reading…Survival psychology!</a:t>
          </a:r>
          <a:endParaRPr lang="en-US"/>
        </a:p>
      </dgm:t>
    </dgm:pt>
    <dgm:pt modelId="{95EDFF36-0265-4E8E-B448-2A4A1854F933}" type="parTrans" cxnId="{28D8EAC1-B822-40B4-AE62-C91D3C5B517B}">
      <dgm:prSet/>
      <dgm:spPr/>
      <dgm:t>
        <a:bodyPr/>
        <a:lstStyle/>
        <a:p>
          <a:endParaRPr lang="en-US"/>
        </a:p>
      </dgm:t>
    </dgm:pt>
    <dgm:pt modelId="{204D23A6-D9A4-4710-A6A3-13082D6A59FA}" type="sibTrans" cxnId="{28D8EAC1-B822-40B4-AE62-C91D3C5B517B}">
      <dgm:prSet/>
      <dgm:spPr/>
      <dgm:t>
        <a:bodyPr/>
        <a:lstStyle/>
        <a:p>
          <a:endParaRPr lang="en-US"/>
        </a:p>
      </dgm:t>
    </dgm:pt>
    <dgm:pt modelId="{A613A055-954C-4977-A621-1C4708585DA6}">
      <dgm:prSet/>
      <dgm:spPr/>
      <dgm:t>
        <a:bodyPr/>
        <a:lstStyle/>
        <a:p>
          <a:r>
            <a:rPr lang="en-GB"/>
            <a:t>Emotions and stress</a:t>
          </a:r>
          <a:endParaRPr lang="en-US"/>
        </a:p>
      </dgm:t>
    </dgm:pt>
    <dgm:pt modelId="{CDC04B58-0D97-4A5F-92C0-D11B4EEF9DE0}" type="parTrans" cxnId="{687980BD-E4FD-49F2-8731-314654E3B59E}">
      <dgm:prSet/>
      <dgm:spPr/>
      <dgm:t>
        <a:bodyPr/>
        <a:lstStyle/>
        <a:p>
          <a:endParaRPr lang="en-US"/>
        </a:p>
      </dgm:t>
    </dgm:pt>
    <dgm:pt modelId="{0A96FD7B-722C-4716-9C6A-1CD7A6CA8F79}" type="sibTrans" cxnId="{687980BD-E4FD-49F2-8731-314654E3B59E}">
      <dgm:prSet/>
      <dgm:spPr/>
      <dgm:t>
        <a:bodyPr/>
        <a:lstStyle/>
        <a:p>
          <a:endParaRPr lang="en-US"/>
        </a:p>
      </dgm:t>
    </dgm:pt>
    <dgm:pt modelId="{04A7FDD3-2B16-432E-8534-8BABAE933B12}">
      <dgm:prSet/>
      <dgm:spPr/>
      <dgm:t>
        <a:bodyPr/>
        <a:lstStyle/>
        <a:p>
          <a:r>
            <a:rPr lang="en-GB"/>
            <a:t>Fear and anxiety </a:t>
          </a:r>
          <a:endParaRPr lang="en-US"/>
        </a:p>
      </dgm:t>
    </dgm:pt>
    <dgm:pt modelId="{DF511021-AFAA-4381-B8BC-CA650000818A}" type="parTrans" cxnId="{55018876-048B-4EE6-BB50-761D9BD2881A}">
      <dgm:prSet/>
      <dgm:spPr/>
      <dgm:t>
        <a:bodyPr/>
        <a:lstStyle/>
        <a:p>
          <a:endParaRPr lang="en-US"/>
        </a:p>
      </dgm:t>
    </dgm:pt>
    <dgm:pt modelId="{3CC4F8BF-75E1-401F-AE8C-CC06C50D8848}" type="sibTrans" cxnId="{55018876-048B-4EE6-BB50-761D9BD2881A}">
      <dgm:prSet/>
      <dgm:spPr/>
      <dgm:t>
        <a:bodyPr/>
        <a:lstStyle/>
        <a:p>
          <a:endParaRPr lang="en-US"/>
        </a:p>
      </dgm:t>
    </dgm:pt>
    <dgm:pt modelId="{5A9BDB26-EC83-4E46-8FD4-8074706996D2}">
      <dgm:prSet/>
      <dgm:spPr/>
      <dgm:t>
        <a:bodyPr/>
        <a:lstStyle/>
        <a:p>
          <a:r>
            <a:rPr lang="en-GB"/>
            <a:t>Stress can lead to feelings of sadness or depression. </a:t>
          </a:r>
          <a:endParaRPr lang="en-US"/>
        </a:p>
      </dgm:t>
    </dgm:pt>
    <dgm:pt modelId="{9C0AC87F-ED5D-4750-B5D9-45BFDDA311B9}" type="parTrans" cxnId="{4BD78E61-C800-4AA7-8B87-C60AD98A6069}">
      <dgm:prSet/>
      <dgm:spPr/>
      <dgm:t>
        <a:bodyPr/>
        <a:lstStyle/>
        <a:p>
          <a:endParaRPr lang="en-US"/>
        </a:p>
      </dgm:t>
    </dgm:pt>
    <dgm:pt modelId="{B74A0DC8-BDD8-4DF4-8BE6-363751E7A314}" type="sibTrans" cxnId="{4BD78E61-C800-4AA7-8B87-C60AD98A6069}">
      <dgm:prSet/>
      <dgm:spPr/>
      <dgm:t>
        <a:bodyPr/>
        <a:lstStyle/>
        <a:p>
          <a:endParaRPr lang="en-US"/>
        </a:p>
      </dgm:t>
    </dgm:pt>
    <dgm:pt modelId="{40BC7D58-314F-45D7-8645-60FEBD1CA4F8}">
      <dgm:prSet/>
      <dgm:spPr/>
      <dgm:t>
        <a:bodyPr/>
        <a:lstStyle/>
        <a:p>
          <a:r>
            <a:rPr lang="en-GB"/>
            <a:t>Anger when a person perceives the situation as harmful or frustrating.</a:t>
          </a:r>
          <a:endParaRPr lang="en-US"/>
        </a:p>
      </dgm:t>
    </dgm:pt>
    <dgm:pt modelId="{FA00BF30-5C0F-4165-940E-545B90B54E76}" type="parTrans" cxnId="{91B1DFC3-4C67-45ED-B1E4-57C85539C3D4}">
      <dgm:prSet/>
      <dgm:spPr/>
      <dgm:t>
        <a:bodyPr/>
        <a:lstStyle/>
        <a:p>
          <a:endParaRPr lang="en-US"/>
        </a:p>
      </dgm:t>
    </dgm:pt>
    <dgm:pt modelId="{F3726884-2171-479F-9825-4A2F1C8DC08F}" type="sibTrans" cxnId="{91B1DFC3-4C67-45ED-B1E4-57C85539C3D4}">
      <dgm:prSet/>
      <dgm:spPr/>
      <dgm:t>
        <a:bodyPr/>
        <a:lstStyle/>
        <a:p>
          <a:endParaRPr lang="en-US"/>
        </a:p>
      </dgm:t>
    </dgm:pt>
    <dgm:pt modelId="{C9D67B75-C8A2-4818-AFB8-50789E426EC6}">
      <dgm:prSet/>
      <dgm:spPr/>
      <dgm:t>
        <a:bodyPr/>
        <a:lstStyle/>
        <a:p>
          <a:r>
            <a:rPr lang="en-GB"/>
            <a:t>Why is this important to consider in adventurous activities situations?</a:t>
          </a:r>
          <a:endParaRPr lang="en-US"/>
        </a:p>
      </dgm:t>
    </dgm:pt>
    <dgm:pt modelId="{6BC21CB3-8890-4E22-BE8E-75C2F0FE8DFF}" type="parTrans" cxnId="{A424A496-0810-4F48-973D-1B979C1FA8F9}">
      <dgm:prSet/>
      <dgm:spPr/>
      <dgm:t>
        <a:bodyPr/>
        <a:lstStyle/>
        <a:p>
          <a:endParaRPr lang="en-US"/>
        </a:p>
      </dgm:t>
    </dgm:pt>
    <dgm:pt modelId="{7870CC6B-FAFE-49D1-88DD-FDC69D825680}" type="sibTrans" cxnId="{A424A496-0810-4F48-973D-1B979C1FA8F9}">
      <dgm:prSet/>
      <dgm:spPr/>
      <dgm:t>
        <a:bodyPr/>
        <a:lstStyle/>
        <a:p>
          <a:endParaRPr lang="en-US"/>
        </a:p>
      </dgm:t>
    </dgm:pt>
    <dgm:pt modelId="{814B7202-9A7A-604B-9688-E78EB36359D3}" type="pres">
      <dgm:prSet presAssocID="{32EB714B-5E5C-4545-BA66-8889FB289885}" presName="linear" presStyleCnt="0">
        <dgm:presLayoutVars>
          <dgm:animLvl val="lvl"/>
          <dgm:resizeHandles val="exact"/>
        </dgm:presLayoutVars>
      </dgm:prSet>
      <dgm:spPr/>
    </dgm:pt>
    <dgm:pt modelId="{D50964A7-A73E-D844-B7A9-4023DE6EA950}" type="pres">
      <dgm:prSet presAssocID="{1D9D92F8-9CCB-4C2E-84F8-EFD2A10B1D4B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223795CA-165F-F440-A27A-7ED18851F2C2}" type="pres">
      <dgm:prSet presAssocID="{D02D8AF3-436B-4891-93AD-D1B693B005B0}" presName="spacer" presStyleCnt="0"/>
      <dgm:spPr/>
    </dgm:pt>
    <dgm:pt modelId="{1E9D4627-B226-5046-A1B1-62628CCDF14E}" type="pres">
      <dgm:prSet presAssocID="{67AE295C-9578-4BE9-A552-1540122E3777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4AA064A1-5E89-6B4B-A8BE-3DF69B082345}" type="pres">
      <dgm:prSet presAssocID="{67AE295C-9578-4BE9-A552-1540122E3777}" presName="childText" presStyleLbl="revTx" presStyleIdx="0" presStyleCnt="2">
        <dgm:presLayoutVars>
          <dgm:bulletEnabled val="1"/>
        </dgm:presLayoutVars>
      </dgm:prSet>
      <dgm:spPr/>
    </dgm:pt>
    <dgm:pt modelId="{A3D179D7-D099-224C-AC5D-2A11590F080A}" type="pres">
      <dgm:prSet presAssocID="{A613A055-954C-4977-A621-1C4708585DA6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2232CE26-041D-4A4B-99F2-C677B5F60EC6}" type="pres">
      <dgm:prSet presAssocID="{A613A055-954C-4977-A621-1C4708585DA6}" presName="childText" presStyleLbl="revTx" presStyleIdx="1" presStyleCnt="2">
        <dgm:presLayoutVars>
          <dgm:bulletEnabled val="1"/>
        </dgm:presLayoutVars>
      </dgm:prSet>
      <dgm:spPr/>
    </dgm:pt>
    <dgm:pt modelId="{21DD314B-54BC-8048-9171-FD43AEC462C2}" type="pres">
      <dgm:prSet presAssocID="{C9D67B75-C8A2-4818-AFB8-50789E426EC6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B8C8CE07-C0C4-934B-A67D-E97D3282129A}" type="presOf" srcId="{20F5CC17-9EF9-443D-B2F5-6276287F121B}" destId="{4AA064A1-5E89-6B4B-A8BE-3DF69B082345}" srcOrd="0" destOrd="3" presId="urn:microsoft.com/office/officeart/2005/8/layout/vList2"/>
    <dgm:cxn modelId="{9DF00D26-B5D1-4750-8497-F9C6FE6FB07E}" srcId="{67AE295C-9578-4BE9-A552-1540122E3777}" destId="{8DBEFF5E-3B88-4E40-9ED1-465E9C37E93B}" srcOrd="2" destOrd="0" parTransId="{BEF99ABA-F740-4301-A54B-DE03346B132F}" sibTransId="{DE6F3E59-148D-4F67-A691-12D28F36F248}"/>
    <dgm:cxn modelId="{5E0F3226-1F5E-4612-8C8C-3FD349D998A6}" srcId="{67AE295C-9578-4BE9-A552-1540122E3777}" destId="{8AEFBB47-1424-4787-A9C7-E645A02E9A9D}" srcOrd="0" destOrd="0" parTransId="{EC410271-F165-4426-8F13-034E0CCD8E0D}" sibTransId="{93B541A7-07F3-4418-8E31-E5F42FB4B2FA}"/>
    <dgm:cxn modelId="{737D092E-DFCC-9848-AC1D-F64707B3A56C}" type="presOf" srcId="{FC3151D9-7A60-449E-864F-58CF29FFC6D8}" destId="{4AA064A1-5E89-6B4B-A8BE-3DF69B082345}" srcOrd="0" destOrd="1" presId="urn:microsoft.com/office/officeart/2005/8/layout/vList2"/>
    <dgm:cxn modelId="{E8872F5D-0E91-DF4C-97F0-1C77351CF2F1}" type="presOf" srcId="{C9D67B75-C8A2-4818-AFB8-50789E426EC6}" destId="{21DD314B-54BC-8048-9171-FD43AEC462C2}" srcOrd="0" destOrd="0" presId="urn:microsoft.com/office/officeart/2005/8/layout/vList2"/>
    <dgm:cxn modelId="{4BD78E61-C800-4AA7-8B87-C60AD98A6069}" srcId="{A613A055-954C-4977-A621-1C4708585DA6}" destId="{5A9BDB26-EC83-4E46-8FD4-8074706996D2}" srcOrd="1" destOrd="0" parTransId="{9C0AC87F-ED5D-4750-B5D9-45BFDDA311B9}" sibTransId="{B74A0DC8-BDD8-4DF4-8BE6-363751E7A314}"/>
    <dgm:cxn modelId="{0AE6ED69-ABA7-4398-A555-DBB325952281}" srcId="{32EB714B-5E5C-4545-BA66-8889FB289885}" destId="{67AE295C-9578-4BE9-A552-1540122E3777}" srcOrd="1" destOrd="0" parTransId="{1C4150E4-9286-4F2D-875E-5036EABE19BF}" sibTransId="{408756C1-A15B-4E76-A532-FF41D39CB9FB}"/>
    <dgm:cxn modelId="{55018876-048B-4EE6-BB50-761D9BD2881A}" srcId="{A613A055-954C-4977-A621-1C4708585DA6}" destId="{04A7FDD3-2B16-432E-8534-8BABAE933B12}" srcOrd="0" destOrd="0" parTransId="{DF511021-AFAA-4381-B8BC-CA650000818A}" sibTransId="{3CC4F8BF-75E1-401F-AE8C-CC06C50D8848}"/>
    <dgm:cxn modelId="{C710178C-3755-3941-999C-A0BC6262EE11}" type="presOf" srcId="{5A9BDB26-EC83-4E46-8FD4-8074706996D2}" destId="{2232CE26-041D-4A4B-99F2-C677B5F60EC6}" srcOrd="0" destOrd="1" presId="urn:microsoft.com/office/officeart/2005/8/layout/vList2"/>
    <dgm:cxn modelId="{53E6D38C-52C0-0644-AE34-213522040E8B}" type="presOf" srcId="{32EB714B-5E5C-4545-BA66-8889FB289885}" destId="{814B7202-9A7A-604B-9688-E78EB36359D3}" srcOrd="0" destOrd="0" presId="urn:microsoft.com/office/officeart/2005/8/layout/vList2"/>
    <dgm:cxn modelId="{A424A496-0810-4F48-973D-1B979C1FA8F9}" srcId="{32EB714B-5E5C-4545-BA66-8889FB289885}" destId="{C9D67B75-C8A2-4818-AFB8-50789E426EC6}" srcOrd="3" destOrd="0" parTransId="{6BC21CB3-8890-4E22-BE8E-75C2F0FE8DFF}" sibTransId="{7870CC6B-FAFE-49D1-88DD-FDC69D825680}"/>
    <dgm:cxn modelId="{FE295AB0-7E53-6D49-AD74-6653BF38750A}" type="presOf" srcId="{1D9D92F8-9CCB-4C2E-84F8-EFD2A10B1D4B}" destId="{D50964A7-A73E-D844-B7A9-4023DE6EA950}" srcOrd="0" destOrd="0" presId="urn:microsoft.com/office/officeart/2005/8/layout/vList2"/>
    <dgm:cxn modelId="{687980BD-E4FD-49F2-8731-314654E3B59E}" srcId="{32EB714B-5E5C-4545-BA66-8889FB289885}" destId="{A613A055-954C-4977-A621-1C4708585DA6}" srcOrd="2" destOrd="0" parTransId="{CDC04B58-0D97-4A5F-92C0-D11B4EEF9DE0}" sibTransId="{0A96FD7B-722C-4716-9C6A-1CD7A6CA8F79}"/>
    <dgm:cxn modelId="{28D8EAC1-B822-40B4-AE62-C91D3C5B517B}" srcId="{67AE295C-9578-4BE9-A552-1540122E3777}" destId="{20F5CC17-9EF9-443D-B2F5-6276287F121B}" srcOrd="3" destOrd="0" parTransId="{95EDFF36-0265-4E8E-B448-2A4A1854F933}" sibTransId="{204D23A6-D9A4-4710-A6A3-13082D6A59FA}"/>
    <dgm:cxn modelId="{91B1DFC3-4C67-45ED-B1E4-57C85539C3D4}" srcId="{A613A055-954C-4977-A621-1C4708585DA6}" destId="{40BC7D58-314F-45D7-8645-60FEBD1CA4F8}" srcOrd="2" destOrd="0" parTransId="{FA00BF30-5C0F-4165-940E-545B90B54E76}" sibTransId="{F3726884-2171-479F-9825-4A2F1C8DC08F}"/>
    <dgm:cxn modelId="{49D346C7-39FD-4EB6-A863-60E56CEE83B6}" srcId="{32EB714B-5E5C-4545-BA66-8889FB289885}" destId="{1D9D92F8-9CCB-4C2E-84F8-EFD2A10B1D4B}" srcOrd="0" destOrd="0" parTransId="{FFE156D5-A942-4F11-A4FE-2E066222723C}" sibTransId="{D02D8AF3-436B-4891-93AD-D1B693B005B0}"/>
    <dgm:cxn modelId="{472065D9-AB30-B740-BA28-403B81AAEFE5}" type="presOf" srcId="{67AE295C-9578-4BE9-A552-1540122E3777}" destId="{1E9D4627-B226-5046-A1B1-62628CCDF14E}" srcOrd="0" destOrd="0" presId="urn:microsoft.com/office/officeart/2005/8/layout/vList2"/>
    <dgm:cxn modelId="{6F2D36DF-D8DB-4B78-B05E-E7FCCDCBFC4A}" srcId="{67AE295C-9578-4BE9-A552-1540122E3777}" destId="{FC3151D9-7A60-449E-864F-58CF29FFC6D8}" srcOrd="1" destOrd="0" parTransId="{915779D4-318B-4D14-8EF6-9DA9F59D0968}" sibTransId="{C94AB219-56AD-413E-920B-77EF2D81EE56}"/>
    <dgm:cxn modelId="{89DEE9E6-3309-7447-9580-00A4008DF725}" type="presOf" srcId="{8DBEFF5E-3B88-4E40-9ED1-465E9C37E93B}" destId="{4AA064A1-5E89-6B4B-A8BE-3DF69B082345}" srcOrd="0" destOrd="2" presId="urn:microsoft.com/office/officeart/2005/8/layout/vList2"/>
    <dgm:cxn modelId="{98B714EF-6FBB-CE4A-B135-2B670D203CD8}" type="presOf" srcId="{40BC7D58-314F-45D7-8645-60FEBD1CA4F8}" destId="{2232CE26-041D-4A4B-99F2-C677B5F60EC6}" srcOrd="0" destOrd="2" presId="urn:microsoft.com/office/officeart/2005/8/layout/vList2"/>
    <dgm:cxn modelId="{3DFA84F7-3E03-F744-8F18-2FF2B56D39C5}" type="presOf" srcId="{8AEFBB47-1424-4787-A9C7-E645A02E9A9D}" destId="{4AA064A1-5E89-6B4B-A8BE-3DF69B082345}" srcOrd="0" destOrd="0" presId="urn:microsoft.com/office/officeart/2005/8/layout/vList2"/>
    <dgm:cxn modelId="{E30B96F8-EC0A-EB47-9F48-0CAF895EDA11}" type="presOf" srcId="{A613A055-954C-4977-A621-1C4708585DA6}" destId="{A3D179D7-D099-224C-AC5D-2A11590F080A}" srcOrd="0" destOrd="0" presId="urn:microsoft.com/office/officeart/2005/8/layout/vList2"/>
    <dgm:cxn modelId="{AF11FAFF-A9E9-734E-8A7C-8853E3670A18}" type="presOf" srcId="{04A7FDD3-2B16-432E-8534-8BABAE933B12}" destId="{2232CE26-041D-4A4B-99F2-C677B5F60EC6}" srcOrd="0" destOrd="0" presId="urn:microsoft.com/office/officeart/2005/8/layout/vList2"/>
    <dgm:cxn modelId="{C0340D86-8AD8-074A-A43F-F2385869F7D8}" type="presParOf" srcId="{814B7202-9A7A-604B-9688-E78EB36359D3}" destId="{D50964A7-A73E-D844-B7A9-4023DE6EA950}" srcOrd="0" destOrd="0" presId="urn:microsoft.com/office/officeart/2005/8/layout/vList2"/>
    <dgm:cxn modelId="{9F1DD734-2A20-D543-99B3-0CCE6CEB4410}" type="presParOf" srcId="{814B7202-9A7A-604B-9688-E78EB36359D3}" destId="{223795CA-165F-F440-A27A-7ED18851F2C2}" srcOrd="1" destOrd="0" presId="urn:microsoft.com/office/officeart/2005/8/layout/vList2"/>
    <dgm:cxn modelId="{A683653C-CB9E-9149-8819-12C166D010ED}" type="presParOf" srcId="{814B7202-9A7A-604B-9688-E78EB36359D3}" destId="{1E9D4627-B226-5046-A1B1-62628CCDF14E}" srcOrd="2" destOrd="0" presId="urn:microsoft.com/office/officeart/2005/8/layout/vList2"/>
    <dgm:cxn modelId="{62AE86B7-AE57-0643-9EC4-560B865712FD}" type="presParOf" srcId="{814B7202-9A7A-604B-9688-E78EB36359D3}" destId="{4AA064A1-5E89-6B4B-A8BE-3DF69B082345}" srcOrd="3" destOrd="0" presId="urn:microsoft.com/office/officeart/2005/8/layout/vList2"/>
    <dgm:cxn modelId="{BAC12228-306F-0C42-BEEC-4974503BA8BF}" type="presParOf" srcId="{814B7202-9A7A-604B-9688-E78EB36359D3}" destId="{A3D179D7-D099-224C-AC5D-2A11590F080A}" srcOrd="4" destOrd="0" presId="urn:microsoft.com/office/officeart/2005/8/layout/vList2"/>
    <dgm:cxn modelId="{27140184-1B90-9C41-ADE8-101F4ACC688E}" type="presParOf" srcId="{814B7202-9A7A-604B-9688-E78EB36359D3}" destId="{2232CE26-041D-4A4B-99F2-C677B5F60EC6}" srcOrd="5" destOrd="0" presId="urn:microsoft.com/office/officeart/2005/8/layout/vList2"/>
    <dgm:cxn modelId="{B03C1BC8-1175-2442-BB78-4B76ED4DBA45}" type="presParOf" srcId="{814B7202-9A7A-604B-9688-E78EB36359D3}" destId="{21DD314B-54BC-8048-9171-FD43AEC462C2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1A95BE8-A975-48B7-BD5F-76707D78A4F0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55FC3F2-C562-48AB-9B33-C906CDF27577}">
      <dgm:prSet/>
      <dgm:spPr/>
      <dgm:t>
        <a:bodyPr/>
        <a:lstStyle/>
        <a:p>
          <a:r>
            <a:rPr lang="en-GB"/>
            <a:t>Think of a situations where you have received emotional support from those / someone around you.</a:t>
          </a:r>
          <a:endParaRPr lang="en-US"/>
        </a:p>
      </dgm:t>
    </dgm:pt>
    <dgm:pt modelId="{C957408E-FED6-471D-8638-C186D1A39DF2}" type="parTrans" cxnId="{B666818D-0AD3-4E95-9788-F57A9255001F}">
      <dgm:prSet/>
      <dgm:spPr/>
      <dgm:t>
        <a:bodyPr/>
        <a:lstStyle/>
        <a:p>
          <a:endParaRPr lang="en-US"/>
        </a:p>
      </dgm:t>
    </dgm:pt>
    <dgm:pt modelId="{193BB06A-4BB4-45C1-9782-2711DC477588}" type="sibTrans" cxnId="{B666818D-0AD3-4E95-9788-F57A9255001F}">
      <dgm:prSet/>
      <dgm:spPr/>
      <dgm:t>
        <a:bodyPr/>
        <a:lstStyle/>
        <a:p>
          <a:endParaRPr lang="en-US"/>
        </a:p>
      </dgm:t>
    </dgm:pt>
    <dgm:pt modelId="{6120814A-983E-4973-AA63-30B8F0FCA738}">
      <dgm:prSet/>
      <dgm:spPr/>
      <dgm:t>
        <a:bodyPr/>
        <a:lstStyle/>
        <a:p>
          <a:r>
            <a:rPr lang="en-GB"/>
            <a:t>How did this make you feel?</a:t>
          </a:r>
          <a:endParaRPr lang="en-US"/>
        </a:p>
      </dgm:t>
    </dgm:pt>
    <dgm:pt modelId="{BD975148-7C1E-4C2C-9487-72486A599325}" type="parTrans" cxnId="{06EED2F3-FEB5-4B41-9942-AF7253B076BF}">
      <dgm:prSet/>
      <dgm:spPr/>
      <dgm:t>
        <a:bodyPr/>
        <a:lstStyle/>
        <a:p>
          <a:endParaRPr lang="en-US"/>
        </a:p>
      </dgm:t>
    </dgm:pt>
    <dgm:pt modelId="{6D5EA8A8-9ADE-4523-8349-E6A4F7FD3340}" type="sibTrans" cxnId="{06EED2F3-FEB5-4B41-9942-AF7253B076BF}">
      <dgm:prSet/>
      <dgm:spPr/>
      <dgm:t>
        <a:bodyPr/>
        <a:lstStyle/>
        <a:p>
          <a:endParaRPr lang="en-US"/>
        </a:p>
      </dgm:t>
    </dgm:pt>
    <dgm:pt modelId="{C49D6E0E-F0C6-48F6-8F3C-F04B63C35862}">
      <dgm:prSet/>
      <dgm:spPr/>
      <dgm:t>
        <a:bodyPr/>
        <a:lstStyle/>
        <a:p>
          <a:r>
            <a:rPr lang="en-GB"/>
            <a:t>If this emotional support was not available how do you think the situation would have been different?</a:t>
          </a:r>
          <a:endParaRPr lang="en-US"/>
        </a:p>
      </dgm:t>
    </dgm:pt>
    <dgm:pt modelId="{A547F34D-2E90-4E7F-90D6-34619F729C08}" type="parTrans" cxnId="{463A4499-C44B-465B-B4B8-EE58004C9091}">
      <dgm:prSet/>
      <dgm:spPr/>
      <dgm:t>
        <a:bodyPr/>
        <a:lstStyle/>
        <a:p>
          <a:endParaRPr lang="en-US"/>
        </a:p>
      </dgm:t>
    </dgm:pt>
    <dgm:pt modelId="{DEDF55D6-EAB3-46ED-95DB-3C9BD490651A}" type="sibTrans" cxnId="{463A4499-C44B-465B-B4B8-EE58004C9091}">
      <dgm:prSet/>
      <dgm:spPr/>
      <dgm:t>
        <a:bodyPr/>
        <a:lstStyle/>
        <a:p>
          <a:endParaRPr lang="en-US"/>
        </a:p>
      </dgm:t>
    </dgm:pt>
    <dgm:pt modelId="{F221F7C9-044A-4837-AAA1-EC75881A4A83}">
      <dgm:prSet/>
      <dgm:spPr/>
      <dgm:t>
        <a:bodyPr/>
        <a:lstStyle/>
        <a:p>
          <a:r>
            <a:rPr lang="en-GB"/>
            <a:t>Think back to the </a:t>
          </a:r>
          <a:r>
            <a:rPr lang="ja-JP"/>
            <a:t>‘</a:t>
          </a:r>
          <a:r>
            <a:rPr lang="en-GB"/>
            <a:t>problem of the match</a:t>
          </a:r>
          <a:r>
            <a:rPr lang="ja-JP"/>
            <a:t>’</a:t>
          </a:r>
          <a:r>
            <a:rPr lang="en-GB"/>
            <a:t> what issues does this raise?</a:t>
          </a:r>
          <a:endParaRPr lang="en-US"/>
        </a:p>
      </dgm:t>
    </dgm:pt>
    <dgm:pt modelId="{53EE84C1-9038-4049-BB2B-4785B77085E2}" type="parTrans" cxnId="{8A42EDFE-8AA0-4956-9067-73D111DB8B24}">
      <dgm:prSet/>
      <dgm:spPr/>
      <dgm:t>
        <a:bodyPr/>
        <a:lstStyle/>
        <a:p>
          <a:endParaRPr lang="en-US"/>
        </a:p>
      </dgm:t>
    </dgm:pt>
    <dgm:pt modelId="{9A41888C-7AA1-4A2A-B8C3-14F50BA3A3A7}" type="sibTrans" cxnId="{8A42EDFE-8AA0-4956-9067-73D111DB8B24}">
      <dgm:prSet/>
      <dgm:spPr/>
      <dgm:t>
        <a:bodyPr/>
        <a:lstStyle/>
        <a:p>
          <a:endParaRPr lang="en-US"/>
        </a:p>
      </dgm:t>
    </dgm:pt>
    <dgm:pt modelId="{DCC8896B-8716-4BE6-BC83-CE026B11DC47}">
      <dgm:prSet/>
      <dgm:spPr/>
      <dgm:t>
        <a:bodyPr/>
        <a:lstStyle/>
        <a:p>
          <a:r>
            <a:rPr lang="en-GB"/>
            <a:t>Awareness / sensitivity.</a:t>
          </a:r>
          <a:endParaRPr lang="en-US"/>
        </a:p>
      </dgm:t>
    </dgm:pt>
    <dgm:pt modelId="{DBACE959-9DCC-4543-9C07-4FA3277ED737}" type="parTrans" cxnId="{464A8635-6D63-4A7A-A77B-CEFF85D86329}">
      <dgm:prSet/>
      <dgm:spPr/>
      <dgm:t>
        <a:bodyPr/>
        <a:lstStyle/>
        <a:p>
          <a:endParaRPr lang="en-US"/>
        </a:p>
      </dgm:t>
    </dgm:pt>
    <dgm:pt modelId="{30D693BB-3D04-459C-BA73-66B270D491EE}" type="sibTrans" cxnId="{464A8635-6D63-4A7A-A77B-CEFF85D86329}">
      <dgm:prSet/>
      <dgm:spPr/>
      <dgm:t>
        <a:bodyPr/>
        <a:lstStyle/>
        <a:p>
          <a:endParaRPr lang="en-US"/>
        </a:p>
      </dgm:t>
    </dgm:pt>
    <dgm:pt modelId="{3258B673-A487-B04E-800E-32106301FAE6}" type="pres">
      <dgm:prSet presAssocID="{71A95BE8-A975-48B7-BD5F-76707D78A4F0}" presName="vert0" presStyleCnt="0">
        <dgm:presLayoutVars>
          <dgm:dir/>
          <dgm:animOne val="branch"/>
          <dgm:animLvl val="lvl"/>
        </dgm:presLayoutVars>
      </dgm:prSet>
      <dgm:spPr/>
    </dgm:pt>
    <dgm:pt modelId="{2EF1746B-ABA0-3849-8BDC-E2B8DB2EE3E0}" type="pres">
      <dgm:prSet presAssocID="{355FC3F2-C562-48AB-9B33-C906CDF27577}" presName="thickLine" presStyleLbl="alignNode1" presStyleIdx="0" presStyleCnt="5"/>
      <dgm:spPr/>
    </dgm:pt>
    <dgm:pt modelId="{5E875D1E-CE54-AD48-9325-109719CF1A9C}" type="pres">
      <dgm:prSet presAssocID="{355FC3F2-C562-48AB-9B33-C906CDF27577}" presName="horz1" presStyleCnt="0"/>
      <dgm:spPr/>
    </dgm:pt>
    <dgm:pt modelId="{F4613C7F-8EC0-0A4B-BD68-9A300EAE1F11}" type="pres">
      <dgm:prSet presAssocID="{355FC3F2-C562-48AB-9B33-C906CDF27577}" presName="tx1" presStyleLbl="revTx" presStyleIdx="0" presStyleCnt="5"/>
      <dgm:spPr/>
    </dgm:pt>
    <dgm:pt modelId="{CBEC9422-7ED7-FB4B-B6D3-C68E675590FC}" type="pres">
      <dgm:prSet presAssocID="{355FC3F2-C562-48AB-9B33-C906CDF27577}" presName="vert1" presStyleCnt="0"/>
      <dgm:spPr/>
    </dgm:pt>
    <dgm:pt modelId="{D4380195-8BAE-364F-808E-72EE8B008457}" type="pres">
      <dgm:prSet presAssocID="{6120814A-983E-4973-AA63-30B8F0FCA738}" presName="thickLine" presStyleLbl="alignNode1" presStyleIdx="1" presStyleCnt="5"/>
      <dgm:spPr/>
    </dgm:pt>
    <dgm:pt modelId="{803C3C53-D79D-0841-9F16-F5436B050BE6}" type="pres">
      <dgm:prSet presAssocID="{6120814A-983E-4973-AA63-30B8F0FCA738}" presName="horz1" presStyleCnt="0"/>
      <dgm:spPr/>
    </dgm:pt>
    <dgm:pt modelId="{4DC999A7-A3C0-7D4B-A26E-1408DF596530}" type="pres">
      <dgm:prSet presAssocID="{6120814A-983E-4973-AA63-30B8F0FCA738}" presName="tx1" presStyleLbl="revTx" presStyleIdx="1" presStyleCnt="5"/>
      <dgm:spPr/>
    </dgm:pt>
    <dgm:pt modelId="{DB7CCB97-CC1C-CC45-A892-9C68D8023CFB}" type="pres">
      <dgm:prSet presAssocID="{6120814A-983E-4973-AA63-30B8F0FCA738}" presName="vert1" presStyleCnt="0"/>
      <dgm:spPr/>
    </dgm:pt>
    <dgm:pt modelId="{CE14FDA3-F473-4F4D-8FEA-8FBA91333098}" type="pres">
      <dgm:prSet presAssocID="{C49D6E0E-F0C6-48F6-8F3C-F04B63C35862}" presName="thickLine" presStyleLbl="alignNode1" presStyleIdx="2" presStyleCnt="5"/>
      <dgm:spPr/>
    </dgm:pt>
    <dgm:pt modelId="{CDA3E6D0-211F-1540-B710-9EDA02040CF2}" type="pres">
      <dgm:prSet presAssocID="{C49D6E0E-F0C6-48F6-8F3C-F04B63C35862}" presName="horz1" presStyleCnt="0"/>
      <dgm:spPr/>
    </dgm:pt>
    <dgm:pt modelId="{9401D2FA-32C7-3E40-99C9-A550103CC30A}" type="pres">
      <dgm:prSet presAssocID="{C49D6E0E-F0C6-48F6-8F3C-F04B63C35862}" presName="tx1" presStyleLbl="revTx" presStyleIdx="2" presStyleCnt="5"/>
      <dgm:spPr/>
    </dgm:pt>
    <dgm:pt modelId="{97AD36A1-E3B9-8840-AA26-BC015EF803E1}" type="pres">
      <dgm:prSet presAssocID="{C49D6E0E-F0C6-48F6-8F3C-F04B63C35862}" presName="vert1" presStyleCnt="0"/>
      <dgm:spPr/>
    </dgm:pt>
    <dgm:pt modelId="{B2C9BCE5-E479-6147-BCC0-F89B01E99B45}" type="pres">
      <dgm:prSet presAssocID="{F221F7C9-044A-4837-AAA1-EC75881A4A83}" presName="thickLine" presStyleLbl="alignNode1" presStyleIdx="3" presStyleCnt="5"/>
      <dgm:spPr/>
    </dgm:pt>
    <dgm:pt modelId="{C6922F49-AA24-4E4C-8614-E156082C847A}" type="pres">
      <dgm:prSet presAssocID="{F221F7C9-044A-4837-AAA1-EC75881A4A83}" presName="horz1" presStyleCnt="0"/>
      <dgm:spPr/>
    </dgm:pt>
    <dgm:pt modelId="{A2BA1378-340F-4A44-98E8-465EBF416A36}" type="pres">
      <dgm:prSet presAssocID="{F221F7C9-044A-4837-AAA1-EC75881A4A83}" presName="tx1" presStyleLbl="revTx" presStyleIdx="3" presStyleCnt="5"/>
      <dgm:spPr/>
    </dgm:pt>
    <dgm:pt modelId="{9D64D30D-E558-DF4F-B61D-9EB49D79D1DB}" type="pres">
      <dgm:prSet presAssocID="{F221F7C9-044A-4837-AAA1-EC75881A4A83}" presName="vert1" presStyleCnt="0"/>
      <dgm:spPr/>
    </dgm:pt>
    <dgm:pt modelId="{25CF82C9-27EE-E941-9203-21096D336AFE}" type="pres">
      <dgm:prSet presAssocID="{DCC8896B-8716-4BE6-BC83-CE026B11DC47}" presName="thickLine" presStyleLbl="alignNode1" presStyleIdx="4" presStyleCnt="5"/>
      <dgm:spPr/>
    </dgm:pt>
    <dgm:pt modelId="{725209AD-D2B7-E144-A025-A773587A3CA9}" type="pres">
      <dgm:prSet presAssocID="{DCC8896B-8716-4BE6-BC83-CE026B11DC47}" presName="horz1" presStyleCnt="0"/>
      <dgm:spPr/>
    </dgm:pt>
    <dgm:pt modelId="{8301212E-CC56-D046-BB91-C7BDB1BF61A4}" type="pres">
      <dgm:prSet presAssocID="{DCC8896B-8716-4BE6-BC83-CE026B11DC47}" presName="tx1" presStyleLbl="revTx" presStyleIdx="4" presStyleCnt="5"/>
      <dgm:spPr/>
    </dgm:pt>
    <dgm:pt modelId="{D99563D4-BEE8-0943-828B-90ADBAEA8CAC}" type="pres">
      <dgm:prSet presAssocID="{DCC8896B-8716-4BE6-BC83-CE026B11DC47}" presName="vert1" presStyleCnt="0"/>
      <dgm:spPr/>
    </dgm:pt>
  </dgm:ptLst>
  <dgm:cxnLst>
    <dgm:cxn modelId="{42547535-A123-B54E-9F2C-ED9F5D6E2D2E}" type="presOf" srcId="{F221F7C9-044A-4837-AAA1-EC75881A4A83}" destId="{A2BA1378-340F-4A44-98E8-465EBF416A36}" srcOrd="0" destOrd="0" presId="urn:microsoft.com/office/officeart/2008/layout/LinedList"/>
    <dgm:cxn modelId="{464A8635-6D63-4A7A-A77B-CEFF85D86329}" srcId="{71A95BE8-A975-48B7-BD5F-76707D78A4F0}" destId="{DCC8896B-8716-4BE6-BC83-CE026B11DC47}" srcOrd="4" destOrd="0" parTransId="{DBACE959-9DCC-4543-9C07-4FA3277ED737}" sibTransId="{30D693BB-3D04-459C-BA73-66B270D491EE}"/>
    <dgm:cxn modelId="{B666818D-0AD3-4E95-9788-F57A9255001F}" srcId="{71A95BE8-A975-48B7-BD5F-76707D78A4F0}" destId="{355FC3F2-C562-48AB-9B33-C906CDF27577}" srcOrd="0" destOrd="0" parTransId="{C957408E-FED6-471D-8638-C186D1A39DF2}" sibTransId="{193BB06A-4BB4-45C1-9782-2711DC477588}"/>
    <dgm:cxn modelId="{463A4499-C44B-465B-B4B8-EE58004C9091}" srcId="{71A95BE8-A975-48B7-BD5F-76707D78A4F0}" destId="{C49D6E0E-F0C6-48F6-8F3C-F04B63C35862}" srcOrd="2" destOrd="0" parTransId="{A547F34D-2E90-4E7F-90D6-34619F729C08}" sibTransId="{DEDF55D6-EAB3-46ED-95DB-3C9BD490651A}"/>
    <dgm:cxn modelId="{20CEA8B5-4768-8044-9113-CF37AB14D1B2}" type="presOf" srcId="{DCC8896B-8716-4BE6-BC83-CE026B11DC47}" destId="{8301212E-CC56-D046-BB91-C7BDB1BF61A4}" srcOrd="0" destOrd="0" presId="urn:microsoft.com/office/officeart/2008/layout/LinedList"/>
    <dgm:cxn modelId="{DEB8C8BE-4AA4-3741-8DB7-FBCAE9E9B25C}" type="presOf" srcId="{71A95BE8-A975-48B7-BD5F-76707D78A4F0}" destId="{3258B673-A487-B04E-800E-32106301FAE6}" srcOrd="0" destOrd="0" presId="urn:microsoft.com/office/officeart/2008/layout/LinedList"/>
    <dgm:cxn modelId="{311EDBC4-1BCD-9F4B-B1BA-DCC2E59610F5}" type="presOf" srcId="{C49D6E0E-F0C6-48F6-8F3C-F04B63C35862}" destId="{9401D2FA-32C7-3E40-99C9-A550103CC30A}" srcOrd="0" destOrd="0" presId="urn:microsoft.com/office/officeart/2008/layout/LinedList"/>
    <dgm:cxn modelId="{CCE9AAC5-FE70-9542-AC32-BA6ED4D5A812}" type="presOf" srcId="{6120814A-983E-4973-AA63-30B8F0FCA738}" destId="{4DC999A7-A3C0-7D4B-A26E-1408DF596530}" srcOrd="0" destOrd="0" presId="urn:microsoft.com/office/officeart/2008/layout/LinedList"/>
    <dgm:cxn modelId="{0C87F4E9-DEC3-1849-8200-CF627AE65D4C}" type="presOf" srcId="{355FC3F2-C562-48AB-9B33-C906CDF27577}" destId="{F4613C7F-8EC0-0A4B-BD68-9A300EAE1F11}" srcOrd="0" destOrd="0" presId="urn:microsoft.com/office/officeart/2008/layout/LinedList"/>
    <dgm:cxn modelId="{06EED2F3-FEB5-4B41-9942-AF7253B076BF}" srcId="{71A95BE8-A975-48B7-BD5F-76707D78A4F0}" destId="{6120814A-983E-4973-AA63-30B8F0FCA738}" srcOrd="1" destOrd="0" parTransId="{BD975148-7C1E-4C2C-9487-72486A599325}" sibTransId="{6D5EA8A8-9ADE-4523-8349-E6A4F7FD3340}"/>
    <dgm:cxn modelId="{8A42EDFE-8AA0-4956-9067-73D111DB8B24}" srcId="{71A95BE8-A975-48B7-BD5F-76707D78A4F0}" destId="{F221F7C9-044A-4837-AAA1-EC75881A4A83}" srcOrd="3" destOrd="0" parTransId="{53EE84C1-9038-4049-BB2B-4785B77085E2}" sibTransId="{9A41888C-7AA1-4A2A-B8C3-14F50BA3A3A7}"/>
    <dgm:cxn modelId="{551AFA37-A712-E64A-8A64-42C97DB62E4D}" type="presParOf" srcId="{3258B673-A487-B04E-800E-32106301FAE6}" destId="{2EF1746B-ABA0-3849-8BDC-E2B8DB2EE3E0}" srcOrd="0" destOrd="0" presId="urn:microsoft.com/office/officeart/2008/layout/LinedList"/>
    <dgm:cxn modelId="{856AA23C-441B-884B-A1D6-AF3BC1699D43}" type="presParOf" srcId="{3258B673-A487-B04E-800E-32106301FAE6}" destId="{5E875D1E-CE54-AD48-9325-109719CF1A9C}" srcOrd="1" destOrd="0" presId="urn:microsoft.com/office/officeart/2008/layout/LinedList"/>
    <dgm:cxn modelId="{7DA76920-8DB8-F94A-BEDE-C30F3338423C}" type="presParOf" srcId="{5E875D1E-CE54-AD48-9325-109719CF1A9C}" destId="{F4613C7F-8EC0-0A4B-BD68-9A300EAE1F11}" srcOrd="0" destOrd="0" presId="urn:microsoft.com/office/officeart/2008/layout/LinedList"/>
    <dgm:cxn modelId="{2A69B0B9-C5B4-1545-9DF3-6576531380BB}" type="presParOf" srcId="{5E875D1E-CE54-AD48-9325-109719CF1A9C}" destId="{CBEC9422-7ED7-FB4B-B6D3-C68E675590FC}" srcOrd="1" destOrd="0" presId="urn:microsoft.com/office/officeart/2008/layout/LinedList"/>
    <dgm:cxn modelId="{3F446665-79A8-C642-A2C2-73E69342F871}" type="presParOf" srcId="{3258B673-A487-B04E-800E-32106301FAE6}" destId="{D4380195-8BAE-364F-808E-72EE8B008457}" srcOrd="2" destOrd="0" presId="urn:microsoft.com/office/officeart/2008/layout/LinedList"/>
    <dgm:cxn modelId="{C8B0E8EF-0C6F-0742-9282-A515CC4C2A60}" type="presParOf" srcId="{3258B673-A487-B04E-800E-32106301FAE6}" destId="{803C3C53-D79D-0841-9F16-F5436B050BE6}" srcOrd="3" destOrd="0" presId="urn:microsoft.com/office/officeart/2008/layout/LinedList"/>
    <dgm:cxn modelId="{96482B58-C823-5B42-993A-C9E1F1611BB0}" type="presParOf" srcId="{803C3C53-D79D-0841-9F16-F5436B050BE6}" destId="{4DC999A7-A3C0-7D4B-A26E-1408DF596530}" srcOrd="0" destOrd="0" presId="urn:microsoft.com/office/officeart/2008/layout/LinedList"/>
    <dgm:cxn modelId="{630A5B30-474B-044D-A14B-4ED9CF0C180B}" type="presParOf" srcId="{803C3C53-D79D-0841-9F16-F5436B050BE6}" destId="{DB7CCB97-CC1C-CC45-A892-9C68D8023CFB}" srcOrd="1" destOrd="0" presId="urn:microsoft.com/office/officeart/2008/layout/LinedList"/>
    <dgm:cxn modelId="{8116BFBE-2CB3-CA48-B9C9-4EF1395871BD}" type="presParOf" srcId="{3258B673-A487-B04E-800E-32106301FAE6}" destId="{CE14FDA3-F473-4F4D-8FEA-8FBA91333098}" srcOrd="4" destOrd="0" presId="urn:microsoft.com/office/officeart/2008/layout/LinedList"/>
    <dgm:cxn modelId="{67B5401C-BFA8-CA4E-96AB-D99FA6F6FC9B}" type="presParOf" srcId="{3258B673-A487-B04E-800E-32106301FAE6}" destId="{CDA3E6D0-211F-1540-B710-9EDA02040CF2}" srcOrd="5" destOrd="0" presId="urn:microsoft.com/office/officeart/2008/layout/LinedList"/>
    <dgm:cxn modelId="{D04543DF-D12B-0647-9D51-BEB3BF3358AF}" type="presParOf" srcId="{CDA3E6D0-211F-1540-B710-9EDA02040CF2}" destId="{9401D2FA-32C7-3E40-99C9-A550103CC30A}" srcOrd="0" destOrd="0" presId="urn:microsoft.com/office/officeart/2008/layout/LinedList"/>
    <dgm:cxn modelId="{C75864C4-D80A-2341-A53E-D36B18288C92}" type="presParOf" srcId="{CDA3E6D0-211F-1540-B710-9EDA02040CF2}" destId="{97AD36A1-E3B9-8840-AA26-BC015EF803E1}" srcOrd="1" destOrd="0" presId="urn:microsoft.com/office/officeart/2008/layout/LinedList"/>
    <dgm:cxn modelId="{FF9EA2BB-EE5E-304B-925C-0D62BE7F9FD7}" type="presParOf" srcId="{3258B673-A487-B04E-800E-32106301FAE6}" destId="{B2C9BCE5-E479-6147-BCC0-F89B01E99B45}" srcOrd="6" destOrd="0" presId="urn:microsoft.com/office/officeart/2008/layout/LinedList"/>
    <dgm:cxn modelId="{5BBE3B46-FC39-564B-A75D-8A382125617A}" type="presParOf" srcId="{3258B673-A487-B04E-800E-32106301FAE6}" destId="{C6922F49-AA24-4E4C-8614-E156082C847A}" srcOrd="7" destOrd="0" presId="urn:microsoft.com/office/officeart/2008/layout/LinedList"/>
    <dgm:cxn modelId="{DF70FE35-F591-B746-A527-B09ABE427C35}" type="presParOf" srcId="{C6922F49-AA24-4E4C-8614-E156082C847A}" destId="{A2BA1378-340F-4A44-98E8-465EBF416A36}" srcOrd="0" destOrd="0" presId="urn:microsoft.com/office/officeart/2008/layout/LinedList"/>
    <dgm:cxn modelId="{25974864-FAF7-8146-9E9C-F2E2E794D883}" type="presParOf" srcId="{C6922F49-AA24-4E4C-8614-E156082C847A}" destId="{9D64D30D-E558-DF4F-B61D-9EB49D79D1DB}" srcOrd="1" destOrd="0" presId="urn:microsoft.com/office/officeart/2008/layout/LinedList"/>
    <dgm:cxn modelId="{E80C21B5-E9D3-5A4B-A131-61DC1C99E7CD}" type="presParOf" srcId="{3258B673-A487-B04E-800E-32106301FAE6}" destId="{25CF82C9-27EE-E941-9203-21096D336AFE}" srcOrd="8" destOrd="0" presId="urn:microsoft.com/office/officeart/2008/layout/LinedList"/>
    <dgm:cxn modelId="{BE7C3050-C81A-E74E-AEA9-F642DC3D6624}" type="presParOf" srcId="{3258B673-A487-B04E-800E-32106301FAE6}" destId="{725209AD-D2B7-E144-A025-A773587A3CA9}" srcOrd="9" destOrd="0" presId="urn:microsoft.com/office/officeart/2008/layout/LinedList"/>
    <dgm:cxn modelId="{5ECE9DD9-6A67-DD46-9CE8-FAF309AA2AA9}" type="presParOf" srcId="{725209AD-D2B7-E144-A025-A773587A3CA9}" destId="{8301212E-CC56-D046-BB91-C7BDB1BF61A4}" srcOrd="0" destOrd="0" presId="urn:microsoft.com/office/officeart/2008/layout/LinedList"/>
    <dgm:cxn modelId="{C07F9BD8-32CE-124A-8684-778EDB483BEC}" type="presParOf" srcId="{725209AD-D2B7-E144-A025-A773587A3CA9}" destId="{D99563D4-BEE8-0943-828B-90ADBAEA8CA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73354B0-DFE2-4029-BCA9-4F86FC9DD740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F04A8E3-506B-4EDB-AD64-20684A4315A3}">
      <dgm:prSet/>
      <dgm:spPr/>
      <dgm:t>
        <a:bodyPr/>
        <a:lstStyle/>
        <a:p>
          <a:r>
            <a:rPr lang="en-GB"/>
            <a:t>Disaster situations</a:t>
          </a:r>
          <a:endParaRPr lang="en-US"/>
        </a:p>
      </dgm:t>
    </dgm:pt>
    <dgm:pt modelId="{3C6F0B26-B48A-471F-B84A-C2BC6B75CBD1}" type="parTrans" cxnId="{496BF5A9-552E-4EF6-879B-F1464B20047D}">
      <dgm:prSet/>
      <dgm:spPr/>
      <dgm:t>
        <a:bodyPr/>
        <a:lstStyle/>
        <a:p>
          <a:endParaRPr lang="en-US"/>
        </a:p>
      </dgm:t>
    </dgm:pt>
    <dgm:pt modelId="{0A32DD87-3994-4AEB-A510-2E4F3C50618D}" type="sibTrans" cxnId="{496BF5A9-552E-4EF6-879B-F1464B20047D}">
      <dgm:prSet/>
      <dgm:spPr/>
      <dgm:t>
        <a:bodyPr/>
        <a:lstStyle/>
        <a:p>
          <a:endParaRPr lang="en-US"/>
        </a:p>
      </dgm:t>
    </dgm:pt>
    <dgm:pt modelId="{8CC29D3E-647A-4C3F-B836-1A2752B47EAF}">
      <dgm:prSet/>
      <dgm:spPr/>
      <dgm:t>
        <a:bodyPr/>
        <a:lstStyle/>
        <a:p>
          <a:r>
            <a:rPr lang="en-GB"/>
            <a:t>In other situations people may become hostile, less caring and uncooperative.</a:t>
          </a:r>
          <a:endParaRPr lang="en-US"/>
        </a:p>
      </dgm:t>
    </dgm:pt>
    <dgm:pt modelId="{CB1AC7EF-C7D4-4E17-A0BC-D5B526A346DB}" type="parTrans" cxnId="{459A6D5E-611F-4A51-9CA6-F6D35BA18093}">
      <dgm:prSet/>
      <dgm:spPr/>
      <dgm:t>
        <a:bodyPr/>
        <a:lstStyle/>
        <a:p>
          <a:endParaRPr lang="en-US"/>
        </a:p>
      </dgm:t>
    </dgm:pt>
    <dgm:pt modelId="{5D5E23E3-9904-4406-BAD1-66A3E1615204}" type="sibTrans" cxnId="{459A6D5E-611F-4A51-9CA6-F6D35BA18093}">
      <dgm:prSet/>
      <dgm:spPr/>
      <dgm:t>
        <a:bodyPr/>
        <a:lstStyle/>
        <a:p>
          <a:endParaRPr lang="en-US"/>
        </a:p>
      </dgm:t>
    </dgm:pt>
    <dgm:pt modelId="{A3E025C6-7C14-43AC-A8AF-C40C0931CAE5}">
      <dgm:prSet/>
      <dgm:spPr/>
      <dgm:t>
        <a:bodyPr/>
        <a:lstStyle/>
        <a:p>
          <a:r>
            <a:rPr lang="en-GB"/>
            <a:t>When stress and anger are combined negative social behaviours can be displayed (aggression / violence).</a:t>
          </a:r>
          <a:endParaRPr lang="en-US"/>
        </a:p>
      </dgm:t>
    </dgm:pt>
    <dgm:pt modelId="{88D4B65E-C424-434F-B758-DF808C651BF2}" type="parTrans" cxnId="{3694510B-E2BF-4EB1-9651-BC42908FEFA8}">
      <dgm:prSet/>
      <dgm:spPr/>
      <dgm:t>
        <a:bodyPr/>
        <a:lstStyle/>
        <a:p>
          <a:endParaRPr lang="en-US"/>
        </a:p>
      </dgm:t>
    </dgm:pt>
    <dgm:pt modelId="{12DEB80F-8FFD-48D9-B01D-2734B5AE03F6}" type="sibTrans" cxnId="{3694510B-E2BF-4EB1-9651-BC42908FEFA8}">
      <dgm:prSet/>
      <dgm:spPr/>
      <dgm:t>
        <a:bodyPr/>
        <a:lstStyle/>
        <a:p>
          <a:endParaRPr lang="en-US"/>
        </a:p>
      </dgm:t>
    </dgm:pt>
    <dgm:pt modelId="{32831228-E678-4B83-9CD0-95BB08437AF2}">
      <dgm:prSet/>
      <dgm:spPr/>
      <dgm:t>
        <a:bodyPr/>
        <a:lstStyle/>
        <a:p>
          <a:r>
            <a:rPr lang="en-GB"/>
            <a:t>What examples (if any) of changes of behaviour have you seen in outdoor situations as a result of stress?</a:t>
          </a:r>
          <a:endParaRPr lang="en-US"/>
        </a:p>
      </dgm:t>
    </dgm:pt>
    <dgm:pt modelId="{F658963F-0CD6-4947-950B-72EE2BF00B47}" type="parTrans" cxnId="{46AA7CB1-A577-49A3-973A-3C8A0E8109A4}">
      <dgm:prSet/>
      <dgm:spPr/>
      <dgm:t>
        <a:bodyPr/>
        <a:lstStyle/>
        <a:p>
          <a:endParaRPr lang="en-US"/>
        </a:p>
      </dgm:t>
    </dgm:pt>
    <dgm:pt modelId="{AFE25433-DBAF-45D6-800E-70301B62CB8E}" type="sibTrans" cxnId="{46AA7CB1-A577-49A3-973A-3C8A0E8109A4}">
      <dgm:prSet/>
      <dgm:spPr/>
      <dgm:t>
        <a:bodyPr/>
        <a:lstStyle/>
        <a:p>
          <a:endParaRPr lang="en-US"/>
        </a:p>
      </dgm:t>
    </dgm:pt>
    <dgm:pt modelId="{B24BB711-063E-464F-ACB1-EB622019267C}" type="pres">
      <dgm:prSet presAssocID="{073354B0-DFE2-4029-BCA9-4F86FC9DD740}" presName="linear" presStyleCnt="0">
        <dgm:presLayoutVars>
          <dgm:animLvl val="lvl"/>
          <dgm:resizeHandles val="exact"/>
        </dgm:presLayoutVars>
      </dgm:prSet>
      <dgm:spPr/>
    </dgm:pt>
    <dgm:pt modelId="{AD9BF9BD-CA88-F746-975F-37C59E97EFBC}" type="pres">
      <dgm:prSet presAssocID="{DF04A8E3-506B-4EDB-AD64-20684A4315A3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AE9723BF-B709-6348-A562-D031B78F2D0D}" type="pres">
      <dgm:prSet presAssocID="{0A32DD87-3994-4AEB-A510-2E4F3C50618D}" presName="spacer" presStyleCnt="0"/>
      <dgm:spPr/>
    </dgm:pt>
    <dgm:pt modelId="{6653155F-4A01-5542-A5E0-D00798373F4D}" type="pres">
      <dgm:prSet presAssocID="{8CC29D3E-647A-4C3F-B836-1A2752B47EAF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6B83021C-35BB-F14E-B7D0-6DFE0616B49A}" type="pres">
      <dgm:prSet presAssocID="{5D5E23E3-9904-4406-BAD1-66A3E1615204}" presName="spacer" presStyleCnt="0"/>
      <dgm:spPr/>
    </dgm:pt>
    <dgm:pt modelId="{7DD26512-19B0-C744-A674-5AF32175DF53}" type="pres">
      <dgm:prSet presAssocID="{A3E025C6-7C14-43AC-A8AF-C40C0931CAE5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FCDD17E7-9651-E745-938E-C3E297DFE46C}" type="pres">
      <dgm:prSet presAssocID="{12DEB80F-8FFD-48D9-B01D-2734B5AE03F6}" presName="spacer" presStyleCnt="0"/>
      <dgm:spPr/>
    </dgm:pt>
    <dgm:pt modelId="{B9A7CDA9-D0C2-2E4E-AD9B-0EE4FE4B9E2E}" type="pres">
      <dgm:prSet presAssocID="{32831228-E678-4B83-9CD0-95BB08437AF2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3694510B-E2BF-4EB1-9651-BC42908FEFA8}" srcId="{073354B0-DFE2-4029-BCA9-4F86FC9DD740}" destId="{A3E025C6-7C14-43AC-A8AF-C40C0931CAE5}" srcOrd="2" destOrd="0" parTransId="{88D4B65E-C424-434F-B758-DF808C651BF2}" sibTransId="{12DEB80F-8FFD-48D9-B01D-2734B5AE03F6}"/>
    <dgm:cxn modelId="{459A6D5E-611F-4A51-9CA6-F6D35BA18093}" srcId="{073354B0-DFE2-4029-BCA9-4F86FC9DD740}" destId="{8CC29D3E-647A-4C3F-B836-1A2752B47EAF}" srcOrd="1" destOrd="0" parTransId="{CB1AC7EF-C7D4-4E17-A0BC-D5B526A346DB}" sibTransId="{5D5E23E3-9904-4406-BAD1-66A3E1615204}"/>
    <dgm:cxn modelId="{AF34567F-4178-CF4E-A7E3-06EF9C411BFC}" type="presOf" srcId="{073354B0-DFE2-4029-BCA9-4F86FC9DD740}" destId="{B24BB711-063E-464F-ACB1-EB622019267C}" srcOrd="0" destOrd="0" presId="urn:microsoft.com/office/officeart/2005/8/layout/vList2"/>
    <dgm:cxn modelId="{434F7A89-E25E-1F40-9AE1-E0BD04CC6792}" type="presOf" srcId="{DF04A8E3-506B-4EDB-AD64-20684A4315A3}" destId="{AD9BF9BD-CA88-F746-975F-37C59E97EFBC}" srcOrd="0" destOrd="0" presId="urn:microsoft.com/office/officeart/2005/8/layout/vList2"/>
    <dgm:cxn modelId="{53AAA889-470B-FB46-A660-5E9136E2F5AD}" type="presOf" srcId="{32831228-E678-4B83-9CD0-95BB08437AF2}" destId="{B9A7CDA9-D0C2-2E4E-AD9B-0EE4FE4B9E2E}" srcOrd="0" destOrd="0" presId="urn:microsoft.com/office/officeart/2005/8/layout/vList2"/>
    <dgm:cxn modelId="{496BF5A9-552E-4EF6-879B-F1464B20047D}" srcId="{073354B0-DFE2-4029-BCA9-4F86FC9DD740}" destId="{DF04A8E3-506B-4EDB-AD64-20684A4315A3}" srcOrd="0" destOrd="0" parTransId="{3C6F0B26-B48A-471F-B84A-C2BC6B75CBD1}" sibTransId="{0A32DD87-3994-4AEB-A510-2E4F3C50618D}"/>
    <dgm:cxn modelId="{46AA7CB1-A577-49A3-973A-3C8A0E8109A4}" srcId="{073354B0-DFE2-4029-BCA9-4F86FC9DD740}" destId="{32831228-E678-4B83-9CD0-95BB08437AF2}" srcOrd="3" destOrd="0" parTransId="{F658963F-0CD6-4947-950B-72EE2BF00B47}" sibTransId="{AFE25433-DBAF-45D6-800E-70301B62CB8E}"/>
    <dgm:cxn modelId="{5AE13BD0-0163-7149-BDE6-2E8967C27C11}" type="presOf" srcId="{A3E025C6-7C14-43AC-A8AF-C40C0931CAE5}" destId="{7DD26512-19B0-C744-A674-5AF32175DF53}" srcOrd="0" destOrd="0" presId="urn:microsoft.com/office/officeart/2005/8/layout/vList2"/>
    <dgm:cxn modelId="{820C15F8-66CB-4D4F-90F2-A3EABB858630}" type="presOf" srcId="{8CC29D3E-647A-4C3F-B836-1A2752B47EAF}" destId="{6653155F-4A01-5542-A5E0-D00798373F4D}" srcOrd="0" destOrd="0" presId="urn:microsoft.com/office/officeart/2005/8/layout/vList2"/>
    <dgm:cxn modelId="{0DE17C2F-1077-5249-A273-A24EDA09BF80}" type="presParOf" srcId="{B24BB711-063E-464F-ACB1-EB622019267C}" destId="{AD9BF9BD-CA88-F746-975F-37C59E97EFBC}" srcOrd="0" destOrd="0" presId="urn:microsoft.com/office/officeart/2005/8/layout/vList2"/>
    <dgm:cxn modelId="{6AD2F056-6C78-D04C-A76D-FD03974C127C}" type="presParOf" srcId="{B24BB711-063E-464F-ACB1-EB622019267C}" destId="{AE9723BF-B709-6348-A562-D031B78F2D0D}" srcOrd="1" destOrd="0" presId="urn:microsoft.com/office/officeart/2005/8/layout/vList2"/>
    <dgm:cxn modelId="{372883E6-420A-1E44-80AC-53B59774AC4B}" type="presParOf" srcId="{B24BB711-063E-464F-ACB1-EB622019267C}" destId="{6653155F-4A01-5542-A5E0-D00798373F4D}" srcOrd="2" destOrd="0" presId="urn:microsoft.com/office/officeart/2005/8/layout/vList2"/>
    <dgm:cxn modelId="{EE36EB46-2AFA-354B-A84E-B3B8122AAA02}" type="presParOf" srcId="{B24BB711-063E-464F-ACB1-EB622019267C}" destId="{6B83021C-35BB-F14E-B7D0-6DFE0616B49A}" srcOrd="3" destOrd="0" presId="urn:microsoft.com/office/officeart/2005/8/layout/vList2"/>
    <dgm:cxn modelId="{8057BB32-9169-F340-B647-925E0DC32FD3}" type="presParOf" srcId="{B24BB711-063E-464F-ACB1-EB622019267C}" destId="{7DD26512-19B0-C744-A674-5AF32175DF53}" srcOrd="4" destOrd="0" presId="urn:microsoft.com/office/officeart/2005/8/layout/vList2"/>
    <dgm:cxn modelId="{83BD08DF-A623-FB44-A42B-676E0C1B70EF}" type="presParOf" srcId="{B24BB711-063E-464F-ACB1-EB622019267C}" destId="{FCDD17E7-9651-E745-938E-C3E297DFE46C}" srcOrd="5" destOrd="0" presId="urn:microsoft.com/office/officeart/2005/8/layout/vList2"/>
    <dgm:cxn modelId="{51E97D5E-C5F1-8845-8820-079FAA6A8195}" type="presParOf" srcId="{B24BB711-063E-464F-ACB1-EB622019267C}" destId="{B9A7CDA9-D0C2-2E4E-AD9B-0EE4FE4B9E2E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F439028-6E70-4F70-8C9C-055B95839CC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BCC263D-B9FA-4294-AE72-2813F1F7F0CF}">
      <dgm:prSet/>
      <dgm:spPr/>
      <dgm:t>
        <a:bodyPr/>
        <a:lstStyle/>
        <a:p>
          <a:r>
            <a:rPr lang="en-GB"/>
            <a:t>The belief that you can cope in certain stressful situations.</a:t>
          </a:r>
          <a:endParaRPr lang="en-US"/>
        </a:p>
      </dgm:t>
    </dgm:pt>
    <dgm:pt modelId="{D1E68692-CE34-4417-8324-0EACB658F374}" type="parTrans" cxnId="{9584E73B-DDDA-4213-8F1E-0880CF98B2C0}">
      <dgm:prSet/>
      <dgm:spPr/>
      <dgm:t>
        <a:bodyPr/>
        <a:lstStyle/>
        <a:p>
          <a:endParaRPr lang="en-US"/>
        </a:p>
      </dgm:t>
    </dgm:pt>
    <dgm:pt modelId="{CAC745A0-35EC-4670-960D-E7528BB81065}" type="sibTrans" cxnId="{9584E73B-DDDA-4213-8F1E-0880CF98B2C0}">
      <dgm:prSet/>
      <dgm:spPr/>
      <dgm:t>
        <a:bodyPr/>
        <a:lstStyle/>
        <a:p>
          <a:endParaRPr lang="en-US"/>
        </a:p>
      </dgm:t>
    </dgm:pt>
    <dgm:pt modelId="{DBB88A59-7EA6-4746-842D-866B0F5B9978}">
      <dgm:prSet/>
      <dgm:spPr/>
      <dgm:t>
        <a:bodyPr/>
        <a:lstStyle/>
        <a:p>
          <a:r>
            <a:rPr lang="en-GB"/>
            <a:t>Performance accomplishments…</a:t>
          </a:r>
          <a:endParaRPr lang="en-US"/>
        </a:p>
      </dgm:t>
    </dgm:pt>
    <dgm:pt modelId="{84EA89BE-6B75-4D96-AC93-6CC30EEFB17C}" type="parTrans" cxnId="{68982159-B36F-4247-B259-764C78906AFC}">
      <dgm:prSet/>
      <dgm:spPr/>
      <dgm:t>
        <a:bodyPr/>
        <a:lstStyle/>
        <a:p>
          <a:endParaRPr lang="en-US"/>
        </a:p>
      </dgm:t>
    </dgm:pt>
    <dgm:pt modelId="{9D7E7B64-C796-44EA-B061-A37FC0C3A5D7}" type="sibTrans" cxnId="{68982159-B36F-4247-B259-764C78906AFC}">
      <dgm:prSet/>
      <dgm:spPr/>
      <dgm:t>
        <a:bodyPr/>
        <a:lstStyle/>
        <a:p>
          <a:endParaRPr lang="en-US"/>
        </a:p>
      </dgm:t>
    </dgm:pt>
    <dgm:pt modelId="{F019547F-FE31-4B74-A633-22E00F79F342}">
      <dgm:prSet/>
      <dgm:spPr/>
      <dgm:t>
        <a:bodyPr/>
        <a:lstStyle/>
        <a:p>
          <a:r>
            <a:rPr lang="en-GB"/>
            <a:t>Positive cycle.</a:t>
          </a:r>
          <a:endParaRPr lang="en-US"/>
        </a:p>
      </dgm:t>
    </dgm:pt>
    <dgm:pt modelId="{DB67D8D8-1122-450B-A84E-96A77E60B2C5}" type="parTrans" cxnId="{B57D4C85-4F4A-44A4-B2AB-D513DE28C507}">
      <dgm:prSet/>
      <dgm:spPr/>
      <dgm:t>
        <a:bodyPr/>
        <a:lstStyle/>
        <a:p>
          <a:endParaRPr lang="en-US"/>
        </a:p>
      </dgm:t>
    </dgm:pt>
    <dgm:pt modelId="{2747CA78-F81F-446C-A205-72B373D6B3C6}" type="sibTrans" cxnId="{B57D4C85-4F4A-44A4-B2AB-D513DE28C507}">
      <dgm:prSet/>
      <dgm:spPr/>
      <dgm:t>
        <a:bodyPr/>
        <a:lstStyle/>
        <a:p>
          <a:endParaRPr lang="en-US"/>
        </a:p>
      </dgm:t>
    </dgm:pt>
    <dgm:pt modelId="{02A5AC3F-10CE-4055-B735-B59CF732CD01}" type="pres">
      <dgm:prSet presAssocID="{6F439028-6E70-4F70-8C9C-055B95839CC3}" presName="root" presStyleCnt="0">
        <dgm:presLayoutVars>
          <dgm:dir/>
          <dgm:resizeHandles val="exact"/>
        </dgm:presLayoutVars>
      </dgm:prSet>
      <dgm:spPr/>
    </dgm:pt>
    <dgm:pt modelId="{02B8D214-E151-4AA1-A896-E3D991474CE5}" type="pres">
      <dgm:prSet presAssocID="{5BCC263D-B9FA-4294-AE72-2813F1F7F0CF}" presName="compNode" presStyleCnt="0"/>
      <dgm:spPr/>
    </dgm:pt>
    <dgm:pt modelId="{A3653394-5B2A-4799-BBBF-107964C412B4}" type="pres">
      <dgm:prSet presAssocID="{5BCC263D-B9FA-4294-AE72-2813F1F7F0CF}" presName="bgRect" presStyleLbl="bgShp" presStyleIdx="0" presStyleCnt="3"/>
      <dgm:spPr/>
    </dgm:pt>
    <dgm:pt modelId="{C9E9462F-8A2E-4FDE-B8E5-670D017EA769}" type="pres">
      <dgm:prSet presAssocID="{5BCC263D-B9FA-4294-AE72-2813F1F7F0CF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rvous Face with Solid Fill"/>
        </a:ext>
      </dgm:extLst>
    </dgm:pt>
    <dgm:pt modelId="{9B911816-B336-408B-ADA5-F67340F3FAB1}" type="pres">
      <dgm:prSet presAssocID="{5BCC263D-B9FA-4294-AE72-2813F1F7F0CF}" presName="spaceRect" presStyleCnt="0"/>
      <dgm:spPr/>
    </dgm:pt>
    <dgm:pt modelId="{D502FCAE-7BD2-4497-BBF5-FACBC9C868DF}" type="pres">
      <dgm:prSet presAssocID="{5BCC263D-B9FA-4294-AE72-2813F1F7F0CF}" presName="parTx" presStyleLbl="revTx" presStyleIdx="0" presStyleCnt="3">
        <dgm:presLayoutVars>
          <dgm:chMax val="0"/>
          <dgm:chPref val="0"/>
        </dgm:presLayoutVars>
      </dgm:prSet>
      <dgm:spPr/>
    </dgm:pt>
    <dgm:pt modelId="{CD6DE96A-6B7A-480C-8228-ABB15BF923CF}" type="pres">
      <dgm:prSet presAssocID="{CAC745A0-35EC-4670-960D-E7528BB81065}" presName="sibTrans" presStyleCnt="0"/>
      <dgm:spPr/>
    </dgm:pt>
    <dgm:pt modelId="{CBAF2A25-222C-4C54-932A-787BF6128BDD}" type="pres">
      <dgm:prSet presAssocID="{DBB88A59-7EA6-4746-842D-866B0F5B9978}" presName="compNode" presStyleCnt="0"/>
      <dgm:spPr/>
    </dgm:pt>
    <dgm:pt modelId="{7639BED4-A618-4386-9D61-C6DD6434AB39}" type="pres">
      <dgm:prSet presAssocID="{DBB88A59-7EA6-4746-842D-866B0F5B9978}" presName="bgRect" presStyleLbl="bgShp" presStyleIdx="1" presStyleCnt="3"/>
      <dgm:spPr/>
    </dgm:pt>
    <dgm:pt modelId="{BF5D8DC0-8938-4E4A-8652-9414C49779B1}" type="pres">
      <dgm:prSet presAssocID="{DBB88A59-7EA6-4746-842D-866B0F5B997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ibbon"/>
        </a:ext>
      </dgm:extLst>
    </dgm:pt>
    <dgm:pt modelId="{659678EA-4ACB-4FB4-B733-CB1338F11DDD}" type="pres">
      <dgm:prSet presAssocID="{DBB88A59-7EA6-4746-842D-866B0F5B9978}" presName="spaceRect" presStyleCnt="0"/>
      <dgm:spPr/>
    </dgm:pt>
    <dgm:pt modelId="{4F6DBA8A-46C6-4FD4-826D-9BD6B890C34D}" type="pres">
      <dgm:prSet presAssocID="{DBB88A59-7EA6-4746-842D-866B0F5B9978}" presName="parTx" presStyleLbl="revTx" presStyleIdx="1" presStyleCnt="3">
        <dgm:presLayoutVars>
          <dgm:chMax val="0"/>
          <dgm:chPref val="0"/>
        </dgm:presLayoutVars>
      </dgm:prSet>
      <dgm:spPr/>
    </dgm:pt>
    <dgm:pt modelId="{7801B147-D932-4A30-BC0D-BDBF70C49831}" type="pres">
      <dgm:prSet presAssocID="{9D7E7B64-C796-44EA-B061-A37FC0C3A5D7}" presName="sibTrans" presStyleCnt="0"/>
      <dgm:spPr/>
    </dgm:pt>
    <dgm:pt modelId="{6D4B9BB3-6928-4468-9456-8A8A79DC2E1C}" type="pres">
      <dgm:prSet presAssocID="{F019547F-FE31-4B74-A633-22E00F79F342}" presName="compNode" presStyleCnt="0"/>
      <dgm:spPr/>
    </dgm:pt>
    <dgm:pt modelId="{D9E2DD68-9221-4405-9323-6DA4B7DBA9E8}" type="pres">
      <dgm:prSet presAssocID="{F019547F-FE31-4B74-A633-22E00F79F342}" presName="bgRect" presStyleLbl="bgShp" presStyleIdx="2" presStyleCnt="3"/>
      <dgm:spPr/>
    </dgm:pt>
    <dgm:pt modelId="{CC0090EF-A106-4F24-88D8-F5616CE296B2}" type="pres">
      <dgm:prSet presAssocID="{F019547F-FE31-4B74-A633-22E00F79F34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ycle with People"/>
        </a:ext>
      </dgm:extLst>
    </dgm:pt>
    <dgm:pt modelId="{DB606688-72B2-4EA9-B234-58C47F5C7C87}" type="pres">
      <dgm:prSet presAssocID="{F019547F-FE31-4B74-A633-22E00F79F342}" presName="spaceRect" presStyleCnt="0"/>
      <dgm:spPr/>
    </dgm:pt>
    <dgm:pt modelId="{D245EEB8-6336-46FD-B210-D6E07D85E7DB}" type="pres">
      <dgm:prSet presAssocID="{F019547F-FE31-4B74-A633-22E00F79F342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9584E73B-DDDA-4213-8F1E-0880CF98B2C0}" srcId="{6F439028-6E70-4F70-8C9C-055B95839CC3}" destId="{5BCC263D-B9FA-4294-AE72-2813F1F7F0CF}" srcOrd="0" destOrd="0" parTransId="{D1E68692-CE34-4417-8324-0EACB658F374}" sibTransId="{CAC745A0-35EC-4670-960D-E7528BB81065}"/>
    <dgm:cxn modelId="{68982159-B36F-4247-B259-764C78906AFC}" srcId="{6F439028-6E70-4F70-8C9C-055B95839CC3}" destId="{DBB88A59-7EA6-4746-842D-866B0F5B9978}" srcOrd="1" destOrd="0" parTransId="{84EA89BE-6B75-4D96-AC93-6CC30EEFB17C}" sibTransId="{9D7E7B64-C796-44EA-B061-A37FC0C3A5D7}"/>
    <dgm:cxn modelId="{75ED9A72-8011-45A0-9C6B-605CCBADC2FE}" type="presOf" srcId="{6F439028-6E70-4F70-8C9C-055B95839CC3}" destId="{02A5AC3F-10CE-4055-B735-B59CF732CD01}" srcOrd="0" destOrd="0" presId="urn:microsoft.com/office/officeart/2018/2/layout/IconVerticalSolidList"/>
    <dgm:cxn modelId="{24DFD476-253A-4C81-8FB2-AB6422C26525}" type="presOf" srcId="{DBB88A59-7EA6-4746-842D-866B0F5B9978}" destId="{4F6DBA8A-46C6-4FD4-826D-9BD6B890C34D}" srcOrd="0" destOrd="0" presId="urn:microsoft.com/office/officeart/2018/2/layout/IconVerticalSolidList"/>
    <dgm:cxn modelId="{683BB979-0CC5-4576-964A-1ABB164CE04F}" type="presOf" srcId="{F019547F-FE31-4B74-A633-22E00F79F342}" destId="{D245EEB8-6336-46FD-B210-D6E07D85E7DB}" srcOrd="0" destOrd="0" presId="urn:microsoft.com/office/officeart/2018/2/layout/IconVerticalSolidList"/>
    <dgm:cxn modelId="{B57D4C85-4F4A-44A4-B2AB-D513DE28C507}" srcId="{6F439028-6E70-4F70-8C9C-055B95839CC3}" destId="{F019547F-FE31-4B74-A633-22E00F79F342}" srcOrd="2" destOrd="0" parTransId="{DB67D8D8-1122-450B-A84E-96A77E60B2C5}" sibTransId="{2747CA78-F81F-446C-A205-72B373D6B3C6}"/>
    <dgm:cxn modelId="{936CC0E1-E85B-48C8-80FB-5F56670B6595}" type="presOf" srcId="{5BCC263D-B9FA-4294-AE72-2813F1F7F0CF}" destId="{D502FCAE-7BD2-4497-BBF5-FACBC9C868DF}" srcOrd="0" destOrd="0" presId="urn:microsoft.com/office/officeart/2018/2/layout/IconVerticalSolidList"/>
    <dgm:cxn modelId="{0AACA733-CC27-468B-A459-54C538ED6316}" type="presParOf" srcId="{02A5AC3F-10CE-4055-B735-B59CF732CD01}" destId="{02B8D214-E151-4AA1-A896-E3D991474CE5}" srcOrd="0" destOrd="0" presId="urn:microsoft.com/office/officeart/2018/2/layout/IconVerticalSolidList"/>
    <dgm:cxn modelId="{F808553F-E774-4FDA-B95D-D43DD027A4EA}" type="presParOf" srcId="{02B8D214-E151-4AA1-A896-E3D991474CE5}" destId="{A3653394-5B2A-4799-BBBF-107964C412B4}" srcOrd="0" destOrd="0" presId="urn:microsoft.com/office/officeart/2018/2/layout/IconVerticalSolidList"/>
    <dgm:cxn modelId="{ED4DB6B2-FA42-4CC1-9014-C59DFC3FB469}" type="presParOf" srcId="{02B8D214-E151-4AA1-A896-E3D991474CE5}" destId="{C9E9462F-8A2E-4FDE-B8E5-670D017EA769}" srcOrd="1" destOrd="0" presId="urn:microsoft.com/office/officeart/2018/2/layout/IconVerticalSolidList"/>
    <dgm:cxn modelId="{3B174661-2D1C-4BF2-862A-9752F3FC8C53}" type="presParOf" srcId="{02B8D214-E151-4AA1-A896-E3D991474CE5}" destId="{9B911816-B336-408B-ADA5-F67340F3FAB1}" srcOrd="2" destOrd="0" presId="urn:microsoft.com/office/officeart/2018/2/layout/IconVerticalSolidList"/>
    <dgm:cxn modelId="{11A44FDF-3A43-4913-803C-387CD333DDC5}" type="presParOf" srcId="{02B8D214-E151-4AA1-A896-E3D991474CE5}" destId="{D502FCAE-7BD2-4497-BBF5-FACBC9C868DF}" srcOrd="3" destOrd="0" presId="urn:microsoft.com/office/officeart/2018/2/layout/IconVerticalSolidList"/>
    <dgm:cxn modelId="{20FEC07D-981D-400E-A782-9B1EA6E822F4}" type="presParOf" srcId="{02A5AC3F-10CE-4055-B735-B59CF732CD01}" destId="{CD6DE96A-6B7A-480C-8228-ABB15BF923CF}" srcOrd="1" destOrd="0" presId="urn:microsoft.com/office/officeart/2018/2/layout/IconVerticalSolidList"/>
    <dgm:cxn modelId="{FF51C80D-F0C1-4AA5-BDB2-33672D4256DE}" type="presParOf" srcId="{02A5AC3F-10CE-4055-B735-B59CF732CD01}" destId="{CBAF2A25-222C-4C54-932A-787BF6128BDD}" srcOrd="2" destOrd="0" presId="urn:microsoft.com/office/officeart/2018/2/layout/IconVerticalSolidList"/>
    <dgm:cxn modelId="{0DBF4098-ED42-4874-A5BF-E89AB3D07FA4}" type="presParOf" srcId="{CBAF2A25-222C-4C54-932A-787BF6128BDD}" destId="{7639BED4-A618-4386-9D61-C6DD6434AB39}" srcOrd="0" destOrd="0" presId="urn:microsoft.com/office/officeart/2018/2/layout/IconVerticalSolidList"/>
    <dgm:cxn modelId="{6C7E2BD9-C21C-46EE-9310-63C7FBB9DD15}" type="presParOf" srcId="{CBAF2A25-222C-4C54-932A-787BF6128BDD}" destId="{BF5D8DC0-8938-4E4A-8652-9414C49779B1}" srcOrd="1" destOrd="0" presId="urn:microsoft.com/office/officeart/2018/2/layout/IconVerticalSolidList"/>
    <dgm:cxn modelId="{5DFECDA3-73DC-4C2A-A3DE-167A3B648A90}" type="presParOf" srcId="{CBAF2A25-222C-4C54-932A-787BF6128BDD}" destId="{659678EA-4ACB-4FB4-B733-CB1338F11DDD}" srcOrd="2" destOrd="0" presId="urn:microsoft.com/office/officeart/2018/2/layout/IconVerticalSolidList"/>
    <dgm:cxn modelId="{6E137153-FBF9-4602-B100-CC7CAE17E547}" type="presParOf" srcId="{CBAF2A25-222C-4C54-932A-787BF6128BDD}" destId="{4F6DBA8A-46C6-4FD4-826D-9BD6B890C34D}" srcOrd="3" destOrd="0" presId="urn:microsoft.com/office/officeart/2018/2/layout/IconVerticalSolidList"/>
    <dgm:cxn modelId="{EEF29890-9B9C-4F7A-A5D5-F7D5B18D7591}" type="presParOf" srcId="{02A5AC3F-10CE-4055-B735-B59CF732CD01}" destId="{7801B147-D932-4A30-BC0D-BDBF70C49831}" srcOrd="3" destOrd="0" presId="urn:microsoft.com/office/officeart/2018/2/layout/IconVerticalSolidList"/>
    <dgm:cxn modelId="{413DEE71-77C5-4A6C-A646-0B9FD6D9C693}" type="presParOf" srcId="{02A5AC3F-10CE-4055-B735-B59CF732CD01}" destId="{6D4B9BB3-6928-4468-9456-8A8A79DC2E1C}" srcOrd="4" destOrd="0" presId="urn:microsoft.com/office/officeart/2018/2/layout/IconVerticalSolidList"/>
    <dgm:cxn modelId="{E75AD544-4BE8-446A-AF51-623FC154B02C}" type="presParOf" srcId="{6D4B9BB3-6928-4468-9456-8A8A79DC2E1C}" destId="{D9E2DD68-9221-4405-9323-6DA4B7DBA9E8}" srcOrd="0" destOrd="0" presId="urn:microsoft.com/office/officeart/2018/2/layout/IconVerticalSolidList"/>
    <dgm:cxn modelId="{718BFA09-3DCA-4AA5-9FF7-9F861A3614F7}" type="presParOf" srcId="{6D4B9BB3-6928-4468-9456-8A8A79DC2E1C}" destId="{CC0090EF-A106-4F24-88D8-F5616CE296B2}" srcOrd="1" destOrd="0" presId="urn:microsoft.com/office/officeart/2018/2/layout/IconVerticalSolidList"/>
    <dgm:cxn modelId="{9ACD931C-F34B-4BD4-82F4-478D3E1F90CC}" type="presParOf" srcId="{6D4B9BB3-6928-4468-9456-8A8A79DC2E1C}" destId="{DB606688-72B2-4EA9-B234-58C47F5C7C87}" srcOrd="2" destOrd="0" presId="urn:microsoft.com/office/officeart/2018/2/layout/IconVerticalSolidList"/>
    <dgm:cxn modelId="{F3645C4B-7876-4CB5-8CB5-598DC12974C3}" type="presParOf" srcId="{6D4B9BB3-6928-4468-9456-8A8A79DC2E1C}" destId="{D245EEB8-6336-46FD-B210-D6E07D85E7D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48FDA10-9BE3-4625-BA3F-4216E40A337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1110EA2-51DB-4042-BAC3-06B5832BFA25}">
      <dgm:prSet/>
      <dgm:spPr/>
      <dgm:t>
        <a:bodyPr/>
        <a:lstStyle/>
        <a:p>
          <a:r>
            <a:rPr lang="en-GB"/>
            <a:t>What does this suggest are your primary coping strategies?</a:t>
          </a:r>
          <a:endParaRPr lang="en-US"/>
        </a:p>
      </dgm:t>
    </dgm:pt>
    <dgm:pt modelId="{85CC8D8B-43A5-418A-B2E8-E836FFC2FF1F}" type="parTrans" cxnId="{2D36A5E3-93EC-4DDA-B9EA-F6185D946B3A}">
      <dgm:prSet/>
      <dgm:spPr/>
      <dgm:t>
        <a:bodyPr/>
        <a:lstStyle/>
        <a:p>
          <a:endParaRPr lang="en-US"/>
        </a:p>
      </dgm:t>
    </dgm:pt>
    <dgm:pt modelId="{AA1CE882-B06A-48A0-8D97-3791AFD268E6}" type="sibTrans" cxnId="{2D36A5E3-93EC-4DDA-B9EA-F6185D946B3A}">
      <dgm:prSet/>
      <dgm:spPr/>
      <dgm:t>
        <a:bodyPr/>
        <a:lstStyle/>
        <a:p>
          <a:endParaRPr lang="en-US"/>
        </a:p>
      </dgm:t>
    </dgm:pt>
    <dgm:pt modelId="{20FC1443-7FFB-40D9-B6DB-1F6D991249BA}">
      <dgm:prSet/>
      <dgm:spPr/>
      <dgm:t>
        <a:bodyPr/>
        <a:lstStyle/>
        <a:p>
          <a:r>
            <a:rPr lang="en-GB"/>
            <a:t>Refer to your previous answers…does this relate to what you have written?</a:t>
          </a:r>
          <a:endParaRPr lang="en-US"/>
        </a:p>
      </dgm:t>
    </dgm:pt>
    <dgm:pt modelId="{17E61EBE-F3D9-4D75-AE09-DAAE9CFB6D93}" type="parTrans" cxnId="{81E7B70D-E37C-425F-BF7D-9C3DB6B63CFC}">
      <dgm:prSet/>
      <dgm:spPr/>
      <dgm:t>
        <a:bodyPr/>
        <a:lstStyle/>
        <a:p>
          <a:endParaRPr lang="en-US"/>
        </a:p>
      </dgm:t>
    </dgm:pt>
    <dgm:pt modelId="{188490E1-8C5B-4690-B3D5-C0C7F352587E}" type="sibTrans" cxnId="{81E7B70D-E37C-425F-BF7D-9C3DB6B63CFC}">
      <dgm:prSet/>
      <dgm:spPr/>
      <dgm:t>
        <a:bodyPr/>
        <a:lstStyle/>
        <a:p>
          <a:endParaRPr lang="en-US"/>
        </a:p>
      </dgm:t>
    </dgm:pt>
    <dgm:pt modelId="{2F6AAA77-68B3-42CE-9AB8-AB817BC5B083}">
      <dgm:prSet/>
      <dgm:spPr/>
      <dgm:t>
        <a:bodyPr/>
        <a:lstStyle/>
        <a:p>
          <a:r>
            <a:rPr lang="en-GB"/>
            <a:t>Positive approaches?</a:t>
          </a:r>
          <a:endParaRPr lang="en-US"/>
        </a:p>
      </dgm:t>
    </dgm:pt>
    <dgm:pt modelId="{05D3A9B6-44D0-4BBE-A118-B93E7B245708}" type="parTrans" cxnId="{690B94C4-178E-4B4B-8BFB-8BAA5B32473B}">
      <dgm:prSet/>
      <dgm:spPr/>
      <dgm:t>
        <a:bodyPr/>
        <a:lstStyle/>
        <a:p>
          <a:endParaRPr lang="en-US"/>
        </a:p>
      </dgm:t>
    </dgm:pt>
    <dgm:pt modelId="{ED4B7AE9-5B68-4137-B0BC-0D8A9A101114}" type="sibTrans" cxnId="{690B94C4-178E-4B4B-8BFB-8BAA5B32473B}">
      <dgm:prSet/>
      <dgm:spPr/>
      <dgm:t>
        <a:bodyPr/>
        <a:lstStyle/>
        <a:p>
          <a:endParaRPr lang="en-US"/>
        </a:p>
      </dgm:t>
    </dgm:pt>
    <dgm:pt modelId="{60890B72-F269-40D8-AC69-3AF05D418490}">
      <dgm:prSet/>
      <dgm:spPr/>
      <dgm:t>
        <a:bodyPr/>
        <a:lstStyle/>
        <a:p>
          <a:r>
            <a:rPr lang="en-GB"/>
            <a:t>Seek alternatives…</a:t>
          </a:r>
          <a:endParaRPr lang="en-US"/>
        </a:p>
      </dgm:t>
    </dgm:pt>
    <dgm:pt modelId="{B5DCF8DD-BB19-4409-9A8F-F3CD679059DA}" type="parTrans" cxnId="{25D2318B-F6C1-4BE3-A425-41F39088DD90}">
      <dgm:prSet/>
      <dgm:spPr/>
      <dgm:t>
        <a:bodyPr/>
        <a:lstStyle/>
        <a:p>
          <a:endParaRPr lang="en-US"/>
        </a:p>
      </dgm:t>
    </dgm:pt>
    <dgm:pt modelId="{D66257BF-8EF9-4974-9165-5EF8297D6D02}" type="sibTrans" cxnId="{25D2318B-F6C1-4BE3-A425-41F39088DD90}">
      <dgm:prSet/>
      <dgm:spPr/>
      <dgm:t>
        <a:bodyPr/>
        <a:lstStyle/>
        <a:p>
          <a:endParaRPr lang="en-US"/>
        </a:p>
      </dgm:t>
    </dgm:pt>
    <dgm:pt modelId="{4068135D-6068-4391-9669-051FCA77417F}" type="pres">
      <dgm:prSet presAssocID="{C48FDA10-9BE3-4625-BA3F-4216E40A337A}" presName="root" presStyleCnt="0">
        <dgm:presLayoutVars>
          <dgm:dir/>
          <dgm:resizeHandles val="exact"/>
        </dgm:presLayoutVars>
      </dgm:prSet>
      <dgm:spPr/>
    </dgm:pt>
    <dgm:pt modelId="{BB00E11C-5806-4438-A3AD-465E5F12F158}" type="pres">
      <dgm:prSet presAssocID="{71110EA2-51DB-4042-BAC3-06B5832BFA25}" presName="compNode" presStyleCnt="0"/>
      <dgm:spPr/>
    </dgm:pt>
    <dgm:pt modelId="{D4319698-5963-41B1-B002-85BB406D733E}" type="pres">
      <dgm:prSet presAssocID="{71110EA2-51DB-4042-BAC3-06B5832BFA25}" presName="bgRect" presStyleLbl="bgShp" presStyleIdx="0" presStyleCnt="4"/>
      <dgm:spPr/>
    </dgm:pt>
    <dgm:pt modelId="{303595CD-3751-42BF-83A3-043A41991E34}" type="pres">
      <dgm:prSet presAssocID="{71110EA2-51DB-4042-BAC3-06B5832BFA2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DD803E0B-5701-4512-875C-3D5213EA5DB7}" type="pres">
      <dgm:prSet presAssocID="{71110EA2-51DB-4042-BAC3-06B5832BFA25}" presName="spaceRect" presStyleCnt="0"/>
      <dgm:spPr/>
    </dgm:pt>
    <dgm:pt modelId="{1FC7C240-7C82-4D1C-9024-582DDFC3068B}" type="pres">
      <dgm:prSet presAssocID="{71110EA2-51DB-4042-BAC3-06B5832BFA25}" presName="parTx" presStyleLbl="revTx" presStyleIdx="0" presStyleCnt="4">
        <dgm:presLayoutVars>
          <dgm:chMax val="0"/>
          <dgm:chPref val="0"/>
        </dgm:presLayoutVars>
      </dgm:prSet>
      <dgm:spPr/>
    </dgm:pt>
    <dgm:pt modelId="{8D9300E5-B48C-4E53-9C73-33F95D94F398}" type="pres">
      <dgm:prSet presAssocID="{AA1CE882-B06A-48A0-8D97-3791AFD268E6}" presName="sibTrans" presStyleCnt="0"/>
      <dgm:spPr/>
    </dgm:pt>
    <dgm:pt modelId="{5E066854-7E55-416D-800E-04BC6AFA2DE6}" type="pres">
      <dgm:prSet presAssocID="{20FC1443-7FFB-40D9-B6DB-1F6D991249BA}" presName="compNode" presStyleCnt="0"/>
      <dgm:spPr/>
    </dgm:pt>
    <dgm:pt modelId="{FED62BB0-28F2-413C-81CF-9A5240F34F31}" type="pres">
      <dgm:prSet presAssocID="{20FC1443-7FFB-40D9-B6DB-1F6D991249BA}" presName="bgRect" presStyleLbl="bgShp" presStyleIdx="1" presStyleCnt="4"/>
      <dgm:spPr/>
    </dgm:pt>
    <dgm:pt modelId="{909A5809-05F3-45A5-9870-45231C84CC4F}" type="pres">
      <dgm:prSet presAssocID="{20FC1443-7FFB-40D9-B6DB-1F6D991249B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B9A40473-4428-4AED-B688-5FCCE9F9D97C}" type="pres">
      <dgm:prSet presAssocID="{20FC1443-7FFB-40D9-B6DB-1F6D991249BA}" presName="spaceRect" presStyleCnt="0"/>
      <dgm:spPr/>
    </dgm:pt>
    <dgm:pt modelId="{97621900-FB7B-482F-8FEA-AB6761ADFDC6}" type="pres">
      <dgm:prSet presAssocID="{20FC1443-7FFB-40D9-B6DB-1F6D991249BA}" presName="parTx" presStyleLbl="revTx" presStyleIdx="1" presStyleCnt="4">
        <dgm:presLayoutVars>
          <dgm:chMax val="0"/>
          <dgm:chPref val="0"/>
        </dgm:presLayoutVars>
      </dgm:prSet>
      <dgm:spPr/>
    </dgm:pt>
    <dgm:pt modelId="{26538839-9137-4F7A-B9FE-809E03ECBEE7}" type="pres">
      <dgm:prSet presAssocID="{188490E1-8C5B-4690-B3D5-C0C7F352587E}" presName="sibTrans" presStyleCnt="0"/>
      <dgm:spPr/>
    </dgm:pt>
    <dgm:pt modelId="{CA4A22E8-E732-4E1D-8D65-2551F383704F}" type="pres">
      <dgm:prSet presAssocID="{2F6AAA77-68B3-42CE-9AB8-AB817BC5B083}" presName="compNode" presStyleCnt="0"/>
      <dgm:spPr/>
    </dgm:pt>
    <dgm:pt modelId="{66746A1B-8FF9-4D15-949B-0197B5A3A946}" type="pres">
      <dgm:prSet presAssocID="{2F6AAA77-68B3-42CE-9AB8-AB817BC5B083}" presName="bgRect" presStyleLbl="bgShp" presStyleIdx="2" presStyleCnt="4"/>
      <dgm:spPr/>
    </dgm:pt>
    <dgm:pt modelId="{B58DB423-823D-4E57-B8F1-5300FC3EB34B}" type="pres">
      <dgm:prSet presAssocID="{2F6AAA77-68B3-42CE-9AB8-AB817BC5B08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3936C843-8171-46CC-9E41-B02671CDBA49}" type="pres">
      <dgm:prSet presAssocID="{2F6AAA77-68B3-42CE-9AB8-AB817BC5B083}" presName="spaceRect" presStyleCnt="0"/>
      <dgm:spPr/>
    </dgm:pt>
    <dgm:pt modelId="{8D383A45-6610-4306-9D62-C7D2D4806B6F}" type="pres">
      <dgm:prSet presAssocID="{2F6AAA77-68B3-42CE-9AB8-AB817BC5B083}" presName="parTx" presStyleLbl="revTx" presStyleIdx="2" presStyleCnt="4">
        <dgm:presLayoutVars>
          <dgm:chMax val="0"/>
          <dgm:chPref val="0"/>
        </dgm:presLayoutVars>
      </dgm:prSet>
      <dgm:spPr/>
    </dgm:pt>
    <dgm:pt modelId="{6755F50E-44D3-4609-8F5F-C9301A887E44}" type="pres">
      <dgm:prSet presAssocID="{ED4B7AE9-5B68-4137-B0BC-0D8A9A101114}" presName="sibTrans" presStyleCnt="0"/>
      <dgm:spPr/>
    </dgm:pt>
    <dgm:pt modelId="{DDD0CF18-4AA7-4B9D-A920-0E13837DCC5E}" type="pres">
      <dgm:prSet presAssocID="{60890B72-F269-40D8-AC69-3AF05D418490}" presName="compNode" presStyleCnt="0"/>
      <dgm:spPr/>
    </dgm:pt>
    <dgm:pt modelId="{4114E9E6-6CB5-41F7-A289-2880AA2DC31A}" type="pres">
      <dgm:prSet presAssocID="{60890B72-F269-40D8-AC69-3AF05D418490}" presName="bgRect" presStyleLbl="bgShp" presStyleIdx="3" presStyleCnt="4"/>
      <dgm:spPr/>
    </dgm:pt>
    <dgm:pt modelId="{4C50E3C5-2464-4789-B611-1F22640BAB5E}" type="pres">
      <dgm:prSet presAssocID="{60890B72-F269-40D8-AC69-3AF05D418490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12E7F549-A80A-4E65-A82B-FEF78830AAC2}" type="pres">
      <dgm:prSet presAssocID="{60890B72-F269-40D8-AC69-3AF05D418490}" presName="spaceRect" presStyleCnt="0"/>
      <dgm:spPr/>
    </dgm:pt>
    <dgm:pt modelId="{93C8388A-0F2F-46A8-A48B-F2EBB5A21D73}" type="pres">
      <dgm:prSet presAssocID="{60890B72-F269-40D8-AC69-3AF05D418490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81E7B70D-E37C-425F-BF7D-9C3DB6B63CFC}" srcId="{C48FDA10-9BE3-4625-BA3F-4216E40A337A}" destId="{20FC1443-7FFB-40D9-B6DB-1F6D991249BA}" srcOrd="1" destOrd="0" parTransId="{17E61EBE-F3D9-4D75-AE09-DAAE9CFB6D93}" sibTransId="{188490E1-8C5B-4690-B3D5-C0C7F352587E}"/>
    <dgm:cxn modelId="{03575111-FD1C-40CD-B16B-74DA6A4F3303}" type="presOf" srcId="{C48FDA10-9BE3-4625-BA3F-4216E40A337A}" destId="{4068135D-6068-4391-9669-051FCA77417F}" srcOrd="0" destOrd="0" presId="urn:microsoft.com/office/officeart/2018/2/layout/IconVerticalSolidList"/>
    <dgm:cxn modelId="{68FA7C43-C922-46CE-BF99-05F486B1145E}" type="presOf" srcId="{20FC1443-7FFB-40D9-B6DB-1F6D991249BA}" destId="{97621900-FB7B-482F-8FEA-AB6761ADFDC6}" srcOrd="0" destOrd="0" presId="urn:microsoft.com/office/officeart/2018/2/layout/IconVerticalSolidList"/>
    <dgm:cxn modelId="{1259CD50-AC3D-4A00-9562-981793D286AA}" type="presOf" srcId="{2F6AAA77-68B3-42CE-9AB8-AB817BC5B083}" destId="{8D383A45-6610-4306-9D62-C7D2D4806B6F}" srcOrd="0" destOrd="0" presId="urn:microsoft.com/office/officeart/2018/2/layout/IconVerticalSolidList"/>
    <dgm:cxn modelId="{CBE2BA7A-3C6A-4121-9B99-A78183E3510D}" type="presOf" srcId="{60890B72-F269-40D8-AC69-3AF05D418490}" destId="{93C8388A-0F2F-46A8-A48B-F2EBB5A21D73}" srcOrd="0" destOrd="0" presId="urn:microsoft.com/office/officeart/2018/2/layout/IconVerticalSolidList"/>
    <dgm:cxn modelId="{25D2318B-F6C1-4BE3-A425-41F39088DD90}" srcId="{C48FDA10-9BE3-4625-BA3F-4216E40A337A}" destId="{60890B72-F269-40D8-AC69-3AF05D418490}" srcOrd="3" destOrd="0" parTransId="{B5DCF8DD-BB19-4409-9A8F-F3CD679059DA}" sibTransId="{D66257BF-8EF9-4974-9165-5EF8297D6D02}"/>
    <dgm:cxn modelId="{690B94C4-178E-4B4B-8BFB-8BAA5B32473B}" srcId="{C48FDA10-9BE3-4625-BA3F-4216E40A337A}" destId="{2F6AAA77-68B3-42CE-9AB8-AB817BC5B083}" srcOrd="2" destOrd="0" parTransId="{05D3A9B6-44D0-4BBE-A118-B93E7B245708}" sibTransId="{ED4B7AE9-5B68-4137-B0BC-0D8A9A101114}"/>
    <dgm:cxn modelId="{4078B5C7-3DB0-4B4C-9A79-697843BDD38C}" type="presOf" srcId="{71110EA2-51DB-4042-BAC3-06B5832BFA25}" destId="{1FC7C240-7C82-4D1C-9024-582DDFC3068B}" srcOrd="0" destOrd="0" presId="urn:microsoft.com/office/officeart/2018/2/layout/IconVerticalSolidList"/>
    <dgm:cxn modelId="{2D36A5E3-93EC-4DDA-B9EA-F6185D946B3A}" srcId="{C48FDA10-9BE3-4625-BA3F-4216E40A337A}" destId="{71110EA2-51DB-4042-BAC3-06B5832BFA25}" srcOrd="0" destOrd="0" parTransId="{85CC8D8B-43A5-418A-B2E8-E836FFC2FF1F}" sibTransId="{AA1CE882-B06A-48A0-8D97-3791AFD268E6}"/>
    <dgm:cxn modelId="{E20B698C-6A73-47D0-B0C8-09234CE6A3C1}" type="presParOf" srcId="{4068135D-6068-4391-9669-051FCA77417F}" destId="{BB00E11C-5806-4438-A3AD-465E5F12F158}" srcOrd="0" destOrd="0" presId="urn:microsoft.com/office/officeart/2018/2/layout/IconVerticalSolidList"/>
    <dgm:cxn modelId="{15FCB260-30C5-4DF3-9407-38F7A346785C}" type="presParOf" srcId="{BB00E11C-5806-4438-A3AD-465E5F12F158}" destId="{D4319698-5963-41B1-B002-85BB406D733E}" srcOrd="0" destOrd="0" presId="urn:microsoft.com/office/officeart/2018/2/layout/IconVerticalSolidList"/>
    <dgm:cxn modelId="{074CEED0-D912-4193-A7B0-341C456484F7}" type="presParOf" srcId="{BB00E11C-5806-4438-A3AD-465E5F12F158}" destId="{303595CD-3751-42BF-83A3-043A41991E34}" srcOrd="1" destOrd="0" presId="urn:microsoft.com/office/officeart/2018/2/layout/IconVerticalSolidList"/>
    <dgm:cxn modelId="{621DA60F-DECB-49FA-921C-4D199CCAD96B}" type="presParOf" srcId="{BB00E11C-5806-4438-A3AD-465E5F12F158}" destId="{DD803E0B-5701-4512-875C-3D5213EA5DB7}" srcOrd="2" destOrd="0" presId="urn:microsoft.com/office/officeart/2018/2/layout/IconVerticalSolidList"/>
    <dgm:cxn modelId="{2B48BC91-1900-4ADF-A40F-3E2B95E23832}" type="presParOf" srcId="{BB00E11C-5806-4438-A3AD-465E5F12F158}" destId="{1FC7C240-7C82-4D1C-9024-582DDFC3068B}" srcOrd="3" destOrd="0" presId="urn:microsoft.com/office/officeart/2018/2/layout/IconVerticalSolidList"/>
    <dgm:cxn modelId="{02B26F6C-03DC-4F51-B97A-F4FA8B12B1E9}" type="presParOf" srcId="{4068135D-6068-4391-9669-051FCA77417F}" destId="{8D9300E5-B48C-4E53-9C73-33F95D94F398}" srcOrd="1" destOrd="0" presId="urn:microsoft.com/office/officeart/2018/2/layout/IconVerticalSolidList"/>
    <dgm:cxn modelId="{BE0D334B-681B-4C5F-8B2C-6497BC6CB1F0}" type="presParOf" srcId="{4068135D-6068-4391-9669-051FCA77417F}" destId="{5E066854-7E55-416D-800E-04BC6AFA2DE6}" srcOrd="2" destOrd="0" presId="urn:microsoft.com/office/officeart/2018/2/layout/IconVerticalSolidList"/>
    <dgm:cxn modelId="{0ABF7183-EA41-4FC8-A50B-3693C0D02AAC}" type="presParOf" srcId="{5E066854-7E55-416D-800E-04BC6AFA2DE6}" destId="{FED62BB0-28F2-413C-81CF-9A5240F34F31}" srcOrd="0" destOrd="0" presId="urn:microsoft.com/office/officeart/2018/2/layout/IconVerticalSolidList"/>
    <dgm:cxn modelId="{3BCFF1D7-5B6B-4BFA-8EF3-26C062A4C87C}" type="presParOf" srcId="{5E066854-7E55-416D-800E-04BC6AFA2DE6}" destId="{909A5809-05F3-45A5-9870-45231C84CC4F}" srcOrd="1" destOrd="0" presId="urn:microsoft.com/office/officeart/2018/2/layout/IconVerticalSolidList"/>
    <dgm:cxn modelId="{14AD69AF-BDED-4490-8565-9E7C332745CA}" type="presParOf" srcId="{5E066854-7E55-416D-800E-04BC6AFA2DE6}" destId="{B9A40473-4428-4AED-B688-5FCCE9F9D97C}" srcOrd="2" destOrd="0" presId="urn:microsoft.com/office/officeart/2018/2/layout/IconVerticalSolidList"/>
    <dgm:cxn modelId="{15CCC9A1-BAFE-4C6E-A2BE-E5E97A5EE3D8}" type="presParOf" srcId="{5E066854-7E55-416D-800E-04BC6AFA2DE6}" destId="{97621900-FB7B-482F-8FEA-AB6761ADFDC6}" srcOrd="3" destOrd="0" presId="urn:microsoft.com/office/officeart/2018/2/layout/IconVerticalSolidList"/>
    <dgm:cxn modelId="{7F0ACD3A-5B18-422A-A075-506F92D64ACA}" type="presParOf" srcId="{4068135D-6068-4391-9669-051FCA77417F}" destId="{26538839-9137-4F7A-B9FE-809E03ECBEE7}" srcOrd="3" destOrd="0" presId="urn:microsoft.com/office/officeart/2018/2/layout/IconVerticalSolidList"/>
    <dgm:cxn modelId="{214B59AE-674D-4A65-9448-A5B1C5DECF55}" type="presParOf" srcId="{4068135D-6068-4391-9669-051FCA77417F}" destId="{CA4A22E8-E732-4E1D-8D65-2551F383704F}" srcOrd="4" destOrd="0" presId="urn:microsoft.com/office/officeart/2018/2/layout/IconVerticalSolidList"/>
    <dgm:cxn modelId="{BBAB3010-7A05-41FA-9868-D50A20748238}" type="presParOf" srcId="{CA4A22E8-E732-4E1D-8D65-2551F383704F}" destId="{66746A1B-8FF9-4D15-949B-0197B5A3A946}" srcOrd="0" destOrd="0" presId="urn:microsoft.com/office/officeart/2018/2/layout/IconVerticalSolidList"/>
    <dgm:cxn modelId="{DFD0CB50-D03B-46BB-849B-A26F86D32A1C}" type="presParOf" srcId="{CA4A22E8-E732-4E1D-8D65-2551F383704F}" destId="{B58DB423-823D-4E57-B8F1-5300FC3EB34B}" srcOrd="1" destOrd="0" presId="urn:microsoft.com/office/officeart/2018/2/layout/IconVerticalSolidList"/>
    <dgm:cxn modelId="{E3B04643-DB80-4B9A-9FB8-81B4C00A1757}" type="presParOf" srcId="{CA4A22E8-E732-4E1D-8D65-2551F383704F}" destId="{3936C843-8171-46CC-9E41-B02671CDBA49}" srcOrd="2" destOrd="0" presId="urn:microsoft.com/office/officeart/2018/2/layout/IconVerticalSolidList"/>
    <dgm:cxn modelId="{EC719E40-E690-4235-BDE1-CD1D23C5E406}" type="presParOf" srcId="{CA4A22E8-E732-4E1D-8D65-2551F383704F}" destId="{8D383A45-6610-4306-9D62-C7D2D4806B6F}" srcOrd="3" destOrd="0" presId="urn:microsoft.com/office/officeart/2018/2/layout/IconVerticalSolidList"/>
    <dgm:cxn modelId="{88B9F10F-FABA-4DF2-A8A0-1568A5432857}" type="presParOf" srcId="{4068135D-6068-4391-9669-051FCA77417F}" destId="{6755F50E-44D3-4609-8F5F-C9301A887E44}" srcOrd="5" destOrd="0" presId="urn:microsoft.com/office/officeart/2018/2/layout/IconVerticalSolidList"/>
    <dgm:cxn modelId="{B0E846A2-2C49-4E66-BE38-62EA5EF94FDE}" type="presParOf" srcId="{4068135D-6068-4391-9669-051FCA77417F}" destId="{DDD0CF18-4AA7-4B9D-A920-0E13837DCC5E}" srcOrd="6" destOrd="0" presId="urn:microsoft.com/office/officeart/2018/2/layout/IconVerticalSolidList"/>
    <dgm:cxn modelId="{58B7701A-9CB7-4883-BB9F-4F148322D21E}" type="presParOf" srcId="{DDD0CF18-4AA7-4B9D-A920-0E13837DCC5E}" destId="{4114E9E6-6CB5-41F7-A289-2880AA2DC31A}" srcOrd="0" destOrd="0" presId="urn:microsoft.com/office/officeart/2018/2/layout/IconVerticalSolidList"/>
    <dgm:cxn modelId="{FED63F8E-211F-4850-9865-91A8D65AF83A}" type="presParOf" srcId="{DDD0CF18-4AA7-4B9D-A920-0E13837DCC5E}" destId="{4C50E3C5-2464-4789-B611-1F22640BAB5E}" srcOrd="1" destOrd="0" presId="urn:microsoft.com/office/officeart/2018/2/layout/IconVerticalSolidList"/>
    <dgm:cxn modelId="{8828BCD6-A139-4EAA-B8E0-47884D49B6E9}" type="presParOf" srcId="{DDD0CF18-4AA7-4B9D-A920-0E13837DCC5E}" destId="{12E7F549-A80A-4E65-A82B-FEF78830AAC2}" srcOrd="2" destOrd="0" presId="urn:microsoft.com/office/officeart/2018/2/layout/IconVerticalSolidList"/>
    <dgm:cxn modelId="{4D6C864C-6DD1-415D-AB6D-85A10EC56E25}" type="presParOf" srcId="{DDD0CF18-4AA7-4B9D-A920-0E13837DCC5E}" destId="{93C8388A-0F2F-46A8-A48B-F2EBB5A21D7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1107B53D-9FDC-4792-9B11-48A3C878ADD3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AA427ECF-97EE-4B82-B3E8-231AA3BEC3C3}">
      <dgm:prSet/>
      <dgm:spPr/>
      <dgm:t>
        <a:bodyPr/>
        <a:lstStyle/>
        <a:p>
          <a:pPr>
            <a:defRPr cap="all"/>
          </a:pPr>
          <a:r>
            <a:rPr lang="en-US"/>
            <a:t>Identifying stressors</a:t>
          </a:r>
        </a:p>
      </dgm:t>
    </dgm:pt>
    <dgm:pt modelId="{B68DAB69-FD39-4545-9E08-690890B501AE}" type="parTrans" cxnId="{FE5C15BB-147D-4B8F-87B6-544130932F7D}">
      <dgm:prSet/>
      <dgm:spPr/>
      <dgm:t>
        <a:bodyPr/>
        <a:lstStyle/>
        <a:p>
          <a:endParaRPr lang="en-US"/>
        </a:p>
      </dgm:t>
    </dgm:pt>
    <dgm:pt modelId="{E5FBC658-8212-4CE2-9589-E3E9A07963DE}" type="sibTrans" cxnId="{FE5C15BB-147D-4B8F-87B6-544130932F7D}">
      <dgm:prSet/>
      <dgm:spPr/>
      <dgm:t>
        <a:bodyPr/>
        <a:lstStyle/>
        <a:p>
          <a:endParaRPr lang="en-US"/>
        </a:p>
      </dgm:t>
    </dgm:pt>
    <dgm:pt modelId="{9EB0ED4C-6A67-4DDA-9EC5-F4569C26068A}">
      <dgm:prSet/>
      <dgm:spPr/>
      <dgm:t>
        <a:bodyPr/>
        <a:lstStyle/>
        <a:p>
          <a:pPr>
            <a:defRPr cap="all"/>
          </a:pPr>
          <a:r>
            <a:rPr lang="en-US"/>
            <a:t>Identify stress antecedents</a:t>
          </a:r>
        </a:p>
      </dgm:t>
    </dgm:pt>
    <dgm:pt modelId="{D31242A9-25E7-4D9A-99C5-94D45C03E9CD}" type="parTrans" cxnId="{73664A4B-665D-4DD1-8CE6-B3DF4570B610}">
      <dgm:prSet/>
      <dgm:spPr/>
      <dgm:t>
        <a:bodyPr/>
        <a:lstStyle/>
        <a:p>
          <a:endParaRPr lang="en-US"/>
        </a:p>
      </dgm:t>
    </dgm:pt>
    <dgm:pt modelId="{90CA740A-A298-4048-AE8A-9C8FC1414C8D}" type="sibTrans" cxnId="{73664A4B-665D-4DD1-8CE6-B3DF4570B610}">
      <dgm:prSet/>
      <dgm:spPr/>
      <dgm:t>
        <a:bodyPr/>
        <a:lstStyle/>
        <a:p>
          <a:endParaRPr lang="en-US"/>
        </a:p>
      </dgm:t>
    </dgm:pt>
    <dgm:pt modelId="{45F09259-E17F-4532-B6EE-1A82D70E5DC2}">
      <dgm:prSet/>
      <dgm:spPr/>
      <dgm:t>
        <a:bodyPr/>
        <a:lstStyle/>
        <a:p>
          <a:pPr>
            <a:defRPr cap="all"/>
          </a:pPr>
          <a:r>
            <a:rPr lang="en-US"/>
            <a:t>Avoiding negative self-talk</a:t>
          </a:r>
        </a:p>
      </dgm:t>
    </dgm:pt>
    <dgm:pt modelId="{ED526D7A-CABF-42ED-8DBE-4D6AE0E32B8B}" type="parTrans" cxnId="{7B4C438F-6B75-4EED-9C3D-9E9B18C47100}">
      <dgm:prSet/>
      <dgm:spPr/>
      <dgm:t>
        <a:bodyPr/>
        <a:lstStyle/>
        <a:p>
          <a:endParaRPr lang="en-US"/>
        </a:p>
      </dgm:t>
    </dgm:pt>
    <dgm:pt modelId="{EA0B77C2-BF91-4D28-A38D-406AC89102FB}" type="sibTrans" cxnId="{7B4C438F-6B75-4EED-9C3D-9E9B18C47100}">
      <dgm:prSet/>
      <dgm:spPr/>
      <dgm:t>
        <a:bodyPr/>
        <a:lstStyle/>
        <a:p>
          <a:endParaRPr lang="en-US"/>
        </a:p>
      </dgm:t>
    </dgm:pt>
    <dgm:pt modelId="{934A6BFC-64EA-4E54-809C-F4233E9F5466}">
      <dgm:prSet/>
      <dgm:spPr/>
      <dgm:t>
        <a:bodyPr/>
        <a:lstStyle/>
        <a:p>
          <a:pPr>
            <a:defRPr cap="all"/>
          </a:pPr>
          <a:r>
            <a:rPr lang="en-US"/>
            <a:t>Skill acquisition – relaxation techniques / imagery</a:t>
          </a:r>
        </a:p>
      </dgm:t>
    </dgm:pt>
    <dgm:pt modelId="{E106F3F6-51A6-42C3-8ECE-6780FF788E7D}" type="parTrans" cxnId="{4FC3E4B7-87AD-450B-AC5A-38B369C96813}">
      <dgm:prSet/>
      <dgm:spPr/>
      <dgm:t>
        <a:bodyPr/>
        <a:lstStyle/>
        <a:p>
          <a:endParaRPr lang="en-US"/>
        </a:p>
      </dgm:t>
    </dgm:pt>
    <dgm:pt modelId="{0E3682E2-D776-44D3-99E1-4B68418BB3AD}" type="sibTrans" cxnId="{4FC3E4B7-87AD-450B-AC5A-38B369C96813}">
      <dgm:prSet/>
      <dgm:spPr/>
      <dgm:t>
        <a:bodyPr/>
        <a:lstStyle/>
        <a:p>
          <a:endParaRPr lang="en-US"/>
        </a:p>
      </dgm:t>
    </dgm:pt>
    <dgm:pt modelId="{DE746EBB-3368-4549-96DB-73C6931D899D}">
      <dgm:prSet/>
      <dgm:spPr/>
      <dgm:t>
        <a:bodyPr/>
        <a:lstStyle/>
        <a:p>
          <a:pPr>
            <a:defRPr cap="all"/>
          </a:pPr>
          <a:r>
            <a:rPr lang="en-US"/>
            <a:t>Setting new goals</a:t>
          </a:r>
        </a:p>
      </dgm:t>
    </dgm:pt>
    <dgm:pt modelId="{5FF18CFF-C664-43AD-A8B3-B950D1EFADA0}" type="parTrans" cxnId="{C6EC0C5E-B899-47D1-9D2A-21AD9CAC5C05}">
      <dgm:prSet/>
      <dgm:spPr/>
      <dgm:t>
        <a:bodyPr/>
        <a:lstStyle/>
        <a:p>
          <a:endParaRPr lang="en-US"/>
        </a:p>
      </dgm:t>
    </dgm:pt>
    <dgm:pt modelId="{132049C1-1270-41A5-B0F2-E179762B4581}" type="sibTrans" cxnId="{C6EC0C5E-B899-47D1-9D2A-21AD9CAC5C05}">
      <dgm:prSet/>
      <dgm:spPr/>
      <dgm:t>
        <a:bodyPr/>
        <a:lstStyle/>
        <a:p>
          <a:endParaRPr lang="en-US"/>
        </a:p>
      </dgm:t>
    </dgm:pt>
    <dgm:pt modelId="{CD7EEC71-2EFF-4A69-AE58-2EFBBED4922A}">
      <dgm:prSet/>
      <dgm:spPr/>
      <dgm:t>
        <a:bodyPr/>
        <a:lstStyle/>
        <a:p>
          <a:pPr>
            <a:defRPr cap="all"/>
          </a:pPr>
          <a:r>
            <a:rPr lang="en-US"/>
            <a:t>Positive self-talk</a:t>
          </a:r>
        </a:p>
      </dgm:t>
    </dgm:pt>
    <dgm:pt modelId="{14D15FA7-DFB3-48DD-A8E1-FDCC5B14DD59}" type="parTrans" cxnId="{43765728-FEA9-4953-AA20-0258246D82A5}">
      <dgm:prSet/>
      <dgm:spPr/>
      <dgm:t>
        <a:bodyPr/>
        <a:lstStyle/>
        <a:p>
          <a:endParaRPr lang="en-US"/>
        </a:p>
      </dgm:t>
    </dgm:pt>
    <dgm:pt modelId="{2711D5DF-ED67-4EF6-B45D-15F87DFEC711}" type="sibTrans" cxnId="{43765728-FEA9-4953-AA20-0258246D82A5}">
      <dgm:prSet/>
      <dgm:spPr/>
      <dgm:t>
        <a:bodyPr/>
        <a:lstStyle/>
        <a:p>
          <a:endParaRPr lang="en-US"/>
        </a:p>
      </dgm:t>
    </dgm:pt>
    <dgm:pt modelId="{729E99C8-7F02-45FA-AA56-FE983D5C1BB8}">
      <dgm:prSet/>
      <dgm:spPr/>
      <dgm:t>
        <a:bodyPr/>
        <a:lstStyle/>
        <a:p>
          <a:pPr>
            <a:defRPr cap="all"/>
          </a:pPr>
          <a:r>
            <a:rPr lang="en-US"/>
            <a:t>Stress inoculation -  coping strategies</a:t>
          </a:r>
        </a:p>
      </dgm:t>
    </dgm:pt>
    <dgm:pt modelId="{FDE578A3-7B5C-45E8-B808-D1280BAA1564}" type="parTrans" cxnId="{33F6735D-9657-4036-9997-E33C95DCFF79}">
      <dgm:prSet/>
      <dgm:spPr/>
      <dgm:t>
        <a:bodyPr/>
        <a:lstStyle/>
        <a:p>
          <a:endParaRPr lang="en-US"/>
        </a:p>
      </dgm:t>
    </dgm:pt>
    <dgm:pt modelId="{C0CFFC6C-C1F4-4DAB-A818-31D3AE7D2C78}" type="sibTrans" cxnId="{33F6735D-9657-4036-9997-E33C95DCFF79}">
      <dgm:prSet/>
      <dgm:spPr/>
      <dgm:t>
        <a:bodyPr/>
        <a:lstStyle/>
        <a:p>
          <a:endParaRPr lang="en-US"/>
        </a:p>
      </dgm:t>
    </dgm:pt>
    <dgm:pt modelId="{D633333D-B881-4095-A97A-6FB00CE7F66E}" type="pres">
      <dgm:prSet presAssocID="{1107B53D-9FDC-4792-9B11-48A3C878ADD3}" presName="root" presStyleCnt="0">
        <dgm:presLayoutVars>
          <dgm:dir/>
          <dgm:resizeHandles val="exact"/>
        </dgm:presLayoutVars>
      </dgm:prSet>
      <dgm:spPr/>
    </dgm:pt>
    <dgm:pt modelId="{8B84B728-9CFE-4837-958E-FBF21B13BFC5}" type="pres">
      <dgm:prSet presAssocID="{AA427ECF-97EE-4B82-B3E8-231AA3BEC3C3}" presName="compNode" presStyleCnt="0"/>
      <dgm:spPr/>
    </dgm:pt>
    <dgm:pt modelId="{E3A2A108-F2DA-4189-9C4C-77B87D40E63D}" type="pres">
      <dgm:prSet presAssocID="{AA427ECF-97EE-4B82-B3E8-231AA3BEC3C3}" presName="iconBgRect" presStyleLbl="bgShp" presStyleIdx="0" presStyleCnt="7"/>
      <dgm:spPr/>
    </dgm:pt>
    <dgm:pt modelId="{27DD53CE-9A2B-4871-9B80-3EB9CF37BA2B}" type="pres">
      <dgm:prSet presAssocID="{AA427ECF-97EE-4B82-B3E8-231AA3BEC3C3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C6A0046E-E5BB-42F2-8A77-AD6FDEB434EE}" type="pres">
      <dgm:prSet presAssocID="{AA427ECF-97EE-4B82-B3E8-231AA3BEC3C3}" presName="spaceRect" presStyleCnt="0"/>
      <dgm:spPr/>
    </dgm:pt>
    <dgm:pt modelId="{23CF4C85-46AD-4138-9CB4-9495D3AB3DD1}" type="pres">
      <dgm:prSet presAssocID="{AA427ECF-97EE-4B82-B3E8-231AA3BEC3C3}" presName="textRect" presStyleLbl="revTx" presStyleIdx="0" presStyleCnt="7">
        <dgm:presLayoutVars>
          <dgm:chMax val="1"/>
          <dgm:chPref val="1"/>
        </dgm:presLayoutVars>
      </dgm:prSet>
      <dgm:spPr/>
    </dgm:pt>
    <dgm:pt modelId="{D1C19C5E-B35F-4EB3-A52F-CDEF2BE25C4F}" type="pres">
      <dgm:prSet presAssocID="{E5FBC658-8212-4CE2-9589-E3E9A07963DE}" presName="sibTrans" presStyleCnt="0"/>
      <dgm:spPr/>
    </dgm:pt>
    <dgm:pt modelId="{C8D096E5-3E39-4D46-85C1-F1E828C760B6}" type="pres">
      <dgm:prSet presAssocID="{9EB0ED4C-6A67-4DDA-9EC5-F4569C26068A}" presName="compNode" presStyleCnt="0"/>
      <dgm:spPr/>
    </dgm:pt>
    <dgm:pt modelId="{F0EDE15D-931C-4564-A63C-33F1F0ADF682}" type="pres">
      <dgm:prSet presAssocID="{9EB0ED4C-6A67-4DDA-9EC5-F4569C26068A}" presName="iconBgRect" presStyleLbl="bgShp" presStyleIdx="1" presStyleCnt="7"/>
      <dgm:spPr/>
    </dgm:pt>
    <dgm:pt modelId="{C1DA2FD5-CD99-4307-AB0E-1E943D8A7580}" type="pres">
      <dgm:prSet presAssocID="{9EB0ED4C-6A67-4DDA-9EC5-F4569C26068A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5A449477-B873-4B6E-8710-737AFBAEF3F7}" type="pres">
      <dgm:prSet presAssocID="{9EB0ED4C-6A67-4DDA-9EC5-F4569C26068A}" presName="spaceRect" presStyleCnt="0"/>
      <dgm:spPr/>
    </dgm:pt>
    <dgm:pt modelId="{85C39818-1B72-4A66-9D05-CF173775FAE6}" type="pres">
      <dgm:prSet presAssocID="{9EB0ED4C-6A67-4DDA-9EC5-F4569C26068A}" presName="textRect" presStyleLbl="revTx" presStyleIdx="1" presStyleCnt="7">
        <dgm:presLayoutVars>
          <dgm:chMax val="1"/>
          <dgm:chPref val="1"/>
        </dgm:presLayoutVars>
      </dgm:prSet>
      <dgm:spPr/>
    </dgm:pt>
    <dgm:pt modelId="{071EA2BF-0292-41AA-BA2A-A49B0EA7773C}" type="pres">
      <dgm:prSet presAssocID="{90CA740A-A298-4048-AE8A-9C8FC1414C8D}" presName="sibTrans" presStyleCnt="0"/>
      <dgm:spPr/>
    </dgm:pt>
    <dgm:pt modelId="{37A8C624-FBAD-4EB8-A1E3-D2D8B01C2598}" type="pres">
      <dgm:prSet presAssocID="{45F09259-E17F-4532-B6EE-1A82D70E5DC2}" presName="compNode" presStyleCnt="0"/>
      <dgm:spPr/>
    </dgm:pt>
    <dgm:pt modelId="{5881B039-FA1D-463B-87E1-F00E19F483D9}" type="pres">
      <dgm:prSet presAssocID="{45F09259-E17F-4532-B6EE-1A82D70E5DC2}" presName="iconBgRect" presStyleLbl="bgShp" presStyleIdx="2" presStyleCnt="7"/>
      <dgm:spPr/>
    </dgm:pt>
    <dgm:pt modelId="{EBDA7E88-143F-4A6C-A251-C1796E14D959}" type="pres">
      <dgm:prSet presAssocID="{45F09259-E17F-4532-B6EE-1A82D70E5DC2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E6D358D3-C6E0-4897-85EB-5180D2E10681}" type="pres">
      <dgm:prSet presAssocID="{45F09259-E17F-4532-B6EE-1A82D70E5DC2}" presName="spaceRect" presStyleCnt="0"/>
      <dgm:spPr/>
    </dgm:pt>
    <dgm:pt modelId="{32A582B1-B992-4240-8B75-0017BBE64E57}" type="pres">
      <dgm:prSet presAssocID="{45F09259-E17F-4532-B6EE-1A82D70E5DC2}" presName="textRect" presStyleLbl="revTx" presStyleIdx="2" presStyleCnt="7">
        <dgm:presLayoutVars>
          <dgm:chMax val="1"/>
          <dgm:chPref val="1"/>
        </dgm:presLayoutVars>
      </dgm:prSet>
      <dgm:spPr/>
    </dgm:pt>
    <dgm:pt modelId="{F67281E5-22FC-43DA-A779-A00100358E31}" type="pres">
      <dgm:prSet presAssocID="{EA0B77C2-BF91-4D28-A38D-406AC89102FB}" presName="sibTrans" presStyleCnt="0"/>
      <dgm:spPr/>
    </dgm:pt>
    <dgm:pt modelId="{AB48CB76-52D6-40A2-ABAC-EFF1045B56E9}" type="pres">
      <dgm:prSet presAssocID="{934A6BFC-64EA-4E54-809C-F4233E9F5466}" presName="compNode" presStyleCnt="0"/>
      <dgm:spPr/>
    </dgm:pt>
    <dgm:pt modelId="{66629229-202C-44D2-AA63-98DD35D8822B}" type="pres">
      <dgm:prSet presAssocID="{934A6BFC-64EA-4E54-809C-F4233E9F5466}" presName="iconBgRect" presStyleLbl="bgShp" presStyleIdx="3" presStyleCnt="7"/>
      <dgm:spPr/>
    </dgm:pt>
    <dgm:pt modelId="{8516753C-4392-4FAC-8154-478401767FDB}" type="pres">
      <dgm:prSet presAssocID="{934A6BFC-64EA-4E54-809C-F4233E9F5466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nce"/>
        </a:ext>
      </dgm:extLst>
    </dgm:pt>
    <dgm:pt modelId="{27DB72F2-8636-4611-96FE-931B72014205}" type="pres">
      <dgm:prSet presAssocID="{934A6BFC-64EA-4E54-809C-F4233E9F5466}" presName="spaceRect" presStyleCnt="0"/>
      <dgm:spPr/>
    </dgm:pt>
    <dgm:pt modelId="{A57585AE-A7F8-4BAB-BDBF-D8572C7C3632}" type="pres">
      <dgm:prSet presAssocID="{934A6BFC-64EA-4E54-809C-F4233E9F5466}" presName="textRect" presStyleLbl="revTx" presStyleIdx="3" presStyleCnt="7">
        <dgm:presLayoutVars>
          <dgm:chMax val="1"/>
          <dgm:chPref val="1"/>
        </dgm:presLayoutVars>
      </dgm:prSet>
      <dgm:spPr/>
    </dgm:pt>
    <dgm:pt modelId="{C3A9E4B0-F05F-422A-8024-AF126CE917AC}" type="pres">
      <dgm:prSet presAssocID="{0E3682E2-D776-44D3-99E1-4B68418BB3AD}" presName="sibTrans" presStyleCnt="0"/>
      <dgm:spPr/>
    </dgm:pt>
    <dgm:pt modelId="{9872992D-C455-4F9F-86FD-B0239A88D099}" type="pres">
      <dgm:prSet presAssocID="{DE746EBB-3368-4549-96DB-73C6931D899D}" presName="compNode" presStyleCnt="0"/>
      <dgm:spPr/>
    </dgm:pt>
    <dgm:pt modelId="{570287FB-7F3B-4A24-9882-75034397B9BB}" type="pres">
      <dgm:prSet presAssocID="{DE746EBB-3368-4549-96DB-73C6931D899D}" presName="iconBgRect" presStyleLbl="bgShp" presStyleIdx="4" presStyleCnt="7"/>
      <dgm:spPr/>
    </dgm:pt>
    <dgm:pt modelId="{C9911387-ADA8-4B9C-A73F-7E9E13313231}" type="pres">
      <dgm:prSet presAssocID="{DE746EBB-3368-4549-96DB-73C6931D899D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3F6E020B-823F-49DA-A836-4F963EFA166E}" type="pres">
      <dgm:prSet presAssocID="{DE746EBB-3368-4549-96DB-73C6931D899D}" presName="spaceRect" presStyleCnt="0"/>
      <dgm:spPr/>
    </dgm:pt>
    <dgm:pt modelId="{1CAB5AF8-2B12-496F-BC06-1A636FC4C02A}" type="pres">
      <dgm:prSet presAssocID="{DE746EBB-3368-4549-96DB-73C6931D899D}" presName="textRect" presStyleLbl="revTx" presStyleIdx="4" presStyleCnt="7">
        <dgm:presLayoutVars>
          <dgm:chMax val="1"/>
          <dgm:chPref val="1"/>
        </dgm:presLayoutVars>
      </dgm:prSet>
      <dgm:spPr/>
    </dgm:pt>
    <dgm:pt modelId="{F2F298FB-4FEB-4B1B-8365-5EFCC1B43DB7}" type="pres">
      <dgm:prSet presAssocID="{132049C1-1270-41A5-B0F2-E179762B4581}" presName="sibTrans" presStyleCnt="0"/>
      <dgm:spPr/>
    </dgm:pt>
    <dgm:pt modelId="{F15CEDD9-9A51-43D8-B3BC-A97C225A29BF}" type="pres">
      <dgm:prSet presAssocID="{CD7EEC71-2EFF-4A69-AE58-2EFBBED4922A}" presName="compNode" presStyleCnt="0"/>
      <dgm:spPr/>
    </dgm:pt>
    <dgm:pt modelId="{11B67997-F65E-495F-B0D9-0F466CDD542A}" type="pres">
      <dgm:prSet presAssocID="{CD7EEC71-2EFF-4A69-AE58-2EFBBED4922A}" presName="iconBgRect" presStyleLbl="bgShp" presStyleIdx="5" presStyleCnt="7"/>
      <dgm:spPr/>
    </dgm:pt>
    <dgm:pt modelId="{2D1D0D3F-94EF-407B-B778-F05FB7D5459F}" type="pres">
      <dgm:prSet presAssocID="{CD7EEC71-2EFF-4A69-AE58-2EFBBED4922A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FEC26801-B6A6-49BF-8999-ACA10AD07FD3}" type="pres">
      <dgm:prSet presAssocID="{CD7EEC71-2EFF-4A69-AE58-2EFBBED4922A}" presName="spaceRect" presStyleCnt="0"/>
      <dgm:spPr/>
    </dgm:pt>
    <dgm:pt modelId="{21087147-379D-4DA2-AA99-F10F22A74798}" type="pres">
      <dgm:prSet presAssocID="{CD7EEC71-2EFF-4A69-AE58-2EFBBED4922A}" presName="textRect" presStyleLbl="revTx" presStyleIdx="5" presStyleCnt="7">
        <dgm:presLayoutVars>
          <dgm:chMax val="1"/>
          <dgm:chPref val="1"/>
        </dgm:presLayoutVars>
      </dgm:prSet>
      <dgm:spPr/>
    </dgm:pt>
    <dgm:pt modelId="{D319EA97-CC4B-48C1-8956-E2DF62F37F4D}" type="pres">
      <dgm:prSet presAssocID="{2711D5DF-ED67-4EF6-B45D-15F87DFEC711}" presName="sibTrans" presStyleCnt="0"/>
      <dgm:spPr/>
    </dgm:pt>
    <dgm:pt modelId="{40619FCC-F020-48AB-8D90-791EDB927193}" type="pres">
      <dgm:prSet presAssocID="{729E99C8-7F02-45FA-AA56-FE983D5C1BB8}" presName="compNode" presStyleCnt="0"/>
      <dgm:spPr/>
    </dgm:pt>
    <dgm:pt modelId="{A8A90CB1-A9A9-44FB-B840-FED22E16E10D}" type="pres">
      <dgm:prSet presAssocID="{729E99C8-7F02-45FA-AA56-FE983D5C1BB8}" presName="iconBgRect" presStyleLbl="bgShp" presStyleIdx="6" presStyleCnt="7"/>
      <dgm:spPr/>
    </dgm:pt>
    <dgm:pt modelId="{9EC6470C-81B4-4902-A138-3026DB2A8ED0}" type="pres">
      <dgm:prSet presAssocID="{729E99C8-7F02-45FA-AA56-FE983D5C1BB8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ning"/>
        </a:ext>
      </dgm:extLst>
    </dgm:pt>
    <dgm:pt modelId="{A0EE27EE-86E7-4356-A729-C40862A25102}" type="pres">
      <dgm:prSet presAssocID="{729E99C8-7F02-45FA-AA56-FE983D5C1BB8}" presName="spaceRect" presStyleCnt="0"/>
      <dgm:spPr/>
    </dgm:pt>
    <dgm:pt modelId="{42320947-5EAC-4734-9FBE-6A4F16ABD447}" type="pres">
      <dgm:prSet presAssocID="{729E99C8-7F02-45FA-AA56-FE983D5C1BB8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10F01E0B-28CA-420C-9FDE-26E3A75A1E91}" type="presOf" srcId="{934A6BFC-64EA-4E54-809C-F4233E9F5466}" destId="{A57585AE-A7F8-4BAB-BDBF-D8572C7C3632}" srcOrd="0" destOrd="0" presId="urn:microsoft.com/office/officeart/2018/5/layout/IconCircleLabelList"/>
    <dgm:cxn modelId="{CFB09C0E-8B4E-4E16-93E9-52BE0166FAD5}" type="presOf" srcId="{9EB0ED4C-6A67-4DDA-9EC5-F4569C26068A}" destId="{85C39818-1B72-4A66-9D05-CF173775FAE6}" srcOrd="0" destOrd="0" presId="urn:microsoft.com/office/officeart/2018/5/layout/IconCircleLabelList"/>
    <dgm:cxn modelId="{43765728-FEA9-4953-AA20-0258246D82A5}" srcId="{1107B53D-9FDC-4792-9B11-48A3C878ADD3}" destId="{CD7EEC71-2EFF-4A69-AE58-2EFBBED4922A}" srcOrd="5" destOrd="0" parTransId="{14D15FA7-DFB3-48DD-A8E1-FDCC5B14DD59}" sibTransId="{2711D5DF-ED67-4EF6-B45D-15F87DFEC711}"/>
    <dgm:cxn modelId="{73664A4B-665D-4DD1-8CE6-B3DF4570B610}" srcId="{1107B53D-9FDC-4792-9B11-48A3C878ADD3}" destId="{9EB0ED4C-6A67-4DDA-9EC5-F4569C26068A}" srcOrd="1" destOrd="0" parTransId="{D31242A9-25E7-4D9A-99C5-94D45C03E9CD}" sibTransId="{90CA740A-A298-4048-AE8A-9C8FC1414C8D}"/>
    <dgm:cxn modelId="{33F6735D-9657-4036-9997-E33C95DCFF79}" srcId="{1107B53D-9FDC-4792-9B11-48A3C878ADD3}" destId="{729E99C8-7F02-45FA-AA56-FE983D5C1BB8}" srcOrd="6" destOrd="0" parTransId="{FDE578A3-7B5C-45E8-B808-D1280BAA1564}" sibTransId="{C0CFFC6C-C1F4-4DAB-A818-31D3AE7D2C78}"/>
    <dgm:cxn modelId="{C6EC0C5E-B899-47D1-9D2A-21AD9CAC5C05}" srcId="{1107B53D-9FDC-4792-9B11-48A3C878ADD3}" destId="{DE746EBB-3368-4549-96DB-73C6931D899D}" srcOrd="4" destOrd="0" parTransId="{5FF18CFF-C664-43AD-A8B3-B950D1EFADA0}" sibTransId="{132049C1-1270-41A5-B0F2-E179762B4581}"/>
    <dgm:cxn modelId="{953C3C6A-20AA-4281-BE1F-D501F03A30F5}" type="presOf" srcId="{45F09259-E17F-4532-B6EE-1A82D70E5DC2}" destId="{32A582B1-B992-4240-8B75-0017BBE64E57}" srcOrd="0" destOrd="0" presId="urn:microsoft.com/office/officeart/2018/5/layout/IconCircleLabelList"/>
    <dgm:cxn modelId="{A89A707F-8910-4186-B2C1-11F0667477D1}" type="presOf" srcId="{1107B53D-9FDC-4792-9B11-48A3C878ADD3}" destId="{D633333D-B881-4095-A97A-6FB00CE7F66E}" srcOrd="0" destOrd="0" presId="urn:microsoft.com/office/officeart/2018/5/layout/IconCircleLabelList"/>
    <dgm:cxn modelId="{B1DFB98D-B31C-43C8-BDF8-57DE0E800CC7}" type="presOf" srcId="{729E99C8-7F02-45FA-AA56-FE983D5C1BB8}" destId="{42320947-5EAC-4734-9FBE-6A4F16ABD447}" srcOrd="0" destOrd="0" presId="urn:microsoft.com/office/officeart/2018/5/layout/IconCircleLabelList"/>
    <dgm:cxn modelId="{7B4C438F-6B75-4EED-9C3D-9E9B18C47100}" srcId="{1107B53D-9FDC-4792-9B11-48A3C878ADD3}" destId="{45F09259-E17F-4532-B6EE-1A82D70E5DC2}" srcOrd="2" destOrd="0" parTransId="{ED526D7A-CABF-42ED-8DBE-4D6AE0E32B8B}" sibTransId="{EA0B77C2-BF91-4D28-A38D-406AC89102FB}"/>
    <dgm:cxn modelId="{C2A0BD93-5FD5-49FB-8540-0EF97073F312}" type="presOf" srcId="{CD7EEC71-2EFF-4A69-AE58-2EFBBED4922A}" destId="{21087147-379D-4DA2-AA99-F10F22A74798}" srcOrd="0" destOrd="0" presId="urn:microsoft.com/office/officeart/2018/5/layout/IconCircleLabelList"/>
    <dgm:cxn modelId="{4FC3E4B7-87AD-450B-AC5A-38B369C96813}" srcId="{1107B53D-9FDC-4792-9B11-48A3C878ADD3}" destId="{934A6BFC-64EA-4E54-809C-F4233E9F5466}" srcOrd="3" destOrd="0" parTransId="{E106F3F6-51A6-42C3-8ECE-6780FF788E7D}" sibTransId="{0E3682E2-D776-44D3-99E1-4B68418BB3AD}"/>
    <dgm:cxn modelId="{FE5C15BB-147D-4B8F-87B6-544130932F7D}" srcId="{1107B53D-9FDC-4792-9B11-48A3C878ADD3}" destId="{AA427ECF-97EE-4B82-B3E8-231AA3BEC3C3}" srcOrd="0" destOrd="0" parTransId="{B68DAB69-FD39-4545-9E08-690890B501AE}" sibTransId="{E5FBC658-8212-4CE2-9589-E3E9A07963DE}"/>
    <dgm:cxn modelId="{7E7E93E0-D2D3-45B5-8BD9-3AF992C71916}" type="presOf" srcId="{DE746EBB-3368-4549-96DB-73C6931D899D}" destId="{1CAB5AF8-2B12-496F-BC06-1A636FC4C02A}" srcOrd="0" destOrd="0" presId="urn:microsoft.com/office/officeart/2018/5/layout/IconCircleLabelList"/>
    <dgm:cxn modelId="{740306E6-9487-4735-8548-A532FC88D069}" type="presOf" srcId="{AA427ECF-97EE-4B82-B3E8-231AA3BEC3C3}" destId="{23CF4C85-46AD-4138-9CB4-9495D3AB3DD1}" srcOrd="0" destOrd="0" presId="urn:microsoft.com/office/officeart/2018/5/layout/IconCircleLabelList"/>
    <dgm:cxn modelId="{4700ABA6-4C10-4C4A-8C33-2FA908A1FCC8}" type="presParOf" srcId="{D633333D-B881-4095-A97A-6FB00CE7F66E}" destId="{8B84B728-9CFE-4837-958E-FBF21B13BFC5}" srcOrd="0" destOrd="0" presId="urn:microsoft.com/office/officeart/2018/5/layout/IconCircleLabelList"/>
    <dgm:cxn modelId="{DC7CDD3D-BEAA-4050-8C4A-B9C413BC1946}" type="presParOf" srcId="{8B84B728-9CFE-4837-958E-FBF21B13BFC5}" destId="{E3A2A108-F2DA-4189-9C4C-77B87D40E63D}" srcOrd="0" destOrd="0" presId="urn:microsoft.com/office/officeart/2018/5/layout/IconCircleLabelList"/>
    <dgm:cxn modelId="{D01D07D5-70EA-4FAE-A094-869EF82B9137}" type="presParOf" srcId="{8B84B728-9CFE-4837-958E-FBF21B13BFC5}" destId="{27DD53CE-9A2B-4871-9B80-3EB9CF37BA2B}" srcOrd="1" destOrd="0" presId="urn:microsoft.com/office/officeart/2018/5/layout/IconCircleLabelList"/>
    <dgm:cxn modelId="{7A990F6C-C938-4681-8DB0-B6ED2424590C}" type="presParOf" srcId="{8B84B728-9CFE-4837-958E-FBF21B13BFC5}" destId="{C6A0046E-E5BB-42F2-8A77-AD6FDEB434EE}" srcOrd="2" destOrd="0" presId="urn:microsoft.com/office/officeart/2018/5/layout/IconCircleLabelList"/>
    <dgm:cxn modelId="{E45ECFF5-7650-4121-9D57-79D266E870DC}" type="presParOf" srcId="{8B84B728-9CFE-4837-958E-FBF21B13BFC5}" destId="{23CF4C85-46AD-4138-9CB4-9495D3AB3DD1}" srcOrd="3" destOrd="0" presId="urn:microsoft.com/office/officeart/2018/5/layout/IconCircleLabelList"/>
    <dgm:cxn modelId="{1CDF1F2F-2F6C-488D-8189-84F1E9DCEEE6}" type="presParOf" srcId="{D633333D-B881-4095-A97A-6FB00CE7F66E}" destId="{D1C19C5E-B35F-4EB3-A52F-CDEF2BE25C4F}" srcOrd="1" destOrd="0" presId="urn:microsoft.com/office/officeart/2018/5/layout/IconCircleLabelList"/>
    <dgm:cxn modelId="{67D8B14D-7DCF-4EB1-8B77-F4CA05D03C02}" type="presParOf" srcId="{D633333D-B881-4095-A97A-6FB00CE7F66E}" destId="{C8D096E5-3E39-4D46-85C1-F1E828C760B6}" srcOrd="2" destOrd="0" presId="urn:microsoft.com/office/officeart/2018/5/layout/IconCircleLabelList"/>
    <dgm:cxn modelId="{FD83E05E-A849-43FB-A8F7-358209B13259}" type="presParOf" srcId="{C8D096E5-3E39-4D46-85C1-F1E828C760B6}" destId="{F0EDE15D-931C-4564-A63C-33F1F0ADF682}" srcOrd="0" destOrd="0" presId="urn:microsoft.com/office/officeart/2018/5/layout/IconCircleLabelList"/>
    <dgm:cxn modelId="{54675969-990F-4402-9FEB-52461FDC3271}" type="presParOf" srcId="{C8D096E5-3E39-4D46-85C1-F1E828C760B6}" destId="{C1DA2FD5-CD99-4307-AB0E-1E943D8A7580}" srcOrd="1" destOrd="0" presId="urn:microsoft.com/office/officeart/2018/5/layout/IconCircleLabelList"/>
    <dgm:cxn modelId="{EF9372FE-032E-4A91-99B3-1E183C700DDF}" type="presParOf" srcId="{C8D096E5-3E39-4D46-85C1-F1E828C760B6}" destId="{5A449477-B873-4B6E-8710-737AFBAEF3F7}" srcOrd="2" destOrd="0" presId="urn:microsoft.com/office/officeart/2018/5/layout/IconCircleLabelList"/>
    <dgm:cxn modelId="{F646F9F2-09C7-40A4-9C68-4B5F12A42134}" type="presParOf" srcId="{C8D096E5-3E39-4D46-85C1-F1E828C760B6}" destId="{85C39818-1B72-4A66-9D05-CF173775FAE6}" srcOrd="3" destOrd="0" presId="urn:microsoft.com/office/officeart/2018/5/layout/IconCircleLabelList"/>
    <dgm:cxn modelId="{ADD1088A-D7F5-42E0-BE51-E4DD90021475}" type="presParOf" srcId="{D633333D-B881-4095-A97A-6FB00CE7F66E}" destId="{071EA2BF-0292-41AA-BA2A-A49B0EA7773C}" srcOrd="3" destOrd="0" presId="urn:microsoft.com/office/officeart/2018/5/layout/IconCircleLabelList"/>
    <dgm:cxn modelId="{8D065666-3575-4A72-9DDF-F6890D5B7DBB}" type="presParOf" srcId="{D633333D-B881-4095-A97A-6FB00CE7F66E}" destId="{37A8C624-FBAD-4EB8-A1E3-D2D8B01C2598}" srcOrd="4" destOrd="0" presId="urn:microsoft.com/office/officeart/2018/5/layout/IconCircleLabelList"/>
    <dgm:cxn modelId="{D0565862-2DD2-46F0-9C5C-9B71C8149FA2}" type="presParOf" srcId="{37A8C624-FBAD-4EB8-A1E3-D2D8B01C2598}" destId="{5881B039-FA1D-463B-87E1-F00E19F483D9}" srcOrd="0" destOrd="0" presId="urn:microsoft.com/office/officeart/2018/5/layout/IconCircleLabelList"/>
    <dgm:cxn modelId="{2236ACD0-E1F5-49CE-96FC-C11C0958BC40}" type="presParOf" srcId="{37A8C624-FBAD-4EB8-A1E3-D2D8B01C2598}" destId="{EBDA7E88-143F-4A6C-A251-C1796E14D959}" srcOrd="1" destOrd="0" presId="urn:microsoft.com/office/officeart/2018/5/layout/IconCircleLabelList"/>
    <dgm:cxn modelId="{00B40640-1480-41D4-8863-FCB95214944C}" type="presParOf" srcId="{37A8C624-FBAD-4EB8-A1E3-D2D8B01C2598}" destId="{E6D358D3-C6E0-4897-85EB-5180D2E10681}" srcOrd="2" destOrd="0" presId="urn:microsoft.com/office/officeart/2018/5/layout/IconCircleLabelList"/>
    <dgm:cxn modelId="{C500847C-16F8-449F-8DD0-692E7AD46FA4}" type="presParOf" srcId="{37A8C624-FBAD-4EB8-A1E3-D2D8B01C2598}" destId="{32A582B1-B992-4240-8B75-0017BBE64E57}" srcOrd="3" destOrd="0" presId="urn:microsoft.com/office/officeart/2018/5/layout/IconCircleLabelList"/>
    <dgm:cxn modelId="{39943AEC-D9F2-48C3-9743-D4F266BA5628}" type="presParOf" srcId="{D633333D-B881-4095-A97A-6FB00CE7F66E}" destId="{F67281E5-22FC-43DA-A779-A00100358E31}" srcOrd="5" destOrd="0" presId="urn:microsoft.com/office/officeart/2018/5/layout/IconCircleLabelList"/>
    <dgm:cxn modelId="{5CDD5E56-3AC6-4C94-80BD-22226B9503DE}" type="presParOf" srcId="{D633333D-B881-4095-A97A-6FB00CE7F66E}" destId="{AB48CB76-52D6-40A2-ABAC-EFF1045B56E9}" srcOrd="6" destOrd="0" presId="urn:microsoft.com/office/officeart/2018/5/layout/IconCircleLabelList"/>
    <dgm:cxn modelId="{612E22C4-A2B3-42FC-93A0-80F5A15A7D23}" type="presParOf" srcId="{AB48CB76-52D6-40A2-ABAC-EFF1045B56E9}" destId="{66629229-202C-44D2-AA63-98DD35D8822B}" srcOrd="0" destOrd="0" presId="urn:microsoft.com/office/officeart/2018/5/layout/IconCircleLabelList"/>
    <dgm:cxn modelId="{365A782A-D4F3-4D72-B2D5-D6F9B215B843}" type="presParOf" srcId="{AB48CB76-52D6-40A2-ABAC-EFF1045B56E9}" destId="{8516753C-4392-4FAC-8154-478401767FDB}" srcOrd="1" destOrd="0" presId="urn:microsoft.com/office/officeart/2018/5/layout/IconCircleLabelList"/>
    <dgm:cxn modelId="{15EDED37-0C08-4701-B384-3A11AC5AA497}" type="presParOf" srcId="{AB48CB76-52D6-40A2-ABAC-EFF1045B56E9}" destId="{27DB72F2-8636-4611-96FE-931B72014205}" srcOrd="2" destOrd="0" presId="urn:microsoft.com/office/officeart/2018/5/layout/IconCircleLabelList"/>
    <dgm:cxn modelId="{88F66D8B-0A60-4B9D-B4C5-8D7DFFF310CC}" type="presParOf" srcId="{AB48CB76-52D6-40A2-ABAC-EFF1045B56E9}" destId="{A57585AE-A7F8-4BAB-BDBF-D8572C7C3632}" srcOrd="3" destOrd="0" presId="urn:microsoft.com/office/officeart/2018/5/layout/IconCircleLabelList"/>
    <dgm:cxn modelId="{F0DC0569-0AC6-4C10-9967-478EC927F2B4}" type="presParOf" srcId="{D633333D-B881-4095-A97A-6FB00CE7F66E}" destId="{C3A9E4B0-F05F-422A-8024-AF126CE917AC}" srcOrd="7" destOrd="0" presId="urn:microsoft.com/office/officeart/2018/5/layout/IconCircleLabelList"/>
    <dgm:cxn modelId="{03E781B8-E491-47DF-8210-2D7B85E8992F}" type="presParOf" srcId="{D633333D-B881-4095-A97A-6FB00CE7F66E}" destId="{9872992D-C455-4F9F-86FD-B0239A88D099}" srcOrd="8" destOrd="0" presId="urn:microsoft.com/office/officeart/2018/5/layout/IconCircleLabelList"/>
    <dgm:cxn modelId="{AC57BA68-660B-4083-8EF2-7CFCFA64CED5}" type="presParOf" srcId="{9872992D-C455-4F9F-86FD-B0239A88D099}" destId="{570287FB-7F3B-4A24-9882-75034397B9BB}" srcOrd="0" destOrd="0" presId="urn:microsoft.com/office/officeart/2018/5/layout/IconCircleLabelList"/>
    <dgm:cxn modelId="{5E8ECD19-BA5C-42C5-BEE6-F696D3FE02D8}" type="presParOf" srcId="{9872992D-C455-4F9F-86FD-B0239A88D099}" destId="{C9911387-ADA8-4B9C-A73F-7E9E13313231}" srcOrd="1" destOrd="0" presId="urn:microsoft.com/office/officeart/2018/5/layout/IconCircleLabelList"/>
    <dgm:cxn modelId="{0FBE64EB-5BDC-4AB1-975A-F9C798A2CA26}" type="presParOf" srcId="{9872992D-C455-4F9F-86FD-B0239A88D099}" destId="{3F6E020B-823F-49DA-A836-4F963EFA166E}" srcOrd="2" destOrd="0" presId="urn:microsoft.com/office/officeart/2018/5/layout/IconCircleLabelList"/>
    <dgm:cxn modelId="{CF17C9C1-EF1D-42E5-AD07-D26E202A9754}" type="presParOf" srcId="{9872992D-C455-4F9F-86FD-B0239A88D099}" destId="{1CAB5AF8-2B12-496F-BC06-1A636FC4C02A}" srcOrd="3" destOrd="0" presId="urn:microsoft.com/office/officeart/2018/5/layout/IconCircleLabelList"/>
    <dgm:cxn modelId="{A171D384-40B0-4DB5-B9AA-49DDB1CB7D61}" type="presParOf" srcId="{D633333D-B881-4095-A97A-6FB00CE7F66E}" destId="{F2F298FB-4FEB-4B1B-8365-5EFCC1B43DB7}" srcOrd="9" destOrd="0" presId="urn:microsoft.com/office/officeart/2018/5/layout/IconCircleLabelList"/>
    <dgm:cxn modelId="{675F552C-C378-4C1A-9119-80360B5A1863}" type="presParOf" srcId="{D633333D-B881-4095-A97A-6FB00CE7F66E}" destId="{F15CEDD9-9A51-43D8-B3BC-A97C225A29BF}" srcOrd="10" destOrd="0" presId="urn:microsoft.com/office/officeart/2018/5/layout/IconCircleLabelList"/>
    <dgm:cxn modelId="{3AEC1124-5E83-4CCD-BBAE-69B405EA18CF}" type="presParOf" srcId="{F15CEDD9-9A51-43D8-B3BC-A97C225A29BF}" destId="{11B67997-F65E-495F-B0D9-0F466CDD542A}" srcOrd="0" destOrd="0" presId="urn:microsoft.com/office/officeart/2018/5/layout/IconCircleLabelList"/>
    <dgm:cxn modelId="{A4ED32F4-E5C1-4D96-8C7A-1212103B78D6}" type="presParOf" srcId="{F15CEDD9-9A51-43D8-B3BC-A97C225A29BF}" destId="{2D1D0D3F-94EF-407B-B778-F05FB7D5459F}" srcOrd="1" destOrd="0" presId="urn:microsoft.com/office/officeart/2018/5/layout/IconCircleLabelList"/>
    <dgm:cxn modelId="{D431215F-A0D1-4DB6-AC85-0E1F9DEBDD90}" type="presParOf" srcId="{F15CEDD9-9A51-43D8-B3BC-A97C225A29BF}" destId="{FEC26801-B6A6-49BF-8999-ACA10AD07FD3}" srcOrd="2" destOrd="0" presId="urn:microsoft.com/office/officeart/2018/5/layout/IconCircleLabelList"/>
    <dgm:cxn modelId="{154D163C-EC14-4AC5-BE42-90B60EDD1237}" type="presParOf" srcId="{F15CEDD9-9A51-43D8-B3BC-A97C225A29BF}" destId="{21087147-379D-4DA2-AA99-F10F22A74798}" srcOrd="3" destOrd="0" presId="urn:microsoft.com/office/officeart/2018/5/layout/IconCircleLabelList"/>
    <dgm:cxn modelId="{498D12C0-6543-4D46-95D5-782BE05FB47B}" type="presParOf" srcId="{D633333D-B881-4095-A97A-6FB00CE7F66E}" destId="{D319EA97-CC4B-48C1-8956-E2DF62F37F4D}" srcOrd="11" destOrd="0" presId="urn:microsoft.com/office/officeart/2018/5/layout/IconCircleLabelList"/>
    <dgm:cxn modelId="{8334B2BB-9482-456F-A698-1AC254F8DDC1}" type="presParOf" srcId="{D633333D-B881-4095-A97A-6FB00CE7F66E}" destId="{40619FCC-F020-48AB-8D90-791EDB927193}" srcOrd="12" destOrd="0" presId="urn:microsoft.com/office/officeart/2018/5/layout/IconCircleLabelList"/>
    <dgm:cxn modelId="{5BCB0B32-1149-4943-AF3D-49304F1DA27D}" type="presParOf" srcId="{40619FCC-F020-48AB-8D90-791EDB927193}" destId="{A8A90CB1-A9A9-44FB-B840-FED22E16E10D}" srcOrd="0" destOrd="0" presId="urn:microsoft.com/office/officeart/2018/5/layout/IconCircleLabelList"/>
    <dgm:cxn modelId="{BEAE40C7-1B34-4FA5-ABF1-590ACB5D07BE}" type="presParOf" srcId="{40619FCC-F020-48AB-8D90-791EDB927193}" destId="{9EC6470C-81B4-4902-A138-3026DB2A8ED0}" srcOrd="1" destOrd="0" presId="urn:microsoft.com/office/officeart/2018/5/layout/IconCircleLabelList"/>
    <dgm:cxn modelId="{7C4B6F73-1CB1-4A54-A4E1-84DD66D186BC}" type="presParOf" srcId="{40619FCC-F020-48AB-8D90-791EDB927193}" destId="{A0EE27EE-86E7-4356-A729-C40862A25102}" srcOrd="2" destOrd="0" presId="urn:microsoft.com/office/officeart/2018/5/layout/IconCircleLabelList"/>
    <dgm:cxn modelId="{8FE754A6-0DC9-4F07-A4D6-FAC57357831D}" type="presParOf" srcId="{40619FCC-F020-48AB-8D90-791EDB927193}" destId="{42320947-5EAC-4734-9FBE-6A4F16ABD447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18FB30-E248-EA4F-A862-D1D06782D319}">
      <dsp:nvSpPr>
        <dsp:cNvPr id="0" name=""/>
        <dsp:cNvSpPr/>
      </dsp:nvSpPr>
      <dsp:spPr>
        <a:xfrm>
          <a:off x="0" y="446"/>
          <a:ext cx="674055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C887AE-08F6-6F4D-9445-6835EEF99477}">
      <dsp:nvSpPr>
        <dsp:cNvPr id="0" name=""/>
        <dsp:cNvSpPr/>
      </dsp:nvSpPr>
      <dsp:spPr>
        <a:xfrm>
          <a:off x="0" y="446"/>
          <a:ext cx="6740553" cy="7306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Stress as a physiological process:</a:t>
          </a:r>
        </a:p>
      </dsp:txBody>
      <dsp:txXfrm>
        <a:off x="0" y="446"/>
        <a:ext cx="6740553" cy="730609"/>
      </dsp:txXfrm>
    </dsp:sp>
    <dsp:sp modelId="{DAEB23FF-2083-C440-9DB2-B411E5C8B66D}">
      <dsp:nvSpPr>
        <dsp:cNvPr id="0" name=""/>
        <dsp:cNvSpPr/>
      </dsp:nvSpPr>
      <dsp:spPr>
        <a:xfrm>
          <a:off x="0" y="731055"/>
          <a:ext cx="6740553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14E389-397F-F246-82CA-EF637A943383}">
      <dsp:nvSpPr>
        <dsp:cNvPr id="0" name=""/>
        <dsp:cNvSpPr/>
      </dsp:nvSpPr>
      <dsp:spPr>
        <a:xfrm>
          <a:off x="0" y="731055"/>
          <a:ext cx="6740553" cy="7306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Relationship between stress, health and disease status is mediated by physiological processes. </a:t>
          </a:r>
        </a:p>
      </dsp:txBody>
      <dsp:txXfrm>
        <a:off x="0" y="731055"/>
        <a:ext cx="6740553" cy="730609"/>
      </dsp:txXfrm>
    </dsp:sp>
    <dsp:sp modelId="{5635933B-617F-9643-856F-2C65E2087379}">
      <dsp:nvSpPr>
        <dsp:cNvPr id="0" name=""/>
        <dsp:cNvSpPr/>
      </dsp:nvSpPr>
      <dsp:spPr>
        <a:xfrm>
          <a:off x="0" y="1461665"/>
          <a:ext cx="6740553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BE3013-F943-F14B-938D-E12BA4218CF0}">
      <dsp:nvSpPr>
        <dsp:cNvPr id="0" name=""/>
        <dsp:cNvSpPr/>
      </dsp:nvSpPr>
      <dsp:spPr>
        <a:xfrm>
          <a:off x="0" y="1461665"/>
          <a:ext cx="6740553" cy="7306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Links with anxiety – stressor – coping – direction</a:t>
          </a:r>
          <a:endParaRPr lang="en-US" sz="2000" kern="1200" dirty="0"/>
        </a:p>
      </dsp:txBody>
      <dsp:txXfrm>
        <a:off x="0" y="1461665"/>
        <a:ext cx="6740553" cy="730609"/>
      </dsp:txXfrm>
    </dsp:sp>
    <dsp:sp modelId="{55BFDC2E-0397-9040-BE36-9E22122101C8}">
      <dsp:nvSpPr>
        <dsp:cNvPr id="0" name=""/>
        <dsp:cNvSpPr/>
      </dsp:nvSpPr>
      <dsp:spPr>
        <a:xfrm>
          <a:off x="0" y="2192275"/>
          <a:ext cx="6740553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94938D-891B-9B41-9763-ECC9AAF6D270}">
      <dsp:nvSpPr>
        <dsp:cNvPr id="0" name=""/>
        <dsp:cNvSpPr/>
      </dsp:nvSpPr>
      <dsp:spPr>
        <a:xfrm>
          <a:off x="0" y="2192275"/>
          <a:ext cx="6740553" cy="7306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Levels of stressor / perceptions</a:t>
          </a:r>
          <a:endParaRPr lang="en-US" sz="2000" kern="1200"/>
        </a:p>
      </dsp:txBody>
      <dsp:txXfrm>
        <a:off x="0" y="2192275"/>
        <a:ext cx="6740553" cy="730609"/>
      </dsp:txXfrm>
    </dsp:sp>
    <dsp:sp modelId="{3DD1BCBE-286B-834A-9F44-A78DEFA00058}">
      <dsp:nvSpPr>
        <dsp:cNvPr id="0" name=""/>
        <dsp:cNvSpPr/>
      </dsp:nvSpPr>
      <dsp:spPr>
        <a:xfrm>
          <a:off x="0" y="2922885"/>
          <a:ext cx="6740553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7CA855-8638-C045-B02E-BAA404865BD2}">
      <dsp:nvSpPr>
        <dsp:cNvPr id="0" name=""/>
        <dsp:cNvSpPr/>
      </dsp:nvSpPr>
      <dsp:spPr>
        <a:xfrm>
          <a:off x="0" y="2922885"/>
          <a:ext cx="6740553" cy="7306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What stresses may someone be placed under in the outdoors?..</a:t>
          </a:r>
          <a:endParaRPr lang="en-US" sz="2000" kern="1200"/>
        </a:p>
      </dsp:txBody>
      <dsp:txXfrm>
        <a:off x="0" y="2922885"/>
        <a:ext cx="6740553" cy="73060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0964A7-A73E-D844-B7A9-4023DE6EA950}">
      <dsp:nvSpPr>
        <dsp:cNvPr id="0" name=""/>
        <dsp:cNvSpPr/>
      </dsp:nvSpPr>
      <dsp:spPr>
        <a:xfrm>
          <a:off x="0" y="162384"/>
          <a:ext cx="5124159" cy="635602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Short Term</a:t>
          </a:r>
          <a:endParaRPr lang="en-US" sz="1600" kern="1200"/>
        </a:p>
      </dsp:txBody>
      <dsp:txXfrm>
        <a:off x="31028" y="193412"/>
        <a:ext cx="5062103" cy="573546"/>
      </dsp:txXfrm>
    </dsp:sp>
    <dsp:sp modelId="{1E9D4627-B226-5046-A1B1-62628CCDF14E}">
      <dsp:nvSpPr>
        <dsp:cNvPr id="0" name=""/>
        <dsp:cNvSpPr/>
      </dsp:nvSpPr>
      <dsp:spPr>
        <a:xfrm>
          <a:off x="0" y="844066"/>
          <a:ext cx="5124159" cy="635602"/>
        </a:xfrm>
        <a:prstGeom prst="roundRect">
          <a:avLst/>
        </a:prstGeom>
        <a:gradFill rotWithShape="0">
          <a:gsLst>
            <a:gs pos="0">
              <a:schemeClr val="accent2">
                <a:hueOff val="151055"/>
                <a:satOff val="-15998"/>
                <a:lumOff val="-392"/>
                <a:alphaOff val="0"/>
                <a:tint val="96000"/>
                <a:lumMod val="104000"/>
              </a:schemeClr>
            </a:gs>
            <a:gs pos="100000">
              <a:schemeClr val="accent2">
                <a:hueOff val="151055"/>
                <a:satOff val="-15998"/>
                <a:lumOff val="-392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Cognition and stress: can impair cognitive functioning by distracting attention. </a:t>
          </a:r>
          <a:endParaRPr lang="en-US" sz="1600" kern="1200"/>
        </a:p>
      </dsp:txBody>
      <dsp:txXfrm>
        <a:off x="31028" y="875094"/>
        <a:ext cx="5062103" cy="573546"/>
      </dsp:txXfrm>
    </dsp:sp>
    <dsp:sp modelId="{4AA064A1-5E89-6B4B-A8BE-3DF69B082345}">
      <dsp:nvSpPr>
        <dsp:cNvPr id="0" name=""/>
        <dsp:cNvSpPr/>
      </dsp:nvSpPr>
      <dsp:spPr>
        <a:xfrm>
          <a:off x="0" y="1479669"/>
          <a:ext cx="5124159" cy="1556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2692" tIns="20320" rIns="113792" bIns="2032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/>
            <a:t>Noisy surroundings – deal with this kind of stress by </a:t>
          </a:r>
          <a:r>
            <a:rPr lang="ja-JP" sz="1200" kern="1200"/>
            <a:t>‘</a:t>
          </a:r>
          <a:r>
            <a:rPr lang="en-GB" sz="1200" kern="1200"/>
            <a:t>tuning out the noise</a:t>
          </a:r>
          <a:r>
            <a:rPr lang="ja-JP" sz="1200" kern="1200"/>
            <a:t>’</a:t>
          </a:r>
          <a:r>
            <a:rPr lang="en-GB" sz="1200" kern="1200"/>
            <a:t>.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/>
            <a:t>Do not know what to attend to.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/>
            <a:t>Stress can enhance our attention towards a stressor – epinephrine and norepinephrine enhance the memories of stressors that we experience.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/>
            <a:t>Reading…Survival psychology!</a:t>
          </a:r>
          <a:endParaRPr lang="en-US" sz="1200" kern="1200"/>
        </a:p>
      </dsp:txBody>
      <dsp:txXfrm>
        <a:off x="0" y="1479669"/>
        <a:ext cx="5124159" cy="1556640"/>
      </dsp:txXfrm>
    </dsp:sp>
    <dsp:sp modelId="{A3D179D7-D099-224C-AC5D-2A11590F080A}">
      <dsp:nvSpPr>
        <dsp:cNvPr id="0" name=""/>
        <dsp:cNvSpPr/>
      </dsp:nvSpPr>
      <dsp:spPr>
        <a:xfrm>
          <a:off x="0" y="3036309"/>
          <a:ext cx="5124159" cy="635602"/>
        </a:xfrm>
        <a:prstGeom prst="roundRect">
          <a:avLst/>
        </a:prstGeom>
        <a:gradFill rotWithShape="0">
          <a:gsLst>
            <a:gs pos="0">
              <a:schemeClr val="accent2">
                <a:hueOff val="302110"/>
                <a:satOff val="-31995"/>
                <a:lumOff val="-784"/>
                <a:alphaOff val="0"/>
                <a:tint val="96000"/>
                <a:lumMod val="104000"/>
              </a:schemeClr>
            </a:gs>
            <a:gs pos="100000">
              <a:schemeClr val="accent2">
                <a:hueOff val="302110"/>
                <a:satOff val="-31995"/>
                <a:lumOff val="-784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Emotions and stress</a:t>
          </a:r>
          <a:endParaRPr lang="en-US" sz="1600" kern="1200"/>
        </a:p>
      </dsp:txBody>
      <dsp:txXfrm>
        <a:off x="31028" y="3067337"/>
        <a:ext cx="5062103" cy="573546"/>
      </dsp:txXfrm>
    </dsp:sp>
    <dsp:sp modelId="{2232CE26-041D-4A4B-99F2-C677B5F60EC6}">
      <dsp:nvSpPr>
        <dsp:cNvPr id="0" name=""/>
        <dsp:cNvSpPr/>
      </dsp:nvSpPr>
      <dsp:spPr>
        <a:xfrm>
          <a:off x="0" y="3671912"/>
          <a:ext cx="5124159" cy="7948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2692" tIns="20320" rIns="113792" bIns="2032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/>
            <a:t>Fear and anxiety 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/>
            <a:t>Stress can lead to feelings of sadness or depression. 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/>
            <a:t>Anger when a person perceives the situation as harmful or frustrating.</a:t>
          </a:r>
          <a:endParaRPr lang="en-US" sz="1200" kern="1200"/>
        </a:p>
      </dsp:txBody>
      <dsp:txXfrm>
        <a:off x="0" y="3671912"/>
        <a:ext cx="5124159" cy="794880"/>
      </dsp:txXfrm>
    </dsp:sp>
    <dsp:sp modelId="{21DD314B-54BC-8048-9171-FD43AEC462C2}">
      <dsp:nvSpPr>
        <dsp:cNvPr id="0" name=""/>
        <dsp:cNvSpPr/>
      </dsp:nvSpPr>
      <dsp:spPr>
        <a:xfrm>
          <a:off x="0" y="4466792"/>
          <a:ext cx="5124159" cy="635602"/>
        </a:xfrm>
        <a:prstGeom prst="roundRect">
          <a:avLst/>
        </a:prstGeom>
        <a:gradFill rotWithShape="0">
          <a:gsLst>
            <a:gs pos="0">
              <a:schemeClr val="accent2">
                <a:hueOff val="453165"/>
                <a:satOff val="-47993"/>
                <a:lumOff val="-1176"/>
                <a:alphaOff val="0"/>
                <a:tint val="96000"/>
                <a:lumMod val="104000"/>
              </a:schemeClr>
            </a:gs>
            <a:gs pos="100000">
              <a:schemeClr val="accent2">
                <a:hueOff val="453165"/>
                <a:satOff val="-47993"/>
                <a:lumOff val="-1176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Why is this important to consider in adventurous activities situations?</a:t>
          </a:r>
          <a:endParaRPr lang="en-US" sz="1600" kern="1200"/>
        </a:p>
      </dsp:txBody>
      <dsp:txXfrm>
        <a:off x="31028" y="4497820"/>
        <a:ext cx="5062103" cy="57354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F1746B-ABA0-3849-8BDC-E2B8DB2EE3E0}">
      <dsp:nvSpPr>
        <dsp:cNvPr id="0" name=""/>
        <dsp:cNvSpPr/>
      </dsp:nvSpPr>
      <dsp:spPr>
        <a:xfrm>
          <a:off x="0" y="642"/>
          <a:ext cx="5124159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4613C7F-8EC0-0A4B-BD68-9A300EAE1F11}">
      <dsp:nvSpPr>
        <dsp:cNvPr id="0" name=""/>
        <dsp:cNvSpPr/>
      </dsp:nvSpPr>
      <dsp:spPr>
        <a:xfrm>
          <a:off x="0" y="642"/>
          <a:ext cx="5124159" cy="10526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Think of a situations where you have received emotional support from those / someone around you.</a:t>
          </a:r>
          <a:endParaRPr lang="en-US" sz="1900" kern="1200"/>
        </a:p>
      </dsp:txBody>
      <dsp:txXfrm>
        <a:off x="0" y="642"/>
        <a:ext cx="5124159" cy="1052698"/>
      </dsp:txXfrm>
    </dsp:sp>
    <dsp:sp modelId="{D4380195-8BAE-364F-808E-72EE8B008457}">
      <dsp:nvSpPr>
        <dsp:cNvPr id="0" name=""/>
        <dsp:cNvSpPr/>
      </dsp:nvSpPr>
      <dsp:spPr>
        <a:xfrm>
          <a:off x="0" y="1053341"/>
          <a:ext cx="5124159" cy="0"/>
        </a:xfrm>
        <a:prstGeom prst="line">
          <a:avLst/>
        </a:prstGeom>
        <a:gradFill rotWithShape="0">
          <a:gsLst>
            <a:gs pos="0">
              <a:schemeClr val="accent2">
                <a:hueOff val="113291"/>
                <a:satOff val="-11998"/>
                <a:lumOff val="-294"/>
                <a:alphaOff val="0"/>
                <a:tint val="96000"/>
                <a:lumMod val="104000"/>
              </a:schemeClr>
            </a:gs>
            <a:gs pos="100000">
              <a:schemeClr val="accent2">
                <a:hueOff val="113291"/>
                <a:satOff val="-11998"/>
                <a:lumOff val="-294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113291"/>
              <a:satOff val="-11998"/>
              <a:lumOff val="-294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DC999A7-A3C0-7D4B-A26E-1408DF596530}">
      <dsp:nvSpPr>
        <dsp:cNvPr id="0" name=""/>
        <dsp:cNvSpPr/>
      </dsp:nvSpPr>
      <dsp:spPr>
        <a:xfrm>
          <a:off x="0" y="1053341"/>
          <a:ext cx="5124159" cy="10526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How did this make you feel?</a:t>
          </a:r>
          <a:endParaRPr lang="en-US" sz="1900" kern="1200"/>
        </a:p>
      </dsp:txBody>
      <dsp:txXfrm>
        <a:off x="0" y="1053341"/>
        <a:ext cx="5124159" cy="1052698"/>
      </dsp:txXfrm>
    </dsp:sp>
    <dsp:sp modelId="{CE14FDA3-F473-4F4D-8FEA-8FBA91333098}">
      <dsp:nvSpPr>
        <dsp:cNvPr id="0" name=""/>
        <dsp:cNvSpPr/>
      </dsp:nvSpPr>
      <dsp:spPr>
        <a:xfrm>
          <a:off x="0" y="2106040"/>
          <a:ext cx="5124159" cy="0"/>
        </a:xfrm>
        <a:prstGeom prst="line">
          <a:avLst/>
        </a:prstGeom>
        <a:gradFill rotWithShape="0">
          <a:gsLst>
            <a:gs pos="0">
              <a:schemeClr val="accent2">
                <a:hueOff val="226582"/>
                <a:satOff val="-23996"/>
                <a:lumOff val="-588"/>
                <a:alphaOff val="0"/>
                <a:tint val="96000"/>
                <a:lumMod val="104000"/>
              </a:schemeClr>
            </a:gs>
            <a:gs pos="100000">
              <a:schemeClr val="accent2">
                <a:hueOff val="226582"/>
                <a:satOff val="-23996"/>
                <a:lumOff val="-588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226582"/>
              <a:satOff val="-23996"/>
              <a:lumOff val="-588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401D2FA-32C7-3E40-99C9-A550103CC30A}">
      <dsp:nvSpPr>
        <dsp:cNvPr id="0" name=""/>
        <dsp:cNvSpPr/>
      </dsp:nvSpPr>
      <dsp:spPr>
        <a:xfrm>
          <a:off x="0" y="2106040"/>
          <a:ext cx="5124159" cy="10526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If this emotional support was not available how do you think the situation would have been different?</a:t>
          </a:r>
          <a:endParaRPr lang="en-US" sz="1900" kern="1200"/>
        </a:p>
      </dsp:txBody>
      <dsp:txXfrm>
        <a:off x="0" y="2106040"/>
        <a:ext cx="5124159" cy="1052698"/>
      </dsp:txXfrm>
    </dsp:sp>
    <dsp:sp modelId="{B2C9BCE5-E479-6147-BCC0-F89B01E99B45}">
      <dsp:nvSpPr>
        <dsp:cNvPr id="0" name=""/>
        <dsp:cNvSpPr/>
      </dsp:nvSpPr>
      <dsp:spPr>
        <a:xfrm>
          <a:off x="0" y="3158738"/>
          <a:ext cx="5124159" cy="0"/>
        </a:xfrm>
        <a:prstGeom prst="line">
          <a:avLst/>
        </a:prstGeom>
        <a:gradFill rotWithShape="0">
          <a:gsLst>
            <a:gs pos="0">
              <a:schemeClr val="accent2">
                <a:hueOff val="339874"/>
                <a:satOff val="-35995"/>
                <a:lumOff val="-882"/>
                <a:alphaOff val="0"/>
                <a:tint val="96000"/>
                <a:lumMod val="104000"/>
              </a:schemeClr>
            </a:gs>
            <a:gs pos="100000">
              <a:schemeClr val="accent2">
                <a:hueOff val="339874"/>
                <a:satOff val="-35995"/>
                <a:lumOff val="-882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339874"/>
              <a:satOff val="-35995"/>
              <a:lumOff val="-882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2BA1378-340F-4A44-98E8-465EBF416A36}">
      <dsp:nvSpPr>
        <dsp:cNvPr id="0" name=""/>
        <dsp:cNvSpPr/>
      </dsp:nvSpPr>
      <dsp:spPr>
        <a:xfrm>
          <a:off x="0" y="3158738"/>
          <a:ext cx="5124159" cy="10526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Think back to the </a:t>
          </a:r>
          <a:r>
            <a:rPr lang="ja-JP" sz="1900" kern="1200"/>
            <a:t>‘</a:t>
          </a:r>
          <a:r>
            <a:rPr lang="en-GB" sz="1900" kern="1200"/>
            <a:t>problem of the match</a:t>
          </a:r>
          <a:r>
            <a:rPr lang="ja-JP" sz="1900" kern="1200"/>
            <a:t>’</a:t>
          </a:r>
          <a:r>
            <a:rPr lang="en-GB" sz="1900" kern="1200"/>
            <a:t> what issues does this raise?</a:t>
          </a:r>
          <a:endParaRPr lang="en-US" sz="1900" kern="1200"/>
        </a:p>
      </dsp:txBody>
      <dsp:txXfrm>
        <a:off x="0" y="3158738"/>
        <a:ext cx="5124159" cy="1052698"/>
      </dsp:txXfrm>
    </dsp:sp>
    <dsp:sp modelId="{25CF82C9-27EE-E941-9203-21096D336AFE}">
      <dsp:nvSpPr>
        <dsp:cNvPr id="0" name=""/>
        <dsp:cNvSpPr/>
      </dsp:nvSpPr>
      <dsp:spPr>
        <a:xfrm>
          <a:off x="0" y="4211437"/>
          <a:ext cx="5124159" cy="0"/>
        </a:xfrm>
        <a:prstGeom prst="line">
          <a:avLst/>
        </a:prstGeom>
        <a:gradFill rotWithShape="0">
          <a:gsLst>
            <a:gs pos="0">
              <a:schemeClr val="accent2">
                <a:hueOff val="453165"/>
                <a:satOff val="-47993"/>
                <a:lumOff val="-1176"/>
                <a:alphaOff val="0"/>
                <a:tint val="96000"/>
                <a:lumMod val="104000"/>
              </a:schemeClr>
            </a:gs>
            <a:gs pos="100000">
              <a:schemeClr val="accent2">
                <a:hueOff val="453165"/>
                <a:satOff val="-47993"/>
                <a:lumOff val="-1176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453165"/>
              <a:satOff val="-47993"/>
              <a:lumOff val="-1176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301212E-CC56-D046-BB91-C7BDB1BF61A4}">
      <dsp:nvSpPr>
        <dsp:cNvPr id="0" name=""/>
        <dsp:cNvSpPr/>
      </dsp:nvSpPr>
      <dsp:spPr>
        <a:xfrm>
          <a:off x="0" y="4211437"/>
          <a:ext cx="5124159" cy="10526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Awareness / sensitivity.</a:t>
          </a:r>
          <a:endParaRPr lang="en-US" sz="1900" kern="1200"/>
        </a:p>
      </dsp:txBody>
      <dsp:txXfrm>
        <a:off x="0" y="4211437"/>
        <a:ext cx="5124159" cy="105269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9BF9BD-CA88-F746-975F-37C59E97EFBC}">
      <dsp:nvSpPr>
        <dsp:cNvPr id="0" name=""/>
        <dsp:cNvSpPr/>
      </dsp:nvSpPr>
      <dsp:spPr>
        <a:xfrm>
          <a:off x="0" y="311449"/>
          <a:ext cx="5124159" cy="111727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Disaster situations</a:t>
          </a:r>
          <a:endParaRPr lang="en-US" sz="2000" kern="1200"/>
        </a:p>
      </dsp:txBody>
      <dsp:txXfrm>
        <a:off x="54541" y="365990"/>
        <a:ext cx="5015077" cy="1008188"/>
      </dsp:txXfrm>
    </dsp:sp>
    <dsp:sp modelId="{6653155F-4A01-5542-A5E0-D00798373F4D}">
      <dsp:nvSpPr>
        <dsp:cNvPr id="0" name=""/>
        <dsp:cNvSpPr/>
      </dsp:nvSpPr>
      <dsp:spPr>
        <a:xfrm>
          <a:off x="0" y="1486319"/>
          <a:ext cx="5124159" cy="1117270"/>
        </a:xfrm>
        <a:prstGeom prst="roundRect">
          <a:avLst/>
        </a:prstGeom>
        <a:gradFill rotWithShape="0">
          <a:gsLst>
            <a:gs pos="0">
              <a:schemeClr val="accent2">
                <a:hueOff val="151055"/>
                <a:satOff val="-15998"/>
                <a:lumOff val="-392"/>
                <a:alphaOff val="0"/>
                <a:tint val="96000"/>
                <a:lumMod val="104000"/>
              </a:schemeClr>
            </a:gs>
            <a:gs pos="100000">
              <a:schemeClr val="accent2">
                <a:hueOff val="151055"/>
                <a:satOff val="-15998"/>
                <a:lumOff val="-392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In other situations people may become hostile, less caring and uncooperative.</a:t>
          </a:r>
          <a:endParaRPr lang="en-US" sz="2000" kern="1200"/>
        </a:p>
      </dsp:txBody>
      <dsp:txXfrm>
        <a:off x="54541" y="1540860"/>
        <a:ext cx="5015077" cy="1008188"/>
      </dsp:txXfrm>
    </dsp:sp>
    <dsp:sp modelId="{7DD26512-19B0-C744-A674-5AF32175DF53}">
      <dsp:nvSpPr>
        <dsp:cNvPr id="0" name=""/>
        <dsp:cNvSpPr/>
      </dsp:nvSpPr>
      <dsp:spPr>
        <a:xfrm>
          <a:off x="0" y="2661189"/>
          <a:ext cx="5124159" cy="1117270"/>
        </a:xfrm>
        <a:prstGeom prst="roundRect">
          <a:avLst/>
        </a:prstGeom>
        <a:gradFill rotWithShape="0">
          <a:gsLst>
            <a:gs pos="0">
              <a:schemeClr val="accent2">
                <a:hueOff val="302110"/>
                <a:satOff val="-31995"/>
                <a:lumOff val="-784"/>
                <a:alphaOff val="0"/>
                <a:tint val="96000"/>
                <a:lumMod val="104000"/>
              </a:schemeClr>
            </a:gs>
            <a:gs pos="100000">
              <a:schemeClr val="accent2">
                <a:hueOff val="302110"/>
                <a:satOff val="-31995"/>
                <a:lumOff val="-784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When stress and anger are combined negative social behaviours can be displayed (aggression / violence).</a:t>
          </a:r>
          <a:endParaRPr lang="en-US" sz="2000" kern="1200"/>
        </a:p>
      </dsp:txBody>
      <dsp:txXfrm>
        <a:off x="54541" y="2715730"/>
        <a:ext cx="5015077" cy="1008188"/>
      </dsp:txXfrm>
    </dsp:sp>
    <dsp:sp modelId="{B9A7CDA9-D0C2-2E4E-AD9B-0EE4FE4B9E2E}">
      <dsp:nvSpPr>
        <dsp:cNvPr id="0" name=""/>
        <dsp:cNvSpPr/>
      </dsp:nvSpPr>
      <dsp:spPr>
        <a:xfrm>
          <a:off x="0" y="3836059"/>
          <a:ext cx="5124159" cy="1117270"/>
        </a:xfrm>
        <a:prstGeom prst="roundRect">
          <a:avLst/>
        </a:prstGeom>
        <a:gradFill rotWithShape="0">
          <a:gsLst>
            <a:gs pos="0">
              <a:schemeClr val="accent2">
                <a:hueOff val="453165"/>
                <a:satOff val="-47993"/>
                <a:lumOff val="-1176"/>
                <a:alphaOff val="0"/>
                <a:tint val="96000"/>
                <a:lumMod val="104000"/>
              </a:schemeClr>
            </a:gs>
            <a:gs pos="100000">
              <a:schemeClr val="accent2">
                <a:hueOff val="453165"/>
                <a:satOff val="-47993"/>
                <a:lumOff val="-1176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What examples (if any) of changes of behaviour have you seen in outdoor situations as a result of stress?</a:t>
          </a:r>
          <a:endParaRPr lang="en-US" sz="2000" kern="1200"/>
        </a:p>
      </dsp:txBody>
      <dsp:txXfrm>
        <a:off x="54541" y="3890600"/>
        <a:ext cx="5015077" cy="100818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653394-5B2A-4799-BBBF-107964C412B4}">
      <dsp:nvSpPr>
        <dsp:cNvPr id="0" name=""/>
        <dsp:cNvSpPr/>
      </dsp:nvSpPr>
      <dsp:spPr>
        <a:xfrm>
          <a:off x="0" y="642"/>
          <a:ext cx="5124159" cy="150385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E9462F-8A2E-4FDE-B8E5-670D017EA769}">
      <dsp:nvSpPr>
        <dsp:cNvPr id="0" name=""/>
        <dsp:cNvSpPr/>
      </dsp:nvSpPr>
      <dsp:spPr>
        <a:xfrm>
          <a:off x="454916" y="339010"/>
          <a:ext cx="827120" cy="8271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02FCAE-7BD2-4497-BBF5-FACBC9C868DF}">
      <dsp:nvSpPr>
        <dsp:cNvPr id="0" name=""/>
        <dsp:cNvSpPr/>
      </dsp:nvSpPr>
      <dsp:spPr>
        <a:xfrm>
          <a:off x="1736952" y="642"/>
          <a:ext cx="3387206" cy="15038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9158" tIns="159158" rIns="159158" bIns="159158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The belief that you can cope in certain stressful situations.</a:t>
          </a:r>
          <a:endParaRPr lang="en-US" sz="2400" kern="1200"/>
        </a:p>
      </dsp:txBody>
      <dsp:txXfrm>
        <a:off x="1736952" y="642"/>
        <a:ext cx="3387206" cy="1503855"/>
      </dsp:txXfrm>
    </dsp:sp>
    <dsp:sp modelId="{7639BED4-A618-4386-9D61-C6DD6434AB39}">
      <dsp:nvSpPr>
        <dsp:cNvPr id="0" name=""/>
        <dsp:cNvSpPr/>
      </dsp:nvSpPr>
      <dsp:spPr>
        <a:xfrm>
          <a:off x="0" y="1880461"/>
          <a:ext cx="5124159" cy="150385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5D8DC0-8938-4E4A-8652-9414C49779B1}">
      <dsp:nvSpPr>
        <dsp:cNvPr id="0" name=""/>
        <dsp:cNvSpPr/>
      </dsp:nvSpPr>
      <dsp:spPr>
        <a:xfrm>
          <a:off x="454916" y="2218829"/>
          <a:ext cx="827120" cy="8271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6DBA8A-46C6-4FD4-826D-9BD6B890C34D}">
      <dsp:nvSpPr>
        <dsp:cNvPr id="0" name=""/>
        <dsp:cNvSpPr/>
      </dsp:nvSpPr>
      <dsp:spPr>
        <a:xfrm>
          <a:off x="1736952" y="1880461"/>
          <a:ext cx="3387206" cy="15038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9158" tIns="159158" rIns="159158" bIns="159158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Performance accomplishments…</a:t>
          </a:r>
          <a:endParaRPr lang="en-US" sz="2400" kern="1200"/>
        </a:p>
      </dsp:txBody>
      <dsp:txXfrm>
        <a:off x="1736952" y="1880461"/>
        <a:ext cx="3387206" cy="1503855"/>
      </dsp:txXfrm>
    </dsp:sp>
    <dsp:sp modelId="{D9E2DD68-9221-4405-9323-6DA4B7DBA9E8}">
      <dsp:nvSpPr>
        <dsp:cNvPr id="0" name=""/>
        <dsp:cNvSpPr/>
      </dsp:nvSpPr>
      <dsp:spPr>
        <a:xfrm>
          <a:off x="0" y="3760280"/>
          <a:ext cx="5124159" cy="150385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0090EF-A106-4F24-88D8-F5616CE296B2}">
      <dsp:nvSpPr>
        <dsp:cNvPr id="0" name=""/>
        <dsp:cNvSpPr/>
      </dsp:nvSpPr>
      <dsp:spPr>
        <a:xfrm>
          <a:off x="454916" y="4098648"/>
          <a:ext cx="827120" cy="8271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45EEB8-6336-46FD-B210-D6E07D85E7DB}">
      <dsp:nvSpPr>
        <dsp:cNvPr id="0" name=""/>
        <dsp:cNvSpPr/>
      </dsp:nvSpPr>
      <dsp:spPr>
        <a:xfrm>
          <a:off x="1736952" y="3760280"/>
          <a:ext cx="3387206" cy="15038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9158" tIns="159158" rIns="159158" bIns="159158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Positive cycle.</a:t>
          </a:r>
          <a:endParaRPr lang="en-US" sz="2400" kern="1200"/>
        </a:p>
      </dsp:txBody>
      <dsp:txXfrm>
        <a:off x="1736952" y="3760280"/>
        <a:ext cx="3387206" cy="150385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319698-5963-41B1-B002-85BB406D733E}">
      <dsp:nvSpPr>
        <dsp:cNvPr id="0" name=""/>
        <dsp:cNvSpPr/>
      </dsp:nvSpPr>
      <dsp:spPr>
        <a:xfrm>
          <a:off x="0" y="2185"/>
          <a:ext cx="5124159" cy="11074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3595CD-3751-42BF-83A3-043A41991E34}">
      <dsp:nvSpPr>
        <dsp:cNvPr id="0" name=""/>
        <dsp:cNvSpPr/>
      </dsp:nvSpPr>
      <dsp:spPr>
        <a:xfrm>
          <a:off x="335004" y="251362"/>
          <a:ext cx="609099" cy="60909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C7C240-7C82-4D1C-9024-582DDFC3068B}">
      <dsp:nvSpPr>
        <dsp:cNvPr id="0" name=""/>
        <dsp:cNvSpPr/>
      </dsp:nvSpPr>
      <dsp:spPr>
        <a:xfrm>
          <a:off x="1279109" y="2185"/>
          <a:ext cx="3845049" cy="11074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206" tIns="117206" rIns="117206" bIns="117206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What does this suggest are your primary coping strategies?</a:t>
          </a:r>
          <a:endParaRPr lang="en-US" sz="2000" kern="1200"/>
        </a:p>
      </dsp:txBody>
      <dsp:txXfrm>
        <a:off x="1279109" y="2185"/>
        <a:ext cx="3845049" cy="1107454"/>
      </dsp:txXfrm>
    </dsp:sp>
    <dsp:sp modelId="{FED62BB0-28F2-413C-81CF-9A5240F34F31}">
      <dsp:nvSpPr>
        <dsp:cNvPr id="0" name=""/>
        <dsp:cNvSpPr/>
      </dsp:nvSpPr>
      <dsp:spPr>
        <a:xfrm>
          <a:off x="0" y="1386503"/>
          <a:ext cx="5124159" cy="11074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9A5809-05F3-45A5-9870-45231C84CC4F}">
      <dsp:nvSpPr>
        <dsp:cNvPr id="0" name=""/>
        <dsp:cNvSpPr/>
      </dsp:nvSpPr>
      <dsp:spPr>
        <a:xfrm>
          <a:off x="335004" y="1635680"/>
          <a:ext cx="609099" cy="60909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621900-FB7B-482F-8FEA-AB6761ADFDC6}">
      <dsp:nvSpPr>
        <dsp:cNvPr id="0" name=""/>
        <dsp:cNvSpPr/>
      </dsp:nvSpPr>
      <dsp:spPr>
        <a:xfrm>
          <a:off x="1279109" y="1386503"/>
          <a:ext cx="3845049" cy="11074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206" tIns="117206" rIns="117206" bIns="117206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Refer to your previous answers…does this relate to what you have written?</a:t>
          </a:r>
          <a:endParaRPr lang="en-US" sz="2000" kern="1200"/>
        </a:p>
      </dsp:txBody>
      <dsp:txXfrm>
        <a:off x="1279109" y="1386503"/>
        <a:ext cx="3845049" cy="1107454"/>
      </dsp:txXfrm>
    </dsp:sp>
    <dsp:sp modelId="{66746A1B-8FF9-4D15-949B-0197B5A3A946}">
      <dsp:nvSpPr>
        <dsp:cNvPr id="0" name=""/>
        <dsp:cNvSpPr/>
      </dsp:nvSpPr>
      <dsp:spPr>
        <a:xfrm>
          <a:off x="0" y="2770821"/>
          <a:ext cx="5124159" cy="11074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8DB423-823D-4E57-B8F1-5300FC3EB34B}">
      <dsp:nvSpPr>
        <dsp:cNvPr id="0" name=""/>
        <dsp:cNvSpPr/>
      </dsp:nvSpPr>
      <dsp:spPr>
        <a:xfrm>
          <a:off x="335004" y="3019998"/>
          <a:ext cx="609099" cy="60909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383A45-6610-4306-9D62-C7D2D4806B6F}">
      <dsp:nvSpPr>
        <dsp:cNvPr id="0" name=""/>
        <dsp:cNvSpPr/>
      </dsp:nvSpPr>
      <dsp:spPr>
        <a:xfrm>
          <a:off x="1279109" y="2770821"/>
          <a:ext cx="3845049" cy="11074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206" tIns="117206" rIns="117206" bIns="117206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Positive approaches?</a:t>
          </a:r>
          <a:endParaRPr lang="en-US" sz="2000" kern="1200"/>
        </a:p>
      </dsp:txBody>
      <dsp:txXfrm>
        <a:off x="1279109" y="2770821"/>
        <a:ext cx="3845049" cy="1107454"/>
      </dsp:txXfrm>
    </dsp:sp>
    <dsp:sp modelId="{4114E9E6-6CB5-41F7-A289-2880AA2DC31A}">
      <dsp:nvSpPr>
        <dsp:cNvPr id="0" name=""/>
        <dsp:cNvSpPr/>
      </dsp:nvSpPr>
      <dsp:spPr>
        <a:xfrm>
          <a:off x="0" y="4155139"/>
          <a:ext cx="5124159" cy="11074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50E3C5-2464-4789-B611-1F22640BAB5E}">
      <dsp:nvSpPr>
        <dsp:cNvPr id="0" name=""/>
        <dsp:cNvSpPr/>
      </dsp:nvSpPr>
      <dsp:spPr>
        <a:xfrm>
          <a:off x="335004" y="4404316"/>
          <a:ext cx="609099" cy="60909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C8388A-0F2F-46A8-A48B-F2EBB5A21D73}">
      <dsp:nvSpPr>
        <dsp:cNvPr id="0" name=""/>
        <dsp:cNvSpPr/>
      </dsp:nvSpPr>
      <dsp:spPr>
        <a:xfrm>
          <a:off x="1279109" y="4155139"/>
          <a:ext cx="3845049" cy="11074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206" tIns="117206" rIns="117206" bIns="117206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Seek alternatives…</a:t>
          </a:r>
          <a:endParaRPr lang="en-US" sz="2000" kern="1200"/>
        </a:p>
      </dsp:txBody>
      <dsp:txXfrm>
        <a:off x="1279109" y="4155139"/>
        <a:ext cx="3845049" cy="110745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A2A108-F2DA-4189-9C4C-77B87D40E63D}">
      <dsp:nvSpPr>
        <dsp:cNvPr id="0" name=""/>
        <dsp:cNvSpPr/>
      </dsp:nvSpPr>
      <dsp:spPr>
        <a:xfrm>
          <a:off x="230355" y="2018"/>
          <a:ext cx="680888" cy="68088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DD53CE-9A2B-4871-9B80-3EB9CF37BA2B}">
      <dsp:nvSpPr>
        <dsp:cNvPr id="0" name=""/>
        <dsp:cNvSpPr/>
      </dsp:nvSpPr>
      <dsp:spPr>
        <a:xfrm>
          <a:off x="375462" y="147125"/>
          <a:ext cx="390673" cy="39067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CF4C85-46AD-4138-9CB4-9495D3AB3DD1}">
      <dsp:nvSpPr>
        <dsp:cNvPr id="0" name=""/>
        <dsp:cNvSpPr/>
      </dsp:nvSpPr>
      <dsp:spPr>
        <a:xfrm>
          <a:off x="12694" y="894987"/>
          <a:ext cx="1116210" cy="4464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Identifying stressors</a:t>
          </a:r>
        </a:p>
      </dsp:txBody>
      <dsp:txXfrm>
        <a:off x="12694" y="894987"/>
        <a:ext cx="1116210" cy="446484"/>
      </dsp:txXfrm>
    </dsp:sp>
    <dsp:sp modelId="{F0EDE15D-931C-4564-A63C-33F1F0ADF682}">
      <dsp:nvSpPr>
        <dsp:cNvPr id="0" name=""/>
        <dsp:cNvSpPr/>
      </dsp:nvSpPr>
      <dsp:spPr>
        <a:xfrm>
          <a:off x="1541903" y="2018"/>
          <a:ext cx="680888" cy="680888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DA2FD5-CD99-4307-AB0E-1E943D8A7580}">
      <dsp:nvSpPr>
        <dsp:cNvPr id="0" name=""/>
        <dsp:cNvSpPr/>
      </dsp:nvSpPr>
      <dsp:spPr>
        <a:xfrm>
          <a:off x="1687010" y="147125"/>
          <a:ext cx="390673" cy="39067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C39818-1B72-4A66-9D05-CF173775FAE6}">
      <dsp:nvSpPr>
        <dsp:cNvPr id="0" name=""/>
        <dsp:cNvSpPr/>
      </dsp:nvSpPr>
      <dsp:spPr>
        <a:xfrm>
          <a:off x="1324242" y="894987"/>
          <a:ext cx="1116210" cy="4464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Identify stress antecedents</a:t>
          </a:r>
        </a:p>
      </dsp:txBody>
      <dsp:txXfrm>
        <a:off x="1324242" y="894987"/>
        <a:ext cx="1116210" cy="446484"/>
      </dsp:txXfrm>
    </dsp:sp>
    <dsp:sp modelId="{5881B039-FA1D-463B-87E1-F00E19F483D9}">
      <dsp:nvSpPr>
        <dsp:cNvPr id="0" name=""/>
        <dsp:cNvSpPr/>
      </dsp:nvSpPr>
      <dsp:spPr>
        <a:xfrm>
          <a:off x="2853451" y="2018"/>
          <a:ext cx="680888" cy="680888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DA7E88-143F-4A6C-A251-C1796E14D959}">
      <dsp:nvSpPr>
        <dsp:cNvPr id="0" name=""/>
        <dsp:cNvSpPr/>
      </dsp:nvSpPr>
      <dsp:spPr>
        <a:xfrm>
          <a:off x="2998558" y="147125"/>
          <a:ext cx="390673" cy="39067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A582B1-B992-4240-8B75-0017BBE64E57}">
      <dsp:nvSpPr>
        <dsp:cNvPr id="0" name=""/>
        <dsp:cNvSpPr/>
      </dsp:nvSpPr>
      <dsp:spPr>
        <a:xfrm>
          <a:off x="2635790" y="894987"/>
          <a:ext cx="1116210" cy="4464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Avoiding negative self-talk</a:t>
          </a:r>
        </a:p>
      </dsp:txBody>
      <dsp:txXfrm>
        <a:off x="2635790" y="894987"/>
        <a:ext cx="1116210" cy="446484"/>
      </dsp:txXfrm>
    </dsp:sp>
    <dsp:sp modelId="{66629229-202C-44D2-AA63-98DD35D8822B}">
      <dsp:nvSpPr>
        <dsp:cNvPr id="0" name=""/>
        <dsp:cNvSpPr/>
      </dsp:nvSpPr>
      <dsp:spPr>
        <a:xfrm>
          <a:off x="4164999" y="2018"/>
          <a:ext cx="680888" cy="680888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16753C-4392-4FAC-8154-478401767FDB}">
      <dsp:nvSpPr>
        <dsp:cNvPr id="0" name=""/>
        <dsp:cNvSpPr/>
      </dsp:nvSpPr>
      <dsp:spPr>
        <a:xfrm>
          <a:off x="4310106" y="147125"/>
          <a:ext cx="390673" cy="39067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7585AE-A7F8-4BAB-BDBF-D8572C7C3632}">
      <dsp:nvSpPr>
        <dsp:cNvPr id="0" name=""/>
        <dsp:cNvSpPr/>
      </dsp:nvSpPr>
      <dsp:spPr>
        <a:xfrm>
          <a:off x="3947337" y="894987"/>
          <a:ext cx="1116210" cy="4464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Skill acquisition – relaxation techniques / imagery</a:t>
          </a:r>
        </a:p>
      </dsp:txBody>
      <dsp:txXfrm>
        <a:off x="3947337" y="894987"/>
        <a:ext cx="1116210" cy="446484"/>
      </dsp:txXfrm>
    </dsp:sp>
    <dsp:sp modelId="{570287FB-7F3B-4A24-9882-75034397B9BB}">
      <dsp:nvSpPr>
        <dsp:cNvPr id="0" name=""/>
        <dsp:cNvSpPr/>
      </dsp:nvSpPr>
      <dsp:spPr>
        <a:xfrm>
          <a:off x="5476546" y="2018"/>
          <a:ext cx="680888" cy="680888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911387-ADA8-4B9C-A73F-7E9E13313231}">
      <dsp:nvSpPr>
        <dsp:cNvPr id="0" name=""/>
        <dsp:cNvSpPr/>
      </dsp:nvSpPr>
      <dsp:spPr>
        <a:xfrm>
          <a:off x="5621654" y="147125"/>
          <a:ext cx="390673" cy="39067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AB5AF8-2B12-496F-BC06-1A636FC4C02A}">
      <dsp:nvSpPr>
        <dsp:cNvPr id="0" name=""/>
        <dsp:cNvSpPr/>
      </dsp:nvSpPr>
      <dsp:spPr>
        <a:xfrm>
          <a:off x="5258885" y="894987"/>
          <a:ext cx="1116210" cy="4464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Setting new goals</a:t>
          </a:r>
        </a:p>
      </dsp:txBody>
      <dsp:txXfrm>
        <a:off x="5258885" y="894987"/>
        <a:ext cx="1116210" cy="446484"/>
      </dsp:txXfrm>
    </dsp:sp>
    <dsp:sp modelId="{11B67997-F65E-495F-B0D9-0F466CDD542A}">
      <dsp:nvSpPr>
        <dsp:cNvPr id="0" name=""/>
        <dsp:cNvSpPr/>
      </dsp:nvSpPr>
      <dsp:spPr>
        <a:xfrm>
          <a:off x="6788094" y="2018"/>
          <a:ext cx="680888" cy="68088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1D0D3F-94EF-407B-B778-F05FB7D5459F}">
      <dsp:nvSpPr>
        <dsp:cNvPr id="0" name=""/>
        <dsp:cNvSpPr/>
      </dsp:nvSpPr>
      <dsp:spPr>
        <a:xfrm>
          <a:off x="6933202" y="147125"/>
          <a:ext cx="390673" cy="390673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087147-379D-4DA2-AA99-F10F22A74798}">
      <dsp:nvSpPr>
        <dsp:cNvPr id="0" name=""/>
        <dsp:cNvSpPr/>
      </dsp:nvSpPr>
      <dsp:spPr>
        <a:xfrm>
          <a:off x="6570433" y="894987"/>
          <a:ext cx="1116210" cy="4464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Positive self-talk</a:t>
          </a:r>
        </a:p>
      </dsp:txBody>
      <dsp:txXfrm>
        <a:off x="6570433" y="894987"/>
        <a:ext cx="1116210" cy="446484"/>
      </dsp:txXfrm>
    </dsp:sp>
    <dsp:sp modelId="{A8A90CB1-A9A9-44FB-B840-FED22E16E10D}">
      <dsp:nvSpPr>
        <dsp:cNvPr id="0" name=""/>
        <dsp:cNvSpPr/>
      </dsp:nvSpPr>
      <dsp:spPr>
        <a:xfrm>
          <a:off x="3509225" y="1620524"/>
          <a:ext cx="680888" cy="680888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C6470C-81B4-4902-A138-3026DB2A8ED0}">
      <dsp:nvSpPr>
        <dsp:cNvPr id="0" name=""/>
        <dsp:cNvSpPr/>
      </dsp:nvSpPr>
      <dsp:spPr>
        <a:xfrm>
          <a:off x="3654332" y="1765631"/>
          <a:ext cx="390673" cy="390673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320947-5EAC-4734-9FBE-6A4F16ABD447}">
      <dsp:nvSpPr>
        <dsp:cNvPr id="0" name=""/>
        <dsp:cNvSpPr/>
      </dsp:nvSpPr>
      <dsp:spPr>
        <a:xfrm>
          <a:off x="3291564" y="2513493"/>
          <a:ext cx="1116210" cy="4464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Stress inoculation -  coping strategies</a:t>
          </a:r>
        </a:p>
      </dsp:txBody>
      <dsp:txXfrm>
        <a:off x="3291564" y="2513493"/>
        <a:ext cx="1116210" cy="44648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728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9688" y="0"/>
            <a:ext cx="294640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728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9750"/>
            <a:ext cx="294640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728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9688" y="9429750"/>
            <a:ext cx="294640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panose="020B0604020202020204" pitchFamily="34" charset="0"/>
              </a:defRPr>
            </a:lvl1pPr>
          </a:lstStyle>
          <a:p>
            <a:fld id="{EF3B7D1F-4FF6-4C05-87B7-4AAAE9B6C28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49688" y="0"/>
            <a:ext cx="294640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072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9163" y="744538"/>
            <a:ext cx="4960937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9450" y="4714875"/>
            <a:ext cx="5438775" cy="446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7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9750"/>
            <a:ext cx="294640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49688" y="9429750"/>
            <a:ext cx="294640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panose="020B0604020202020204" pitchFamily="34" charset="0"/>
              </a:defRPr>
            </a:lvl1pPr>
          </a:lstStyle>
          <a:p>
            <a:fld id="{C6345E20-A345-43F1-A228-E79B0FEC4D59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352D9B9C-BF88-4762-B015-304521EEC603}" type="slidenum">
              <a:rPr lang="en-US" altLang="en-US">
                <a:latin typeface="Arial" panose="020B0604020202020204" pitchFamily="34" charset="0"/>
              </a:rPr>
              <a:pPr/>
              <a:t>1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F8AAAFDE-6B43-464F-9DF8-555E6F0A9211}" type="slidenum">
              <a:rPr lang="en-US" altLang="en-US">
                <a:latin typeface="Arial" panose="020B0604020202020204" pitchFamily="34" charset="0"/>
              </a:rPr>
              <a:pPr/>
              <a:t>2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E245E343-4D1E-460C-BD8A-A4DF39E443D3}" type="slidenum">
              <a:rPr lang="en-US" altLang="en-US">
                <a:latin typeface="Arial" panose="020B0604020202020204" pitchFamily="34" charset="0"/>
              </a:rPr>
              <a:pPr/>
              <a:t>3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337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60E96655-510F-4304-8A75-73FDDCE62BB8}" type="slidenum">
              <a:rPr lang="en-US" altLang="en-US">
                <a:latin typeface="Arial" panose="020B0604020202020204" pitchFamily="34" charset="0"/>
              </a:rPr>
              <a:pPr/>
              <a:t>5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67E9639D-761D-4C52-B564-0F5AA50DEC21}" type="slidenum">
              <a:rPr lang="en-US" altLang="en-US">
                <a:latin typeface="Arial" panose="020B0604020202020204" pitchFamily="34" charset="0"/>
              </a:rPr>
              <a:pPr/>
              <a:t>6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358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CC5C86F7-FA6C-44CC-81EF-22D87BBD70D9}" type="slidenum">
              <a:rPr lang="en-US" altLang="en-US">
                <a:latin typeface="Arial" panose="020B0604020202020204" pitchFamily="34" charset="0"/>
              </a:rPr>
              <a:pPr/>
              <a:t>7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40CE2E3B-8337-4D96-A134-4F2BB84D4AF2}" type="slidenum">
              <a:rPr lang="en-US" altLang="en-US">
                <a:latin typeface="Arial" panose="020B0604020202020204" pitchFamily="34" charset="0"/>
              </a:rPr>
              <a:pPr/>
              <a:t>8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1D8879BC-CBFD-4F02-B926-8AB0C1E5DAE1}" type="slidenum">
              <a:rPr lang="en-US" altLang="en-US">
                <a:latin typeface="Arial" panose="020B0604020202020204" pitchFamily="34" charset="0"/>
              </a:rPr>
              <a:pPr/>
              <a:t>9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3E127097-076E-432B-95D4-796CF6A7C46A}" type="slidenum">
              <a:rPr lang="en-US" altLang="en-US">
                <a:latin typeface="Arial" panose="020B0604020202020204" pitchFamily="34" charset="0"/>
              </a:rPr>
              <a:pPr/>
              <a:t>10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399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7E4DEAB6-63D6-4BD5-AF86-651DE28B38A6}" type="slidenum">
              <a:rPr lang="en-US" altLang="en-US">
                <a:latin typeface="Arial" panose="020B0604020202020204" pitchFamily="34" charset="0"/>
              </a:rPr>
              <a:pPr/>
              <a:t>11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B07D2037-4B38-4A20-AC98-EC0F495542DC}" type="slidenum">
              <a:rPr lang="en-US" altLang="en-US">
                <a:latin typeface="Arial" panose="020B0604020202020204" pitchFamily="34" charset="0"/>
              </a:rPr>
              <a:pPr/>
              <a:t>12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AE212744-CC17-4B1D-A30A-8C3E0F529882}" type="slidenum">
              <a:rPr lang="en-US" altLang="en-US">
                <a:latin typeface="Arial" panose="020B0604020202020204" pitchFamily="34" charset="0"/>
              </a:rPr>
              <a:pPr/>
              <a:t>14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5FC286E7-BFDC-4D69-8F91-FBBF5BE77B1F}" type="slidenum">
              <a:rPr lang="en-US" altLang="en-US">
                <a:latin typeface="Arial" panose="020B0604020202020204" pitchFamily="34" charset="0"/>
              </a:rPr>
              <a:pPr/>
              <a:t>15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72E05774-942D-4697-A097-ACA4BAF53B52}" type="slidenum">
              <a:rPr lang="en-US" altLang="en-US">
                <a:latin typeface="Arial" panose="020B0604020202020204" pitchFamily="34" charset="0"/>
              </a:rPr>
              <a:pPr/>
              <a:t>16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450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73FF1E30-590A-405A-9BE2-B448FE2542CF}" type="slidenum">
              <a:rPr lang="en-US" altLang="en-US">
                <a:latin typeface="Arial" panose="020B0604020202020204" pitchFamily="34" charset="0"/>
              </a:rPr>
              <a:pPr/>
              <a:t>18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460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159E99E8-96B7-45A8-8313-45DE604C5A30}" type="slidenum">
              <a:rPr lang="en-US" altLang="en-US">
                <a:latin typeface="Arial" panose="020B0604020202020204" pitchFamily="34" charset="0"/>
              </a:rPr>
              <a:pPr/>
              <a:t>19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471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887EFA7A-5047-4463-8BA1-00B7F8F4758C}" type="slidenum">
              <a:rPr lang="en-US" altLang="en-US">
                <a:latin typeface="Arial" panose="020B0604020202020204" pitchFamily="34" charset="0"/>
              </a:rPr>
              <a:pPr/>
              <a:t>20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481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3BF7E45C-19D5-4F85-9DFE-25ED7487DB6A}" type="slidenum">
              <a:rPr lang="en-US" altLang="en-US">
                <a:latin typeface="Arial" panose="020B0604020202020204" pitchFamily="34" charset="0"/>
              </a:rPr>
              <a:pPr/>
              <a:t>21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491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D1B7AFF3-CA8F-4B14-ABE0-3B6A01804594}" type="slidenum">
              <a:rPr lang="en-US" altLang="en-US">
                <a:latin typeface="Arial" panose="020B0604020202020204" pitchFamily="34" charset="0"/>
              </a:rPr>
              <a:pPr/>
              <a:t>24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42416" y="2514601"/>
            <a:ext cx="6600451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42416" y="4777380"/>
            <a:ext cx="6600451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Freeform 8"/>
          <p:cNvSpPr/>
          <p:nvPr/>
        </p:nvSpPr>
        <p:spPr bwMode="auto">
          <a:xfrm>
            <a:off x="-31719" y="4321158"/>
            <a:ext cx="1395473" cy="781781"/>
          </a:xfrm>
          <a:custGeom>
            <a:avLst/>
            <a:gdLst/>
            <a:ahLst/>
            <a:cxnLst/>
            <a:rect l="l" t="t" r="r" b="b"/>
            <a:pathLst>
              <a:path w="8042" h="10000">
                <a:moveTo>
                  <a:pt x="5799" y="10000"/>
                </a:moveTo>
                <a:cubicBezTo>
                  <a:pt x="5880" y="10000"/>
                  <a:pt x="5934" y="9940"/>
                  <a:pt x="5961" y="9880"/>
                </a:cubicBezTo>
                <a:cubicBezTo>
                  <a:pt x="5961" y="9820"/>
                  <a:pt x="5988" y="9820"/>
                  <a:pt x="5988" y="9820"/>
                </a:cubicBezTo>
                <a:lnTo>
                  <a:pt x="8042" y="5260"/>
                </a:lnTo>
                <a:cubicBezTo>
                  <a:pt x="8096" y="5140"/>
                  <a:pt x="8096" y="4901"/>
                  <a:pt x="8042" y="4721"/>
                </a:cubicBezTo>
                <a:lnTo>
                  <a:pt x="5988" y="221"/>
                </a:lnTo>
                <a:cubicBezTo>
                  <a:pt x="5988" y="160"/>
                  <a:pt x="5961" y="160"/>
                  <a:pt x="5961" y="160"/>
                </a:cubicBezTo>
                <a:cubicBezTo>
                  <a:pt x="5934" y="101"/>
                  <a:pt x="5880" y="41"/>
                  <a:pt x="5799" y="41"/>
                </a:cubicBezTo>
                <a:lnTo>
                  <a:pt x="18" y="0"/>
                </a:lnTo>
                <a:cubicBezTo>
                  <a:pt x="12" y="3330"/>
                  <a:pt x="6" y="6661"/>
                  <a:pt x="0" y="9991"/>
                </a:cubicBezTo>
                <a:lnTo>
                  <a:pt x="5799" y="10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23334" y="4529541"/>
            <a:ext cx="584978" cy="365125"/>
          </a:xfrm>
        </p:spPr>
        <p:txBody>
          <a:bodyPr/>
          <a:lstStyle/>
          <a:p>
            <a:fld id="{B9CA6EDC-76D3-4429-AC2C-ECF0F20CD758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24417341"/>
      </p:ext>
    </p:extLst>
  </p:cSld>
  <p:clrMapOvr>
    <a:masterClrMapping/>
  </p:clrMapOvr>
  <p:transition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1" y="624110"/>
            <a:ext cx="6589199" cy="128089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133600"/>
            <a:ext cx="6591985" cy="37776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63AC5-FF60-4C2D-9D8F-9A083D7113F7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84054775"/>
      </p:ext>
    </p:extLst>
  </p:cSld>
  <p:clrMapOvr>
    <a:masterClrMapping/>
  </p:clrMapOvr>
  <p:transition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074562"/>
            <a:ext cx="6591985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3581400"/>
            <a:ext cx="659198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6D58CAF4-6CBC-4DAA-900E-0C3320032FD6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91724812"/>
      </p:ext>
    </p:extLst>
  </p:cSld>
  <p:clrMapOvr>
    <a:masterClrMapping/>
  </p:clrMapOvr>
  <p:transition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42416" y="2136706"/>
            <a:ext cx="3197531" cy="376739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7307" y="2136706"/>
            <a:ext cx="3197093" cy="376739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C6F22AD4-1E48-4A00-82F4-18FD37234761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58645372"/>
      </p:ext>
    </p:extLst>
  </p:cSld>
  <p:clrMapOvr>
    <a:masterClrMapping/>
  </p:clrMapOvr>
  <p:transition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65352" y="2226626"/>
            <a:ext cx="287459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42415" y="2802888"/>
            <a:ext cx="3197532" cy="310570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6154" y="2223398"/>
            <a:ext cx="28732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33715" y="2799660"/>
            <a:ext cx="3195680" cy="310570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842E32CE-F6BA-48A9-BE6D-D9604627F7DF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21653781"/>
      </p:ext>
    </p:extLst>
  </p:cSld>
  <p:clrMapOvr>
    <a:masterClrMapping/>
  </p:clrMapOvr>
  <p:transition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71BA71-C446-4047-88F5-5D186819802F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48014373"/>
      </p:ext>
    </p:extLst>
  </p:cSld>
  <p:clrMapOvr>
    <a:masterClrMapping/>
  </p:clrMapOvr>
  <p:transition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A8D63E-34E5-436B-8B9D-06C36B53784C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07028190"/>
      </p:ext>
    </p:extLst>
  </p:cSld>
  <p:clrMapOvr>
    <a:masterClrMapping/>
  </p:clrMapOvr>
  <p:transition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46088"/>
            <a:ext cx="2629584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3494" y="446089"/>
            <a:ext cx="3790906" cy="5414963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1598613"/>
            <a:ext cx="2629584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3E6E3-F606-4A33-9A34-0C216D76D93C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53382690"/>
      </p:ext>
    </p:extLst>
  </p:cSld>
  <p:clrMapOvr>
    <a:masterClrMapping/>
  </p:clrMapOvr>
  <p:transition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800600"/>
            <a:ext cx="6591985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42415" y="634965"/>
            <a:ext cx="6591985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367338"/>
            <a:ext cx="6591985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2E74F65C-56DA-48D9-BAEC-DD8EDC8A93E2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32906155"/>
      </p:ext>
    </p:extLst>
  </p:cSld>
  <p:clrMapOvr>
    <a:masterClrMapping/>
  </p:clrMapOvr>
  <p:transition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609600"/>
            <a:ext cx="6591985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62461327-330D-456F-B5CE-0B45173A0188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628337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15972" y="3505200"/>
            <a:ext cx="5653888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9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62461327-330D-456F-B5CE-0B45173A0188}" type="slidenum">
              <a:rPr lang="en-US" altLang="en-US" smtClean="0"/>
              <a:pPr/>
              <a:t>‹#›</a:t>
            </a:fld>
            <a:endParaRPr lang="en-US" altLang="en-US"/>
          </a:p>
        </p:txBody>
      </p:sp>
      <p:sp>
        <p:nvSpPr>
          <p:cNvPr id="14" name="TextBox 13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410343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438401"/>
            <a:ext cx="6591985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62461327-330D-456F-B5CE-0B45173A0188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624466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688292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688292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2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62461327-330D-456F-B5CE-0B45173A0188}" type="slidenum">
              <a:rPr lang="en-US" altLang="en-US" smtClean="0"/>
              <a:pPr/>
              <a:t>‹#›</a:t>
            </a:fld>
            <a:endParaRPr lang="en-US" altLang="en-US"/>
          </a:p>
        </p:txBody>
      </p:sp>
      <p:sp>
        <p:nvSpPr>
          <p:cNvPr id="11" name="TextBox 10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7828638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6" y="627407"/>
            <a:ext cx="6591984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591985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62461327-330D-456F-B5CE-0B45173A0188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3429189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781B7-FBE2-42D8-BF13-86D9AEE3DE01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18182726"/>
      </p:ext>
    </p:extLst>
  </p:cSld>
  <p:clrMapOvr>
    <a:masterClrMapping/>
  </p:clrMapOvr>
  <p:transition>
    <p:fade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8535" y="627406"/>
            <a:ext cx="1656132" cy="5283817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42416" y="627406"/>
            <a:ext cx="4716348" cy="528381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E5EA37-D844-4869-860B-A14CA6AE2BAD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28313770"/>
      </p:ext>
    </p:extLst>
  </p:cSld>
  <p:clrMapOvr>
    <a:masterClrMapping/>
  </p:clrMapOvr>
  <p:transition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Group 35"/>
          <p:cNvGrpSpPr/>
          <p:nvPr/>
        </p:nvGrpSpPr>
        <p:grpSpPr>
          <a:xfrm>
            <a:off x="1" y="228600"/>
            <a:ext cx="1981200" cy="6638628"/>
            <a:chOff x="2487613" y="285750"/>
            <a:chExt cx="2428875" cy="5654676"/>
          </a:xfrm>
        </p:grpSpPr>
        <p:sp>
          <p:nvSpPr>
            <p:cNvPr id="37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8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9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0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1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2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3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4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5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6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7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8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49" name="Group 48"/>
          <p:cNvGrpSpPr/>
          <p:nvPr/>
        </p:nvGrpSpPr>
        <p:grpSpPr>
          <a:xfrm>
            <a:off x="20421" y="285"/>
            <a:ext cx="1952272" cy="6852968"/>
            <a:chOff x="6627813" y="195717"/>
            <a:chExt cx="1952625" cy="5678034"/>
          </a:xfrm>
        </p:grpSpPr>
        <p:sp>
          <p:nvSpPr>
            <p:cNvPr id="50" name="Freeform 27"/>
            <p:cNvSpPr/>
            <p:nvPr/>
          </p:nvSpPr>
          <p:spPr bwMode="auto">
            <a:xfrm>
              <a:off x="6627813" y="195717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1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2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3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4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5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6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7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8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9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0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1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62" name="Rectangle 61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2133600"/>
            <a:ext cx="6591985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772400" y="6135089"/>
            <a:ext cx="766380" cy="3701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42415" y="6135809"/>
            <a:ext cx="57164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11228" y="787783"/>
            <a:ext cx="5849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62461327-330D-456F-B5CE-0B45173A0188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399865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3" r:id="rId1"/>
    <p:sldLayoutId id="2147483874" r:id="rId2"/>
    <p:sldLayoutId id="2147483875" r:id="rId3"/>
    <p:sldLayoutId id="2147483876" r:id="rId4"/>
    <p:sldLayoutId id="2147483877" r:id="rId5"/>
    <p:sldLayoutId id="2147483878" r:id="rId6"/>
    <p:sldLayoutId id="2147483879" r:id="rId7"/>
    <p:sldLayoutId id="2147483880" r:id="rId8"/>
    <p:sldLayoutId id="2147483881" r:id="rId9"/>
    <p:sldLayoutId id="2147483882" r:id="rId10"/>
    <p:sldLayoutId id="2147483883" r:id="rId11"/>
    <p:sldLayoutId id="2147483884" r:id="rId12"/>
    <p:sldLayoutId id="2147483885" r:id="rId13"/>
    <p:sldLayoutId id="2147483886" r:id="rId14"/>
    <p:sldLayoutId id="2147483887" r:id="rId15"/>
    <p:sldLayoutId id="2147483888" r:id="rId16"/>
  </p:sldLayoutIdLst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sv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2" name="Rectangle 6151">
            <a:extLst>
              <a:ext uri="{FF2B5EF4-FFF2-40B4-BE49-F238E27FC236}">
                <a16:creationId xmlns:a16="http://schemas.microsoft.com/office/drawing/2014/main" id="{57ABABA7-0420-4200-9B65-1C1967CE9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54" name="Rectangle 6153">
            <a:extLst>
              <a:ext uri="{FF2B5EF4-FFF2-40B4-BE49-F238E27FC236}">
                <a16:creationId xmlns:a16="http://schemas.microsoft.com/office/drawing/2014/main" id="{A317EBE3-FF86-4DA1-BC9A-331F7F214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716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pSp>
        <p:nvGrpSpPr>
          <p:cNvPr id="6156" name="Group 6155">
            <a:extLst>
              <a:ext uri="{FF2B5EF4-FFF2-40B4-BE49-F238E27FC236}">
                <a16:creationId xmlns:a16="http://schemas.microsoft.com/office/drawing/2014/main" id="{7A03E380-9CD1-4ABA-A763-9F9D252B89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4507495" y="0"/>
            <a:ext cx="4632727" cy="6853245"/>
            <a:chOff x="2487613" y="285750"/>
            <a:chExt cx="2428876" cy="5654676"/>
          </a:xfrm>
          <a:solidFill>
            <a:schemeClr val="bg2">
              <a:lumMod val="90000"/>
            </a:schemeClr>
          </a:solidFill>
        </p:grpSpPr>
        <p:sp>
          <p:nvSpPr>
            <p:cNvPr id="6157" name="Freeform 11">
              <a:extLst>
                <a:ext uri="{FF2B5EF4-FFF2-40B4-BE49-F238E27FC236}">
                  <a16:creationId xmlns:a16="http://schemas.microsoft.com/office/drawing/2014/main" id="{66E01B84-4C2B-4DE5-90C8-9C4001A75B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158" name="Freeform 12">
              <a:extLst>
                <a:ext uri="{FF2B5EF4-FFF2-40B4-BE49-F238E27FC236}">
                  <a16:creationId xmlns:a16="http://schemas.microsoft.com/office/drawing/2014/main" id="{64CE5A7A-D5C5-4FE5-860C-0B5748FDEE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159" name="Freeform 13">
              <a:extLst>
                <a:ext uri="{FF2B5EF4-FFF2-40B4-BE49-F238E27FC236}">
                  <a16:creationId xmlns:a16="http://schemas.microsoft.com/office/drawing/2014/main" id="{016A7D2A-6EEA-47B8-A763-7D82E41B3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160" name="Freeform 14">
              <a:extLst>
                <a:ext uri="{FF2B5EF4-FFF2-40B4-BE49-F238E27FC236}">
                  <a16:creationId xmlns:a16="http://schemas.microsoft.com/office/drawing/2014/main" id="{E758F6E7-6DEC-48D0-ACB1-E5E26B13E6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161" name="Freeform 15">
              <a:extLst>
                <a:ext uri="{FF2B5EF4-FFF2-40B4-BE49-F238E27FC236}">
                  <a16:creationId xmlns:a16="http://schemas.microsoft.com/office/drawing/2014/main" id="{B56657FF-C027-42E7-859B-902929B6FA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162" name="Freeform 16">
              <a:extLst>
                <a:ext uri="{FF2B5EF4-FFF2-40B4-BE49-F238E27FC236}">
                  <a16:creationId xmlns:a16="http://schemas.microsoft.com/office/drawing/2014/main" id="{79047F2A-5978-46C6-B3A2-54AAC2136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163" name="Freeform 17">
              <a:extLst>
                <a:ext uri="{FF2B5EF4-FFF2-40B4-BE49-F238E27FC236}">
                  <a16:creationId xmlns:a16="http://schemas.microsoft.com/office/drawing/2014/main" id="{F3BE8FD1-0A72-4640-AC7A-2E057273F8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164" name="Freeform 18">
              <a:extLst>
                <a:ext uri="{FF2B5EF4-FFF2-40B4-BE49-F238E27FC236}">
                  <a16:creationId xmlns:a16="http://schemas.microsoft.com/office/drawing/2014/main" id="{752FC782-A372-4D11-B20D-958955E56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165" name="Freeform 19">
              <a:extLst>
                <a:ext uri="{FF2B5EF4-FFF2-40B4-BE49-F238E27FC236}">
                  <a16:creationId xmlns:a16="http://schemas.microsoft.com/office/drawing/2014/main" id="{AA00B2F1-BEE2-444A-8249-C8E3212CA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4" y="468286"/>
              <a:ext cx="1768475" cy="4262464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166" name="Freeform 20">
              <a:extLst>
                <a:ext uri="{FF2B5EF4-FFF2-40B4-BE49-F238E27FC236}">
                  <a16:creationId xmlns:a16="http://schemas.microsoft.com/office/drawing/2014/main" id="{E7F5747E-514B-4CF7-B6B0-DAD7149097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167" name="Freeform 21">
              <a:extLst>
                <a:ext uri="{FF2B5EF4-FFF2-40B4-BE49-F238E27FC236}">
                  <a16:creationId xmlns:a16="http://schemas.microsoft.com/office/drawing/2014/main" id="{931614BB-1593-40ED-8113-2BD1187055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168" name="Freeform 22">
              <a:extLst>
                <a:ext uri="{FF2B5EF4-FFF2-40B4-BE49-F238E27FC236}">
                  <a16:creationId xmlns:a16="http://schemas.microsoft.com/office/drawing/2014/main" id="{2691871F-F15C-4E19-BC9C-78E5748D74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978077" y="1318591"/>
            <a:ext cx="4350697" cy="4220820"/>
          </a:xfrm>
        </p:spPr>
        <p:txBody>
          <a:bodyPr anchor="ctr">
            <a:normAutofit/>
          </a:bodyPr>
          <a:lstStyle/>
          <a:p>
            <a:pPr algn="r" fontAlgn="auto">
              <a:spcAft>
                <a:spcPts val="0"/>
              </a:spcAft>
              <a:defRPr/>
            </a:pPr>
            <a:r>
              <a:rPr lang="en-GB" sz="5700">
                <a:solidFill>
                  <a:schemeClr val="tx2">
                    <a:lumMod val="75000"/>
                  </a:schemeClr>
                </a:solidFill>
                <a:ea typeface="ＭＳ Ｐゴシック" pitchFamily="34" charset="-128"/>
              </a:rPr>
              <a:t>Stress &amp; Coping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5891286" y="1871831"/>
            <a:ext cx="2313426" cy="3199806"/>
          </a:xfrm>
        </p:spPr>
        <p:txBody>
          <a:bodyPr anchor="ctr">
            <a:normAutofit/>
          </a:bodyPr>
          <a:lstStyle/>
          <a:p>
            <a:r>
              <a:rPr lang="en-GB" altLang="en-US">
                <a:solidFill>
                  <a:schemeClr val="tx2">
                    <a:lumMod val="75000"/>
                  </a:schemeClr>
                </a:solidFill>
              </a:rPr>
              <a:t>Psychology of Adventure </a:t>
            </a:r>
          </a:p>
          <a:p>
            <a:r>
              <a:rPr lang="en-GB" altLang="en-US">
                <a:solidFill>
                  <a:schemeClr val="tx2">
                    <a:lumMod val="75000"/>
                  </a:schemeClr>
                </a:solidFill>
              </a:rPr>
              <a:t>Alison Connaughton</a:t>
            </a:r>
          </a:p>
          <a:p>
            <a:endParaRPr lang="en-GB" altLang="en-US">
              <a:solidFill>
                <a:schemeClr val="tx2">
                  <a:lumMod val="75000"/>
                </a:schemeClr>
              </a:solidFill>
            </a:endParaRPr>
          </a:p>
        </p:txBody>
      </p:sp>
      <p:cxnSp>
        <p:nvCxnSpPr>
          <p:cNvPr id="6170" name="Straight Connector 6169">
            <a:extLst>
              <a:ext uri="{FF2B5EF4-FFF2-40B4-BE49-F238E27FC236}">
                <a16:creationId xmlns:a16="http://schemas.microsoft.com/office/drawing/2014/main" id="{34D43EC1-35FA-4FC3-8526-F655CEB09D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2897" y="1871831"/>
            <a:ext cx="0" cy="3200400"/>
          </a:xfrm>
          <a:prstGeom prst="line">
            <a:avLst/>
          </a:prstGeom>
          <a:ln w="15875"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</a:pPr>
            <a:endParaRPr lang="en-GB" altLang="en-US">
              <a:ea typeface="ＭＳ Ｐゴシック" panose="020B0600070205080204" pitchFamily="34" charset="-128"/>
            </a:endParaRPr>
          </a:p>
          <a:p>
            <a:pPr algn="ctr">
              <a:buFontTx/>
              <a:buNone/>
            </a:pPr>
            <a:r>
              <a:rPr lang="en-GB" altLang="en-US" sz="4800">
                <a:ea typeface="ＭＳ Ｐゴシック" panose="020B0600070205080204" pitchFamily="34" charset="-128"/>
              </a:rPr>
              <a:t>The stresses involved in being a leader in the outdoors…</a:t>
            </a:r>
            <a:endParaRPr lang="en-US" altLang="en-US" sz="480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208" name="Rectangle 8207">
            <a:extLst>
              <a:ext uri="{FF2B5EF4-FFF2-40B4-BE49-F238E27FC236}">
                <a16:creationId xmlns:a16="http://schemas.microsoft.com/office/drawing/2014/main" id="{175CD74B-9CE8-4F20-A3E4-A22A7F0360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1346172" y="624110"/>
            <a:ext cx="7284749" cy="1280890"/>
          </a:xfrm>
        </p:spPr>
        <p:txBody>
          <a:bodyPr>
            <a:normAutofit/>
          </a:bodyPr>
          <a:lstStyle/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US" sz="2800">
                <a:ea typeface="ＭＳ Ｐゴシック" pitchFamily="34" charset="-128"/>
              </a:rPr>
              <a:t>What is Stress? </a:t>
            </a:r>
            <a:br>
              <a:rPr lang="en-US" sz="2800">
                <a:ea typeface="ＭＳ Ｐゴシック" pitchFamily="34" charset="-128"/>
              </a:rPr>
            </a:br>
            <a:r>
              <a:rPr lang="en-US" sz="2800">
                <a:ea typeface="ＭＳ Ｐゴシック" pitchFamily="34" charset="-128"/>
              </a:rPr>
              <a:t>(Payne &amp; Horn, 2010).</a:t>
            </a:r>
            <a:br>
              <a:rPr lang="en-US" sz="2800">
                <a:ea typeface="ＭＳ Ｐゴシック" pitchFamily="34" charset="-128"/>
              </a:rPr>
            </a:br>
            <a:endParaRPr lang="en-US" sz="2800">
              <a:ea typeface="ＭＳ Ｐゴシック" pitchFamily="34" charset="-128"/>
            </a:endParaRPr>
          </a:p>
        </p:txBody>
      </p:sp>
      <p:sp>
        <p:nvSpPr>
          <p:cNvPr id="8209" name="Rectangle 8208">
            <a:extLst>
              <a:ext uri="{FF2B5EF4-FFF2-40B4-BE49-F238E27FC236}">
                <a16:creationId xmlns:a16="http://schemas.microsoft.com/office/drawing/2014/main" id="{99C44665-BECF-4482-A00C-E4BE2A87DC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716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8210" name="Freeform 11">
            <a:extLst>
              <a:ext uri="{FF2B5EF4-FFF2-40B4-BE49-F238E27FC236}">
                <a16:creationId xmlns:a16="http://schemas.microsoft.com/office/drawing/2014/main" id="{20398C1D-D011-4BA8-AC81-E829677B87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3141" y="714375"/>
            <a:ext cx="1191394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graphicFrame>
        <p:nvGraphicFramePr>
          <p:cNvPr id="8197" name="Rectangle 3">
            <a:extLst>
              <a:ext uri="{FF2B5EF4-FFF2-40B4-BE49-F238E27FC236}">
                <a16:creationId xmlns:a16="http://schemas.microsoft.com/office/drawing/2014/main" id="{C7A59B3B-F018-DF4D-13B4-85046856691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12612076"/>
              </p:ext>
            </p:extLst>
          </p:nvPr>
        </p:nvGraphicFramePr>
        <p:xfrm>
          <a:off x="1346172" y="2222983"/>
          <a:ext cx="6740553" cy="36539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ransition>
    <p:fad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dirty="0"/>
              <a:t>Stress – Lazarus (</a:t>
            </a:r>
            <a:r>
              <a:rPr lang="en-GB" dirty="0" err="1"/>
              <a:t>Lovello</a:t>
            </a:r>
            <a:r>
              <a:rPr lang="en-GB" dirty="0"/>
              <a:t>, 1997)</a:t>
            </a:r>
            <a:endParaRPr lang="en-US" dirty="0"/>
          </a:p>
        </p:txBody>
      </p:sp>
      <p:sp>
        <p:nvSpPr>
          <p:cNvPr id="9219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altLang="en-US"/>
              <a:t>Stress = mismatch between perceived demands and resources. </a:t>
            </a:r>
          </a:p>
          <a:p>
            <a:r>
              <a:rPr lang="en-GB" altLang="en-US"/>
              <a:t>Can change over time – dynamic process.</a:t>
            </a:r>
          </a:p>
          <a:p>
            <a:r>
              <a:rPr lang="en-GB" altLang="en-US"/>
              <a:t>‘There is no way I can possibly deal with this, I simply know I can’t do it’</a:t>
            </a:r>
          </a:p>
          <a:p>
            <a:r>
              <a:rPr lang="en-GB" altLang="en-US"/>
              <a:t>Threat + no resources = stress.</a:t>
            </a:r>
            <a:endParaRPr lang="en-US" altLang="en-US"/>
          </a:p>
          <a:p>
            <a:r>
              <a:rPr lang="en-GB" altLang="en-US"/>
              <a:t>Different response with limited (some) / internal or external resources – e.g. friends.</a:t>
            </a:r>
            <a:endParaRPr lang="en-US" altLang="en-US"/>
          </a:p>
        </p:txBody>
      </p:sp>
    </p:spTree>
  </p:cSld>
  <p:clrMapOvr>
    <a:masterClrMapping/>
  </p:clrMapOvr>
  <p:transition>
    <p:fad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03" name="Rectangle 80902">
            <a:extLst>
              <a:ext uri="{FF2B5EF4-FFF2-40B4-BE49-F238E27FC236}">
                <a16:creationId xmlns:a16="http://schemas.microsoft.com/office/drawing/2014/main" id="{83030214-227F-42DB-9282-BBA6AF8D94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072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0898" name="Rectangle 2"/>
          <p:cNvSpPr>
            <a:spLocks noGrp="1" noChangeArrowheads="1"/>
          </p:cNvSpPr>
          <p:nvPr>
            <p:ph type="title"/>
          </p:nvPr>
        </p:nvSpPr>
        <p:spPr>
          <a:xfrm>
            <a:off x="1075416" y="1059872"/>
            <a:ext cx="2259162" cy="4851349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3300">
                <a:ea typeface="ＭＳ Ｐゴシック" pitchFamily="34" charset="-128"/>
              </a:rPr>
              <a:t>So Why is This a Problem?</a:t>
            </a:r>
          </a:p>
        </p:txBody>
      </p:sp>
      <p:sp>
        <p:nvSpPr>
          <p:cNvPr id="80905" name="Freeform 11">
            <a:extLst>
              <a:ext uri="{FF2B5EF4-FFF2-40B4-BE49-F238E27FC236}">
                <a16:creationId xmlns:a16="http://schemas.microsoft.com/office/drawing/2014/main" id="{0D7A9289-BAD1-4A78-979F-A655C886DB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19" y="1149203"/>
            <a:ext cx="823645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3960276" y="1059872"/>
            <a:ext cx="4668183" cy="4851350"/>
          </a:xfrm>
        </p:spPr>
        <p:txBody>
          <a:bodyPr>
            <a:normAutofit/>
          </a:bodyPr>
          <a:lstStyle/>
          <a:p>
            <a:r>
              <a:rPr lang="en-GB" altLang="en-US">
                <a:ea typeface="ＭＳ Ｐゴシック" panose="020B0600070205080204" pitchFamily="34" charset="-128"/>
              </a:rPr>
              <a:t>Long term…</a:t>
            </a:r>
          </a:p>
          <a:p>
            <a:r>
              <a:rPr lang="en-GB" altLang="en-US">
                <a:ea typeface="ＭＳ Ｐゴシック" panose="020B0600070205080204" pitchFamily="34" charset="-128"/>
              </a:rPr>
              <a:t>Consistent over activation of the sympathetic nervous system may contribute to the development of a number of chronic diseases:</a:t>
            </a:r>
          </a:p>
          <a:p>
            <a:pPr lvl="1"/>
            <a:r>
              <a:rPr lang="en-GB" altLang="en-US">
                <a:ea typeface="ＭＳ Ｐゴシック" panose="020B0600070205080204" pitchFamily="34" charset="-128"/>
              </a:rPr>
              <a:t>CHD</a:t>
            </a:r>
          </a:p>
          <a:p>
            <a:pPr lvl="1"/>
            <a:r>
              <a:rPr lang="en-GB" altLang="en-US">
                <a:ea typeface="ＭＳ Ｐゴシック" panose="020B0600070205080204" pitchFamily="34" charset="-128"/>
              </a:rPr>
              <a:t>Skin disorders </a:t>
            </a:r>
          </a:p>
          <a:p>
            <a:pPr lvl="1"/>
            <a:r>
              <a:rPr lang="en-GB" altLang="en-US">
                <a:ea typeface="ＭＳ Ｐゴシック" panose="020B0600070205080204" pitchFamily="34" charset="-128"/>
              </a:rPr>
              <a:t>Diabetes </a:t>
            </a:r>
          </a:p>
          <a:p>
            <a:pPr lvl="1"/>
            <a:r>
              <a:rPr lang="en-GB" altLang="en-US">
                <a:ea typeface="ＭＳ Ｐゴシック" panose="020B0600070205080204" pitchFamily="34" charset="-128"/>
              </a:rPr>
              <a:t>Gastro-intestinal disorders</a:t>
            </a:r>
          </a:p>
          <a:p>
            <a:r>
              <a:rPr lang="en-GB" altLang="en-US">
                <a:ea typeface="ＭＳ Ｐゴシック" panose="020B0600070205080204" pitchFamily="34" charset="-128"/>
              </a:rPr>
              <a:t>Evidence of corticosteroids compromising immune function.</a:t>
            </a:r>
          </a:p>
          <a:p>
            <a:endParaRPr lang="en-GB" altLang="en-US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>
    <p:fad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85" name="Rectangle 83984">
            <a:extLst>
              <a:ext uri="{FF2B5EF4-FFF2-40B4-BE49-F238E27FC236}">
                <a16:creationId xmlns:a16="http://schemas.microsoft.com/office/drawing/2014/main" id="{A3D9AEEE-1CCD-43C0-BA3E-16D60A6E23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04431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3970" name="Rectangle 2"/>
          <p:cNvSpPr>
            <a:spLocks noGrp="1" noChangeArrowheads="1"/>
          </p:cNvSpPr>
          <p:nvPr>
            <p:ph type="title"/>
          </p:nvPr>
        </p:nvSpPr>
        <p:spPr>
          <a:xfrm>
            <a:off x="944919" y="3101093"/>
            <a:ext cx="1840539" cy="3029344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2000">
                <a:solidFill>
                  <a:schemeClr val="bg1"/>
                </a:solidFill>
                <a:ea typeface="ＭＳ Ｐゴシック" pitchFamily="34" charset="-128"/>
              </a:rPr>
              <a:t>Psychosocial Aspects of Stress (Serafino, 1998)</a:t>
            </a:r>
          </a:p>
        </p:txBody>
      </p:sp>
      <p:sp>
        <p:nvSpPr>
          <p:cNvPr id="83987" name="Freeform 11">
            <a:extLst>
              <a:ext uri="{FF2B5EF4-FFF2-40B4-BE49-F238E27FC236}">
                <a16:creationId xmlns:a16="http://schemas.microsoft.com/office/drawing/2014/main" id="{60F880A6-33D3-4EEC-A780-B73559B9F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19" y="3179901"/>
            <a:ext cx="823645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 useBgFill="1">
        <p:nvSpPr>
          <p:cNvPr id="83989" name="Rectangle 83988">
            <a:extLst>
              <a:ext uri="{FF2B5EF4-FFF2-40B4-BE49-F238E27FC236}">
                <a16:creationId xmlns:a16="http://schemas.microsoft.com/office/drawing/2014/main" id="{2C6246ED-0535-4496-A8F6-1E80CC4E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96802" y="0"/>
            <a:ext cx="55471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83972" name="Rectangle 3">
            <a:extLst>
              <a:ext uri="{FF2B5EF4-FFF2-40B4-BE49-F238E27FC236}">
                <a16:creationId xmlns:a16="http://schemas.microsoft.com/office/drawing/2014/main" id="{95D7E0D6-754F-E1F0-CDFC-D82B12B5534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15986000"/>
              </p:ext>
            </p:extLst>
          </p:nvPr>
        </p:nvGraphicFramePr>
        <p:xfrm>
          <a:off x="3534858" y="641551"/>
          <a:ext cx="5124159" cy="52647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ransition>
    <p:fad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5961" name="Rectangle 125960">
            <a:extLst>
              <a:ext uri="{FF2B5EF4-FFF2-40B4-BE49-F238E27FC236}">
                <a16:creationId xmlns:a16="http://schemas.microsoft.com/office/drawing/2014/main" id="{3F4C104D-5F30-4811-9376-566B26E47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9144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954" name="Rectangle 2"/>
          <p:cNvSpPr>
            <a:spLocks noGrp="1" noChangeArrowheads="1"/>
          </p:cNvSpPr>
          <p:nvPr>
            <p:ph type="title"/>
          </p:nvPr>
        </p:nvSpPr>
        <p:spPr>
          <a:xfrm>
            <a:off x="486918" y="645106"/>
            <a:ext cx="4373114" cy="2207830"/>
          </a:xfrm>
        </p:spPr>
        <p:txBody>
          <a:bodyPr>
            <a:normAutofit/>
          </a:bodyPr>
          <a:lstStyle/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1800" dirty="0"/>
              <a:t>How many really stressful situations can you think of (in the outdoors) that you have been involved in over the last year?</a:t>
            </a:r>
            <a:endParaRPr lang="en-US" sz="1800" dirty="0"/>
          </a:p>
        </p:txBody>
      </p:sp>
      <p:sp>
        <p:nvSpPr>
          <p:cNvPr id="125963" name="Rectangle 125962">
            <a:extLst>
              <a:ext uri="{FF2B5EF4-FFF2-40B4-BE49-F238E27FC236}">
                <a16:creationId xmlns:a16="http://schemas.microsoft.com/office/drawing/2014/main" id="{0815E34B-5D02-4E01-A936-E8E1C0AB6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716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486918" y="2133600"/>
            <a:ext cx="2737709" cy="375925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endParaRPr lang="en-GB" altLang="en-US" sz="1700" dirty="0"/>
          </a:p>
          <a:p>
            <a:pPr>
              <a:lnSpc>
                <a:spcPct val="90000"/>
              </a:lnSpc>
            </a:pPr>
            <a:endParaRPr lang="en-GB" altLang="en-US" sz="1700" dirty="0"/>
          </a:p>
          <a:p>
            <a:pPr>
              <a:lnSpc>
                <a:spcPct val="90000"/>
              </a:lnSpc>
            </a:pPr>
            <a:r>
              <a:rPr lang="en-GB" altLang="en-US" sz="1700" dirty="0"/>
              <a:t>Threat / limited resources </a:t>
            </a:r>
          </a:p>
          <a:p>
            <a:pPr>
              <a:lnSpc>
                <a:spcPct val="90000"/>
              </a:lnSpc>
            </a:pPr>
            <a:r>
              <a:rPr lang="en-GB" altLang="en-US" sz="1700" dirty="0"/>
              <a:t>In the outdoors can you think of situations where someone may be placed under prolonged stress.</a:t>
            </a:r>
          </a:p>
          <a:p>
            <a:pPr>
              <a:lnSpc>
                <a:spcPct val="90000"/>
              </a:lnSpc>
            </a:pPr>
            <a:endParaRPr lang="en-GB" altLang="en-US" sz="1700" dirty="0"/>
          </a:p>
          <a:p>
            <a:pPr>
              <a:lnSpc>
                <a:spcPct val="90000"/>
              </a:lnSpc>
            </a:pPr>
            <a:r>
              <a:rPr lang="en-GB" altLang="en-US" sz="1700" dirty="0"/>
              <a:t>Expedition leaders? Support?</a:t>
            </a:r>
            <a:endParaRPr lang="en-US" altLang="en-US" sz="1700" dirty="0"/>
          </a:p>
        </p:txBody>
      </p:sp>
      <p:pic>
        <p:nvPicPr>
          <p:cNvPr id="125958" name="Graphic 125957" descr="Tent">
            <a:extLst>
              <a:ext uri="{FF2B5EF4-FFF2-40B4-BE49-F238E27FC236}">
                <a16:creationId xmlns:a16="http://schemas.microsoft.com/office/drawing/2014/main" id="{969ACB6E-C0D1-F83B-E9D7-48F777695F2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464657" y="658875"/>
            <a:ext cx="5215183" cy="5215183"/>
          </a:xfrm>
          <a:prstGeom prst="rect">
            <a:avLst/>
          </a:prstGeom>
        </p:spPr>
      </p:pic>
      <p:sp>
        <p:nvSpPr>
          <p:cNvPr id="125965" name="Freeform 11">
            <a:extLst>
              <a:ext uri="{FF2B5EF4-FFF2-40B4-BE49-F238E27FC236}">
                <a16:creationId xmlns:a16="http://schemas.microsoft.com/office/drawing/2014/main" id="{7DE3414B-B032-4710-A468-D3285E38C5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061223"/>
            <a:ext cx="778526" cy="506277"/>
          </a:xfrm>
          <a:custGeom>
            <a:avLst/>
            <a:gdLst>
              <a:gd name="connsiteX0" fmla="*/ 0 w 1038036"/>
              <a:gd name="connsiteY0" fmla="*/ 0 h 506277"/>
              <a:gd name="connsiteX1" fmla="*/ 182880 w 1038036"/>
              <a:gd name="connsiteY1" fmla="*/ 0 h 506277"/>
              <a:gd name="connsiteX2" fmla="*/ 291705 w 1038036"/>
              <a:gd name="connsiteY2" fmla="*/ 0 h 506277"/>
              <a:gd name="connsiteX3" fmla="*/ 291705 w 1038036"/>
              <a:gd name="connsiteY3" fmla="*/ 151 h 506277"/>
              <a:gd name="connsiteX4" fmla="*/ 692049 w 1038036"/>
              <a:gd name="connsiteY4" fmla="*/ 705 h 506277"/>
              <a:gd name="connsiteX5" fmla="*/ 782744 w 1038036"/>
              <a:gd name="connsiteY5" fmla="*/ 705 h 506277"/>
              <a:gd name="connsiteX6" fmla="*/ 797001 w 1038036"/>
              <a:gd name="connsiteY6" fmla="*/ 5473 h 506277"/>
              <a:gd name="connsiteX7" fmla="*/ 801982 w 1038036"/>
              <a:gd name="connsiteY7" fmla="*/ 10242 h 506277"/>
              <a:gd name="connsiteX8" fmla="*/ 1030951 w 1038036"/>
              <a:gd name="connsiteY8" fmla="*/ 239185 h 506277"/>
              <a:gd name="connsiteX9" fmla="*/ 1030951 w 1038036"/>
              <a:gd name="connsiteY9" fmla="*/ 267797 h 506277"/>
              <a:gd name="connsiteX10" fmla="*/ 801982 w 1038036"/>
              <a:gd name="connsiteY10" fmla="*/ 496740 h 506277"/>
              <a:gd name="connsiteX11" fmla="*/ 797001 w 1038036"/>
              <a:gd name="connsiteY11" fmla="*/ 501508 h 506277"/>
              <a:gd name="connsiteX12" fmla="*/ 782744 w 1038036"/>
              <a:gd name="connsiteY12" fmla="*/ 506277 h 506277"/>
              <a:gd name="connsiteX13" fmla="*/ 692049 w 1038036"/>
              <a:gd name="connsiteY13" fmla="*/ 506277 h 506277"/>
              <a:gd name="connsiteX14" fmla="*/ 291705 w 1038036"/>
              <a:gd name="connsiteY14" fmla="*/ 505140 h 506277"/>
              <a:gd name="connsiteX15" fmla="*/ 291705 w 1038036"/>
              <a:gd name="connsiteY15" fmla="*/ 506277 h 506277"/>
              <a:gd name="connsiteX16" fmla="*/ 0 w 1038036"/>
              <a:gd name="connsiteY16" fmla="*/ 506277 h 506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038036" h="506277">
                <a:moveTo>
                  <a:pt x="0" y="0"/>
                </a:moveTo>
                <a:lnTo>
                  <a:pt x="182880" y="0"/>
                </a:lnTo>
                <a:lnTo>
                  <a:pt x="291705" y="0"/>
                </a:lnTo>
                <a:lnTo>
                  <a:pt x="291705" y="151"/>
                </a:lnTo>
                <a:lnTo>
                  <a:pt x="692049" y="705"/>
                </a:lnTo>
                <a:lnTo>
                  <a:pt x="782744" y="705"/>
                </a:lnTo>
                <a:cubicBezTo>
                  <a:pt x="787553" y="705"/>
                  <a:pt x="792363" y="5473"/>
                  <a:pt x="797001" y="5473"/>
                </a:cubicBezTo>
                <a:cubicBezTo>
                  <a:pt x="797001" y="10242"/>
                  <a:pt x="801982" y="10242"/>
                  <a:pt x="801982" y="10242"/>
                </a:cubicBezTo>
                <a:lnTo>
                  <a:pt x="1030951" y="239185"/>
                </a:lnTo>
                <a:cubicBezTo>
                  <a:pt x="1040398" y="248722"/>
                  <a:pt x="1040398" y="258259"/>
                  <a:pt x="1030951" y="267797"/>
                </a:cubicBezTo>
                <a:lnTo>
                  <a:pt x="801982" y="496740"/>
                </a:lnTo>
                <a:cubicBezTo>
                  <a:pt x="800436" y="498363"/>
                  <a:pt x="798547" y="499885"/>
                  <a:pt x="797001" y="501508"/>
                </a:cubicBezTo>
                <a:cubicBezTo>
                  <a:pt x="792363" y="506277"/>
                  <a:pt x="787553" y="506277"/>
                  <a:pt x="782744" y="506277"/>
                </a:cubicBezTo>
                <a:lnTo>
                  <a:pt x="692049" y="506277"/>
                </a:lnTo>
                <a:lnTo>
                  <a:pt x="291705" y="505140"/>
                </a:lnTo>
                <a:lnTo>
                  <a:pt x="291705" y="506277"/>
                </a:lnTo>
                <a:lnTo>
                  <a:pt x="0" y="506277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>
    <p:fad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20" name="Rectangle 13319">
            <a:extLst>
              <a:ext uri="{FF2B5EF4-FFF2-40B4-BE49-F238E27FC236}">
                <a16:creationId xmlns:a16="http://schemas.microsoft.com/office/drawing/2014/main" id="{83030214-227F-42DB-9282-BBA6AF8D94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072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1075416" y="1059872"/>
            <a:ext cx="2259162" cy="4851349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sz="2800">
                <a:ea typeface="ＭＳ Ｐゴシック" pitchFamily="34" charset="-128"/>
              </a:rPr>
              <a:t>Moderators of Stress</a:t>
            </a:r>
          </a:p>
        </p:txBody>
      </p:sp>
      <p:sp>
        <p:nvSpPr>
          <p:cNvPr id="13322" name="Freeform 11">
            <a:extLst>
              <a:ext uri="{FF2B5EF4-FFF2-40B4-BE49-F238E27FC236}">
                <a16:creationId xmlns:a16="http://schemas.microsoft.com/office/drawing/2014/main" id="{0D7A9289-BAD1-4A78-979F-A655C886DB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19" y="1149203"/>
            <a:ext cx="823645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>
          <a:xfrm>
            <a:off x="3960276" y="1059872"/>
            <a:ext cx="4668183" cy="4851350"/>
          </a:xfrm>
        </p:spPr>
        <p:txBody>
          <a:bodyPr>
            <a:normAutofit/>
          </a:bodyPr>
          <a:lstStyle/>
          <a:p>
            <a:r>
              <a:rPr lang="en-US" altLang="en-US">
                <a:ea typeface="ＭＳ Ｐゴシック" panose="020B0600070205080204" pitchFamily="34" charset="-128"/>
              </a:rPr>
              <a:t>According to Forbes &amp; Roger (1999) in view of the wide individual differences in cognitive and physiological responses to stress, physiological mechanisms provide only a partial answer.</a:t>
            </a:r>
          </a:p>
          <a:p>
            <a:r>
              <a:rPr lang="en-US" altLang="en-US">
                <a:ea typeface="ＭＳ Ｐゴシック" panose="020B0600070205080204" pitchFamily="34" charset="-128"/>
              </a:rPr>
              <a:t>Other moderating variables include personality.</a:t>
            </a:r>
          </a:p>
          <a:p>
            <a:r>
              <a:rPr lang="en-US" altLang="en-US">
                <a:ea typeface="ＭＳ Ｐゴシック" panose="020B0600070205080204" pitchFamily="34" charset="-128"/>
              </a:rPr>
              <a:t>Hardiness  - contradictory findings:</a:t>
            </a:r>
          </a:p>
          <a:p>
            <a:pPr lvl="1"/>
            <a:r>
              <a:rPr lang="en-US" altLang="en-US">
                <a:ea typeface="ＭＳ Ｐゴシック" panose="020B0600070205080204" pitchFamily="34" charset="-128"/>
              </a:rPr>
              <a:t>Internal locus of control as buffer to stress</a:t>
            </a:r>
          </a:p>
          <a:p>
            <a:pPr lvl="1"/>
            <a:r>
              <a:rPr lang="en-US" altLang="en-US">
                <a:ea typeface="ＭＳ Ｐゴシック" panose="020B0600070205080204" pitchFamily="34" charset="-128"/>
              </a:rPr>
              <a:t>Internal locus of control caused greater susceptibility to stress</a:t>
            </a:r>
          </a:p>
        </p:txBody>
      </p:sp>
    </p:spTree>
  </p:cSld>
  <p:clrMapOvr>
    <a:masterClrMapping/>
  </p:clrMapOvr>
  <p:transition>
    <p:fad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8" name="Rectangle 81927">
            <a:extLst>
              <a:ext uri="{FF2B5EF4-FFF2-40B4-BE49-F238E27FC236}">
                <a16:creationId xmlns:a16="http://schemas.microsoft.com/office/drawing/2014/main" id="{83030214-227F-42DB-9282-BBA6AF8D94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072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922" name="Rectangle 2"/>
          <p:cNvSpPr>
            <a:spLocks noGrp="1" noChangeArrowheads="1"/>
          </p:cNvSpPr>
          <p:nvPr>
            <p:ph type="title"/>
          </p:nvPr>
        </p:nvSpPr>
        <p:spPr>
          <a:xfrm>
            <a:off x="1075416" y="1059872"/>
            <a:ext cx="2259162" cy="4851349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>
                <a:ea typeface="ＭＳ Ｐゴシック" pitchFamily="34" charset="-128"/>
              </a:rPr>
              <a:t>Support</a:t>
            </a:r>
          </a:p>
        </p:txBody>
      </p:sp>
      <p:sp>
        <p:nvSpPr>
          <p:cNvPr id="81930" name="Freeform 11">
            <a:extLst>
              <a:ext uri="{FF2B5EF4-FFF2-40B4-BE49-F238E27FC236}">
                <a16:creationId xmlns:a16="http://schemas.microsoft.com/office/drawing/2014/main" id="{0D7A9289-BAD1-4A78-979F-A655C886DB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19" y="1149203"/>
            <a:ext cx="823645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81923" name="Rectangle 3"/>
          <p:cNvSpPr>
            <a:spLocks noGrp="1" noChangeArrowheads="1"/>
          </p:cNvSpPr>
          <p:nvPr>
            <p:ph idx="1"/>
          </p:nvPr>
        </p:nvSpPr>
        <p:spPr>
          <a:xfrm>
            <a:off x="3960276" y="1059872"/>
            <a:ext cx="4668183" cy="4851350"/>
          </a:xfrm>
        </p:spPr>
        <p:txBody>
          <a:bodyPr>
            <a:normAutofit lnSpcReduction="10000"/>
          </a:bodyPr>
          <a:lstStyle/>
          <a:p>
            <a:pPr marL="274320" indent="-274320" fontAlgn="auto">
              <a:lnSpc>
                <a:spcPct val="90000"/>
              </a:lnSpc>
              <a:spcAft>
                <a:spcPts val="0"/>
              </a:spcAft>
              <a:buFont typeface="Wingdings 2"/>
              <a:buChar char=""/>
              <a:defRPr/>
            </a:pPr>
            <a:r>
              <a:rPr lang="en-GB" sz="1700">
                <a:ea typeface="ＭＳ Ｐゴシック" pitchFamily="34" charset="-128"/>
              </a:rPr>
              <a:t>Researchers have measured the density of people in a person’</a:t>
            </a:r>
            <a:r>
              <a:rPr lang="en-GB" altLang="ja-JP" sz="1700">
                <a:ea typeface="ＭＳ Ｐゴシック" pitchFamily="34" charset="-128"/>
              </a:rPr>
              <a:t>s social network</a:t>
            </a:r>
          </a:p>
          <a:p>
            <a:pPr marL="274320" indent="-274320" fontAlgn="auto">
              <a:lnSpc>
                <a:spcPct val="90000"/>
              </a:lnSpc>
              <a:spcAft>
                <a:spcPts val="0"/>
              </a:spcAft>
              <a:buFont typeface="Wingdings 2"/>
              <a:buChar char=""/>
              <a:defRPr/>
            </a:pPr>
            <a:r>
              <a:rPr lang="en-GB" sz="1700">
                <a:ea typeface="ＭＳ Ｐゴシック" pitchFamily="34" charset="-128"/>
              </a:rPr>
              <a:t>Amount of support received over a specific period of time</a:t>
            </a:r>
          </a:p>
          <a:p>
            <a:pPr marL="521208" lvl="1" fontAlgn="auto">
              <a:lnSpc>
                <a:spcPct val="90000"/>
              </a:lnSpc>
              <a:spcAft>
                <a:spcPts val="0"/>
              </a:spcAft>
              <a:buClr>
                <a:schemeClr val="accent4"/>
              </a:buClr>
              <a:buFont typeface="Wingdings 2"/>
              <a:buChar char=""/>
              <a:defRPr/>
            </a:pPr>
            <a:r>
              <a:rPr lang="en-US" sz="1700">
                <a:ea typeface="ＭＳ Ｐゴシック" pitchFamily="34" charset="-128"/>
              </a:rPr>
              <a:t>Research hasn</a:t>
            </a:r>
            <a:r>
              <a:rPr lang="en-US" altLang="en-US" sz="1700">
                <a:ea typeface="ＭＳ Ｐゴシック" pitchFamily="34" charset="-128"/>
              </a:rPr>
              <a:t>’</a:t>
            </a:r>
            <a:r>
              <a:rPr lang="en-US" sz="1700">
                <a:ea typeface="ＭＳ Ｐゴシック" pitchFamily="34" charset="-128"/>
              </a:rPr>
              <a:t>t taken into account the quality of support available.</a:t>
            </a:r>
          </a:p>
          <a:p>
            <a:pPr marL="274320" indent="-274320" fontAlgn="auto">
              <a:lnSpc>
                <a:spcPct val="90000"/>
              </a:lnSpc>
              <a:spcAft>
                <a:spcPts val="0"/>
              </a:spcAft>
              <a:buFont typeface="Wingdings 2"/>
              <a:buChar char=""/>
              <a:defRPr/>
            </a:pPr>
            <a:r>
              <a:rPr lang="en-GB" sz="1700">
                <a:ea typeface="ＭＳ Ｐゴシック" pitchFamily="34" charset="-128"/>
              </a:rPr>
              <a:t>Measures of perceived support provide a subjective assessment of satisfaction as well as availability </a:t>
            </a:r>
          </a:p>
          <a:p>
            <a:pPr marL="274320" indent="-274320" fontAlgn="auto">
              <a:lnSpc>
                <a:spcPct val="90000"/>
              </a:lnSpc>
              <a:spcAft>
                <a:spcPts val="0"/>
              </a:spcAft>
              <a:buFont typeface="Wingdings 2"/>
              <a:buChar char=""/>
              <a:defRPr/>
            </a:pPr>
            <a:r>
              <a:rPr lang="en-GB" sz="1700">
                <a:ea typeface="ＭＳ Ｐゴシック" pitchFamily="34" charset="-128"/>
              </a:rPr>
              <a:t>Stronger relationship with health has been found for perceived support than the other two measures </a:t>
            </a:r>
          </a:p>
          <a:p>
            <a:pPr marL="521208" lvl="1" fontAlgn="auto">
              <a:lnSpc>
                <a:spcPct val="90000"/>
              </a:lnSpc>
              <a:spcAft>
                <a:spcPts val="0"/>
              </a:spcAft>
              <a:buClr>
                <a:schemeClr val="accent4"/>
              </a:buClr>
              <a:buFont typeface="Wingdings 2"/>
              <a:buChar char=""/>
              <a:defRPr/>
            </a:pPr>
            <a:r>
              <a:rPr lang="en-GB" sz="1700">
                <a:ea typeface="ＭＳ Ｐゴシック" pitchFamily="34" charset="-128"/>
              </a:rPr>
              <a:t>Suggested that individuals who have a strong sense of perceived support are likely to make less threat-focused appraisals of potentially stressful situations </a:t>
            </a:r>
          </a:p>
          <a:p>
            <a:pPr marL="457200" lvl="1" indent="0" fontAlgn="auto">
              <a:lnSpc>
                <a:spcPct val="90000"/>
              </a:lnSpc>
              <a:spcAft>
                <a:spcPts val="0"/>
              </a:spcAft>
              <a:buClr>
                <a:schemeClr val="accent4"/>
              </a:buClr>
              <a:buFont typeface="Wingdings 2"/>
              <a:buNone/>
              <a:defRPr/>
            </a:pPr>
            <a:r>
              <a:rPr lang="en-GB" sz="1700">
                <a:ea typeface="ＭＳ Ｐゴシック" pitchFamily="34" charset="-128"/>
              </a:rPr>
              <a:t>This results in their ability to cope more independently.</a:t>
            </a:r>
          </a:p>
          <a:p>
            <a:pPr marL="274320" indent="-274320" fontAlgn="auto">
              <a:lnSpc>
                <a:spcPct val="90000"/>
              </a:lnSpc>
              <a:spcAft>
                <a:spcPts val="0"/>
              </a:spcAft>
              <a:buFont typeface="Wingdings 2"/>
              <a:buChar char=""/>
              <a:defRPr/>
            </a:pPr>
            <a:endParaRPr lang="en-GB" sz="1700">
              <a:ea typeface="ＭＳ Ｐゴシック" pitchFamily="34" charset="-128"/>
            </a:endParaRPr>
          </a:p>
        </p:txBody>
      </p:sp>
    </p:spTree>
  </p:cSld>
  <p:clrMapOvr>
    <a:masterClrMapping/>
  </p:clrMapOvr>
  <p:transition>
    <p:fad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8" name="Rectangle 117767">
            <a:extLst>
              <a:ext uri="{FF2B5EF4-FFF2-40B4-BE49-F238E27FC236}">
                <a16:creationId xmlns:a16="http://schemas.microsoft.com/office/drawing/2014/main" id="{A3D9AEEE-1CCD-43C0-BA3E-16D60A6E23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04431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762" name="Rectangle 2"/>
          <p:cNvSpPr>
            <a:spLocks noGrp="1" noChangeArrowheads="1"/>
          </p:cNvSpPr>
          <p:nvPr>
            <p:ph type="title"/>
          </p:nvPr>
        </p:nvSpPr>
        <p:spPr>
          <a:xfrm>
            <a:off x="944919" y="3101093"/>
            <a:ext cx="1840539" cy="3029344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2600">
                <a:solidFill>
                  <a:schemeClr val="bg1"/>
                </a:solidFill>
              </a:rPr>
              <a:t>Role of Emotional Support in the Outdoors</a:t>
            </a:r>
            <a:endParaRPr lang="en-US" sz="2600">
              <a:solidFill>
                <a:schemeClr val="bg1"/>
              </a:solidFill>
            </a:endParaRPr>
          </a:p>
        </p:txBody>
      </p:sp>
      <p:sp>
        <p:nvSpPr>
          <p:cNvPr id="117770" name="Freeform 11">
            <a:extLst>
              <a:ext uri="{FF2B5EF4-FFF2-40B4-BE49-F238E27FC236}">
                <a16:creationId xmlns:a16="http://schemas.microsoft.com/office/drawing/2014/main" id="{60F880A6-33D3-4EEC-A780-B73559B9F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19" y="3179901"/>
            <a:ext cx="823645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 useBgFill="1">
        <p:nvSpPr>
          <p:cNvPr id="117772" name="Rectangle 117771">
            <a:extLst>
              <a:ext uri="{FF2B5EF4-FFF2-40B4-BE49-F238E27FC236}">
                <a16:creationId xmlns:a16="http://schemas.microsoft.com/office/drawing/2014/main" id="{2C6246ED-0535-4496-A8F6-1E80CC4E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96802" y="0"/>
            <a:ext cx="55471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17764" name="Rectangle 3">
            <a:extLst>
              <a:ext uri="{FF2B5EF4-FFF2-40B4-BE49-F238E27FC236}">
                <a16:creationId xmlns:a16="http://schemas.microsoft.com/office/drawing/2014/main" id="{6C196F7D-B918-2941-33FE-1023E1DA22B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7836063"/>
              </p:ext>
            </p:extLst>
          </p:nvPr>
        </p:nvGraphicFramePr>
        <p:xfrm>
          <a:off x="3534858" y="641551"/>
          <a:ext cx="5124159" cy="52647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ransition>
    <p:fad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54" name="Rectangle 87053">
            <a:extLst>
              <a:ext uri="{FF2B5EF4-FFF2-40B4-BE49-F238E27FC236}">
                <a16:creationId xmlns:a16="http://schemas.microsoft.com/office/drawing/2014/main" id="{A3D9AEEE-1CCD-43C0-BA3E-16D60A6E23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04431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7042" name="Rectangle 2"/>
          <p:cNvSpPr>
            <a:spLocks noGrp="1" noChangeArrowheads="1"/>
          </p:cNvSpPr>
          <p:nvPr>
            <p:ph type="title"/>
          </p:nvPr>
        </p:nvSpPr>
        <p:spPr>
          <a:xfrm>
            <a:off x="944919" y="3101093"/>
            <a:ext cx="1840539" cy="3029344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2600">
                <a:solidFill>
                  <a:schemeClr val="bg1"/>
                </a:solidFill>
                <a:ea typeface="ＭＳ Ｐゴシック" pitchFamily="34" charset="-128"/>
              </a:rPr>
              <a:t>Social Behaviour and Stress</a:t>
            </a:r>
          </a:p>
        </p:txBody>
      </p:sp>
      <p:sp>
        <p:nvSpPr>
          <p:cNvPr id="87055" name="Freeform 11">
            <a:extLst>
              <a:ext uri="{FF2B5EF4-FFF2-40B4-BE49-F238E27FC236}">
                <a16:creationId xmlns:a16="http://schemas.microsoft.com/office/drawing/2014/main" id="{60F880A6-33D3-4EEC-A780-B73559B9F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19" y="3179901"/>
            <a:ext cx="823645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 useBgFill="1">
        <p:nvSpPr>
          <p:cNvPr id="87056" name="Rectangle 87055">
            <a:extLst>
              <a:ext uri="{FF2B5EF4-FFF2-40B4-BE49-F238E27FC236}">
                <a16:creationId xmlns:a16="http://schemas.microsoft.com/office/drawing/2014/main" id="{2C6246ED-0535-4496-A8F6-1E80CC4E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96802" y="0"/>
            <a:ext cx="55471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87057" name="Rectangle 3">
            <a:extLst>
              <a:ext uri="{FF2B5EF4-FFF2-40B4-BE49-F238E27FC236}">
                <a16:creationId xmlns:a16="http://schemas.microsoft.com/office/drawing/2014/main" id="{DCF741B2-9E2E-9AD4-DA1C-29157EDA17C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07726358"/>
              </p:ext>
            </p:extLst>
          </p:nvPr>
        </p:nvGraphicFramePr>
        <p:xfrm>
          <a:off x="3534858" y="641551"/>
          <a:ext cx="5124159" cy="52647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ransition>
    <p:fad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823" name="Rectangle 34822">
            <a:extLst>
              <a:ext uri="{FF2B5EF4-FFF2-40B4-BE49-F238E27FC236}">
                <a16:creationId xmlns:a16="http://schemas.microsoft.com/office/drawing/2014/main" id="{CD306B45-25EE-434D-ABA9-A27B79320C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784514" y="942108"/>
            <a:ext cx="2442412" cy="4969113"/>
          </a:xfrm>
        </p:spPr>
        <p:txBody>
          <a:bodyPr anchor="ctr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sz="2500">
                <a:solidFill>
                  <a:schemeClr val="tx2">
                    <a:lumMod val="75000"/>
                  </a:schemeClr>
                </a:solidFill>
                <a:ea typeface="ＭＳ Ｐゴシック" pitchFamily="34" charset="-128"/>
              </a:rPr>
              <a:t>Measurement of Stress</a:t>
            </a:r>
          </a:p>
        </p:txBody>
      </p:sp>
      <p:sp>
        <p:nvSpPr>
          <p:cNvPr id="34825" name="Rectangle 34824">
            <a:extLst>
              <a:ext uri="{FF2B5EF4-FFF2-40B4-BE49-F238E27FC236}">
                <a16:creationId xmlns:a16="http://schemas.microsoft.com/office/drawing/2014/main" id="{0A42F85E-4939-431E-8B4A-EC07C8E0A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716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cxnSp>
        <p:nvCxnSpPr>
          <p:cNvPr id="34858" name="Straight Connector 34857">
            <a:extLst>
              <a:ext uri="{FF2B5EF4-FFF2-40B4-BE49-F238E27FC236}">
                <a16:creationId xmlns:a16="http://schemas.microsoft.com/office/drawing/2014/main" id="{27EBB3F9-D6F7-4F6A-8843-9FEBA15E4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90722" y="1871831"/>
            <a:ext cx="0" cy="3200400"/>
          </a:xfrm>
          <a:prstGeom prst="line">
            <a:avLst/>
          </a:prstGeom>
          <a:ln w="15875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4859" name="Group 34858">
            <a:extLst>
              <a:ext uri="{FF2B5EF4-FFF2-40B4-BE49-F238E27FC236}">
                <a16:creationId xmlns:a16="http://schemas.microsoft.com/office/drawing/2014/main" id="{5D2B17EF-74EB-4C33-B2E2-8E727B2E7D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4507495" y="0"/>
            <a:ext cx="4632727" cy="6853245"/>
            <a:chOff x="2487613" y="285750"/>
            <a:chExt cx="2428876" cy="5654676"/>
          </a:xfrm>
          <a:solidFill>
            <a:schemeClr val="bg1">
              <a:alpha val="30000"/>
            </a:schemeClr>
          </a:solidFill>
        </p:grpSpPr>
        <p:sp>
          <p:nvSpPr>
            <p:cNvPr id="34860" name="Freeform 11">
              <a:extLst>
                <a:ext uri="{FF2B5EF4-FFF2-40B4-BE49-F238E27FC236}">
                  <a16:creationId xmlns:a16="http://schemas.microsoft.com/office/drawing/2014/main" id="{0A5F1F8A-3206-4B86-883F-65E98BB6E4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4861" name="Freeform 12">
              <a:extLst>
                <a:ext uri="{FF2B5EF4-FFF2-40B4-BE49-F238E27FC236}">
                  <a16:creationId xmlns:a16="http://schemas.microsoft.com/office/drawing/2014/main" id="{6935F8C7-CC88-4243-9786-F3CDBF04A0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4862" name="Freeform 13">
              <a:extLst>
                <a:ext uri="{FF2B5EF4-FFF2-40B4-BE49-F238E27FC236}">
                  <a16:creationId xmlns:a16="http://schemas.microsoft.com/office/drawing/2014/main" id="{9AF7BAD9-71B3-40D8-A089-EFF7FE67BD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4863" name="Freeform 14">
              <a:extLst>
                <a:ext uri="{FF2B5EF4-FFF2-40B4-BE49-F238E27FC236}">
                  <a16:creationId xmlns:a16="http://schemas.microsoft.com/office/drawing/2014/main" id="{6467094F-AEF0-4D3B-BB76-8B3C1F08B9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4864" name="Freeform 15">
              <a:extLst>
                <a:ext uri="{FF2B5EF4-FFF2-40B4-BE49-F238E27FC236}">
                  <a16:creationId xmlns:a16="http://schemas.microsoft.com/office/drawing/2014/main" id="{36F56AF9-DEF1-44E7-BF42-6AAC1AA9D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4865" name="Freeform 16">
              <a:extLst>
                <a:ext uri="{FF2B5EF4-FFF2-40B4-BE49-F238E27FC236}">
                  <a16:creationId xmlns:a16="http://schemas.microsoft.com/office/drawing/2014/main" id="{A43EBE71-20BA-4A40-A513-516678089D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4866" name="Freeform 17">
              <a:extLst>
                <a:ext uri="{FF2B5EF4-FFF2-40B4-BE49-F238E27FC236}">
                  <a16:creationId xmlns:a16="http://schemas.microsoft.com/office/drawing/2014/main" id="{1DB39648-7B38-4D0B-93C5-048EC4A45C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4867" name="Freeform 18">
              <a:extLst>
                <a:ext uri="{FF2B5EF4-FFF2-40B4-BE49-F238E27FC236}">
                  <a16:creationId xmlns:a16="http://schemas.microsoft.com/office/drawing/2014/main" id="{8DD2661F-DE5F-45EA-B30B-7C65896388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4868" name="Freeform 19">
              <a:extLst>
                <a:ext uri="{FF2B5EF4-FFF2-40B4-BE49-F238E27FC236}">
                  <a16:creationId xmlns:a16="http://schemas.microsoft.com/office/drawing/2014/main" id="{ABF0A0E5-E68E-4183-A913-228692FD85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4" y="468286"/>
              <a:ext cx="1768475" cy="4262464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4839" name="Freeform 20">
              <a:extLst>
                <a:ext uri="{FF2B5EF4-FFF2-40B4-BE49-F238E27FC236}">
                  <a16:creationId xmlns:a16="http://schemas.microsoft.com/office/drawing/2014/main" id="{615D8F55-8ACD-4EFE-A832-06E785479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4869" name="Freeform 21">
              <a:extLst>
                <a:ext uri="{FF2B5EF4-FFF2-40B4-BE49-F238E27FC236}">
                  <a16:creationId xmlns:a16="http://schemas.microsoft.com/office/drawing/2014/main" id="{0FDF4201-8CEC-474B-A6B1-88039B7041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4870" name="Freeform 22">
              <a:extLst>
                <a:ext uri="{FF2B5EF4-FFF2-40B4-BE49-F238E27FC236}">
                  <a16:creationId xmlns:a16="http://schemas.microsoft.com/office/drawing/2014/main" id="{0F60AEA4-B25F-417E-93FC-59686DFBE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>
          <a:xfrm>
            <a:off x="3786796" y="942108"/>
            <a:ext cx="4841662" cy="4969114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altLang="en-US">
                <a:solidFill>
                  <a:schemeClr val="tx2">
                    <a:lumMod val="75000"/>
                  </a:schemeClr>
                </a:solidFill>
                <a:ea typeface="ＭＳ Ｐゴシック" panose="020B0600070205080204" pitchFamily="34" charset="-128"/>
              </a:rPr>
              <a:t>Physiological arousal</a:t>
            </a:r>
          </a:p>
          <a:p>
            <a:pPr lvl="1">
              <a:lnSpc>
                <a:spcPct val="90000"/>
              </a:lnSpc>
            </a:pPr>
            <a:r>
              <a:rPr lang="en-US" altLang="en-US">
                <a:solidFill>
                  <a:schemeClr val="tx2">
                    <a:lumMod val="75000"/>
                  </a:schemeClr>
                </a:solidFill>
                <a:ea typeface="ＭＳ Ｐゴシック" panose="020B0600070205080204" pitchFamily="34" charset="-128"/>
              </a:rPr>
              <a:t>Polygraph: blood pressure, heart rate, respiration rate, galvanic skin responses.</a:t>
            </a:r>
          </a:p>
          <a:p>
            <a:pPr lvl="1">
              <a:lnSpc>
                <a:spcPct val="90000"/>
              </a:lnSpc>
            </a:pPr>
            <a:r>
              <a:rPr lang="en-US" altLang="en-US">
                <a:solidFill>
                  <a:schemeClr val="tx2">
                    <a:lumMod val="75000"/>
                  </a:schemeClr>
                </a:solidFill>
                <a:ea typeface="ＭＳ Ｐゴシック" panose="020B0600070205080204" pitchFamily="34" charset="-128"/>
              </a:rPr>
              <a:t>Biochemical analysis of blood, urine or saliva samples for corticosteroids (cortisol) and catecholamines (epinephrine and norepinephrine)</a:t>
            </a:r>
          </a:p>
          <a:p>
            <a:pPr lvl="1">
              <a:lnSpc>
                <a:spcPct val="90000"/>
              </a:lnSpc>
            </a:pPr>
            <a:r>
              <a:rPr lang="en-US" altLang="en-US">
                <a:solidFill>
                  <a:schemeClr val="tx2">
                    <a:lumMod val="75000"/>
                  </a:schemeClr>
                </a:solidFill>
                <a:ea typeface="ＭＳ Ｐゴシック" panose="020B0600070205080204" pitchFamily="34" charset="-128"/>
              </a:rPr>
              <a:t>Advantages: objective, reliable, quantifiable</a:t>
            </a:r>
          </a:p>
          <a:p>
            <a:pPr lvl="1">
              <a:lnSpc>
                <a:spcPct val="90000"/>
              </a:lnSpc>
            </a:pPr>
            <a:r>
              <a:rPr lang="en-US" altLang="en-US">
                <a:solidFill>
                  <a:schemeClr val="tx2">
                    <a:lumMod val="75000"/>
                  </a:schemeClr>
                </a:solidFill>
                <a:ea typeface="ＭＳ Ｐゴシック" panose="020B0600070205080204" pitchFamily="34" charset="-128"/>
              </a:rPr>
              <a:t>Disadvantages: expense, need trained personnel, type of testing may be stress inducing in itself (white coat effect for blood pressure)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altLang="en-US">
                <a:solidFill>
                  <a:schemeClr val="tx2">
                    <a:lumMod val="75000"/>
                  </a:schemeClr>
                </a:solidFill>
                <a:ea typeface="ＭＳ Ｐゴシック" panose="020B0600070205080204" pitchFamily="34" charset="-128"/>
              </a:rPr>
              <a:t>General Stress…</a:t>
            </a:r>
            <a:endParaRPr lang="en-US" altLang="en-US">
              <a:solidFill>
                <a:schemeClr val="tx2">
                  <a:lumMod val="75000"/>
                </a:schemeClr>
              </a:solidFill>
              <a:ea typeface="ＭＳ Ｐゴシック" panose="020B0600070205080204" pitchFamily="34" charset="-128"/>
            </a:endParaRPr>
          </a:p>
          <a:p>
            <a:pPr>
              <a:lnSpc>
                <a:spcPct val="90000"/>
              </a:lnSpc>
            </a:pPr>
            <a:r>
              <a:rPr lang="en-US" altLang="en-US">
                <a:solidFill>
                  <a:schemeClr val="tx2">
                    <a:lumMod val="75000"/>
                  </a:schemeClr>
                </a:solidFill>
                <a:ea typeface="ＭＳ Ｐゴシック" panose="020B0600070205080204" pitchFamily="34" charset="-128"/>
              </a:rPr>
              <a:t>Daily hassles</a:t>
            </a:r>
          </a:p>
          <a:p>
            <a:pPr>
              <a:lnSpc>
                <a:spcPct val="90000"/>
              </a:lnSpc>
            </a:pPr>
            <a:r>
              <a:rPr lang="en-US" altLang="en-US">
                <a:solidFill>
                  <a:schemeClr val="tx2">
                    <a:lumMod val="75000"/>
                  </a:schemeClr>
                </a:solidFill>
                <a:ea typeface="ＭＳ Ｐゴシック" panose="020B0600070205080204" pitchFamily="34" charset="-128"/>
              </a:rPr>
              <a:t>Life events</a:t>
            </a:r>
          </a:p>
        </p:txBody>
      </p:sp>
    </p:spTree>
  </p:cSld>
  <p:clrMapOvr>
    <a:masterClrMapping/>
  </p:clrMapOvr>
  <p:transition>
    <p:fad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40" name="Rectangle 18439">
            <a:extLst>
              <a:ext uri="{FF2B5EF4-FFF2-40B4-BE49-F238E27FC236}">
                <a16:creationId xmlns:a16="http://schemas.microsoft.com/office/drawing/2014/main" id="{19FE08D8-CEA0-461E-870A-02CD15D9B9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04431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4919" y="3101093"/>
            <a:ext cx="1840539" cy="3029344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2800">
                <a:solidFill>
                  <a:schemeClr val="bg1"/>
                </a:solidFill>
              </a:rPr>
              <a:t>Positive events.</a:t>
            </a:r>
            <a:endParaRPr lang="en-US" sz="2800">
              <a:solidFill>
                <a:schemeClr val="bg1"/>
              </a:solidFill>
            </a:endParaRPr>
          </a:p>
        </p:txBody>
      </p:sp>
      <p:sp>
        <p:nvSpPr>
          <p:cNvPr id="18442" name="Freeform 11">
            <a:extLst>
              <a:ext uri="{FF2B5EF4-FFF2-40B4-BE49-F238E27FC236}">
                <a16:creationId xmlns:a16="http://schemas.microsoft.com/office/drawing/2014/main" id="{2B982904-A46E-41DF-BA98-61E2300C7D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19" y="3179901"/>
            <a:ext cx="823645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 useBgFill="1">
        <p:nvSpPr>
          <p:cNvPr id="18444" name="Rectangle 18443">
            <a:extLst>
              <a:ext uri="{FF2B5EF4-FFF2-40B4-BE49-F238E27FC236}">
                <a16:creationId xmlns:a16="http://schemas.microsoft.com/office/drawing/2014/main" id="{27018161-547E-48F7-A0D9-272C9EA5B3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96802" y="0"/>
            <a:ext cx="55471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35" name="Content Placeholder 2"/>
          <p:cNvSpPr>
            <a:spLocks noGrp="1"/>
          </p:cNvSpPr>
          <p:nvPr>
            <p:ph idx="1"/>
          </p:nvPr>
        </p:nvSpPr>
        <p:spPr>
          <a:xfrm>
            <a:off x="3529933" y="589722"/>
            <a:ext cx="5098525" cy="5321500"/>
          </a:xfrm>
        </p:spPr>
        <p:txBody>
          <a:bodyPr anchor="ctr">
            <a:normAutofit/>
          </a:bodyPr>
          <a:lstStyle/>
          <a:p>
            <a:r>
              <a:rPr lang="en-GB" altLang="en-US"/>
              <a:t>Positive events may moderate the effects of negative events (Thoits, 1995).</a:t>
            </a:r>
          </a:p>
          <a:p>
            <a:r>
              <a:rPr lang="en-GB" altLang="en-US"/>
              <a:t>Receiving a compliment, achievement etc. enhances coping appraisals (Folkman, 2008; Fredrikson, 2001).</a:t>
            </a:r>
          </a:p>
          <a:p>
            <a:r>
              <a:rPr lang="en-GB" altLang="en-US"/>
              <a:t>Some contradictions.</a:t>
            </a:r>
            <a:endParaRPr lang="en-US" altLang="en-US"/>
          </a:p>
        </p:txBody>
      </p:sp>
    </p:spTree>
  </p:cSld>
  <p:clrMapOvr>
    <a:masterClrMapping/>
  </p:clrMapOvr>
  <p:transition>
    <p:fad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64" name="Rectangle 19463">
            <a:extLst>
              <a:ext uri="{FF2B5EF4-FFF2-40B4-BE49-F238E27FC236}">
                <a16:creationId xmlns:a16="http://schemas.microsoft.com/office/drawing/2014/main" id="{19FE08D8-CEA0-461E-870A-02CD15D9B9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04431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944919" y="3101093"/>
            <a:ext cx="1840539" cy="3029344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sz="2800">
                <a:solidFill>
                  <a:schemeClr val="bg1"/>
                </a:solidFill>
                <a:ea typeface="ＭＳ Ｐゴシック" pitchFamily="34" charset="-128"/>
              </a:rPr>
              <a:t>How Stress Has Been Studied</a:t>
            </a:r>
          </a:p>
        </p:txBody>
      </p:sp>
      <p:sp>
        <p:nvSpPr>
          <p:cNvPr id="19466" name="Freeform 11">
            <a:extLst>
              <a:ext uri="{FF2B5EF4-FFF2-40B4-BE49-F238E27FC236}">
                <a16:creationId xmlns:a16="http://schemas.microsoft.com/office/drawing/2014/main" id="{2B982904-A46E-41DF-BA98-61E2300C7D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19" y="3179901"/>
            <a:ext cx="823645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 useBgFill="1">
        <p:nvSpPr>
          <p:cNvPr id="19468" name="Rectangle 19467">
            <a:extLst>
              <a:ext uri="{FF2B5EF4-FFF2-40B4-BE49-F238E27FC236}">
                <a16:creationId xmlns:a16="http://schemas.microsoft.com/office/drawing/2014/main" id="{27018161-547E-48F7-A0D9-272C9EA5B3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96802" y="0"/>
            <a:ext cx="55471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459" name="Rectangle 3"/>
          <p:cNvSpPr>
            <a:spLocks noGrp="1" noChangeArrowheads="1"/>
          </p:cNvSpPr>
          <p:nvPr>
            <p:ph idx="1"/>
          </p:nvPr>
        </p:nvSpPr>
        <p:spPr>
          <a:xfrm>
            <a:off x="3529933" y="589722"/>
            <a:ext cx="5098525" cy="5321500"/>
          </a:xfrm>
        </p:spPr>
        <p:txBody>
          <a:bodyPr anchor="ctr">
            <a:normAutofit/>
          </a:bodyPr>
          <a:lstStyle/>
          <a:p>
            <a:r>
              <a:rPr lang="en-US" altLang="en-US">
                <a:ea typeface="ＭＳ Ｐゴシック" panose="020B0600070205080204" pitchFamily="34" charset="-128"/>
              </a:rPr>
              <a:t>Studying stress in a laboratory – imposing stressful tasks upon people:</a:t>
            </a:r>
          </a:p>
          <a:p>
            <a:pPr lvl="1"/>
            <a:r>
              <a:rPr lang="en-US" altLang="en-US">
                <a:ea typeface="ＭＳ Ｐゴシック" panose="020B0600070205080204" pitchFamily="34" charset="-128"/>
              </a:rPr>
              <a:t>Counting backwards in 9’s </a:t>
            </a:r>
          </a:p>
          <a:p>
            <a:pPr lvl="1"/>
            <a:r>
              <a:rPr lang="en-US" altLang="en-US">
                <a:ea typeface="ＭＳ Ｐゴシック" panose="020B0600070205080204" pitchFamily="34" charset="-128"/>
              </a:rPr>
              <a:t>Performing unprepared speech in front of an unresponsive audience</a:t>
            </a:r>
          </a:p>
          <a:p>
            <a:pPr lvl="1"/>
            <a:r>
              <a:rPr lang="en-US" altLang="en-US">
                <a:ea typeface="ＭＳ Ｐゴシック" panose="020B0600070205080204" pitchFamily="34" charset="-128"/>
              </a:rPr>
              <a:t>Witnessing stressful events/images</a:t>
            </a:r>
          </a:p>
          <a:p>
            <a:r>
              <a:rPr lang="en-US" altLang="en-US">
                <a:ea typeface="ＭＳ Ｐゴシック" panose="020B0600070205080204" pitchFamily="34" charset="-128"/>
              </a:rPr>
              <a:t>Inducing disease – exposure to viruses and assessing when and how ill they become! </a:t>
            </a:r>
          </a:p>
          <a:p>
            <a:r>
              <a:rPr lang="en-US" altLang="en-US">
                <a:ea typeface="ＭＳ Ｐゴシック" panose="020B0600070205080204" pitchFamily="34" charset="-128"/>
              </a:rPr>
              <a:t>Stressful life events (SRRS)</a:t>
            </a:r>
          </a:p>
          <a:p>
            <a:pPr lvl="1"/>
            <a:endParaRPr lang="en-US" altLang="en-US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>
    <p:fad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871" name="Rectangle 36870">
            <a:extLst>
              <a:ext uri="{FF2B5EF4-FFF2-40B4-BE49-F238E27FC236}">
                <a16:creationId xmlns:a16="http://schemas.microsoft.com/office/drawing/2014/main" id="{CD306B45-25EE-434D-ABA9-A27B79320C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>
          <a:xfrm>
            <a:off x="784514" y="942108"/>
            <a:ext cx="2442412" cy="4969113"/>
          </a:xfrm>
        </p:spPr>
        <p:txBody>
          <a:bodyPr anchor="ctr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>
                <a:solidFill>
                  <a:schemeClr val="tx2">
                    <a:lumMod val="75000"/>
                  </a:schemeClr>
                </a:solidFill>
                <a:ea typeface="ＭＳ Ｐゴシック" pitchFamily="34" charset="-128"/>
              </a:rPr>
              <a:t>Coping With Stress</a:t>
            </a:r>
          </a:p>
        </p:txBody>
      </p:sp>
      <p:sp>
        <p:nvSpPr>
          <p:cNvPr id="36873" name="Rectangle 36872">
            <a:extLst>
              <a:ext uri="{FF2B5EF4-FFF2-40B4-BE49-F238E27FC236}">
                <a16:creationId xmlns:a16="http://schemas.microsoft.com/office/drawing/2014/main" id="{0A42F85E-4939-431E-8B4A-EC07C8E0A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716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cxnSp>
        <p:nvCxnSpPr>
          <p:cNvPr id="36875" name="Straight Connector 36874">
            <a:extLst>
              <a:ext uri="{FF2B5EF4-FFF2-40B4-BE49-F238E27FC236}">
                <a16:creationId xmlns:a16="http://schemas.microsoft.com/office/drawing/2014/main" id="{27EBB3F9-D6F7-4F6A-8843-9FEBA15E4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90722" y="1871831"/>
            <a:ext cx="0" cy="3200400"/>
          </a:xfrm>
          <a:prstGeom prst="line">
            <a:avLst/>
          </a:prstGeom>
          <a:ln w="15875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6877" name="Group 36876">
            <a:extLst>
              <a:ext uri="{FF2B5EF4-FFF2-40B4-BE49-F238E27FC236}">
                <a16:creationId xmlns:a16="http://schemas.microsoft.com/office/drawing/2014/main" id="{5D2B17EF-74EB-4C33-B2E2-8E727B2E7D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4507495" y="0"/>
            <a:ext cx="4632727" cy="6853245"/>
            <a:chOff x="2487613" y="285750"/>
            <a:chExt cx="2428876" cy="5654676"/>
          </a:xfrm>
          <a:solidFill>
            <a:schemeClr val="bg1">
              <a:alpha val="30000"/>
            </a:schemeClr>
          </a:solidFill>
        </p:grpSpPr>
        <p:sp>
          <p:nvSpPr>
            <p:cNvPr id="36878" name="Freeform 11">
              <a:extLst>
                <a:ext uri="{FF2B5EF4-FFF2-40B4-BE49-F238E27FC236}">
                  <a16:creationId xmlns:a16="http://schemas.microsoft.com/office/drawing/2014/main" id="{0A5F1F8A-3206-4B86-883F-65E98BB6E4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6879" name="Freeform 12">
              <a:extLst>
                <a:ext uri="{FF2B5EF4-FFF2-40B4-BE49-F238E27FC236}">
                  <a16:creationId xmlns:a16="http://schemas.microsoft.com/office/drawing/2014/main" id="{6935F8C7-CC88-4243-9786-F3CDBF04A0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6880" name="Freeform 13">
              <a:extLst>
                <a:ext uri="{FF2B5EF4-FFF2-40B4-BE49-F238E27FC236}">
                  <a16:creationId xmlns:a16="http://schemas.microsoft.com/office/drawing/2014/main" id="{9AF7BAD9-71B3-40D8-A089-EFF7FE67BD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6881" name="Freeform 14">
              <a:extLst>
                <a:ext uri="{FF2B5EF4-FFF2-40B4-BE49-F238E27FC236}">
                  <a16:creationId xmlns:a16="http://schemas.microsoft.com/office/drawing/2014/main" id="{6467094F-AEF0-4D3B-BB76-8B3C1F08B9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6882" name="Freeform 15">
              <a:extLst>
                <a:ext uri="{FF2B5EF4-FFF2-40B4-BE49-F238E27FC236}">
                  <a16:creationId xmlns:a16="http://schemas.microsoft.com/office/drawing/2014/main" id="{36F56AF9-DEF1-44E7-BF42-6AAC1AA9D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6883" name="Freeform 16">
              <a:extLst>
                <a:ext uri="{FF2B5EF4-FFF2-40B4-BE49-F238E27FC236}">
                  <a16:creationId xmlns:a16="http://schemas.microsoft.com/office/drawing/2014/main" id="{A43EBE71-20BA-4A40-A513-516678089D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6884" name="Freeform 17">
              <a:extLst>
                <a:ext uri="{FF2B5EF4-FFF2-40B4-BE49-F238E27FC236}">
                  <a16:creationId xmlns:a16="http://schemas.microsoft.com/office/drawing/2014/main" id="{1DB39648-7B38-4D0B-93C5-048EC4A45C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6885" name="Freeform 18">
              <a:extLst>
                <a:ext uri="{FF2B5EF4-FFF2-40B4-BE49-F238E27FC236}">
                  <a16:creationId xmlns:a16="http://schemas.microsoft.com/office/drawing/2014/main" id="{8DD2661F-DE5F-45EA-B30B-7C65896388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6886" name="Freeform 19">
              <a:extLst>
                <a:ext uri="{FF2B5EF4-FFF2-40B4-BE49-F238E27FC236}">
                  <a16:creationId xmlns:a16="http://schemas.microsoft.com/office/drawing/2014/main" id="{ABF0A0E5-E68E-4183-A913-228692FD85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4" y="468286"/>
              <a:ext cx="1768475" cy="4262464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6887" name="Freeform 20">
              <a:extLst>
                <a:ext uri="{FF2B5EF4-FFF2-40B4-BE49-F238E27FC236}">
                  <a16:creationId xmlns:a16="http://schemas.microsoft.com/office/drawing/2014/main" id="{615D8F55-8ACD-4EFE-A832-06E785479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6888" name="Freeform 21">
              <a:extLst>
                <a:ext uri="{FF2B5EF4-FFF2-40B4-BE49-F238E27FC236}">
                  <a16:creationId xmlns:a16="http://schemas.microsoft.com/office/drawing/2014/main" id="{0FDF4201-8CEC-474B-A6B1-88039B7041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6889" name="Freeform 22">
              <a:extLst>
                <a:ext uri="{FF2B5EF4-FFF2-40B4-BE49-F238E27FC236}">
                  <a16:creationId xmlns:a16="http://schemas.microsoft.com/office/drawing/2014/main" id="{0F60AEA4-B25F-417E-93FC-59686DFBE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>
          <a:xfrm>
            <a:off x="3786796" y="942108"/>
            <a:ext cx="4841662" cy="4969114"/>
          </a:xfrm>
        </p:spPr>
        <p:txBody>
          <a:bodyPr anchor="ctr">
            <a:normAutofit/>
          </a:bodyPr>
          <a:lstStyle/>
          <a:p>
            <a:r>
              <a:rPr lang="en-US" altLang="en-US">
                <a:solidFill>
                  <a:schemeClr val="tx2">
                    <a:lumMod val="75000"/>
                  </a:schemeClr>
                </a:solidFill>
                <a:ea typeface="ＭＳ Ｐゴシック" panose="020B0600070205080204" pitchFamily="34" charset="-128"/>
              </a:rPr>
              <a:t>“coping consists of efforts both action oriented and intrapsychic to manage (i.e. master, tolerance, reduce, minimise) environmental and internal demands and conflicts among them” Lazarus &amp; Launier (1978)</a:t>
            </a:r>
          </a:p>
          <a:p>
            <a:endParaRPr lang="en-US" altLang="en-US">
              <a:solidFill>
                <a:schemeClr val="tx2">
                  <a:lumMod val="75000"/>
                </a:schemeClr>
              </a:solidFill>
              <a:ea typeface="ＭＳ Ｐゴシック" panose="020B0600070205080204" pitchFamily="34" charset="-128"/>
            </a:endParaRPr>
          </a:p>
          <a:p>
            <a:r>
              <a:rPr lang="en-US" altLang="en-US">
                <a:solidFill>
                  <a:schemeClr val="tx2">
                    <a:lumMod val="75000"/>
                  </a:schemeClr>
                </a:solidFill>
                <a:ea typeface="ＭＳ Ｐゴシック" panose="020B0600070205080204" pitchFamily="34" charset="-128"/>
              </a:rPr>
              <a:t>Coping is not a one-time action, rather it is a set of processes occurring over a period of time, by which the environment and the person influence each other.</a:t>
            </a:r>
          </a:p>
        </p:txBody>
      </p:sp>
    </p:spTree>
  </p:cSld>
  <p:clrMapOvr>
    <a:masterClrMapping/>
  </p:clrMapOvr>
  <p:transition>
    <p:fade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103" name="Rectangle 132102">
            <a:extLst>
              <a:ext uri="{FF2B5EF4-FFF2-40B4-BE49-F238E27FC236}">
                <a16:creationId xmlns:a16="http://schemas.microsoft.com/office/drawing/2014/main" id="{83030214-227F-42DB-9282-BBA6AF8D94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072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2098" name="Rectangle 2"/>
          <p:cNvSpPr>
            <a:spLocks noGrp="1" noChangeArrowheads="1"/>
          </p:cNvSpPr>
          <p:nvPr>
            <p:ph type="title"/>
          </p:nvPr>
        </p:nvSpPr>
        <p:spPr>
          <a:xfrm>
            <a:off x="1075416" y="1059872"/>
            <a:ext cx="2259162" cy="4851349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3100"/>
              <a:t>Coping Strategies </a:t>
            </a:r>
            <a:br>
              <a:rPr lang="en-GB" sz="3100"/>
            </a:br>
            <a:r>
              <a:rPr lang="en-GB" sz="3100"/>
              <a:t>Questions:</a:t>
            </a:r>
            <a:endParaRPr lang="en-US" sz="3100"/>
          </a:p>
        </p:txBody>
      </p:sp>
      <p:sp>
        <p:nvSpPr>
          <p:cNvPr id="132105" name="Freeform 11">
            <a:extLst>
              <a:ext uri="{FF2B5EF4-FFF2-40B4-BE49-F238E27FC236}">
                <a16:creationId xmlns:a16="http://schemas.microsoft.com/office/drawing/2014/main" id="{0D7A9289-BAD1-4A78-979F-A655C886DB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19" y="1149203"/>
            <a:ext cx="823645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3960276" y="1059872"/>
            <a:ext cx="4668183" cy="4851350"/>
          </a:xfrm>
        </p:spPr>
        <p:txBody>
          <a:bodyPr>
            <a:normAutofit/>
          </a:bodyPr>
          <a:lstStyle/>
          <a:p>
            <a:r>
              <a:rPr lang="en-GB" altLang="en-US">
                <a:ea typeface="ＭＳ Ｐゴシック" panose="020B0600070205080204" pitchFamily="34" charset="-128"/>
              </a:rPr>
              <a:t>What makes you aware that you are stressed?</a:t>
            </a:r>
            <a:endParaRPr lang="en-US" altLang="en-US">
              <a:ea typeface="ＭＳ Ｐゴシック" panose="020B0600070205080204" pitchFamily="34" charset="-128"/>
            </a:endParaRPr>
          </a:p>
          <a:p>
            <a:r>
              <a:rPr lang="en-GB" altLang="en-US">
                <a:ea typeface="ＭＳ Ｐゴシック" panose="020B0600070205080204" pitchFamily="34" charset="-128"/>
              </a:rPr>
              <a:t>What coping strategies are you aware of that you use to deal with stressful situations?</a:t>
            </a:r>
          </a:p>
          <a:p>
            <a:r>
              <a:rPr lang="en-GB" altLang="en-US">
                <a:ea typeface="ＭＳ Ｐゴシック" panose="020B0600070205080204" pitchFamily="34" charset="-128"/>
              </a:rPr>
              <a:t>What strategies do those sitting around you use to cope with stressful situations?</a:t>
            </a:r>
          </a:p>
          <a:p>
            <a:r>
              <a:rPr lang="en-GB" altLang="en-US">
                <a:ea typeface="ＭＳ Ｐゴシック" panose="020B0600070205080204" pitchFamily="34" charset="-128"/>
              </a:rPr>
              <a:t>What other strategies are you aware of that people use to cope with stressful situations?</a:t>
            </a:r>
          </a:p>
          <a:p>
            <a:r>
              <a:rPr lang="en-GB" altLang="en-US">
                <a:ea typeface="ＭＳ Ｐゴシック" panose="020B0600070205080204" pitchFamily="34" charset="-128"/>
              </a:rPr>
              <a:t>Which strategies are the most </a:t>
            </a:r>
            <a:r>
              <a:rPr lang="ja-JP" altLang="en-GB">
                <a:ea typeface="ＭＳ Ｐゴシック" panose="020B0600070205080204" pitchFamily="34" charset="-128"/>
              </a:rPr>
              <a:t>‘</a:t>
            </a:r>
            <a:r>
              <a:rPr lang="en-GB" altLang="ja-JP">
                <a:ea typeface="ＭＳ Ｐゴシック" panose="020B0600070205080204" pitchFamily="34" charset="-128"/>
              </a:rPr>
              <a:t>healthy</a:t>
            </a:r>
            <a:r>
              <a:rPr lang="ja-JP" altLang="en-GB">
                <a:ea typeface="ＭＳ Ｐゴシック" panose="020B0600070205080204" pitchFamily="34" charset="-128"/>
              </a:rPr>
              <a:t>’</a:t>
            </a:r>
            <a:r>
              <a:rPr lang="en-GB" altLang="ja-JP">
                <a:ea typeface="ＭＳ Ｐゴシック" panose="020B0600070205080204" pitchFamily="34" charset="-128"/>
              </a:rPr>
              <a:t> to use as far as you are concerned?</a:t>
            </a:r>
            <a:endParaRPr lang="en-GB" altLang="en-US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>
    <p:fade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7" name="Rectangle 22536">
            <a:extLst>
              <a:ext uri="{FF2B5EF4-FFF2-40B4-BE49-F238E27FC236}">
                <a16:creationId xmlns:a16="http://schemas.microsoft.com/office/drawing/2014/main" id="{A3D9AEEE-1CCD-43C0-BA3E-16D60A6E23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04431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4919" y="3101093"/>
            <a:ext cx="1840539" cy="3029344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2600">
                <a:solidFill>
                  <a:schemeClr val="bg1"/>
                </a:solidFill>
              </a:rPr>
              <a:t>Coping self efficacy…</a:t>
            </a:r>
            <a:endParaRPr lang="en-US" sz="2600">
              <a:solidFill>
                <a:schemeClr val="bg1"/>
              </a:solidFill>
            </a:endParaRPr>
          </a:p>
        </p:txBody>
      </p:sp>
      <p:sp>
        <p:nvSpPr>
          <p:cNvPr id="22539" name="Freeform 11">
            <a:extLst>
              <a:ext uri="{FF2B5EF4-FFF2-40B4-BE49-F238E27FC236}">
                <a16:creationId xmlns:a16="http://schemas.microsoft.com/office/drawing/2014/main" id="{60F880A6-33D3-4EEC-A780-B73559B9F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19" y="3179901"/>
            <a:ext cx="823645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 useBgFill="1">
        <p:nvSpPr>
          <p:cNvPr id="22541" name="Rectangle 22540">
            <a:extLst>
              <a:ext uri="{FF2B5EF4-FFF2-40B4-BE49-F238E27FC236}">
                <a16:creationId xmlns:a16="http://schemas.microsoft.com/office/drawing/2014/main" id="{2C6246ED-0535-4496-A8F6-1E80CC4E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96802" y="0"/>
            <a:ext cx="55471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2533" name="Content Placeholder 2">
            <a:extLst>
              <a:ext uri="{FF2B5EF4-FFF2-40B4-BE49-F238E27FC236}">
                <a16:creationId xmlns:a16="http://schemas.microsoft.com/office/drawing/2014/main" id="{795EBBE5-462F-7F25-B74C-C4E311AC463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08230444"/>
              </p:ext>
            </p:extLst>
          </p:nvPr>
        </p:nvGraphicFramePr>
        <p:xfrm>
          <a:off x="3534858" y="641551"/>
          <a:ext cx="5124159" cy="52647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fade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200" name="Rectangle 136199">
            <a:extLst>
              <a:ext uri="{FF2B5EF4-FFF2-40B4-BE49-F238E27FC236}">
                <a16:creationId xmlns:a16="http://schemas.microsoft.com/office/drawing/2014/main" id="{A3D9AEEE-1CCD-43C0-BA3E-16D60A6E23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04431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6194" name="Rectangle 2"/>
          <p:cNvSpPr>
            <a:spLocks noGrp="1" noChangeArrowheads="1"/>
          </p:cNvSpPr>
          <p:nvPr>
            <p:ph type="title"/>
          </p:nvPr>
        </p:nvSpPr>
        <p:spPr>
          <a:xfrm>
            <a:off x="944919" y="3101093"/>
            <a:ext cx="1840539" cy="3029344"/>
          </a:xfrm>
        </p:spPr>
        <p:txBody>
          <a:bodyPr>
            <a:normAutofit/>
          </a:bodyPr>
          <a:lstStyle/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600" dirty="0">
                <a:solidFill>
                  <a:schemeClr val="bg1"/>
                </a:solidFill>
              </a:rPr>
              <a:t>Complete the MCOPE</a:t>
            </a:r>
            <a:endParaRPr lang="en-US" sz="2600" dirty="0">
              <a:solidFill>
                <a:schemeClr val="bg1"/>
              </a:solidFill>
            </a:endParaRPr>
          </a:p>
        </p:txBody>
      </p:sp>
      <p:sp>
        <p:nvSpPr>
          <p:cNvPr id="136202" name="Freeform 11">
            <a:extLst>
              <a:ext uri="{FF2B5EF4-FFF2-40B4-BE49-F238E27FC236}">
                <a16:creationId xmlns:a16="http://schemas.microsoft.com/office/drawing/2014/main" id="{60F880A6-33D3-4EEC-A780-B73559B9F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19" y="3179901"/>
            <a:ext cx="823645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 useBgFill="1">
        <p:nvSpPr>
          <p:cNvPr id="136204" name="Rectangle 136203">
            <a:extLst>
              <a:ext uri="{FF2B5EF4-FFF2-40B4-BE49-F238E27FC236}">
                <a16:creationId xmlns:a16="http://schemas.microsoft.com/office/drawing/2014/main" id="{2C6246ED-0535-4496-A8F6-1E80CC4E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96802" y="0"/>
            <a:ext cx="55471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36196" name="Rectangle 3">
            <a:extLst>
              <a:ext uri="{FF2B5EF4-FFF2-40B4-BE49-F238E27FC236}">
                <a16:creationId xmlns:a16="http://schemas.microsoft.com/office/drawing/2014/main" id="{070E0C31-D1C1-1B42-4BEC-8DD6694981C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411665"/>
              </p:ext>
            </p:extLst>
          </p:nvPr>
        </p:nvGraphicFramePr>
        <p:xfrm>
          <a:off x="3534858" y="641551"/>
          <a:ext cx="5124159" cy="52647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ransition>
    <p:fade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5" name="Rectangle 89094">
            <a:extLst>
              <a:ext uri="{FF2B5EF4-FFF2-40B4-BE49-F238E27FC236}">
                <a16:creationId xmlns:a16="http://schemas.microsoft.com/office/drawing/2014/main" id="{83030214-227F-42DB-9282-BBA6AF8D94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072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9090" name="Rectangle 2"/>
          <p:cNvSpPr>
            <a:spLocks noGrp="1" noChangeArrowheads="1"/>
          </p:cNvSpPr>
          <p:nvPr>
            <p:ph type="title"/>
          </p:nvPr>
        </p:nvSpPr>
        <p:spPr>
          <a:xfrm>
            <a:off x="1075416" y="1059872"/>
            <a:ext cx="2259162" cy="4851349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3300">
                <a:ea typeface="ＭＳ Ｐゴシック" pitchFamily="34" charset="-128"/>
              </a:rPr>
              <a:t>Optimism</a:t>
            </a:r>
          </a:p>
        </p:txBody>
      </p:sp>
      <p:sp>
        <p:nvSpPr>
          <p:cNvPr id="89097" name="Freeform 11">
            <a:extLst>
              <a:ext uri="{FF2B5EF4-FFF2-40B4-BE49-F238E27FC236}">
                <a16:creationId xmlns:a16="http://schemas.microsoft.com/office/drawing/2014/main" id="{0D7A9289-BAD1-4A78-979F-A655C886DB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19" y="1149203"/>
            <a:ext cx="823645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>
          <a:xfrm>
            <a:off x="3960276" y="1059872"/>
            <a:ext cx="4668183" cy="4851350"/>
          </a:xfrm>
        </p:spPr>
        <p:txBody>
          <a:bodyPr>
            <a:normAutofit/>
          </a:bodyPr>
          <a:lstStyle/>
          <a:p>
            <a:r>
              <a:rPr lang="en-GB" altLang="en-US">
                <a:ea typeface="ＭＳ Ｐゴシック" panose="020B0600070205080204" pitchFamily="34" charset="-128"/>
              </a:rPr>
              <a:t>Links with coping more effectively with stress and reduce risk of illness </a:t>
            </a:r>
          </a:p>
          <a:p>
            <a:r>
              <a:rPr lang="en-GB" altLang="en-US">
                <a:ea typeface="ＭＳ Ｐゴシック" panose="020B0600070205080204" pitchFamily="34" charset="-128"/>
              </a:rPr>
              <a:t>Associated with use of problem focused coping, seeking of social support and emphasising the positive aspects of a stressful situation.</a:t>
            </a:r>
          </a:p>
          <a:p>
            <a:r>
              <a:rPr lang="en-GB" altLang="en-US">
                <a:ea typeface="ＭＳ Ｐゴシック" panose="020B0600070205080204" pitchFamily="34" charset="-128"/>
              </a:rPr>
              <a:t>Pessimism associated with denial and distancing from the event, focusing directly on stressful feelings. </a:t>
            </a:r>
          </a:p>
          <a:p>
            <a:r>
              <a:rPr lang="en-GB" altLang="en-US">
                <a:ea typeface="ＭＳ Ｐゴシック" panose="020B0600070205080204" pitchFamily="34" charset="-128"/>
              </a:rPr>
              <a:t>Disengagement from the goal with which the stressor was interfering – give up!!!</a:t>
            </a:r>
          </a:p>
          <a:p>
            <a:r>
              <a:rPr lang="en-GB" altLang="en-US">
                <a:ea typeface="ＭＳ Ｐゴシック" panose="020B0600070205080204" pitchFamily="34" charset="-128"/>
              </a:rPr>
              <a:t>Optimists made more use of problem focused coping and made less use of denial</a:t>
            </a:r>
          </a:p>
        </p:txBody>
      </p:sp>
    </p:spTree>
  </p:cSld>
  <p:clrMapOvr>
    <a:masterClrMapping/>
  </p:clrMapOvr>
  <p:transition>
    <p:fade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944" name="Rectangle 39943">
            <a:extLst>
              <a:ext uri="{FF2B5EF4-FFF2-40B4-BE49-F238E27FC236}">
                <a16:creationId xmlns:a16="http://schemas.microsoft.com/office/drawing/2014/main" id="{F7E42047-F7E7-4687-BBE0-D4BDC8E77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715" y="-1"/>
            <a:ext cx="915543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pSp>
        <p:nvGrpSpPr>
          <p:cNvPr id="39946" name="Group 39945">
            <a:extLst>
              <a:ext uri="{FF2B5EF4-FFF2-40B4-BE49-F238E27FC236}">
                <a16:creationId xmlns:a16="http://schemas.microsoft.com/office/drawing/2014/main" id="{8D6F839A-C8D9-4FBC-8EFD-9E56D12F4C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180072" y="228600"/>
            <a:ext cx="2138628" cy="6638625"/>
            <a:chOff x="2487613" y="285750"/>
            <a:chExt cx="2428875" cy="5654676"/>
          </a:xfrm>
        </p:grpSpPr>
        <p:sp>
          <p:nvSpPr>
            <p:cNvPr id="39947" name="Freeform 11">
              <a:extLst>
                <a:ext uri="{FF2B5EF4-FFF2-40B4-BE49-F238E27FC236}">
                  <a16:creationId xmlns:a16="http://schemas.microsoft.com/office/drawing/2014/main" id="{D1F0D09B-BA85-41B1-A8DE-73728B72E5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9948" name="Freeform 12">
              <a:extLst>
                <a:ext uri="{FF2B5EF4-FFF2-40B4-BE49-F238E27FC236}">
                  <a16:creationId xmlns:a16="http://schemas.microsoft.com/office/drawing/2014/main" id="{FB2D0F0C-3A27-4FC3-A6A3-D2095D9B24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9949" name="Freeform 13">
              <a:extLst>
                <a:ext uri="{FF2B5EF4-FFF2-40B4-BE49-F238E27FC236}">
                  <a16:creationId xmlns:a16="http://schemas.microsoft.com/office/drawing/2014/main" id="{FA1C69EF-E6E6-4BDD-B62F-637FC9F3C3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9950" name="Freeform 14">
              <a:extLst>
                <a:ext uri="{FF2B5EF4-FFF2-40B4-BE49-F238E27FC236}">
                  <a16:creationId xmlns:a16="http://schemas.microsoft.com/office/drawing/2014/main" id="{75B4F36E-07F6-4E6F-A9D9-A7F6D9585A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9951" name="Freeform 15">
              <a:extLst>
                <a:ext uri="{FF2B5EF4-FFF2-40B4-BE49-F238E27FC236}">
                  <a16:creationId xmlns:a16="http://schemas.microsoft.com/office/drawing/2014/main" id="{7D9136C7-12F1-4F21-A438-ED7668DDF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9952" name="Freeform 16">
              <a:extLst>
                <a:ext uri="{FF2B5EF4-FFF2-40B4-BE49-F238E27FC236}">
                  <a16:creationId xmlns:a16="http://schemas.microsoft.com/office/drawing/2014/main" id="{C718EF12-B769-45D9-9B6E-7AEAA3108A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9953" name="Freeform 17">
              <a:extLst>
                <a:ext uri="{FF2B5EF4-FFF2-40B4-BE49-F238E27FC236}">
                  <a16:creationId xmlns:a16="http://schemas.microsoft.com/office/drawing/2014/main" id="{534EAD53-3968-459E-B27C-09126A0FE3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9954" name="Freeform 18">
              <a:extLst>
                <a:ext uri="{FF2B5EF4-FFF2-40B4-BE49-F238E27FC236}">
                  <a16:creationId xmlns:a16="http://schemas.microsoft.com/office/drawing/2014/main" id="{67658BFE-59E2-4A2D-9E8A-18F81C350B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9955" name="Freeform 19">
              <a:extLst>
                <a:ext uri="{FF2B5EF4-FFF2-40B4-BE49-F238E27FC236}">
                  <a16:creationId xmlns:a16="http://schemas.microsoft.com/office/drawing/2014/main" id="{3FEC8A9E-385D-4407-9671-E30238022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9956" name="Freeform 20">
              <a:extLst>
                <a:ext uri="{FF2B5EF4-FFF2-40B4-BE49-F238E27FC236}">
                  <a16:creationId xmlns:a16="http://schemas.microsoft.com/office/drawing/2014/main" id="{EFC82234-632C-4B76-A8FF-2C9C0DCA68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9957" name="Freeform 21">
              <a:extLst>
                <a:ext uri="{FF2B5EF4-FFF2-40B4-BE49-F238E27FC236}">
                  <a16:creationId xmlns:a16="http://schemas.microsoft.com/office/drawing/2014/main" id="{662A4DB3-C195-4230-953D-307E4100F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9958" name="Freeform 22">
              <a:extLst>
                <a:ext uri="{FF2B5EF4-FFF2-40B4-BE49-F238E27FC236}">
                  <a16:creationId xmlns:a16="http://schemas.microsoft.com/office/drawing/2014/main" id="{94D310CF-9541-4CD7-855B-E2E1EF3437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39960" name="Group 39959">
            <a:extLst>
              <a:ext uri="{FF2B5EF4-FFF2-40B4-BE49-F238E27FC236}">
                <a16:creationId xmlns:a16="http://schemas.microsoft.com/office/drawing/2014/main" id="{70EDA856-A216-4EEC-9AB6-A59FFC703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60794" y="-786"/>
            <a:ext cx="1767505" cy="6854040"/>
            <a:chOff x="6627813" y="194833"/>
            <a:chExt cx="1952625" cy="5678918"/>
          </a:xfrm>
        </p:grpSpPr>
        <p:sp>
          <p:nvSpPr>
            <p:cNvPr id="39961" name="Freeform 27">
              <a:extLst>
                <a:ext uri="{FF2B5EF4-FFF2-40B4-BE49-F238E27FC236}">
                  <a16:creationId xmlns:a16="http://schemas.microsoft.com/office/drawing/2014/main" id="{36F815B8-AFA8-45E9-A3D1-977F2D1921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9962" name="Freeform 28">
              <a:extLst>
                <a:ext uri="{FF2B5EF4-FFF2-40B4-BE49-F238E27FC236}">
                  <a16:creationId xmlns:a16="http://schemas.microsoft.com/office/drawing/2014/main" id="{5D8FF653-8B3F-4B96-904D-1A4482EAEE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9963" name="Freeform 29">
              <a:extLst>
                <a:ext uri="{FF2B5EF4-FFF2-40B4-BE49-F238E27FC236}">
                  <a16:creationId xmlns:a16="http://schemas.microsoft.com/office/drawing/2014/main" id="{4DD2E775-AB45-4AF1-B5B7-54948CFB98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9964" name="Freeform 30">
              <a:extLst>
                <a:ext uri="{FF2B5EF4-FFF2-40B4-BE49-F238E27FC236}">
                  <a16:creationId xmlns:a16="http://schemas.microsoft.com/office/drawing/2014/main" id="{7BDE7E7B-E3AA-4A24-8F9D-CE77C96CA2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9965" name="Freeform 31">
              <a:extLst>
                <a:ext uri="{FF2B5EF4-FFF2-40B4-BE49-F238E27FC236}">
                  <a16:creationId xmlns:a16="http://schemas.microsoft.com/office/drawing/2014/main" id="{D129CAA9-35E5-48CE-88AE-9806695CB8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9966" name="Freeform 32">
              <a:extLst>
                <a:ext uri="{FF2B5EF4-FFF2-40B4-BE49-F238E27FC236}">
                  <a16:creationId xmlns:a16="http://schemas.microsoft.com/office/drawing/2014/main" id="{A73989FF-4EFF-4181-81A4-72EF2E67D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9967" name="Freeform 33">
              <a:extLst>
                <a:ext uri="{FF2B5EF4-FFF2-40B4-BE49-F238E27FC236}">
                  <a16:creationId xmlns:a16="http://schemas.microsoft.com/office/drawing/2014/main" id="{8C2C17BD-8FA0-4F42-B2CD-5E5A9F542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9968" name="Freeform 34">
              <a:extLst>
                <a:ext uri="{FF2B5EF4-FFF2-40B4-BE49-F238E27FC236}">
                  <a16:creationId xmlns:a16="http://schemas.microsoft.com/office/drawing/2014/main" id="{EEE99CF3-AD71-46FB-8E7D-67825F7816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9969" name="Freeform 35">
              <a:extLst>
                <a:ext uri="{FF2B5EF4-FFF2-40B4-BE49-F238E27FC236}">
                  <a16:creationId xmlns:a16="http://schemas.microsoft.com/office/drawing/2014/main" id="{D0F9D5ED-7591-4E88-9FDA-4C1DC47E9D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9970" name="Freeform 36">
              <a:extLst>
                <a:ext uri="{FF2B5EF4-FFF2-40B4-BE49-F238E27FC236}">
                  <a16:creationId xmlns:a16="http://schemas.microsoft.com/office/drawing/2014/main" id="{88FA7C13-D80D-4514-B9DB-87AE076ACE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9971" name="Freeform 37">
              <a:extLst>
                <a:ext uri="{FF2B5EF4-FFF2-40B4-BE49-F238E27FC236}">
                  <a16:creationId xmlns:a16="http://schemas.microsoft.com/office/drawing/2014/main" id="{202C78DF-D842-450B-A87D-E035719E4E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9972" name="Freeform 38">
              <a:extLst>
                <a:ext uri="{FF2B5EF4-FFF2-40B4-BE49-F238E27FC236}">
                  <a16:creationId xmlns:a16="http://schemas.microsoft.com/office/drawing/2014/main" id="{A4789F83-2423-47F8-8958-48E477BAE0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>
          <a:xfrm>
            <a:off x="3494640" y="624110"/>
            <a:ext cx="5133819" cy="1280890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>
                <a:ea typeface="ＭＳ Ｐゴシック" pitchFamily="34" charset="-128"/>
              </a:rPr>
              <a:t>Stress Management</a:t>
            </a:r>
          </a:p>
        </p:txBody>
      </p:sp>
      <p:sp>
        <p:nvSpPr>
          <p:cNvPr id="39974" name="Rectangle 39973">
            <a:extLst>
              <a:ext uri="{FF2B5EF4-FFF2-40B4-BE49-F238E27FC236}">
                <a16:creationId xmlns:a16="http://schemas.microsoft.com/office/drawing/2014/main" id="{2C509E7A-337A-4664-BEC2-03F9BCA0A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037240" y="0"/>
            <a:ext cx="13716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9976" name="Freeform 11">
            <a:extLst>
              <a:ext uri="{FF2B5EF4-FFF2-40B4-BE49-F238E27FC236}">
                <a16:creationId xmlns:a16="http://schemas.microsoft.com/office/drawing/2014/main" id="{D9AB99AB-E300-4B19-97C3-9A12EA3C7B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2037240" y="714375"/>
            <a:ext cx="1191395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pic>
        <p:nvPicPr>
          <p:cNvPr id="39940" name="Picture 39939" descr="Red toy person in front of two lines of white figures">
            <a:extLst>
              <a:ext uri="{FF2B5EF4-FFF2-40B4-BE49-F238E27FC236}">
                <a16:creationId xmlns:a16="http://schemas.microsoft.com/office/drawing/2014/main" id="{A1AA8F99-D143-34A1-AB32-10B69F16A39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2147" r="38291"/>
          <a:stretch/>
        </p:blipFill>
        <p:spPr>
          <a:xfrm>
            <a:off x="20" y="1730"/>
            <a:ext cx="2040388" cy="6858000"/>
          </a:xfrm>
          <a:prstGeom prst="rect">
            <a:avLst/>
          </a:prstGeom>
        </p:spPr>
      </p:pic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>
          <a:xfrm>
            <a:off x="3492500" y="2133600"/>
            <a:ext cx="5135958" cy="3777622"/>
          </a:xfrm>
        </p:spPr>
        <p:txBody>
          <a:bodyPr>
            <a:normAutofit/>
          </a:bodyPr>
          <a:lstStyle/>
          <a:p>
            <a:r>
              <a:rPr lang="en-US" altLang="en-US">
                <a:ea typeface="ＭＳ Ｐゴシック" panose="020B0600070205080204" pitchFamily="34" charset="-128"/>
              </a:rPr>
              <a:t>3 phases:</a:t>
            </a:r>
          </a:p>
          <a:p>
            <a:r>
              <a:rPr lang="en-US" altLang="en-US">
                <a:ea typeface="ＭＳ Ｐゴシック" panose="020B0600070205080204" pitchFamily="34" charset="-128"/>
              </a:rPr>
              <a:t>1 – Identify the stressors.</a:t>
            </a:r>
          </a:p>
          <a:p>
            <a:r>
              <a:rPr lang="en-US" altLang="en-US">
                <a:ea typeface="ＭＳ Ｐゴシック" panose="020B0600070205080204" pitchFamily="34" charset="-128"/>
              </a:rPr>
              <a:t>2 – Acquire and practice skills for coping with stress.</a:t>
            </a:r>
          </a:p>
          <a:p>
            <a:r>
              <a:rPr lang="en-US" altLang="en-US">
                <a:ea typeface="ＭＳ Ｐゴシック" panose="020B0600070205080204" pitchFamily="34" charset="-128"/>
              </a:rPr>
              <a:t>3 – Practice these skills in the targeted stressful situations and monitor their effectiveness.</a:t>
            </a:r>
          </a:p>
        </p:txBody>
      </p:sp>
    </p:spTree>
  </p:cSld>
  <p:clrMapOvr>
    <a:masterClrMapping/>
  </p:clrMapOvr>
  <p:transition>
    <p:fade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968" name="Rectangle 40967">
            <a:extLst>
              <a:ext uri="{FF2B5EF4-FFF2-40B4-BE49-F238E27FC236}">
                <a16:creationId xmlns:a16="http://schemas.microsoft.com/office/drawing/2014/main" id="{BF7E8610-2DF7-4AF0-B876-0F3B7882A6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970" name="Rectangle 40969">
            <a:extLst>
              <a:ext uri="{FF2B5EF4-FFF2-40B4-BE49-F238E27FC236}">
                <a16:creationId xmlns:a16="http://schemas.microsoft.com/office/drawing/2014/main" id="{C1C8C023-62A6-4DA0-8DF4-3F4EA94090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2306695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>
          <a:xfrm>
            <a:off x="1382543" y="624110"/>
            <a:ext cx="7037556" cy="1280890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>
                <a:solidFill>
                  <a:schemeClr val="bg1"/>
                </a:solidFill>
                <a:ea typeface="ＭＳ Ｐゴシック" pitchFamily="34" charset="-128"/>
              </a:rPr>
              <a:t>Stress Management:</a:t>
            </a:r>
          </a:p>
        </p:txBody>
      </p:sp>
      <p:sp>
        <p:nvSpPr>
          <p:cNvPr id="40972" name="Freeform 11">
            <a:extLst>
              <a:ext uri="{FF2B5EF4-FFF2-40B4-BE49-F238E27FC236}">
                <a16:creationId xmlns:a16="http://schemas.microsoft.com/office/drawing/2014/main" id="{26B9FE07-322E-43FB-8707-C9826BD903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3141" y="714375"/>
            <a:ext cx="1191394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graphicFrame>
        <p:nvGraphicFramePr>
          <p:cNvPr id="40964" name="Rectangle 3">
            <a:extLst>
              <a:ext uri="{FF2B5EF4-FFF2-40B4-BE49-F238E27FC236}">
                <a16:creationId xmlns:a16="http://schemas.microsoft.com/office/drawing/2014/main" id="{B960B818-2EB8-C367-9D73-6795814CBA0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49524327"/>
              </p:ext>
            </p:extLst>
          </p:nvPr>
        </p:nvGraphicFramePr>
        <p:xfrm>
          <a:off x="720759" y="2930805"/>
          <a:ext cx="7699339" cy="29619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ransition>
    <p:fade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4000"/>
              <a:t>Developing a Supportive Learning Environment</a:t>
            </a:r>
          </a:p>
        </p:txBody>
      </p:sp>
      <p:sp>
        <p:nvSpPr>
          <p:cNvPr id="13315" name="Rectangle 3"/>
          <p:cNvSpPr>
            <a:spLocks noGrp="1" noRot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" pitchFamily="2" charset="2"/>
              <a:buNone/>
              <a:defRPr/>
            </a:pPr>
            <a:endParaRPr lang="en-GB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" pitchFamily="2" charset="2"/>
              <a:buNone/>
              <a:defRPr/>
            </a:pPr>
            <a:r>
              <a:rPr lang="en-GB" dirty="0"/>
              <a:t>Task: Discussion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" pitchFamily="2" charset="2"/>
              <a:buNone/>
              <a:defRPr/>
            </a:pPr>
            <a:endParaRPr lang="en-GB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What is meant by a supportive learning environment?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How could you facilitate this?</a:t>
            </a:r>
          </a:p>
        </p:txBody>
      </p:sp>
    </p:spTree>
  </p:cSld>
  <p:clrMapOvr>
    <a:masterClrMapping/>
  </p:clrMapOvr>
  <p:transition>
    <p:fade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4000" dirty="0"/>
              <a:t>Developing a Supportive Learning Environment</a:t>
            </a:r>
          </a:p>
        </p:txBody>
      </p:sp>
      <p:sp>
        <p:nvSpPr>
          <p:cNvPr id="28675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endParaRPr lang="en-US" altLang="en-US" sz="240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>
    <p:fade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04" name="Rectangle 29703">
            <a:extLst>
              <a:ext uri="{FF2B5EF4-FFF2-40B4-BE49-F238E27FC236}">
                <a16:creationId xmlns:a16="http://schemas.microsoft.com/office/drawing/2014/main" id="{83030214-227F-42DB-9282-BBA6AF8D94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072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1075416" y="1059872"/>
            <a:ext cx="2259162" cy="4851349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/>
              <a:t>Summary</a:t>
            </a:r>
            <a:endParaRPr lang="en-US"/>
          </a:p>
        </p:txBody>
      </p:sp>
      <p:sp>
        <p:nvSpPr>
          <p:cNvPr id="29706" name="Freeform 11">
            <a:extLst>
              <a:ext uri="{FF2B5EF4-FFF2-40B4-BE49-F238E27FC236}">
                <a16:creationId xmlns:a16="http://schemas.microsoft.com/office/drawing/2014/main" id="{0D7A9289-BAD1-4A78-979F-A655C886DB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19" y="1149203"/>
            <a:ext cx="823645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29699" name="Rectangle 3"/>
          <p:cNvSpPr>
            <a:spLocks noGrp="1" noChangeArrowheads="1"/>
          </p:cNvSpPr>
          <p:nvPr>
            <p:ph idx="1"/>
          </p:nvPr>
        </p:nvSpPr>
        <p:spPr>
          <a:xfrm>
            <a:off x="3960276" y="1059872"/>
            <a:ext cx="4668183" cy="4851350"/>
          </a:xfrm>
        </p:spPr>
        <p:txBody>
          <a:bodyPr>
            <a:normAutofit/>
          </a:bodyPr>
          <a:lstStyle/>
          <a:p>
            <a:r>
              <a:rPr lang="en-US" altLang="en-US"/>
              <a:t>What is stress?</a:t>
            </a:r>
          </a:p>
          <a:p>
            <a:pPr lvl="1">
              <a:buFont typeface="Tahoma" panose="020B0604030504040204" pitchFamily="34" charset="0"/>
              <a:buChar char="–"/>
            </a:pPr>
            <a:r>
              <a:rPr lang="en-US" altLang="en-US"/>
              <a:t>Moderators of stress</a:t>
            </a:r>
          </a:p>
          <a:p>
            <a:pPr lvl="1">
              <a:buFont typeface="Tahoma" panose="020B0604030504040204" pitchFamily="34" charset="0"/>
              <a:buChar char="–"/>
            </a:pPr>
            <a:r>
              <a:rPr lang="en-US" altLang="en-US"/>
              <a:t>Psychosocial aspects of stress</a:t>
            </a:r>
          </a:p>
          <a:p>
            <a:r>
              <a:rPr lang="en-US" altLang="en-US"/>
              <a:t>Sources of stress</a:t>
            </a:r>
          </a:p>
          <a:p>
            <a:r>
              <a:rPr lang="en-US" altLang="en-US"/>
              <a:t>Measurement of stress</a:t>
            </a:r>
          </a:p>
          <a:p>
            <a:r>
              <a:rPr lang="en-US" altLang="en-US"/>
              <a:t>Personality and coping</a:t>
            </a:r>
          </a:p>
          <a:p>
            <a:pPr lvl="1">
              <a:buFont typeface="Tahoma" panose="020B0604030504040204" pitchFamily="34" charset="0"/>
              <a:buChar char="–"/>
            </a:pPr>
            <a:r>
              <a:rPr lang="en-US" altLang="en-US"/>
              <a:t>Optimism and pessimism</a:t>
            </a:r>
          </a:p>
          <a:p>
            <a:r>
              <a:rPr lang="en-US" altLang="en-US"/>
              <a:t>Coping strategies</a:t>
            </a:r>
          </a:p>
          <a:p>
            <a:r>
              <a:rPr lang="en-US" altLang="en-US"/>
              <a:t>Stress management</a:t>
            </a:r>
          </a:p>
          <a:p>
            <a:pPr>
              <a:buFontTx/>
              <a:buNone/>
            </a:pPr>
            <a:endParaRPr lang="en-US" altLang="en-US"/>
          </a:p>
        </p:txBody>
      </p:sp>
    </p:spTree>
  </p:cSld>
  <p:clrMapOvr>
    <a:masterClrMapping/>
  </p:clrMapOvr>
  <p:transition>
    <p:fade/>
  </p:transition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1264</TotalTime>
  <Words>1240</Words>
  <Application>Microsoft Macintosh PowerPoint</Application>
  <PresentationFormat>On-screen Show (4:3)</PresentationFormat>
  <Paragraphs>163</Paragraphs>
  <Slides>24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2" baseType="lpstr">
      <vt:lpstr>ＭＳ Ｐゴシック</vt:lpstr>
      <vt:lpstr>Arial</vt:lpstr>
      <vt:lpstr>Century Gothic</vt:lpstr>
      <vt:lpstr>Tahoma</vt:lpstr>
      <vt:lpstr>Wingdings</vt:lpstr>
      <vt:lpstr>Wingdings 2</vt:lpstr>
      <vt:lpstr>Wingdings 3</vt:lpstr>
      <vt:lpstr>Wisp</vt:lpstr>
      <vt:lpstr>Stress &amp; Coping</vt:lpstr>
      <vt:lpstr>PowerPoint Presentation</vt:lpstr>
      <vt:lpstr>What is Stress?  (Payne &amp; Horn, 2010). </vt:lpstr>
      <vt:lpstr>Stress – Lazarus (Lovello, 1997)</vt:lpstr>
      <vt:lpstr>So Why is This a Problem?</vt:lpstr>
      <vt:lpstr>Psychosocial Aspects of Stress (Serafino, 1998)</vt:lpstr>
      <vt:lpstr>How many really stressful situations can you think of (in the outdoors) that you have been involved in over the last year?</vt:lpstr>
      <vt:lpstr>Moderators of Stress</vt:lpstr>
      <vt:lpstr>Support</vt:lpstr>
      <vt:lpstr>Role of Emotional Support in the Outdoors</vt:lpstr>
      <vt:lpstr>Social Behaviour and Stress</vt:lpstr>
      <vt:lpstr>Measurement of Stress</vt:lpstr>
      <vt:lpstr>Positive events.</vt:lpstr>
      <vt:lpstr>How Stress Has Been Studied</vt:lpstr>
      <vt:lpstr>Coping With Stress</vt:lpstr>
      <vt:lpstr>Coping Strategies  Questions:</vt:lpstr>
      <vt:lpstr>Coping self efficacy…</vt:lpstr>
      <vt:lpstr>Complete the MCOPE</vt:lpstr>
      <vt:lpstr>Optimism</vt:lpstr>
      <vt:lpstr>Stress Management</vt:lpstr>
      <vt:lpstr>Stress Management:</vt:lpstr>
      <vt:lpstr>Developing a Supportive Learning Environment</vt:lpstr>
      <vt:lpstr>Developing a Supportive Learning Environment</vt:lpstr>
      <vt:lpstr>Summary</vt:lpstr>
    </vt:vector>
  </TitlesOfParts>
  <Company>CYD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Role of the Health  Psychologist</dc:title>
  <dc:creator>IT</dc:creator>
  <cp:lastModifiedBy>Alison Connaughton</cp:lastModifiedBy>
  <cp:revision>64</cp:revision>
  <cp:lastPrinted>2014-02-20T11:10:03Z</cp:lastPrinted>
  <dcterms:created xsi:type="dcterms:W3CDTF">2006-06-13T12:20:58Z</dcterms:created>
  <dcterms:modified xsi:type="dcterms:W3CDTF">2025-02-17T10:52:50Z</dcterms:modified>
</cp:coreProperties>
</file>