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5" r:id="rId9"/>
    <p:sldId id="264" r:id="rId10"/>
    <p:sldId id="25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73" autoAdjust="0"/>
    <p:restoredTop sz="94660"/>
  </p:normalViewPr>
  <p:slideViewPr>
    <p:cSldViewPr snapToGrid="0">
      <p:cViewPr varScale="1">
        <p:scale>
          <a:sx n="63" d="100"/>
          <a:sy n="63" d="100"/>
        </p:scale>
        <p:origin x="102" y="28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1826D-3B5D-4627-A54A-1EC31C34BE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7FE4CB3-E42F-4075-9670-74773BFECC0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F3C98A-ECAF-4888-A56D-1C639FFA7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52B717-93FA-4B56-B688-75B95F813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6B9051-C36F-4FB0-9E35-72E1CA16EC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63619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FF548-7411-4DA9-94E0-AB9FF7516C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D020EA-7D52-46B2-B2DF-26F00402773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898B96-5F65-4065-8D7A-CFE3FDE60C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F8A283-6BDE-495A-A408-BB9AC48C1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33C511C-7AB5-4BCF-8458-8ABF21587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2744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F6CE04-181E-4F55-9408-1AB58FD923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1CFF0B-3193-48AF-B940-FE2D505C6A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EAE788-32A3-470A-ABB6-AA8D78FC4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DD7618-8E83-454E-AE79-19FCFF050D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62FB08-2FD3-4205-BA63-B810C92706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3063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78A475-AF37-4975-9298-65F665F9F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ABA4FE-5332-438F-8D23-00950626706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F60AC4C-20E6-48EC-AD64-7F8B9B86B46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A66034-B0E4-471F-ADCE-0C2BCD4C19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7774F93-0BD7-4339-B02A-B3239C395E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218E194-A9B5-4FE9-8B55-9067921E7D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54344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60B25-1961-41E0-AA88-9CE563070B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256762-9220-4687-B488-38A573D335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7B8BAF-BC34-4E19-9187-7C45CA99E3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5A95FBC-B254-4326-8C5A-6171BC00223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B68DF8C-BE6B-4FF5-85ED-7203CA446D7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38FE4B-D5F7-4609-847E-BA5DB29D4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7B9E8E0-F774-44CF-8F45-DA83256F22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89C528F-B7D6-4BFA-ABC8-8F3873B28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5360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CA285-BB4F-4698-94BC-085C2275E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EF4D950-4DD2-41DE-8C07-DC786DBB68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A3A939-A1B3-431D-B550-66EB61148B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94DBFA-2471-4739-82AB-7ACD52B83C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9278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D591D9-D211-4579-9FB4-4BC84DB1D5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7E8F21B-9860-4E2B-9EB9-0BA90D09A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431C63-61B1-4A22-BEB1-FF6867B03F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8172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9B6525-48B4-4729-9AB6-82849D4B15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6ED547-6527-4FC1-B015-0BAF858959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E5E72D9-BCB0-45FC-8874-6B08584AC0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CC5651-3705-4000-A02F-C494B107B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9D67D7-FCD8-4200-A89B-05590B3F3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56F4DA1-C985-4CCA-AC78-62F7CFA546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8263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01E847-C13D-421C-B58B-CED4F9F6E4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1C32FC8-8A4F-4F94-B80C-7FC402C5308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8719C78-0A0A-48F7-A9C7-DD9393A888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7BD219A-9F99-4786-854A-0D109165DE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42F83E-5E99-41E8-90CA-35FCD17789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63AEDE-A482-4A54-994C-CB3E637DFD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888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236223-BBC7-42A4-A641-142350095D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CD8B336-F3CF-4318-8FC1-F31F149A24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12F869-15E7-4376-88E5-73A7144B05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DBBB3C-8B41-435F-9BAE-BF20877D4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D7508EB-0677-47E0-8345-26036EF40A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8233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212A92D-6AA4-4E53-848C-575EA401728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B9AAD93-B65A-4893-BC8A-5C87062ED56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9453E5-B735-4C89-B5E1-C81D5BF5D0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439ED1-A619-4EC0-A1E7-49136168C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ADC0D3-7EFC-4BBD-997A-E2914B8C9C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26640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5855E6-8959-489F-925F-45385E864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27B7C6-BFFB-49D4-8E4E-D03E103418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0D8E65-2EB4-4DFD-AE5B-CC6B446304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CC2964-2DF3-40F2-BD76-2A03ECFCAE7A}" type="datetimeFigureOut">
              <a:rPr lang="en-GB" smtClean="0"/>
              <a:t>28/05/2018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B3F1B8-454F-4350-8958-F1FF3D9456D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271E20-D760-4400-B616-C07B14C354A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0B2E05-3C4B-4E24-9340-8BD8777CBD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8167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dependent.co.uk/news/uk/politics/plastic-waste-uk-theresa-may-2042-vow-commitment-a8152446.html" TargetMode="External"/><Relationship Id="rId3" Type="http://schemas.openxmlformats.org/officeDocument/2006/relationships/hyperlink" Target="https://www.letsrecycle.com/news/latest-news/lib-dems-outline-waste-plan-election-manifesto/" TargetMode="External"/><Relationship Id="rId7" Type="http://schemas.openxmlformats.org/officeDocument/2006/relationships/hyperlink" Target="https://plasticoceans.org/the-facts/" TargetMode="External"/><Relationship Id="rId2" Type="http://schemas.openxmlformats.org/officeDocument/2006/relationships/hyperlink" Target="https://resource.co/article/labour-manifesto-low-carbon-economy-plastic-reduction-and-great-repeal-repeal-11847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resource.co/article/conservatives-plan-take-control-environmental-legislation-11856" TargetMode="External"/><Relationship Id="rId5" Type="http://schemas.openxmlformats.org/officeDocument/2006/relationships/hyperlink" Target="https://www.globalcitizen.org/en/content/uk-tackling-plastic-pollution-waste-plan/" TargetMode="External"/><Relationship Id="rId4" Type="http://schemas.openxmlformats.org/officeDocument/2006/relationships/hyperlink" Target="https://www.greenparty.org.uk/green-guarantee/protecting-our-environment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11E0D3-884E-42E7-B29D-0B93BC09E1B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Reducing our Plastic Waste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7904A00-5460-45C2-B8C4-E25A26AFC2C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 Political Agenda</a:t>
            </a:r>
          </a:p>
        </p:txBody>
      </p:sp>
    </p:spTree>
    <p:extLst>
      <p:ext uri="{BB962C8B-B14F-4D97-AF65-F5344CB8AC3E}">
        <p14:creationId xmlns:p14="http://schemas.microsoft.com/office/powerpoint/2010/main" val="68802548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08CA46-FD24-4212-9964-DCD342AAB2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Plastic wastage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C8365-42A2-4CD2-A51B-3C8CEC7D75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/>
              <a:t>“No Water, no life. No blue, no green.”</a:t>
            </a:r>
          </a:p>
          <a:p>
            <a:pPr marL="0" indent="0">
              <a:buNone/>
            </a:pPr>
            <a:r>
              <a:rPr lang="en-GB" sz="2400" dirty="0"/>
              <a:t>                         </a:t>
            </a:r>
            <a:r>
              <a:rPr lang="en-GB" sz="2400" dirty="0" err="1"/>
              <a:t>Dr.</a:t>
            </a:r>
            <a:r>
              <a:rPr lang="en-GB" sz="2400" dirty="0"/>
              <a:t> Sylvia Earle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Plastic waste, an addiction?</a:t>
            </a:r>
          </a:p>
          <a:p>
            <a:r>
              <a:rPr lang="en-GB" sz="2400" dirty="0"/>
              <a:t>500 billion plastic bags used globally per year – 1 million per minute!</a:t>
            </a:r>
          </a:p>
          <a:p>
            <a:r>
              <a:rPr lang="en-GB" sz="2400" dirty="0"/>
              <a:t>Plastic packaging accounts for 40% of plastic usage</a:t>
            </a:r>
          </a:p>
          <a:p>
            <a:r>
              <a:rPr lang="en-GB" sz="2400" dirty="0"/>
              <a:t>14% of all litter is plastic bottles</a:t>
            </a:r>
          </a:p>
          <a:p>
            <a:r>
              <a:rPr lang="en-GB" sz="2400" dirty="0"/>
              <a:t>More plastic waste produced in the last decade than the whole of the 20</a:t>
            </a:r>
            <a:r>
              <a:rPr lang="en-GB" sz="2400" baseline="30000" dirty="0"/>
              <a:t>th</a:t>
            </a:r>
            <a:r>
              <a:rPr lang="en-GB" sz="2400" dirty="0"/>
              <a:t> Century.</a:t>
            </a:r>
          </a:p>
          <a:p>
            <a:pPr marL="0" indent="0">
              <a:buNone/>
            </a:pPr>
            <a:r>
              <a:rPr lang="en-GB" sz="1800" dirty="0"/>
              <a:t>Plastic Oceans Foundation, 2018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220927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4ADEE4-4DA0-4935-A757-7096D89254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Theresa May vows to eliminate plastic waste by 2042.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665E9-0F7E-43FF-A0AA-5BBA4814E5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Target lacks urgency say environmentalists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Abolishment of plastic straws, carrier bags and plastic food packaging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Plastic free aisles in super markets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5p per plastic bag – so what?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Deposit return schemes</a:t>
            </a:r>
          </a:p>
          <a:p>
            <a:endParaRPr lang="en-GB" dirty="0"/>
          </a:p>
          <a:p>
            <a:pPr marL="0" indent="0">
              <a:buNone/>
            </a:pPr>
            <a:endParaRPr lang="en-GB" sz="18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24182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2953F-97C5-4B31-8674-B7DF18700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accent1"/>
                </a:solidFill>
              </a:rPr>
              <a:t>Conservative Manifesto</a:t>
            </a:r>
            <a:br>
              <a:rPr lang="en-GB" dirty="0"/>
            </a:br>
            <a:br>
              <a:rPr lang="en-GB" sz="2800" dirty="0"/>
            </a:br>
            <a:r>
              <a:rPr lang="en-GB" sz="2800" dirty="0"/>
              <a:t>‘Forward, Together: Our plan for a stronger Britain and a prosperous future’.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F60BAA-5256-4D50-BDCB-37ECDF3BB1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25 Year Environment Plan</a:t>
            </a:r>
          </a:p>
          <a:p>
            <a:endParaRPr lang="en-GB" dirty="0"/>
          </a:p>
          <a:p>
            <a:r>
              <a:rPr lang="en-GB" dirty="0"/>
              <a:t>Supporting waste disposals, recycling and sustainable packaging</a:t>
            </a:r>
          </a:p>
          <a:p>
            <a:endParaRPr lang="en-GB" dirty="0"/>
          </a:p>
          <a:p>
            <a:r>
              <a:rPr lang="en-GB" dirty="0"/>
              <a:t>How?</a:t>
            </a:r>
          </a:p>
          <a:p>
            <a:endParaRPr lang="en-GB" dirty="0"/>
          </a:p>
          <a:p>
            <a:r>
              <a:rPr lang="en-GB" dirty="0"/>
              <a:t>New legislation after Brexit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dirty="0" err="1"/>
              <a:t>Perchard</a:t>
            </a:r>
            <a:r>
              <a:rPr lang="en-GB" sz="1800" dirty="0"/>
              <a:t>, 2018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23165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4D2AF-340F-43FB-8251-039CA7B72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Labour Manifesto</a:t>
            </a:r>
            <a:br>
              <a:rPr lang="en-GB" dirty="0"/>
            </a:br>
            <a:br>
              <a:rPr lang="en-GB" dirty="0"/>
            </a:br>
            <a:r>
              <a:rPr lang="en-GB" sz="2800" dirty="0"/>
              <a:t>‘For the Many, Not the Few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1961E-9166-4A46-BC38-309EF2BFA0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dirty="0"/>
          </a:p>
          <a:p>
            <a:r>
              <a:rPr lang="en-GB" dirty="0"/>
              <a:t>60% of energy generated from renewable sources by 2030</a:t>
            </a:r>
          </a:p>
          <a:p>
            <a:endParaRPr lang="en-GB" dirty="0"/>
          </a:p>
          <a:p>
            <a:r>
              <a:rPr lang="en-GB" dirty="0"/>
              <a:t>Work with food manufacturers</a:t>
            </a:r>
          </a:p>
          <a:p>
            <a:endParaRPr lang="en-GB" dirty="0"/>
          </a:p>
          <a:p>
            <a:r>
              <a:rPr lang="en-GB" dirty="0"/>
              <a:t>Target guides for plastic bottle schemes</a:t>
            </a:r>
          </a:p>
          <a:p>
            <a:endParaRPr lang="en-GB" dirty="0"/>
          </a:p>
          <a:p>
            <a:r>
              <a:rPr lang="en-GB" dirty="0"/>
              <a:t>Drop Conservative repeal and keep EU legislation for the environment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dirty="0"/>
              <a:t>Cole, 2017</a:t>
            </a:r>
          </a:p>
          <a:p>
            <a:pPr marL="0" indent="0">
              <a:buNone/>
            </a:pPr>
            <a:r>
              <a:rPr lang="en-GB" sz="1800" dirty="0"/>
              <a:t>European Union, 2018</a:t>
            </a:r>
          </a:p>
          <a:p>
            <a:endParaRPr lang="en-GB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21154681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686BB1-4BE5-4EFA-A1DD-34BD117A2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Liberal Democrats Manifesto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DE91C3-E0A9-48A0-BB34-9674EE0647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Natural Resources</a:t>
            </a:r>
          </a:p>
          <a:p>
            <a:endParaRPr lang="en-GB" dirty="0"/>
          </a:p>
          <a:p>
            <a:r>
              <a:rPr lang="en-GB" dirty="0"/>
              <a:t>Separate food waste collection in 90% of Britain’s homes by 2022</a:t>
            </a:r>
          </a:p>
          <a:p>
            <a:endParaRPr lang="en-GB" dirty="0"/>
          </a:p>
          <a:p>
            <a:r>
              <a:rPr lang="en-GB" dirty="0"/>
              <a:t>Reinstate landfill tax and introduce incineration tax</a:t>
            </a:r>
          </a:p>
          <a:p>
            <a:endParaRPr lang="en-GB" dirty="0"/>
          </a:p>
          <a:p>
            <a:r>
              <a:rPr lang="en-GB" dirty="0"/>
              <a:t>Welcome recycling policies in to the business sector</a:t>
            </a:r>
          </a:p>
          <a:p>
            <a:endParaRPr lang="en-GB" dirty="0"/>
          </a:p>
          <a:p>
            <a:r>
              <a:rPr lang="en-GB" dirty="0"/>
              <a:t>Zero- Waste Act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dirty="0"/>
              <a:t>Date, 2017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4389033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9D2DED-DF2E-421A-A2A9-EC9520ACA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6"/>
                </a:solidFill>
              </a:rPr>
              <a:t>Green Party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1BC4DC-042D-4625-9AAF-F0E8AE0E9B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 Deposit return schemes with a zero waste target.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800" dirty="0"/>
              <a:t>Green Party, 2018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372851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7E4646-0B5E-4A31-B1AA-DF3553EBB5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Current Reduction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B76075-B9F4-4814-868B-9BFC54E1F5A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Banning microbeads</a:t>
            </a:r>
          </a:p>
          <a:p>
            <a:r>
              <a:rPr lang="en-GB" dirty="0"/>
              <a:t>Plastic free aisles in supermarkets</a:t>
            </a:r>
          </a:p>
          <a:p>
            <a:r>
              <a:rPr lang="en-GB" dirty="0"/>
              <a:t>5p carrier bag tax</a:t>
            </a:r>
          </a:p>
          <a:p>
            <a:r>
              <a:rPr lang="en-GB" dirty="0"/>
              <a:t>Banning cotton buds and plastic straws</a:t>
            </a:r>
          </a:p>
          <a:p>
            <a:r>
              <a:rPr lang="en-GB" dirty="0"/>
              <a:t>Cutting down on plastic bottles</a:t>
            </a:r>
          </a:p>
          <a:p>
            <a:r>
              <a:rPr lang="en-GB" dirty="0"/>
              <a:t>Getting rid of disposable coffee cups</a:t>
            </a:r>
          </a:p>
          <a:p>
            <a:r>
              <a:rPr lang="en-GB" dirty="0"/>
              <a:t>Making industries take more responsibility </a:t>
            </a:r>
          </a:p>
          <a:p>
            <a:r>
              <a:rPr lang="en-GB" dirty="0"/>
              <a:t>Getting young people engaged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sz="1800" dirty="0"/>
              <a:t>Global Poverty Project, 2018</a:t>
            </a:r>
          </a:p>
          <a:p>
            <a:endParaRPr lang="en-GB" dirty="0"/>
          </a:p>
          <a:p>
            <a:pPr marL="0" indent="0">
              <a:buNone/>
            </a:pPr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33053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4DE141-773F-45AE-8829-4F70DDE659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248EC7-B2AA-4F64-8ED8-5FD2D0DB43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4000" dirty="0"/>
              <a:t>Final thoughts. </a:t>
            </a:r>
          </a:p>
        </p:txBody>
      </p:sp>
    </p:spTree>
    <p:extLst>
      <p:ext uri="{BB962C8B-B14F-4D97-AF65-F5344CB8AC3E}">
        <p14:creationId xmlns:p14="http://schemas.microsoft.com/office/powerpoint/2010/main" val="36667380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11DB66D-8641-42DC-9C1C-D0BBBF94B2F9}"/>
              </a:ext>
            </a:extLst>
          </p:cNvPr>
          <p:cNvSpPr txBox="1"/>
          <p:nvPr/>
        </p:nvSpPr>
        <p:spPr>
          <a:xfrm>
            <a:off x="243840" y="259080"/>
            <a:ext cx="11948160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Cole, R (2017). </a:t>
            </a:r>
            <a:r>
              <a:rPr lang="en-GB" i="1" dirty="0"/>
              <a:t>Labour Manifesto: Low-Carbon Economy, Plastic Reduction and Great Repeal </a:t>
            </a:r>
            <a:r>
              <a:rPr lang="en-GB" i="1" dirty="0" err="1"/>
              <a:t>Repeal</a:t>
            </a:r>
            <a:r>
              <a:rPr lang="en-GB" i="1" dirty="0"/>
              <a:t>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https://resource.co/article/labour-manifesto-low-carbon-economy-plastic-reduction-and-great-repeal-repeal-11847</a:t>
            </a:r>
            <a:r>
              <a:rPr lang="en-GB" dirty="0"/>
              <a:t> (Accessed on: 28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endParaRPr lang="en-GB" dirty="0"/>
          </a:p>
          <a:p>
            <a:r>
              <a:rPr lang="en-GB" dirty="0"/>
              <a:t>Date, W (2017). </a:t>
            </a:r>
            <a:r>
              <a:rPr lang="en-GB" i="1" dirty="0"/>
              <a:t>Lib Dems outline waste plan in election manifesto. </a:t>
            </a:r>
            <a:r>
              <a:rPr lang="en-GB" dirty="0"/>
              <a:t>Available at: </a:t>
            </a:r>
            <a:r>
              <a:rPr lang="en-GB" dirty="0">
                <a:hlinkClick r:id="rId3"/>
              </a:rPr>
              <a:t>https://www.letsrecycle.com/news/latest-news/lib-dems-outline-waste-plan-election-manifesto/</a:t>
            </a:r>
            <a:r>
              <a:rPr lang="en-GB" dirty="0"/>
              <a:t> (Accessed on: 28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endParaRPr lang="en-GB" dirty="0"/>
          </a:p>
          <a:p>
            <a:r>
              <a:rPr lang="en-GB" dirty="0"/>
              <a:t>European Union (2018). </a:t>
            </a:r>
            <a:r>
              <a:rPr lang="en-GB" i="1" dirty="0"/>
              <a:t>Environment.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https://www.greenparty.org.uk/green-guarantee/protecting-our-environment.html</a:t>
            </a:r>
            <a:r>
              <a:rPr lang="en-GB" dirty="0"/>
              <a:t> (Accessed on: 28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endParaRPr lang="en-GB" dirty="0"/>
          </a:p>
          <a:p>
            <a:r>
              <a:rPr lang="en-GB" dirty="0"/>
              <a:t>Global Poverty Project (2018). </a:t>
            </a:r>
            <a:r>
              <a:rPr lang="en-GB" i="1" dirty="0"/>
              <a:t>9 Brilliant Ways the UK is Cracking Down on Plastic Pollution.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https://www.globalcitizen.org/en/content/uk-tackling-plastic-pollution-waste-plan/</a:t>
            </a:r>
            <a:r>
              <a:rPr lang="en-GB" dirty="0"/>
              <a:t> (Accessed on: 28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endParaRPr lang="en-GB" dirty="0"/>
          </a:p>
          <a:p>
            <a:r>
              <a:rPr lang="en-GB" dirty="0" err="1"/>
              <a:t>Perchard</a:t>
            </a:r>
            <a:r>
              <a:rPr lang="en-GB" dirty="0"/>
              <a:t>, E (2017). </a:t>
            </a:r>
            <a:r>
              <a:rPr lang="en-GB" i="1" dirty="0"/>
              <a:t>Conservatives Plan to ‘Take control’ of Environmental Legislation. </a:t>
            </a:r>
            <a:r>
              <a:rPr lang="en-GB" dirty="0"/>
              <a:t>Available at: </a:t>
            </a:r>
            <a:r>
              <a:rPr lang="en-GB" dirty="0">
                <a:hlinkClick r:id="rId6"/>
              </a:rPr>
              <a:t>https://resource.co/article/conservatives-plan-take-control-environmental-legislation-11856</a:t>
            </a:r>
            <a:r>
              <a:rPr lang="en-GB" dirty="0"/>
              <a:t> (Accessed on: 28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endParaRPr lang="en-GB" dirty="0"/>
          </a:p>
          <a:p>
            <a:r>
              <a:rPr lang="en-GB" dirty="0"/>
              <a:t>Plastic Oceans  Foundation (2018). </a:t>
            </a:r>
            <a:r>
              <a:rPr lang="en-GB" i="1" dirty="0"/>
              <a:t>The Facts. </a:t>
            </a:r>
            <a:r>
              <a:rPr lang="en-GB" dirty="0"/>
              <a:t>Available at: </a:t>
            </a:r>
            <a:r>
              <a:rPr lang="en-GB" dirty="0">
                <a:hlinkClick r:id="rId7"/>
              </a:rPr>
              <a:t>https://plasticoceans.org/the-facts/</a:t>
            </a:r>
            <a:r>
              <a:rPr lang="en-GB" dirty="0"/>
              <a:t> (Accessed on: 28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endParaRPr lang="en-GB" dirty="0"/>
          </a:p>
          <a:p>
            <a:r>
              <a:rPr lang="en-GB" dirty="0"/>
              <a:t>The Green Party (2018). </a:t>
            </a:r>
            <a:r>
              <a:rPr lang="en-GB" i="1" dirty="0"/>
              <a:t>Our Policies.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https://www.greenparty.org.uk/green-guarantee/protecting-our-environment.html</a:t>
            </a:r>
            <a:r>
              <a:rPr lang="en-GB" dirty="0"/>
              <a:t> (Accessed on: 28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</a:p>
          <a:p>
            <a:endParaRPr lang="en-GB" dirty="0"/>
          </a:p>
          <a:p>
            <a:r>
              <a:rPr lang="en-GB" dirty="0"/>
              <a:t>Watts, J (2018). </a:t>
            </a:r>
            <a:r>
              <a:rPr lang="en-GB" i="1" dirty="0"/>
              <a:t>Theresa May vows to eliminate UK’s plastic waste by 2042. </a:t>
            </a:r>
            <a:r>
              <a:rPr lang="en-GB" dirty="0"/>
              <a:t>Available at: </a:t>
            </a:r>
            <a:r>
              <a:rPr lang="en-GB" dirty="0">
                <a:hlinkClick r:id="rId8"/>
              </a:rPr>
              <a:t>https://www.independent.co.uk/news/uk/politics/plastic-waste-uk-theresa-may-2042-vow-commitment-a8152446.html</a:t>
            </a:r>
            <a:r>
              <a:rPr lang="en-GB" dirty="0"/>
              <a:t> (Accessed on: 28</a:t>
            </a:r>
            <a:r>
              <a:rPr lang="en-GB" baseline="30000" dirty="0"/>
              <a:t>th</a:t>
            </a:r>
            <a:r>
              <a:rPr lang="en-GB" dirty="0"/>
              <a:t> May 2018).</a:t>
            </a:r>
            <a:endParaRPr lang="en-GB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361013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458</TotalTime>
  <Words>593</Words>
  <Application>Microsoft Office PowerPoint</Application>
  <PresentationFormat>Widescreen</PresentationFormat>
  <Paragraphs>100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Reducing our Plastic Waste</vt:lpstr>
      <vt:lpstr>Plastic wastage</vt:lpstr>
      <vt:lpstr>Theresa May vows to eliminate plastic waste by 2042.</vt:lpstr>
      <vt:lpstr>Conservative Manifesto  ‘Forward, Together: Our plan for a stronger Britain and a prosperous future’.</vt:lpstr>
      <vt:lpstr>Labour Manifesto  ‘For the Many, Not the Few</vt:lpstr>
      <vt:lpstr>Liberal Democrats Manifesto</vt:lpstr>
      <vt:lpstr>Green Party</vt:lpstr>
      <vt:lpstr>Current Reduction</vt:lpstr>
      <vt:lpstr>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Reducing our Plastic Waste</dc:title>
  <dc:creator>Kate</dc:creator>
  <cp:lastModifiedBy>Kate</cp:lastModifiedBy>
  <cp:revision>13</cp:revision>
  <dcterms:created xsi:type="dcterms:W3CDTF">2018-05-28T13:46:27Z</dcterms:created>
  <dcterms:modified xsi:type="dcterms:W3CDTF">2018-05-28T21:25:20Z</dcterms:modified>
</cp:coreProperties>
</file>