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83" r:id="rId5"/>
    <p:sldId id="284" r:id="rId6"/>
    <p:sldId id="296" r:id="rId7"/>
    <p:sldId id="285" r:id="rId8"/>
    <p:sldId id="297" r:id="rId9"/>
    <p:sldId id="286" r:id="rId10"/>
    <p:sldId id="298" r:id="rId11"/>
    <p:sldId id="259" r:id="rId12"/>
    <p:sldId id="287" r:id="rId13"/>
    <p:sldId id="288" r:id="rId14"/>
    <p:sldId id="289" r:id="rId15"/>
    <p:sldId id="290" r:id="rId16"/>
    <p:sldId id="260" r:id="rId17"/>
    <p:sldId id="291" r:id="rId18"/>
    <p:sldId id="292" r:id="rId19"/>
    <p:sldId id="293" r:id="rId20"/>
    <p:sldId id="294" r:id="rId21"/>
    <p:sldId id="299" r:id="rId22"/>
    <p:sldId id="261" r:id="rId23"/>
    <p:sldId id="262" r:id="rId24"/>
    <p:sldId id="266" r:id="rId25"/>
    <p:sldId id="271" r:id="rId26"/>
    <p:sldId id="270" r:id="rId27"/>
    <p:sldId id="269"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F5649E-0FB5-EF85-734D-EA140F244BF9}" v="2390" dt="2025-10-31T10:51:17.035"/>
    <p1510:client id="{EF8DDA98-B40F-6570-F4B3-6C37EFAB78F2}" v="11" dt="2025-10-30T11:31:05.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uff Roberts (2306134)" userId="S::2306134@student.uwtsd.ac.uk::79d23623-2c40-4739-a32b-6e31712392fb" providerId="AD" clId="Web-{EF8DDA98-B40F-6570-F4B3-6C37EFAB78F2}"/>
    <pc:docChg chg="addSld modSld">
      <pc:chgData name="Gruff Roberts (2306134)" userId="S::2306134@student.uwtsd.ac.uk::79d23623-2c40-4739-a32b-6e31712392fb" providerId="AD" clId="Web-{EF8DDA98-B40F-6570-F4B3-6C37EFAB78F2}" dt="2025-10-30T11:31:05.525" v="10" actId="20577"/>
      <pc:docMkLst>
        <pc:docMk/>
      </pc:docMkLst>
      <pc:sldChg chg="modSp new">
        <pc:chgData name="Gruff Roberts (2306134)" userId="S::2306134@student.uwtsd.ac.uk::79d23623-2c40-4739-a32b-6e31712392fb" providerId="AD" clId="Web-{EF8DDA98-B40F-6570-F4B3-6C37EFAB78F2}" dt="2025-10-30T11:31:05.525" v="10" actId="20577"/>
        <pc:sldMkLst>
          <pc:docMk/>
          <pc:sldMk cId="2408158023" sldId="257"/>
        </pc:sldMkLst>
        <pc:spChg chg="mod">
          <ac:chgData name="Gruff Roberts (2306134)" userId="S::2306134@student.uwtsd.ac.uk::79d23623-2c40-4739-a32b-6e31712392fb" providerId="AD" clId="Web-{EF8DDA98-B40F-6570-F4B3-6C37EFAB78F2}" dt="2025-10-30T11:31:05.525" v="10" actId="20577"/>
          <ac:spMkLst>
            <pc:docMk/>
            <pc:sldMk cId="2408158023" sldId="257"/>
            <ac:spMk id="2" creationId="{459F8A52-E1D3-85CA-1D58-4A0AA00D7438}"/>
          </ac:spMkLst>
        </pc:spChg>
      </pc:sldChg>
    </pc:docChg>
  </pc:docChgLst>
  <pc:docChgLst>
    <pc:chgData name="Gruff Roberts (2306134)" userId="S::2306134@student.uwtsd.ac.uk::79d23623-2c40-4739-a32b-6e31712392fb" providerId="AD" clId="Web-{93F5649E-0FB5-EF85-734D-EA140F244BF9}"/>
    <pc:docChg chg="addSld delSld modSld sldOrd modMainMaster">
      <pc:chgData name="Gruff Roberts (2306134)" userId="S::2306134@student.uwtsd.ac.uk::79d23623-2c40-4739-a32b-6e31712392fb" providerId="AD" clId="Web-{93F5649E-0FB5-EF85-734D-EA140F244BF9}" dt="2025-10-31T10:51:14.691" v="1690" actId="20577"/>
      <pc:docMkLst>
        <pc:docMk/>
      </pc:docMkLst>
      <pc:sldChg chg="modSp mod">
        <pc:chgData name="Gruff Roberts (2306134)" userId="S::2306134@student.uwtsd.ac.uk::79d23623-2c40-4739-a32b-6e31712392fb" providerId="AD" clId="Web-{93F5649E-0FB5-EF85-734D-EA140F244BF9}" dt="2025-10-30T11:44:08.390" v="135" actId="20577"/>
        <pc:sldMkLst>
          <pc:docMk/>
          <pc:sldMk cId="109857222" sldId="256"/>
        </pc:sldMkLst>
        <pc:spChg chg="mod">
          <ac:chgData name="Gruff Roberts (2306134)" userId="S::2306134@student.uwtsd.ac.uk::79d23623-2c40-4739-a32b-6e31712392fb" providerId="AD" clId="Web-{93F5649E-0FB5-EF85-734D-EA140F244BF9}" dt="2025-10-30T11:43:16.013" v="85" actId="20577"/>
          <ac:spMkLst>
            <pc:docMk/>
            <pc:sldMk cId="109857222" sldId="256"/>
            <ac:spMk id="2" creationId="{00000000-0000-0000-0000-000000000000}"/>
          </ac:spMkLst>
        </pc:spChg>
        <pc:spChg chg="mod">
          <ac:chgData name="Gruff Roberts (2306134)" userId="S::2306134@student.uwtsd.ac.uk::79d23623-2c40-4739-a32b-6e31712392fb" providerId="AD" clId="Web-{93F5649E-0FB5-EF85-734D-EA140F244BF9}" dt="2025-10-30T11:44:08.390" v="135" actId="20577"/>
          <ac:spMkLst>
            <pc:docMk/>
            <pc:sldMk cId="109857222" sldId="256"/>
            <ac:spMk id="3" creationId="{00000000-0000-0000-0000-000000000000}"/>
          </ac:spMkLst>
        </pc:spChg>
      </pc:sldChg>
      <pc:sldChg chg="addSp delSp modSp mod ord setBg">
        <pc:chgData name="Gruff Roberts (2306134)" userId="S::2306134@student.uwtsd.ac.uk::79d23623-2c40-4739-a32b-6e31712392fb" providerId="AD" clId="Web-{93F5649E-0FB5-EF85-734D-EA140F244BF9}" dt="2025-10-31T10:49:22.889" v="1603" actId="20577"/>
        <pc:sldMkLst>
          <pc:docMk/>
          <pc:sldMk cId="2408158023" sldId="257"/>
        </pc:sldMkLst>
        <pc:spChg chg="mod">
          <ac:chgData name="Gruff Roberts (2306134)" userId="S::2306134@student.uwtsd.ac.uk::79d23623-2c40-4739-a32b-6e31712392fb" providerId="AD" clId="Web-{93F5649E-0FB5-EF85-734D-EA140F244BF9}" dt="2025-10-31T10:49:22.889" v="1603" actId="20577"/>
          <ac:spMkLst>
            <pc:docMk/>
            <pc:sldMk cId="2408158023" sldId="257"/>
            <ac:spMk id="2" creationId="{459F8A52-E1D3-85CA-1D58-4A0AA00D7438}"/>
          </ac:spMkLst>
        </pc:spChg>
        <pc:spChg chg="mod">
          <ac:chgData name="Gruff Roberts (2306134)" userId="S::2306134@student.uwtsd.ac.uk::79d23623-2c40-4739-a32b-6e31712392fb" providerId="AD" clId="Web-{93F5649E-0FB5-EF85-734D-EA140F244BF9}" dt="2025-10-31T08:59:30.751" v="340" actId="20577"/>
          <ac:spMkLst>
            <pc:docMk/>
            <pc:sldMk cId="2408158023" sldId="257"/>
            <ac:spMk id="3" creationId="{76F60E03-5F36-7FBB-0D35-737F62028B9A}"/>
          </ac:spMkLst>
        </pc:spChg>
        <pc:spChg chg="add mod">
          <ac:chgData name="Gruff Roberts (2306134)" userId="S::2306134@student.uwtsd.ac.uk::79d23623-2c40-4739-a32b-6e31712392fb" providerId="AD" clId="Web-{93F5649E-0FB5-EF85-734D-EA140F244BF9}" dt="2025-10-31T09:01:01.284" v="357" actId="20577"/>
          <ac:spMkLst>
            <pc:docMk/>
            <pc:sldMk cId="2408158023" sldId="257"/>
            <ac:spMk id="4" creationId="{958A49DC-169F-62B1-9F77-9B1C7744E2FE}"/>
          </ac:spMkLst>
        </pc:spChg>
        <pc:spChg chg="add del">
          <ac:chgData name="Gruff Roberts (2306134)" userId="S::2306134@student.uwtsd.ac.uk::79d23623-2c40-4739-a32b-6e31712392fb" providerId="AD" clId="Web-{93F5649E-0FB5-EF85-734D-EA140F244BF9}" dt="2025-10-31T09:02:52.895" v="363"/>
          <ac:spMkLst>
            <pc:docMk/>
            <pc:sldMk cId="2408158023" sldId="257"/>
            <ac:spMk id="6" creationId="{DBA0A59E-240C-C4D1-6226-CA09912BD820}"/>
          </ac:spMkLst>
        </pc:spChg>
        <pc:spChg chg="add mod">
          <ac:chgData name="Gruff Roberts (2306134)" userId="S::2306134@student.uwtsd.ac.uk::79d23623-2c40-4739-a32b-6e31712392fb" providerId="AD" clId="Web-{93F5649E-0FB5-EF85-734D-EA140F244BF9}" dt="2025-10-31T09:04:59.409" v="408" actId="1076"/>
          <ac:spMkLst>
            <pc:docMk/>
            <pc:sldMk cId="2408158023" sldId="257"/>
            <ac:spMk id="7" creationId="{E91B1C74-CE4F-FFF9-E884-889BA68FA47D}"/>
          </ac:spMkLst>
        </pc:spChg>
        <pc:picChg chg="add mod">
          <ac:chgData name="Gruff Roberts (2306134)" userId="S::2306134@student.uwtsd.ac.uk::79d23623-2c40-4739-a32b-6e31712392fb" providerId="AD" clId="Web-{93F5649E-0FB5-EF85-734D-EA140F244BF9}" dt="2025-10-31T09:02:34.395" v="361" actId="14100"/>
          <ac:picMkLst>
            <pc:docMk/>
            <pc:sldMk cId="2408158023" sldId="257"/>
            <ac:picMk id="5" creationId="{B598E936-5E6F-7EA2-57BC-AF777A5A4178}"/>
          </ac:picMkLst>
        </pc:picChg>
      </pc:sldChg>
      <pc:sldChg chg="modSp new">
        <pc:chgData name="Gruff Roberts (2306134)" userId="S::2306134@student.uwtsd.ac.uk::79d23623-2c40-4739-a32b-6e31712392fb" providerId="AD" clId="Web-{93F5649E-0FB5-EF85-734D-EA140F244BF9}" dt="2025-10-31T10:51:14.691" v="1690" actId="20577"/>
        <pc:sldMkLst>
          <pc:docMk/>
          <pc:sldMk cId="1974568479" sldId="258"/>
        </pc:sldMkLst>
        <pc:spChg chg="mod">
          <ac:chgData name="Gruff Roberts (2306134)" userId="S::2306134@student.uwtsd.ac.uk::79d23623-2c40-4739-a32b-6e31712392fb" providerId="AD" clId="Web-{93F5649E-0FB5-EF85-734D-EA140F244BF9}" dt="2025-10-30T11:45:12.720" v="158" actId="20577"/>
          <ac:spMkLst>
            <pc:docMk/>
            <pc:sldMk cId="1974568479" sldId="258"/>
            <ac:spMk id="2" creationId="{4FF7CE95-5A4C-1834-D302-8C93BBBBD88D}"/>
          </ac:spMkLst>
        </pc:spChg>
        <pc:spChg chg="mod">
          <ac:chgData name="Gruff Roberts (2306134)" userId="S::2306134@student.uwtsd.ac.uk::79d23623-2c40-4739-a32b-6e31712392fb" providerId="AD" clId="Web-{93F5649E-0FB5-EF85-734D-EA140F244BF9}" dt="2025-10-31T10:51:14.691" v="1690" actId="20577"/>
          <ac:spMkLst>
            <pc:docMk/>
            <pc:sldMk cId="1974568479" sldId="258"/>
            <ac:spMk id="3" creationId="{DCD23616-150A-08C3-006C-75AC9CD9BA03}"/>
          </ac:spMkLst>
        </pc:spChg>
      </pc:sldChg>
      <pc:sldChg chg="addSp modSp add ord replId">
        <pc:chgData name="Gruff Roberts (2306134)" userId="S::2306134@student.uwtsd.ac.uk::79d23623-2c40-4739-a32b-6e31712392fb" providerId="AD" clId="Web-{93F5649E-0FB5-EF85-734D-EA140F244BF9}" dt="2025-10-31T09:47:19.607" v="831" actId="1076"/>
        <pc:sldMkLst>
          <pc:docMk/>
          <pc:sldMk cId="1650903264" sldId="259"/>
        </pc:sldMkLst>
        <pc:spChg chg="mod">
          <ac:chgData name="Gruff Roberts (2306134)" userId="S::2306134@student.uwtsd.ac.uk::79d23623-2c40-4739-a32b-6e31712392fb" providerId="AD" clId="Web-{93F5649E-0FB5-EF85-734D-EA140F244BF9}" dt="2025-10-30T11:48:57.600" v="185" actId="20577"/>
          <ac:spMkLst>
            <pc:docMk/>
            <pc:sldMk cId="1650903264" sldId="259"/>
            <ac:spMk id="2" creationId="{FB1223B3-4EE5-82F1-8D5D-0B241A250EC0}"/>
          </ac:spMkLst>
        </pc:spChg>
        <pc:spChg chg="mod">
          <ac:chgData name="Gruff Roberts (2306134)" userId="S::2306134@student.uwtsd.ac.uk::79d23623-2c40-4739-a32b-6e31712392fb" providerId="AD" clId="Web-{93F5649E-0FB5-EF85-734D-EA140F244BF9}" dt="2025-10-31T09:43:11.333" v="778" actId="14100"/>
          <ac:spMkLst>
            <pc:docMk/>
            <pc:sldMk cId="1650903264" sldId="259"/>
            <ac:spMk id="3" creationId="{0DF32032-9AFD-F544-3EF4-72C71E1946C2}"/>
          </ac:spMkLst>
        </pc:spChg>
        <pc:spChg chg="add mod">
          <ac:chgData name="Gruff Roberts (2306134)" userId="S::2306134@student.uwtsd.ac.uk::79d23623-2c40-4739-a32b-6e31712392fb" providerId="AD" clId="Web-{93F5649E-0FB5-EF85-734D-EA140F244BF9}" dt="2025-10-31T09:47:19.607" v="831" actId="1076"/>
          <ac:spMkLst>
            <pc:docMk/>
            <pc:sldMk cId="1650903264" sldId="259"/>
            <ac:spMk id="5" creationId="{1464617D-711C-16CB-E049-291B70709518}"/>
          </ac:spMkLst>
        </pc:spChg>
        <pc:picChg chg="add mod">
          <ac:chgData name="Gruff Roberts (2306134)" userId="S::2306134@student.uwtsd.ac.uk::79d23623-2c40-4739-a32b-6e31712392fb" providerId="AD" clId="Web-{93F5649E-0FB5-EF85-734D-EA140F244BF9}" dt="2025-10-31T09:44:19.054" v="782" actId="1076"/>
          <ac:picMkLst>
            <pc:docMk/>
            <pc:sldMk cId="1650903264" sldId="259"/>
            <ac:picMk id="4" creationId="{689B4CDA-7C1C-B0E6-A162-E3FDDB9883C2}"/>
          </ac:picMkLst>
        </pc:picChg>
      </pc:sldChg>
      <pc:sldChg chg="addSp modSp add replId">
        <pc:chgData name="Gruff Roberts (2306134)" userId="S::2306134@student.uwtsd.ac.uk::79d23623-2c40-4739-a32b-6e31712392fb" providerId="AD" clId="Web-{93F5649E-0FB5-EF85-734D-EA140F244BF9}" dt="2025-10-31T10:14:47.496" v="1115" actId="1076"/>
        <pc:sldMkLst>
          <pc:docMk/>
          <pc:sldMk cId="3817824603" sldId="260"/>
        </pc:sldMkLst>
        <pc:spChg chg="mod">
          <ac:chgData name="Gruff Roberts (2306134)" userId="S::2306134@student.uwtsd.ac.uk::79d23623-2c40-4739-a32b-6e31712392fb" providerId="AD" clId="Web-{93F5649E-0FB5-EF85-734D-EA140F244BF9}" dt="2025-10-30T11:53:23.542" v="302" actId="20577"/>
          <ac:spMkLst>
            <pc:docMk/>
            <pc:sldMk cId="3817824603" sldId="260"/>
            <ac:spMk id="2" creationId="{77EA4BF1-3C07-B51F-645E-C65FF3BADB1D}"/>
          </ac:spMkLst>
        </pc:spChg>
        <pc:spChg chg="mod">
          <ac:chgData name="Gruff Roberts (2306134)" userId="S::2306134@student.uwtsd.ac.uk::79d23623-2c40-4739-a32b-6e31712392fb" providerId="AD" clId="Web-{93F5649E-0FB5-EF85-734D-EA140F244BF9}" dt="2025-10-31T10:10:03.786" v="1069" actId="20577"/>
          <ac:spMkLst>
            <pc:docMk/>
            <pc:sldMk cId="3817824603" sldId="260"/>
            <ac:spMk id="3" creationId="{D8CA45A9-B01C-88CD-C78A-50E86BB8C9C4}"/>
          </ac:spMkLst>
        </pc:spChg>
        <pc:spChg chg="add mod">
          <ac:chgData name="Gruff Roberts (2306134)" userId="S::2306134@student.uwtsd.ac.uk::79d23623-2c40-4739-a32b-6e31712392fb" providerId="AD" clId="Web-{93F5649E-0FB5-EF85-734D-EA140F244BF9}" dt="2025-10-31T10:14:47.496" v="1115" actId="1076"/>
          <ac:spMkLst>
            <pc:docMk/>
            <pc:sldMk cId="3817824603" sldId="260"/>
            <ac:spMk id="5" creationId="{CC0FADA0-9594-C614-A7FC-CE20DFF725F5}"/>
          </ac:spMkLst>
        </pc:spChg>
        <pc:picChg chg="add mod">
          <ac:chgData name="Gruff Roberts (2306134)" userId="S::2306134@student.uwtsd.ac.uk::79d23623-2c40-4739-a32b-6e31712392fb" providerId="AD" clId="Web-{93F5649E-0FB5-EF85-734D-EA140F244BF9}" dt="2025-10-31T10:13:33.459" v="1073" actId="14100"/>
          <ac:picMkLst>
            <pc:docMk/>
            <pc:sldMk cId="3817824603" sldId="260"/>
            <ac:picMk id="4" creationId="{E4AF76DB-3B62-61F9-E4E4-7862EDD28CC4}"/>
          </ac:picMkLst>
        </pc:picChg>
      </pc:sldChg>
      <pc:sldChg chg="modSp add replId">
        <pc:chgData name="Gruff Roberts (2306134)" userId="S::2306134@student.uwtsd.ac.uk::79d23623-2c40-4739-a32b-6e31712392fb" providerId="AD" clId="Web-{93F5649E-0FB5-EF85-734D-EA140F244BF9}" dt="2025-10-31T10:41:36.265" v="1456" actId="20577"/>
        <pc:sldMkLst>
          <pc:docMk/>
          <pc:sldMk cId="493432595" sldId="261"/>
        </pc:sldMkLst>
        <pc:spChg chg="mod">
          <ac:chgData name="Gruff Roberts (2306134)" userId="S::2306134@student.uwtsd.ac.uk::79d23623-2c40-4739-a32b-6e31712392fb" providerId="AD" clId="Web-{93F5649E-0FB5-EF85-734D-EA140F244BF9}" dt="2025-10-30T11:53:44.636" v="318" actId="20577"/>
          <ac:spMkLst>
            <pc:docMk/>
            <pc:sldMk cId="493432595" sldId="261"/>
            <ac:spMk id="2" creationId="{263521A1-16FF-BB9B-E8C6-F47C260BA429}"/>
          </ac:spMkLst>
        </pc:spChg>
        <pc:spChg chg="mod">
          <ac:chgData name="Gruff Roberts (2306134)" userId="S::2306134@student.uwtsd.ac.uk::79d23623-2c40-4739-a32b-6e31712392fb" providerId="AD" clId="Web-{93F5649E-0FB5-EF85-734D-EA140F244BF9}" dt="2025-10-31T10:41:36.265" v="1456" actId="20577"/>
          <ac:spMkLst>
            <pc:docMk/>
            <pc:sldMk cId="493432595" sldId="261"/>
            <ac:spMk id="3" creationId="{A73342E1-78B9-AC60-704C-C3DF652123CC}"/>
          </ac:spMkLst>
        </pc:spChg>
      </pc:sldChg>
      <pc:sldChg chg="modSp add replId">
        <pc:chgData name="Gruff Roberts (2306134)" userId="S::2306134@student.uwtsd.ac.uk::79d23623-2c40-4739-a32b-6e31712392fb" providerId="AD" clId="Web-{93F5649E-0FB5-EF85-734D-EA140F244BF9}" dt="2025-10-31T10:41:33.203" v="1455" actId="20577"/>
        <pc:sldMkLst>
          <pc:docMk/>
          <pc:sldMk cId="2384037566" sldId="262"/>
        </pc:sldMkLst>
        <pc:spChg chg="mod">
          <ac:chgData name="Gruff Roberts (2306134)" userId="S::2306134@student.uwtsd.ac.uk::79d23623-2c40-4739-a32b-6e31712392fb" providerId="AD" clId="Web-{93F5649E-0FB5-EF85-734D-EA140F244BF9}" dt="2025-10-30T11:54:38.608" v="337" actId="20577"/>
          <ac:spMkLst>
            <pc:docMk/>
            <pc:sldMk cId="2384037566" sldId="262"/>
            <ac:spMk id="2" creationId="{E18DCDAE-D144-24B8-A6E3-2439B3C3DAD7}"/>
          </ac:spMkLst>
        </pc:spChg>
        <pc:spChg chg="mod">
          <ac:chgData name="Gruff Roberts (2306134)" userId="S::2306134@student.uwtsd.ac.uk::79d23623-2c40-4739-a32b-6e31712392fb" providerId="AD" clId="Web-{93F5649E-0FB5-EF85-734D-EA140F244BF9}" dt="2025-10-31T10:41:33.203" v="1455" actId="20577"/>
          <ac:spMkLst>
            <pc:docMk/>
            <pc:sldMk cId="2384037566" sldId="262"/>
            <ac:spMk id="3" creationId="{10643A97-EDEA-5D97-5894-57258FE768BF}"/>
          </ac:spMkLst>
        </pc:spChg>
      </pc:sldChg>
      <pc:sldChg chg="modSp add del replId">
        <pc:chgData name="Gruff Roberts (2306134)" userId="S::2306134@student.uwtsd.ac.uk::79d23623-2c40-4739-a32b-6e31712392fb" providerId="AD" clId="Web-{93F5649E-0FB5-EF85-734D-EA140F244BF9}" dt="2025-10-30T11:57:18.246" v="338"/>
        <pc:sldMkLst>
          <pc:docMk/>
          <pc:sldMk cId="1012359258" sldId="263"/>
        </pc:sldMkLst>
        <pc:spChg chg="mod">
          <ac:chgData name="Gruff Roberts (2306134)" userId="S::2306134@student.uwtsd.ac.uk::79d23623-2c40-4739-a32b-6e31712392fb" providerId="AD" clId="Web-{93F5649E-0FB5-EF85-734D-EA140F244BF9}" dt="2025-10-30T11:54:24.451" v="329" actId="20577"/>
          <ac:spMkLst>
            <pc:docMk/>
            <pc:sldMk cId="1012359258" sldId="263"/>
            <ac:spMk id="2" creationId="{F7B65A5F-4A1D-AEE1-01A2-989F83C4F8AC}"/>
          </ac:spMkLst>
        </pc:spChg>
      </pc:sldChg>
      <pc:sldChg chg="add del replId">
        <pc:chgData name="Gruff Roberts (2306134)" userId="S::2306134@student.uwtsd.ac.uk::79d23623-2c40-4739-a32b-6e31712392fb" providerId="AD" clId="Web-{93F5649E-0FB5-EF85-734D-EA140F244BF9}" dt="2025-10-31T10:48:51.996" v="1577"/>
        <pc:sldMkLst>
          <pc:docMk/>
          <pc:sldMk cId="3568685379" sldId="264"/>
        </pc:sldMkLst>
      </pc:sldChg>
      <pc:sldChg chg="add del replId">
        <pc:chgData name="Gruff Roberts (2306134)" userId="S::2306134@student.uwtsd.ac.uk::79d23623-2c40-4739-a32b-6e31712392fb" providerId="AD" clId="Web-{93F5649E-0FB5-EF85-734D-EA140F244BF9}" dt="2025-10-31T10:48:52.480" v="1578"/>
        <pc:sldMkLst>
          <pc:docMk/>
          <pc:sldMk cId="550259880" sldId="265"/>
        </pc:sldMkLst>
      </pc:sldChg>
      <pc:sldChg chg="modSp add replId">
        <pc:chgData name="Gruff Roberts (2306134)" userId="S::2306134@student.uwtsd.ac.uk::79d23623-2c40-4739-a32b-6e31712392fb" providerId="AD" clId="Web-{93F5649E-0FB5-EF85-734D-EA140F244BF9}" dt="2025-10-31T10:44:58.273" v="1506" actId="20577"/>
        <pc:sldMkLst>
          <pc:docMk/>
          <pc:sldMk cId="73227679" sldId="266"/>
        </pc:sldMkLst>
        <pc:spChg chg="mod">
          <ac:chgData name="Gruff Roberts (2306134)" userId="S::2306134@student.uwtsd.ac.uk::79d23623-2c40-4739-a32b-6e31712392fb" providerId="AD" clId="Web-{93F5649E-0FB5-EF85-734D-EA140F244BF9}" dt="2025-10-31T10:42:19.580" v="1466" actId="20577"/>
          <ac:spMkLst>
            <pc:docMk/>
            <pc:sldMk cId="73227679" sldId="266"/>
            <ac:spMk id="2" creationId="{4A7EF8D0-39CF-A273-611A-05B21E0CF6CB}"/>
          </ac:spMkLst>
        </pc:spChg>
        <pc:spChg chg="mod">
          <ac:chgData name="Gruff Roberts (2306134)" userId="S::2306134@student.uwtsd.ac.uk::79d23623-2c40-4739-a32b-6e31712392fb" providerId="AD" clId="Web-{93F5649E-0FB5-EF85-734D-EA140F244BF9}" dt="2025-10-31T10:44:58.273" v="1506" actId="20577"/>
          <ac:spMkLst>
            <pc:docMk/>
            <pc:sldMk cId="73227679" sldId="266"/>
            <ac:spMk id="3" creationId="{3FC7CDF7-9ADB-ECA3-44F8-D1AFA548F2C4}"/>
          </ac:spMkLst>
        </pc:spChg>
      </pc:sldChg>
      <pc:sldChg chg="add del replId">
        <pc:chgData name="Gruff Roberts (2306134)" userId="S::2306134@student.uwtsd.ac.uk::79d23623-2c40-4739-a32b-6e31712392fb" providerId="AD" clId="Web-{93F5649E-0FB5-EF85-734D-EA140F244BF9}" dt="2025-10-31T10:48:53.106" v="1579"/>
        <pc:sldMkLst>
          <pc:docMk/>
          <pc:sldMk cId="2072611534" sldId="267"/>
        </pc:sldMkLst>
      </pc:sldChg>
      <pc:sldChg chg="add del replId">
        <pc:chgData name="Gruff Roberts (2306134)" userId="S::2306134@student.uwtsd.ac.uk::79d23623-2c40-4739-a32b-6e31712392fb" providerId="AD" clId="Web-{93F5649E-0FB5-EF85-734D-EA140F244BF9}" dt="2025-10-31T10:48:53.684" v="1580"/>
        <pc:sldMkLst>
          <pc:docMk/>
          <pc:sldMk cId="777283324" sldId="268"/>
        </pc:sldMkLst>
      </pc:sldChg>
      <pc:sldChg chg="addSp delSp modSp add replId">
        <pc:chgData name="Gruff Roberts (2306134)" userId="S::2306134@student.uwtsd.ac.uk::79d23623-2c40-4739-a32b-6e31712392fb" providerId="AD" clId="Web-{93F5649E-0FB5-EF85-734D-EA140F244BF9}" dt="2025-10-31T10:48:40.448" v="1567" actId="20577"/>
        <pc:sldMkLst>
          <pc:docMk/>
          <pc:sldMk cId="101388291" sldId="269"/>
        </pc:sldMkLst>
        <pc:spChg chg="mod">
          <ac:chgData name="Gruff Roberts (2306134)" userId="S::2306134@student.uwtsd.ac.uk::79d23623-2c40-4739-a32b-6e31712392fb" providerId="AD" clId="Web-{93F5649E-0FB5-EF85-734D-EA140F244BF9}" dt="2025-10-31T10:47:14.582" v="1542" actId="20577"/>
          <ac:spMkLst>
            <pc:docMk/>
            <pc:sldMk cId="101388291" sldId="269"/>
            <ac:spMk id="2" creationId="{CC565E6F-71D1-EBEC-8505-CE09A8ED2F7C}"/>
          </ac:spMkLst>
        </pc:spChg>
        <pc:spChg chg="del mod">
          <ac:chgData name="Gruff Roberts (2306134)" userId="S::2306134@student.uwtsd.ac.uk::79d23623-2c40-4739-a32b-6e31712392fb" providerId="AD" clId="Web-{93F5649E-0FB5-EF85-734D-EA140F244BF9}" dt="2025-10-31T10:47:41.413" v="1551"/>
          <ac:spMkLst>
            <pc:docMk/>
            <pc:sldMk cId="101388291" sldId="269"/>
            <ac:spMk id="3" creationId="{B747AB3A-FAA6-5B12-1EA1-CB1423DA3D5E}"/>
          </ac:spMkLst>
        </pc:spChg>
        <pc:spChg chg="add mod">
          <ac:chgData name="Gruff Roberts (2306134)" userId="S::2306134@student.uwtsd.ac.uk::79d23623-2c40-4739-a32b-6e31712392fb" providerId="AD" clId="Web-{93F5649E-0FB5-EF85-734D-EA140F244BF9}" dt="2025-10-31T10:48:40.448" v="1567" actId="20577"/>
          <ac:spMkLst>
            <pc:docMk/>
            <pc:sldMk cId="101388291" sldId="269"/>
            <ac:spMk id="5" creationId="{9651A884-E43A-428F-6FDE-AEAAFCA1E1CD}"/>
          </ac:spMkLst>
        </pc:spChg>
      </pc:sldChg>
      <pc:sldChg chg="modSp add replId">
        <pc:chgData name="Gruff Roberts (2306134)" userId="S::2306134@student.uwtsd.ac.uk::79d23623-2c40-4739-a32b-6e31712392fb" providerId="AD" clId="Web-{93F5649E-0FB5-EF85-734D-EA140F244BF9}" dt="2025-10-31T10:46:42.892" v="1531" actId="20577"/>
        <pc:sldMkLst>
          <pc:docMk/>
          <pc:sldMk cId="2863436994" sldId="270"/>
        </pc:sldMkLst>
        <pc:spChg chg="mod">
          <ac:chgData name="Gruff Roberts (2306134)" userId="S::2306134@student.uwtsd.ac.uk::79d23623-2c40-4739-a32b-6e31712392fb" providerId="AD" clId="Web-{93F5649E-0FB5-EF85-734D-EA140F244BF9}" dt="2025-10-31T10:46:00.091" v="1516" actId="20577"/>
          <ac:spMkLst>
            <pc:docMk/>
            <pc:sldMk cId="2863436994" sldId="270"/>
            <ac:spMk id="2" creationId="{DEBE1A88-FB5C-A0B6-FD7B-C5BA67430D75}"/>
          </ac:spMkLst>
        </pc:spChg>
        <pc:spChg chg="mod">
          <ac:chgData name="Gruff Roberts (2306134)" userId="S::2306134@student.uwtsd.ac.uk::79d23623-2c40-4739-a32b-6e31712392fb" providerId="AD" clId="Web-{93F5649E-0FB5-EF85-734D-EA140F244BF9}" dt="2025-10-31T10:46:42.892" v="1531" actId="20577"/>
          <ac:spMkLst>
            <pc:docMk/>
            <pc:sldMk cId="2863436994" sldId="270"/>
            <ac:spMk id="3" creationId="{25B0DD73-BDD6-D5DA-26FD-6C7B266D0146}"/>
          </ac:spMkLst>
        </pc:spChg>
      </pc:sldChg>
      <pc:sldChg chg="modSp add replId">
        <pc:chgData name="Gruff Roberts (2306134)" userId="S::2306134@student.uwtsd.ac.uk::79d23623-2c40-4739-a32b-6e31712392fb" providerId="AD" clId="Web-{93F5649E-0FB5-EF85-734D-EA140F244BF9}" dt="2025-10-31T10:44:45.820" v="1501" actId="20577"/>
        <pc:sldMkLst>
          <pc:docMk/>
          <pc:sldMk cId="4083687366" sldId="271"/>
        </pc:sldMkLst>
        <pc:spChg chg="mod">
          <ac:chgData name="Gruff Roberts (2306134)" userId="S::2306134@student.uwtsd.ac.uk::79d23623-2c40-4739-a32b-6e31712392fb" providerId="AD" clId="Web-{93F5649E-0FB5-EF85-734D-EA140F244BF9}" dt="2025-10-31T10:44:02.396" v="1483" actId="20577"/>
          <ac:spMkLst>
            <pc:docMk/>
            <pc:sldMk cId="4083687366" sldId="271"/>
            <ac:spMk id="2" creationId="{3FEC2D99-0899-D409-E44F-5F5245566493}"/>
          </ac:spMkLst>
        </pc:spChg>
        <pc:spChg chg="mod">
          <ac:chgData name="Gruff Roberts (2306134)" userId="S::2306134@student.uwtsd.ac.uk::79d23623-2c40-4739-a32b-6e31712392fb" providerId="AD" clId="Web-{93F5649E-0FB5-EF85-734D-EA140F244BF9}" dt="2025-10-31T10:44:45.820" v="1501" actId="20577"/>
          <ac:spMkLst>
            <pc:docMk/>
            <pc:sldMk cId="4083687366" sldId="271"/>
            <ac:spMk id="3" creationId="{E05B6A07-C5FB-EB03-B8AC-9D43A27FC7C7}"/>
          </ac:spMkLst>
        </pc:spChg>
      </pc:sldChg>
      <pc:sldChg chg="add del replId">
        <pc:chgData name="Gruff Roberts (2306134)" userId="S::2306134@student.uwtsd.ac.uk::79d23623-2c40-4739-a32b-6e31712392fb" providerId="AD" clId="Web-{93F5649E-0FB5-EF85-734D-EA140F244BF9}" dt="2025-10-31T10:48:51.480" v="1576"/>
        <pc:sldMkLst>
          <pc:docMk/>
          <pc:sldMk cId="3904460719" sldId="272"/>
        </pc:sldMkLst>
      </pc:sldChg>
      <pc:sldChg chg="addSp delSp modSp add del mod replId setBg">
        <pc:chgData name="Gruff Roberts (2306134)" userId="S::2306134@student.uwtsd.ac.uk::79d23623-2c40-4739-a32b-6e31712392fb" providerId="AD" clId="Web-{93F5649E-0FB5-EF85-734D-EA140F244BF9}" dt="2025-10-30T11:41:54.822" v="48"/>
        <pc:sldMkLst>
          <pc:docMk/>
          <pc:sldMk cId="197829908" sldId="273"/>
        </pc:sldMkLst>
        <pc:spChg chg="mod ord">
          <ac:chgData name="Gruff Roberts (2306134)" userId="S::2306134@student.uwtsd.ac.uk::79d23623-2c40-4739-a32b-6e31712392fb" providerId="AD" clId="Web-{93F5649E-0FB5-EF85-734D-EA140F244BF9}" dt="2025-10-30T11:40:56.335" v="43"/>
          <ac:spMkLst>
            <pc:docMk/>
            <pc:sldMk cId="197829908" sldId="273"/>
            <ac:spMk id="2" creationId="{7BEDFA3A-859E-81CD-B2B4-CE4A84124279}"/>
          </ac:spMkLst>
        </pc:spChg>
        <pc:spChg chg="del">
          <ac:chgData name="Gruff Roberts (2306134)" userId="S::2306134@student.uwtsd.ac.uk::79d23623-2c40-4739-a32b-6e31712392fb" providerId="AD" clId="Web-{93F5649E-0FB5-EF85-734D-EA140F244BF9}" dt="2025-10-30T11:40:32.302" v="42"/>
          <ac:spMkLst>
            <pc:docMk/>
            <pc:sldMk cId="197829908" sldId="273"/>
            <ac:spMk id="3" creationId="{0C86C3DA-8127-96BE-7C4A-51E7A4956E73}"/>
          </ac:spMkLst>
        </pc:spChg>
        <pc:spChg chg="add">
          <ac:chgData name="Gruff Roberts (2306134)" userId="S::2306134@student.uwtsd.ac.uk::79d23623-2c40-4739-a32b-6e31712392fb" providerId="AD" clId="Web-{93F5649E-0FB5-EF85-734D-EA140F244BF9}" dt="2025-10-30T11:40:56.335" v="43"/>
          <ac:spMkLst>
            <pc:docMk/>
            <pc:sldMk cId="197829908" sldId="273"/>
            <ac:spMk id="8" creationId="{3AD492B5-A998-A849-DC9D-EB8C735125BF}"/>
          </ac:spMkLst>
        </pc:spChg>
        <pc:spChg chg="add">
          <ac:chgData name="Gruff Roberts (2306134)" userId="S::2306134@student.uwtsd.ac.uk::79d23623-2c40-4739-a32b-6e31712392fb" providerId="AD" clId="Web-{93F5649E-0FB5-EF85-734D-EA140F244BF9}" dt="2025-10-30T11:40:56.335" v="43"/>
          <ac:spMkLst>
            <pc:docMk/>
            <pc:sldMk cId="197829908" sldId="273"/>
            <ac:spMk id="11" creationId="{9AA72BD9-2C5A-4EDC-931F-5AA08EACA0F3}"/>
          </ac:spMkLst>
        </pc:spChg>
        <pc:spChg chg="add">
          <ac:chgData name="Gruff Roberts (2306134)" userId="S::2306134@student.uwtsd.ac.uk::79d23623-2c40-4739-a32b-6e31712392fb" providerId="AD" clId="Web-{93F5649E-0FB5-EF85-734D-EA140F244BF9}" dt="2025-10-30T11:40:56.335" v="43"/>
          <ac:spMkLst>
            <pc:docMk/>
            <pc:sldMk cId="197829908" sldId="273"/>
            <ac:spMk id="13" creationId="{DD3981AC-7B61-4947-BCF3-F7AA7FA385B9}"/>
          </ac:spMkLst>
        </pc:spChg>
        <pc:spChg chg="add">
          <ac:chgData name="Gruff Roberts (2306134)" userId="S::2306134@student.uwtsd.ac.uk::79d23623-2c40-4739-a32b-6e31712392fb" providerId="AD" clId="Web-{93F5649E-0FB5-EF85-734D-EA140F244BF9}" dt="2025-10-30T11:40:56.335" v="43"/>
          <ac:spMkLst>
            <pc:docMk/>
            <pc:sldMk cId="197829908" sldId="273"/>
            <ac:spMk id="15" creationId="{55D4142C-5077-457F-A6AD-3FECFDB39685}"/>
          </ac:spMkLst>
        </pc:spChg>
        <pc:spChg chg="add">
          <ac:chgData name="Gruff Roberts (2306134)" userId="S::2306134@student.uwtsd.ac.uk::79d23623-2c40-4739-a32b-6e31712392fb" providerId="AD" clId="Web-{93F5649E-0FB5-EF85-734D-EA140F244BF9}" dt="2025-10-30T11:40:56.335" v="43"/>
          <ac:spMkLst>
            <pc:docMk/>
            <pc:sldMk cId="197829908" sldId="273"/>
            <ac:spMk id="17" creationId="{7A5F0580-5EE9-419F-96EE-B6529EF6E7D0}"/>
          </ac:spMkLst>
        </pc:spChg>
        <pc:picChg chg="add mod ord">
          <ac:chgData name="Gruff Roberts (2306134)" userId="S::2306134@student.uwtsd.ac.uk::79d23623-2c40-4739-a32b-6e31712392fb" providerId="AD" clId="Web-{93F5649E-0FB5-EF85-734D-EA140F244BF9}" dt="2025-10-30T11:40:56.335" v="43"/>
          <ac:picMkLst>
            <pc:docMk/>
            <pc:sldMk cId="197829908" sldId="273"/>
            <ac:picMk id="4" creationId="{72868DB2-1AED-34E1-3B7A-20C913661E92}"/>
          </ac:picMkLst>
        </pc:picChg>
      </pc:sldChg>
      <pc:sldChg chg="addSp delSp modSp add del mod replId setBg">
        <pc:chgData name="Gruff Roberts (2306134)" userId="S::2306134@student.uwtsd.ac.uk::79d23623-2c40-4739-a32b-6e31712392fb" providerId="AD" clId="Web-{93F5649E-0FB5-EF85-734D-EA140F244BF9}" dt="2025-10-30T11:41:57.213" v="49"/>
        <pc:sldMkLst>
          <pc:docMk/>
          <pc:sldMk cId="2052318402" sldId="274"/>
        </pc:sldMkLst>
        <pc:spChg chg="mod">
          <ac:chgData name="Gruff Roberts (2306134)" userId="S::2306134@student.uwtsd.ac.uk::79d23623-2c40-4739-a32b-6e31712392fb" providerId="AD" clId="Web-{93F5649E-0FB5-EF85-734D-EA140F244BF9}" dt="2025-10-30T11:39:08.375" v="41"/>
          <ac:spMkLst>
            <pc:docMk/>
            <pc:sldMk cId="2052318402" sldId="274"/>
            <ac:spMk id="2" creationId="{629DD38D-5CE5-DEA2-FB82-B2AB387F7506}"/>
          </ac:spMkLst>
        </pc:spChg>
        <pc:spChg chg="add del">
          <ac:chgData name="Gruff Roberts (2306134)" userId="S::2306134@student.uwtsd.ac.uk::79d23623-2c40-4739-a32b-6e31712392fb" providerId="AD" clId="Web-{93F5649E-0FB5-EF85-734D-EA140F244BF9}" dt="2025-10-30T11:39:08.375" v="41"/>
          <ac:spMkLst>
            <pc:docMk/>
            <pc:sldMk cId="2052318402" sldId="274"/>
            <ac:spMk id="3" creationId="{7E8A6E32-24F3-5B16-440D-45C1265086FD}"/>
          </ac:spMkLst>
        </pc:spChg>
        <pc:spChg chg="add del">
          <ac:chgData name="Gruff Roberts (2306134)" userId="S::2306134@student.uwtsd.ac.uk::79d23623-2c40-4739-a32b-6e31712392fb" providerId="AD" clId="Web-{93F5649E-0FB5-EF85-734D-EA140F244BF9}" dt="2025-10-30T11:37:49.196" v="32"/>
          <ac:spMkLst>
            <pc:docMk/>
            <pc:sldMk cId="2052318402" sldId="274"/>
            <ac:spMk id="8" creationId="{8C790BE2-4E4F-4AAF-81A2-4A6F4885EBE6}"/>
          </ac:spMkLst>
        </pc:spChg>
        <pc:spChg chg="add del">
          <ac:chgData name="Gruff Roberts (2306134)" userId="S::2306134@student.uwtsd.ac.uk::79d23623-2c40-4739-a32b-6e31712392fb" providerId="AD" clId="Web-{93F5649E-0FB5-EF85-734D-EA140F244BF9}" dt="2025-10-30T11:37:49.196" v="32"/>
          <ac:spMkLst>
            <pc:docMk/>
            <pc:sldMk cId="2052318402" sldId="274"/>
            <ac:spMk id="10" creationId="{D28B54C3-B57B-472A-B96E-1FCB67093DC2}"/>
          </ac:spMkLst>
        </pc:spChg>
        <pc:spChg chg="add del">
          <ac:chgData name="Gruff Roberts (2306134)" userId="S::2306134@student.uwtsd.ac.uk::79d23623-2c40-4739-a32b-6e31712392fb" providerId="AD" clId="Web-{93F5649E-0FB5-EF85-734D-EA140F244BF9}" dt="2025-10-30T11:37:49.196" v="32"/>
          <ac:spMkLst>
            <pc:docMk/>
            <pc:sldMk cId="2052318402" sldId="274"/>
            <ac:spMk id="12" creationId="{7DB3C429-F8DA-49B9-AF84-21996FCF78B5}"/>
          </ac:spMkLst>
        </pc:spChg>
        <pc:spChg chg="add del">
          <ac:chgData name="Gruff Roberts (2306134)" userId="S::2306134@student.uwtsd.ac.uk::79d23623-2c40-4739-a32b-6e31712392fb" providerId="AD" clId="Web-{93F5649E-0FB5-EF85-734D-EA140F244BF9}" dt="2025-10-30T11:37:49.196" v="32"/>
          <ac:spMkLst>
            <pc:docMk/>
            <pc:sldMk cId="2052318402" sldId="274"/>
            <ac:spMk id="14" creationId="{E12088DD-B1AD-40E0-8B86-1D87A2CCD9BE}"/>
          </ac:spMkLst>
        </pc:spChg>
        <pc:spChg chg="add del">
          <ac:chgData name="Gruff Roberts (2306134)" userId="S::2306134@student.uwtsd.ac.uk::79d23623-2c40-4739-a32b-6e31712392fb" providerId="AD" clId="Web-{93F5649E-0FB5-EF85-734D-EA140F244BF9}" dt="2025-10-30T11:37:49.196" v="32"/>
          <ac:spMkLst>
            <pc:docMk/>
            <pc:sldMk cId="2052318402" sldId="274"/>
            <ac:spMk id="16" creationId="{C4C9F2B0-1044-46EB-8AEB-C3BFFDE6C2CC}"/>
          </ac:spMkLst>
        </pc:spChg>
        <pc:spChg chg="add del">
          <ac:chgData name="Gruff Roberts (2306134)" userId="S::2306134@student.uwtsd.ac.uk::79d23623-2c40-4739-a32b-6e31712392fb" providerId="AD" clId="Web-{93F5649E-0FB5-EF85-734D-EA140F244BF9}" dt="2025-10-30T11:37:49.196" v="32"/>
          <ac:spMkLst>
            <pc:docMk/>
            <pc:sldMk cId="2052318402" sldId="274"/>
            <ac:spMk id="18" creationId="{0C395952-4E26-45A2-8756-2ADFD6E53C6E}"/>
          </ac:spMkLst>
        </pc:spChg>
        <pc:spChg chg="add del">
          <ac:chgData name="Gruff Roberts (2306134)" userId="S::2306134@student.uwtsd.ac.uk::79d23623-2c40-4739-a32b-6e31712392fb" providerId="AD" clId="Web-{93F5649E-0FB5-EF85-734D-EA140F244BF9}" dt="2025-10-30T11:37:49.196" v="32"/>
          <ac:spMkLst>
            <pc:docMk/>
            <pc:sldMk cId="2052318402" sldId="274"/>
            <ac:spMk id="20" creationId="{4734BADF-9461-4621-B112-2D7BABEA7DD0}"/>
          </ac:spMkLst>
        </pc:spChg>
        <pc:spChg chg="add del">
          <ac:chgData name="Gruff Roberts (2306134)" userId="S::2306134@student.uwtsd.ac.uk::79d23623-2c40-4739-a32b-6e31712392fb" providerId="AD" clId="Web-{93F5649E-0FB5-EF85-734D-EA140F244BF9}" dt="2025-10-30T11:38:31.528" v="34"/>
          <ac:spMkLst>
            <pc:docMk/>
            <pc:sldMk cId="2052318402" sldId="274"/>
            <ac:spMk id="22" creationId="{A7AE9375-4664-4DB2-922D-2782A6E439AC}"/>
          </ac:spMkLst>
        </pc:spChg>
        <pc:spChg chg="add del">
          <ac:chgData name="Gruff Roberts (2306134)" userId="S::2306134@student.uwtsd.ac.uk::79d23623-2c40-4739-a32b-6e31712392fb" providerId="AD" clId="Web-{93F5649E-0FB5-EF85-734D-EA140F244BF9}" dt="2025-10-30T11:38:31.528" v="34"/>
          <ac:spMkLst>
            <pc:docMk/>
            <pc:sldMk cId="2052318402" sldId="274"/>
            <ac:spMk id="24" creationId="{7E8A6E32-24F3-5B16-440D-45C1265086FD}"/>
          </ac:spMkLst>
        </pc:spChg>
        <pc:spChg chg="add del">
          <ac:chgData name="Gruff Roberts (2306134)" userId="S::2306134@student.uwtsd.ac.uk::79d23623-2c40-4739-a32b-6e31712392fb" providerId="AD" clId="Web-{93F5649E-0FB5-EF85-734D-EA140F244BF9}" dt="2025-10-30T11:38:31.528" v="34"/>
          <ac:spMkLst>
            <pc:docMk/>
            <pc:sldMk cId="2052318402" sldId="274"/>
            <ac:spMk id="25" creationId="{9DD005C1-8C51-42D6-9BEE-B9B83849743D}"/>
          </ac:spMkLst>
        </pc:spChg>
        <pc:spChg chg="add del">
          <ac:chgData name="Gruff Roberts (2306134)" userId="S::2306134@student.uwtsd.ac.uk::79d23623-2c40-4739-a32b-6e31712392fb" providerId="AD" clId="Web-{93F5649E-0FB5-EF85-734D-EA140F244BF9}" dt="2025-10-30T11:38:54.405" v="36"/>
          <ac:spMkLst>
            <pc:docMk/>
            <pc:sldMk cId="2052318402" sldId="274"/>
            <ac:spMk id="27" creationId="{09588DA8-065E-4F6F-8EFD-43104AB2E0CF}"/>
          </ac:spMkLst>
        </pc:spChg>
        <pc:spChg chg="add del">
          <ac:chgData name="Gruff Roberts (2306134)" userId="S::2306134@student.uwtsd.ac.uk::79d23623-2c40-4739-a32b-6e31712392fb" providerId="AD" clId="Web-{93F5649E-0FB5-EF85-734D-EA140F244BF9}" dt="2025-10-30T11:38:54.405" v="36"/>
          <ac:spMkLst>
            <pc:docMk/>
            <pc:sldMk cId="2052318402" sldId="274"/>
            <ac:spMk id="28" creationId="{C4285719-470E-454C-AF62-8323075F1F5B}"/>
          </ac:spMkLst>
        </pc:spChg>
        <pc:spChg chg="add del">
          <ac:chgData name="Gruff Roberts (2306134)" userId="S::2306134@student.uwtsd.ac.uk::79d23623-2c40-4739-a32b-6e31712392fb" providerId="AD" clId="Web-{93F5649E-0FB5-EF85-734D-EA140F244BF9}" dt="2025-10-30T11:38:54.405" v="36"/>
          <ac:spMkLst>
            <pc:docMk/>
            <pc:sldMk cId="2052318402" sldId="274"/>
            <ac:spMk id="29" creationId="{CD9FE4EF-C4D8-49A0-B2FF-81D8DB7D8A24}"/>
          </ac:spMkLst>
        </pc:spChg>
        <pc:spChg chg="add del">
          <ac:chgData name="Gruff Roberts (2306134)" userId="S::2306134@student.uwtsd.ac.uk::79d23623-2c40-4739-a32b-6e31712392fb" providerId="AD" clId="Web-{93F5649E-0FB5-EF85-734D-EA140F244BF9}" dt="2025-10-30T11:38:54.405" v="36"/>
          <ac:spMkLst>
            <pc:docMk/>
            <pc:sldMk cId="2052318402" sldId="274"/>
            <ac:spMk id="30" creationId="{4300840D-0A0B-4512-BACA-B439D5B9C57C}"/>
          </ac:spMkLst>
        </pc:spChg>
        <pc:spChg chg="add del">
          <ac:chgData name="Gruff Roberts (2306134)" userId="S::2306134@student.uwtsd.ac.uk::79d23623-2c40-4739-a32b-6e31712392fb" providerId="AD" clId="Web-{93F5649E-0FB5-EF85-734D-EA140F244BF9}" dt="2025-10-30T11:38:54.405" v="36"/>
          <ac:spMkLst>
            <pc:docMk/>
            <pc:sldMk cId="2052318402" sldId="274"/>
            <ac:spMk id="31" creationId="{D2B78728-A580-49A7-84F9-6EF6F583ADE0}"/>
          </ac:spMkLst>
        </pc:spChg>
        <pc:spChg chg="add del">
          <ac:chgData name="Gruff Roberts (2306134)" userId="S::2306134@student.uwtsd.ac.uk::79d23623-2c40-4739-a32b-6e31712392fb" providerId="AD" clId="Web-{93F5649E-0FB5-EF85-734D-EA140F244BF9}" dt="2025-10-30T11:38:54.405" v="36"/>
          <ac:spMkLst>
            <pc:docMk/>
            <pc:sldMk cId="2052318402" sldId="274"/>
            <ac:spMk id="32" creationId="{38FAA1A1-D861-433F-88FA-1E9D6FD31D11}"/>
          </ac:spMkLst>
        </pc:spChg>
        <pc:spChg chg="add del">
          <ac:chgData name="Gruff Roberts (2306134)" userId="S::2306134@student.uwtsd.ac.uk::79d23623-2c40-4739-a32b-6e31712392fb" providerId="AD" clId="Web-{93F5649E-0FB5-EF85-734D-EA140F244BF9}" dt="2025-10-30T11:38:54.405" v="36"/>
          <ac:spMkLst>
            <pc:docMk/>
            <pc:sldMk cId="2052318402" sldId="274"/>
            <ac:spMk id="33" creationId="{8D71EDA1-87BF-4D5D-AB79-F346FD19278A}"/>
          </ac:spMkLst>
        </pc:spChg>
        <pc:spChg chg="add del">
          <ac:chgData name="Gruff Roberts (2306134)" userId="S::2306134@student.uwtsd.ac.uk::79d23623-2c40-4739-a32b-6e31712392fb" providerId="AD" clId="Web-{93F5649E-0FB5-EF85-734D-EA140F244BF9}" dt="2025-10-30T11:38:54.405" v="36"/>
          <ac:spMkLst>
            <pc:docMk/>
            <pc:sldMk cId="2052318402" sldId="274"/>
            <ac:spMk id="34" creationId="{7E8A6E32-24F3-5B16-440D-45C1265086FD}"/>
          </ac:spMkLst>
        </pc:spChg>
        <pc:spChg chg="add del">
          <ac:chgData name="Gruff Roberts (2306134)" userId="S::2306134@student.uwtsd.ac.uk::79d23623-2c40-4739-a32b-6e31712392fb" providerId="AD" clId="Web-{93F5649E-0FB5-EF85-734D-EA140F244BF9}" dt="2025-10-30T11:39:02.609" v="38"/>
          <ac:spMkLst>
            <pc:docMk/>
            <pc:sldMk cId="2052318402" sldId="274"/>
            <ac:spMk id="36" creationId="{577D6B2E-37A3-429E-A37C-F30ED6487282}"/>
          </ac:spMkLst>
        </pc:spChg>
        <pc:spChg chg="add del">
          <ac:chgData name="Gruff Roberts (2306134)" userId="S::2306134@student.uwtsd.ac.uk::79d23623-2c40-4739-a32b-6e31712392fb" providerId="AD" clId="Web-{93F5649E-0FB5-EF85-734D-EA140F244BF9}" dt="2025-10-30T11:39:02.609" v="38"/>
          <ac:spMkLst>
            <pc:docMk/>
            <pc:sldMk cId="2052318402" sldId="274"/>
            <ac:spMk id="37" creationId="{5CEAD642-85CF-4750-8432-7C80C901F001}"/>
          </ac:spMkLst>
        </pc:spChg>
        <pc:spChg chg="add del">
          <ac:chgData name="Gruff Roberts (2306134)" userId="S::2306134@student.uwtsd.ac.uk::79d23623-2c40-4739-a32b-6e31712392fb" providerId="AD" clId="Web-{93F5649E-0FB5-EF85-734D-EA140F244BF9}" dt="2025-10-30T11:39:02.609" v="38"/>
          <ac:spMkLst>
            <pc:docMk/>
            <pc:sldMk cId="2052318402" sldId="274"/>
            <ac:spMk id="38" creationId="{FA33EEAE-15D5-4119-8C1E-89D943F911EF}"/>
          </ac:spMkLst>
        </pc:spChg>
        <pc:spChg chg="add del">
          <ac:chgData name="Gruff Roberts (2306134)" userId="S::2306134@student.uwtsd.ac.uk::79d23623-2c40-4739-a32b-6e31712392fb" providerId="AD" clId="Web-{93F5649E-0FB5-EF85-734D-EA140F244BF9}" dt="2025-10-30T11:39:02.609" v="38"/>
          <ac:spMkLst>
            <pc:docMk/>
            <pc:sldMk cId="2052318402" sldId="274"/>
            <ac:spMk id="39" creationId="{730D8B3B-9B80-4025-B934-26DC7D7CD231}"/>
          </ac:spMkLst>
        </pc:spChg>
        <pc:spChg chg="add del">
          <ac:chgData name="Gruff Roberts (2306134)" userId="S::2306134@student.uwtsd.ac.uk::79d23623-2c40-4739-a32b-6e31712392fb" providerId="AD" clId="Web-{93F5649E-0FB5-EF85-734D-EA140F244BF9}" dt="2025-10-30T11:39:02.609" v="38"/>
          <ac:spMkLst>
            <pc:docMk/>
            <pc:sldMk cId="2052318402" sldId="274"/>
            <ac:spMk id="40" creationId="{1064D5D5-227B-4F66-9AEA-46F570E793BD}"/>
          </ac:spMkLst>
        </pc:spChg>
        <pc:spChg chg="add del">
          <ac:chgData name="Gruff Roberts (2306134)" userId="S::2306134@student.uwtsd.ac.uk::79d23623-2c40-4739-a32b-6e31712392fb" providerId="AD" clId="Web-{93F5649E-0FB5-EF85-734D-EA140F244BF9}" dt="2025-10-30T11:39:02.609" v="38"/>
          <ac:spMkLst>
            <pc:docMk/>
            <pc:sldMk cId="2052318402" sldId="274"/>
            <ac:spMk id="41" creationId="{646B67A4-D328-4747-A82B-65E84FA46368}"/>
          </ac:spMkLst>
        </pc:spChg>
        <pc:spChg chg="add del">
          <ac:chgData name="Gruff Roberts (2306134)" userId="S::2306134@student.uwtsd.ac.uk::79d23623-2c40-4739-a32b-6e31712392fb" providerId="AD" clId="Web-{93F5649E-0FB5-EF85-734D-EA140F244BF9}" dt="2025-10-30T11:39:02.609" v="38"/>
          <ac:spMkLst>
            <pc:docMk/>
            <pc:sldMk cId="2052318402" sldId="274"/>
            <ac:spMk id="42" creationId="{B5A1B09C-1565-46F8-B70F-621C5EB48A09}"/>
          </ac:spMkLst>
        </pc:spChg>
        <pc:spChg chg="add del">
          <ac:chgData name="Gruff Roberts (2306134)" userId="S::2306134@student.uwtsd.ac.uk::79d23623-2c40-4739-a32b-6e31712392fb" providerId="AD" clId="Web-{93F5649E-0FB5-EF85-734D-EA140F244BF9}" dt="2025-10-30T11:39:02.609" v="38"/>
          <ac:spMkLst>
            <pc:docMk/>
            <pc:sldMk cId="2052318402" sldId="274"/>
            <ac:spMk id="43" creationId="{8C516CC8-80AC-446C-A56E-9F54B7210402}"/>
          </ac:spMkLst>
        </pc:spChg>
        <pc:spChg chg="add del">
          <ac:chgData name="Gruff Roberts (2306134)" userId="S::2306134@student.uwtsd.ac.uk::79d23623-2c40-4739-a32b-6e31712392fb" providerId="AD" clId="Web-{93F5649E-0FB5-EF85-734D-EA140F244BF9}" dt="2025-10-30T11:39:08.359" v="40"/>
          <ac:spMkLst>
            <pc:docMk/>
            <pc:sldMk cId="2052318402" sldId="274"/>
            <ac:spMk id="45" creationId="{A7AE9375-4664-4DB2-922D-2782A6E439AC}"/>
          </ac:spMkLst>
        </pc:spChg>
        <pc:spChg chg="add del">
          <ac:chgData name="Gruff Roberts (2306134)" userId="S::2306134@student.uwtsd.ac.uk::79d23623-2c40-4739-a32b-6e31712392fb" providerId="AD" clId="Web-{93F5649E-0FB5-EF85-734D-EA140F244BF9}" dt="2025-10-30T11:39:08.359" v="40"/>
          <ac:spMkLst>
            <pc:docMk/>
            <pc:sldMk cId="2052318402" sldId="274"/>
            <ac:spMk id="47" creationId="{7E8A6E32-24F3-5B16-440D-45C1265086FD}"/>
          </ac:spMkLst>
        </pc:spChg>
        <pc:spChg chg="add del">
          <ac:chgData name="Gruff Roberts (2306134)" userId="S::2306134@student.uwtsd.ac.uk::79d23623-2c40-4739-a32b-6e31712392fb" providerId="AD" clId="Web-{93F5649E-0FB5-EF85-734D-EA140F244BF9}" dt="2025-10-30T11:39:08.359" v="40"/>
          <ac:spMkLst>
            <pc:docMk/>
            <pc:sldMk cId="2052318402" sldId="274"/>
            <ac:spMk id="48" creationId="{9DD005C1-8C51-42D6-9BEE-B9B83849743D}"/>
          </ac:spMkLst>
        </pc:spChg>
        <pc:spChg chg="add">
          <ac:chgData name="Gruff Roberts (2306134)" userId="S::2306134@student.uwtsd.ac.uk::79d23623-2c40-4739-a32b-6e31712392fb" providerId="AD" clId="Web-{93F5649E-0FB5-EF85-734D-EA140F244BF9}" dt="2025-10-30T11:39:08.375" v="41"/>
          <ac:spMkLst>
            <pc:docMk/>
            <pc:sldMk cId="2052318402" sldId="274"/>
            <ac:spMk id="50" creationId="{577D6B2E-37A3-429E-A37C-F30ED6487282}"/>
          </ac:spMkLst>
        </pc:spChg>
        <pc:spChg chg="add">
          <ac:chgData name="Gruff Roberts (2306134)" userId="S::2306134@student.uwtsd.ac.uk::79d23623-2c40-4739-a32b-6e31712392fb" providerId="AD" clId="Web-{93F5649E-0FB5-EF85-734D-EA140F244BF9}" dt="2025-10-30T11:39:08.375" v="41"/>
          <ac:spMkLst>
            <pc:docMk/>
            <pc:sldMk cId="2052318402" sldId="274"/>
            <ac:spMk id="51" creationId="{5CEAD642-85CF-4750-8432-7C80C901F001}"/>
          </ac:spMkLst>
        </pc:spChg>
        <pc:spChg chg="add">
          <ac:chgData name="Gruff Roberts (2306134)" userId="S::2306134@student.uwtsd.ac.uk::79d23623-2c40-4739-a32b-6e31712392fb" providerId="AD" clId="Web-{93F5649E-0FB5-EF85-734D-EA140F244BF9}" dt="2025-10-30T11:39:08.375" v="41"/>
          <ac:spMkLst>
            <pc:docMk/>
            <pc:sldMk cId="2052318402" sldId="274"/>
            <ac:spMk id="52" creationId="{FA33EEAE-15D5-4119-8C1E-89D943F911EF}"/>
          </ac:spMkLst>
        </pc:spChg>
        <pc:spChg chg="add">
          <ac:chgData name="Gruff Roberts (2306134)" userId="S::2306134@student.uwtsd.ac.uk::79d23623-2c40-4739-a32b-6e31712392fb" providerId="AD" clId="Web-{93F5649E-0FB5-EF85-734D-EA140F244BF9}" dt="2025-10-30T11:39:08.375" v="41"/>
          <ac:spMkLst>
            <pc:docMk/>
            <pc:sldMk cId="2052318402" sldId="274"/>
            <ac:spMk id="53" creationId="{730D8B3B-9B80-4025-B934-26DC7D7CD231}"/>
          </ac:spMkLst>
        </pc:spChg>
        <pc:spChg chg="add">
          <ac:chgData name="Gruff Roberts (2306134)" userId="S::2306134@student.uwtsd.ac.uk::79d23623-2c40-4739-a32b-6e31712392fb" providerId="AD" clId="Web-{93F5649E-0FB5-EF85-734D-EA140F244BF9}" dt="2025-10-30T11:39:08.375" v="41"/>
          <ac:spMkLst>
            <pc:docMk/>
            <pc:sldMk cId="2052318402" sldId="274"/>
            <ac:spMk id="54" creationId="{1064D5D5-227B-4F66-9AEA-46F570E793BD}"/>
          </ac:spMkLst>
        </pc:spChg>
        <pc:spChg chg="add">
          <ac:chgData name="Gruff Roberts (2306134)" userId="S::2306134@student.uwtsd.ac.uk::79d23623-2c40-4739-a32b-6e31712392fb" providerId="AD" clId="Web-{93F5649E-0FB5-EF85-734D-EA140F244BF9}" dt="2025-10-30T11:39:08.375" v="41"/>
          <ac:spMkLst>
            <pc:docMk/>
            <pc:sldMk cId="2052318402" sldId="274"/>
            <ac:spMk id="55" creationId="{646B67A4-D328-4747-A82B-65E84FA46368}"/>
          </ac:spMkLst>
        </pc:spChg>
        <pc:spChg chg="add">
          <ac:chgData name="Gruff Roberts (2306134)" userId="S::2306134@student.uwtsd.ac.uk::79d23623-2c40-4739-a32b-6e31712392fb" providerId="AD" clId="Web-{93F5649E-0FB5-EF85-734D-EA140F244BF9}" dt="2025-10-30T11:39:08.375" v="41"/>
          <ac:spMkLst>
            <pc:docMk/>
            <pc:sldMk cId="2052318402" sldId="274"/>
            <ac:spMk id="56" creationId="{B5A1B09C-1565-46F8-B70F-621C5EB48A09}"/>
          </ac:spMkLst>
        </pc:spChg>
        <pc:spChg chg="add">
          <ac:chgData name="Gruff Roberts (2306134)" userId="S::2306134@student.uwtsd.ac.uk::79d23623-2c40-4739-a32b-6e31712392fb" providerId="AD" clId="Web-{93F5649E-0FB5-EF85-734D-EA140F244BF9}" dt="2025-10-30T11:39:08.375" v="41"/>
          <ac:spMkLst>
            <pc:docMk/>
            <pc:sldMk cId="2052318402" sldId="274"/>
            <ac:spMk id="57" creationId="{8C516CC8-80AC-446C-A56E-9F54B7210402}"/>
          </ac:spMkLst>
        </pc:spChg>
        <pc:cxnChg chg="add del">
          <ac:chgData name="Gruff Roberts (2306134)" userId="S::2306134@student.uwtsd.ac.uk::79d23623-2c40-4739-a32b-6e31712392fb" providerId="AD" clId="Web-{93F5649E-0FB5-EF85-734D-EA140F244BF9}" dt="2025-10-30T11:38:31.528" v="34"/>
          <ac:cxnSpMkLst>
            <pc:docMk/>
            <pc:sldMk cId="2052318402" sldId="274"/>
            <ac:cxnSpMk id="23" creationId="{EE504C98-6397-41C1-A8D8-2D9C4ED307E0}"/>
          </ac:cxnSpMkLst>
        </pc:cxnChg>
        <pc:cxnChg chg="add del">
          <ac:chgData name="Gruff Roberts (2306134)" userId="S::2306134@student.uwtsd.ac.uk::79d23623-2c40-4739-a32b-6e31712392fb" providerId="AD" clId="Web-{93F5649E-0FB5-EF85-734D-EA140F244BF9}" dt="2025-10-30T11:39:08.359" v="40"/>
          <ac:cxnSpMkLst>
            <pc:docMk/>
            <pc:sldMk cId="2052318402" sldId="274"/>
            <ac:cxnSpMk id="46" creationId="{EE504C98-6397-41C1-A8D8-2D9C4ED307E0}"/>
          </ac:cxnSpMkLst>
        </pc:cxnChg>
      </pc:sldChg>
      <pc:sldChg chg="new del">
        <pc:chgData name="Gruff Roberts (2306134)" userId="S::2306134@student.uwtsd.ac.uk::79d23623-2c40-4739-a32b-6e31712392fb" providerId="AD" clId="Web-{93F5649E-0FB5-EF85-734D-EA140F244BF9}" dt="2025-10-31T10:48:45.167" v="1568"/>
        <pc:sldMkLst>
          <pc:docMk/>
          <pc:sldMk cId="42937164" sldId="275"/>
        </pc:sldMkLst>
      </pc:sldChg>
      <pc:sldChg chg="add del replId">
        <pc:chgData name="Gruff Roberts (2306134)" userId="S::2306134@student.uwtsd.ac.uk::79d23623-2c40-4739-a32b-6e31712392fb" providerId="AD" clId="Web-{93F5649E-0FB5-EF85-734D-EA140F244BF9}" dt="2025-10-31T10:48:49.605" v="1573"/>
        <pc:sldMkLst>
          <pc:docMk/>
          <pc:sldMk cId="275882114" sldId="276"/>
        </pc:sldMkLst>
      </pc:sldChg>
      <pc:sldChg chg="add del replId">
        <pc:chgData name="Gruff Roberts (2306134)" userId="S::2306134@student.uwtsd.ac.uk::79d23623-2c40-4739-a32b-6e31712392fb" providerId="AD" clId="Web-{93F5649E-0FB5-EF85-734D-EA140F244BF9}" dt="2025-10-31T10:48:50.277" v="1574"/>
        <pc:sldMkLst>
          <pc:docMk/>
          <pc:sldMk cId="1063420959" sldId="277"/>
        </pc:sldMkLst>
      </pc:sldChg>
      <pc:sldChg chg="add del replId">
        <pc:chgData name="Gruff Roberts (2306134)" userId="S::2306134@student.uwtsd.ac.uk::79d23623-2c40-4739-a32b-6e31712392fb" providerId="AD" clId="Web-{93F5649E-0FB5-EF85-734D-EA140F244BF9}" dt="2025-10-31T10:48:51.043" v="1575"/>
        <pc:sldMkLst>
          <pc:docMk/>
          <pc:sldMk cId="3129875434" sldId="278"/>
        </pc:sldMkLst>
      </pc:sldChg>
      <pc:sldChg chg="add del replId">
        <pc:chgData name="Gruff Roberts (2306134)" userId="S::2306134@student.uwtsd.ac.uk::79d23623-2c40-4739-a32b-6e31712392fb" providerId="AD" clId="Web-{93F5649E-0FB5-EF85-734D-EA140F244BF9}" dt="2025-10-31T10:48:48.652" v="1572"/>
        <pc:sldMkLst>
          <pc:docMk/>
          <pc:sldMk cId="1035565991" sldId="279"/>
        </pc:sldMkLst>
      </pc:sldChg>
      <pc:sldChg chg="add del replId">
        <pc:chgData name="Gruff Roberts (2306134)" userId="S::2306134@student.uwtsd.ac.uk::79d23623-2c40-4739-a32b-6e31712392fb" providerId="AD" clId="Web-{93F5649E-0FB5-EF85-734D-EA140F244BF9}" dt="2025-10-31T10:48:47.855" v="1571"/>
        <pc:sldMkLst>
          <pc:docMk/>
          <pc:sldMk cId="846371912" sldId="280"/>
        </pc:sldMkLst>
      </pc:sldChg>
      <pc:sldChg chg="add del replId">
        <pc:chgData name="Gruff Roberts (2306134)" userId="S::2306134@student.uwtsd.ac.uk::79d23623-2c40-4739-a32b-6e31712392fb" providerId="AD" clId="Web-{93F5649E-0FB5-EF85-734D-EA140F244BF9}" dt="2025-10-31T10:48:45.996" v="1569"/>
        <pc:sldMkLst>
          <pc:docMk/>
          <pc:sldMk cId="1841092881" sldId="281"/>
        </pc:sldMkLst>
      </pc:sldChg>
      <pc:sldChg chg="add del replId">
        <pc:chgData name="Gruff Roberts (2306134)" userId="S::2306134@student.uwtsd.ac.uk::79d23623-2c40-4739-a32b-6e31712392fb" providerId="AD" clId="Web-{93F5649E-0FB5-EF85-734D-EA140F244BF9}" dt="2025-10-31T10:48:46.543" v="1570"/>
        <pc:sldMkLst>
          <pc:docMk/>
          <pc:sldMk cId="2850451244" sldId="282"/>
        </pc:sldMkLst>
      </pc:sldChg>
      <pc:sldChg chg="modSp add replId">
        <pc:chgData name="Gruff Roberts (2306134)" userId="S::2306134@student.uwtsd.ac.uk::79d23623-2c40-4739-a32b-6e31712392fb" providerId="AD" clId="Web-{93F5649E-0FB5-EF85-734D-EA140F244BF9}" dt="2025-10-31T09:08:20.143" v="439" actId="20577"/>
        <pc:sldMkLst>
          <pc:docMk/>
          <pc:sldMk cId="3168005461" sldId="283"/>
        </pc:sldMkLst>
        <pc:spChg chg="mod">
          <ac:chgData name="Gruff Roberts (2306134)" userId="S::2306134@student.uwtsd.ac.uk::79d23623-2c40-4739-a32b-6e31712392fb" providerId="AD" clId="Web-{93F5649E-0FB5-EF85-734D-EA140F244BF9}" dt="2025-10-31T09:08:20.143" v="439" actId="20577"/>
          <ac:spMkLst>
            <pc:docMk/>
            <pc:sldMk cId="3168005461" sldId="283"/>
            <ac:spMk id="3" creationId="{9B3A6C56-8B38-5F46-B401-A96C20999D08}"/>
          </ac:spMkLst>
        </pc:spChg>
      </pc:sldChg>
      <pc:sldChg chg="addSp delSp modSp add replId">
        <pc:chgData name="Gruff Roberts (2306134)" userId="S::2306134@student.uwtsd.ac.uk::79d23623-2c40-4739-a32b-6e31712392fb" providerId="AD" clId="Web-{93F5649E-0FB5-EF85-734D-EA140F244BF9}" dt="2025-10-31T09:18:35.660" v="492"/>
        <pc:sldMkLst>
          <pc:docMk/>
          <pc:sldMk cId="1021044260" sldId="284"/>
        </pc:sldMkLst>
        <pc:spChg chg="mod">
          <ac:chgData name="Gruff Roberts (2306134)" userId="S::2306134@student.uwtsd.ac.uk::79d23623-2c40-4739-a32b-6e31712392fb" providerId="AD" clId="Web-{93F5649E-0FB5-EF85-734D-EA140F244BF9}" dt="2025-10-31T09:10:55.509" v="449" actId="20577"/>
          <ac:spMkLst>
            <pc:docMk/>
            <pc:sldMk cId="1021044260" sldId="284"/>
            <ac:spMk id="3" creationId="{A0427453-F419-FABA-1D0E-162916260D84}"/>
          </ac:spMkLst>
        </pc:spChg>
        <pc:spChg chg="add mod">
          <ac:chgData name="Gruff Roberts (2306134)" userId="S::2306134@student.uwtsd.ac.uk::79d23623-2c40-4739-a32b-6e31712392fb" providerId="AD" clId="Web-{93F5649E-0FB5-EF85-734D-EA140F244BF9}" dt="2025-10-31T09:15:50.813" v="485" actId="1076"/>
          <ac:spMkLst>
            <pc:docMk/>
            <pc:sldMk cId="1021044260" sldId="284"/>
            <ac:spMk id="5" creationId="{B8E737BF-7A49-CE51-4543-5949757B17F1}"/>
          </ac:spMkLst>
        </pc:spChg>
        <pc:picChg chg="add mod">
          <ac:chgData name="Gruff Roberts (2306134)" userId="S::2306134@student.uwtsd.ac.uk::79d23623-2c40-4739-a32b-6e31712392fb" providerId="AD" clId="Web-{93F5649E-0FB5-EF85-734D-EA140F244BF9}" dt="2025-10-31T09:14:41.546" v="454" actId="1076"/>
          <ac:picMkLst>
            <pc:docMk/>
            <pc:sldMk cId="1021044260" sldId="284"/>
            <ac:picMk id="4" creationId="{F2793631-9A5F-4B3E-E7C1-6DA27C6DE9E7}"/>
          </ac:picMkLst>
        </pc:picChg>
        <pc:picChg chg="add del mod">
          <ac:chgData name="Gruff Roberts (2306134)" userId="S::2306134@student.uwtsd.ac.uk::79d23623-2c40-4739-a32b-6e31712392fb" providerId="AD" clId="Web-{93F5649E-0FB5-EF85-734D-EA140F244BF9}" dt="2025-10-31T09:18:35.660" v="492"/>
          <ac:picMkLst>
            <pc:docMk/>
            <pc:sldMk cId="1021044260" sldId="284"/>
            <ac:picMk id="6" creationId="{2C25D25C-4382-4F89-EDB9-D21125BA0B32}"/>
          </ac:picMkLst>
        </pc:picChg>
      </pc:sldChg>
      <pc:sldChg chg="addSp modSp add replId">
        <pc:chgData name="Gruff Roberts (2306134)" userId="S::2306134@student.uwtsd.ac.uk::79d23623-2c40-4739-a32b-6e31712392fb" providerId="AD" clId="Web-{93F5649E-0FB5-EF85-734D-EA140F244BF9}" dt="2025-10-31T09:30:19.388" v="619" actId="20577"/>
        <pc:sldMkLst>
          <pc:docMk/>
          <pc:sldMk cId="1831790468" sldId="285"/>
        </pc:sldMkLst>
        <pc:spChg chg="mod">
          <ac:chgData name="Gruff Roberts (2306134)" userId="S::2306134@student.uwtsd.ac.uk::79d23623-2c40-4739-a32b-6e31712392fb" providerId="AD" clId="Web-{93F5649E-0FB5-EF85-734D-EA140F244BF9}" dt="2025-10-31T09:26:04.739" v="571" actId="20577"/>
          <ac:spMkLst>
            <pc:docMk/>
            <pc:sldMk cId="1831790468" sldId="285"/>
            <ac:spMk id="3" creationId="{2E66EEFD-94D7-AC14-71A2-56831CDB6A9C}"/>
          </ac:spMkLst>
        </pc:spChg>
        <pc:spChg chg="add mod">
          <ac:chgData name="Gruff Roberts (2306134)" userId="S::2306134@student.uwtsd.ac.uk::79d23623-2c40-4739-a32b-6e31712392fb" providerId="AD" clId="Web-{93F5649E-0FB5-EF85-734D-EA140F244BF9}" dt="2025-10-31T09:30:19.388" v="619" actId="20577"/>
          <ac:spMkLst>
            <pc:docMk/>
            <pc:sldMk cId="1831790468" sldId="285"/>
            <ac:spMk id="5" creationId="{A563C6F2-AF08-C844-3C1E-FA3962618F4E}"/>
          </ac:spMkLst>
        </pc:spChg>
        <pc:picChg chg="add mod">
          <ac:chgData name="Gruff Roberts (2306134)" userId="S::2306134@student.uwtsd.ac.uk::79d23623-2c40-4739-a32b-6e31712392fb" providerId="AD" clId="Web-{93F5649E-0FB5-EF85-734D-EA140F244BF9}" dt="2025-10-31T09:28:48.151" v="575" actId="1076"/>
          <ac:picMkLst>
            <pc:docMk/>
            <pc:sldMk cId="1831790468" sldId="285"/>
            <ac:picMk id="4" creationId="{3C2372F9-A8E0-60FA-5F13-BE69BC760F18}"/>
          </ac:picMkLst>
        </pc:picChg>
      </pc:sldChg>
      <pc:sldChg chg="addSp modSp add ord replId">
        <pc:chgData name="Gruff Roberts (2306134)" userId="S::2306134@student.uwtsd.ac.uk::79d23623-2c40-4739-a32b-6e31712392fb" providerId="AD" clId="Web-{93F5649E-0FB5-EF85-734D-EA140F244BF9}" dt="2025-10-31T09:45:53.089" v="791"/>
        <pc:sldMkLst>
          <pc:docMk/>
          <pc:sldMk cId="1641716828" sldId="286"/>
        </pc:sldMkLst>
        <pc:spChg chg="mod">
          <ac:chgData name="Gruff Roberts (2306134)" userId="S::2306134@student.uwtsd.ac.uk::79d23623-2c40-4739-a32b-6e31712392fb" providerId="AD" clId="Web-{93F5649E-0FB5-EF85-734D-EA140F244BF9}" dt="2025-10-31T09:34:28.487" v="675" actId="1076"/>
          <ac:spMkLst>
            <pc:docMk/>
            <pc:sldMk cId="1641716828" sldId="286"/>
            <ac:spMk id="2" creationId="{4EC24F34-1667-273B-082B-D187515434CC}"/>
          </ac:spMkLst>
        </pc:spChg>
        <pc:spChg chg="mod">
          <ac:chgData name="Gruff Roberts (2306134)" userId="S::2306134@student.uwtsd.ac.uk::79d23623-2c40-4739-a32b-6e31712392fb" providerId="AD" clId="Web-{93F5649E-0FB5-EF85-734D-EA140F244BF9}" dt="2025-10-31T09:35:05.644" v="681" actId="20577"/>
          <ac:spMkLst>
            <pc:docMk/>
            <pc:sldMk cId="1641716828" sldId="286"/>
            <ac:spMk id="3" creationId="{49E6A285-476F-8D66-2152-E4F15F796384}"/>
          </ac:spMkLst>
        </pc:spChg>
        <pc:spChg chg="add mod">
          <ac:chgData name="Gruff Roberts (2306134)" userId="S::2306134@student.uwtsd.ac.uk::79d23623-2c40-4739-a32b-6e31712392fb" providerId="AD" clId="Web-{93F5649E-0FB5-EF85-734D-EA140F244BF9}" dt="2025-10-31T09:45:07.962" v="787" actId="20577"/>
          <ac:spMkLst>
            <pc:docMk/>
            <pc:sldMk cId="1641716828" sldId="286"/>
            <ac:spMk id="5" creationId="{DD046797-2877-B7E6-BD87-F30B79F6DA6D}"/>
          </ac:spMkLst>
        </pc:spChg>
        <pc:picChg chg="add mod">
          <ac:chgData name="Gruff Roberts (2306134)" userId="S::2306134@student.uwtsd.ac.uk::79d23623-2c40-4739-a32b-6e31712392fb" providerId="AD" clId="Web-{93F5649E-0FB5-EF85-734D-EA140F244BF9}" dt="2025-10-31T09:36:05.270" v="685" actId="1076"/>
          <ac:picMkLst>
            <pc:docMk/>
            <pc:sldMk cId="1641716828" sldId="286"/>
            <ac:picMk id="4" creationId="{19BF8621-8FAB-F263-5804-4853B40EC5D3}"/>
          </ac:picMkLst>
        </pc:picChg>
      </pc:sldChg>
      <pc:sldChg chg="addSp modSp add replId">
        <pc:chgData name="Gruff Roberts (2306134)" userId="S::2306134@student.uwtsd.ac.uk::79d23623-2c40-4739-a32b-6e31712392fb" providerId="AD" clId="Web-{93F5649E-0FB5-EF85-734D-EA140F244BF9}" dt="2025-10-31T09:58:18.936" v="892" actId="20577"/>
        <pc:sldMkLst>
          <pc:docMk/>
          <pc:sldMk cId="3000789541" sldId="287"/>
        </pc:sldMkLst>
        <pc:spChg chg="mod">
          <ac:chgData name="Gruff Roberts (2306134)" userId="S::2306134@student.uwtsd.ac.uk::79d23623-2c40-4739-a32b-6e31712392fb" providerId="AD" clId="Web-{93F5649E-0FB5-EF85-734D-EA140F244BF9}" dt="2025-10-31T09:50:50.736" v="842" actId="14100"/>
          <ac:spMkLst>
            <pc:docMk/>
            <pc:sldMk cId="3000789541" sldId="287"/>
            <ac:spMk id="3" creationId="{83B6101D-D35F-5125-23F9-106B0A045051}"/>
          </ac:spMkLst>
        </pc:spChg>
        <pc:spChg chg="add mod">
          <ac:chgData name="Gruff Roberts (2306134)" userId="S::2306134@student.uwtsd.ac.uk::79d23623-2c40-4739-a32b-6e31712392fb" providerId="AD" clId="Web-{93F5649E-0FB5-EF85-734D-EA140F244BF9}" dt="2025-10-31T09:58:18.936" v="892" actId="20577"/>
          <ac:spMkLst>
            <pc:docMk/>
            <pc:sldMk cId="3000789541" sldId="287"/>
            <ac:spMk id="5" creationId="{4F7D0107-2721-0DE8-9619-AAF98CC73CB7}"/>
          </ac:spMkLst>
        </pc:spChg>
        <pc:picChg chg="add mod">
          <ac:chgData name="Gruff Roberts (2306134)" userId="S::2306134@student.uwtsd.ac.uk::79d23623-2c40-4739-a32b-6e31712392fb" providerId="AD" clId="Web-{93F5649E-0FB5-EF85-734D-EA140F244BF9}" dt="2025-10-31T09:53:08.723" v="846" actId="1076"/>
          <ac:picMkLst>
            <pc:docMk/>
            <pc:sldMk cId="3000789541" sldId="287"/>
            <ac:picMk id="4" creationId="{1DD59477-5C5D-222D-A8B5-54C28CBAF23D}"/>
          </ac:picMkLst>
        </pc:picChg>
      </pc:sldChg>
      <pc:sldChg chg="addSp modSp add replId">
        <pc:chgData name="Gruff Roberts (2306134)" userId="S::2306134@student.uwtsd.ac.uk::79d23623-2c40-4739-a32b-6e31712392fb" providerId="AD" clId="Web-{93F5649E-0FB5-EF85-734D-EA140F244BF9}" dt="2025-10-31T09:58:58.610" v="917" actId="1076"/>
        <pc:sldMkLst>
          <pc:docMk/>
          <pc:sldMk cId="1436994239" sldId="288"/>
        </pc:sldMkLst>
        <pc:spChg chg="mod">
          <ac:chgData name="Gruff Roberts (2306134)" userId="S::2306134@student.uwtsd.ac.uk::79d23623-2c40-4739-a32b-6e31712392fb" providerId="AD" clId="Web-{93F5649E-0FB5-EF85-734D-EA140F244BF9}" dt="2025-10-31T09:56:04.722" v="887" actId="14100"/>
          <ac:spMkLst>
            <pc:docMk/>
            <pc:sldMk cId="1436994239" sldId="288"/>
            <ac:spMk id="3" creationId="{B64B1287-ED96-4D2E-1BCA-E546F1773463}"/>
          </ac:spMkLst>
        </pc:spChg>
        <pc:spChg chg="add mod">
          <ac:chgData name="Gruff Roberts (2306134)" userId="S::2306134@student.uwtsd.ac.uk::79d23623-2c40-4739-a32b-6e31712392fb" providerId="AD" clId="Web-{93F5649E-0FB5-EF85-734D-EA140F244BF9}" dt="2025-10-31T09:58:58.610" v="917" actId="1076"/>
          <ac:spMkLst>
            <pc:docMk/>
            <pc:sldMk cId="1436994239" sldId="288"/>
            <ac:spMk id="5" creationId="{C36383CA-6498-6E45-E237-D7D08348860A}"/>
          </ac:spMkLst>
        </pc:spChg>
        <pc:picChg chg="add mod">
          <ac:chgData name="Gruff Roberts (2306134)" userId="S::2306134@student.uwtsd.ac.uk::79d23623-2c40-4739-a32b-6e31712392fb" providerId="AD" clId="Web-{93F5649E-0FB5-EF85-734D-EA140F244BF9}" dt="2025-10-31T09:58:10.717" v="891" actId="1076"/>
          <ac:picMkLst>
            <pc:docMk/>
            <pc:sldMk cId="1436994239" sldId="288"/>
            <ac:picMk id="4" creationId="{8EB4CE89-F618-D938-97A7-945167E1DD39}"/>
          </ac:picMkLst>
        </pc:picChg>
      </pc:sldChg>
      <pc:sldChg chg="addSp delSp modSp add replId">
        <pc:chgData name="Gruff Roberts (2306134)" userId="S::2306134@student.uwtsd.ac.uk::79d23623-2c40-4739-a32b-6e31712392fb" providerId="AD" clId="Web-{93F5649E-0FB5-EF85-734D-EA140F244BF9}" dt="2025-10-31T10:06:52.658" v="1057" actId="20577"/>
        <pc:sldMkLst>
          <pc:docMk/>
          <pc:sldMk cId="3259195918" sldId="289"/>
        </pc:sldMkLst>
        <pc:spChg chg="del">
          <ac:chgData name="Gruff Roberts (2306134)" userId="S::2306134@student.uwtsd.ac.uk::79d23623-2c40-4739-a32b-6e31712392fb" providerId="AD" clId="Web-{93F5649E-0FB5-EF85-734D-EA140F244BF9}" dt="2025-10-31T10:02:04.087" v="918"/>
          <ac:spMkLst>
            <pc:docMk/>
            <pc:sldMk cId="3259195918" sldId="289"/>
            <ac:spMk id="3" creationId="{68819959-5F03-D3E2-D6BF-2A337AC4184B}"/>
          </ac:spMkLst>
        </pc:spChg>
        <pc:spChg chg="add mod">
          <ac:chgData name="Gruff Roberts (2306134)" userId="S::2306134@student.uwtsd.ac.uk::79d23623-2c40-4739-a32b-6e31712392fb" providerId="AD" clId="Web-{93F5649E-0FB5-EF85-734D-EA140F244BF9}" dt="2025-10-31T10:04:03.497" v="968" actId="1076"/>
          <ac:spMkLst>
            <pc:docMk/>
            <pc:sldMk cId="3259195918" sldId="289"/>
            <ac:spMk id="6" creationId="{0EBB8022-7920-E340-EC8C-EEA8669AC4F7}"/>
          </ac:spMkLst>
        </pc:spChg>
        <pc:spChg chg="add mod">
          <ac:chgData name="Gruff Roberts (2306134)" userId="S::2306134@student.uwtsd.ac.uk::79d23623-2c40-4739-a32b-6e31712392fb" providerId="AD" clId="Web-{93F5649E-0FB5-EF85-734D-EA140F244BF9}" dt="2025-10-31T10:06:52.658" v="1057" actId="20577"/>
          <ac:spMkLst>
            <pc:docMk/>
            <pc:sldMk cId="3259195918" sldId="289"/>
            <ac:spMk id="7" creationId="{A8EF0B25-2BC0-ADCF-E744-5FE91573F596}"/>
          </ac:spMkLst>
        </pc:spChg>
        <pc:picChg chg="add mod ord">
          <ac:chgData name="Gruff Roberts (2306134)" userId="S::2306134@student.uwtsd.ac.uk::79d23623-2c40-4739-a32b-6e31712392fb" providerId="AD" clId="Web-{93F5649E-0FB5-EF85-734D-EA140F244BF9}" dt="2025-10-31T10:02:48.354" v="925" actId="14100"/>
          <ac:picMkLst>
            <pc:docMk/>
            <pc:sldMk cId="3259195918" sldId="289"/>
            <ac:picMk id="4" creationId="{DC4F257C-F052-4013-5558-4F212DBDEF0F}"/>
          </ac:picMkLst>
        </pc:picChg>
        <pc:picChg chg="add mod">
          <ac:chgData name="Gruff Roberts (2306134)" userId="S::2306134@student.uwtsd.ac.uk::79d23623-2c40-4739-a32b-6e31712392fb" providerId="AD" clId="Web-{93F5649E-0FB5-EF85-734D-EA140F244BF9}" dt="2025-10-31T10:02:41.714" v="923" actId="1076"/>
          <ac:picMkLst>
            <pc:docMk/>
            <pc:sldMk cId="3259195918" sldId="289"/>
            <ac:picMk id="5" creationId="{6DEBEE0E-BE54-62BA-F5D6-920C10B606A1}"/>
          </ac:picMkLst>
        </pc:picChg>
      </pc:sldChg>
      <pc:sldChg chg="addSp delSp modSp add replId">
        <pc:chgData name="Gruff Roberts (2306134)" userId="S::2306134@student.uwtsd.ac.uk::79d23623-2c40-4739-a32b-6e31712392fb" providerId="AD" clId="Web-{93F5649E-0FB5-EF85-734D-EA140F244BF9}" dt="2025-10-31T10:06:42.782" v="1055" actId="1076"/>
        <pc:sldMkLst>
          <pc:docMk/>
          <pc:sldMk cId="1288981243" sldId="290"/>
        </pc:sldMkLst>
        <pc:spChg chg="del">
          <ac:chgData name="Gruff Roberts (2306134)" userId="S::2306134@student.uwtsd.ac.uk::79d23623-2c40-4739-a32b-6e31712392fb" providerId="AD" clId="Web-{93F5649E-0FB5-EF85-734D-EA140F244BF9}" dt="2025-10-31T10:05:32" v="1003"/>
          <ac:spMkLst>
            <pc:docMk/>
            <pc:sldMk cId="1288981243" sldId="290"/>
            <ac:spMk id="3" creationId="{CA8CFDF6-858A-99FE-3FFD-4B0984104BA6}"/>
          </ac:spMkLst>
        </pc:spChg>
        <pc:spChg chg="add mod">
          <ac:chgData name="Gruff Roberts (2306134)" userId="S::2306134@student.uwtsd.ac.uk::79d23623-2c40-4739-a32b-6e31712392fb" providerId="AD" clId="Web-{93F5649E-0FB5-EF85-734D-EA140F244BF9}" dt="2025-10-31T10:06:42.782" v="1055" actId="1076"/>
          <ac:spMkLst>
            <pc:docMk/>
            <pc:sldMk cId="1288981243" sldId="290"/>
            <ac:spMk id="5" creationId="{796A436B-99CF-948E-EC18-6044D24661BF}"/>
          </ac:spMkLst>
        </pc:spChg>
        <pc:picChg chg="add mod ord">
          <ac:chgData name="Gruff Roberts (2306134)" userId="S::2306134@student.uwtsd.ac.uk::79d23623-2c40-4739-a32b-6e31712392fb" providerId="AD" clId="Web-{93F5649E-0FB5-EF85-734D-EA140F244BF9}" dt="2025-10-31T10:05:43.672" v="1006" actId="14100"/>
          <ac:picMkLst>
            <pc:docMk/>
            <pc:sldMk cId="1288981243" sldId="290"/>
            <ac:picMk id="4" creationId="{E0D75C54-DEF8-29DE-E6FE-21A37C144FAB}"/>
          </ac:picMkLst>
        </pc:picChg>
      </pc:sldChg>
      <pc:sldChg chg="addSp modSp add replId">
        <pc:chgData name="Gruff Roberts (2306134)" userId="S::2306134@student.uwtsd.ac.uk::79d23623-2c40-4739-a32b-6e31712392fb" providerId="AD" clId="Web-{93F5649E-0FB5-EF85-734D-EA140F244BF9}" dt="2025-10-31T10:23:19.406" v="1168" actId="20577"/>
        <pc:sldMkLst>
          <pc:docMk/>
          <pc:sldMk cId="262026079" sldId="291"/>
        </pc:sldMkLst>
        <pc:spChg chg="mod">
          <ac:chgData name="Gruff Roberts (2306134)" userId="S::2306134@student.uwtsd.ac.uk::79d23623-2c40-4739-a32b-6e31712392fb" providerId="AD" clId="Web-{93F5649E-0FB5-EF85-734D-EA140F244BF9}" dt="2025-10-31T10:23:19.406" v="1168" actId="20577"/>
          <ac:spMkLst>
            <pc:docMk/>
            <pc:sldMk cId="262026079" sldId="291"/>
            <ac:spMk id="3" creationId="{4DFBA52A-1875-7DD9-2BCA-2BCF6AF91AE6}"/>
          </ac:spMkLst>
        </pc:spChg>
        <pc:spChg chg="add mod">
          <ac:chgData name="Gruff Roberts (2306134)" userId="S::2306134@student.uwtsd.ac.uk::79d23623-2c40-4739-a32b-6e31712392fb" providerId="AD" clId="Web-{93F5649E-0FB5-EF85-734D-EA140F244BF9}" dt="2025-10-31T10:22:22.717" v="1165" actId="1076"/>
          <ac:spMkLst>
            <pc:docMk/>
            <pc:sldMk cId="262026079" sldId="291"/>
            <ac:spMk id="5" creationId="{F0C3CDCC-A24C-4F07-C52C-AB7EB0ADD1C4}"/>
          </ac:spMkLst>
        </pc:spChg>
        <pc:picChg chg="add mod">
          <ac:chgData name="Gruff Roberts (2306134)" userId="S::2306134@student.uwtsd.ac.uk::79d23623-2c40-4739-a32b-6e31712392fb" providerId="AD" clId="Web-{93F5649E-0FB5-EF85-734D-EA140F244BF9}" dt="2025-10-31T10:21:01.606" v="1141" actId="14100"/>
          <ac:picMkLst>
            <pc:docMk/>
            <pc:sldMk cId="262026079" sldId="291"/>
            <ac:picMk id="4" creationId="{71CF39C2-A553-3946-1305-D25BDD90243D}"/>
          </ac:picMkLst>
        </pc:picChg>
      </pc:sldChg>
      <pc:sldChg chg="addSp modSp add replId">
        <pc:chgData name="Gruff Roberts (2306134)" userId="S::2306134@student.uwtsd.ac.uk::79d23623-2c40-4739-a32b-6e31712392fb" providerId="AD" clId="Web-{93F5649E-0FB5-EF85-734D-EA140F244BF9}" dt="2025-10-31T10:28:35.882" v="1278" actId="1076"/>
        <pc:sldMkLst>
          <pc:docMk/>
          <pc:sldMk cId="97344848" sldId="292"/>
        </pc:sldMkLst>
        <pc:spChg chg="mod">
          <ac:chgData name="Gruff Roberts (2306134)" userId="S::2306134@student.uwtsd.ac.uk::79d23623-2c40-4739-a32b-6e31712392fb" providerId="AD" clId="Web-{93F5649E-0FB5-EF85-734D-EA140F244BF9}" dt="2025-10-31T10:24:18.188" v="1181" actId="14100"/>
          <ac:spMkLst>
            <pc:docMk/>
            <pc:sldMk cId="97344848" sldId="292"/>
            <ac:spMk id="3" creationId="{FDCD43AF-9F45-A785-2D86-31D826A9215D}"/>
          </ac:spMkLst>
        </pc:spChg>
        <pc:spChg chg="add mod">
          <ac:chgData name="Gruff Roberts (2306134)" userId="S::2306134@student.uwtsd.ac.uk::79d23623-2c40-4739-a32b-6e31712392fb" providerId="AD" clId="Web-{93F5649E-0FB5-EF85-734D-EA140F244BF9}" dt="2025-10-31T10:27:38.489" v="1237" actId="14100"/>
          <ac:spMkLst>
            <pc:docMk/>
            <pc:sldMk cId="97344848" sldId="292"/>
            <ac:spMk id="6" creationId="{563363F6-E15D-80B1-BC29-617B0075C0B1}"/>
          </ac:spMkLst>
        </pc:spChg>
        <pc:spChg chg="add mod">
          <ac:chgData name="Gruff Roberts (2306134)" userId="S::2306134@student.uwtsd.ac.uk::79d23623-2c40-4739-a32b-6e31712392fb" providerId="AD" clId="Web-{93F5649E-0FB5-EF85-734D-EA140F244BF9}" dt="2025-10-31T10:28:35.882" v="1278" actId="1076"/>
          <ac:spMkLst>
            <pc:docMk/>
            <pc:sldMk cId="97344848" sldId="292"/>
            <ac:spMk id="7" creationId="{94AB1AB2-2B6A-E1E2-B75B-CA4099340355}"/>
          </ac:spMkLst>
        </pc:spChg>
        <pc:picChg chg="add mod">
          <ac:chgData name="Gruff Roberts (2306134)" userId="S::2306134@student.uwtsd.ac.uk::79d23623-2c40-4739-a32b-6e31712392fb" providerId="AD" clId="Web-{93F5649E-0FB5-EF85-734D-EA140F244BF9}" dt="2025-10-31T10:25:38.424" v="1184" actId="1076"/>
          <ac:picMkLst>
            <pc:docMk/>
            <pc:sldMk cId="97344848" sldId="292"/>
            <ac:picMk id="4" creationId="{6F7F8AF7-E064-D2D5-A893-BB2B071AE855}"/>
          </ac:picMkLst>
        </pc:picChg>
        <pc:picChg chg="add mod">
          <ac:chgData name="Gruff Roberts (2306134)" userId="S::2306134@student.uwtsd.ac.uk::79d23623-2c40-4739-a32b-6e31712392fb" providerId="AD" clId="Web-{93F5649E-0FB5-EF85-734D-EA140F244BF9}" dt="2025-10-31T10:26:09.128" v="1190" actId="1076"/>
          <ac:picMkLst>
            <pc:docMk/>
            <pc:sldMk cId="97344848" sldId="292"/>
            <ac:picMk id="5" creationId="{C9001E81-4E88-4D2E-E114-7790E8A0D3A7}"/>
          </ac:picMkLst>
        </pc:picChg>
      </pc:sldChg>
      <pc:sldChg chg="modSp add replId">
        <pc:chgData name="Gruff Roberts (2306134)" userId="S::2306134@student.uwtsd.ac.uk::79d23623-2c40-4739-a32b-6e31712392fb" providerId="AD" clId="Web-{93F5649E-0FB5-EF85-734D-EA140F244BF9}" dt="2025-10-31T10:36:19.539" v="1388" actId="20577"/>
        <pc:sldMkLst>
          <pc:docMk/>
          <pc:sldMk cId="312343392" sldId="293"/>
        </pc:sldMkLst>
        <pc:spChg chg="mod">
          <ac:chgData name="Gruff Roberts (2306134)" userId="S::2306134@student.uwtsd.ac.uk::79d23623-2c40-4739-a32b-6e31712392fb" providerId="AD" clId="Web-{93F5649E-0FB5-EF85-734D-EA140F244BF9}" dt="2025-10-31T10:36:19.539" v="1388" actId="20577"/>
          <ac:spMkLst>
            <pc:docMk/>
            <pc:sldMk cId="312343392" sldId="293"/>
            <ac:spMk id="3" creationId="{AD48E291-F9DF-B02C-3E32-0B558F088C4E}"/>
          </ac:spMkLst>
        </pc:spChg>
      </pc:sldChg>
      <pc:sldChg chg="addSp delSp modSp add replId">
        <pc:chgData name="Gruff Roberts (2306134)" userId="S::2306134@student.uwtsd.ac.uk::79d23623-2c40-4739-a32b-6e31712392fb" providerId="AD" clId="Web-{93F5649E-0FB5-EF85-734D-EA140F244BF9}" dt="2025-10-31T10:34:23.644" v="1355" actId="14100"/>
        <pc:sldMkLst>
          <pc:docMk/>
          <pc:sldMk cId="3014007376" sldId="294"/>
        </pc:sldMkLst>
        <pc:spChg chg="del">
          <ac:chgData name="Gruff Roberts (2306134)" userId="S::2306134@student.uwtsd.ac.uk::79d23623-2c40-4739-a32b-6e31712392fb" providerId="AD" clId="Web-{93F5649E-0FB5-EF85-734D-EA140F244BF9}" dt="2025-10-31T10:32:04.887" v="1297"/>
          <ac:spMkLst>
            <pc:docMk/>
            <pc:sldMk cId="3014007376" sldId="294"/>
            <ac:spMk id="3" creationId="{2A0132FA-E4A9-D45C-F54E-917709D1BA1E}"/>
          </ac:spMkLst>
        </pc:spChg>
        <pc:spChg chg="add mod">
          <ac:chgData name="Gruff Roberts (2306134)" userId="S::2306134@student.uwtsd.ac.uk::79d23623-2c40-4739-a32b-6e31712392fb" providerId="AD" clId="Web-{93F5649E-0FB5-EF85-734D-EA140F244BF9}" dt="2025-10-31T10:34:19.800" v="1354" actId="1076"/>
          <ac:spMkLst>
            <pc:docMk/>
            <pc:sldMk cId="3014007376" sldId="294"/>
            <ac:spMk id="5" creationId="{035A4BE8-B438-C623-9FB7-8A6CCCB28BCA}"/>
          </ac:spMkLst>
        </pc:spChg>
        <pc:picChg chg="add mod ord">
          <ac:chgData name="Gruff Roberts (2306134)" userId="S::2306134@student.uwtsd.ac.uk::79d23623-2c40-4739-a32b-6e31712392fb" providerId="AD" clId="Web-{93F5649E-0FB5-EF85-734D-EA140F244BF9}" dt="2025-10-31T10:34:23.644" v="1355" actId="14100"/>
          <ac:picMkLst>
            <pc:docMk/>
            <pc:sldMk cId="3014007376" sldId="294"/>
            <ac:picMk id="4" creationId="{5E5537E8-CE76-4294-A945-7FE63FA3224F}"/>
          </ac:picMkLst>
        </pc:picChg>
      </pc:sldChg>
      <pc:sldChg chg="modSp add del replId">
        <pc:chgData name="Gruff Roberts (2306134)" userId="S::2306134@student.uwtsd.ac.uk::79d23623-2c40-4739-a32b-6e31712392fb" providerId="AD" clId="Web-{93F5649E-0FB5-EF85-734D-EA140F244BF9}" dt="2025-10-31T10:40:14.919" v="1442"/>
        <pc:sldMkLst>
          <pc:docMk/>
          <pc:sldMk cId="1548141639" sldId="295"/>
        </pc:sldMkLst>
        <pc:spChg chg="mod">
          <ac:chgData name="Gruff Roberts (2306134)" userId="S::2306134@student.uwtsd.ac.uk::79d23623-2c40-4739-a32b-6e31712392fb" providerId="AD" clId="Web-{93F5649E-0FB5-EF85-734D-EA140F244BF9}" dt="2025-10-31T10:39:19.949" v="1434" actId="20577"/>
          <ac:spMkLst>
            <pc:docMk/>
            <pc:sldMk cId="1548141639" sldId="295"/>
            <ac:spMk id="3" creationId="{036EA0A8-3F83-4903-7714-A041556DFD98}"/>
          </ac:spMkLst>
        </pc:spChg>
      </pc:sldChg>
      <pc:sldChg chg="add del replId">
        <pc:chgData name="Gruff Roberts (2306134)" userId="S::2306134@student.uwtsd.ac.uk::79d23623-2c40-4739-a32b-6e31712392fb" providerId="AD" clId="Web-{93F5649E-0FB5-EF85-734D-EA140F244BF9}" dt="2025-10-30T11:57:20.293" v="339"/>
        <pc:sldMkLst>
          <pc:docMk/>
          <pc:sldMk cId="813684279" sldId="296"/>
        </pc:sldMkLst>
      </pc:sldChg>
      <pc:sldChg chg="addSp delSp modSp new">
        <pc:chgData name="Gruff Roberts (2306134)" userId="S::2306134@student.uwtsd.ac.uk::79d23623-2c40-4739-a32b-6e31712392fb" providerId="AD" clId="Web-{93F5649E-0FB5-EF85-734D-EA140F244BF9}" dt="2025-10-31T09:23:06.196" v="558" actId="20577"/>
        <pc:sldMkLst>
          <pc:docMk/>
          <pc:sldMk cId="1453388337" sldId="296"/>
        </pc:sldMkLst>
        <pc:spChg chg="del">
          <ac:chgData name="Gruff Roberts (2306134)" userId="S::2306134@student.uwtsd.ac.uk::79d23623-2c40-4739-a32b-6e31712392fb" providerId="AD" clId="Web-{93F5649E-0FB5-EF85-734D-EA140F244BF9}" dt="2025-10-31T09:17:57.925" v="487"/>
          <ac:spMkLst>
            <pc:docMk/>
            <pc:sldMk cId="1453388337" sldId="296"/>
            <ac:spMk id="3" creationId="{0E774615-7D6C-85AE-2361-2F49F7CC9E5D}"/>
          </ac:spMkLst>
        </pc:spChg>
        <pc:spChg chg="add mod">
          <ac:chgData name="Gruff Roberts (2306134)" userId="S::2306134@student.uwtsd.ac.uk::79d23623-2c40-4739-a32b-6e31712392fb" providerId="AD" clId="Web-{93F5649E-0FB5-EF85-734D-EA140F244BF9}" dt="2025-10-31T09:23:06.196" v="558" actId="20577"/>
          <ac:spMkLst>
            <pc:docMk/>
            <pc:sldMk cId="1453388337" sldId="296"/>
            <ac:spMk id="7" creationId="{05DAFBE5-C7B3-DC6F-479B-56D50E129717}"/>
          </ac:spMkLst>
        </pc:spChg>
        <pc:spChg chg="add mod">
          <ac:chgData name="Gruff Roberts (2306134)" userId="S::2306134@student.uwtsd.ac.uk::79d23623-2c40-4739-a32b-6e31712392fb" providerId="AD" clId="Web-{93F5649E-0FB5-EF85-734D-EA140F244BF9}" dt="2025-10-31T09:21:33.047" v="554" actId="20577"/>
          <ac:spMkLst>
            <pc:docMk/>
            <pc:sldMk cId="1453388337" sldId="296"/>
            <ac:spMk id="8" creationId="{220928F0-A5E5-F67B-6984-E6AA565BCF95}"/>
          </ac:spMkLst>
        </pc:spChg>
        <pc:picChg chg="add mod ord">
          <ac:chgData name="Gruff Roberts (2306134)" userId="S::2306134@student.uwtsd.ac.uk::79d23623-2c40-4739-a32b-6e31712392fb" providerId="AD" clId="Web-{93F5649E-0FB5-EF85-734D-EA140F244BF9}" dt="2025-10-31T09:19:19.176" v="497" actId="14100"/>
          <ac:picMkLst>
            <pc:docMk/>
            <pc:sldMk cId="1453388337" sldId="296"/>
            <ac:picMk id="4" creationId="{4B594841-608B-47A1-92F1-F376A3470D61}"/>
          </ac:picMkLst>
        </pc:picChg>
        <pc:picChg chg="add mod">
          <ac:chgData name="Gruff Roberts (2306134)" userId="S::2306134@student.uwtsd.ac.uk::79d23623-2c40-4739-a32b-6e31712392fb" providerId="AD" clId="Web-{93F5649E-0FB5-EF85-734D-EA140F244BF9}" dt="2025-10-31T09:19:07.973" v="494" actId="1076"/>
          <ac:picMkLst>
            <pc:docMk/>
            <pc:sldMk cId="1453388337" sldId="296"/>
            <ac:picMk id="6" creationId="{E87E0882-B7FD-9A58-D2EC-E749E8A8C1B7}"/>
          </ac:picMkLst>
        </pc:picChg>
      </pc:sldChg>
      <pc:sldChg chg="addSp delSp modSp new">
        <pc:chgData name="Gruff Roberts (2306134)" userId="S::2306134@student.uwtsd.ac.uk::79d23623-2c40-4739-a32b-6e31712392fb" providerId="AD" clId="Web-{93F5649E-0FB5-EF85-734D-EA140F244BF9}" dt="2025-10-31T09:45:19.525" v="790" actId="20577"/>
        <pc:sldMkLst>
          <pc:docMk/>
          <pc:sldMk cId="2976233211" sldId="297"/>
        </pc:sldMkLst>
        <pc:spChg chg="del">
          <ac:chgData name="Gruff Roberts (2306134)" userId="S::2306134@student.uwtsd.ac.uk::79d23623-2c40-4739-a32b-6e31712392fb" providerId="AD" clId="Web-{93F5649E-0FB5-EF85-734D-EA140F244BF9}" dt="2025-10-31T09:31:37.984" v="621"/>
          <ac:spMkLst>
            <pc:docMk/>
            <pc:sldMk cId="2976233211" sldId="297"/>
            <ac:spMk id="3" creationId="{DCAFC4B6-EED5-BA76-B3CC-9F942B1C89C3}"/>
          </ac:spMkLst>
        </pc:spChg>
        <pc:spChg chg="add mod">
          <ac:chgData name="Gruff Roberts (2306134)" userId="S::2306134@student.uwtsd.ac.uk::79d23623-2c40-4739-a32b-6e31712392fb" providerId="AD" clId="Web-{93F5649E-0FB5-EF85-734D-EA140F244BF9}" dt="2025-10-31T09:45:19.525" v="790" actId="20577"/>
          <ac:spMkLst>
            <pc:docMk/>
            <pc:sldMk cId="2976233211" sldId="297"/>
            <ac:spMk id="5" creationId="{CE198B1B-22BC-1555-8423-56CA6307DB68}"/>
          </ac:spMkLst>
        </pc:spChg>
        <pc:picChg chg="add mod ord">
          <ac:chgData name="Gruff Roberts (2306134)" userId="S::2306134@student.uwtsd.ac.uk::79d23623-2c40-4739-a32b-6e31712392fb" providerId="AD" clId="Web-{93F5649E-0FB5-EF85-734D-EA140F244BF9}" dt="2025-10-31T09:31:52.031" v="624" actId="14100"/>
          <ac:picMkLst>
            <pc:docMk/>
            <pc:sldMk cId="2976233211" sldId="297"/>
            <ac:picMk id="4" creationId="{13E1407A-0126-4300-890E-91F99335E4D6}"/>
          </ac:picMkLst>
        </pc:picChg>
      </pc:sldChg>
      <pc:sldChg chg="addSp delSp modSp new ord">
        <pc:chgData name="Gruff Roberts (2306134)" userId="S::2306134@student.uwtsd.ac.uk::79d23623-2c40-4739-a32b-6e31712392fb" providerId="AD" clId="Web-{93F5649E-0FB5-EF85-734D-EA140F244BF9}" dt="2025-10-31T09:46:00.277" v="792"/>
        <pc:sldMkLst>
          <pc:docMk/>
          <pc:sldMk cId="878495329" sldId="298"/>
        </pc:sldMkLst>
        <pc:spChg chg="del">
          <ac:chgData name="Gruff Roberts (2306134)" userId="S::2306134@student.uwtsd.ac.uk::79d23623-2c40-4739-a32b-6e31712392fb" providerId="AD" clId="Web-{93F5649E-0FB5-EF85-734D-EA140F244BF9}" dt="2025-10-31T09:39:25.661" v="726"/>
          <ac:spMkLst>
            <pc:docMk/>
            <pc:sldMk cId="878495329" sldId="298"/>
            <ac:spMk id="3" creationId="{609000AA-0CD7-A8B7-629B-2BB1A4DA8153}"/>
          </ac:spMkLst>
        </pc:spChg>
        <pc:spChg chg="add mod">
          <ac:chgData name="Gruff Roberts (2306134)" userId="S::2306134@student.uwtsd.ac.uk::79d23623-2c40-4739-a32b-6e31712392fb" providerId="AD" clId="Web-{93F5649E-0FB5-EF85-734D-EA140F244BF9}" dt="2025-10-31T09:44:57.587" v="784" actId="20577"/>
          <ac:spMkLst>
            <pc:docMk/>
            <pc:sldMk cId="878495329" sldId="298"/>
            <ac:spMk id="5" creationId="{62D80ED7-7FE1-426D-FCE2-8FD402339900}"/>
          </ac:spMkLst>
        </pc:spChg>
        <pc:picChg chg="add mod ord">
          <ac:chgData name="Gruff Roberts (2306134)" userId="S::2306134@student.uwtsd.ac.uk::79d23623-2c40-4739-a32b-6e31712392fb" providerId="AD" clId="Web-{93F5649E-0FB5-EF85-734D-EA140F244BF9}" dt="2025-10-31T09:39:40.147" v="729" actId="1076"/>
          <ac:picMkLst>
            <pc:docMk/>
            <pc:sldMk cId="878495329" sldId="298"/>
            <ac:picMk id="4" creationId="{AA85C82C-66E6-D1D6-43F3-9EE774CC1BD2}"/>
          </ac:picMkLst>
        </pc:picChg>
      </pc:sldChg>
      <pc:sldChg chg="new del">
        <pc:chgData name="Gruff Roberts (2306134)" userId="S::2306134@student.uwtsd.ac.uk::79d23623-2c40-4739-a32b-6e31712392fb" providerId="AD" clId="Web-{93F5649E-0FB5-EF85-734D-EA140F244BF9}" dt="2025-10-31T09:53:21.551" v="848"/>
        <pc:sldMkLst>
          <pc:docMk/>
          <pc:sldMk cId="345001500" sldId="299"/>
        </pc:sldMkLst>
      </pc:sldChg>
      <pc:sldChg chg="new del">
        <pc:chgData name="Gruff Roberts (2306134)" userId="S::2306134@student.uwtsd.ac.uk::79d23623-2c40-4739-a32b-6e31712392fb" providerId="AD" clId="Web-{93F5649E-0FB5-EF85-734D-EA140F244BF9}" dt="2025-10-31T10:21:19.591" v="1143"/>
        <pc:sldMkLst>
          <pc:docMk/>
          <pc:sldMk cId="2417986543" sldId="299"/>
        </pc:sldMkLst>
      </pc:sldChg>
      <pc:sldChg chg="addSp modSp new">
        <pc:chgData name="Gruff Roberts (2306134)" userId="S::2306134@student.uwtsd.ac.uk::79d23623-2c40-4739-a32b-6e31712392fb" providerId="AD" clId="Web-{93F5649E-0FB5-EF85-734D-EA140F244BF9}" dt="2025-10-31T10:39:10.324" v="1431" actId="1076"/>
        <pc:sldMkLst>
          <pc:docMk/>
          <pc:sldMk cId="2563815330" sldId="299"/>
        </pc:sldMkLst>
        <pc:spChg chg="mod">
          <ac:chgData name="Gruff Roberts (2306134)" userId="S::2306134@student.uwtsd.ac.uk::79d23623-2c40-4739-a32b-6e31712392fb" providerId="AD" clId="Web-{93F5649E-0FB5-EF85-734D-EA140F244BF9}" dt="2025-10-31T10:35:52.428" v="1381" actId="20577"/>
          <ac:spMkLst>
            <pc:docMk/>
            <pc:sldMk cId="2563815330" sldId="299"/>
            <ac:spMk id="2" creationId="{E104236B-6A4B-AABE-2509-48045AD5DCCB}"/>
          </ac:spMkLst>
        </pc:spChg>
        <pc:spChg chg="mod">
          <ac:chgData name="Gruff Roberts (2306134)" userId="S::2306134@student.uwtsd.ac.uk::79d23623-2c40-4739-a32b-6e31712392fb" providerId="AD" clId="Web-{93F5649E-0FB5-EF85-734D-EA140F244BF9}" dt="2025-10-31T10:37:53.307" v="1400" actId="14100"/>
          <ac:spMkLst>
            <pc:docMk/>
            <pc:sldMk cId="2563815330" sldId="299"/>
            <ac:spMk id="3" creationId="{F2C50B66-76A7-CB88-6E79-4A399A6EB7DA}"/>
          </ac:spMkLst>
        </pc:spChg>
        <pc:spChg chg="add mod">
          <ac:chgData name="Gruff Roberts (2306134)" userId="S::2306134@student.uwtsd.ac.uk::79d23623-2c40-4739-a32b-6e31712392fb" providerId="AD" clId="Web-{93F5649E-0FB5-EF85-734D-EA140F244BF9}" dt="2025-10-31T10:39:10.324" v="1431" actId="1076"/>
          <ac:spMkLst>
            <pc:docMk/>
            <pc:sldMk cId="2563815330" sldId="299"/>
            <ac:spMk id="5" creationId="{E30D7C9E-D54A-753C-D8E6-691416CDE594}"/>
          </ac:spMkLst>
        </pc:spChg>
        <pc:picChg chg="add mod">
          <ac:chgData name="Gruff Roberts (2306134)" userId="S::2306134@student.uwtsd.ac.uk::79d23623-2c40-4739-a32b-6e31712392fb" providerId="AD" clId="Web-{93F5649E-0FB5-EF85-734D-EA140F244BF9}" dt="2025-10-31T10:38:23.479" v="1403" actId="1076"/>
          <ac:picMkLst>
            <pc:docMk/>
            <pc:sldMk cId="2563815330" sldId="299"/>
            <ac:picMk id="4" creationId="{B9AF273A-66CF-382B-8983-859917264B3F}"/>
          </ac:picMkLst>
        </pc:picChg>
      </pc:sldChg>
      <pc:sldMasterChg chg="mod setBg modSldLayout">
        <pc:chgData name="Gruff Roberts (2306134)" userId="S::2306134@student.uwtsd.ac.uk::79d23623-2c40-4739-a32b-6e31712392fb" providerId="AD" clId="Web-{93F5649E-0FB5-EF85-734D-EA140F244BF9}" dt="2025-10-30T11:34:19.627" v="8"/>
        <pc:sldMasterMkLst>
          <pc:docMk/>
          <pc:sldMasterMk cId="2460954070" sldId="2147483660"/>
        </pc:sldMasterMkLst>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2385387890" sldId="2147483661"/>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949138452" sldId="2147483662"/>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2591524520" sldId="2147483663"/>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1203092039" sldId="2147483664"/>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3733172339" sldId="2147483665"/>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3210312558" sldId="2147483666"/>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3146388984" sldId="2147483667"/>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3171841454" sldId="2147483668"/>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1718958274" sldId="2147483669"/>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2202905451" sldId="2147483670"/>
          </pc:sldLayoutMkLst>
        </pc:sldLayoutChg>
        <pc:sldLayoutChg chg="mod">
          <pc:chgData name="Gruff Roberts (2306134)" userId="S::2306134@student.uwtsd.ac.uk::79d23623-2c40-4739-a32b-6e31712392fb" providerId="AD" clId="Web-{93F5649E-0FB5-EF85-734D-EA140F244BF9}" dt="2025-10-30T11:34:19.627" v="8"/>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filmability.wordpress.com/2020/05/21/me-myself-irene-2000/" TargetMode="External"/><Relationship Id="rId2" Type="http://schemas.openxmlformats.org/officeDocument/2006/relationships/hyperlink" Target="https://www.youtube.com/watch?v=5ROGkn4a_O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mrXiNlPoFXs" TargetMode="External"/><Relationship Id="rId2" Type="http://schemas.openxmlformats.org/officeDocument/2006/relationships/hyperlink" Target="https://www.bps.org.uk/psychologist/looking-back-journal-mental-hospital-user-1960s" TargetMode="External"/><Relationship Id="rId1" Type="http://schemas.openxmlformats.org/officeDocument/2006/relationships/slideLayout" Target="../slideLayouts/slideLayout2.xml"/><Relationship Id="rId4" Type="http://schemas.openxmlformats.org/officeDocument/2006/relationships/hyperlink" Target="https://www.ebsco.com/research-starters/literature-and-writing/accidental-death-anarchist-analysis-major-characters#full-article"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medium.com/@nettlefish/harry-potter-and-the-spectre-of-british-identity-c12779f56f9a" TargetMode="External"/><Relationship Id="rId2" Type="http://schemas.openxmlformats.org/officeDocument/2006/relationships/hyperlink" Target="https://www.nami.org/press-releases/nami-protests-me-myself-irene/" TargetMode="External"/><Relationship Id="rId1" Type="http://schemas.openxmlformats.org/officeDocument/2006/relationships/slideLayout" Target="../slideLayouts/slideLayout2.xml"/><Relationship Id="rId4" Type="http://schemas.openxmlformats.org/officeDocument/2006/relationships/hyperlink" Target="https://filmdaze.net/the-lifelike-misogyny-of-screams-stu-macher/"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embopress.org/doi/full/10.15252/embr.201643041" TargetMode="External"/><Relationship Id="rId2" Type="http://schemas.openxmlformats.org/officeDocument/2006/relationships/hyperlink" Target="https://www.bbc.co.uk/news/articles/cvgq06d44jyo" TargetMode="External"/><Relationship Id="rId1" Type="http://schemas.openxmlformats.org/officeDocument/2006/relationships/slideLayout" Target="../slideLayouts/slideLayout2.xml"/><Relationship Id="rId4" Type="http://schemas.openxmlformats.org/officeDocument/2006/relationships/hyperlink" Target="https://www.proquest.com/docview/2157812756?accountid=130472&amp;parentSessionId=aJuY2Rv2bEDppR9gpaP%2FFhcA7Es1hrKy7ORzemNpDRo%3D&amp;pq-origsite=primo&amp;sourcetype=Scholarly%20Journal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sfgate.com/movies/article/How-Effects-Stole-Christmas-Supercharged-3302567.php" TargetMode="External"/><Relationship Id="rId2" Type="http://schemas.openxmlformats.org/officeDocument/2006/relationships/hyperlink" Target="https://www.proquest.com/docview/1786249290?accountid=130472&amp;parentSessionId=WjOgGhSoEgVtoqmhUfX7erqe70J2DkWWY7JcGvDnp4Q%3D&amp;pq-origsite=primo&amp;sourcetype=Scholarly%20Journals" TargetMode="External"/><Relationship Id="rId1" Type="http://schemas.openxmlformats.org/officeDocument/2006/relationships/slideLayout" Target="../slideLayouts/slideLayout2.xml"/><Relationship Id="rId4" Type="http://schemas.openxmlformats.org/officeDocument/2006/relationships/hyperlink" Target="https://www-tandfonline-com.ezproxy.uwtsd.ac.uk/doi/full/10.1080/19443927.2021.1968026#d1e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rgbClr val="FFFF00"/>
                </a:solidFill>
              </a:rPr>
              <a:t>Process Workbook for Script Rehearsal and Performance</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dirty="0">
                <a:solidFill>
                  <a:srgbClr val="FFFF00"/>
                </a:solidFill>
              </a:rPr>
              <a:t>Module Code: ADPA5028</a:t>
            </a:r>
          </a:p>
          <a:p>
            <a:r>
              <a:rPr lang="en-GB" dirty="0">
                <a:solidFill>
                  <a:srgbClr val="FFFF00"/>
                </a:solidFill>
              </a:rPr>
              <a:t>Lecturer: Samantha Jones</a:t>
            </a:r>
          </a:p>
          <a:p>
            <a:r>
              <a:rPr lang="en-GB" dirty="0">
                <a:solidFill>
                  <a:srgbClr val="FFFF00"/>
                </a:solidFill>
              </a:rPr>
              <a:t>Student name: Gruff Roberts</a:t>
            </a:r>
          </a:p>
          <a:p>
            <a:r>
              <a:rPr lang="en-GB" dirty="0">
                <a:solidFill>
                  <a:srgbClr val="FFFF00"/>
                </a:solidFill>
              </a:rPr>
              <a:t>Student Number: 2306134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7CE95-5A4C-1834-D302-8C93BBBBD88D}"/>
              </a:ext>
            </a:extLst>
          </p:cNvPr>
          <p:cNvSpPr>
            <a:spLocks noGrp="1"/>
          </p:cNvSpPr>
          <p:nvPr>
            <p:ph type="title"/>
          </p:nvPr>
        </p:nvSpPr>
        <p:spPr/>
        <p:txBody>
          <a:bodyPr/>
          <a:lstStyle/>
          <a:p>
            <a:r>
              <a:rPr lang="en-GB" dirty="0">
                <a:solidFill>
                  <a:srgbClr val="FFFF00"/>
                </a:solidFill>
              </a:rPr>
              <a:t>Contents:</a:t>
            </a:r>
          </a:p>
        </p:txBody>
      </p:sp>
      <p:sp>
        <p:nvSpPr>
          <p:cNvPr id="3" name="Content Placeholder 2">
            <a:extLst>
              <a:ext uri="{FF2B5EF4-FFF2-40B4-BE49-F238E27FC236}">
                <a16:creationId xmlns:a16="http://schemas.microsoft.com/office/drawing/2014/main" id="{DCD23616-150A-08C3-006C-75AC9CD9BA03}"/>
              </a:ext>
            </a:extLst>
          </p:cNvPr>
          <p:cNvSpPr>
            <a:spLocks noGrp="1"/>
          </p:cNvSpPr>
          <p:nvPr>
            <p:ph idx="1"/>
          </p:nvPr>
        </p:nvSpPr>
        <p:spPr/>
        <p:txBody>
          <a:bodyPr vert="horz" lIns="91440" tIns="45720" rIns="91440" bIns="45720" rtlCol="0" anchor="t">
            <a:normAutofit/>
          </a:bodyPr>
          <a:lstStyle/>
          <a:p>
            <a:pPr>
              <a:buFont typeface="Calibri" panose="020B0604020202020204" pitchFamily="34" charset="0"/>
              <a:buChar char="-"/>
            </a:pPr>
            <a:r>
              <a:rPr lang="en-GB" dirty="0">
                <a:solidFill>
                  <a:srgbClr val="FFFF00"/>
                </a:solidFill>
              </a:rPr>
              <a:t>Oh What a Lovely War! - 3</a:t>
            </a:r>
          </a:p>
          <a:p>
            <a:pPr>
              <a:buFont typeface="Calibri" panose="020B0604020202020204" pitchFamily="34" charset="0"/>
              <a:buChar char="-"/>
            </a:pPr>
            <a:r>
              <a:rPr lang="en-GB" dirty="0">
                <a:solidFill>
                  <a:srgbClr val="FFFF00"/>
                </a:solidFill>
              </a:rPr>
              <a:t>Rage – 11</a:t>
            </a:r>
          </a:p>
          <a:p>
            <a:pPr>
              <a:buFont typeface="Calibri" panose="020B0604020202020204" pitchFamily="34" charset="0"/>
              <a:buChar char="-"/>
            </a:pPr>
            <a:r>
              <a:rPr lang="en-GB" dirty="0">
                <a:solidFill>
                  <a:srgbClr val="FFFF00"/>
                </a:solidFill>
              </a:rPr>
              <a:t>Monologue (Accidental Death of an Anarchist) - 16</a:t>
            </a:r>
          </a:p>
          <a:p>
            <a:pPr>
              <a:buFont typeface="Calibri" panose="020B0604020202020204" pitchFamily="34" charset="0"/>
              <a:buChar char="-"/>
            </a:pPr>
            <a:r>
              <a:rPr lang="en-GB" dirty="0">
                <a:solidFill>
                  <a:srgbClr val="FFFF00"/>
                </a:solidFill>
              </a:rPr>
              <a:t>Evaluation – 22</a:t>
            </a:r>
          </a:p>
          <a:p>
            <a:pPr>
              <a:buFont typeface="Calibri" panose="020B0604020202020204" pitchFamily="34" charset="0"/>
              <a:buChar char="-"/>
            </a:pPr>
            <a:r>
              <a:rPr lang="en-GB" dirty="0">
                <a:solidFill>
                  <a:srgbClr val="FFFF00"/>
                </a:solidFill>
              </a:rPr>
              <a:t>Bibliography - 23</a:t>
            </a:r>
          </a:p>
        </p:txBody>
      </p:sp>
    </p:spTree>
    <p:extLst>
      <p:ext uri="{BB962C8B-B14F-4D97-AF65-F5344CB8AC3E}">
        <p14:creationId xmlns:p14="http://schemas.microsoft.com/office/powerpoint/2010/main" val="197456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F8A52-E1D3-85CA-1D58-4A0AA00D7438}"/>
              </a:ext>
            </a:extLst>
          </p:cNvPr>
          <p:cNvSpPr>
            <a:spLocks noGrp="1"/>
          </p:cNvSpPr>
          <p:nvPr>
            <p:ph type="title"/>
          </p:nvPr>
        </p:nvSpPr>
        <p:spPr/>
        <p:txBody>
          <a:bodyPr/>
          <a:lstStyle/>
          <a:p>
            <a:r>
              <a:rPr lang="en-GB" dirty="0">
                <a:solidFill>
                  <a:srgbClr val="FFFF00"/>
                </a:solidFill>
              </a:rPr>
              <a:t>Oh What a Lovely War!</a:t>
            </a:r>
          </a:p>
        </p:txBody>
      </p:sp>
      <p:sp>
        <p:nvSpPr>
          <p:cNvPr id="3" name="Content Placeholder 2">
            <a:extLst>
              <a:ext uri="{FF2B5EF4-FFF2-40B4-BE49-F238E27FC236}">
                <a16:creationId xmlns:a16="http://schemas.microsoft.com/office/drawing/2014/main" id="{76F60E03-5F36-7FBB-0D35-737F62028B9A}"/>
              </a:ext>
            </a:extLst>
          </p:cNvPr>
          <p:cNvSpPr>
            <a:spLocks noGrp="1"/>
          </p:cNvSpPr>
          <p:nvPr>
            <p:ph idx="1"/>
          </p:nvPr>
        </p:nvSpPr>
        <p:spPr/>
        <p:txBody>
          <a:bodyPr vert="horz" lIns="91440" tIns="45720" rIns="91440" bIns="45720" rtlCol="0" anchor="t">
            <a:normAutofit/>
          </a:bodyPr>
          <a:lstStyle/>
          <a:p>
            <a:pPr>
              <a:buFont typeface="Calibri" panose="020B0604020202020204" pitchFamily="34" charset="0"/>
              <a:buChar char="-"/>
            </a:pPr>
            <a:endParaRPr lang="en-GB" dirty="0">
              <a:solidFill>
                <a:srgbClr val="FFFF00"/>
              </a:solidFill>
            </a:endParaRPr>
          </a:p>
          <a:p>
            <a:pPr>
              <a:buFont typeface="Calibri" panose="020B0604020202020204" pitchFamily="34" charset="0"/>
              <a:buChar char="-"/>
            </a:pPr>
            <a:endParaRPr lang="en-GB" dirty="0">
              <a:solidFill>
                <a:srgbClr val="FFFF00"/>
              </a:solidFill>
            </a:endParaRPr>
          </a:p>
        </p:txBody>
      </p:sp>
      <p:sp>
        <p:nvSpPr>
          <p:cNvPr id="4" name="TextBox 3">
            <a:extLst>
              <a:ext uri="{FF2B5EF4-FFF2-40B4-BE49-F238E27FC236}">
                <a16:creationId xmlns:a16="http://schemas.microsoft.com/office/drawing/2014/main" id="{958A49DC-169F-62B1-9F77-9B1C7744E2FE}"/>
              </a:ext>
            </a:extLst>
          </p:cNvPr>
          <p:cNvSpPr txBox="1"/>
          <p:nvPr/>
        </p:nvSpPr>
        <p:spPr>
          <a:xfrm>
            <a:off x="483809" y="1699381"/>
            <a:ext cx="6096000"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dirty="0">
                <a:solidFill>
                  <a:srgbClr val="FFFF00"/>
                </a:solidFill>
                <a:latin typeface="Aptos"/>
              </a:rPr>
              <a:t>Oh What a Lovely War! </a:t>
            </a:r>
            <a:r>
              <a:rPr lang="en-US" sz="2800" dirty="0">
                <a:solidFill>
                  <a:srgbClr val="FFFF00"/>
                </a:solidFill>
                <a:latin typeface="Aptos"/>
              </a:rPr>
              <a:t>(1963) by Joan Littlewood made it clear to me what it was about on our first table read. We agreed that its core themes were greed, dehumanization, and the absurdity of war. When time came take roles, I requested to play ‘Britain’, as I was confident in my English accent’s ridiculousness and my ability to play English stereotypes</a:t>
            </a:r>
            <a:r>
              <a:rPr lang="en-US" sz="1200" dirty="0">
                <a:solidFill>
                  <a:srgbClr val="FFFF00"/>
                </a:solidFill>
                <a:latin typeface="Aptos"/>
              </a:rPr>
              <a:t>. </a:t>
            </a:r>
            <a:endParaRPr lang="en-GB">
              <a:solidFill>
                <a:srgbClr val="FFFF00"/>
              </a:solidFill>
            </a:endParaRPr>
          </a:p>
          <a:p>
            <a:pPr algn="ctr"/>
            <a:endParaRPr lang="en-GB"/>
          </a:p>
        </p:txBody>
      </p:sp>
      <p:pic>
        <p:nvPicPr>
          <p:cNvPr id="5" name="Picture 4" descr="A group of people in a room&#10;&#10;AI-generated content may be incorrect.">
            <a:extLst>
              <a:ext uri="{FF2B5EF4-FFF2-40B4-BE49-F238E27FC236}">
                <a16:creationId xmlns:a16="http://schemas.microsoft.com/office/drawing/2014/main" id="{B598E936-5E6F-7EA2-57BC-AF777A5A4178}"/>
              </a:ext>
            </a:extLst>
          </p:cNvPr>
          <p:cNvPicPr>
            <a:picLocks noChangeAspect="1"/>
          </p:cNvPicPr>
          <p:nvPr/>
        </p:nvPicPr>
        <p:blipFill>
          <a:blip r:embed="rId2"/>
          <a:stretch>
            <a:fillRect/>
          </a:stretch>
        </p:blipFill>
        <p:spPr>
          <a:xfrm>
            <a:off x="6579658" y="706816"/>
            <a:ext cx="5346397" cy="4077607"/>
          </a:xfrm>
          <a:prstGeom prst="rect">
            <a:avLst/>
          </a:prstGeom>
        </p:spPr>
      </p:pic>
      <p:sp>
        <p:nvSpPr>
          <p:cNvPr id="7" name="TextBox 6">
            <a:extLst>
              <a:ext uri="{FF2B5EF4-FFF2-40B4-BE49-F238E27FC236}">
                <a16:creationId xmlns:a16="http://schemas.microsoft.com/office/drawing/2014/main" id="{E91B1C74-CE4F-FFF9-E884-889BA68FA47D}"/>
              </a:ext>
            </a:extLst>
          </p:cNvPr>
          <p:cNvSpPr txBox="1"/>
          <p:nvPr/>
        </p:nvSpPr>
        <p:spPr>
          <a:xfrm>
            <a:off x="6962126" y="4964537"/>
            <a:ext cx="4963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(An early practice of the 'grouse' scene, with me as Britain)</a:t>
            </a:r>
          </a:p>
        </p:txBody>
      </p:sp>
    </p:spTree>
    <p:extLst>
      <p:ext uri="{BB962C8B-B14F-4D97-AF65-F5344CB8AC3E}">
        <p14:creationId xmlns:p14="http://schemas.microsoft.com/office/powerpoint/2010/main" val="2408158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72F41-505C-5610-1AED-D206BC64BD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BE7F35-F2EC-D5D4-0809-DAD5663A7AD8}"/>
              </a:ext>
            </a:extLst>
          </p:cNvPr>
          <p:cNvSpPr>
            <a:spLocks noGrp="1"/>
          </p:cNvSpPr>
          <p:nvPr>
            <p:ph type="title"/>
          </p:nvPr>
        </p:nvSpPr>
        <p:spPr/>
        <p:txBody>
          <a:bodyPr/>
          <a:lstStyle/>
          <a:p>
            <a:r>
              <a:rPr lang="en-GB" dirty="0">
                <a:solidFill>
                  <a:srgbClr val="FFFF00"/>
                </a:solidFill>
              </a:rPr>
              <a:t>Oh What a Lovely War!</a:t>
            </a:r>
            <a:endParaRPr lang="en-US" dirty="0"/>
          </a:p>
        </p:txBody>
      </p:sp>
      <p:sp>
        <p:nvSpPr>
          <p:cNvPr id="3" name="Content Placeholder 2">
            <a:extLst>
              <a:ext uri="{FF2B5EF4-FFF2-40B4-BE49-F238E27FC236}">
                <a16:creationId xmlns:a16="http://schemas.microsoft.com/office/drawing/2014/main" id="{9B3A6C56-8B38-5F46-B401-A96C20999D08}"/>
              </a:ext>
            </a:extLst>
          </p:cNvPr>
          <p:cNvSpPr>
            <a:spLocks noGrp="1"/>
          </p:cNvSpPr>
          <p:nvPr>
            <p:ph idx="1"/>
          </p:nvPr>
        </p:nvSpPr>
        <p:spPr>
          <a:xfrm>
            <a:off x="440140" y="1700520"/>
            <a:ext cx="11539182" cy="4362711"/>
          </a:xfrm>
        </p:spPr>
        <p:txBody>
          <a:bodyPr vert="horz" lIns="91440" tIns="45720" rIns="91440" bIns="45720" rtlCol="0" anchor="t">
            <a:noAutofit/>
          </a:bodyPr>
          <a:lstStyle/>
          <a:p>
            <a:pPr marL="0" indent="0">
              <a:buNone/>
            </a:pPr>
            <a:r>
              <a:rPr lang="en-US" sz="2000" dirty="0">
                <a:solidFill>
                  <a:srgbClr val="FFFF00"/>
                </a:solidFill>
              </a:rPr>
              <a:t>I</a:t>
            </a:r>
            <a:r>
              <a:rPr lang="en-US" dirty="0">
                <a:solidFill>
                  <a:srgbClr val="FFFF00"/>
                </a:solidFill>
              </a:rPr>
              <a:t> was initially unsure as to how to play the character, but then I delved into the acting techniques of actioning and </a:t>
            </a:r>
            <a:r>
              <a:rPr lang="en-US" err="1">
                <a:solidFill>
                  <a:srgbClr val="FFFF00"/>
                </a:solidFill>
              </a:rPr>
              <a:t>eventing</a:t>
            </a:r>
            <a:r>
              <a:rPr lang="en-US" dirty="0">
                <a:solidFill>
                  <a:srgbClr val="FFFF00"/>
                </a:solidFill>
              </a:rPr>
              <a:t>. According to Katie Mitchell, an Event is:</a:t>
            </a:r>
          </a:p>
          <a:p>
            <a:endParaRPr lang="en-US" dirty="0">
              <a:solidFill>
                <a:srgbClr val="FFFF00"/>
              </a:solidFill>
            </a:endParaRPr>
          </a:p>
          <a:p>
            <a:pPr marL="0" indent="0">
              <a:buNone/>
            </a:pPr>
            <a:r>
              <a:rPr lang="en-US" i="1" dirty="0">
                <a:solidFill>
                  <a:srgbClr val="FFFF00"/>
                </a:solidFill>
              </a:rPr>
              <a:t>“The moment in the action when a change occurs and this change affects everyone present” </a:t>
            </a:r>
            <a:r>
              <a:rPr lang="en-US" dirty="0">
                <a:solidFill>
                  <a:srgbClr val="FFFF00"/>
                </a:solidFill>
              </a:rPr>
              <a:t>(Mitchell, 2009, p.55) and clarifies that:</a:t>
            </a:r>
          </a:p>
          <a:p>
            <a:endParaRPr lang="en-US" dirty="0">
              <a:solidFill>
                <a:srgbClr val="FFFF00"/>
              </a:solidFill>
            </a:endParaRPr>
          </a:p>
          <a:p>
            <a:pPr marL="0" indent="0">
              <a:buNone/>
            </a:pPr>
            <a:r>
              <a:rPr lang="en-US" i="1" dirty="0">
                <a:solidFill>
                  <a:srgbClr val="FFFF00"/>
                </a:solidFill>
              </a:rPr>
              <a:t>“</a:t>
            </a:r>
            <a:r>
              <a:rPr lang="en-US" i="1" err="1">
                <a:solidFill>
                  <a:srgbClr val="FFFF00"/>
                </a:solidFill>
              </a:rPr>
              <a:t>Analysing</a:t>
            </a:r>
            <a:r>
              <a:rPr lang="en-US" i="1" dirty="0">
                <a:solidFill>
                  <a:srgbClr val="FFFF00"/>
                </a:solidFill>
              </a:rPr>
              <a:t> a text is about looking for when these changes happen. Go through the play and isolate all the events... Once located, the events provide you with a way of dividing the text into smaller sections to work on”</a:t>
            </a:r>
            <a:r>
              <a:rPr lang="en-US" dirty="0">
                <a:solidFill>
                  <a:srgbClr val="FFFF00"/>
                </a:solidFill>
              </a:rPr>
              <a:t> (Mitchell, 2009, p.56).</a:t>
            </a:r>
            <a:endParaRPr lang="en-GB">
              <a:solidFill>
                <a:srgbClr val="FFFF00"/>
              </a:solidFill>
            </a:endParaRPr>
          </a:p>
          <a:p>
            <a:endParaRPr lang="en-GB" dirty="0">
              <a:solidFill>
                <a:srgbClr val="FFFF00"/>
              </a:solidFill>
            </a:endParaRPr>
          </a:p>
        </p:txBody>
      </p:sp>
    </p:spTree>
    <p:extLst>
      <p:ext uri="{BB962C8B-B14F-4D97-AF65-F5344CB8AC3E}">
        <p14:creationId xmlns:p14="http://schemas.microsoft.com/office/powerpoint/2010/main" val="3168005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CA183-565F-7399-3082-2B6B1AD355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5A43B6-C8C0-028A-6E3F-31E7F5AA3601}"/>
              </a:ext>
            </a:extLst>
          </p:cNvPr>
          <p:cNvSpPr>
            <a:spLocks noGrp="1"/>
          </p:cNvSpPr>
          <p:nvPr>
            <p:ph type="title"/>
          </p:nvPr>
        </p:nvSpPr>
        <p:spPr/>
        <p:txBody>
          <a:bodyPr/>
          <a:lstStyle/>
          <a:p>
            <a:r>
              <a:rPr lang="en-GB" dirty="0">
                <a:solidFill>
                  <a:srgbClr val="FFFF00"/>
                </a:solidFill>
              </a:rPr>
              <a:t>Oh What a Lovely War!</a:t>
            </a:r>
            <a:endParaRPr lang="en-US" dirty="0"/>
          </a:p>
        </p:txBody>
      </p:sp>
      <p:sp>
        <p:nvSpPr>
          <p:cNvPr id="3" name="Content Placeholder 2">
            <a:extLst>
              <a:ext uri="{FF2B5EF4-FFF2-40B4-BE49-F238E27FC236}">
                <a16:creationId xmlns:a16="http://schemas.microsoft.com/office/drawing/2014/main" id="{A0427453-F419-FABA-1D0E-162916260D84}"/>
              </a:ext>
            </a:extLst>
          </p:cNvPr>
          <p:cNvSpPr>
            <a:spLocks noGrp="1"/>
          </p:cNvSpPr>
          <p:nvPr>
            <p:ph idx="1"/>
          </p:nvPr>
        </p:nvSpPr>
        <p:spPr>
          <a:xfrm>
            <a:off x="838200" y="1711895"/>
            <a:ext cx="4567452" cy="4465068"/>
          </a:xfrm>
        </p:spPr>
        <p:txBody>
          <a:bodyPr vert="horz" lIns="91440" tIns="45720" rIns="91440" bIns="45720" rtlCol="0" anchor="t">
            <a:normAutofit fontScale="85000" lnSpcReduction="20000"/>
          </a:bodyPr>
          <a:lstStyle/>
          <a:p>
            <a:pPr marL="0" indent="0">
              <a:buNone/>
            </a:pPr>
            <a:r>
              <a:rPr lang="en-US" sz="2400" dirty="0">
                <a:solidFill>
                  <a:srgbClr val="FFFF00"/>
                </a:solidFill>
              </a:rPr>
              <a:t>Using this knowledge, I decided to event and unit the ‘grouse’ scene, and it was then that I understood that ‘grouse’ wasn’t just a scene played for laughs; It was a disturbing scene of indifference centered around characters who saw people as disposable pawns in a point-scoring game against their ‘enemies’. Clowning, we were told, was an acting technique used in Littlewood’s play. In fact, Joan Littlewood:</a:t>
            </a:r>
            <a:endParaRPr lang="en-US"/>
          </a:p>
          <a:p>
            <a:endParaRPr lang="en-US" sz="2400" dirty="0">
              <a:solidFill>
                <a:srgbClr val="FFFF00"/>
              </a:solidFill>
            </a:endParaRPr>
          </a:p>
          <a:p>
            <a:pPr marL="0" indent="0">
              <a:buNone/>
            </a:pPr>
            <a:r>
              <a:rPr lang="en-US" sz="2400" i="1" dirty="0">
                <a:solidFill>
                  <a:srgbClr val="FFFF00"/>
                </a:solidFill>
              </a:rPr>
              <a:t>“might not have been conscious of their role as trainers. But the processes of making Oh What a Lovely War! (1963) and Les Clowns (1969), respectively, framed the actors to use clowning to address their biases”</a:t>
            </a:r>
            <a:r>
              <a:rPr lang="en-US" sz="2400" dirty="0">
                <a:solidFill>
                  <a:srgbClr val="FFFF00"/>
                </a:solidFill>
              </a:rPr>
              <a:t> (Stamatiou, E, 2022)</a:t>
            </a:r>
            <a:endParaRPr lang="en-GB" sz="2400">
              <a:solidFill>
                <a:srgbClr val="FFFF00"/>
              </a:solidFill>
            </a:endParaRPr>
          </a:p>
          <a:p>
            <a:endParaRPr lang="en-GB" dirty="0"/>
          </a:p>
        </p:txBody>
      </p:sp>
      <p:pic>
        <p:nvPicPr>
          <p:cNvPr id="4" name="Picture 3" descr="A piece of paper with writing on it&#10;&#10;AI-generated content may be incorrect.">
            <a:extLst>
              <a:ext uri="{FF2B5EF4-FFF2-40B4-BE49-F238E27FC236}">
                <a16:creationId xmlns:a16="http://schemas.microsoft.com/office/drawing/2014/main" id="{F2793631-9A5F-4B3E-E7C1-6DA27C6DE9E7}"/>
              </a:ext>
            </a:extLst>
          </p:cNvPr>
          <p:cNvPicPr>
            <a:picLocks noChangeAspect="1"/>
          </p:cNvPicPr>
          <p:nvPr/>
        </p:nvPicPr>
        <p:blipFill>
          <a:blip r:embed="rId2"/>
          <a:stretch>
            <a:fillRect/>
          </a:stretch>
        </p:blipFill>
        <p:spPr>
          <a:xfrm>
            <a:off x="7511914" y="368085"/>
            <a:ext cx="3457899" cy="4649493"/>
          </a:xfrm>
          <a:prstGeom prst="rect">
            <a:avLst/>
          </a:prstGeom>
        </p:spPr>
      </p:pic>
      <p:sp>
        <p:nvSpPr>
          <p:cNvPr id="5" name="TextBox 4">
            <a:extLst>
              <a:ext uri="{FF2B5EF4-FFF2-40B4-BE49-F238E27FC236}">
                <a16:creationId xmlns:a16="http://schemas.microsoft.com/office/drawing/2014/main" id="{B8E737BF-7A49-CE51-4543-5949757B17F1}"/>
              </a:ext>
            </a:extLst>
          </p:cNvPr>
          <p:cNvSpPr txBox="1"/>
          <p:nvPr/>
        </p:nvSpPr>
        <p:spPr>
          <a:xfrm>
            <a:off x="8077570" y="5337330"/>
            <a:ext cx="28971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(First Section of the 'grouse' scene, united and evented)</a:t>
            </a:r>
          </a:p>
        </p:txBody>
      </p:sp>
    </p:spTree>
    <p:extLst>
      <p:ext uri="{BB962C8B-B14F-4D97-AF65-F5344CB8AC3E}">
        <p14:creationId xmlns:p14="http://schemas.microsoft.com/office/powerpoint/2010/main" val="102104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D0C71-E43C-6AC8-CBFE-C0E948249628}"/>
              </a:ext>
            </a:extLst>
          </p:cNvPr>
          <p:cNvSpPr>
            <a:spLocks noGrp="1"/>
          </p:cNvSpPr>
          <p:nvPr>
            <p:ph type="title"/>
          </p:nvPr>
        </p:nvSpPr>
        <p:spPr/>
        <p:txBody>
          <a:bodyPr/>
          <a:lstStyle/>
          <a:p>
            <a:endParaRPr lang="en-GB"/>
          </a:p>
        </p:txBody>
      </p:sp>
      <p:pic>
        <p:nvPicPr>
          <p:cNvPr id="4" name="Content Placeholder 3" descr="A piece of paper with writing on it&#10;&#10;AI-generated content may be incorrect.">
            <a:extLst>
              <a:ext uri="{FF2B5EF4-FFF2-40B4-BE49-F238E27FC236}">
                <a16:creationId xmlns:a16="http://schemas.microsoft.com/office/drawing/2014/main" id="{4B594841-608B-47A1-92F1-F376A3470D61}"/>
              </a:ext>
            </a:extLst>
          </p:cNvPr>
          <p:cNvPicPr>
            <a:picLocks noGrp="1" noChangeAspect="1"/>
          </p:cNvPicPr>
          <p:nvPr>
            <p:ph idx="1"/>
          </p:nvPr>
        </p:nvPicPr>
        <p:blipFill>
          <a:blip r:embed="rId2"/>
          <a:stretch>
            <a:fillRect/>
          </a:stretch>
        </p:blipFill>
        <p:spPr>
          <a:xfrm>
            <a:off x="377144" y="280140"/>
            <a:ext cx="3828698" cy="4980121"/>
          </a:xfrm>
          <a:prstGeom prst="rect">
            <a:avLst/>
          </a:prstGeom>
        </p:spPr>
      </p:pic>
      <p:pic>
        <p:nvPicPr>
          <p:cNvPr id="6" name="Picture 5" descr="A piece of paper with writing on it&#10;&#10;AI-generated content may be incorrect.">
            <a:extLst>
              <a:ext uri="{FF2B5EF4-FFF2-40B4-BE49-F238E27FC236}">
                <a16:creationId xmlns:a16="http://schemas.microsoft.com/office/drawing/2014/main" id="{E87E0882-B7FD-9A58-D2EC-E749E8A8C1B7}"/>
              </a:ext>
            </a:extLst>
          </p:cNvPr>
          <p:cNvPicPr>
            <a:picLocks noChangeAspect="1"/>
          </p:cNvPicPr>
          <p:nvPr/>
        </p:nvPicPr>
        <p:blipFill>
          <a:blip r:embed="rId3"/>
          <a:stretch>
            <a:fillRect/>
          </a:stretch>
        </p:blipFill>
        <p:spPr>
          <a:xfrm>
            <a:off x="8002694" y="290593"/>
            <a:ext cx="3832441" cy="5101526"/>
          </a:xfrm>
          <a:prstGeom prst="rect">
            <a:avLst/>
          </a:prstGeom>
        </p:spPr>
      </p:pic>
      <p:sp>
        <p:nvSpPr>
          <p:cNvPr id="7" name="TextBox 6">
            <a:extLst>
              <a:ext uri="{FF2B5EF4-FFF2-40B4-BE49-F238E27FC236}">
                <a16:creationId xmlns:a16="http://schemas.microsoft.com/office/drawing/2014/main" id="{05DAFBE5-C7B3-DC6F-479B-56D50E129717}"/>
              </a:ext>
            </a:extLst>
          </p:cNvPr>
          <p:cNvSpPr txBox="1"/>
          <p:nvPr/>
        </p:nvSpPr>
        <p:spPr>
          <a:xfrm>
            <a:off x="260642" y="5722881"/>
            <a:ext cx="3949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(Second section of 'grouse', now united)</a:t>
            </a:r>
          </a:p>
        </p:txBody>
      </p:sp>
      <p:sp>
        <p:nvSpPr>
          <p:cNvPr id="8" name="TextBox 7">
            <a:extLst>
              <a:ext uri="{FF2B5EF4-FFF2-40B4-BE49-F238E27FC236}">
                <a16:creationId xmlns:a16="http://schemas.microsoft.com/office/drawing/2014/main" id="{220928F0-A5E5-F67B-6984-E6AA565BCF95}"/>
              </a:ext>
            </a:extLst>
          </p:cNvPr>
          <p:cNvSpPr txBox="1"/>
          <p:nvPr/>
        </p:nvSpPr>
        <p:spPr>
          <a:xfrm>
            <a:off x="8365029" y="5717235"/>
            <a:ext cx="26851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(Third section of 'grouse', now united)</a:t>
            </a:r>
          </a:p>
        </p:txBody>
      </p:sp>
    </p:spTree>
    <p:extLst>
      <p:ext uri="{BB962C8B-B14F-4D97-AF65-F5344CB8AC3E}">
        <p14:creationId xmlns:p14="http://schemas.microsoft.com/office/powerpoint/2010/main" val="1453388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CF4E3-43C0-29DB-9BB3-29FFAF6B8F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C4C033-3ADC-187C-61B2-6E3F40E04741}"/>
              </a:ext>
            </a:extLst>
          </p:cNvPr>
          <p:cNvSpPr>
            <a:spLocks noGrp="1"/>
          </p:cNvSpPr>
          <p:nvPr>
            <p:ph type="title"/>
          </p:nvPr>
        </p:nvSpPr>
        <p:spPr/>
        <p:txBody>
          <a:bodyPr/>
          <a:lstStyle/>
          <a:p>
            <a:r>
              <a:rPr lang="en-GB" dirty="0">
                <a:solidFill>
                  <a:srgbClr val="FFFF00"/>
                </a:solidFill>
              </a:rPr>
              <a:t>Oh What a Lovely War!</a:t>
            </a:r>
            <a:endParaRPr lang="en-US" dirty="0"/>
          </a:p>
        </p:txBody>
      </p:sp>
      <p:sp>
        <p:nvSpPr>
          <p:cNvPr id="3" name="Content Placeholder 2">
            <a:extLst>
              <a:ext uri="{FF2B5EF4-FFF2-40B4-BE49-F238E27FC236}">
                <a16:creationId xmlns:a16="http://schemas.microsoft.com/office/drawing/2014/main" id="{2E66EEFD-94D7-AC14-71A2-56831CDB6A9C}"/>
              </a:ext>
            </a:extLst>
          </p:cNvPr>
          <p:cNvSpPr>
            <a:spLocks noGrp="1"/>
          </p:cNvSpPr>
          <p:nvPr>
            <p:ph idx="1"/>
          </p:nvPr>
        </p:nvSpPr>
        <p:spPr>
          <a:xfrm>
            <a:off x="838200" y="1700522"/>
            <a:ext cx="5989094" cy="5875336"/>
          </a:xfrm>
        </p:spPr>
        <p:txBody>
          <a:bodyPr vert="horz" lIns="91440" tIns="45720" rIns="91440" bIns="45720" rtlCol="0" anchor="t">
            <a:normAutofit/>
          </a:bodyPr>
          <a:lstStyle/>
          <a:p>
            <a:pPr marL="0" indent="0">
              <a:buNone/>
            </a:pPr>
            <a:r>
              <a:rPr lang="en-GB" sz="2400" dirty="0">
                <a:solidFill>
                  <a:srgbClr val="FFFF00"/>
                </a:solidFill>
              </a:rPr>
              <a:t>I was then told to overperform ‘Britain’, as the characters in ‘grouse’ were meant to be stereotypes of their countries and so I decided to base my voice on Winston Churchill, as he was the most stereotypical British person I could think of. I then performed the scene wearing a pair of false glasses, </a:t>
            </a:r>
            <a:r>
              <a:rPr lang="en-GB" sz="2400" err="1">
                <a:solidFill>
                  <a:srgbClr val="FFFF00"/>
                </a:solidFill>
              </a:rPr>
              <a:t>losely</a:t>
            </a:r>
            <a:r>
              <a:rPr lang="en-GB" sz="2400" dirty="0">
                <a:solidFill>
                  <a:srgbClr val="FFFF00"/>
                </a:solidFill>
              </a:rPr>
              <a:t> inspired by Harry Potter, another British south-eastern </a:t>
            </a:r>
            <a:r>
              <a:rPr lang="en-GB" sz="2400" err="1">
                <a:solidFill>
                  <a:srgbClr val="FFFF00"/>
                </a:solidFill>
              </a:rPr>
              <a:t>sterotype</a:t>
            </a:r>
            <a:r>
              <a:rPr lang="en-GB" sz="2400" dirty="0">
                <a:solidFill>
                  <a:srgbClr val="FFFF00"/>
                </a:solidFill>
              </a:rPr>
              <a:t> (Ng, J, 2016). This was because I wanted to make it clear that I was only ‘Britain’ when wearing </a:t>
            </a:r>
            <a:r>
              <a:rPr lang="en-GB" sz="2400" err="1">
                <a:solidFill>
                  <a:srgbClr val="FFFF00"/>
                </a:solidFill>
              </a:rPr>
              <a:t>glasses</a:t>
            </a:r>
            <a:r>
              <a:rPr lang="en-GB" sz="1200" err="1">
                <a:solidFill>
                  <a:srgbClr val="000000"/>
                </a:solidFill>
              </a:rPr>
              <a:t>n</a:t>
            </a:r>
            <a:r>
              <a:rPr lang="en-GB" sz="1200" dirty="0">
                <a:solidFill>
                  <a:srgbClr val="000000"/>
                </a:solidFill>
              </a:rPr>
              <a:t> actor should recount, not impersonate a character (Sandhya, S, Satish, K, 2018).</a:t>
            </a:r>
            <a:r>
              <a:rPr lang="en-GB" sz="2400" dirty="0">
                <a:solidFill>
                  <a:srgbClr val="FFFF00"/>
                </a:solidFill>
              </a:rPr>
              <a:t>, and used the Brechtian view that an actor should recount, not impersonate a character (Sandhya, S, Satish, K, 2018). </a:t>
            </a:r>
            <a:endParaRPr lang="en-US"/>
          </a:p>
        </p:txBody>
      </p:sp>
      <p:pic>
        <p:nvPicPr>
          <p:cNvPr id="4" name="Picture 3" descr="A pair of black glasses on a grey surface&#10;&#10;AI-generated content may be incorrect.">
            <a:extLst>
              <a:ext uri="{FF2B5EF4-FFF2-40B4-BE49-F238E27FC236}">
                <a16:creationId xmlns:a16="http://schemas.microsoft.com/office/drawing/2014/main" id="{3C2372F9-A8E0-60FA-5F13-BE69BC760F18}"/>
              </a:ext>
            </a:extLst>
          </p:cNvPr>
          <p:cNvPicPr>
            <a:picLocks noChangeAspect="1"/>
          </p:cNvPicPr>
          <p:nvPr/>
        </p:nvPicPr>
        <p:blipFill>
          <a:blip r:embed="rId2"/>
          <a:stretch>
            <a:fillRect/>
          </a:stretch>
        </p:blipFill>
        <p:spPr>
          <a:xfrm>
            <a:off x="7718559" y="200187"/>
            <a:ext cx="3638712" cy="4843221"/>
          </a:xfrm>
          <a:prstGeom prst="rect">
            <a:avLst/>
          </a:prstGeom>
        </p:spPr>
      </p:pic>
      <p:sp>
        <p:nvSpPr>
          <p:cNvPr id="5" name="TextBox 4">
            <a:extLst>
              <a:ext uri="{FF2B5EF4-FFF2-40B4-BE49-F238E27FC236}">
                <a16:creationId xmlns:a16="http://schemas.microsoft.com/office/drawing/2014/main" id="{A563C6F2-AF08-C844-3C1E-FA3962618F4E}"/>
              </a:ext>
            </a:extLst>
          </p:cNvPr>
          <p:cNvSpPr txBox="1"/>
          <p:nvPr/>
        </p:nvSpPr>
        <p:spPr>
          <a:xfrm>
            <a:off x="7414060" y="5282996"/>
            <a:ext cx="47750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(A Pair of glasses, my prop of choice when playing Britain)</a:t>
            </a:r>
          </a:p>
        </p:txBody>
      </p:sp>
    </p:spTree>
    <p:extLst>
      <p:ext uri="{BB962C8B-B14F-4D97-AF65-F5344CB8AC3E}">
        <p14:creationId xmlns:p14="http://schemas.microsoft.com/office/powerpoint/2010/main" val="1831790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CD5F4-3149-B2B3-0DE6-8B305501B80C}"/>
              </a:ext>
            </a:extLst>
          </p:cNvPr>
          <p:cNvSpPr>
            <a:spLocks noGrp="1"/>
          </p:cNvSpPr>
          <p:nvPr>
            <p:ph type="title"/>
          </p:nvPr>
        </p:nvSpPr>
        <p:spPr/>
        <p:txBody>
          <a:bodyPr/>
          <a:lstStyle/>
          <a:p>
            <a:endParaRPr lang="en-GB"/>
          </a:p>
        </p:txBody>
      </p:sp>
      <p:pic>
        <p:nvPicPr>
          <p:cNvPr id="4" name="Content Placeholder 3" descr="Adorable Smile Moments with Harry Potter | TikTok">
            <a:extLst>
              <a:ext uri="{FF2B5EF4-FFF2-40B4-BE49-F238E27FC236}">
                <a16:creationId xmlns:a16="http://schemas.microsoft.com/office/drawing/2014/main" id="{13E1407A-0126-4300-890E-91F99335E4D6}"/>
              </a:ext>
            </a:extLst>
          </p:cNvPr>
          <p:cNvPicPr>
            <a:picLocks noGrp="1" noChangeAspect="1"/>
          </p:cNvPicPr>
          <p:nvPr>
            <p:ph idx="1"/>
          </p:nvPr>
        </p:nvPicPr>
        <p:blipFill>
          <a:blip r:embed="rId2"/>
          <a:stretch>
            <a:fillRect/>
          </a:stretch>
        </p:blipFill>
        <p:spPr>
          <a:xfrm>
            <a:off x="1748160" y="366941"/>
            <a:ext cx="9018560" cy="5266840"/>
          </a:xfrm>
          <a:prstGeom prst="rect">
            <a:avLst/>
          </a:prstGeom>
        </p:spPr>
      </p:pic>
      <p:sp>
        <p:nvSpPr>
          <p:cNvPr id="5" name="TextBox 4">
            <a:extLst>
              <a:ext uri="{FF2B5EF4-FFF2-40B4-BE49-F238E27FC236}">
                <a16:creationId xmlns:a16="http://schemas.microsoft.com/office/drawing/2014/main" id="{CE198B1B-22BC-1555-8423-56CA6307DB68}"/>
              </a:ext>
            </a:extLst>
          </p:cNvPr>
          <p:cNvSpPr txBox="1"/>
          <p:nvPr/>
        </p:nvSpPr>
        <p:spPr>
          <a:xfrm>
            <a:off x="2849394" y="5817533"/>
            <a:ext cx="8306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(Harry Potter, played by Daniel Radcliffe: The personification of what I thought 'Britain' would look like)</a:t>
            </a:r>
          </a:p>
        </p:txBody>
      </p:sp>
    </p:spTree>
    <p:extLst>
      <p:ext uri="{BB962C8B-B14F-4D97-AF65-F5344CB8AC3E}">
        <p14:creationId xmlns:p14="http://schemas.microsoft.com/office/powerpoint/2010/main" val="2976233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A8408-37AA-08DE-CD06-9B3D10C327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C24F34-1667-273B-082B-D187515434CC}"/>
              </a:ext>
            </a:extLst>
          </p:cNvPr>
          <p:cNvSpPr>
            <a:spLocks noGrp="1"/>
          </p:cNvSpPr>
          <p:nvPr>
            <p:ph type="title"/>
          </p:nvPr>
        </p:nvSpPr>
        <p:spPr>
          <a:xfrm>
            <a:off x="303663" y="171782"/>
            <a:ext cx="10515600" cy="1325563"/>
          </a:xfrm>
        </p:spPr>
        <p:txBody>
          <a:bodyPr/>
          <a:lstStyle/>
          <a:p>
            <a:r>
              <a:rPr lang="en-GB" dirty="0">
                <a:solidFill>
                  <a:srgbClr val="FFFF00"/>
                </a:solidFill>
              </a:rPr>
              <a:t>Oh What a Lovely War!</a:t>
            </a:r>
            <a:endParaRPr lang="en-US" dirty="0"/>
          </a:p>
        </p:txBody>
      </p:sp>
      <p:sp>
        <p:nvSpPr>
          <p:cNvPr id="3" name="Content Placeholder 2">
            <a:extLst>
              <a:ext uri="{FF2B5EF4-FFF2-40B4-BE49-F238E27FC236}">
                <a16:creationId xmlns:a16="http://schemas.microsoft.com/office/drawing/2014/main" id="{49E6A285-476F-8D66-2152-E4F15F796384}"/>
              </a:ext>
            </a:extLst>
          </p:cNvPr>
          <p:cNvSpPr>
            <a:spLocks noGrp="1"/>
          </p:cNvSpPr>
          <p:nvPr>
            <p:ph idx="1"/>
          </p:nvPr>
        </p:nvSpPr>
        <p:spPr>
          <a:xfrm>
            <a:off x="838200" y="1723268"/>
            <a:ext cx="7979392" cy="2577128"/>
          </a:xfrm>
        </p:spPr>
        <p:txBody>
          <a:bodyPr vert="horz" lIns="91440" tIns="45720" rIns="91440" bIns="45720" rtlCol="0" anchor="t">
            <a:noAutofit/>
          </a:bodyPr>
          <a:lstStyle/>
          <a:p>
            <a:pPr marL="0" indent="0">
              <a:buNone/>
            </a:pPr>
            <a:r>
              <a:rPr lang="en-US" sz="2000" dirty="0">
                <a:solidFill>
                  <a:srgbClr val="FFFF00"/>
                </a:solidFill>
              </a:rPr>
              <a:t>Another technique considered for all three monologues was Ann Bogart’s viewpoints technique. Although having used viewpoints in plays before coming to collage, I had mostly forgotten about the technique and failed to use it to bolster any of my scenes. I did use Stanislavski’s questions technique to help, as:</a:t>
            </a:r>
            <a:endParaRPr lang="en-US"/>
          </a:p>
          <a:p>
            <a:endParaRPr lang="en-US" sz="2000" dirty="0">
              <a:solidFill>
                <a:srgbClr val="FFFF00"/>
              </a:solidFill>
            </a:endParaRPr>
          </a:p>
          <a:p>
            <a:pPr marL="0" indent="0">
              <a:buNone/>
            </a:pPr>
            <a:r>
              <a:rPr lang="en-US" sz="2000" i="1" dirty="0">
                <a:solidFill>
                  <a:srgbClr val="FFFF00"/>
                </a:solidFill>
              </a:rPr>
              <a:t>“might not have been conscious of their role as trainers. But the processes of making Oh What a Lovely War! (1963) and Les Clowns (1969), respectively, framed the actors to use clowning to address their biases”</a:t>
            </a:r>
            <a:r>
              <a:rPr lang="en-US" sz="2000" dirty="0">
                <a:solidFill>
                  <a:srgbClr val="FFFF00"/>
                </a:solidFill>
              </a:rPr>
              <a:t> (Stamatiou, E, 2022)</a:t>
            </a:r>
            <a:endParaRPr lang="en-GB" sz="2000" dirty="0">
              <a:solidFill>
                <a:srgbClr val="FFFF00"/>
              </a:solidFill>
            </a:endParaRPr>
          </a:p>
          <a:p>
            <a:endParaRPr lang="en-GB" sz="2000" dirty="0">
              <a:solidFill>
                <a:srgbClr val="FFFF00"/>
              </a:solidFill>
            </a:endParaRPr>
          </a:p>
          <a:p>
            <a:pPr marL="0" indent="0">
              <a:buNone/>
            </a:pPr>
            <a:r>
              <a:rPr lang="en-US" sz="2000" dirty="0">
                <a:solidFill>
                  <a:srgbClr val="FFFF00"/>
                </a:solidFill>
              </a:rPr>
              <a:t>And asking those questions to Britain helped me as it finally gave me what Britain’s objectives and character journey were in this scene – Britain is a selfish warmongering member of the ruling class, who has nothing but apathy for his soldiers.</a:t>
            </a:r>
          </a:p>
          <a:p>
            <a:endParaRPr lang="en-GB" dirty="0"/>
          </a:p>
        </p:txBody>
      </p:sp>
      <p:pic>
        <p:nvPicPr>
          <p:cNvPr id="4" name="Picture 3" descr="A notebook with writing on it&#10;&#10;AI-generated content may be incorrect.">
            <a:extLst>
              <a:ext uri="{FF2B5EF4-FFF2-40B4-BE49-F238E27FC236}">
                <a16:creationId xmlns:a16="http://schemas.microsoft.com/office/drawing/2014/main" id="{19BF8621-8FAB-F263-5804-4853B40EC5D3}"/>
              </a:ext>
            </a:extLst>
          </p:cNvPr>
          <p:cNvPicPr>
            <a:picLocks noChangeAspect="1"/>
          </p:cNvPicPr>
          <p:nvPr/>
        </p:nvPicPr>
        <p:blipFill>
          <a:blip r:embed="rId2"/>
          <a:stretch>
            <a:fillRect/>
          </a:stretch>
        </p:blipFill>
        <p:spPr>
          <a:xfrm>
            <a:off x="9071962" y="690966"/>
            <a:ext cx="2566746" cy="3422543"/>
          </a:xfrm>
          <a:prstGeom prst="rect">
            <a:avLst/>
          </a:prstGeom>
        </p:spPr>
      </p:pic>
      <p:sp>
        <p:nvSpPr>
          <p:cNvPr id="5" name="TextBox 4">
            <a:extLst>
              <a:ext uri="{FF2B5EF4-FFF2-40B4-BE49-F238E27FC236}">
                <a16:creationId xmlns:a16="http://schemas.microsoft.com/office/drawing/2014/main" id="{DD046797-2877-B7E6-BD87-F30B79F6DA6D}"/>
              </a:ext>
            </a:extLst>
          </p:cNvPr>
          <p:cNvSpPr txBox="1"/>
          <p:nvPr/>
        </p:nvSpPr>
        <p:spPr>
          <a:xfrm>
            <a:off x="8668772" y="4290149"/>
            <a:ext cx="39102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(Stanislavski questions for Britain: Front Page)</a:t>
            </a:r>
          </a:p>
        </p:txBody>
      </p:sp>
    </p:spTree>
    <p:extLst>
      <p:ext uri="{BB962C8B-B14F-4D97-AF65-F5344CB8AC3E}">
        <p14:creationId xmlns:p14="http://schemas.microsoft.com/office/powerpoint/2010/main" val="1641716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CB5D-210D-62D3-FA1F-3E7464EAD4B6}"/>
              </a:ext>
            </a:extLst>
          </p:cNvPr>
          <p:cNvSpPr>
            <a:spLocks noGrp="1"/>
          </p:cNvSpPr>
          <p:nvPr>
            <p:ph type="title"/>
          </p:nvPr>
        </p:nvSpPr>
        <p:spPr/>
        <p:txBody>
          <a:bodyPr/>
          <a:lstStyle/>
          <a:p>
            <a:endParaRPr lang="en-GB"/>
          </a:p>
        </p:txBody>
      </p:sp>
      <p:pic>
        <p:nvPicPr>
          <p:cNvPr id="4" name="Content Placeholder 3" descr="A hand holding a notebook with writing on it&#10;&#10;AI-generated content may be incorrect.">
            <a:extLst>
              <a:ext uri="{FF2B5EF4-FFF2-40B4-BE49-F238E27FC236}">
                <a16:creationId xmlns:a16="http://schemas.microsoft.com/office/drawing/2014/main" id="{AA85C82C-66E6-D1D6-43F3-9EE774CC1BD2}"/>
              </a:ext>
            </a:extLst>
          </p:cNvPr>
          <p:cNvPicPr>
            <a:picLocks noGrp="1" noChangeAspect="1"/>
          </p:cNvPicPr>
          <p:nvPr>
            <p:ph idx="1"/>
          </p:nvPr>
        </p:nvPicPr>
        <p:blipFill>
          <a:blip r:embed="rId2"/>
          <a:stretch>
            <a:fillRect/>
          </a:stretch>
        </p:blipFill>
        <p:spPr>
          <a:xfrm>
            <a:off x="811251" y="371510"/>
            <a:ext cx="4487376" cy="5974596"/>
          </a:xfrm>
          <a:prstGeom prst="rect">
            <a:avLst/>
          </a:prstGeom>
        </p:spPr>
      </p:pic>
      <p:sp>
        <p:nvSpPr>
          <p:cNvPr id="5" name="TextBox 4">
            <a:extLst>
              <a:ext uri="{FF2B5EF4-FFF2-40B4-BE49-F238E27FC236}">
                <a16:creationId xmlns:a16="http://schemas.microsoft.com/office/drawing/2014/main" id="{62D80ED7-7FE1-426D-FCE2-8FD402339900}"/>
              </a:ext>
            </a:extLst>
          </p:cNvPr>
          <p:cNvSpPr txBox="1"/>
          <p:nvPr/>
        </p:nvSpPr>
        <p:spPr>
          <a:xfrm>
            <a:off x="5295316" y="3360698"/>
            <a:ext cx="57506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(Stanislavski questions for Britain: Back Page)</a:t>
            </a:r>
          </a:p>
        </p:txBody>
      </p:sp>
    </p:spTree>
    <p:extLst>
      <p:ext uri="{BB962C8B-B14F-4D97-AF65-F5344CB8AC3E}">
        <p14:creationId xmlns:p14="http://schemas.microsoft.com/office/powerpoint/2010/main" val="878495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264FA-1AF7-3E9B-360A-5AF9601A1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223B3-4EE5-82F1-8D5D-0B241A250EC0}"/>
              </a:ext>
            </a:extLst>
          </p:cNvPr>
          <p:cNvSpPr>
            <a:spLocks noGrp="1"/>
          </p:cNvSpPr>
          <p:nvPr>
            <p:ph type="title"/>
          </p:nvPr>
        </p:nvSpPr>
        <p:spPr/>
        <p:txBody>
          <a:bodyPr/>
          <a:lstStyle/>
          <a:p>
            <a:r>
              <a:rPr lang="en-GB" dirty="0">
                <a:solidFill>
                  <a:srgbClr val="FFFF00"/>
                </a:solidFill>
              </a:rPr>
              <a:t>Rage</a:t>
            </a:r>
          </a:p>
        </p:txBody>
      </p:sp>
      <p:sp>
        <p:nvSpPr>
          <p:cNvPr id="3" name="Content Placeholder 2">
            <a:extLst>
              <a:ext uri="{FF2B5EF4-FFF2-40B4-BE49-F238E27FC236}">
                <a16:creationId xmlns:a16="http://schemas.microsoft.com/office/drawing/2014/main" id="{0DF32032-9AFD-F544-3EF4-72C71E1946C2}"/>
              </a:ext>
            </a:extLst>
          </p:cNvPr>
          <p:cNvSpPr>
            <a:spLocks noGrp="1"/>
          </p:cNvSpPr>
          <p:nvPr>
            <p:ph idx="1"/>
          </p:nvPr>
        </p:nvSpPr>
        <p:spPr>
          <a:xfrm>
            <a:off x="246797" y="1382072"/>
            <a:ext cx="6398527" cy="4351338"/>
          </a:xfrm>
        </p:spPr>
        <p:txBody>
          <a:bodyPr vert="horz" lIns="91440" tIns="45720" rIns="91440" bIns="45720" rtlCol="0" anchor="t">
            <a:normAutofit/>
          </a:bodyPr>
          <a:lstStyle/>
          <a:p>
            <a:pPr marL="0" indent="0">
              <a:buNone/>
            </a:pPr>
            <a:r>
              <a:rPr lang="en-US" sz="2400" dirty="0">
                <a:solidFill>
                  <a:srgbClr val="FFFF00"/>
                </a:solidFill>
              </a:rPr>
              <a:t>Just like ‘</a:t>
            </a:r>
            <a:r>
              <a:rPr lang="en-US" sz="2400" i="1" dirty="0">
                <a:solidFill>
                  <a:srgbClr val="FFFF00"/>
                </a:solidFill>
              </a:rPr>
              <a:t>Oh What a Lovely War!’</a:t>
            </a:r>
            <a:r>
              <a:rPr lang="en-US" sz="2400" dirty="0">
                <a:solidFill>
                  <a:srgbClr val="FFFF00"/>
                </a:solidFill>
              </a:rPr>
              <a:t>, it was clear to me what the themes of Simon Stephen’s </a:t>
            </a:r>
            <a:r>
              <a:rPr lang="en-US" sz="2400" i="1" dirty="0">
                <a:solidFill>
                  <a:srgbClr val="FFFF00"/>
                </a:solidFill>
              </a:rPr>
              <a:t>Rage</a:t>
            </a:r>
            <a:r>
              <a:rPr lang="en-US" sz="2400" dirty="0">
                <a:solidFill>
                  <a:srgbClr val="FFFF00"/>
                </a:solidFill>
              </a:rPr>
              <a:t> (2018) were upon reading it for the first time. We as a class agreed that the play was about racism, unaccountability and police brutality. I was eventually given the role of ‘Police 1’ in the ‘American Pie’ scene, as I had no other role in </a:t>
            </a:r>
            <a:r>
              <a:rPr lang="en-US" sz="2400" i="1" dirty="0">
                <a:solidFill>
                  <a:srgbClr val="FFFF00"/>
                </a:solidFill>
              </a:rPr>
              <a:t>Rage</a:t>
            </a:r>
            <a:r>
              <a:rPr lang="en-US" sz="2400" dirty="0">
                <a:solidFill>
                  <a:srgbClr val="FFFF00"/>
                </a:solidFill>
              </a:rPr>
              <a:t>. In accordance with Brechtian theory, I decided to use a baseball cap to demonstrate character. </a:t>
            </a:r>
            <a:endParaRPr lang="en-GB" sz="2400" dirty="0">
              <a:solidFill>
                <a:srgbClr val="FFFF00"/>
              </a:solidFill>
            </a:endParaRPr>
          </a:p>
        </p:txBody>
      </p:sp>
      <p:pic>
        <p:nvPicPr>
          <p:cNvPr id="4" name="Picture 3" descr="A black hat on a grey surface&#10;&#10;AI-generated content may be incorrect.">
            <a:extLst>
              <a:ext uri="{FF2B5EF4-FFF2-40B4-BE49-F238E27FC236}">
                <a16:creationId xmlns:a16="http://schemas.microsoft.com/office/drawing/2014/main" id="{689B4CDA-7C1C-B0E6-A162-E3FDDB9883C2}"/>
              </a:ext>
            </a:extLst>
          </p:cNvPr>
          <p:cNvPicPr>
            <a:picLocks noChangeAspect="1"/>
          </p:cNvPicPr>
          <p:nvPr/>
        </p:nvPicPr>
        <p:blipFill>
          <a:blip r:embed="rId2"/>
          <a:stretch>
            <a:fillRect/>
          </a:stretch>
        </p:blipFill>
        <p:spPr>
          <a:xfrm>
            <a:off x="7770606" y="234884"/>
            <a:ext cx="3742034" cy="4972373"/>
          </a:xfrm>
          <a:prstGeom prst="rect">
            <a:avLst/>
          </a:prstGeom>
        </p:spPr>
      </p:pic>
      <p:sp>
        <p:nvSpPr>
          <p:cNvPr id="5" name="TextBox 4">
            <a:extLst>
              <a:ext uri="{FF2B5EF4-FFF2-40B4-BE49-F238E27FC236}">
                <a16:creationId xmlns:a16="http://schemas.microsoft.com/office/drawing/2014/main" id="{1464617D-711C-16CB-E049-291B70709518}"/>
              </a:ext>
            </a:extLst>
          </p:cNvPr>
          <p:cNvSpPr txBox="1"/>
          <p:nvPr/>
        </p:nvSpPr>
        <p:spPr>
          <a:xfrm>
            <a:off x="7249632" y="5399614"/>
            <a:ext cx="47789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(A Baseball Cap, my prop of choice when playing police 1)</a:t>
            </a:r>
          </a:p>
        </p:txBody>
      </p:sp>
    </p:spTree>
    <p:extLst>
      <p:ext uri="{BB962C8B-B14F-4D97-AF65-F5344CB8AC3E}">
        <p14:creationId xmlns:p14="http://schemas.microsoft.com/office/powerpoint/2010/main" val="1650903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C6793-72F6-DBF1-4D7F-0FBE5FBE4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0BCB2E-E52B-960E-22E8-F6F13093CB82}"/>
              </a:ext>
            </a:extLst>
          </p:cNvPr>
          <p:cNvSpPr>
            <a:spLocks noGrp="1"/>
          </p:cNvSpPr>
          <p:nvPr>
            <p:ph type="title"/>
          </p:nvPr>
        </p:nvSpPr>
        <p:spPr/>
        <p:txBody>
          <a:bodyPr/>
          <a:lstStyle/>
          <a:p>
            <a:r>
              <a:rPr lang="en-GB" dirty="0">
                <a:solidFill>
                  <a:srgbClr val="FFFF00"/>
                </a:solidFill>
              </a:rPr>
              <a:t>Rage</a:t>
            </a:r>
          </a:p>
        </p:txBody>
      </p:sp>
      <p:sp>
        <p:nvSpPr>
          <p:cNvPr id="3" name="Content Placeholder 2">
            <a:extLst>
              <a:ext uri="{FF2B5EF4-FFF2-40B4-BE49-F238E27FC236}">
                <a16:creationId xmlns:a16="http://schemas.microsoft.com/office/drawing/2014/main" id="{83B6101D-D35F-5125-23F9-106B0A045051}"/>
              </a:ext>
            </a:extLst>
          </p:cNvPr>
          <p:cNvSpPr>
            <a:spLocks noGrp="1"/>
          </p:cNvSpPr>
          <p:nvPr>
            <p:ph idx="1"/>
          </p:nvPr>
        </p:nvSpPr>
        <p:spPr>
          <a:xfrm>
            <a:off x="565245" y="1700521"/>
            <a:ext cx="7342497" cy="4362711"/>
          </a:xfrm>
        </p:spPr>
        <p:txBody>
          <a:bodyPr vert="horz" lIns="91440" tIns="45720" rIns="91440" bIns="45720" rtlCol="0" anchor="t">
            <a:normAutofit/>
          </a:bodyPr>
          <a:lstStyle/>
          <a:p>
            <a:pPr marL="0" indent="0">
              <a:buNone/>
            </a:pPr>
            <a:r>
              <a:rPr lang="en-GB" sz="2400" dirty="0">
                <a:solidFill>
                  <a:srgbClr val="FFFF00"/>
                </a:solidFill>
              </a:rPr>
              <a:t>When it came to Police 1’s character, I initially struggled to understand the scene, as the kind language tone used by the police confused me. However, after eventing the scene, I finally understood what was going on; the police were not helping the man at all, they were instead trying to force false anger out of him in order to make themselves look like heroes. Another important stimulus was the BBC panorama investigation which revealed the language the police had been using to describe their victims. Alongside dismissing rape allegations, some police hinted at killing immigrants (Polglase, 2025).</a:t>
            </a:r>
            <a:endParaRPr lang="en-US"/>
          </a:p>
        </p:txBody>
      </p:sp>
      <p:pic>
        <p:nvPicPr>
          <p:cNvPr id="4" name="Picture 3" descr="A paper with writing on it&#10;&#10;AI-generated content may be incorrect.">
            <a:extLst>
              <a:ext uri="{FF2B5EF4-FFF2-40B4-BE49-F238E27FC236}">
                <a16:creationId xmlns:a16="http://schemas.microsoft.com/office/drawing/2014/main" id="{1DD59477-5C5D-222D-A8B5-54C28CBAF23D}"/>
              </a:ext>
            </a:extLst>
          </p:cNvPr>
          <p:cNvPicPr>
            <a:picLocks noChangeAspect="1"/>
          </p:cNvPicPr>
          <p:nvPr/>
        </p:nvPicPr>
        <p:blipFill>
          <a:blip r:embed="rId2"/>
          <a:stretch>
            <a:fillRect/>
          </a:stretch>
        </p:blipFill>
        <p:spPr>
          <a:xfrm>
            <a:off x="8067271" y="369627"/>
            <a:ext cx="3887764" cy="5174776"/>
          </a:xfrm>
          <a:prstGeom prst="rect">
            <a:avLst/>
          </a:prstGeom>
        </p:spPr>
      </p:pic>
      <p:sp>
        <p:nvSpPr>
          <p:cNvPr id="5" name="TextBox 4">
            <a:extLst>
              <a:ext uri="{FF2B5EF4-FFF2-40B4-BE49-F238E27FC236}">
                <a16:creationId xmlns:a16="http://schemas.microsoft.com/office/drawing/2014/main" id="{4F7D0107-2721-0DE8-9619-AAF98CC73CB7}"/>
              </a:ext>
            </a:extLst>
          </p:cNvPr>
          <p:cNvSpPr txBox="1"/>
          <p:nvPr/>
        </p:nvSpPr>
        <p:spPr>
          <a:xfrm>
            <a:off x="7525257" y="5879945"/>
            <a:ext cx="58087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(First Section of 'American Pie', now united)</a:t>
            </a:r>
          </a:p>
        </p:txBody>
      </p:sp>
    </p:spTree>
    <p:extLst>
      <p:ext uri="{BB962C8B-B14F-4D97-AF65-F5344CB8AC3E}">
        <p14:creationId xmlns:p14="http://schemas.microsoft.com/office/powerpoint/2010/main" val="3000789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5FD5A-E496-3C90-D868-D7D4AF312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494929-27FB-DE07-1491-68FB2BB7E1F6}"/>
              </a:ext>
            </a:extLst>
          </p:cNvPr>
          <p:cNvSpPr>
            <a:spLocks noGrp="1"/>
          </p:cNvSpPr>
          <p:nvPr>
            <p:ph type="title"/>
          </p:nvPr>
        </p:nvSpPr>
        <p:spPr/>
        <p:txBody>
          <a:bodyPr/>
          <a:lstStyle/>
          <a:p>
            <a:r>
              <a:rPr lang="en-GB" dirty="0">
                <a:solidFill>
                  <a:srgbClr val="FFFF00"/>
                </a:solidFill>
              </a:rPr>
              <a:t>Rage</a:t>
            </a:r>
          </a:p>
        </p:txBody>
      </p:sp>
      <p:sp>
        <p:nvSpPr>
          <p:cNvPr id="3" name="Content Placeholder 2">
            <a:extLst>
              <a:ext uri="{FF2B5EF4-FFF2-40B4-BE49-F238E27FC236}">
                <a16:creationId xmlns:a16="http://schemas.microsoft.com/office/drawing/2014/main" id="{B64B1287-ED96-4D2E-1BCA-E546F1773463}"/>
              </a:ext>
            </a:extLst>
          </p:cNvPr>
          <p:cNvSpPr>
            <a:spLocks noGrp="1"/>
          </p:cNvSpPr>
          <p:nvPr>
            <p:ph idx="1"/>
          </p:nvPr>
        </p:nvSpPr>
        <p:spPr>
          <a:xfrm>
            <a:off x="178558" y="1859744"/>
            <a:ext cx="6944437" cy="4351338"/>
          </a:xfrm>
        </p:spPr>
        <p:txBody>
          <a:bodyPr vert="horz" lIns="91440" tIns="45720" rIns="91440" bIns="45720" rtlCol="0" anchor="t">
            <a:normAutofit fontScale="92500" lnSpcReduction="20000"/>
          </a:bodyPr>
          <a:lstStyle/>
          <a:p>
            <a:pPr marL="0" indent="0">
              <a:buNone/>
            </a:pPr>
            <a:r>
              <a:rPr lang="en-US" sz="2400" i="1" dirty="0">
                <a:solidFill>
                  <a:srgbClr val="FFFF00"/>
                </a:solidFill>
              </a:rPr>
              <a:t>Rage</a:t>
            </a:r>
            <a:r>
              <a:rPr lang="en-US" sz="2400" dirty="0">
                <a:solidFill>
                  <a:srgbClr val="FFFF00"/>
                </a:solidFill>
              </a:rPr>
              <a:t> fits much more with ‘In-</a:t>
            </a:r>
            <a:r>
              <a:rPr lang="en-US" sz="2400" dirty="0" err="1">
                <a:solidFill>
                  <a:srgbClr val="FFFF00"/>
                </a:solidFill>
              </a:rPr>
              <a:t>yer</a:t>
            </a:r>
            <a:r>
              <a:rPr lang="en-US" sz="2400" dirty="0">
                <a:solidFill>
                  <a:srgbClr val="FFFF00"/>
                </a:solidFill>
              </a:rPr>
              <a:t>-face Theatre, as often In-</a:t>
            </a:r>
            <a:r>
              <a:rPr lang="en-US" sz="2400" dirty="0" err="1">
                <a:solidFill>
                  <a:srgbClr val="FFFF00"/>
                </a:solidFill>
              </a:rPr>
              <a:t>yer</a:t>
            </a:r>
            <a:r>
              <a:rPr lang="en-US" sz="2400" dirty="0">
                <a:solidFill>
                  <a:srgbClr val="FFFF00"/>
                </a:solidFill>
              </a:rPr>
              <a:t>-face Theatre:</a:t>
            </a:r>
            <a:endParaRPr lang="en-US"/>
          </a:p>
          <a:p>
            <a:endParaRPr lang="en-US" sz="2400" dirty="0">
              <a:solidFill>
                <a:srgbClr val="FFFF00"/>
              </a:solidFill>
            </a:endParaRPr>
          </a:p>
          <a:p>
            <a:pPr marL="0" indent="0">
              <a:buNone/>
            </a:pPr>
            <a:r>
              <a:rPr lang="en-US" sz="2400" i="1" dirty="0">
                <a:solidFill>
                  <a:srgbClr val="FFFF00"/>
                </a:solidFill>
              </a:rPr>
              <a:t>“In-</a:t>
            </a:r>
            <a:r>
              <a:rPr lang="en-US" sz="2400" i="1" dirty="0" err="1">
                <a:solidFill>
                  <a:srgbClr val="FFFF00"/>
                </a:solidFill>
              </a:rPr>
              <a:t>yer</a:t>
            </a:r>
            <a:r>
              <a:rPr lang="en-US" sz="2400" i="1" dirty="0">
                <a:solidFill>
                  <a:srgbClr val="FFFF00"/>
                </a:solidFill>
              </a:rPr>
              <a:t>-face theatre always forces us to look at ideas and feelings we would normally avoid because they are too painful, too frightening, too unpleasant or too acute. We avoid them for good reason – what they have to tell us is bad news: they remind us of the awful things human beings are capable of, and of the limits of our self-control"</a:t>
            </a:r>
            <a:r>
              <a:rPr lang="en-US" sz="2400" dirty="0">
                <a:solidFill>
                  <a:srgbClr val="FFFF00"/>
                </a:solidFill>
              </a:rPr>
              <a:t> (</a:t>
            </a:r>
            <a:r>
              <a:rPr lang="en-US" sz="2400" dirty="0" err="1">
                <a:solidFill>
                  <a:srgbClr val="FFFF00"/>
                </a:solidFill>
              </a:rPr>
              <a:t>Sierz</a:t>
            </a:r>
            <a:r>
              <a:rPr lang="en-US" sz="2400" dirty="0">
                <a:solidFill>
                  <a:srgbClr val="FFFF00"/>
                </a:solidFill>
              </a:rPr>
              <a:t>, 2001)  </a:t>
            </a:r>
            <a:endParaRPr lang="en-GB" sz="2400" dirty="0">
              <a:solidFill>
                <a:srgbClr val="FFFF00"/>
              </a:solidFill>
            </a:endParaRPr>
          </a:p>
          <a:p>
            <a:endParaRPr lang="en-GB" sz="2400" dirty="0">
              <a:solidFill>
                <a:srgbClr val="FFFF00"/>
              </a:solidFill>
            </a:endParaRPr>
          </a:p>
          <a:p>
            <a:pPr marL="0" indent="0">
              <a:buNone/>
            </a:pPr>
            <a:r>
              <a:rPr lang="en-US" sz="2400" dirty="0">
                <a:solidFill>
                  <a:srgbClr val="FFFF00"/>
                </a:solidFill>
              </a:rPr>
              <a:t>And so, instead of a clownish, over-the-top performance, I used my real accent and made sure to keep it realistic.</a:t>
            </a:r>
          </a:p>
          <a:p>
            <a:endParaRPr lang="en-GB" sz="2400" dirty="0">
              <a:solidFill>
                <a:srgbClr val="FFFF00"/>
              </a:solidFill>
            </a:endParaRPr>
          </a:p>
        </p:txBody>
      </p:sp>
      <p:pic>
        <p:nvPicPr>
          <p:cNvPr id="4" name="Picture 3" descr="A piece of paper with writing on it&#10;&#10;AI-generated content may be incorrect.">
            <a:extLst>
              <a:ext uri="{FF2B5EF4-FFF2-40B4-BE49-F238E27FC236}">
                <a16:creationId xmlns:a16="http://schemas.microsoft.com/office/drawing/2014/main" id="{8EB4CE89-F618-D938-97A7-945167E1DD39}"/>
              </a:ext>
            </a:extLst>
          </p:cNvPr>
          <p:cNvPicPr>
            <a:picLocks noChangeAspect="1"/>
          </p:cNvPicPr>
          <p:nvPr/>
        </p:nvPicPr>
        <p:blipFill>
          <a:blip r:embed="rId2"/>
          <a:stretch>
            <a:fillRect/>
          </a:stretch>
        </p:blipFill>
        <p:spPr>
          <a:xfrm>
            <a:off x="8199700" y="782915"/>
            <a:ext cx="2799220" cy="3719594"/>
          </a:xfrm>
          <a:prstGeom prst="rect">
            <a:avLst/>
          </a:prstGeom>
        </p:spPr>
      </p:pic>
      <p:sp>
        <p:nvSpPr>
          <p:cNvPr id="5" name="TextBox 4">
            <a:extLst>
              <a:ext uri="{FF2B5EF4-FFF2-40B4-BE49-F238E27FC236}">
                <a16:creationId xmlns:a16="http://schemas.microsoft.com/office/drawing/2014/main" id="{C36383CA-6498-6E45-E237-D7D08348860A}"/>
              </a:ext>
            </a:extLst>
          </p:cNvPr>
          <p:cNvSpPr txBox="1"/>
          <p:nvPr/>
        </p:nvSpPr>
        <p:spPr>
          <a:xfrm>
            <a:off x="6684585" y="4922439"/>
            <a:ext cx="72028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(Second Section of 'American Pie', now united)</a:t>
            </a:r>
          </a:p>
        </p:txBody>
      </p:sp>
    </p:spTree>
    <p:extLst>
      <p:ext uri="{BB962C8B-B14F-4D97-AF65-F5344CB8AC3E}">
        <p14:creationId xmlns:p14="http://schemas.microsoft.com/office/powerpoint/2010/main" val="1436994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15C22-D2C8-4CD8-0540-C4CD9623D2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8B5DAF-0162-207B-1A1A-1098B37BAEB6}"/>
              </a:ext>
            </a:extLst>
          </p:cNvPr>
          <p:cNvSpPr>
            <a:spLocks noGrp="1"/>
          </p:cNvSpPr>
          <p:nvPr>
            <p:ph type="title"/>
          </p:nvPr>
        </p:nvSpPr>
        <p:spPr/>
        <p:txBody>
          <a:bodyPr/>
          <a:lstStyle/>
          <a:p>
            <a:r>
              <a:rPr lang="en-GB" dirty="0">
                <a:solidFill>
                  <a:srgbClr val="FFFF00"/>
                </a:solidFill>
              </a:rPr>
              <a:t>Rage</a:t>
            </a:r>
          </a:p>
        </p:txBody>
      </p:sp>
      <p:pic>
        <p:nvPicPr>
          <p:cNvPr id="4" name="Content Placeholder 3" descr="A page of a notebook with writing on it&#10;&#10;AI-generated content may be incorrect.">
            <a:extLst>
              <a:ext uri="{FF2B5EF4-FFF2-40B4-BE49-F238E27FC236}">
                <a16:creationId xmlns:a16="http://schemas.microsoft.com/office/drawing/2014/main" id="{DC4F257C-F052-4013-5558-4F212DBDEF0F}"/>
              </a:ext>
            </a:extLst>
          </p:cNvPr>
          <p:cNvPicPr>
            <a:picLocks noGrp="1" noChangeAspect="1"/>
          </p:cNvPicPr>
          <p:nvPr>
            <p:ph idx="1"/>
          </p:nvPr>
        </p:nvPicPr>
        <p:blipFill>
          <a:blip r:embed="rId2"/>
          <a:stretch>
            <a:fillRect/>
          </a:stretch>
        </p:blipFill>
        <p:spPr>
          <a:xfrm>
            <a:off x="398541" y="226551"/>
            <a:ext cx="3695305" cy="4922292"/>
          </a:xfrm>
          <a:prstGeom prst="rect">
            <a:avLst/>
          </a:prstGeom>
        </p:spPr>
      </p:pic>
      <p:pic>
        <p:nvPicPr>
          <p:cNvPr id="5" name="Picture 4" descr="A notebook with writing on it&#10;&#10;AI-generated content may be incorrect.">
            <a:extLst>
              <a:ext uri="{FF2B5EF4-FFF2-40B4-BE49-F238E27FC236}">
                <a16:creationId xmlns:a16="http://schemas.microsoft.com/office/drawing/2014/main" id="{6DEBEE0E-BE54-62BA-F5D6-920C10B606A1}"/>
              </a:ext>
            </a:extLst>
          </p:cNvPr>
          <p:cNvPicPr>
            <a:picLocks noChangeAspect="1"/>
          </p:cNvPicPr>
          <p:nvPr/>
        </p:nvPicPr>
        <p:blipFill>
          <a:blip r:embed="rId3"/>
          <a:stretch>
            <a:fillRect/>
          </a:stretch>
        </p:blipFill>
        <p:spPr>
          <a:xfrm>
            <a:off x="6989714" y="688074"/>
            <a:ext cx="3455585" cy="4583374"/>
          </a:xfrm>
          <a:prstGeom prst="rect">
            <a:avLst/>
          </a:prstGeom>
        </p:spPr>
      </p:pic>
      <p:sp>
        <p:nvSpPr>
          <p:cNvPr id="6" name="TextBox 5">
            <a:extLst>
              <a:ext uri="{FF2B5EF4-FFF2-40B4-BE49-F238E27FC236}">
                <a16:creationId xmlns:a16="http://schemas.microsoft.com/office/drawing/2014/main" id="{0EBB8022-7920-E340-EC8C-EEA8669AC4F7}"/>
              </a:ext>
            </a:extLst>
          </p:cNvPr>
          <p:cNvSpPr txBox="1"/>
          <p:nvPr/>
        </p:nvSpPr>
        <p:spPr>
          <a:xfrm>
            <a:off x="2044" y="5599047"/>
            <a:ext cx="87062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(Stanislavski questions for Police 1: Front Page)</a:t>
            </a:r>
          </a:p>
        </p:txBody>
      </p:sp>
      <p:sp>
        <p:nvSpPr>
          <p:cNvPr id="7" name="TextBox 6">
            <a:extLst>
              <a:ext uri="{FF2B5EF4-FFF2-40B4-BE49-F238E27FC236}">
                <a16:creationId xmlns:a16="http://schemas.microsoft.com/office/drawing/2014/main" id="{A8EF0B25-2BC0-ADCF-E744-5FE91573F596}"/>
              </a:ext>
            </a:extLst>
          </p:cNvPr>
          <p:cNvSpPr txBox="1"/>
          <p:nvPr/>
        </p:nvSpPr>
        <p:spPr>
          <a:xfrm>
            <a:off x="6991813" y="5600448"/>
            <a:ext cx="115523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(Stanislavski questions for Police 2: Back Page)</a:t>
            </a:r>
          </a:p>
        </p:txBody>
      </p:sp>
    </p:spTree>
    <p:extLst>
      <p:ext uri="{BB962C8B-B14F-4D97-AF65-F5344CB8AC3E}">
        <p14:creationId xmlns:p14="http://schemas.microsoft.com/office/powerpoint/2010/main" val="3259195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6E908-2779-D4F7-7A52-0CB359FB84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9E5168-F90F-8A1F-59AC-6DA9CDDAF2AA}"/>
              </a:ext>
            </a:extLst>
          </p:cNvPr>
          <p:cNvSpPr>
            <a:spLocks noGrp="1"/>
          </p:cNvSpPr>
          <p:nvPr>
            <p:ph type="title"/>
          </p:nvPr>
        </p:nvSpPr>
        <p:spPr/>
        <p:txBody>
          <a:bodyPr/>
          <a:lstStyle/>
          <a:p>
            <a:r>
              <a:rPr lang="en-GB" dirty="0">
                <a:solidFill>
                  <a:srgbClr val="FFFF00"/>
                </a:solidFill>
              </a:rPr>
              <a:t>Rage</a:t>
            </a:r>
          </a:p>
        </p:txBody>
      </p:sp>
      <p:pic>
        <p:nvPicPr>
          <p:cNvPr id="4" name="Content Placeholder 3" descr="Met Police Baseball Cap 2025 | www.edv.no">
            <a:extLst>
              <a:ext uri="{FF2B5EF4-FFF2-40B4-BE49-F238E27FC236}">
                <a16:creationId xmlns:a16="http://schemas.microsoft.com/office/drawing/2014/main" id="{E0D75C54-DEF8-29DE-E6FE-21A37C144FAB}"/>
              </a:ext>
            </a:extLst>
          </p:cNvPr>
          <p:cNvPicPr>
            <a:picLocks noGrp="1" noChangeAspect="1"/>
          </p:cNvPicPr>
          <p:nvPr>
            <p:ph idx="1"/>
          </p:nvPr>
        </p:nvPicPr>
        <p:blipFill>
          <a:blip r:embed="rId2"/>
          <a:stretch>
            <a:fillRect/>
          </a:stretch>
        </p:blipFill>
        <p:spPr>
          <a:xfrm>
            <a:off x="232793" y="370207"/>
            <a:ext cx="10122800" cy="5021665"/>
          </a:xfrm>
          <a:prstGeom prst="rect">
            <a:avLst/>
          </a:prstGeom>
        </p:spPr>
      </p:pic>
      <p:sp>
        <p:nvSpPr>
          <p:cNvPr id="5" name="TextBox 4">
            <a:extLst>
              <a:ext uri="{FF2B5EF4-FFF2-40B4-BE49-F238E27FC236}">
                <a16:creationId xmlns:a16="http://schemas.microsoft.com/office/drawing/2014/main" id="{796A436B-99CF-948E-EC18-6044D24661BF}"/>
              </a:ext>
            </a:extLst>
          </p:cNvPr>
          <p:cNvSpPr txBox="1"/>
          <p:nvPr/>
        </p:nvSpPr>
        <p:spPr>
          <a:xfrm>
            <a:off x="1377394" y="5746898"/>
            <a:ext cx="97029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(A Police Officer with a cap, which gave me the idea for using a cap)</a:t>
            </a:r>
          </a:p>
        </p:txBody>
      </p:sp>
    </p:spTree>
    <p:extLst>
      <p:ext uri="{BB962C8B-B14F-4D97-AF65-F5344CB8AC3E}">
        <p14:creationId xmlns:p14="http://schemas.microsoft.com/office/powerpoint/2010/main" val="1288981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53458B-5011-1966-001A-6CC4AC44E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EA4BF1-3C07-B51F-645E-C65FF3BADB1D}"/>
              </a:ext>
            </a:extLst>
          </p:cNvPr>
          <p:cNvSpPr>
            <a:spLocks noGrp="1"/>
          </p:cNvSpPr>
          <p:nvPr>
            <p:ph type="title"/>
          </p:nvPr>
        </p:nvSpPr>
        <p:spPr/>
        <p:txBody>
          <a:bodyPr/>
          <a:lstStyle/>
          <a:p>
            <a:r>
              <a:rPr lang="en-GB" dirty="0">
                <a:solidFill>
                  <a:srgbClr val="FFFF00"/>
                </a:solidFill>
              </a:rPr>
              <a:t>Monologue (Accidental Death of an Anarchist)</a:t>
            </a:r>
          </a:p>
        </p:txBody>
      </p:sp>
      <p:sp>
        <p:nvSpPr>
          <p:cNvPr id="3" name="Content Placeholder 2">
            <a:extLst>
              <a:ext uri="{FF2B5EF4-FFF2-40B4-BE49-F238E27FC236}">
                <a16:creationId xmlns:a16="http://schemas.microsoft.com/office/drawing/2014/main" id="{D8CA45A9-B01C-88CD-C78A-50E86BB8C9C4}"/>
              </a:ext>
            </a:extLst>
          </p:cNvPr>
          <p:cNvSpPr>
            <a:spLocks noGrp="1"/>
          </p:cNvSpPr>
          <p:nvPr>
            <p:ph idx="1"/>
          </p:nvPr>
        </p:nvSpPr>
        <p:spPr>
          <a:xfrm>
            <a:off x="-3411" y="1256968"/>
            <a:ext cx="7717809" cy="4351338"/>
          </a:xfrm>
        </p:spPr>
        <p:txBody>
          <a:bodyPr vert="horz" lIns="91440" tIns="45720" rIns="91440" bIns="45720" rtlCol="0" anchor="t">
            <a:noAutofit/>
          </a:bodyPr>
          <a:lstStyle/>
          <a:p>
            <a:r>
              <a:rPr lang="en-US" sz="2000" dirty="0">
                <a:solidFill>
                  <a:srgbClr val="FFFF00"/>
                </a:solidFill>
              </a:rPr>
              <a:t>I have consistently played malevolent characters, so I decided to perform a role with less malicious intentions. When searching for characters to play, I came across several that would have allowed me to perform to my fullest ability, such as Angelo from William Shakespeare’s </a:t>
            </a:r>
            <a:r>
              <a:rPr lang="en-US" sz="2000" i="1" dirty="0">
                <a:solidFill>
                  <a:srgbClr val="FFFF00"/>
                </a:solidFill>
              </a:rPr>
              <a:t>Measure for Measure</a:t>
            </a:r>
            <a:r>
              <a:rPr lang="en-US" sz="2000" dirty="0">
                <a:solidFill>
                  <a:srgbClr val="FFFF00"/>
                </a:solidFill>
              </a:rPr>
              <a:t> (1604), Iago (</a:t>
            </a:r>
            <a:r>
              <a:rPr lang="en-US" sz="2000" i="1" dirty="0">
                <a:solidFill>
                  <a:srgbClr val="FFFF00"/>
                </a:solidFill>
              </a:rPr>
              <a:t>Othello, </a:t>
            </a:r>
            <a:r>
              <a:rPr lang="en-US" sz="2000" dirty="0">
                <a:solidFill>
                  <a:srgbClr val="FFFF00"/>
                </a:solidFill>
              </a:rPr>
              <a:t>1603), and even Lady Macbeth (</a:t>
            </a:r>
            <a:r>
              <a:rPr lang="en-US" sz="2000" i="1" dirty="0">
                <a:solidFill>
                  <a:srgbClr val="FFFF00"/>
                </a:solidFill>
              </a:rPr>
              <a:t>Macbeth, </a:t>
            </a:r>
            <a:r>
              <a:rPr lang="en-US" sz="2000" dirty="0">
                <a:solidFill>
                  <a:srgbClr val="FFFF00"/>
                </a:solidFill>
              </a:rPr>
              <a:t>1606). However, I shut down playing any of these characters; their monologues were antagonistic. Most of my prior performances were monologues given to me through prior connections in the acting world, so finding other monologues was rather difficult for me. After searching for hours on Backstage.com, I came across two monologues which I believed had potential: Bobby’s monologue from Adam Szymkowicz’s </a:t>
            </a:r>
            <a:r>
              <a:rPr lang="en-US" sz="2000" i="1" dirty="0">
                <a:solidFill>
                  <a:srgbClr val="FFFF00"/>
                </a:solidFill>
              </a:rPr>
              <a:t>Food for Fish</a:t>
            </a:r>
            <a:r>
              <a:rPr lang="en-US" sz="2000" dirty="0">
                <a:solidFill>
                  <a:srgbClr val="FFFF00"/>
                </a:solidFill>
              </a:rPr>
              <a:t> (2007), and Milo’s monologue from </a:t>
            </a:r>
            <a:r>
              <a:rPr lang="en-US" sz="2000" i="1" dirty="0">
                <a:solidFill>
                  <a:srgbClr val="FFFF00"/>
                </a:solidFill>
              </a:rPr>
              <a:t>Wilbur Daniel Steele’s Not Smart</a:t>
            </a:r>
            <a:r>
              <a:rPr lang="en-US" sz="2000" dirty="0">
                <a:solidFill>
                  <a:srgbClr val="FFFF00"/>
                </a:solidFill>
              </a:rPr>
              <a:t> (1916), and chose the former as my primary monologue. However, when I read these aloud to Samantha, I felt like I was aiming lower than my fellow actors, and Samantha later told me that I could perform something better. I then encountered Dario Fo’s </a:t>
            </a:r>
            <a:r>
              <a:rPr lang="en-US" sz="2000" i="1" dirty="0">
                <a:solidFill>
                  <a:srgbClr val="FFFF00"/>
                </a:solidFill>
              </a:rPr>
              <a:t>Accidental Death of an Anarchist</a:t>
            </a:r>
            <a:r>
              <a:rPr lang="en-US" sz="2000" dirty="0">
                <a:solidFill>
                  <a:srgbClr val="FFFF00"/>
                </a:solidFill>
              </a:rPr>
              <a:t> (1970), and decided to play the Maniac.</a:t>
            </a:r>
            <a:endParaRPr lang="en-GB" sz="2000">
              <a:solidFill>
                <a:srgbClr val="FFFF00"/>
              </a:solidFill>
            </a:endParaRPr>
          </a:p>
        </p:txBody>
      </p:sp>
      <p:pic>
        <p:nvPicPr>
          <p:cNvPr id="4" name="Picture 3" descr="A wall with papers pinned to it&#10;&#10;AI-generated content may be incorrect.">
            <a:extLst>
              <a:ext uri="{FF2B5EF4-FFF2-40B4-BE49-F238E27FC236}">
                <a16:creationId xmlns:a16="http://schemas.microsoft.com/office/drawing/2014/main" id="{E4AF76DB-3B62-61F9-E4E4-7862EDD28CC4}"/>
              </a:ext>
            </a:extLst>
          </p:cNvPr>
          <p:cNvPicPr>
            <a:picLocks noChangeAspect="1"/>
          </p:cNvPicPr>
          <p:nvPr/>
        </p:nvPicPr>
        <p:blipFill>
          <a:blip r:embed="rId2"/>
          <a:stretch>
            <a:fillRect/>
          </a:stretch>
        </p:blipFill>
        <p:spPr>
          <a:xfrm>
            <a:off x="7710985" y="1518313"/>
            <a:ext cx="4071582" cy="2957016"/>
          </a:xfrm>
          <a:prstGeom prst="rect">
            <a:avLst/>
          </a:prstGeom>
        </p:spPr>
      </p:pic>
      <p:sp>
        <p:nvSpPr>
          <p:cNvPr id="5" name="TextBox 4">
            <a:extLst>
              <a:ext uri="{FF2B5EF4-FFF2-40B4-BE49-F238E27FC236}">
                <a16:creationId xmlns:a16="http://schemas.microsoft.com/office/drawing/2014/main" id="{CC0FADA0-9594-C614-A7FC-CE20DFF725F5}"/>
              </a:ext>
            </a:extLst>
          </p:cNvPr>
          <p:cNvSpPr txBox="1"/>
          <p:nvPr/>
        </p:nvSpPr>
        <p:spPr>
          <a:xfrm>
            <a:off x="7307904" y="4640751"/>
            <a:ext cx="7719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(A Very rough timetable of our final scene order)</a:t>
            </a:r>
          </a:p>
        </p:txBody>
      </p:sp>
    </p:spTree>
    <p:extLst>
      <p:ext uri="{BB962C8B-B14F-4D97-AF65-F5344CB8AC3E}">
        <p14:creationId xmlns:p14="http://schemas.microsoft.com/office/powerpoint/2010/main" val="3817824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498BB-0129-4E5D-407A-5C2DFB893A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CE4423-8AA6-0C5A-CCEF-0A3F563E6A72}"/>
              </a:ext>
            </a:extLst>
          </p:cNvPr>
          <p:cNvSpPr>
            <a:spLocks noGrp="1"/>
          </p:cNvSpPr>
          <p:nvPr>
            <p:ph type="title"/>
          </p:nvPr>
        </p:nvSpPr>
        <p:spPr/>
        <p:txBody>
          <a:bodyPr/>
          <a:lstStyle/>
          <a:p>
            <a:r>
              <a:rPr lang="en-GB" dirty="0">
                <a:solidFill>
                  <a:srgbClr val="FFFF00"/>
                </a:solidFill>
              </a:rPr>
              <a:t>Monologue (Accidental Death of an Anarchist)</a:t>
            </a:r>
          </a:p>
        </p:txBody>
      </p:sp>
      <p:sp>
        <p:nvSpPr>
          <p:cNvPr id="3" name="Content Placeholder 2">
            <a:extLst>
              <a:ext uri="{FF2B5EF4-FFF2-40B4-BE49-F238E27FC236}">
                <a16:creationId xmlns:a16="http://schemas.microsoft.com/office/drawing/2014/main" id="{4DFBA52A-1875-7DD9-2BCA-2BCF6AF91AE6}"/>
              </a:ext>
            </a:extLst>
          </p:cNvPr>
          <p:cNvSpPr>
            <a:spLocks noGrp="1"/>
          </p:cNvSpPr>
          <p:nvPr>
            <p:ph idx="1"/>
          </p:nvPr>
        </p:nvSpPr>
        <p:spPr>
          <a:xfrm>
            <a:off x="487438" y="1450673"/>
            <a:ext cx="7794174" cy="4629529"/>
          </a:xfrm>
        </p:spPr>
        <p:txBody>
          <a:bodyPr vert="horz" lIns="91440" tIns="45720" rIns="91440" bIns="45720" rtlCol="0" anchor="t">
            <a:noAutofit/>
          </a:bodyPr>
          <a:lstStyle/>
          <a:p>
            <a:pPr marL="0" indent="0">
              <a:buNone/>
            </a:pPr>
            <a:r>
              <a:rPr lang="en-US" sz="1600" dirty="0">
                <a:solidFill>
                  <a:srgbClr val="FFFF00"/>
                </a:solidFill>
              </a:rPr>
              <a:t>This monologue has a clown-like energy, which I could use to my advantage to use the entire stage to move, unlike with ‘Britain’ and ‘Police 1’. I also decided this as the Maniac is not a member of the elite like ‘Britain’, or law such as ‘Police 1’, but is instead a vigilante, posing as a lunatic to carry out his plan of exposing the police for killing an anarchist activist. In Fact, rather than being an agent or a member of the upper class, the Maniac is:</a:t>
            </a:r>
            <a:endParaRPr lang="en-US"/>
          </a:p>
          <a:p>
            <a:endParaRPr lang="en-US" sz="1600" dirty="0">
              <a:solidFill>
                <a:srgbClr val="FFFF00"/>
              </a:solidFill>
            </a:endParaRPr>
          </a:p>
          <a:p>
            <a:pPr marL="0" indent="0">
              <a:buNone/>
            </a:pPr>
            <a:r>
              <a:rPr lang="en-US" sz="1600" i="1" dirty="0">
                <a:solidFill>
                  <a:srgbClr val="FFFF00"/>
                </a:solidFill>
              </a:rPr>
              <a:t>“A seemingly disembodied voice of communist ideology. In his subtle way, he is the catalyst, forcing the policemen to expose the truth...”</a:t>
            </a:r>
            <a:r>
              <a:rPr lang="en-US" sz="1600" dirty="0">
                <a:solidFill>
                  <a:srgbClr val="FFFF00"/>
                </a:solidFill>
              </a:rPr>
              <a:t> (Mann, B.P, 2021)</a:t>
            </a:r>
            <a:endParaRPr lang="en-GB" sz="1600">
              <a:solidFill>
                <a:srgbClr val="FFFF00"/>
              </a:solidFill>
            </a:endParaRPr>
          </a:p>
          <a:p>
            <a:endParaRPr lang="en-US" sz="1600" dirty="0">
              <a:solidFill>
                <a:srgbClr val="FFFF00"/>
              </a:solidFill>
            </a:endParaRPr>
          </a:p>
          <a:p>
            <a:pPr marL="0" indent="0">
              <a:buNone/>
            </a:pPr>
            <a:r>
              <a:rPr lang="en-US" sz="1600" dirty="0">
                <a:solidFill>
                  <a:srgbClr val="FFFF00"/>
                </a:solidFill>
              </a:rPr>
              <a:t>This description of the Maniac as a ‘communist’ was invaluable to me when applying Stanislavski’s ‘Magic IF’ technique to the Maniac’s monologue, as I had previously been a member of Marxist organizations before coming to university, so I used this to imagine the Maniac’s circumstances and monologue through the lens of my 2023 self, which also helped me to understand that the Maniac’s emotion in this monologue is in fact rage. Despite my understanding and use of ‘Magic IF’, I could not see a clear A-B journey for the Maniac’s character in the monologue. Samantha helped me greatly with this, as, after reading, performing and explaining it to her, she suggested a clear A-B journey: The beginning would start with the Maniac mocking other people who lose jobs, and would end with the Maniac subtly calling out the legal system and expressing contempt for the judges.</a:t>
            </a:r>
            <a:endParaRPr lang="en-GB" sz="1600" dirty="0">
              <a:solidFill>
                <a:srgbClr val="FFFF00"/>
              </a:solidFill>
            </a:endParaRPr>
          </a:p>
          <a:p>
            <a:endParaRPr lang="en-GB" dirty="0"/>
          </a:p>
        </p:txBody>
      </p:sp>
      <p:pic>
        <p:nvPicPr>
          <p:cNvPr id="4" name="Picture 3" descr="A piece of paper with writing on it&#10;&#10;AI-generated content may be incorrect.">
            <a:extLst>
              <a:ext uri="{FF2B5EF4-FFF2-40B4-BE49-F238E27FC236}">
                <a16:creationId xmlns:a16="http://schemas.microsoft.com/office/drawing/2014/main" id="{71CF39C2-A553-3946-1305-D25BDD90243D}"/>
              </a:ext>
            </a:extLst>
          </p:cNvPr>
          <p:cNvPicPr>
            <a:picLocks noChangeAspect="1"/>
          </p:cNvPicPr>
          <p:nvPr/>
        </p:nvPicPr>
        <p:blipFill>
          <a:blip r:embed="rId2"/>
          <a:stretch>
            <a:fillRect/>
          </a:stretch>
        </p:blipFill>
        <p:spPr>
          <a:xfrm>
            <a:off x="8292571" y="1445381"/>
            <a:ext cx="2743049" cy="3072191"/>
          </a:xfrm>
          <a:prstGeom prst="rect">
            <a:avLst/>
          </a:prstGeom>
        </p:spPr>
      </p:pic>
      <p:sp>
        <p:nvSpPr>
          <p:cNvPr id="5" name="TextBox 4">
            <a:extLst>
              <a:ext uri="{FF2B5EF4-FFF2-40B4-BE49-F238E27FC236}">
                <a16:creationId xmlns:a16="http://schemas.microsoft.com/office/drawing/2014/main" id="{F0C3CDCC-A24C-4F07-C52C-AB7EB0ADD1C4}"/>
              </a:ext>
            </a:extLst>
          </p:cNvPr>
          <p:cNvSpPr txBox="1"/>
          <p:nvPr/>
        </p:nvSpPr>
        <p:spPr>
          <a:xfrm>
            <a:off x="8284528" y="4886949"/>
            <a:ext cx="86169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(Maniac monologue, now united)</a:t>
            </a:r>
          </a:p>
        </p:txBody>
      </p:sp>
    </p:spTree>
    <p:extLst>
      <p:ext uri="{BB962C8B-B14F-4D97-AF65-F5344CB8AC3E}">
        <p14:creationId xmlns:p14="http://schemas.microsoft.com/office/powerpoint/2010/main" val="262026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6AFACA-BC10-9E37-4413-F5D9D526A8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B05AC5-19B6-9119-4070-C746E021BB76}"/>
              </a:ext>
            </a:extLst>
          </p:cNvPr>
          <p:cNvSpPr>
            <a:spLocks noGrp="1"/>
          </p:cNvSpPr>
          <p:nvPr>
            <p:ph type="title"/>
          </p:nvPr>
        </p:nvSpPr>
        <p:spPr/>
        <p:txBody>
          <a:bodyPr/>
          <a:lstStyle/>
          <a:p>
            <a:r>
              <a:rPr lang="en-GB" dirty="0">
                <a:solidFill>
                  <a:srgbClr val="FFFF00"/>
                </a:solidFill>
              </a:rPr>
              <a:t>Monologue (Accidental Death of an Anarchist)</a:t>
            </a:r>
          </a:p>
        </p:txBody>
      </p:sp>
      <p:sp>
        <p:nvSpPr>
          <p:cNvPr id="3" name="Content Placeholder 2">
            <a:extLst>
              <a:ext uri="{FF2B5EF4-FFF2-40B4-BE49-F238E27FC236}">
                <a16:creationId xmlns:a16="http://schemas.microsoft.com/office/drawing/2014/main" id="{FDCD43AF-9F45-A785-2D86-31D826A9215D}"/>
              </a:ext>
            </a:extLst>
          </p:cNvPr>
          <p:cNvSpPr>
            <a:spLocks noGrp="1"/>
          </p:cNvSpPr>
          <p:nvPr>
            <p:ph idx="1"/>
          </p:nvPr>
        </p:nvSpPr>
        <p:spPr>
          <a:xfrm>
            <a:off x="371901" y="1416192"/>
            <a:ext cx="4931393" cy="5238442"/>
          </a:xfrm>
        </p:spPr>
        <p:txBody>
          <a:bodyPr vert="horz" lIns="91440" tIns="45720" rIns="91440" bIns="45720" rtlCol="0" anchor="t">
            <a:normAutofit lnSpcReduction="10000"/>
          </a:bodyPr>
          <a:lstStyle/>
          <a:p>
            <a:r>
              <a:rPr lang="en-US" sz="1800" dirty="0">
                <a:solidFill>
                  <a:srgbClr val="FFFF00"/>
                </a:solidFill>
              </a:rPr>
              <a:t>However, the reason that I  stuck to this Monologue was the reason that It tied into both </a:t>
            </a:r>
            <a:r>
              <a:rPr lang="en-US" sz="1800" i="1" dirty="0">
                <a:solidFill>
                  <a:srgbClr val="FFFF00"/>
                </a:solidFill>
              </a:rPr>
              <a:t>Oh What a Lovely War!</a:t>
            </a:r>
            <a:r>
              <a:rPr lang="en-US" sz="1800" dirty="0">
                <a:solidFill>
                  <a:srgbClr val="FFFF00"/>
                </a:solidFill>
              </a:rPr>
              <a:t> and </a:t>
            </a:r>
            <a:r>
              <a:rPr lang="en-US" sz="1800" i="1" dirty="0">
                <a:solidFill>
                  <a:srgbClr val="FFFF00"/>
                </a:solidFill>
              </a:rPr>
              <a:t>Rage</a:t>
            </a:r>
            <a:r>
              <a:rPr lang="en-US" sz="1800" dirty="0">
                <a:solidFill>
                  <a:srgbClr val="FFFF00"/>
                </a:solidFill>
              </a:rPr>
              <a:t> simultaneously. The Maniac, although appearing insane, is actually an undercover journalist and vigilante whose goal is to expose the police for the murder of an anarchist and kill them with a bomb; the ‘Maniac’ is merely a facade. A significant stimulus for </a:t>
            </a:r>
            <a:r>
              <a:rPr lang="en-US" sz="1800" i="1" dirty="0">
                <a:solidFill>
                  <a:srgbClr val="FFFF00"/>
                </a:solidFill>
              </a:rPr>
              <a:t>Rage</a:t>
            </a:r>
            <a:r>
              <a:rPr lang="en-US" sz="1800" dirty="0">
                <a:solidFill>
                  <a:srgbClr val="FFFF00"/>
                </a:solidFill>
              </a:rPr>
              <a:t> was the panorama investigation, which was made possible through an undercover journalist inside the police station, a more conventional approach to exposing the police than the Maniac’s methods. Secondly, the Maniac’s monologue vastly contrasts with the ‘grouse’ scene from </a:t>
            </a:r>
            <a:r>
              <a:rPr lang="en-US" sz="1800" i="1" dirty="0">
                <a:solidFill>
                  <a:srgbClr val="FFFF00"/>
                </a:solidFill>
              </a:rPr>
              <a:t>Oh What a Lovely War!</a:t>
            </a:r>
            <a:r>
              <a:rPr lang="en-US" sz="1800" dirty="0">
                <a:solidFill>
                  <a:srgbClr val="FFFF00"/>
                </a:solidFill>
              </a:rPr>
              <a:t>, as the Maniac is a Marxist vigilante who is feigning insanity to deceive the police, whereas the rich arms dealers are laughing  at the suffering of their poorest people, whilst shooting birds for sport. </a:t>
            </a:r>
            <a:endParaRPr lang="en-GB" sz="1800">
              <a:solidFill>
                <a:srgbClr val="FFFF00"/>
              </a:solidFill>
            </a:endParaRPr>
          </a:p>
        </p:txBody>
      </p:sp>
      <p:pic>
        <p:nvPicPr>
          <p:cNvPr id="4" name="Picture 3" descr="A notebook with writing on it&#10;&#10;AI-generated content may be incorrect.">
            <a:extLst>
              <a:ext uri="{FF2B5EF4-FFF2-40B4-BE49-F238E27FC236}">
                <a16:creationId xmlns:a16="http://schemas.microsoft.com/office/drawing/2014/main" id="{6F7F8AF7-E064-D2D5-A893-BB2B071AE855}"/>
              </a:ext>
            </a:extLst>
          </p:cNvPr>
          <p:cNvPicPr>
            <a:picLocks noChangeAspect="1"/>
          </p:cNvPicPr>
          <p:nvPr/>
        </p:nvPicPr>
        <p:blipFill>
          <a:blip r:embed="rId2"/>
          <a:stretch>
            <a:fillRect/>
          </a:stretch>
        </p:blipFill>
        <p:spPr>
          <a:xfrm>
            <a:off x="5295118" y="1415955"/>
            <a:ext cx="2568481" cy="3423314"/>
          </a:xfrm>
          <a:prstGeom prst="rect">
            <a:avLst/>
          </a:prstGeom>
        </p:spPr>
      </p:pic>
      <p:pic>
        <p:nvPicPr>
          <p:cNvPr id="5" name="Picture 4" descr="A hand holding a notebook with writing on it&#10;&#10;AI-generated content may be incorrect.">
            <a:extLst>
              <a:ext uri="{FF2B5EF4-FFF2-40B4-BE49-F238E27FC236}">
                <a16:creationId xmlns:a16="http://schemas.microsoft.com/office/drawing/2014/main" id="{C9001E81-4E88-4D2E-E114-7790E8A0D3A7}"/>
              </a:ext>
            </a:extLst>
          </p:cNvPr>
          <p:cNvPicPr>
            <a:picLocks noChangeAspect="1"/>
          </p:cNvPicPr>
          <p:nvPr/>
        </p:nvPicPr>
        <p:blipFill>
          <a:blip r:embed="rId3"/>
          <a:stretch>
            <a:fillRect/>
          </a:stretch>
        </p:blipFill>
        <p:spPr>
          <a:xfrm>
            <a:off x="8365864" y="1415955"/>
            <a:ext cx="2306899" cy="3423312"/>
          </a:xfrm>
          <a:prstGeom prst="rect">
            <a:avLst/>
          </a:prstGeom>
        </p:spPr>
      </p:pic>
      <p:sp>
        <p:nvSpPr>
          <p:cNvPr id="6" name="TextBox 5">
            <a:extLst>
              <a:ext uri="{FF2B5EF4-FFF2-40B4-BE49-F238E27FC236}">
                <a16:creationId xmlns:a16="http://schemas.microsoft.com/office/drawing/2014/main" id="{563363F6-E15D-80B1-BC29-617B0075C0B1}"/>
              </a:ext>
            </a:extLst>
          </p:cNvPr>
          <p:cNvSpPr txBox="1"/>
          <p:nvPr/>
        </p:nvSpPr>
        <p:spPr>
          <a:xfrm>
            <a:off x="5294862" y="4986497"/>
            <a:ext cx="25598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(Stanislavski questions for the Maniac, front page)</a:t>
            </a:r>
          </a:p>
        </p:txBody>
      </p:sp>
      <p:sp>
        <p:nvSpPr>
          <p:cNvPr id="7" name="TextBox 6">
            <a:extLst>
              <a:ext uri="{FF2B5EF4-FFF2-40B4-BE49-F238E27FC236}">
                <a16:creationId xmlns:a16="http://schemas.microsoft.com/office/drawing/2014/main" id="{94AB1AB2-2B6A-E1E2-B75B-CA4099340355}"/>
              </a:ext>
            </a:extLst>
          </p:cNvPr>
          <p:cNvSpPr txBox="1"/>
          <p:nvPr/>
        </p:nvSpPr>
        <p:spPr>
          <a:xfrm>
            <a:off x="8135791" y="5131193"/>
            <a:ext cx="32063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(Stanislavski questions for the Maniac, back page)</a:t>
            </a:r>
          </a:p>
        </p:txBody>
      </p:sp>
    </p:spTree>
    <p:extLst>
      <p:ext uri="{BB962C8B-B14F-4D97-AF65-F5344CB8AC3E}">
        <p14:creationId xmlns:p14="http://schemas.microsoft.com/office/powerpoint/2010/main" val="97344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4F9CD-478C-0E19-973B-935DAE04D2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E24D4E-4FB7-3E43-15C7-B6B12349A680}"/>
              </a:ext>
            </a:extLst>
          </p:cNvPr>
          <p:cNvSpPr>
            <a:spLocks noGrp="1"/>
          </p:cNvSpPr>
          <p:nvPr>
            <p:ph type="title"/>
          </p:nvPr>
        </p:nvSpPr>
        <p:spPr/>
        <p:txBody>
          <a:bodyPr/>
          <a:lstStyle/>
          <a:p>
            <a:r>
              <a:rPr lang="en-GB" dirty="0">
                <a:solidFill>
                  <a:srgbClr val="FFFF00"/>
                </a:solidFill>
              </a:rPr>
              <a:t>Monologue (Accidental Death of an Anarchist)</a:t>
            </a:r>
          </a:p>
        </p:txBody>
      </p:sp>
      <p:sp>
        <p:nvSpPr>
          <p:cNvPr id="3" name="Content Placeholder 2">
            <a:extLst>
              <a:ext uri="{FF2B5EF4-FFF2-40B4-BE49-F238E27FC236}">
                <a16:creationId xmlns:a16="http://schemas.microsoft.com/office/drawing/2014/main" id="{AD48E291-F9DF-B02C-3E32-0B558F088C4E}"/>
              </a:ext>
            </a:extLst>
          </p:cNvPr>
          <p:cNvSpPr>
            <a:spLocks noGrp="1"/>
          </p:cNvSpPr>
          <p:nvPr>
            <p:ph idx="1"/>
          </p:nvPr>
        </p:nvSpPr>
        <p:spPr>
          <a:xfrm>
            <a:off x="838199" y="1523245"/>
            <a:ext cx="11156648" cy="5149623"/>
          </a:xfrm>
        </p:spPr>
        <p:txBody>
          <a:bodyPr vert="horz" lIns="91440" tIns="45720" rIns="91440" bIns="45720" rtlCol="0" anchor="t">
            <a:noAutofit/>
          </a:bodyPr>
          <a:lstStyle/>
          <a:p>
            <a:pPr marL="0" indent="0">
              <a:buNone/>
            </a:pPr>
            <a:r>
              <a:rPr lang="en-US" sz="1000" dirty="0">
                <a:solidFill>
                  <a:srgbClr val="FFFF00"/>
                </a:solidFill>
              </a:rPr>
              <a:t>However, I was concerned about my delivery of this monologue, as I  was aware of the negative effects on public understanding that portrayal of mental disorders inflicted (Smith, A; Cooper, Stephen J, 2006), and given that:</a:t>
            </a:r>
            <a:endParaRPr lang="en-GB" sz="1000" dirty="0">
              <a:solidFill>
                <a:srgbClr val="FFFF00"/>
              </a:solidFill>
            </a:endParaRPr>
          </a:p>
          <a:p>
            <a:endParaRPr lang="en-GB" sz="1000" dirty="0">
              <a:solidFill>
                <a:srgbClr val="FFFF00"/>
              </a:solidFill>
            </a:endParaRPr>
          </a:p>
          <a:p>
            <a:pPr marL="0" indent="0">
              <a:buNone/>
            </a:pPr>
            <a:r>
              <a:rPr lang="en-US" sz="1000" i="1" dirty="0">
                <a:solidFill>
                  <a:srgbClr val="FFFF00"/>
                </a:solidFill>
              </a:rPr>
              <a:t>“Our culture is full of fictional portrayals of mental illness, and cinema has been fascinated with one condition in particular. A huge number of Hollywood blockbusters </a:t>
            </a:r>
            <a:r>
              <a:rPr lang="en-US" sz="1000" i="1" err="1">
                <a:solidFill>
                  <a:srgbClr val="FFFF00"/>
                </a:solidFill>
              </a:rPr>
              <a:t>centre</a:t>
            </a:r>
            <a:r>
              <a:rPr lang="en-US" sz="1000" i="1" dirty="0">
                <a:solidFill>
                  <a:srgbClr val="FFFF00"/>
                </a:solidFill>
              </a:rPr>
              <a:t> around a violet sociopath with a split personality, who, in many cases, is labelled schizophrenic.”</a:t>
            </a:r>
            <a:r>
              <a:rPr lang="en-US" sz="1000" dirty="0">
                <a:solidFill>
                  <a:srgbClr val="FFFF00"/>
                </a:solidFill>
              </a:rPr>
              <a:t> - (Smith, A; Cooper, Stephen J, 2006),</a:t>
            </a:r>
            <a:endParaRPr lang="en-GB" sz="1000" dirty="0">
              <a:solidFill>
                <a:srgbClr val="FFFF00"/>
              </a:solidFill>
            </a:endParaRPr>
          </a:p>
          <a:p>
            <a:endParaRPr lang="en-GB" sz="1000" dirty="0">
              <a:solidFill>
                <a:srgbClr val="FFFF00"/>
              </a:solidFill>
            </a:endParaRPr>
          </a:p>
          <a:p>
            <a:endParaRPr lang="en-GB" sz="1000" dirty="0">
              <a:solidFill>
                <a:srgbClr val="FFFF00"/>
              </a:solidFill>
            </a:endParaRPr>
          </a:p>
          <a:p>
            <a:pPr marL="0" indent="0">
              <a:buNone/>
            </a:pPr>
            <a:r>
              <a:rPr lang="en-US" sz="1000" dirty="0">
                <a:solidFill>
                  <a:srgbClr val="FFFF00"/>
                </a:solidFill>
              </a:rPr>
              <a:t>I was hesitant to give a performance which could be seen as stigmatizing. </a:t>
            </a:r>
            <a:r>
              <a:rPr lang="en-US" sz="1000" i="1" dirty="0">
                <a:solidFill>
                  <a:srgbClr val="FFFF00"/>
                </a:solidFill>
              </a:rPr>
              <a:t>Accidental Death of an Anarchist </a:t>
            </a:r>
            <a:r>
              <a:rPr lang="en-US" sz="1000" dirty="0">
                <a:solidFill>
                  <a:srgbClr val="FFFF00"/>
                </a:solidFill>
              </a:rPr>
              <a:t>is set in the 1960s, which was a period of overall anti-psychiatry attitude, with psychiatry being blamed for worsening patients’ conditions (Rössler, W, 2016), however, mental hospitals were still open, with one patient lamenting that:</a:t>
            </a:r>
            <a:endParaRPr lang="en-GB" sz="1000" dirty="0">
              <a:solidFill>
                <a:srgbClr val="FFFF00"/>
              </a:solidFill>
            </a:endParaRPr>
          </a:p>
          <a:p>
            <a:endParaRPr lang="en-GB" sz="1000" dirty="0">
              <a:solidFill>
                <a:srgbClr val="FFFF00"/>
              </a:solidFill>
            </a:endParaRPr>
          </a:p>
          <a:p>
            <a:pPr marL="0" indent="0">
              <a:buNone/>
            </a:pPr>
            <a:r>
              <a:rPr lang="en-US" sz="1000" i="1" dirty="0">
                <a:solidFill>
                  <a:srgbClr val="FFFF00"/>
                </a:solidFill>
              </a:rPr>
              <a:t>“Much of his time was spent on an acute admissions ward, which was crowded and never entirely free from the threat of violence. Young men with drug addictions or convictions for grievous bodily harm were mixed in with old men suffering from senile dementia. Many of the Victorian hospitals had housed between one and two thousand people... ...By this time, lifetime residence was no longer seen as an affordable or desirable option, and the aim for David, despite his long stays, was to rehabilitate him into a job and a 'normal life'. This is also what he clearly wanted. He saw himself as persecuted but also berated himself for being one of life's failures” </a:t>
            </a:r>
            <a:r>
              <a:rPr lang="en-US" sz="1000" dirty="0">
                <a:solidFill>
                  <a:srgbClr val="FFFF00"/>
                </a:solidFill>
              </a:rPr>
              <a:t>(Hallam, R; Bender, M, 2012)</a:t>
            </a:r>
            <a:endParaRPr lang="en-GB" sz="1000" dirty="0">
              <a:solidFill>
                <a:srgbClr val="FFFF00"/>
              </a:solidFill>
            </a:endParaRPr>
          </a:p>
          <a:p>
            <a:endParaRPr lang="en-GB" sz="1000" dirty="0">
              <a:solidFill>
                <a:srgbClr val="FFFF00"/>
              </a:solidFill>
            </a:endParaRPr>
          </a:p>
          <a:p>
            <a:pPr marL="0" indent="0">
              <a:buNone/>
            </a:pPr>
            <a:r>
              <a:rPr lang="en-US" sz="1000" dirty="0">
                <a:solidFill>
                  <a:srgbClr val="FFFF00"/>
                </a:solidFill>
              </a:rPr>
              <a:t>Therefore, I decided to use clowning to play the Maniac, as a very over-the top, almost stereotypical personality and performance is what the public would have expected of an ‘insane’ person in the 1960s. I decided to look at several films which stigmatized mental illness, and I thought to myself; Jim Carrey had been in many films that fitted into this category. Several of his characters, such as Ace Ventura (</a:t>
            </a:r>
            <a:r>
              <a:rPr lang="en-US" sz="1000" i="1" dirty="0">
                <a:solidFill>
                  <a:srgbClr val="FFFF00"/>
                </a:solidFill>
              </a:rPr>
              <a:t>Ace Ventura: Pet Detective,</a:t>
            </a:r>
            <a:r>
              <a:rPr lang="en-US" sz="1000" dirty="0">
                <a:solidFill>
                  <a:srgbClr val="FFFF00"/>
                </a:solidFill>
              </a:rPr>
              <a:t> 1994), Stanley </a:t>
            </a:r>
            <a:r>
              <a:rPr lang="en-US" sz="1000" err="1">
                <a:solidFill>
                  <a:srgbClr val="FFFF00"/>
                </a:solidFill>
              </a:rPr>
              <a:t>Ipkiss</a:t>
            </a:r>
            <a:r>
              <a:rPr lang="en-US" sz="1000" dirty="0">
                <a:solidFill>
                  <a:srgbClr val="FFFF00"/>
                </a:solidFill>
              </a:rPr>
              <a:t> (</a:t>
            </a:r>
            <a:r>
              <a:rPr lang="en-US" sz="1000" i="1" dirty="0">
                <a:solidFill>
                  <a:srgbClr val="FFFF00"/>
                </a:solidFill>
              </a:rPr>
              <a:t>The Mask, </a:t>
            </a:r>
            <a:r>
              <a:rPr lang="en-US" sz="1000" dirty="0">
                <a:solidFill>
                  <a:srgbClr val="FFFF00"/>
                </a:solidFill>
              </a:rPr>
              <a:t>1994) were  stimuli, but I decided to primarily use ‘Hank’ from </a:t>
            </a:r>
            <a:r>
              <a:rPr lang="en-US" sz="1000" i="1" dirty="0">
                <a:solidFill>
                  <a:srgbClr val="FFFF00"/>
                </a:solidFill>
              </a:rPr>
              <a:t>Me, Myself and Irene</a:t>
            </a:r>
            <a:r>
              <a:rPr lang="en-US" sz="1000" dirty="0">
                <a:solidFill>
                  <a:srgbClr val="FFFF00"/>
                </a:solidFill>
              </a:rPr>
              <a:t> (2000). This was because, not only was Carrey hugely inaccurate in his portrayal of disassociate identity disorder (Fisher, 2000), but the film’s portrayal of mental illness was so stigmatizing that protests were held against the film (National Alliance on Mental Illness, 2000), so I decided to use ‘Hank’ as a stimulus to form part of the Maniac’s personality, as an over-the-top, almost offensive demeanor is exactly what would have been expected from a ‘lunatic’ in the 1960s by the public. Carrey’s performance as ‘Hank’ was essential to the first, clown-like element of my monologue, but I also tried to incorporate the mannerisms of the Grinch from </a:t>
            </a:r>
            <a:r>
              <a:rPr lang="en-US" sz="1000" i="1" dirty="0">
                <a:solidFill>
                  <a:srgbClr val="FFFF00"/>
                </a:solidFill>
              </a:rPr>
              <a:t>How the Grinch Stole Christmas</a:t>
            </a:r>
            <a:r>
              <a:rPr lang="en-US" sz="1000" dirty="0">
                <a:solidFill>
                  <a:srgbClr val="FFFF00"/>
                </a:solidFill>
              </a:rPr>
              <a:t> (2000), as the Grinch’s movements in the film reminded me of a jester’s sprint, which fitted the ‘Maniac’ well. I mainly used the Grinch as a stimulus for the second part, as I wanted to portray a character that expressed a kind of maniacal rage, which I felt Carrey very much did with the Grinch, and, in my mind, worked as the Grinch’s Prescence may have frightened children at the time of release (Stack, 2000). I also decided to use Stu Macher from </a:t>
            </a:r>
            <a:r>
              <a:rPr lang="en-US" sz="1000" i="1" dirty="0">
                <a:solidFill>
                  <a:srgbClr val="FFFF00"/>
                </a:solidFill>
              </a:rPr>
              <a:t>Scream</a:t>
            </a:r>
            <a:r>
              <a:rPr lang="en-US" sz="1000" dirty="0">
                <a:solidFill>
                  <a:srgbClr val="FFFF00"/>
                </a:solidFill>
              </a:rPr>
              <a:t> (1996) as a source of inspiration. As useful as the Grinch was, I felt like I needed a more realistic ‘clown’ whose movements I could exaggerate to distinguish A from B. I therefore decided to use some of Stu’s hand gestures in Part B, to implement a tint of realism in the second part. In contrast to the Grinch, there was an ironic realism to Stu’s character, but Stu:</a:t>
            </a:r>
            <a:endParaRPr lang="en-GB" sz="1000" dirty="0">
              <a:solidFill>
                <a:srgbClr val="FFFF00"/>
              </a:solidFill>
            </a:endParaRPr>
          </a:p>
          <a:p>
            <a:endParaRPr lang="en-GB" sz="1000" dirty="0">
              <a:solidFill>
                <a:srgbClr val="FFFF00"/>
              </a:solidFill>
            </a:endParaRPr>
          </a:p>
          <a:p>
            <a:pPr marL="0" indent="0">
              <a:buNone/>
            </a:pPr>
            <a:r>
              <a:rPr lang="en-US" sz="1000" i="1" dirty="0">
                <a:solidFill>
                  <a:srgbClr val="FFFF00"/>
                </a:solidFill>
              </a:rPr>
              <a:t>“Stands out among his more conventional character counterparts as a man with realistic violent motivations rooted in misogyny...” (Phillips, 2021)</a:t>
            </a:r>
            <a:endParaRPr lang="en-GB" sz="1000" dirty="0">
              <a:solidFill>
                <a:srgbClr val="FFFF00"/>
              </a:solidFill>
            </a:endParaRPr>
          </a:p>
          <a:p>
            <a:endParaRPr lang="en-GB" dirty="0"/>
          </a:p>
        </p:txBody>
      </p:sp>
    </p:spTree>
    <p:extLst>
      <p:ext uri="{BB962C8B-B14F-4D97-AF65-F5344CB8AC3E}">
        <p14:creationId xmlns:p14="http://schemas.microsoft.com/office/powerpoint/2010/main" val="3123433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132935-2881-347E-11C2-F4ECF8810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39B47B-8332-435D-56A4-FE35534104F2}"/>
              </a:ext>
            </a:extLst>
          </p:cNvPr>
          <p:cNvSpPr>
            <a:spLocks noGrp="1"/>
          </p:cNvSpPr>
          <p:nvPr>
            <p:ph type="title"/>
          </p:nvPr>
        </p:nvSpPr>
        <p:spPr/>
        <p:txBody>
          <a:bodyPr/>
          <a:lstStyle/>
          <a:p>
            <a:r>
              <a:rPr lang="en-GB" dirty="0">
                <a:solidFill>
                  <a:srgbClr val="FFFF00"/>
                </a:solidFill>
              </a:rPr>
              <a:t>Monologue (Accidental Death of an Anarchist)</a:t>
            </a:r>
          </a:p>
        </p:txBody>
      </p:sp>
      <p:pic>
        <p:nvPicPr>
          <p:cNvPr id="4" name="Content Placeholder 3" descr="A person wearing sunglasses and a hat reading a newspaper&#10;&#10;AI-generated content may be incorrect.">
            <a:extLst>
              <a:ext uri="{FF2B5EF4-FFF2-40B4-BE49-F238E27FC236}">
                <a16:creationId xmlns:a16="http://schemas.microsoft.com/office/drawing/2014/main" id="{5E5537E8-CE76-4294-A945-7FE63FA3224F}"/>
              </a:ext>
            </a:extLst>
          </p:cNvPr>
          <p:cNvPicPr>
            <a:picLocks noGrp="1" noChangeAspect="1"/>
          </p:cNvPicPr>
          <p:nvPr>
            <p:ph idx="1"/>
          </p:nvPr>
        </p:nvPicPr>
        <p:blipFill>
          <a:blip r:embed="rId2"/>
          <a:stretch>
            <a:fillRect/>
          </a:stretch>
        </p:blipFill>
        <p:spPr>
          <a:xfrm>
            <a:off x="346881" y="125258"/>
            <a:ext cx="11452744" cy="5693533"/>
          </a:xfrm>
          <a:prstGeom prst="rect">
            <a:avLst/>
          </a:prstGeom>
        </p:spPr>
      </p:pic>
      <p:sp>
        <p:nvSpPr>
          <p:cNvPr id="5" name="TextBox 4">
            <a:extLst>
              <a:ext uri="{FF2B5EF4-FFF2-40B4-BE49-F238E27FC236}">
                <a16:creationId xmlns:a16="http://schemas.microsoft.com/office/drawing/2014/main" id="{035A4BE8-B438-C623-9FB7-8A6CCCB28BCA}"/>
              </a:ext>
            </a:extLst>
          </p:cNvPr>
          <p:cNvSpPr txBox="1"/>
          <p:nvPr/>
        </p:nvSpPr>
        <p:spPr>
          <a:xfrm>
            <a:off x="1690110" y="5964186"/>
            <a:ext cx="9845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(John Lennon, musician and someone who resembled my idea of the Maniac)</a:t>
            </a:r>
          </a:p>
        </p:txBody>
      </p:sp>
    </p:spTree>
    <p:extLst>
      <p:ext uri="{BB962C8B-B14F-4D97-AF65-F5344CB8AC3E}">
        <p14:creationId xmlns:p14="http://schemas.microsoft.com/office/powerpoint/2010/main" val="30140073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4236B-6A4B-AABE-2509-48045AD5DCCB}"/>
              </a:ext>
            </a:extLst>
          </p:cNvPr>
          <p:cNvSpPr>
            <a:spLocks noGrp="1"/>
          </p:cNvSpPr>
          <p:nvPr>
            <p:ph type="title"/>
          </p:nvPr>
        </p:nvSpPr>
        <p:spPr/>
        <p:txBody>
          <a:bodyPr/>
          <a:lstStyle/>
          <a:p>
            <a:r>
              <a:rPr lang="en-GB" dirty="0">
                <a:solidFill>
                  <a:srgbClr val="FFFF00"/>
                </a:solidFill>
              </a:rPr>
              <a:t>Monologue (Accidental Death of an Anarchist)</a:t>
            </a:r>
          </a:p>
        </p:txBody>
      </p:sp>
      <p:sp>
        <p:nvSpPr>
          <p:cNvPr id="3" name="Content Placeholder 2">
            <a:extLst>
              <a:ext uri="{FF2B5EF4-FFF2-40B4-BE49-F238E27FC236}">
                <a16:creationId xmlns:a16="http://schemas.microsoft.com/office/drawing/2014/main" id="{F2C50B66-76A7-CB88-6E79-4A399A6EB7DA}"/>
              </a:ext>
            </a:extLst>
          </p:cNvPr>
          <p:cNvSpPr>
            <a:spLocks noGrp="1"/>
          </p:cNvSpPr>
          <p:nvPr>
            <p:ph idx="1"/>
          </p:nvPr>
        </p:nvSpPr>
        <p:spPr>
          <a:xfrm>
            <a:off x="584200" y="1571625"/>
            <a:ext cx="6560458" cy="4351338"/>
          </a:xfrm>
        </p:spPr>
        <p:txBody>
          <a:bodyPr vert="horz" lIns="91440" tIns="45720" rIns="91440" bIns="45720" rtlCol="0" anchor="t">
            <a:normAutofit fontScale="85000" lnSpcReduction="20000"/>
          </a:bodyPr>
          <a:lstStyle/>
          <a:p>
            <a:r>
              <a:rPr lang="en-US" sz="2400" dirty="0">
                <a:solidFill>
                  <a:srgbClr val="FFFF00"/>
                </a:solidFill>
              </a:rPr>
              <a:t>I also used my own experience as an autistic person. Since my diagnosis of autism in 2024, my opinions and interests were met with condescending looks from several people who thought that being autistic made me daft and my opinion invalid. Many people would talk to me as if I were a child. By remembering this experience, I could relate to the Maniac; The Maniac is exposing the police, but they cannot see this, as he is a ‘Maniac’, which is why he succeeds. This comparison answered the ‘Magic IF’ for me; I had been in the Maniac’s shoes, as I had been  underestimated whilst trying to achieve a goal: pass Level 4 of my course. Despite skepticism about my ability, I passed my first year, just like how the maniac defeated the police despite their underestimation of him. I wore a worn leather cap during this part of my performance to ensure the audience would know it’s the Maniac (Brechtian Style)</a:t>
            </a:r>
            <a:r>
              <a:rPr lang="en-US" sz="1200" dirty="0">
                <a:solidFill>
                  <a:srgbClr val="06020F"/>
                </a:solidFill>
              </a:rPr>
              <a:t> </a:t>
            </a:r>
            <a:endParaRPr lang="en-GB" sz="1200" dirty="0">
              <a:solidFill>
                <a:srgbClr val="06020F"/>
              </a:solidFill>
            </a:endParaRPr>
          </a:p>
        </p:txBody>
      </p:sp>
      <p:pic>
        <p:nvPicPr>
          <p:cNvPr id="4" name="Picture 3" descr="A brown leather hat on a black surface&#10;&#10;AI-generated content may be incorrect.">
            <a:extLst>
              <a:ext uri="{FF2B5EF4-FFF2-40B4-BE49-F238E27FC236}">
                <a16:creationId xmlns:a16="http://schemas.microsoft.com/office/drawing/2014/main" id="{B9AF273A-66CF-382B-8983-859917264B3F}"/>
              </a:ext>
            </a:extLst>
          </p:cNvPr>
          <p:cNvPicPr>
            <a:picLocks noChangeAspect="1"/>
          </p:cNvPicPr>
          <p:nvPr/>
        </p:nvPicPr>
        <p:blipFill>
          <a:blip r:embed="rId2"/>
          <a:stretch>
            <a:fillRect/>
          </a:stretch>
        </p:blipFill>
        <p:spPr>
          <a:xfrm>
            <a:off x="7148286" y="1573667"/>
            <a:ext cx="4813905" cy="3698573"/>
          </a:xfrm>
          <a:prstGeom prst="rect">
            <a:avLst/>
          </a:prstGeom>
        </p:spPr>
      </p:pic>
      <p:sp>
        <p:nvSpPr>
          <p:cNvPr id="5" name="TextBox 4">
            <a:extLst>
              <a:ext uri="{FF2B5EF4-FFF2-40B4-BE49-F238E27FC236}">
                <a16:creationId xmlns:a16="http://schemas.microsoft.com/office/drawing/2014/main" id="{E30D7C9E-D54A-753C-D8E6-691416CDE594}"/>
              </a:ext>
            </a:extLst>
          </p:cNvPr>
          <p:cNvSpPr txBox="1"/>
          <p:nvPr/>
        </p:nvSpPr>
        <p:spPr>
          <a:xfrm>
            <a:off x="6640320" y="5604538"/>
            <a:ext cx="53209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(A leather cap, to ensure the audience knows it is the Maniac they are seeing)</a:t>
            </a:r>
          </a:p>
        </p:txBody>
      </p:sp>
    </p:spTree>
    <p:extLst>
      <p:ext uri="{BB962C8B-B14F-4D97-AF65-F5344CB8AC3E}">
        <p14:creationId xmlns:p14="http://schemas.microsoft.com/office/powerpoint/2010/main" val="2563815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86D76-EEF2-FE51-09F3-0F6B96BBAF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3521A1-16FF-BB9B-E8C6-F47C260BA429}"/>
              </a:ext>
            </a:extLst>
          </p:cNvPr>
          <p:cNvSpPr>
            <a:spLocks noGrp="1"/>
          </p:cNvSpPr>
          <p:nvPr>
            <p:ph type="title"/>
          </p:nvPr>
        </p:nvSpPr>
        <p:spPr/>
        <p:txBody>
          <a:bodyPr/>
          <a:lstStyle/>
          <a:p>
            <a:r>
              <a:rPr lang="en-GB" dirty="0">
                <a:solidFill>
                  <a:srgbClr val="FFFF00"/>
                </a:solidFill>
              </a:rPr>
              <a:t>Evaluation</a:t>
            </a:r>
          </a:p>
        </p:txBody>
      </p:sp>
      <p:sp>
        <p:nvSpPr>
          <p:cNvPr id="3" name="Content Placeholder 2">
            <a:extLst>
              <a:ext uri="{FF2B5EF4-FFF2-40B4-BE49-F238E27FC236}">
                <a16:creationId xmlns:a16="http://schemas.microsoft.com/office/drawing/2014/main" id="{A73342E1-78B9-AC60-704C-C3DF652123CC}"/>
              </a:ext>
            </a:extLst>
          </p:cNvPr>
          <p:cNvSpPr>
            <a:spLocks noGrp="1"/>
          </p:cNvSpPr>
          <p:nvPr>
            <p:ph idx="1"/>
          </p:nvPr>
        </p:nvSpPr>
        <p:spPr>
          <a:xfrm>
            <a:off x="599364" y="1905237"/>
            <a:ext cx="10515600" cy="4351338"/>
          </a:xfrm>
        </p:spPr>
        <p:txBody>
          <a:bodyPr vert="horz" lIns="91440" tIns="45720" rIns="91440" bIns="45720" rtlCol="0" anchor="t">
            <a:normAutofit/>
          </a:bodyPr>
          <a:lstStyle/>
          <a:p>
            <a:pPr marL="0" indent="0">
              <a:buNone/>
            </a:pPr>
            <a:r>
              <a:rPr lang="en-US" sz="2400" dirty="0">
                <a:solidFill>
                  <a:srgbClr val="FFFF00"/>
                </a:solidFill>
              </a:rPr>
              <a:t>At the module’s conclusion, I strongly felt that I had understood the themes of all three texts, which helped me to understand all three characters and their motivations. Whilst I had incorporated actioning and </a:t>
            </a:r>
            <a:r>
              <a:rPr lang="en-US" sz="2400" err="1">
                <a:solidFill>
                  <a:srgbClr val="FFFF00"/>
                </a:solidFill>
              </a:rPr>
              <a:t>eventing</a:t>
            </a:r>
            <a:r>
              <a:rPr lang="en-US" sz="2400" dirty="0">
                <a:solidFill>
                  <a:srgbClr val="FFFF00"/>
                </a:solidFill>
              </a:rPr>
              <a:t> into my work, I failed to think to include other acting techniques learned in prior modules, such as Laban’s effort graph, or Bogart’s viewpoints. The showcase had plenty of room for improvement. My timing during the showcase was rather late, and I felt that, in the heat of the moment, I had forgotten much of my techniques in the moment. Despite receiving praise from Samantha , I lamented that I would have to </a:t>
            </a:r>
            <a:r>
              <a:rPr lang="en-US" sz="2400" err="1">
                <a:solidFill>
                  <a:srgbClr val="FFFF00"/>
                </a:solidFill>
              </a:rPr>
              <a:t>socialise</a:t>
            </a:r>
            <a:r>
              <a:rPr lang="en-US" sz="2400" dirty="0">
                <a:solidFill>
                  <a:srgbClr val="FFFF00"/>
                </a:solidFill>
              </a:rPr>
              <a:t> to fully understand my characters.</a:t>
            </a:r>
            <a:endParaRPr lang="en-GB" sz="2400" dirty="0">
              <a:solidFill>
                <a:srgbClr val="FFFF00"/>
              </a:solidFill>
            </a:endParaRPr>
          </a:p>
        </p:txBody>
      </p:sp>
    </p:spTree>
    <p:extLst>
      <p:ext uri="{BB962C8B-B14F-4D97-AF65-F5344CB8AC3E}">
        <p14:creationId xmlns:p14="http://schemas.microsoft.com/office/powerpoint/2010/main" val="4934325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89AD5-3E4C-F1F7-4AA4-C53D1693C2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8DCDAE-D144-24B8-A6E3-2439B3C3DAD7}"/>
              </a:ext>
            </a:extLst>
          </p:cNvPr>
          <p:cNvSpPr>
            <a:spLocks noGrp="1"/>
          </p:cNvSpPr>
          <p:nvPr>
            <p:ph type="title"/>
          </p:nvPr>
        </p:nvSpPr>
        <p:spPr/>
        <p:txBody>
          <a:bodyPr/>
          <a:lstStyle/>
          <a:p>
            <a:r>
              <a:rPr lang="en-GB" dirty="0">
                <a:solidFill>
                  <a:srgbClr val="FFFF00"/>
                </a:solidFill>
              </a:rPr>
              <a:t>Bibliography</a:t>
            </a:r>
          </a:p>
        </p:txBody>
      </p:sp>
      <p:sp>
        <p:nvSpPr>
          <p:cNvPr id="3" name="Content Placeholder 2">
            <a:extLst>
              <a:ext uri="{FF2B5EF4-FFF2-40B4-BE49-F238E27FC236}">
                <a16:creationId xmlns:a16="http://schemas.microsoft.com/office/drawing/2014/main" id="{10643A97-EDEA-5D97-5894-57258FE768BF}"/>
              </a:ext>
            </a:extLst>
          </p:cNvPr>
          <p:cNvSpPr>
            <a:spLocks noGrp="1"/>
          </p:cNvSpPr>
          <p:nvPr>
            <p:ph idx="1"/>
          </p:nvPr>
        </p:nvSpPr>
        <p:spPr>
          <a:xfrm>
            <a:off x="680962" y="1692577"/>
            <a:ext cx="10515600" cy="4351338"/>
          </a:xfrm>
        </p:spPr>
        <p:txBody>
          <a:bodyPr vert="horz" lIns="91440" tIns="45720" rIns="91440" bIns="45720" rtlCol="0" anchor="t">
            <a:noAutofit/>
          </a:bodyPr>
          <a:lstStyle/>
          <a:p>
            <a:pPr marL="0" indent="0">
              <a:buNone/>
            </a:pPr>
            <a:r>
              <a:rPr lang="en-US" sz="2400" i="1" dirty="0">
                <a:solidFill>
                  <a:srgbClr val="FFFF00"/>
                </a:solidFill>
              </a:rPr>
              <a:t>Ace Ventura: Pet Detective</a:t>
            </a:r>
            <a:r>
              <a:rPr lang="en-US" sz="2400" dirty="0">
                <a:solidFill>
                  <a:srgbClr val="FFFF00"/>
                </a:solidFill>
              </a:rPr>
              <a:t> (1994) Directed by Tom Shadyac [Feature Film]. Warner Bros.</a:t>
            </a:r>
            <a:endParaRPr lang="en-US"/>
          </a:p>
          <a:p>
            <a:pPr marL="0" indent="0">
              <a:buNone/>
            </a:pPr>
            <a:r>
              <a:rPr lang="en-US" sz="2400" dirty="0">
                <a:solidFill>
                  <a:srgbClr val="FFFF00"/>
                </a:solidFill>
              </a:rPr>
              <a:t>British Pathé (2020) </a:t>
            </a:r>
            <a:r>
              <a:rPr lang="en-US" sz="2400" i="1" dirty="0">
                <a:solidFill>
                  <a:srgbClr val="FFFF00"/>
                </a:solidFill>
              </a:rPr>
              <a:t>Winston Churchill addresses nation following defeat of Germans (1945)</a:t>
            </a:r>
            <a:r>
              <a:rPr lang="en-US" sz="2400" dirty="0">
                <a:solidFill>
                  <a:srgbClr val="FFFF00"/>
                </a:solidFill>
              </a:rPr>
              <a:t>. November 10</a:t>
            </a:r>
            <a:r>
              <a:rPr lang="en-US" sz="2400" baseline="30000" dirty="0">
                <a:solidFill>
                  <a:srgbClr val="FFFF00"/>
                </a:solidFill>
              </a:rPr>
              <a:t>th</a:t>
            </a:r>
            <a:r>
              <a:rPr lang="en-US" sz="2400" dirty="0">
                <a:solidFill>
                  <a:srgbClr val="FFFF00"/>
                </a:solidFill>
              </a:rPr>
              <a:t>, Available at: </a:t>
            </a:r>
            <a:r>
              <a:rPr lang="en-US" sz="2400" u="sng" dirty="0">
                <a:solidFill>
                  <a:srgbClr val="FFFF00"/>
                </a:solidFill>
                <a:hlinkClick r:id="rId2">
                  <a:extLst>
                    <a:ext uri="{A12FA001-AC4F-418D-AE19-62706E023703}">
                      <ahyp:hlinkClr xmlns:ahyp="http://schemas.microsoft.com/office/drawing/2018/hyperlinkcolor" val="tx"/>
                    </a:ext>
                  </a:extLst>
                </a:hlinkClick>
              </a:rPr>
              <a:t>https://www.youtube.com/watch?v=5ROGkn4a_O4</a:t>
            </a:r>
            <a:r>
              <a:rPr lang="en-US" sz="2400" dirty="0">
                <a:solidFill>
                  <a:srgbClr val="FFFF00"/>
                </a:solidFill>
              </a:rPr>
              <a:t> (accessed 20</a:t>
            </a:r>
            <a:r>
              <a:rPr lang="en-US" sz="2400" baseline="30000" dirty="0">
                <a:solidFill>
                  <a:srgbClr val="FFFF00"/>
                </a:solidFill>
              </a:rPr>
              <a:t>th</a:t>
            </a:r>
            <a:r>
              <a:rPr lang="en-US" sz="2400" dirty="0">
                <a:solidFill>
                  <a:srgbClr val="FFFF00"/>
                </a:solidFill>
              </a:rPr>
              <a:t> of October 2025)</a:t>
            </a:r>
          </a:p>
          <a:p>
            <a:pPr marL="0" indent="0">
              <a:buNone/>
            </a:pPr>
            <a:r>
              <a:rPr lang="en-US" sz="2400" dirty="0">
                <a:solidFill>
                  <a:srgbClr val="FFFF00"/>
                </a:solidFill>
              </a:rPr>
              <a:t>Bogart, A, Landau, T (2005) </a:t>
            </a:r>
            <a:r>
              <a:rPr lang="en-US" sz="2400" i="1" dirty="0">
                <a:solidFill>
                  <a:srgbClr val="FFFF00"/>
                </a:solidFill>
              </a:rPr>
              <a:t>The Viewpoints Book,</a:t>
            </a:r>
            <a:r>
              <a:rPr lang="en-US" sz="2400" dirty="0">
                <a:solidFill>
                  <a:srgbClr val="FFFF00"/>
                </a:solidFill>
              </a:rPr>
              <a:t> Theatre Communications Group Inc.</a:t>
            </a:r>
          </a:p>
          <a:p>
            <a:pPr marL="0" indent="0">
              <a:buNone/>
            </a:pPr>
            <a:r>
              <a:rPr lang="en-US" sz="2400" dirty="0">
                <a:solidFill>
                  <a:srgbClr val="FFFF00"/>
                </a:solidFill>
              </a:rPr>
              <a:t>Fisher, J. (no date) </a:t>
            </a:r>
            <a:r>
              <a:rPr lang="en-US" sz="2400" i="1" dirty="0">
                <a:solidFill>
                  <a:srgbClr val="FFFF00"/>
                </a:solidFill>
              </a:rPr>
              <a:t>ME, MYSELF &amp; IRENE (2000) - film-ability - WordPress.com.</a:t>
            </a:r>
            <a:r>
              <a:rPr lang="en-US" sz="2400" dirty="0">
                <a:solidFill>
                  <a:srgbClr val="FFFF00"/>
                </a:solidFill>
              </a:rPr>
              <a:t> Available at: </a:t>
            </a:r>
            <a:r>
              <a:rPr lang="en-US" sz="2400" u="sng" dirty="0">
                <a:solidFill>
                  <a:srgbClr val="FFFF00"/>
                </a:solidFill>
                <a:hlinkClick r:id="rId3">
                  <a:extLst>
                    <a:ext uri="{A12FA001-AC4F-418D-AE19-62706E023703}">
                      <ahyp:hlinkClr xmlns:ahyp="http://schemas.microsoft.com/office/drawing/2018/hyperlinkcolor" val="tx"/>
                    </a:ext>
                  </a:extLst>
                </a:hlinkClick>
              </a:rPr>
              <a:t>https://filmability.wordpress.com/2020/05/21/me-myself-irene-2000/</a:t>
            </a:r>
            <a:r>
              <a:rPr lang="en-US" sz="2400" dirty="0">
                <a:solidFill>
                  <a:srgbClr val="FFFF00"/>
                </a:solidFill>
              </a:rPr>
              <a:t> (accessed 17</a:t>
            </a:r>
            <a:r>
              <a:rPr lang="en-US" sz="2400" baseline="30000" dirty="0">
                <a:solidFill>
                  <a:srgbClr val="FFFF00"/>
                </a:solidFill>
              </a:rPr>
              <a:t>th</a:t>
            </a:r>
            <a:r>
              <a:rPr lang="en-US" sz="2400" dirty="0">
                <a:solidFill>
                  <a:srgbClr val="FFFF00"/>
                </a:solidFill>
              </a:rPr>
              <a:t> of October 2025)</a:t>
            </a:r>
          </a:p>
          <a:p>
            <a:pPr marL="0" indent="0">
              <a:buNone/>
            </a:pPr>
            <a:r>
              <a:rPr lang="en-US" sz="2400" dirty="0">
                <a:solidFill>
                  <a:srgbClr val="FFFF00"/>
                </a:solidFill>
              </a:rPr>
              <a:t>Hagen, U (1991) </a:t>
            </a:r>
            <a:r>
              <a:rPr lang="en-US" sz="2400" i="1" dirty="0">
                <a:solidFill>
                  <a:srgbClr val="FFFF00"/>
                </a:solidFill>
              </a:rPr>
              <a:t>A Challenge For The Actor</a:t>
            </a:r>
            <a:r>
              <a:rPr lang="en-US" sz="2400" dirty="0">
                <a:solidFill>
                  <a:srgbClr val="FFFF00"/>
                </a:solidFill>
              </a:rPr>
              <a:t>, Simon &amp; Schuster</a:t>
            </a:r>
          </a:p>
          <a:p>
            <a:endParaRPr lang="en-GB" dirty="0"/>
          </a:p>
        </p:txBody>
      </p:sp>
    </p:spTree>
    <p:extLst>
      <p:ext uri="{BB962C8B-B14F-4D97-AF65-F5344CB8AC3E}">
        <p14:creationId xmlns:p14="http://schemas.microsoft.com/office/powerpoint/2010/main" val="2384037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AE8AA-8D7D-8378-007E-FCD9624F5C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7EF8D0-39CF-A273-611A-05B21E0CF6CB}"/>
              </a:ext>
            </a:extLst>
          </p:cNvPr>
          <p:cNvSpPr>
            <a:spLocks noGrp="1"/>
          </p:cNvSpPr>
          <p:nvPr>
            <p:ph type="title"/>
          </p:nvPr>
        </p:nvSpPr>
        <p:spPr/>
        <p:txBody>
          <a:bodyPr/>
          <a:lstStyle/>
          <a:p>
            <a:r>
              <a:rPr lang="en-GB" dirty="0">
                <a:solidFill>
                  <a:srgbClr val="FFFF00"/>
                </a:solidFill>
              </a:rPr>
              <a:t>Bibliography</a:t>
            </a:r>
          </a:p>
        </p:txBody>
      </p:sp>
      <p:sp>
        <p:nvSpPr>
          <p:cNvPr id="3" name="Content Placeholder 2">
            <a:extLst>
              <a:ext uri="{FF2B5EF4-FFF2-40B4-BE49-F238E27FC236}">
                <a16:creationId xmlns:a16="http://schemas.microsoft.com/office/drawing/2014/main" id="{3FC7CDF7-9ADB-ECA3-44F8-D1AFA548F2C4}"/>
              </a:ext>
            </a:extLst>
          </p:cNvPr>
          <p:cNvSpPr>
            <a:spLocks noGrp="1"/>
          </p:cNvSpPr>
          <p:nvPr>
            <p:ph idx="1"/>
          </p:nvPr>
        </p:nvSpPr>
        <p:spPr>
          <a:xfrm>
            <a:off x="354390" y="1450673"/>
            <a:ext cx="11471123" cy="4351338"/>
          </a:xfrm>
        </p:spPr>
        <p:txBody>
          <a:bodyPr vert="horz" lIns="91440" tIns="45720" rIns="91440" bIns="45720" rtlCol="0" anchor="t">
            <a:noAutofit/>
          </a:bodyPr>
          <a:lstStyle/>
          <a:p>
            <a:pPr marL="0" indent="0">
              <a:buNone/>
            </a:pPr>
            <a:r>
              <a:rPr lang="en-US" sz="2400" dirty="0">
                <a:solidFill>
                  <a:srgbClr val="FFFF00"/>
                </a:solidFill>
              </a:rPr>
              <a:t>Hallam, R; Bender, M (2012) </a:t>
            </a:r>
            <a:r>
              <a:rPr lang="en-US" sz="2400" i="1" dirty="0">
                <a:solidFill>
                  <a:srgbClr val="FFFF00"/>
                </a:solidFill>
              </a:rPr>
              <a:t>Looking back: The journal of a mental hospital user in the 60s</a:t>
            </a:r>
            <a:r>
              <a:rPr lang="en-US" sz="2400" dirty="0">
                <a:solidFill>
                  <a:srgbClr val="FFFF00"/>
                </a:solidFill>
              </a:rPr>
              <a:t>, </a:t>
            </a:r>
            <a:r>
              <a:rPr lang="en-US" sz="2400" i="1" dirty="0">
                <a:solidFill>
                  <a:srgbClr val="FFFF00"/>
                </a:solidFill>
              </a:rPr>
              <a:t>The British Pathological Society</a:t>
            </a:r>
            <a:r>
              <a:rPr lang="en-US" sz="2400" dirty="0">
                <a:solidFill>
                  <a:srgbClr val="FFFF00"/>
                </a:solidFill>
              </a:rPr>
              <a:t>, (18</a:t>
            </a:r>
            <a:r>
              <a:rPr lang="en-US" sz="2400" baseline="30000" dirty="0">
                <a:solidFill>
                  <a:srgbClr val="FFFF00"/>
                </a:solidFill>
              </a:rPr>
              <a:t>th</a:t>
            </a:r>
            <a:r>
              <a:rPr lang="en-US" sz="2400" dirty="0">
                <a:solidFill>
                  <a:srgbClr val="FFFF00"/>
                </a:solidFill>
              </a:rPr>
              <a:t> of May 2012), Available at: </a:t>
            </a:r>
            <a:r>
              <a:rPr lang="en-US" sz="2400" u="sng" dirty="0">
                <a:solidFill>
                  <a:srgbClr val="FFFF00"/>
                </a:solidFill>
                <a:hlinkClick r:id="rId2">
                  <a:extLst>
                    <a:ext uri="{A12FA001-AC4F-418D-AE19-62706E023703}">
                      <ahyp:hlinkClr xmlns:ahyp="http://schemas.microsoft.com/office/drawing/2018/hyperlinkcolor" val="tx"/>
                    </a:ext>
                  </a:extLst>
                </a:hlinkClick>
              </a:rPr>
              <a:t>https://www.bps.org.uk/psychologist/looking-back-journal-mental-hospital-user-1960s</a:t>
            </a:r>
            <a:r>
              <a:rPr lang="en-US" sz="2400" dirty="0">
                <a:solidFill>
                  <a:srgbClr val="FFFF00"/>
                </a:solidFill>
              </a:rPr>
              <a:t> (Accessed 16</a:t>
            </a:r>
            <a:r>
              <a:rPr lang="en-US" sz="2400" baseline="30000" dirty="0">
                <a:solidFill>
                  <a:srgbClr val="FFFF00"/>
                </a:solidFill>
              </a:rPr>
              <a:t>th</a:t>
            </a:r>
            <a:r>
              <a:rPr lang="en-US" sz="2400" dirty="0">
                <a:solidFill>
                  <a:srgbClr val="FFFF00"/>
                </a:solidFill>
              </a:rPr>
              <a:t> of October 2025)</a:t>
            </a:r>
            <a:endParaRPr lang="en-US"/>
          </a:p>
          <a:p>
            <a:pPr marL="0" indent="0">
              <a:buNone/>
            </a:pPr>
            <a:r>
              <a:rPr lang="en-US" sz="2400" dirty="0">
                <a:solidFill>
                  <a:srgbClr val="FFFF00"/>
                </a:solidFill>
              </a:rPr>
              <a:t>Horror Net (2022), </a:t>
            </a:r>
            <a:r>
              <a:rPr lang="en-US" sz="2400" i="1" dirty="0">
                <a:solidFill>
                  <a:srgbClr val="FFFF00"/>
                </a:solidFill>
              </a:rPr>
              <a:t>Scream (1996) - Killer Reveal (4k Ultra HD)</a:t>
            </a:r>
            <a:r>
              <a:rPr lang="en-US" sz="2400" dirty="0">
                <a:solidFill>
                  <a:srgbClr val="FFFF00"/>
                </a:solidFill>
              </a:rPr>
              <a:t>, August 18</a:t>
            </a:r>
            <a:r>
              <a:rPr lang="en-US" sz="2400" baseline="30000" dirty="0">
                <a:solidFill>
                  <a:srgbClr val="FFFF00"/>
                </a:solidFill>
              </a:rPr>
              <a:t>th</a:t>
            </a:r>
            <a:r>
              <a:rPr lang="en-US" sz="2400" dirty="0">
                <a:solidFill>
                  <a:srgbClr val="FFFF00"/>
                </a:solidFill>
              </a:rPr>
              <a:t>, Available at: </a:t>
            </a:r>
            <a:r>
              <a:rPr lang="en-US" sz="2400" u="sng" dirty="0">
                <a:solidFill>
                  <a:srgbClr val="FFFF00"/>
                </a:solidFill>
                <a:hlinkClick r:id="rId3">
                  <a:extLst>
                    <a:ext uri="{A12FA001-AC4F-418D-AE19-62706E023703}">
                      <ahyp:hlinkClr xmlns:ahyp="http://schemas.microsoft.com/office/drawing/2018/hyperlinkcolor" val="tx"/>
                    </a:ext>
                  </a:extLst>
                </a:hlinkClick>
              </a:rPr>
              <a:t>https://www.youtube.com/watch?v=mrXiNlPoFXs</a:t>
            </a:r>
            <a:r>
              <a:rPr lang="en-US" sz="2400" dirty="0">
                <a:solidFill>
                  <a:srgbClr val="FFFF00"/>
                </a:solidFill>
              </a:rPr>
              <a:t> (accessed October 5</a:t>
            </a:r>
            <a:r>
              <a:rPr lang="en-US" sz="2400" baseline="30000" dirty="0">
                <a:solidFill>
                  <a:srgbClr val="FFFF00"/>
                </a:solidFill>
              </a:rPr>
              <a:t>th</a:t>
            </a:r>
            <a:r>
              <a:rPr lang="en-US" sz="2400" dirty="0">
                <a:solidFill>
                  <a:srgbClr val="FFFF00"/>
                </a:solidFill>
              </a:rPr>
              <a:t>, 2025)</a:t>
            </a:r>
          </a:p>
          <a:p>
            <a:pPr marL="0" indent="0">
              <a:buNone/>
            </a:pPr>
            <a:r>
              <a:rPr lang="en-US" sz="2400" i="1" dirty="0">
                <a:solidFill>
                  <a:srgbClr val="FFFF00"/>
                </a:solidFill>
              </a:rPr>
              <a:t>How the Grinch Stole Christmas</a:t>
            </a:r>
            <a:r>
              <a:rPr lang="en-US" sz="2400" dirty="0">
                <a:solidFill>
                  <a:srgbClr val="FFFF00"/>
                </a:solidFill>
              </a:rPr>
              <a:t> (2000) Directed by R. Howard [Feature Film]. Universal Pictures</a:t>
            </a:r>
          </a:p>
          <a:p>
            <a:pPr marL="0" indent="0">
              <a:buNone/>
            </a:pPr>
            <a:r>
              <a:rPr lang="en-US" sz="2400" dirty="0">
                <a:solidFill>
                  <a:srgbClr val="FFFF00"/>
                </a:solidFill>
              </a:rPr>
              <a:t>Levine, I. R (1985), </a:t>
            </a:r>
            <a:r>
              <a:rPr lang="en-US" sz="2400" i="1" dirty="0">
                <a:solidFill>
                  <a:srgbClr val="FFFF00"/>
                </a:solidFill>
              </a:rPr>
              <a:t>Left-Wing Dramatic Theory in the American Theatre</a:t>
            </a:r>
            <a:r>
              <a:rPr lang="en-US" sz="2400" dirty="0">
                <a:solidFill>
                  <a:srgbClr val="FFFF00"/>
                </a:solidFill>
              </a:rPr>
              <a:t>, UMI Research Press</a:t>
            </a:r>
          </a:p>
          <a:p>
            <a:pPr marL="0" indent="0">
              <a:buNone/>
            </a:pPr>
            <a:r>
              <a:rPr lang="en-US" sz="2400" dirty="0">
                <a:solidFill>
                  <a:srgbClr val="FFFF00"/>
                </a:solidFill>
              </a:rPr>
              <a:t>Mann, B. P, (2021), </a:t>
            </a:r>
            <a:r>
              <a:rPr lang="en-US" sz="2400" i="1" dirty="0">
                <a:solidFill>
                  <a:srgbClr val="FFFF00"/>
                </a:solidFill>
              </a:rPr>
              <a:t>Accidental Death of an Anarchist: Analysis of Major Characters</a:t>
            </a:r>
            <a:r>
              <a:rPr lang="en-US" sz="2400" dirty="0">
                <a:solidFill>
                  <a:srgbClr val="FFFF00"/>
                </a:solidFill>
              </a:rPr>
              <a:t>, Available at: </a:t>
            </a:r>
            <a:r>
              <a:rPr lang="en-US" sz="2400" u="sng" dirty="0">
                <a:solidFill>
                  <a:srgbClr val="FFFF00"/>
                </a:solidFill>
                <a:hlinkClick r:id="rId4">
                  <a:extLst>
                    <a:ext uri="{A12FA001-AC4F-418D-AE19-62706E023703}">
                      <ahyp:hlinkClr xmlns:ahyp="http://schemas.microsoft.com/office/drawing/2018/hyperlinkcolor" val="tx"/>
                    </a:ext>
                  </a:extLst>
                </a:hlinkClick>
              </a:rPr>
              <a:t>https://www.ebsco.com/research-starters/literature-and-writing/accidental-death-anarchist-analysis-major-characters#full-article</a:t>
            </a:r>
            <a:r>
              <a:rPr lang="en-US" sz="2400" dirty="0">
                <a:solidFill>
                  <a:srgbClr val="FFFF00"/>
                </a:solidFill>
              </a:rPr>
              <a:t> (Accessed 21</a:t>
            </a:r>
            <a:r>
              <a:rPr lang="en-US" sz="2400" baseline="30000" dirty="0">
                <a:solidFill>
                  <a:srgbClr val="FFFF00"/>
                </a:solidFill>
              </a:rPr>
              <a:t>st</a:t>
            </a:r>
            <a:r>
              <a:rPr lang="en-US" sz="2400" dirty="0">
                <a:solidFill>
                  <a:srgbClr val="FFFF00"/>
                </a:solidFill>
              </a:rPr>
              <a:t> of October 2025)</a:t>
            </a:r>
          </a:p>
          <a:p>
            <a:endParaRPr lang="en-GB" sz="2400" dirty="0">
              <a:solidFill>
                <a:srgbClr val="FFFF00"/>
              </a:solidFill>
            </a:endParaRPr>
          </a:p>
        </p:txBody>
      </p:sp>
    </p:spTree>
    <p:extLst>
      <p:ext uri="{BB962C8B-B14F-4D97-AF65-F5344CB8AC3E}">
        <p14:creationId xmlns:p14="http://schemas.microsoft.com/office/powerpoint/2010/main" val="73227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98005-E247-7F55-A023-8F6EDBD929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EC2D99-0899-D409-E44F-5F5245566493}"/>
              </a:ext>
            </a:extLst>
          </p:cNvPr>
          <p:cNvSpPr>
            <a:spLocks noGrp="1"/>
          </p:cNvSpPr>
          <p:nvPr>
            <p:ph type="title"/>
          </p:nvPr>
        </p:nvSpPr>
        <p:spPr/>
        <p:txBody>
          <a:bodyPr/>
          <a:lstStyle/>
          <a:p>
            <a:r>
              <a:rPr lang="en-GB" dirty="0">
                <a:solidFill>
                  <a:srgbClr val="FFFF00"/>
                </a:solidFill>
              </a:rPr>
              <a:t>Bibliography</a:t>
            </a:r>
          </a:p>
        </p:txBody>
      </p:sp>
      <p:sp>
        <p:nvSpPr>
          <p:cNvPr id="3" name="Content Placeholder 2">
            <a:extLst>
              <a:ext uri="{FF2B5EF4-FFF2-40B4-BE49-F238E27FC236}">
                <a16:creationId xmlns:a16="http://schemas.microsoft.com/office/drawing/2014/main" id="{E05B6A07-C5FB-EB03-B8AC-9D43A27FC7C7}"/>
              </a:ext>
            </a:extLst>
          </p:cNvPr>
          <p:cNvSpPr>
            <a:spLocks noGrp="1"/>
          </p:cNvSpPr>
          <p:nvPr>
            <p:ph idx="1"/>
          </p:nvPr>
        </p:nvSpPr>
        <p:spPr>
          <a:xfrm>
            <a:off x="705153" y="1692577"/>
            <a:ext cx="11483219" cy="4351338"/>
          </a:xfrm>
        </p:spPr>
        <p:txBody>
          <a:bodyPr vert="horz" lIns="91440" tIns="45720" rIns="91440" bIns="45720" rtlCol="0" anchor="t">
            <a:noAutofit/>
          </a:bodyPr>
          <a:lstStyle/>
          <a:p>
            <a:pPr marL="0" indent="0">
              <a:buNone/>
            </a:pPr>
            <a:r>
              <a:rPr lang="en-US" sz="2400" i="1" dirty="0">
                <a:solidFill>
                  <a:srgbClr val="FFFF00"/>
                </a:solidFill>
              </a:rPr>
              <a:t>Me, Myself and Irene </a:t>
            </a:r>
            <a:r>
              <a:rPr lang="en-US" sz="2400" dirty="0">
                <a:solidFill>
                  <a:srgbClr val="FFFF00"/>
                </a:solidFill>
              </a:rPr>
              <a:t>(2000) Directed by Bobby Farrelly and Peter Farrelly [Feature Film]. 20</a:t>
            </a:r>
            <a:r>
              <a:rPr lang="en-US" sz="2400" baseline="30000" dirty="0">
                <a:solidFill>
                  <a:srgbClr val="FFFF00"/>
                </a:solidFill>
              </a:rPr>
              <a:t>th</a:t>
            </a:r>
            <a:r>
              <a:rPr lang="en-US" sz="2400" dirty="0">
                <a:solidFill>
                  <a:srgbClr val="FFFF00"/>
                </a:solidFill>
              </a:rPr>
              <a:t> Century Fox</a:t>
            </a:r>
            <a:endParaRPr lang="en-US"/>
          </a:p>
          <a:p>
            <a:pPr marL="0" indent="0">
              <a:buNone/>
            </a:pPr>
            <a:r>
              <a:rPr lang="en-US" sz="2400" dirty="0">
                <a:solidFill>
                  <a:srgbClr val="FFFF00"/>
                </a:solidFill>
              </a:rPr>
              <a:t>Mitchel, K. (2009) </a:t>
            </a:r>
            <a:r>
              <a:rPr lang="en-US" sz="2400" i="1" dirty="0">
                <a:solidFill>
                  <a:srgbClr val="FFFF00"/>
                </a:solidFill>
              </a:rPr>
              <a:t>The Director’s Craft: A Handbook for the Theatre.</a:t>
            </a:r>
            <a:r>
              <a:rPr lang="en-US" sz="2400" dirty="0">
                <a:solidFill>
                  <a:srgbClr val="FFFF00"/>
                </a:solidFill>
              </a:rPr>
              <a:t> Routledge.</a:t>
            </a:r>
          </a:p>
          <a:p>
            <a:pPr marL="0" indent="0">
              <a:buNone/>
            </a:pPr>
            <a:r>
              <a:rPr lang="en-US" sz="2400" dirty="0">
                <a:solidFill>
                  <a:srgbClr val="FFFF00"/>
                </a:solidFill>
              </a:rPr>
              <a:t>National Alliance on Mental Illness, (2000), NAMI Protests “Me, Myself and Irene”, Available at: </a:t>
            </a:r>
            <a:r>
              <a:rPr lang="en-US" sz="2400" u="sng" dirty="0">
                <a:solidFill>
                  <a:srgbClr val="FFFF00"/>
                </a:solidFill>
                <a:hlinkClick r:id="rId2">
                  <a:extLst>
                    <a:ext uri="{A12FA001-AC4F-418D-AE19-62706E023703}">
                      <ahyp:hlinkClr xmlns:ahyp="http://schemas.microsoft.com/office/drawing/2018/hyperlinkcolor" val="tx"/>
                    </a:ext>
                  </a:extLst>
                </a:hlinkClick>
              </a:rPr>
              <a:t>https://www.nami.org/press-releases/nami-protests-me-myself-irene/</a:t>
            </a:r>
            <a:r>
              <a:rPr lang="en-US" sz="2400" dirty="0">
                <a:solidFill>
                  <a:srgbClr val="FFFF00"/>
                </a:solidFill>
              </a:rPr>
              <a:t> (accessed 15</a:t>
            </a:r>
            <a:r>
              <a:rPr lang="en-US" sz="2400" baseline="30000" dirty="0">
                <a:solidFill>
                  <a:srgbClr val="FFFF00"/>
                </a:solidFill>
              </a:rPr>
              <a:t>th</a:t>
            </a:r>
            <a:r>
              <a:rPr lang="en-US" sz="2400" dirty="0">
                <a:solidFill>
                  <a:srgbClr val="FFFF00"/>
                </a:solidFill>
              </a:rPr>
              <a:t> of October 2025)</a:t>
            </a:r>
          </a:p>
          <a:p>
            <a:pPr marL="0" indent="0">
              <a:buNone/>
            </a:pPr>
            <a:r>
              <a:rPr lang="en-US" sz="2400" dirty="0">
                <a:solidFill>
                  <a:srgbClr val="FFFF00"/>
                </a:solidFill>
              </a:rPr>
              <a:t>Ng, J. (2016). </a:t>
            </a:r>
            <a:r>
              <a:rPr lang="en-US" sz="2400" i="1" dirty="0">
                <a:solidFill>
                  <a:srgbClr val="FFFF00"/>
                </a:solidFill>
              </a:rPr>
              <a:t>Harry Potter and the </a:t>
            </a:r>
            <a:r>
              <a:rPr lang="en-US" sz="2400" i="1" err="1">
                <a:solidFill>
                  <a:srgbClr val="FFFF00"/>
                </a:solidFill>
              </a:rPr>
              <a:t>Spectre</a:t>
            </a:r>
            <a:r>
              <a:rPr lang="en-US" sz="2400" i="1" dirty="0">
                <a:solidFill>
                  <a:srgbClr val="FFFF00"/>
                </a:solidFill>
              </a:rPr>
              <a:t> of British Identity - Jeannette Ng - Medium</a:t>
            </a:r>
            <a:r>
              <a:rPr lang="en-US" sz="2400" dirty="0">
                <a:solidFill>
                  <a:srgbClr val="FFFF00"/>
                </a:solidFill>
              </a:rPr>
              <a:t>. [online] Medium. Available at: </a:t>
            </a:r>
            <a:r>
              <a:rPr lang="en-US" sz="2400" u="sng" dirty="0">
                <a:solidFill>
                  <a:srgbClr val="FFFF00"/>
                </a:solidFill>
                <a:hlinkClick r:id="rId3">
                  <a:extLst>
                    <a:ext uri="{A12FA001-AC4F-418D-AE19-62706E023703}">
                      <ahyp:hlinkClr xmlns:ahyp="http://schemas.microsoft.com/office/drawing/2018/hyperlinkcolor" val="tx"/>
                    </a:ext>
                  </a:extLst>
                </a:hlinkClick>
              </a:rPr>
              <a:t>https://medium.com/@nettlefish/harry-potter-and-the-spectre-of-british-identity-c12779f56f9a</a:t>
            </a:r>
            <a:r>
              <a:rPr lang="en-US" sz="2400" dirty="0">
                <a:solidFill>
                  <a:srgbClr val="FFFF00"/>
                </a:solidFill>
              </a:rPr>
              <a:t> (accessed 19</a:t>
            </a:r>
            <a:r>
              <a:rPr lang="en-US" sz="2400" baseline="30000" dirty="0">
                <a:solidFill>
                  <a:srgbClr val="FFFF00"/>
                </a:solidFill>
              </a:rPr>
              <a:t>th</a:t>
            </a:r>
            <a:r>
              <a:rPr lang="en-US" sz="2400" dirty="0">
                <a:solidFill>
                  <a:srgbClr val="FFFF00"/>
                </a:solidFill>
              </a:rPr>
              <a:t> of October)</a:t>
            </a:r>
          </a:p>
          <a:p>
            <a:pPr marL="0" indent="0">
              <a:buNone/>
            </a:pPr>
            <a:r>
              <a:rPr lang="en-US" sz="2400" dirty="0">
                <a:solidFill>
                  <a:srgbClr val="FFFF00"/>
                </a:solidFill>
              </a:rPr>
              <a:t>Phillips, V. (2021) ‘The Lifelike Misogyny of Scream’s Stu Macher’, </a:t>
            </a:r>
            <a:r>
              <a:rPr lang="en-US" sz="2400" i="1" dirty="0">
                <a:solidFill>
                  <a:srgbClr val="FFFF00"/>
                </a:solidFill>
              </a:rPr>
              <a:t>Film Daze</a:t>
            </a:r>
            <a:r>
              <a:rPr lang="en-US" sz="2400" dirty="0">
                <a:solidFill>
                  <a:srgbClr val="FFFF00"/>
                </a:solidFill>
              </a:rPr>
              <a:t>, October 7</a:t>
            </a:r>
            <a:r>
              <a:rPr lang="en-US" sz="2400" baseline="30000" dirty="0">
                <a:solidFill>
                  <a:srgbClr val="FFFF00"/>
                </a:solidFill>
              </a:rPr>
              <a:t>th</a:t>
            </a:r>
            <a:r>
              <a:rPr lang="en-US" sz="2400" dirty="0">
                <a:solidFill>
                  <a:srgbClr val="FFFF00"/>
                </a:solidFill>
              </a:rPr>
              <a:t> . Available at: </a:t>
            </a:r>
            <a:r>
              <a:rPr lang="en-US" sz="2400" u="sng" dirty="0">
                <a:solidFill>
                  <a:srgbClr val="FFFF00"/>
                </a:solidFill>
                <a:hlinkClick r:id="rId4">
                  <a:extLst>
                    <a:ext uri="{A12FA001-AC4F-418D-AE19-62706E023703}">
                      <ahyp:hlinkClr xmlns:ahyp="http://schemas.microsoft.com/office/drawing/2018/hyperlinkcolor" val="tx"/>
                    </a:ext>
                  </a:extLst>
                </a:hlinkClick>
              </a:rPr>
              <a:t>https://filmdaze.net/the-lifelike-misogyny-of-screams-stu-macher/</a:t>
            </a:r>
            <a:r>
              <a:rPr lang="en-US" sz="2400" dirty="0">
                <a:solidFill>
                  <a:srgbClr val="FFFF00"/>
                </a:solidFill>
              </a:rPr>
              <a:t> (accessed 27</a:t>
            </a:r>
            <a:r>
              <a:rPr lang="en-US" sz="2400" baseline="30000" dirty="0">
                <a:solidFill>
                  <a:srgbClr val="FFFF00"/>
                </a:solidFill>
              </a:rPr>
              <a:t>th</a:t>
            </a:r>
            <a:r>
              <a:rPr lang="en-US" sz="2400" dirty="0">
                <a:solidFill>
                  <a:srgbClr val="FFFF00"/>
                </a:solidFill>
              </a:rPr>
              <a:t> of September 2025)</a:t>
            </a:r>
          </a:p>
          <a:p>
            <a:endParaRPr lang="en-GB" sz="2400" dirty="0">
              <a:solidFill>
                <a:srgbClr val="FFFF00"/>
              </a:solidFill>
            </a:endParaRPr>
          </a:p>
        </p:txBody>
      </p:sp>
    </p:spTree>
    <p:extLst>
      <p:ext uri="{BB962C8B-B14F-4D97-AF65-F5344CB8AC3E}">
        <p14:creationId xmlns:p14="http://schemas.microsoft.com/office/powerpoint/2010/main" val="40836873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6525F-25C6-E024-E251-4B3705F76E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BE1A88-FB5C-A0B6-FD7B-C5BA67430D75}"/>
              </a:ext>
            </a:extLst>
          </p:cNvPr>
          <p:cNvSpPr>
            <a:spLocks noGrp="1"/>
          </p:cNvSpPr>
          <p:nvPr>
            <p:ph type="title"/>
          </p:nvPr>
        </p:nvSpPr>
        <p:spPr/>
        <p:txBody>
          <a:bodyPr/>
          <a:lstStyle/>
          <a:p>
            <a:r>
              <a:rPr lang="en-GB" dirty="0">
                <a:solidFill>
                  <a:srgbClr val="FFFF00"/>
                </a:solidFill>
              </a:rPr>
              <a:t>Bibliography</a:t>
            </a:r>
          </a:p>
        </p:txBody>
      </p:sp>
      <p:sp>
        <p:nvSpPr>
          <p:cNvPr id="3" name="Content Placeholder 2">
            <a:extLst>
              <a:ext uri="{FF2B5EF4-FFF2-40B4-BE49-F238E27FC236}">
                <a16:creationId xmlns:a16="http://schemas.microsoft.com/office/drawing/2014/main" id="{25B0DD73-BDD6-D5DA-26FD-6C7B266D0146}"/>
              </a:ext>
            </a:extLst>
          </p:cNvPr>
          <p:cNvSpPr>
            <a:spLocks noGrp="1"/>
          </p:cNvSpPr>
          <p:nvPr>
            <p:ph idx="1"/>
          </p:nvPr>
        </p:nvSpPr>
        <p:spPr>
          <a:xfrm>
            <a:off x="136676" y="1450673"/>
            <a:ext cx="11833980" cy="4351338"/>
          </a:xfrm>
        </p:spPr>
        <p:txBody>
          <a:bodyPr vert="horz" lIns="91440" tIns="45720" rIns="91440" bIns="45720" rtlCol="0" anchor="t">
            <a:noAutofit/>
          </a:bodyPr>
          <a:lstStyle/>
          <a:p>
            <a:pPr marL="0" indent="0">
              <a:buNone/>
            </a:pPr>
            <a:r>
              <a:rPr lang="en-US" sz="2200" dirty="0">
                <a:solidFill>
                  <a:srgbClr val="FFFF00"/>
                </a:solidFill>
              </a:rPr>
              <a:t>Polglase, A (2025) ‘Unmasked: Secret BBC filming exposes hidden culture of misogyny and racism inside Met Police’, BBC News, October the 1</a:t>
            </a:r>
            <a:r>
              <a:rPr lang="en-US" sz="2200" baseline="30000" dirty="0">
                <a:solidFill>
                  <a:srgbClr val="FFFF00"/>
                </a:solidFill>
              </a:rPr>
              <a:t>st</a:t>
            </a:r>
            <a:r>
              <a:rPr lang="en-US" sz="2200" dirty="0">
                <a:solidFill>
                  <a:srgbClr val="FFFF00"/>
                </a:solidFill>
              </a:rPr>
              <a:t> , Available at: </a:t>
            </a:r>
            <a:r>
              <a:rPr lang="en-US" sz="2200" u="sng" dirty="0">
                <a:solidFill>
                  <a:srgbClr val="FFFF00"/>
                </a:solidFill>
                <a:hlinkClick r:id="rId2">
                  <a:extLst>
                    <a:ext uri="{A12FA001-AC4F-418D-AE19-62706E023703}">
                      <ahyp:hlinkClr xmlns:ahyp="http://schemas.microsoft.com/office/drawing/2018/hyperlinkcolor" val="tx"/>
                    </a:ext>
                  </a:extLst>
                </a:hlinkClick>
              </a:rPr>
              <a:t>https://www.bbc.co.uk/news/articles/cvgq06d44jyo</a:t>
            </a:r>
            <a:r>
              <a:rPr lang="en-US" sz="2200" dirty="0">
                <a:solidFill>
                  <a:srgbClr val="FFFF00"/>
                </a:solidFill>
              </a:rPr>
              <a:t> (accessed 10</a:t>
            </a:r>
            <a:r>
              <a:rPr lang="en-US" sz="2200" baseline="30000" dirty="0">
                <a:solidFill>
                  <a:srgbClr val="FFFF00"/>
                </a:solidFill>
              </a:rPr>
              <a:t>th</a:t>
            </a:r>
            <a:r>
              <a:rPr lang="en-US" sz="2200" dirty="0">
                <a:solidFill>
                  <a:srgbClr val="FFFF00"/>
                </a:solidFill>
              </a:rPr>
              <a:t> of October 2025)</a:t>
            </a:r>
            <a:endParaRPr lang="en-US"/>
          </a:p>
          <a:p>
            <a:pPr marL="0" indent="0">
              <a:buNone/>
            </a:pPr>
            <a:r>
              <a:rPr lang="en-US" sz="2200" dirty="0">
                <a:solidFill>
                  <a:srgbClr val="FFFF00"/>
                </a:solidFill>
              </a:rPr>
              <a:t>Rössler, W (2016) ‘ The stigma of mental disorders: A millennia-long history of social exclusion and prejudices’, </a:t>
            </a:r>
            <a:r>
              <a:rPr lang="en-US" sz="2200" i="1" dirty="0">
                <a:solidFill>
                  <a:srgbClr val="FFFF00"/>
                </a:solidFill>
              </a:rPr>
              <a:t>EMBO Press</a:t>
            </a:r>
            <a:r>
              <a:rPr lang="en-US" sz="2200" dirty="0">
                <a:solidFill>
                  <a:srgbClr val="FFFF00"/>
                </a:solidFill>
              </a:rPr>
              <a:t>, volume 17, p.1250 - p.1253. Available at: </a:t>
            </a:r>
            <a:r>
              <a:rPr lang="en-US" sz="2200" u="sng" dirty="0">
                <a:solidFill>
                  <a:srgbClr val="FFFF00"/>
                </a:solidFill>
                <a:hlinkClick r:id="rId3">
                  <a:extLst>
                    <a:ext uri="{A12FA001-AC4F-418D-AE19-62706E023703}">
                      <ahyp:hlinkClr xmlns:ahyp="http://schemas.microsoft.com/office/drawing/2018/hyperlinkcolor" val="tx"/>
                    </a:ext>
                  </a:extLst>
                </a:hlinkClick>
              </a:rPr>
              <a:t>https://www.embopress.org/doi/full/10.15252/embr.201643041</a:t>
            </a:r>
            <a:r>
              <a:rPr lang="en-US" sz="2200" dirty="0">
                <a:solidFill>
                  <a:srgbClr val="FFFF00"/>
                </a:solidFill>
              </a:rPr>
              <a:t> (Accessed: 11</a:t>
            </a:r>
            <a:r>
              <a:rPr lang="en-US" sz="2200" baseline="30000" dirty="0">
                <a:solidFill>
                  <a:srgbClr val="FFFF00"/>
                </a:solidFill>
              </a:rPr>
              <a:t>th</a:t>
            </a:r>
            <a:r>
              <a:rPr lang="en-US" sz="2200" dirty="0">
                <a:solidFill>
                  <a:srgbClr val="FFFF00"/>
                </a:solidFill>
              </a:rPr>
              <a:t> of October 2025)</a:t>
            </a:r>
          </a:p>
          <a:p>
            <a:pPr marL="0" indent="0">
              <a:buNone/>
            </a:pPr>
            <a:r>
              <a:rPr lang="en-US" sz="2200" dirty="0">
                <a:solidFill>
                  <a:srgbClr val="FFFF00"/>
                </a:solidFill>
              </a:rPr>
              <a:t>Sandhya, S, Satish, K. (2018) ‘Comparative study of performance: Swang and Bretolt Brecht's epic theatre and Verfremdungseffekt’, </a:t>
            </a:r>
            <a:r>
              <a:rPr lang="en-US" sz="2200" i="1" dirty="0">
                <a:solidFill>
                  <a:srgbClr val="FFFF00"/>
                </a:solidFill>
              </a:rPr>
              <a:t>Indian Journal of Health and Wellbeing</a:t>
            </a:r>
            <a:r>
              <a:rPr lang="en-US" sz="2200" dirty="0">
                <a:solidFill>
                  <a:srgbClr val="FFFF00"/>
                </a:solidFill>
              </a:rPr>
              <a:t>, volume 9 (issue 7, July), p.934 - p.936, Available at: </a:t>
            </a:r>
            <a:r>
              <a:rPr lang="en-US" sz="2200" u="sng" dirty="0">
                <a:solidFill>
                  <a:srgbClr val="FFFF00"/>
                </a:solidFill>
                <a:hlinkClick r:id="rId4">
                  <a:extLst>
                    <a:ext uri="{A12FA001-AC4F-418D-AE19-62706E023703}">
                      <ahyp:hlinkClr xmlns:ahyp="http://schemas.microsoft.com/office/drawing/2018/hyperlinkcolor" val="tx"/>
                    </a:ext>
                  </a:extLst>
                </a:hlinkClick>
              </a:rPr>
              <a:t>https://www.proquest.com/docview/2157812756?accountid=130472&amp;parentSessionId=aJuY2Rv2bEDppR9gpaP%2FFhcA7Es1hrKy7ORzemNpDRo%3D&amp;pq-origsite=primo&amp;sourcetype=Scholarly%20Journals</a:t>
            </a:r>
            <a:r>
              <a:rPr lang="en-US" sz="2200" dirty="0">
                <a:solidFill>
                  <a:srgbClr val="FFFF00"/>
                </a:solidFill>
              </a:rPr>
              <a:t> (accessed 3</a:t>
            </a:r>
            <a:r>
              <a:rPr lang="en-US" sz="2200" baseline="30000" dirty="0">
                <a:solidFill>
                  <a:srgbClr val="FFFF00"/>
                </a:solidFill>
              </a:rPr>
              <a:t>rd</a:t>
            </a:r>
            <a:r>
              <a:rPr lang="en-US" sz="2200" dirty="0">
                <a:solidFill>
                  <a:srgbClr val="FFFF00"/>
                </a:solidFill>
              </a:rPr>
              <a:t> of October 2025)</a:t>
            </a:r>
          </a:p>
          <a:p>
            <a:pPr marL="0" indent="0">
              <a:buNone/>
            </a:pPr>
            <a:r>
              <a:rPr lang="en-US" sz="2200" i="1" dirty="0">
                <a:solidFill>
                  <a:srgbClr val="FFFF00"/>
                </a:solidFill>
              </a:rPr>
              <a:t>Scream </a:t>
            </a:r>
            <a:r>
              <a:rPr lang="en-US" sz="2200" dirty="0">
                <a:solidFill>
                  <a:srgbClr val="FFFF00"/>
                </a:solidFill>
              </a:rPr>
              <a:t>(1996) Directed by Wes Craven [Feature Film]. Dimension Films.</a:t>
            </a:r>
          </a:p>
          <a:p>
            <a:pPr marL="0" indent="0">
              <a:buNone/>
            </a:pPr>
            <a:r>
              <a:rPr lang="en-US" sz="2200" err="1">
                <a:solidFill>
                  <a:srgbClr val="FFFF00"/>
                </a:solidFill>
              </a:rPr>
              <a:t>Sierz</a:t>
            </a:r>
            <a:r>
              <a:rPr lang="en-US" sz="2200" dirty="0">
                <a:solidFill>
                  <a:srgbClr val="FFFF00"/>
                </a:solidFill>
              </a:rPr>
              <a:t>, A (2001)</a:t>
            </a:r>
            <a:r>
              <a:rPr lang="en-US" sz="2200" i="1" dirty="0">
                <a:solidFill>
                  <a:srgbClr val="FFFF00"/>
                </a:solidFill>
              </a:rPr>
              <a:t> In-Yer-Face Theatre: British Drama Today</a:t>
            </a:r>
            <a:r>
              <a:rPr lang="en-US" sz="2200" dirty="0">
                <a:solidFill>
                  <a:srgbClr val="FFFF00"/>
                </a:solidFill>
              </a:rPr>
              <a:t>, Faber and Faber</a:t>
            </a:r>
          </a:p>
          <a:p>
            <a:endParaRPr lang="en-GB" dirty="0"/>
          </a:p>
        </p:txBody>
      </p:sp>
    </p:spTree>
    <p:extLst>
      <p:ext uri="{BB962C8B-B14F-4D97-AF65-F5344CB8AC3E}">
        <p14:creationId xmlns:p14="http://schemas.microsoft.com/office/powerpoint/2010/main" val="28634369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EC7B3-6A5A-DF95-DC71-5CDB167C72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565E6F-71D1-EBEC-8505-CE09A8ED2F7C}"/>
              </a:ext>
            </a:extLst>
          </p:cNvPr>
          <p:cNvSpPr>
            <a:spLocks noGrp="1"/>
          </p:cNvSpPr>
          <p:nvPr>
            <p:ph type="title"/>
          </p:nvPr>
        </p:nvSpPr>
        <p:spPr/>
        <p:txBody>
          <a:bodyPr/>
          <a:lstStyle/>
          <a:p>
            <a:r>
              <a:rPr lang="en-GB" dirty="0">
                <a:solidFill>
                  <a:srgbClr val="FFFF00"/>
                </a:solidFill>
              </a:rPr>
              <a:t>Bibliography</a:t>
            </a:r>
          </a:p>
        </p:txBody>
      </p:sp>
      <p:sp>
        <p:nvSpPr>
          <p:cNvPr id="5" name="Content Placeholder 4">
            <a:extLst>
              <a:ext uri="{FF2B5EF4-FFF2-40B4-BE49-F238E27FC236}">
                <a16:creationId xmlns:a16="http://schemas.microsoft.com/office/drawing/2014/main" id="{9651A884-E43A-428F-6FDE-AEAAFCA1E1CD}"/>
              </a:ext>
            </a:extLst>
          </p:cNvPr>
          <p:cNvSpPr>
            <a:spLocks noGrp="1"/>
          </p:cNvSpPr>
          <p:nvPr>
            <p:ph idx="1"/>
          </p:nvPr>
        </p:nvSpPr>
        <p:spPr>
          <a:xfrm>
            <a:off x="124581" y="1486958"/>
            <a:ext cx="12063790" cy="4351338"/>
          </a:xfrm>
        </p:spPr>
        <p:txBody>
          <a:bodyPr vert="horz" lIns="91440" tIns="45720" rIns="91440" bIns="45720" rtlCol="0" anchor="t">
            <a:noAutofit/>
          </a:bodyPr>
          <a:lstStyle/>
          <a:p>
            <a:pPr marL="0" indent="0">
              <a:buNone/>
            </a:pPr>
            <a:r>
              <a:rPr lang="en-US" sz="2200" dirty="0">
                <a:solidFill>
                  <a:srgbClr val="FFFF00"/>
                </a:solidFill>
              </a:rPr>
              <a:t>Smith, A; Cooper, Stephen J (2006) </a:t>
            </a:r>
            <a:r>
              <a:rPr lang="en-US" sz="2200" i="1" dirty="0">
                <a:solidFill>
                  <a:srgbClr val="FFFF00"/>
                </a:solidFill>
              </a:rPr>
              <a:t>‘</a:t>
            </a:r>
            <a:r>
              <a:rPr lang="en-US" sz="2200" dirty="0">
                <a:solidFill>
                  <a:srgbClr val="FFFF00"/>
                </a:solidFill>
              </a:rPr>
              <a:t>Hollywood schizophrenia</a:t>
            </a:r>
            <a:r>
              <a:rPr lang="en-US" sz="2200" i="1" dirty="0">
                <a:solidFill>
                  <a:srgbClr val="FFFF00"/>
                </a:solidFill>
              </a:rPr>
              <a:t>’</a:t>
            </a:r>
            <a:r>
              <a:rPr lang="en-US" sz="2200" dirty="0">
                <a:solidFill>
                  <a:srgbClr val="FFFF00"/>
                </a:solidFill>
              </a:rPr>
              <a:t>. To be published in </a:t>
            </a:r>
            <a:r>
              <a:rPr lang="en-US" sz="2200" i="1" dirty="0">
                <a:solidFill>
                  <a:srgbClr val="FFFF00"/>
                </a:solidFill>
              </a:rPr>
              <a:t>the British Medical Journal</a:t>
            </a:r>
            <a:r>
              <a:rPr lang="en-US" sz="2200" dirty="0">
                <a:solidFill>
                  <a:srgbClr val="FFFF00"/>
                </a:solidFill>
              </a:rPr>
              <a:t>, Vol.14, Available at: </a:t>
            </a:r>
            <a:r>
              <a:rPr lang="en-US" sz="2200" u="sng" dirty="0">
                <a:solidFill>
                  <a:srgbClr val="FFFF00"/>
                </a:solidFill>
                <a:hlinkClick r:id="rId2">
                  <a:extLst>
                    <a:ext uri="{A12FA001-AC4F-418D-AE19-62706E023703}">
                      <ahyp:hlinkClr xmlns:ahyp="http://schemas.microsoft.com/office/drawing/2018/hyperlinkcolor" val="tx"/>
                    </a:ext>
                  </a:extLst>
                </a:hlinkClick>
              </a:rPr>
              <a:t>https://www.proquest.com/docview/1786249290?accountid=130472&amp;parentSessionId=WjOgGhSoEgVtoqmhUfX7erqe70J2DkWWY7JcGvDnp4Q%3D&amp;pq-origsite=primo&amp;sourcetype=Scholarly%20Journals</a:t>
            </a:r>
            <a:r>
              <a:rPr lang="en-US" sz="2200" dirty="0">
                <a:solidFill>
                  <a:srgbClr val="FFFF00"/>
                </a:solidFill>
              </a:rPr>
              <a:t> (Accessed 10</a:t>
            </a:r>
            <a:r>
              <a:rPr lang="en-US" sz="2200" baseline="30000" dirty="0">
                <a:solidFill>
                  <a:srgbClr val="FFFF00"/>
                </a:solidFill>
              </a:rPr>
              <a:t>th</a:t>
            </a:r>
            <a:r>
              <a:rPr lang="en-US" sz="2200" dirty="0">
                <a:solidFill>
                  <a:srgbClr val="FFFF00"/>
                </a:solidFill>
              </a:rPr>
              <a:t> of October 2025)</a:t>
            </a:r>
            <a:endParaRPr lang="en-US" sz="2200"/>
          </a:p>
          <a:p>
            <a:pPr marL="0" indent="0">
              <a:buNone/>
            </a:pPr>
            <a:r>
              <a:rPr lang="en-US" sz="2200" dirty="0">
                <a:solidFill>
                  <a:srgbClr val="FFFF00"/>
                </a:solidFill>
              </a:rPr>
              <a:t>Stack, P (2000) ‘How Effects Stole ‘Christmas’/ Supercharged ‘Grinch’ stays true to Seuss but amps up Carrey’s character’, Review of </a:t>
            </a:r>
            <a:r>
              <a:rPr lang="en-US" sz="2200" i="1" dirty="0">
                <a:solidFill>
                  <a:srgbClr val="FFFF00"/>
                </a:solidFill>
              </a:rPr>
              <a:t>How the Grinch Stole Christmas</a:t>
            </a:r>
            <a:r>
              <a:rPr lang="en-US" sz="2200" dirty="0">
                <a:solidFill>
                  <a:srgbClr val="FFFF00"/>
                </a:solidFill>
              </a:rPr>
              <a:t>, directed by Ron Howard. Available at: </a:t>
            </a:r>
            <a:r>
              <a:rPr lang="en-US" sz="2200" u="sng" dirty="0">
                <a:solidFill>
                  <a:srgbClr val="FFFF00"/>
                </a:solidFill>
                <a:hlinkClick r:id="rId3">
                  <a:extLst>
                    <a:ext uri="{A12FA001-AC4F-418D-AE19-62706E023703}">
                      <ahyp:hlinkClr xmlns:ahyp="http://schemas.microsoft.com/office/drawing/2018/hyperlinkcolor" val="tx"/>
                    </a:ext>
                  </a:extLst>
                </a:hlinkClick>
              </a:rPr>
              <a:t>https://www.sfgate.com/movies/article/How-Effects-Stole-Christmas-Supercharged-3302567.php</a:t>
            </a:r>
            <a:r>
              <a:rPr lang="en-US" sz="2200" dirty="0">
                <a:solidFill>
                  <a:srgbClr val="FFFF00"/>
                </a:solidFill>
              </a:rPr>
              <a:t> (accessed 19</a:t>
            </a:r>
            <a:r>
              <a:rPr lang="en-US" sz="2200" baseline="30000" dirty="0">
                <a:solidFill>
                  <a:srgbClr val="FFFF00"/>
                </a:solidFill>
              </a:rPr>
              <a:t>th</a:t>
            </a:r>
            <a:r>
              <a:rPr lang="en-US" sz="2200" dirty="0">
                <a:solidFill>
                  <a:srgbClr val="FFFF00"/>
                </a:solidFill>
              </a:rPr>
              <a:t> of October 2025)</a:t>
            </a:r>
          </a:p>
          <a:p>
            <a:pPr marL="0" indent="0">
              <a:buNone/>
            </a:pPr>
            <a:r>
              <a:rPr lang="en-US" sz="2200" dirty="0">
                <a:solidFill>
                  <a:srgbClr val="FFFF00"/>
                </a:solidFill>
              </a:rPr>
              <a:t>Stamatiou, E. (2022). Joan Littlewood and Ariane </a:t>
            </a:r>
            <a:r>
              <a:rPr lang="en-US" sz="2200" err="1">
                <a:solidFill>
                  <a:srgbClr val="FFFF00"/>
                </a:solidFill>
              </a:rPr>
              <a:t>Mnouchkine</a:t>
            </a:r>
            <a:r>
              <a:rPr lang="en-US" sz="2200" dirty="0">
                <a:solidFill>
                  <a:srgbClr val="FFFF00"/>
                </a:solidFill>
              </a:rPr>
              <a:t> against the canon: developing the actors’ social representations through clowning. </a:t>
            </a:r>
            <a:r>
              <a:rPr lang="en-US" sz="2200" i="1" dirty="0">
                <a:solidFill>
                  <a:srgbClr val="FFFF00"/>
                </a:solidFill>
              </a:rPr>
              <a:t>Theatre, Dance and Performance Training</a:t>
            </a:r>
            <a:r>
              <a:rPr lang="en-US" sz="2200" dirty="0">
                <a:solidFill>
                  <a:srgbClr val="FFFF00"/>
                </a:solidFill>
              </a:rPr>
              <a:t>, pp.1–17. Available at: </a:t>
            </a:r>
            <a:r>
              <a:rPr lang="en-US" sz="2200" u="sng" dirty="0">
                <a:solidFill>
                  <a:srgbClr val="FFFF00"/>
                </a:solidFill>
                <a:hlinkClick r:id="rId4">
                  <a:extLst>
                    <a:ext uri="{A12FA001-AC4F-418D-AE19-62706E023703}">
                      <ahyp:hlinkClr xmlns:ahyp="http://schemas.microsoft.com/office/drawing/2018/hyperlinkcolor" val="tx"/>
                    </a:ext>
                  </a:extLst>
                </a:hlinkClick>
              </a:rPr>
              <a:t>https://www-tandfonline-com.ezproxy.uwtsd.ac.uk/doi/full/10.1080/19443927.2021.1968026#d1e90</a:t>
            </a:r>
            <a:r>
              <a:rPr lang="en-US" sz="2200" dirty="0">
                <a:solidFill>
                  <a:srgbClr val="FFFF00"/>
                </a:solidFill>
              </a:rPr>
              <a:t> (accessed 11</a:t>
            </a:r>
            <a:r>
              <a:rPr lang="en-US" sz="2200" baseline="30000" dirty="0">
                <a:solidFill>
                  <a:srgbClr val="FFFF00"/>
                </a:solidFill>
              </a:rPr>
              <a:t>th</a:t>
            </a:r>
            <a:r>
              <a:rPr lang="en-US" sz="2200" dirty="0">
                <a:solidFill>
                  <a:srgbClr val="FFFF00"/>
                </a:solidFill>
              </a:rPr>
              <a:t> of October 2025)</a:t>
            </a:r>
          </a:p>
          <a:p>
            <a:pPr marL="0" indent="0">
              <a:buNone/>
            </a:pPr>
            <a:r>
              <a:rPr lang="en-US" sz="2200" dirty="0">
                <a:solidFill>
                  <a:srgbClr val="FFFF00"/>
                </a:solidFill>
              </a:rPr>
              <a:t>Stolzenberg, M (1979), </a:t>
            </a:r>
            <a:r>
              <a:rPr lang="en-US" sz="2200" i="1" dirty="0">
                <a:solidFill>
                  <a:srgbClr val="FFFF00"/>
                </a:solidFill>
              </a:rPr>
              <a:t>Exploring Mime</a:t>
            </a:r>
            <a:r>
              <a:rPr lang="en-US" sz="2200" dirty="0">
                <a:solidFill>
                  <a:srgbClr val="FFFF00"/>
                </a:solidFill>
              </a:rPr>
              <a:t>, HarperCollins Distribution Services</a:t>
            </a:r>
          </a:p>
          <a:p>
            <a:pPr marL="0" indent="0">
              <a:buNone/>
            </a:pPr>
            <a:r>
              <a:rPr lang="en-US" sz="2200" i="1" dirty="0">
                <a:solidFill>
                  <a:srgbClr val="FFFF00"/>
                </a:solidFill>
              </a:rPr>
              <a:t>The Mask</a:t>
            </a:r>
            <a:r>
              <a:rPr lang="en-US" sz="2200" dirty="0">
                <a:solidFill>
                  <a:srgbClr val="FFFF00"/>
                </a:solidFill>
              </a:rPr>
              <a:t> (1994) Directed by Chuck Russell [Feature Film]. New Line Cinema</a:t>
            </a:r>
          </a:p>
          <a:p>
            <a:endParaRPr lang="en-GB" dirty="0"/>
          </a:p>
        </p:txBody>
      </p:sp>
    </p:spTree>
    <p:extLst>
      <p:ext uri="{BB962C8B-B14F-4D97-AF65-F5344CB8AC3E}">
        <p14:creationId xmlns:p14="http://schemas.microsoft.com/office/powerpoint/2010/main" val="101388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Process Workbook for Script Rehearsal and Performance</vt:lpstr>
      <vt:lpstr>Contents:</vt:lpstr>
      <vt:lpstr>Oh What a Lovely War!</vt:lpstr>
      <vt:lpstr>Oh What a Lovely War!</vt:lpstr>
      <vt:lpstr>Oh What a Lovely War!</vt:lpstr>
      <vt:lpstr>PowerPoint Presentation</vt:lpstr>
      <vt:lpstr>Oh What a Lovely War!</vt:lpstr>
      <vt:lpstr>PowerPoint Presentation</vt:lpstr>
      <vt:lpstr>Oh What a Lovely War!</vt:lpstr>
      <vt:lpstr>PowerPoint Presentation</vt:lpstr>
      <vt:lpstr>Rage</vt:lpstr>
      <vt:lpstr>Rage</vt:lpstr>
      <vt:lpstr>Rage</vt:lpstr>
      <vt:lpstr>Rage</vt:lpstr>
      <vt:lpstr>Rage</vt:lpstr>
      <vt:lpstr>Monologue (Accidental Death of an Anarchist)</vt:lpstr>
      <vt:lpstr>Monologue (Accidental Death of an Anarchist)</vt:lpstr>
      <vt:lpstr>Monologue (Accidental Death of an Anarchist)</vt:lpstr>
      <vt:lpstr>Monologue (Accidental Death of an Anarchist)</vt:lpstr>
      <vt:lpstr>Monologue (Accidental Death of an Anarchist)</vt:lpstr>
      <vt:lpstr>Monologue (Accidental Death of an Anarchist)</vt:lpstr>
      <vt:lpstr>Evaluation</vt:lpstr>
      <vt:lpstr>Bibliography</vt:lpstr>
      <vt:lpstr>Bibliography</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549</cp:revision>
  <dcterms:created xsi:type="dcterms:W3CDTF">2025-10-30T11:22:45Z</dcterms:created>
  <dcterms:modified xsi:type="dcterms:W3CDTF">2025-10-31T10:51:22Z</dcterms:modified>
</cp:coreProperties>
</file>