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</p:sldIdLst>
  <p:sldSz cx="21374100" cy="15113000"/>
  <p:notesSz cx="6858000" cy="9144000"/>
  <p:embeddedFontLst>
    <p:embeddedFont>
      <p:font typeface="Barlow Medium" panose="00000600000000000000" pitchFamily="2" charset="0"/>
      <p:regular r:id="rId5"/>
      <p:italic r:id="rId6"/>
    </p:embeddedFont>
    <p:embeddedFont>
      <p:font typeface="KodchiangUPC" panose="02020603050405020304" pitchFamily="18" charset="-34"/>
      <p:regular r:id="rId7"/>
      <p:bold r:id="rId8"/>
      <p:italic r:id="rId9"/>
      <p:boldItalic r:id="rId10"/>
    </p:embeddedFont>
    <p:embeddedFont>
      <p:font typeface="Londrina Solid" panose="020B0604020202020204" charset="0"/>
      <p:regular r:id="rId11"/>
    </p:embeddedFont>
    <p:embeddedFont>
      <p:font typeface="Londrina Solid Heavy" panose="020B0604020202020204" charset="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94622" autoAdjust="0"/>
  </p:normalViewPr>
  <p:slideViewPr>
    <p:cSldViewPr>
      <p:cViewPr>
        <p:scale>
          <a:sx n="32" d="100"/>
          <a:sy n="32" d="100"/>
        </p:scale>
        <p:origin x="1338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font" Target="fonts/font7.fntdata"/><Relationship Id="rId5" Type="http://schemas.openxmlformats.org/officeDocument/2006/relationships/font" Target="fonts/font1.fntdata"/><Relationship Id="rId15" Type="http://schemas.openxmlformats.org/officeDocument/2006/relationships/theme" Target="theme/theme1.xml"/><Relationship Id="rId10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font" Target="fonts/font5.fntdata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13" Type="http://schemas.openxmlformats.org/officeDocument/2006/relationships/hyperlink" Target="https://www.geograph.org.uk/photo/107033" TargetMode="External"/><Relationship Id="rId18" Type="http://schemas.openxmlformats.org/officeDocument/2006/relationships/image" Target="../media/image9.jpeg"/><Relationship Id="rId3" Type="http://schemas.openxmlformats.org/officeDocument/2006/relationships/hyperlink" Target="https://nation.cymru/feature/welsh-city-named-in-uk-top-10-for-young-people-to-explore-culture-and-history/" TargetMode="External"/><Relationship Id="rId7" Type="http://schemas.openxmlformats.org/officeDocument/2006/relationships/hyperlink" Target="https://englisharound.blogspot.com/2008/03/" TargetMode="External"/><Relationship Id="rId12" Type="http://schemas.openxmlformats.org/officeDocument/2006/relationships/image" Target="../media/image6.jpg"/><Relationship Id="rId17" Type="http://schemas.openxmlformats.org/officeDocument/2006/relationships/hyperlink" Target="https://jimzglebeblog.blogspot.com/2010/07/glebe-on-vacation-more-north-wales.html" TargetMode="External"/><Relationship Id="rId2" Type="http://schemas.openxmlformats.org/officeDocument/2006/relationships/image" Target="../media/image1.jpeg"/><Relationship Id="rId16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g"/><Relationship Id="rId11" Type="http://schemas.openxmlformats.org/officeDocument/2006/relationships/hyperlink" Target="https://www.photoeverywhere.co.uk/britain/walesgeneral/slides/27-welshsheep2.htm" TargetMode="External"/><Relationship Id="rId5" Type="http://schemas.openxmlformats.org/officeDocument/2006/relationships/hyperlink" Target="https://pixabay.com/en/welsh-flag-pennant-welsh-wales-2412265/" TargetMode="External"/><Relationship Id="rId15" Type="http://schemas.openxmlformats.org/officeDocument/2006/relationships/hyperlink" Target="http://www.pebblesoup.co.uk/2019/02/5-recipes-celebrating-leeks.html" TargetMode="External"/><Relationship Id="rId10" Type="http://schemas.openxmlformats.org/officeDocument/2006/relationships/image" Target="../media/image5.jpg"/><Relationship Id="rId19" Type="http://schemas.openxmlformats.org/officeDocument/2006/relationships/hyperlink" Target="https://www.flickr.com/photos/zingyyellow/3316090246/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s://cornwallincolours.blog/2023/03/01/march-1st/" TargetMode="External"/><Relationship Id="rId14" Type="http://schemas.openxmlformats.org/officeDocument/2006/relationships/image" Target="../media/image7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124000" y="3476955"/>
            <a:ext cx="7034283" cy="5310439"/>
            <a:chOff x="0" y="0"/>
            <a:chExt cx="7429831" cy="3968109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874984"/>
              <a:ext cx="7427401" cy="3093125"/>
              <a:chOff x="0" y="0"/>
              <a:chExt cx="18677425" cy="7778174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10160" y="16510"/>
                <a:ext cx="18654564" cy="7750234"/>
              </a:xfrm>
              <a:custGeom>
                <a:avLst/>
                <a:gdLst/>
                <a:ahLst/>
                <a:cxnLst/>
                <a:rect l="l" t="t" r="r" b="b"/>
                <a:pathLst>
                  <a:path w="18654564" h="7750234">
                    <a:moveTo>
                      <a:pt x="18654564" y="7750234"/>
                    </a:moveTo>
                    <a:lnTo>
                      <a:pt x="0" y="7742613"/>
                    </a:lnTo>
                    <a:lnTo>
                      <a:pt x="0" y="2701210"/>
                    </a:lnTo>
                    <a:lnTo>
                      <a:pt x="17780" y="19050"/>
                    </a:lnTo>
                    <a:lnTo>
                      <a:pt x="9301021" y="0"/>
                    </a:lnTo>
                    <a:lnTo>
                      <a:pt x="18635514" y="5080"/>
                    </a:lnTo>
                    <a:close/>
                  </a:path>
                </a:pathLst>
              </a:custGeom>
              <a:solidFill>
                <a:srgbClr val="EDEDED"/>
              </a:solidFill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-215" y="0"/>
                <a:ext cx="18678910" cy="7776198"/>
              </a:xfrm>
              <a:custGeom>
                <a:avLst/>
                <a:gdLst/>
                <a:ahLst/>
                <a:cxnLst/>
                <a:rect l="l" t="t" r="r" b="b"/>
                <a:pathLst>
                  <a:path w="18678910" h="7776198">
                    <a:moveTo>
                      <a:pt x="18645889" y="21590"/>
                    </a:moveTo>
                    <a:cubicBezTo>
                      <a:pt x="18647161" y="34290"/>
                      <a:pt x="18647161" y="44450"/>
                      <a:pt x="18648430" y="54610"/>
                    </a:cubicBezTo>
                    <a:cubicBezTo>
                      <a:pt x="18650970" y="182723"/>
                      <a:pt x="18652239" y="354172"/>
                      <a:pt x="18654780" y="519498"/>
                    </a:cubicBezTo>
                    <a:cubicBezTo>
                      <a:pt x="18654780" y="758302"/>
                      <a:pt x="18667480" y="5467029"/>
                      <a:pt x="18673830" y="5705833"/>
                    </a:cubicBezTo>
                    <a:cubicBezTo>
                      <a:pt x="18680180" y="6067101"/>
                      <a:pt x="18676370" y="6434492"/>
                      <a:pt x="18676370" y="6795760"/>
                    </a:cubicBezTo>
                    <a:cubicBezTo>
                      <a:pt x="18676370" y="7114165"/>
                      <a:pt x="18677639" y="7408078"/>
                      <a:pt x="18678911" y="7715944"/>
                    </a:cubicBezTo>
                    <a:cubicBezTo>
                      <a:pt x="18678911" y="7737534"/>
                      <a:pt x="18678911" y="7751504"/>
                      <a:pt x="18678911" y="7775634"/>
                    </a:cubicBezTo>
                    <a:cubicBezTo>
                      <a:pt x="18656050" y="7775634"/>
                      <a:pt x="18635730" y="7776904"/>
                      <a:pt x="18560370" y="7775634"/>
                    </a:cubicBezTo>
                    <a:cubicBezTo>
                      <a:pt x="17603071" y="7770554"/>
                      <a:pt x="16631045" y="7776904"/>
                      <a:pt x="15673747" y="7771823"/>
                    </a:cubicBezTo>
                    <a:cubicBezTo>
                      <a:pt x="15099368" y="7768013"/>
                      <a:pt x="14539717" y="7770554"/>
                      <a:pt x="13965338" y="7768013"/>
                    </a:cubicBezTo>
                    <a:cubicBezTo>
                      <a:pt x="13700239" y="7766744"/>
                      <a:pt x="13435142" y="7765473"/>
                      <a:pt x="13170044" y="7764204"/>
                    </a:cubicBezTo>
                    <a:cubicBezTo>
                      <a:pt x="13008040" y="7764204"/>
                      <a:pt x="12860763" y="7765473"/>
                      <a:pt x="12698758" y="7765473"/>
                    </a:cubicBezTo>
                    <a:cubicBezTo>
                      <a:pt x="12286384" y="7764204"/>
                      <a:pt x="11152353" y="7765473"/>
                      <a:pt x="10739979" y="7764204"/>
                    </a:cubicBezTo>
                    <a:cubicBezTo>
                      <a:pt x="10445425" y="7762934"/>
                      <a:pt x="4554360" y="7771823"/>
                      <a:pt x="4259807" y="7770554"/>
                    </a:cubicBezTo>
                    <a:cubicBezTo>
                      <a:pt x="4186168" y="7770554"/>
                      <a:pt x="4097802" y="7771823"/>
                      <a:pt x="4024164" y="7771823"/>
                    </a:cubicBezTo>
                    <a:cubicBezTo>
                      <a:pt x="3847432" y="7771823"/>
                      <a:pt x="3685427" y="7773094"/>
                      <a:pt x="3508695" y="7773094"/>
                    </a:cubicBezTo>
                    <a:cubicBezTo>
                      <a:pt x="3066865" y="7773094"/>
                      <a:pt x="2639763" y="7771823"/>
                      <a:pt x="2197933" y="7770554"/>
                    </a:cubicBezTo>
                    <a:cubicBezTo>
                      <a:pt x="1932835" y="7769284"/>
                      <a:pt x="1667737" y="7768013"/>
                      <a:pt x="1417367" y="7766744"/>
                    </a:cubicBezTo>
                    <a:cubicBezTo>
                      <a:pt x="946081" y="7765473"/>
                      <a:pt x="474796" y="7764204"/>
                      <a:pt x="44665" y="7764204"/>
                    </a:cubicBezTo>
                    <a:cubicBezTo>
                      <a:pt x="34505" y="7764204"/>
                      <a:pt x="25615" y="7764204"/>
                      <a:pt x="15455" y="7762934"/>
                    </a:cubicBezTo>
                    <a:cubicBezTo>
                      <a:pt x="6565" y="7761663"/>
                      <a:pt x="1485" y="7755313"/>
                      <a:pt x="4025" y="7746423"/>
                    </a:cubicBezTo>
                    <a:cubicBezTo>
                      <a:pt x="12915" y="7714238"/>
                      <a:pt x="9105" y="7561158"/>
                      <a:pt x="7835" y="7401954"/>
                    </a:cubicBezTo>
                    <a:cubicBezTo>
                      <a:pt x="6565" y="7077426"/>
                      <a:pt x="2755" y="6759021"/>
                      <a:pt x="4025" y="6434492"/>
                    </a:cubicBezTo>
                    <a:cubicBezTo>
                      <a:pt x="1485" y="6030362"/>
                      <a:pt x="-3595" y="1027721"/>
                      <a:pt x="4025" y="617468"/>
                    </a:cubicBezTo>
                    <a:cubicBezTo>
                      <a:pt x="5295" y="537867"/>
                      <a:pt x="4025" y="452142"/>
                      <a:pt x="5295" y="372541"/>
                    </a:cubicBezTo>
                    <a:cubicBezTo>
                      <a:pt x="6565" y="243954"/>
                      <a:pt x="9105" y="103121"/>
                      <a:pt x="10375" y="44450"/>
                    </a:cubicBezTo>
                    <a:cubicBezTo>
                      <a:pt x="10375" y="41910"/>
                      <a:pt x="11645" y="39370"/>
                      <a:pt x="12915" y="38100"/>
                    </a:cubicBezTo>
                    <a:cubicBezTo>
                      <a:pt x="34505" y="35560"/>
                      <a:pt x="106605" y="30480"/>
                      <a:pt x="342247" y="29210"/>
                    </a:cubicBezTo>
                    <a:cubicBezTo>
                      <a:pt x="739894" y="25400"/>
                      <a:pt x="1137541" y="22860"/>
                      <a:pt x="1549916" y="20320"/>
                    </a:cubicBezTo>
                    <a:cubicBezTo>
                      <a:pt x="1829742" y="17780"/>
                      <a:pt x="2109567" y="16510"/>
                      <a:pt x="2374665" y="13970"/>
                    </a:cubicBezTo>
                    <a:cubicBezTo>
                      <a:pt x="2639763" y="11430"/>
                      <a:pt x="2919589" y="8890"/>
                      <a:pt x="3184687" y="8890"/>
                    </a:cubicBezTo>
                    <a:cubicBezTo>
                      <a:pt x="3479240" y="7620"/>
                      <a:pt x="3773794" y="10160"/>
                      <a:pt x="4068347" y="8890"/>
                    </a:cubicBezTo>
                    <a:cubicBezTo>
                      <a:pt x="4436538" y="8890"/>
                      <a:pt x="11108171" y="6350"/>
                      <a:pt x="11476363" y="5080"/>
                    </a:cubicBezTo>
                    <a:cubicBezTo>
                      <a:pt x="11829826" y="3810"/>
                      <a:pt x="12183291" y="2540"/>
                      <a:pt x="12551482" y="2540"/>
                    </a:cubicBezTo>
                    <a:cubicBezTo>
                      <a:pt x="13155316" y="1270"/>
                      <a:pt x="13744423" y="0"/>
                      <a:pt x="14348257" y="0"/>
                    </a:cubicBezTo>
                    <a:cubicBezTo>
                      <a:pt x="14598628" y="0"/>
                      <a:pt x="14863725" y="2540"/>
                      <a:pt x="15114096" y="2540"/>
                    </a:cubicBezTo>
                    <a:cubicBezTo>
                      <a:pt x="15806297" y="3810"/>
                      <a:pt x="16513224" y="5080"/>
                      <a:pt x="17205424" y="7620"/>
                    </a:cubicBezTo>
                    <a:cubicBezTo>
                      <a:pt x="17573617" y="8890"/>
                      <a:pt x="17941808" y="12700"/>
                      <a:pt x="18310000" y="16510"/>
                    </a:cubicBezTo>
                    <a:cubicBezTo>
                      <a:pt x="18398365" y="16510"/>
                      <a:pt x="18486732" y="16510"/>
                      <a:pt x="18560370" y="16510"/>
                    </a:cubicBezTo>
                    <a:cubicBezTo>
                      <a:pt x="18626839" y="17780"/>
                      <a:pt x="18635730" y="20320"/>
                      <a:pt x="18645889" y="21590"/>
                    </a:cubicBezTo>
                    <a:close/>
                    <a:moveTo>
                      <a:pt x="18656050" y="7759123"/>
                    </a:moveTo>
                    <a:cubicBezTo>
                      <a:pt x="18657320" y="7742613"/>
                      <a:pt x="18658589" y="7729913"/>
                      <a:pt x="18658589" y="7717213"/>
                    </a:cubicBezTo>
                    <a:cubicBezTo>
                      <a:pt x="18657320" y="7377462"/>
                      <a:pt x="18656050" y="7052934"/>
                      <a:pt x="18656050" y="6703913"/>
                    </a:cubicBezTo>
                    <a:cubicBezTo>
                      <a:pt x="18656050" y="6544710"/>
                      <a:pt x="18658589" y="6385507"/>
                      <a:pt x="18657320" y="6226304"/>
                    </a:cubicBezTo>
                    <a:cubicBezTo>
                      <a:pt x="18657320" y="6079347"/>
                      <a:pt x="18656050" y="5926268"/>
                      <a:pt x="18654780" y="5779312"/>
                    </a:cubicBezTo>
                    <a:cubicBezTo>
                      <a:pt x="18649700" y="5552754"/>
                      <a:pt x="18638270" y="862396"/>
                      <a:pt x="18638270" y="635838"/>
                    </a:cubicBezTo>
                    <a:cubicBezTo>
                      <a:pt x="18635730" y="446019"/>
                      <a:pt x="18633189" y="250078"/>
                      <a:pt x="18630650" y="63500"/>
                    </a:cubicBezTo>
                    <a:cubicBezTo>
                      <a:pt x="18629380" y="44450"/>
                      <a:pt x="18628111" y="43180"/>
                      <a:pt x="18516187" y="41910"/>
                    </a:cubicBezTo>
                    <a:cubicBezTo>
                      <a:pt x="18472004" y="41910"/>
                      <a:pt x="18442548" y="41910"/>
                      <a:pt x="18398365" y="40640"/>
                    </a:cubicBezTo>
                    <a:cubicBezTo>
                      <a:pt x="18030175" y="36830"/>
                      <a:pt x="17647254" y="31750"/>
                      <a:pt x="17279063" y="30480"/>
                    </a:cubicBezTo>
                    <a:cubicBezTo>
                      <a:pt x="16380676" y="26670"/>
                      <a:pt x="15467561" y="25400"/>
                      <a:pt x="14569174" y="22860"/>
                    </a:cubicBezTo>
                    <a:cubicBezTo>
                      <a:pt x="14436624" y="22860"/>
                      <a:pt x="14289347" y="22860"/>
                      <a:pt x="14156799" y="22860"/>
                    </a:cubicBezTo>
                    <a:cubicBezTo>
                      <a:pt x="13935884" y="22860"/>
                      <a:pt x="13714969" y="22860"/>
                      <a:pt x="13508781" y="22860"/>
                    </a:cubicBezTo>
                    <a:cubicBezTo>
                      <a:pt x="13037495" y="22860"/>
                      <a:pt x="12566210" y="22860"/>
                      <a:pt x="12109653" y="24130"/>
                    </a:cubicBezTo>
                    <a:cubicBezTo>
                      <a:pt x="11712005" y="25400"/>
                      <a:pt x="5010917" y="29210"/>
                      <a:pt x="4613271" y="29210"/>
                    </a:cubicBezTo>
                    <a:cubicBezTo>
                      <a:pt x="3965253" y="29210"/>
                      <a:pt x="3317236" y="26670"/>
                      <a:pt x="2669219" y="33020"/>
                    </a:cubicBezTo>
                    <a:cubicBezTo>
                      <a:pt x="2330482" y="36830"/>
                      <a:pt x="2006474" y="36830"/>
                      <a:pt x="1682465" y="38100"/>
                    </a:cubicBezTo>
                    <a:cubicBezTo>
                      <a:pt x="1122814" y="41910"/>
                      <a:pt x="563162" y="45720"/>
                      <a:pt x="45935" y="50800"/>
                    </a:cubicBezTo>
                    <a:cubicBezTo>
                      <a:pt x="33235" y="50800"/>
                      <a:pt x="30695" y="53340"/>
                      <a:pt x="29425" y="84752"/>
                    </a:cubicBezTo>
                    <a:cubicBezTo>
                      <a:pt x="28155" y="194969"/>
                      <a:pt x="28155" y="305186"/>
                      <a:pt x="26885" y="415404"/>
                    </a:cubicBezTo>
                    <a:cubicBezTo>
                      <a:pt x="25615" y="599099"/>
                      <a:pt x="23075" y="776671"/>
                      <a:pt x="21805" y="960367"/>
                    </a:cubicBezTo>
                    <a:cubicBezTo>
                      <a:pt x="16725" y="1156309"/>
                      <a:pt x="23075" y="5944638"/>
                      <a:pt x="25615" y="6140579"/>
                    </a:cubicBezTo>
                    <a:cubicBezTo>
                      <a:pt x="25615" y="6348768"/>
                      <a:pt x="25615" y="6563078"/>
                      <a:pt x="26885" y="6771267"/>
                    </a:cubicBezTo>
                    <a:cubicBezTo>
                      <a:pt x="26885" y="6924346"/>
                      <a:pt x="29425" y="7077426"/>
                      <a:pt x="29425" y="7230506"/>
                    </a:cubicBezTo>
                    <a:cubicBezTo>
                      <a:pt x="29425" y="7395832"/>
                      <a:pt x="29425" y="7561158"/>
                      <a:pt x="28155" y="7717213"/>
                    </a:cubicBezTo>
                    <a:cubicBezTo>
                      <a:pt x="28155" y="7721023"/>
                      <a:pt x="28155" y="7723563"/>
                      <a:pt x="28155" y="7727373"/>
                    </a:cubicBezTo>
                    <a:cubicBezTo>
                      <a:pt x="28155" y="7737534"/>
                      <a:pt x="31965" y="7741344"/>
                      <a:pt x="40855" y="7741344"/>
                    </a:cubicBezTo>
                    <a:cubicBezTo>
                      <a:pt x="136060" y="7741344"/>
                      <a:pt x="342247" y="7742613"/>
                      <a:pt x="533707" y="7742613"/>
                    </a:cubicBezTo>
                    <a:cubicBezTo>
                      <a:pt x="813533" y="7742613"/>
                      <a:pt x="1108086" y="7740073"/>
                      <a:pt x="1387912" y="7742613"/>
                    </a:cubicBezTo>
                    <a:cubicBezTo>
                      <a:pt x="1844469" y="7746423"/>
                      <a:pt x="2301027" y="7748963"/>
                      <a:pt x="2757585" y="7747694"/>
                    </a:cubicBezTo>
                    <a:cubicBezTo>
                      <a:pt x="3052138" y="7746423"/>
                      <a:pt x="3331964" y="7748963"/>
                      <a:pt x="3626517" y="7748963"/>
                    </a:cubicBezTo>
                    <a:cubicBezTo>
                      <a:pt x="4053619" y="7748963"/>
                      <a:pt x="4480721" y="7747694"/>
                      <a:pt x="4907824" y="7748963"/>
                    </a:cubicBezTo>
                    <a:cubicBezTo>
                      <a:pt x="5541113" y="7750234"/>
                      <a:pt x="12492572" y="7740073"/>
                      <a:pt x="13140590" y="7742613"/>
                    </a:cubicBezTo>
                    <a:cubicBezTo>
                      <a:pt x="13420414" y="7743884"/>
                      <a:pt x="13700239" y="7745154"/>
                      <a:pt x="13965338" y="7745154"/>
                    </a:cubicBezTo>
                    <a:cubicBezTo>
                      <a:pt x="14451352" y="7747694"/>
                      <a:pt x="14922636" y="7743884"/>
                      <a:pt x="15408650" y="7747694"/>
                    </a:cubicBezTo>
                    <a:cubicBezTo>
                      <a:pt x="15806297" y="7750234"/>
                      <a:pt x="16203942" y="7750234"/>
                      <a:pt x="16601591" y="7752773"/>
                    </a:cubicBezTo>
                    <a:cubicBezTo>
                      <a:pt x="17190697" y="7756584"/>
                      <a:pt x="17779804" y="7759123"/>
                      <a:pt x="18368911" y="7760394"/>
                    </a:cubicBezTo>
                    <a:cubicBezTo>
                      <a:pt x="18589824" y="7760394"/>
                      <a:pt x="18635730" y="7759123"/>
                      <a:pt x="18656050" y="7759123"/>
                    </a:cubicBezTo>
                    <a:close/>
                  </a:path>
                </a:pathLst>
              </a:custGeom>
              <a:solidFill>
                <a:srgbClr val="E7E3CA"/>
              </a:solidFill>
            </p:spPr>
            <p:txBody>
              <a:bodyPr/>
              <a:lstStyle/>
              <a:p>
                <a:endParaRPr lang="en-GB" dirty="0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7429831" cy="1151219"/>
              <a:chOff x="0" y="0"/>
              <a:chExt cx="18683536" cy="289493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10160" y="16510"/>
                <a:ext cx="18660676" cy="2866990"/>
              </a:xfrm>
              <a:custGeom>
                <a:avLst/>
                <a:gdLst/>
                <a:ahLst/>
                <a:cxnLst/>
                <a:rect l="l" t="t" r="r" b="b"/>
                <a:pathLst>
                  <a:path w="18660676" h="2866990">
                    <a:moveTo>
                      <a:pt x="18660676" y="2866990"/>
                    </a:moveTo>
                    <a:lnTo>
                      <a:pt x="0" y="2859370"/>
                    </a:lnTo>
                    <a:lnTo>
                      <a:pt x="0" y="1007574"/>
                    </a:lnTo>
                    <a:lnTo>
                      <a:pt x="17780" y="19050"/>
                    </a:lnTo>
                    <a:lnTo>
                      <a:pt x="9304069" y="0"/>
                    </a:lnTo>
                    <a:lnTo>
                      <a:pt x="18641626" y="508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-215" y="0"/>
                <a:ext cx="18685021" cy="2892954"/>
              </a:xfrm>
              <a:custGeom>
                <a:avLst/>
                <a:gdLst/>
                <a:ahLst/>
                <a:cxnLst/>
                <a:rect l="l" t="t" r="r" b="b"/>
                <a:pathLst>
                  <a:path w="18685021" h="2892954">
                    <a:moveTo>
                      <a:pt x="18652001" y="21590"/>
                    </a:moveTo>
                    <a:cubicBezTo>
                      <a:pt x="18653272" y="34290"/>
                      <a:pt x="18653272" y="44450"/>
                      <a:pt x="18654541" y="54610"/>
                    </a:cubicBezTo>
                    <a:cubicBezTo>
                      <a:pt x="18657081" y="107165"/>
                      <a:pt x="18658351" y="169179"/>
                      <a:pt x="18660891" y="228978"/>
                    </a:cubicBezTo>
                    <a:cubicBezTo>
                      <a:pt x="18660891" y="315354"/>
                      <a:pt x="18673591" y="2018520"/>
                      <a:pt x="18679941" y="2104897"/>
                    </a:cubicBezTo>
                    <a:cubicBezTo>
                      <a:pt x="18686291" y="2235569"/>
                      <a:pt x="18682481" y="2368456"/>
                      <a:pt x="18682481" y="2499127"/>
                    </a:cubicBezTo>
                    <a:cubicBezTo>
                      <a:pt x="18682481" y="2614296"/>
                      <a:pt x="18683751" y="2720605"/>
                      <a:pt x="18685022" y="2832700"/>
                    </a:cubicBezTo>
                    <a:cubicBezTo>
                      <a:pt x="18685022" y="2854290"/>
                      <a:pt x="18685022" y="2868260"/>
                      <a:pt x="18685022" y="2892390"/>
                    </a:cubicBezTo>
                    <a:cubicBezTo>
                      <a:pt x="18662161" y="2892390"/>
                      <a:pt x="18641841" y="2893660"/>
                      <a:pt x="18566462" y="2892390"/>
                    </a:cubicBezTo>
                    <a:cubicBezTo>
                      <a:pt x="17608847" y="2887310"/>
                      <a:pt x="16636502" y="2893660"/>
                      <a:pt x="15678889" y="2888580"/>
                    </a:cubicBezTo>
                    <a:cubicBezTo>
                      <a:pt x="15104321" y="2884770"/>
                      <a:pt x="14544485" y="2887310"/>
                      <a:pt x="13969917" y="2884770"/>
                    </a:cubicBezTo>
                    <a:cubicBezTo>
                      <a:pt x="13704732" y="2883500"/>
                      <a:pt x="13439547" y="2882230"/>
                      <a:pt x="13174361" y="2880960"/>
                    </a:cubicBezTo>
                    <a:cubicBezTo>
                      <a:pt x="13012304" y="2880960"/>
                      <a:pt x="12864979" y="2882230"/>
                      <a:pt x="12702920" y="2882230"/>
                    </a:cubicBezTo>
                    <a:cubicBezTo>
                      <a:pt x="12290411" y="2880960"/>
                      <a:pt x="11156007" y="2882230"/>
                      <a:pt x="10743497" y="2880960"/>
                    </a:cubicBezTo>
                    <a:cubicBezTo>
                      <a:pt x="10448847" y="2879690"/>
                      <a:pt x="4555842" y="2888580"/>
                      <a:pt x="4261192" y="2887310"/>
                    </a:cubicBezTo>
                    <a:cubicBezTo>
                      <a:pt x="4187529" y="2887310"/>
                      <a:pt x="4099134" y="2888580"/>
                      <a:pt x="4025472" y="2888580"/>
                    </a:cubicBezTo>
                    <a:cubicBezTo>
                      <a:pt x="3848681" y="2888580"/>
                      <a:pt x="3686624" y="2889850"/>
                      <a:pt x="3509834" y="2889850"/>
                    </a:cubicBezTo>
                    <a:cubicBezTo>
                      <a:pt x="3067858" y="2889850"/>
                      <a:pt x="2640615" y="2888580"/>
                      <a:pt x="2198640" y="2887310"/>
                    </a:cubicBezTo>
                    <a:cubicBezTo>
                      <a:pt x="1933455" y="2886040"/>
                      <a:pt x="1668270" y="2884770"/>
                      <a:pt x="1417817" y="2883500"/>
                    </a:cubicBezTo>
                    <a:cubicBezTo>
                      <a:pt x="946376" y="2882230"/>
                      <a:pt x="474936" y="2880960"/>
                      <a:pt x="44665" y="2880960"/>
                    </a:cubicBezTo>
                    <a:cubicBezTo>
                      <a:pt x="34505" y="2880960"/>
                      <a:pt x="25615" y="2880960"/>
                      <a:pt x="15455" y="2879690"/>
                    </a:cubicBezTo>
                    <a:cubicBezTo>
                      <a:pt x="6565" y="2878420"/>
                      <a:pt x="1485" y="2872070"/>
                      <a:pt x="4025" y="2863180"/>
                    </a:cubicBezTo>
                    <a:cubicBezTo>
                      <a:pt x="12915" y="2831345"/>
                      <a:pt x="9105" y="2775975"/>
                      <a:pt x="7835" y="2718391"/>
                    </a:cubicBezTo>
                    <a:cubicBezTo>
                      <a:pt x="6565" y="2601008"/>
                      <a:pt x="2755" y="2485839"/>
                      <a:pt x="4025" y="2368456"/>
                    </a:cubicBezTo>
                    <a:cubicBezTo>
                      <a:pt x="1485" y="2222280"/>
                      <a:pt x="-3595" y="412804"/>
                      <a:pt x="4025" y="264414"/>
                    </a:cubicBezTo>
                    <a:cubicBezTo>
                      <a:pt x="5295" y="235622"/>
                      <a:pt x="4025" y="204615"/>
                      <a:pt x="5295" y="175823"/>
                    </a:cubicBezTo>
                    <a:cubicBezTo>
                      <a:pt x="6565" y="129312"/>
                      <a:pt x="9105" y="78373"/>
                      <a:pt x="10375" y="44450"/>
                    </a:cubicBezTo>
                    <a:cubicBezTo>
                      <a:pt x="10375" y="41910"/>
                      <a:pt x="11645" y="39370"/>
                      <a:pt x="12915" y="38100"/>
                    </a:cubicBezTo>
                    <a:cubicBezTo>
                      <a:pt x="34505" y="35560"/>
                      <a:pt x="106623" y="30480"/>
                      <a:pt x="342344" y="29210"/>
                    </a:cubicBezTo>
                    <a:cubicBezTo>
                      <a:pt x="740121" y="25400"/>
                      <a:pt x="1137899" y="22860"/>
                      <a:pt x="1550410" y="20320"/>
                    </a:cubicBezTo>
                    <a:cubicBezTo>
                      <a:pt x="1830327" y="17780"/>
                      <a:pt x="2110245" y="16510"/>
                      <a:pt x="2375430" y="13970"/>
                    </a:cubicBezTo>
                    <a:cubicBezTo>
                      <a:pt x="2640615" y="11430"/>
                      <a:pt x="2920533" y="8890"/>
                      <a:pt x="3185718" y="8890"/>
                    </a:cubicBezTo>
                    <a:cubicBezTo>
                      <a:pt x="3480369" y="7620"/>
                      <a:pt x="3775019" y="10160"/>
                      <a:pt x="4069669" y="8890"/>
                    </a:cubicBezTo>
                    <a:cubicBezTo>
                      <a:pt x="4437982" y="8890"/>
                      <a:pt x="11111810" y="6350"/>
                      <a:pt x="11480123" y="5080"/>
                    </a:cubicBezTo>
                    <a:cubicBezTo>
                      <a:pt x="11833703" y="3810"/>
                      <a:pt x="12187284" y="2540"/>
                      <a:pt x="12555597" y="2540"/>
                    </a:cubicBezTo>
                    <a:cubicBezTo>
                      <a:pt x="13159629" y="1270"/>
                      <a:pt x="13748929" y="0"/>
                      <a:pt x="14352962" y="0"/>
                    </a:cubicBezTo>
                    <a:cubicBezTo>
                      <a:pt x="14603415" y="0"/>
                      <a:pt x="14868600" y="2540"/>
                      <a:pt x="15119053" y="2540"/>
                    </a:cubicBezTo>
                    <a:cubicBezTo>
                      <a:pt x="15811481" y="3810"/>
                      <a:pt x="16518641" y="5080"/>
                      <a:pt x="17211070" y="7620"/>
                    </a:cubicBezTo>
                    <a:cubicBezTo>
                      <a:pt x="17579382" y="8890"/>
                      <a:pt x="17947696" y="12700"/>
                      <a:pt x="18316009" y="16510"/>
                    </a:cubicBezTo>
                    <a:cubicBezTo>
                      <a:pt x="18404403" y="16510"/>
                      <a:pt x="18492799" y="16510"/>
                      <a:pt x="18566462" y="16510"/>
                    </a:cubicBezTo>
                    <a:cubicBezTo>
                      <a:pt x="18632951" y="17780"/>
                      <a:pt x="18641841" y="20320"/>
                      <a:pt x="18652001" y="21590"/>
                    </a:cubicBezTo>
                    <a:close/>
                    <a:moveTo>
                      <a:pt x="18662161" y="2875880"/>
                    </a:moveTo>
                    <a:cubicBezTo>
                      <a:pt x="18663431" y="2859370"/>
                      <a:pt x="18664701" y="2846670"/>
                      <a:pt x="18664701" y="2833970"/>
                    </a:cubicBezTo>
                    <a:cubicBezTo>
                      <a:pt x="18663431" y="2709532"/>
                      <a:pt x="18662161" y="2592149"/>
                      <a:pt x="18662161" y="2465906"/>
                    </a:cubicBezTo>
                    <a:cubicBezTo>
                      <a:pt x="18662161" y="2408322"/>
                      <a:pt x="18664701" y="2350737"/>
                      <a:pt x="18663431" y="2293153"/>
                    </a:cubicBezTo>
                    <a:cubicBezTo>
                      <a:pt x="18663431" y="2239998"/>
                      <a:pt x="18662161" y="2184629"/>
                      <a:pt x="18660891" y="2131474"/>
                    </a:cubicBezTo>
                    <a:cubicBezTo>
                      <a:pt x="18655811" y="2049527"/>
                      <a:pt x="18644381" y="353005"/>
                      <a:pt x="18644381" y="271058"/>
                    </a:cubicBezTo>
                    <a:cubicBezTo>
                      <a:pt x="18641841" y="202400"/>
                      <a:pt x="18639301" y="131527"/>
                      <a:pt x="18636761" y="63500"/>
                    </a:cubicBezTo>
                    <a:cubicBezTo>
                      <a:pt x="18635491" y="44450"/>
                      <a:pt x="18634222" y="43180"/>
                      <a:pt x="18522264" y="41910"/>
                    </a:cubicBezTo>
                    <a:cubicBezTo>
                      <a:pt x="18478065" y="41910"/>
                      <a:pt x="18448601" y="41910"/>
                      <a:pt x="18404403" y="40640"/>
                    </a:cubicBezTo>
                    <a:cubicBezTo>
                      <a:pt x="18036091" y="36830"/>
                      <a:pt x="17653046" y="31750"/>
                      <a:pt x="17284732" y="30480"/>
                    </a:cubicBezTo>
                    <a:cubicBezTo>
                      <a:pt x="16386049" y="26670"/>
                      <a:pt x="15472635" y="25400"/>
                      <a:pt x="14573952" y="22860"/>
                    </a:cubicBezTo>
                    <a:cubicBezTo>
                      <a:pt x="14441358" y="22860"/>
                      <a:pt x="14294034" y="22860"/>
                      <a:pt x="14161441" y="22860"/>
                    </a:cubicBezTo>
                    <a:cubicBezTo>
                      <a:pt x="13940452" y="22860"/>
                      <a:pt x="13719464" y="22860"/>
                      <a:pt x="13513210" y="22860"/>
                    </a:cubicBezTo>
                    <a:cubicBezTo>
                      <a:pt x="13041769" y="22860"/>
                      <a:pt x="12570328" y="22860"/>
                      <a:pt x="12113621" y="24130"/>
                    </a:cubicBezTo>
                    <a:cubicBezTo>
                      <a:pt x="11715843" y="25400"/>
                      <a:pt x="5012550" y="29210"/>
                      <a:pt x="4614772" y="29210"/>
                    </a:cubicBezTo>
                    <a:cubicBezTo>
                      <a:pt x="3966542" y="29210"/>
                      <a:pt x="3318311" y="26670"/>
                      <a:pt x="2670081" y="33020"/>
                    </a:cubicBezTo>
                    <a:cubicBezTo>
                      <a:pt x="2331233" y="36830"/>
                      <a:pt x="2007118" y="36830"/>
                      <a:pt x="1683002" y="38100"/>
                    </a:cubicBezTo>
                    <a:cubicBezTo>
                      <a:pt x="1123167" y="41910"/>
                      <a:pt x="563331" y="45720"/>
                      <a:pt x="45935" y="50800"/>
                    </a:cubicBezTo>
                    <a:cubicBezTo>
                      <a:pt x="33235" y="50800"/>
                      <a:pt x="30695" y="53340"/>
                      <a:pt x="29425" y="71728"/>
                    </a:cubicBezTo>
                    <a:cubicBezTo>
                      <a:pt x="28155" y="111594"/>
                      <a:pt x="28155" y="151460"/>
                      <a:pt x="26885" y="191326"/>
                    </a:cubicBezTo>
                    <a:cubicBezTo>
                      <a:pt x="25615" y="257770"/>
                      <a:pt x="23075" y="321998"/>
                      <a:pt x="21805" y="388442"/>
                    </a:cubicBezTo>
                    <a:cubicBezTo>
                      <a:pt x="16725" y="459315"/>
                      <a:pt x="23075" y="2191273"/>
                      <a:pt x="25615" y="2262146"/>
                    </a:cubicBezTo>
                    <a:cubicBezTo>
                      <a:pt x="25615" y="2337449"/>
                      <a:pt x="25615" y="2414966"/>
                      <a:pt x="26885" y="2490269"/>
                    </a:cubicBezTo>
                    <a:cubicBezTo>
                      <a:pt x="26885" y="2545638"/>
                      <a:pt x="29425" y="2601008"/>
                      <a:pt x="29425" y="2656377"/>
                    </a:cubicBezTo>
                    <a:cubicBezTo>
                      <a:pt x="29425" y="2716176"/>
                      <a:pt x="29425" y="2775975"/>
                      <a:pt x="28155" y="2833970"/>
                    </a:cubicBezTo>
                    <a:cubicBezTo>
                      <a:pt x="28155" y="2837780"/>
                      <a:pt x="28155" y="2840320"/>
                      <a:pt x="28155" y="2844130"/>
                    </a:cubicBezTo>
                    <a:cubicBezTo>
                      <a:pt x="28155" y="2854290"/>
                      <a:pt x="31965" y="2858100"/>
                      <a:pt x="40855" y="2858100"/>
                    </a:cubicBezTo>
                    <a:cubicBezTo>
                      <a:pt x="136088" y="2858100"/>
                      <a:pt x="342344" y="2859370"/>
                      <a:pt x="533866" y="2859370"/>
                    </a:cubicBezTo>
                    <a:cubicBezTo>
                      <a:pt x="813784" y="2859370"/>
                      <a:pt x="1108434" y="2856830"/>
                      <a:pt x="1388352" y="2859370"/>
                    </a:cubicBezTo>
                    <a:cubicBezTo>
                      <a:pt x="1845060" y="2863180"/>
                      <a:pt x="2301768" y="2865720"/>
                      <a:pt x="2758476" y="2864450"/>
                    </a:cubicBezTo>
                    <a:cubicBezTo>
                      <a:pt x="3053126" y="2863180"/>
                      <a:pt x="3333044" y="2865720"/>
                      <a:pt x="3627694" y="2865720"/>
                    </a:cubicBezTo>
                    <a:cubicBezTo>
                      <a:pt x="4054936" y="2865720"/>
                      <a:pt x="4482179" y="2864450"/>
                      <a:pt x="4909422" y="2865720"/>
                    </a:cubicBezTo>
                    <a:cubicBezTo>
                      <a:pt x="5542920" y="2866990"/>
                      <a:pt x="12496666" y="2856830"/>
                      <a:pt x="13144896" y="2859370"/>
                    </a:cubicBezTo>
                    <a:cubicBezTo>
                      <a:pt x="13424814" y="2860640"/>
                      <a:pt x="13704732" y="2861910"/>
                      <a:pt x="13969917" y="2861910"/>
                    </a:cubicBezTo>
                    <a:cubicBezTo>
                      <a:pt x="14456091" y="2864450"/>
                      <a:pt x="14927530" y="2860640"/>
                      <a:pt x="15413704" y="2864450"/>
                    </a:cubicBezTo>
                    <a:cubicBezTo>
                      <a:pt x="15811481" y="2866990"/>
                      <a:pt x="16209258" y="2866990"/>
                      <a:pt x="16607037" y="2869530"/>
                    </a:cubicBezTo>
                    <a:cubicBezTo>
                      <a:pt x="17196337" y="2873340"/>
                      <a:pt x="17785638" y="2875880"/>
                      <a:pt x="18374938" y="2877150"/>
                    </a:cubicBezTo>
                    <a:cubicBezTo>
                      <a:pt x="18595926" y="2877150"/>
                      <a:pt x="18641841" y="2875880"/>
                      <a:pt x="18662161" y="2875880"/>
                    </a:cubicBezTo>
                    <a:close/>
                  </a:path>
                </a:pathLst>
              </a:custGeom>
              <a:solidFill>
                <a:srgbClr val="E7E3CA"/>
              </a:solidFill>
            </p:spPr>
            <p:txBody>
              <a:bodyPr/>
              <a:lstStyle/>
              <a:p>
                <a:endParaRPr lang="en-GB" dirty="0"/>
              </a:p>
            </p:txBody>
          </p:sp>
        </p:grpSp>
        <p:sp>
          <p:nvSpPr>
            <p:cNvPr id="9" name="TextBox 9"/>
            <p:cNvSpPr txBox="1"/>
            <p:nvPr/>
          </p:nvSpPr>
          <p:spPr>
            <a:xfrm>
              <a:off x="1235800" y="186155"/>
              <a:ext cx="4955801" cy="7598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09"/>
                </a:lnSpc>
              </a:pPr>
              <a:endParaRPr lang="en-US" sz="3674" b="1" dirty="0">
                <a:solidFill>
                  <a:srgbClr val="222050"/>
                </a:solidFill>
                <a:latin typeface="Londrina Solid Heavy"/>
                <a:ea typeface="Londrina Solid Heavy"/>
                <a:cs typeface="Londrina Solid Heavy"/>
                <a:sym typeface="Londrina Solid Heavy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643311" y="1593285"/>
              <a:ext cx="6266159" cy="32427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089"/>
                </a:lnSpc>
              </a:pPr>
              <a:endParaRPr lang="en-US" sz="1607" b="1" dirty="0">
                <a:solidFill>
                  <a:srgbClr val="222050"/>
                </a:solidFill>
                <a:latin typeface="Barlow Medium"/>
                <a:ea typeface="Barlow Medium"/>
                <a:cs typeface="Barlow Medium"/>
                <a:sym typeface="Barlow Medium"/>
              </a:endParaRP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2118401" y="9569747"/>
            <a:ext cx="6916317" cy="4777639"/>
            <a:chOff x="-801492" y="-249115"/>
            <a:chExt cx="9221757" cy="6370186"/>
          </a:xfrm>
        </p:grpSpPr>
        <p:grpSp>
          <p:nvGrpSpPr>
            <p:cNvPr id="21" name="Group 21"/>
            <p:cNvGrpSpPr/>
            <p:nvPr/>
          </p:nvGrpSpPr>
          <p:grpSpPr>
            <a:xfrm>
              <a:off x="-801492" y="874984"/>
              <a:ext cx="9221755" cy="5246087"/>
              <a:chOff x="-2015484" y="0"/>
              <a:chExt cx="23189623" cy="13192150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-2015484" y="16510"/>
                <a:ext cx="23189623" cy="13166185"/>
              </a:xfrm>
              <a:custGeom>
                <a:avLst/>
                <a:gdLst/>
                <a:ahLst/>
                <a:cxnLst/>
                <a:rect l="l" t="t" r="r" b="b"/>
                <a:pathLst>
                  <a:path w="18654564" h="13166186">
                    <a:moveTo>
                      <a:pt x="18654564" y="13166186"/>
                    </a:moveTo>
                    <a:lnTo>
                      <a:pt x="0" y="13158565"/>
                    </a:lnTo>
                    <a:lnTo>
                      <a:pt x="0" y="4579604"/>
                    </a:lnTo>
                    <a:lnTo>
                      <a:pt x="17780" y="19050"/>
                    </a:lnTo>
                    <a:lnTo>
                      <a:pt x="9301021" y="0"/>
                    </a:lnTo>
                    <a:lnTo>
                      <a:pt x="18635514" y="5080"/>
                    </a:lnTo>
                    <a:close/>
                  </a:path>
                </a:pathLst>
              </a:custGeom>
              <a:solidFill>
                <a:srgbClr val="EDEDED"/>
              </a:solidFill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23" name="Freeform 23"/>
              <p:cNvSpPr/>
              <p:nvPr/>
            </p:nvSpPr>
            <p:spPr>
              <a:xfrm>
                <a:off x="-215" y="0"/>
                <a:ext cx="18678910" cy="13192150"/>
              </a:xfrm>
              <a:custGeom>
                <a:avLst/>
                <a:gdLst/>
                <a:ahLst/>
                <a:cxnLst/>
                <a:rect l="l" t="t" r="r" b="b"/>
                <a:pathLst>
                  <a:path w="18678910" h="13192150">
                    <a:moveTo>
                      <a:pt x="18645889" y="21590"/>
                    </a:moveTo>
                    <a:cubicBezTo>
                      <a:pt x="18647161" y="34290"/>
                      <a:pt x="18647161" y="44450"/>
                      <a:pt x="18648430" y="54610"/>
                    </a:cubicBezTo>
                    <a:cubicBezTo>
                      <a:pt x="18650970" y="266523"/>
                      <a:pt x="18652239" y="559346"/>
                      <a:pt x="18654780" y="841710"/>
                    </a:cubicBezTo>
                    <a:cubicBezTo>
                      <a:pt x="18654780" y="1249570"/>
                      <a:pt x="18667480" y="9291733"/>
                      <a:pt x="18673830" y="9699592"/>
                    </a:cubicBezTo>
                    <a:cubicBezTo>
                      <a:pt x="18680180" y="10316611"/>
                      <a:pt x="18676370" y="10944088"/>
                      <a:pt x="18676370" y="11561107"/>
                    </a:cubicBezTo>
                    <a:cubicBezTo>
                      <a:pt x="18676370" y="12104920"/>
                      <a:pt x="18677639" y="12606901"/>
                      <a:pt x="18678911" y="13131896"/>
                    </a:cubicBezTo>
                    <a:cubicBezTo>
                      <a:pt x="18678911" y="13153485"/>
                      <a:pt x="18678911" y="13167455"/>
                      <a:pt x="18678911" y="13191585"/>
                    </a:cubicBezTo>
                    <a:cubicBezTo>
                      <a:pt x="18656050" y="13191585"/>
                      <a:pt x="18635730" y="13192855"/>
                      <a:pt x="18560370" y="13191585"/>
                    </a:cubicBezTo>
                    <a:cubicBezTo>
                      <a:pt x="17603071" y="13186505"/>
                      <a:pt x="16631045" y="13192855"/>
                      <a:pt x="15673747" y="13187775"/>
                    </a:cubicBezTo>
                    <a:cubicBezTo>
                      <a:pt x="15099368" y="13183966"/>
                      <a:pt x="14539717" y="13186505"/>
                      <a:pt x="13965338" y="13183966"/>
                    </a:cubicBezTo>
                    <a:cubicBezTo>
                      <a:pt x="13700239" y="13182696"/>
                      <a:pt x="13435142" y="13181425"/>
                      <a:pt x="13170044" y="13180155"/>
                    </a:cubicBezTo>
                    <a:cubicBezTo>
                      <a:pt x="13008040" y="13180155"/>
                      <a:pt x="12860763" y="13181425"/>
                      <a:pt x="12698758" y="13181425"/>
                    </a:cubicBezTo>
                    <a:cubicBezTo>
                      <a:pt x="12286384" y="13180155"/>
                      <a:pt x="11152353" y="13181425"/>
                      <a:pt x="10739979" y="13180155"/>
                    </a:cubicBezTo>
                    <a:cubicBezTo>
                      <a:pt x="10445425" y="13178885"/>
                      <a:pt x="4554360" y="13187775"/>
                      <a:pt x="4259807" y="13186505"/>
                    </a:cubicBezTo>
                    <a:cubicBezTo>
                      <a:pt x="4186168" y="13186505"/>
                      <a:pt x="4097802" y="13187775"/>
                      <a:pt x="4024164" y="13187775"/>
                    </a:cubicBezTo>
                    <a:cubicBezTo>
                      <a:pt x="3847432" y="13187775"/>
                      <a:pt x="3685427" y="13189046"/>
                      <a:pt x="3508695" y="13189046"/>
                    </a:cubicBezTo>
                    <a:cubicBezTo>
                      <a:pt x="3066865" y="13189046"/>
                      <a:pt x="2639763" y="13187775"/>
                      <a:pt x="2197933" y="13186505"/>
                    </a:cubicBezTo>
                    <a:cubicBezTo>
                      <a:pt x="1932835" y="13185235"/>
                      <a:pt x="1667737" y="13183966"/>
                      <a:pt x="1417367" y="13182696"/>
                    </a:cubicBezTo>
                    <a:cubicBezTo>
                      <a:pt x="946081" y="13181425"/>
                      <a:pt x="474796" y="13180155"/>
                      <a:pt x="44665" y="13180155"/>
                    </a:cubicBezTo>
                    <a:cubicBezTo>
                      <a:pt x="34505" y="13180155"/>
                      <a:pt x="25615" y="13180155"/>
                      <a:pt x="15455" y="13178885"/>
                    </a:cubicBezTo>
                    <a:cubicBezTo>
                      <a:pt x="6565" y="13177616"/>
                      <a:pt x="1485" y="13171266"/>
                      <a:pt x="4025" y="13162375"/>
                    </a:cubicBezTo>
                    <a:cubicBezTo>
                      <a:pt x="12915" y="13129800"/>
                      <a:pt x="9105" y="12868351"/>
                      <a:pt x="7835" y="12596444"/>
                    </a:cubicBezTo>
                    <a:cubicBezTo>
                      <a:pt x="6565" y="12042173"/>
                      <a:pt x="2755" y="11498359"/>
                      <a:pt x="4025" y="10944088"/>
                    </a:cubicBezTo>
                    <a:cubicBezTo>
                      <a:pt x="1485" y="10253864"/>
                      <a:pt x="-3595" y="1709719"/>
                      <a:pt x="4025" y="1009037"/>
                    </a:cubicBezTo>
                    <a:cubicBezTo>
                      <a:pt x="5295" y="873084"/>
                      <a:pt x="4025" y="726672"/>
                      <a:pt x="5295" y="590719"/>
                    </a:cubicBezTo>
                    <a:cubicBezTo>
                      <a:pt x="6565" y="371103"/>
                      <a:pt x="9105" y="130570"/>
                      <a:pt x="10375" y="44450"/>
                    </a:cubicBezTo>
                    <a:cubicBezTo>
                      <a:pt x="10375" y="41910"/>
                      <a:pt x="11645" y="39370"/>
                      <a:pt x="12915" y="38100"/>
                    </a:cubicBezTo>
                    <a:cubicBezTo>
                      <a:pt x="34505" y="35560"/>
                      <a:pt x="106605" y="30480"/>
                      <a:pt x="342247" y="29210"/>
                    </a:cubicBezTo>
                    <a:cubicBezTo>
                      <a:pt x="739894" y="25400"/>
                      <a:pt x="1137541" y="22860"/>
                      <a:pt x="1549916" y="20320"/>
                    </a:cubicBezTo>
                    <a:cubicBezTo>
                      <a:pt x="1829742" y="17780"/>
                      <a:pt x="2109567" y="16510"/>
                      <a:pt x="2374665" y="13970"/>
                    </a:cubicBezTo>
                    <a:cubicBezTo>
                      <a:pt x="2639763" y="11430"/>
                      <a:pt x="2919589" y="8890"/>
                      <a:pt x="3184687" y="8890"/>
                    </a:cubicBezTo>
                    <a:cubicBezTo>
                      <a:pt x="3479240" y="7620"/>
                      <a:pt x="3773794" y="10160"/>
                      <a:pt x="4068347" y="8890"/>
                    </a:cubicBezTo>
                    <a:cubicBezTo>
                      <a:pt x="4436538" y="8890"/>
                      <a:pt x="11108171" y="6350"/>
                      <a:pt x="11476363" y="5080"/>
                    </a:cubicBezTo>
                    <a:cubicBezTo>
                      <a:pt x="11829826" y="3810"/>
                      <a:pt x="12183291" y="2540"/>
                      <a:pt x="12551482" y="2540"/>
                    </a:cubicBezTo>
                    <a:cubicBezTo>
                      <a:pt x="13155316" y="1270"/>
                      <a:pt x="13744423" y="0"/>
                      <a:pt x="14348257" y="0"/>
                    </a:cubicBezTo>
                    <a:cubicBezTo>
                      <a:pt x="14598628" y="0"/>
                      <a:pt x="14863725" y="2540"/>
                      <a:pt x="15114096" y="2540"/>
                    </a:cubicBezTo>
                    <a:cubicBezTo>
                      <a:pt x="15806297" y="3810"/>
                      <a:pt x="16513224" y="5080"/>
                      <a:pt x="17205424" y="7620"/>
                    </a:cubicBezTo>
                    <a:cubicBezTo>
                      <a:pt x="17573617" y="8890"/>
                      <a:pt x="17941808" y="12700"/>
                      <a:pt x="18310000" y="16510"/>
                    </a:cubicBezTo>
                    <a:cubicBezTo>
                      <a:pt x="18398365" y="16510"/>
                      <a:pt x="18486732" y="16510"/>
                      <a:pt x="18560370" y="16510"/>
                    </a:cubicBezTo>
                    <a:cubicBezTo>
                      <a:pt x="18626839" y="17780"/>
                      <a:pt x="18635730" y="20320"/>
                      <a:pt x="18645889" y="21590"/>
                    </a:cubicBezTo>
                    <a:close/>
                    <a:moveTo>
                      <a:pt x="18656050" y="13175075"/>
                    </a:moveTo>
                    <a:cubicBezTo>
                      <a:pt x="18657320" y="13158566"/>
                      <a:pt x="18658589" y="13145866"/>
                      <a:pt x="18658589" y="13133166"/>
                    </a:cubicBezTo>
                    <a:cubicBezTo>
                      <a:pt x="18657320" y="12554612"/>
                      <a:pt x="18656050" y="12000341"/>
                      <a:pt x="18656050" y="11404238"/>
                    </a:cubicBezTo>
                    <a:cubicBezTo>
                      <a:pt x="18656050" y="11132331"/>
                      <a:pt x="18658589" y="10860425"/>
                      <a:pt x="18657320" y="10588518"/>
                    </a:cubicBezTo>
                    <a:cubicBezTo>
                      <a:pt x="18657320" y="10337527"/>
                      <a:pt x="18656050" y="10076078"/>
                      <a:pt x="18654780" y="9825088"/>
                    </a:cubicBezTo>
                    <a:cubicBezTo>
                      <a:pt x="18649700" y="9438143"/>
                      <a:pt x="18638270" y="1427355"/>
                      <a:pt x="18638270" y="1040411"/>
                    </a:cubicBezTo>
                    <a:cubicBezTo>
                      <a:pt x="18635730" y="716215"/>
                      <a:pt x="18633189" y="381560"/>
                      <a:pt x="18630650" y="63500"/>
                    </a:cubicBezTo>
                    <a:cubicBezTo>
                      <a:pt x="18629380" y="44450"/>
                      <a:pt x="18628111" y="43180"/>
                      <a:pt x="18516187" y="41910"/>
                    </a:cubicBezTo>
                    <a:cubicBezTo>
                      <a:pt x="18472004" y="41910"/>
                      <a:pt x="18442548" y="41910"/>
                      <a:pt x="18398365" y="40640"/>
                    </a:cubicBezTo>
                    <a:cubicBezTo>
                      <a:pt x="18030175" y="36830"/>
                      <a:pt x="17647254" y="31750"/>
                      <a:pt x="17279063" y="30480"/>
                    </a:cubicBezTo>
                    <a:cubicBezTo>
                      <a:pt x="16380676" y="26670"/>
                      <a:pt x="15467561" y="25400"/>
                      <a:pt x="14569174" y="22860"/>
                    </a:cubicBezTo>
                    <a:cubicBezTo>
                      <a:pt x="14436624" y="22860"/>
                      <a:pt x="14289347" y="22860"/>
                      <a:pt x="14156799" y="22860"/>
                    </a:cubicBezTo>
                    <a:cubicBezTo>
                      <a:pt x="13935884" y="22860"/>
                      <a:pt x="13714969" y="22860"/>
                      <a:pt x="13508781" y="22860"/>
                    </a:cubicBezTo>
                    <a:cubicBezTo>
                      <a:pt x="13037495" y="22860"/>
                      <a:pt x="12566210" y="22860"/>
                      <a:pt x="12109653" y="24130"/>
                    </a:cubicBezTo>
                    <a:cubicBezTo>
                      <a:pt x="11712005" y="25400"/>
                      <a:pt x="5010917" y="29210"/>
                      <a:pt x="4613271" y="29210"/>
                    </a:cubicBezTo>
                    <a:cubicBezTo>
                      <a:pt x="3965253" y="29210"/>
                      <a:pt x="3317236" y="26670"/>
                      <a:pt x="2669219" y="33020"/>
                    </a:cubicBezTo>
                    <a:cubicBezTo>
                      <a:pt x="2330482" y="36830"/>
                      <a:pt x="2006474" y="36830"/>
                      <a:pt x="1682465" y="38100"/>
                    </a:cubicBezTo>
                    <a:cubicBezTo>
                      <a:pt x="1122814" y="41910"/>
                      <a:pt x="563162" y="45720"/>
                      <a:pt x="45935" y="50800"/>
                    </a:cubicBezTo>
                    <a:cubicBezTo>
                      <a:pt x="33235" y="50800"/>
                      <a:pt x="30695" y="53340"/>
                      <a:pt x="29425" y="99196"/>
                    </a:cubicBezTo>
                    <a:cubicBezTo>
                      <a:pt x="28155" y="287439"/>
                      <a:pt x="28155" y="475682"/>
                      <a:pt x="26885" y="663925"/>
                    </a:cubicBezTo>
                    <a:cubicBezTo>
                      <a:pt x="25615" y="977664"/>
                      <a:pt x="23075" y="1280944"/>
                      <a:pt x="21805" y="1594683"/>
                    </a:cubicBezTo>
                    <a:cubicBezTo>
                      <a:pt x="16725" y="1929337"/>
                      <a:pt x="23075" y="10107452"/>
                      <a:pt x="25615" y="10442106"/>
                    </a:cubicBezTo>
                    <a:cubicBezTo>
                      <a:pt x="25615" y="10797677"/>
                      <a:pt x="25615" y="11163705"/>
                      <a:pt x="26885" y="11519275"/>
                    </a:cubicBezTo>
                    <a:cubicBezTo>
                      <a:pt x="26885" y="11780724"/>
                      <a:pt x="29425" y="12042173"/>
                      <a:pt x="29425" y="12303621"/>
                    </a:cubicBezTo>
                    <a:cubicBezTo>
                      <a:pt x="29425" y="12585986"/>
                      <a:pt x="29425" y="12868351"/>
                      <a:pt x="28155" y="13133166"/>
                    </a:cubicBezTo>
                    <a:cubicBezTo>
                      <a:pt x="28155" y="13136975"/>
                      <a:pt x="28155" y="13139516"/>
                      <a:pt x="28155" y="13143325"/>
                    </a:cubicBezTo>
                    <a:cubicBezTo>
                      <a:pt x="28155" y="13153485"/>
                      <a:pt x="31965" y="13157296"/>
                      <a:pt x="40855" y="13157296"/>
                    </a:cubicBezTo>
                    <a:cubicBezTo>
                      <a:pt x="136060" y="13157296"/>
                      <a:pt x="342247" y="13158566"/>
                      <a:pt x="533707" y="13158566"/>
                    </a:cubicBezTo>
                    <a:cubicBezTo>
                      <a:pt x="813533" y="13158566"/>
                      <a:pt x="1108086" y="13156025"/>
                      <a:pt x="1387912" y="13158566"/>
                    </a:cubicBezTo>
                    <a:cubicBezTo>
                      <a:pt x="1844469" y="13162375"/>
                      <a:pt x="2301027" y="13164916"/>
                      <a:pt x="2757585" y="13163646"/>
                    </a:cubicBezTo>
                    <a:cubicBezTo>
                      <a:pt x="3052138" y="13162375"/>
                      <a:pt x="3331964" y="13164916"/>
                      <a:pt x="3626517" y="13164916"/>
                    </a:cubicBezTo>
                    <a:cubicBezTo>
                      <a:pt x="4053619" y="13164916"/>
                      <a:pt x="4480721" y="13163646"/>
                      <a:pt x="4907824" y="13164916"/>
                    </a:cubicBezTo>
                    <a:cubicBezTo>
                      <a:pt x="5541113" y="13166185"/>
                      <a:pt x="12492572" y="13156025"/>
                      <a:pt x="13140590" y="13158566"/>
                    </a:cubicBezTo>
                    <a:cubicBezTo>
                      <a:pt x="13420414" y="13159835"/>
                      <a:pt x="13700239" y="13161105"/>
                      <a:pt x="13965338" y="13161105"/>
                    </a:cubicBezTo>
                    <a:cubicBezTo>
                      <a:pt x="14451352" y="13163646"/>
                      <a:pt x="14922636" y="13159835"/>
                      <a:pt x="15408650" y="13163646"/>
                    </a:cubicBezTo>
                    <a:cubicBezTo>
                      <a:pt x="15806297" y="13166185"/>
                      <a:pt x="16203942" y="13166185"/>
                      <a:pt x="16601591" y="13168725"/>
                    </a:cubicBezTo>
                    <a:cubicBezTo>
                      <a:pt x="17190697" y="13172535"/>
                      <a:pt x="17779804" y="13175075"/>
                      <a:pt x="18368911" y="13176346"/>
                    </a:cubicBezTo>
                    <a:cubicBezTo>
                      <a:pt x="18589824" y="13176346"/>
                      <a:pt x="18635730" y="13175075"/>
                      <a:pt x="18656050" y="13175075"/>
                    </a:cubicBezTo>
                    <a:close/>
                  </a:path>
                </a:pathLst>
              </a:custGeom>
              <a:solidFill>
                <a:srgbClr val="EDEDED"/>
              </a:solidFill>
            </p:spPr>
            <p:txBody>
              <a:bodyPr/>
              <a:lstStyle/>
              <a:p>
                <a:endParaRPr lang="en-GB" dirty="0"/>
              </a:p>
            </p:txBody>
          </p:sp>
        </p:grpSp>
        <p:grpSp>
          <p:nvGrpSpPr>
            <p:cNvPr id="24" name="Group 24"/>
            <p:cNvGrpSpPr/>
            <p:nvPr/>
          </p:nvGrpSpPr>
          <p:grpSpPr>
            <a:xfrm>
              <a:off x="-794133" y="-249115"/>
              <a:ext cx="9214398" cy="1895427"/>
              <a:chOff x="-1996980" y="-626440"/>
              <a:chExt cx="23171123" cy="4766363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-1996980" y="-626440"/>
                <a:ext cx="23171123" cy="4766363"/>
              </a:xfrm>
              <a:custGeom>
                <a:avLst/>
                <a:gdLst/>
                <a:ahLst/>
                <a:cxnLst/>
                <a:rect l="l" t="t" r="r" b="b"/>
                <a:pathLst>
                  <a:path w="18660676" h="2866990">
                    <a:moveTo>
                      <a:pt x="18660676" y="2866990"/>
                    </a:moveTo>
                    <a:lnTo>
                      <a:pt x="0" y="2859370"/>
                    </a:lnTo>
                    <a:lnTo>
                      <a:pt x="0" y="1007574"/>
                    </a:lnTo>
                    <a:lnTo>
                      <a:pt x="17780" y="19050"/>
                    </a:lnTo>
                    <a:lnTo>
                      <a:pt x="9304069" y="0"/>
                    </a:lnTo>
                    <a:lnTo>
                      <a:pt x="18641626" y="508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26" name="Freeform 26"/>
              <p:cNvSpPr/>
              <p:nvPr/>
            </p:nvSpPr>
            <p:spPr>
              <a:xfrm>
                <a:off x="-215" y="0"/>
                <a:ext cx="18685021" cy="2892954"/>
              </a:xfrm>
              <a:custGeom>
                <a:avLst/>
                <a:gdLst/>
                <a:ahLst/>
                <a:cxnLst/>
                <a:rect l="l" t="t" r="r" b="b"/>
                <a:pathLst>
                  <a:path w="18685021" h="2892954">
                    <a:moveTo>
                      <a:pt x="18652001" y="21590"/>
                    </a:moveTo>
                    <a:cubicBezTo>
                      <a:pt x="18653272" y="34290"/>
                      <a:pt x="18653272" y="44450"/>
                      <a:pt x="18654541" y="54610"/>
                    </a:cubicBezTo>
                    <a:cubicBezTo>
                      <a:pt x="18657081" y="107165"/>
                      <a:pt x="18658351" y="169179"/>
                      <a:pt x="18660891" y="228978"/>
                    </a:cubicBezTo>
                    <a:cubicBezTo>
                      <a:pt x="18660891" y="315354"/>
                      <a:pt x="18673591" y="2018520"/>
                      <a:pt x="18679941" y="2104897"/>
                    </a:cubicBezTo>
                    <a:cubicBezTo>
                      <a:pt x="18686291" y="2235569"/>
                      <a:pt x="18682481" y="2368456"/>
                      <a:pt x="18682481" y="2499127"/>
                    </a:cubicBezTo>
                    <a:cubicBezTo>
                      <a:pt x="18682481" y="2614296"/>
                      <a:pt x="18683751" y="2720605"/>
                      <a:pt x="18685022" y="2832700"/>
                    </a:cubicBezTo>
                    <a:cubicBezTo>
                      <a:pt x="18685022" y="2854290"/>
                      <a:pt x="18685022" y="2868260"/>
                      <a:pt x="18685022" y="2892390"/>
                    </a:cubicBezTo>
                    <a:cubicBezTo>
                      <a:pt x="18662161" y="2892390"/>
                      <a:pt x="18641841" y="2893660"/>
                      <a:pt x="18566462" y="2892390"/>
                    </a:cubicBezTo>
                    <a:cubicBezTo>
                      <a:pt x="17608847" y="2887310"/>
                      <a:pt x="16636502" y="2893660"/>
                      <a:pt x="15678889" y="2888580"/>
                    </a:cubicBezTo>
                    <a:cubicBezTo>
                      <a:pt x="15104321" y="2884770"/>
                      <a:pt x="14544485" y="2887310"/>
                      <a:pt x="13969917" y="2884770"/>
                    </a:cubicBezTo>
                    <a:cubicBezTo>
                      <a:pt x="13704732" y="2883500"/>
                      <a:pt x="13439547" y="2882230"/>
                      <a:pt x="13174361" y="2880960"/>
                    </a:cubicBezTo>
                    <a:cubicBezTo>
                      <a:pt x="13012304" y="2880960"/>
                      <a:pt x="12864979" y="2882230"/>
                      <a:pt x="12702920" y="2882230"/>
                    </a:cubicBezTo>
                    <a:cubicBezTo>
                      <a:pt x="12290411" y="2880960"/>
                      <a:pt x="11156007" y="2882230"/>
                      <a:pt x="10743497" y="2880960"/>
                    </a:cubicBezTo>
                    <a:cubicBezTo>
                      <a:pt x="10448847" y="2879690"/>
                      <a:pt x="4555842" y="2888580"/>
                      <a:pt x="4261192" y="2887310"/>
                    </a:cubicBezTo>
                    <a:cubicBezTo>
                      <a:pt x="4187529" y="2887310"/>
                      <a:pt x="4099134" y="2888580"/>
                      <a:pt x="4025472" y="2888580"/>
                    </a:cubicBezTo>
                    <a:cubicBezTo>
                      <a:pt x="3848681" y="2888580"/>
                      <a:pt x="3686624" y="2889850"/>
                      <a:pt x="3509834" y="2889850"/>
                    </a:cubicBezTo>
                    <a:cubicBezTo>
                      <a:pt x="3067858" y="2889850"/>
                      <a:pt x="2640615" y="2888580"/>
                      <a:pt x="2198640" y="2887310"/>
                    </a:cubicBezTo>
                    <a:cubicBezTo>
                      <a:pt x="1933455" y="2886040"/>
                      <a:pt x="1668270" y="2884770"/>
                      <a:pt x="1417817" y="2883500"/>
                    </a:cubicBezTo>
                    <a:cubicBezTo>
                      <a:pt x="946376" y="2882230"/>
                      <a:pt x="474936" y="2880960"/>
                      <a:pt x="44665" y="2880960"/>
                    </a:cubicBezTo>
                    <a:cubicBezTo>
                      <a:pt x="34505" y="2880960"/>
                      <a:pt x="25615" y="2880960"/>
                      <a:pt x="15455" y="2879690"/>
                    </a:cubicBezTo>
                    <a:cubicBezTo>
                      <a:pt x="6565" y="2878420"/>
                      <a:pt x="1485" y="2872070"/>
                      <a:pt x="4025" y="2863180"/>
                    </a:cubicBezTo>
                    <a:cubicBezTo>
                      <a:pt x="12915" y="2831345"/>
                      <a:pt x="9105" y="2775975"/>
                      <a:pt x="7835" y="2718391"/>
                    </a:cubicBezTo>
                    <a:cubicBezTo>
                      <a:pt x="6565" y="2601008"/>
                      <a:pt x="2755" y="2485839"/>
                      <a:pt x="4025" y="2368456"/>
                    </a:cubicBezTo>
                    <a:cubicBezTo>
                      <a:pt x="1485" y="2222280"/>
                      <a:pt x="-3595" y="412804"/>
                      <a:pt x="4025" y="264414"/>
                    </a:cubicBezTo>
                    <a:cubicBezTo>
                      <a:pt x="5295" y="235622"/>
                      <a:pt x="4025" y="204615"/>
                      <a:pt x="5295" y="175823"/>
                    </a:cubicBezTo>
                    <a:cubicBezTo>
                      <a:pt x="6565" y="129312"/>
                      <a:pt x="9105" y="78373"/>
                      <a:pt x="10375" y="44450"/>
                    </a:cubicBezTo>
                    <a:cubicBezTo>
                      <a:pt x="10375" y="41910"/>
                      <a:pt x="11645" y="39370"/>
                      <a:pt x="12915" y="38100"/>
                    </a:cubicBezTo>
                    <a:cubicBezTo>
                      <a:pt x="34505" y="35560"/>
                      <a:pt x="106623" y="30480"/>
                      <a:pt x="342344" y="29210"/>
                    </a:cubicBezTo>
                    <a:cubicBezTo>
                      <a:pt x="740121" y="25400"/>
                      <a:pt x="1137899" y="22860"/>
                      <a:pt x="1550410" y="20320"/>
                    </a:cubicBezTo>
                    <a:cubicBezTo>
                      <a:pt x="1830327" y="17780"/>
                      <a:pt x="2110245" y="16510"/>
                      <a:pt x="2375430" y="13970"/>
                    </a:cubicBezTo>
                    <a:cubicBezTo>
                      <a:pt x="2640615" y="11430"/>
                      <a:pt x="2920533" y="8890"/>
                      <a:pt x="3185718" y="8890"/>
                    </a:cubicBezTo>
                    <a:cubicBezTo>
                      <a:pt x="3480369" y="7620"/>
                      <a:pt x="3775019" y="10160"/>
                      <a:pt x="4069669" y="8890"/>
                    </a:cubicBezTo>
                    <a:cubicBezTo>
                      <a:pt x="4437982" y="8890"/>
                      <a:pt x="11111810" y="6350"/>
                      <a:pt x="11480123" y="5080"/>
                    </a:cubicBezTo>
                    <a:cubicBezTo>
                      <a:pt x="11833703" y="3810"/>
                      <a:pt x="12187284" y="2540"/>
                      <a:pt x="12555597" y="2540"/>
                    </a:cubicBezTo>
                    <a:cubicBezTo>
                      <a:pt x="13159629" y="1270"/>
                      <a:pt x="13748929" y="0"/>
                      <a:pt x="14352962" y="0"/>
                    </a:cubicBezTo>
                    <a:cubicBezTo>
                      <a:pt x="14603415" y="0"/>
                      <a:pt x="14868600" y="2540"/>
                      <a:pt x="15119053" y="2540"/>
                    </a:cubicBezTo>
                    <a:cubicBezTo>
                      <a:pt x="15811481" y="3810"/>
                      <a:pt x="16518641" y="5080"/>
                      <a:pt x="17211070" y="7620"/>
                    </a:cubicBezTo>
                    <a:cubicBezTo>
                      <a:pt x="17579382" y="8890"/>
                      <a:pt x="17947696" y="12700"/>
                      <a:pt x="18316009" y="16510"/>
                    </a:cubicBezTo>
                    <a:cubicBezTo>
                      <a:pt x="18404403" y="16510"/>
                      <a:pt x="18492799" y="16510"/>
                      <a:pt x="18566462" y="16510"/>
                    </a:cubicBezTo>
                    <a:cubicBezTo>
                      <a:pt x="18632951" y="17780"/>
                      <a:pt x="18641841" y="20320"/>
                      <a:pt x="18652001" y="21590"/>
                    </a:cubicBezTo>
                    <a:close/>
                    <a:moveTo>
                      <a:pt x="18662161" y="2875880"/>
                    </a:moveTo>
                    <a:cubicBezTo>
                      <a:pt x="18663431" y="2859370"/>
                      <a:pt x="18664701" y="2846670"/>
                      <a:pt x="18664701" y="2833970"/>
                    </a:cubicBezTo>
                    <a:cubicBezTo>
                      <a:pt x="18663431" y="2709532"/>
                      <a:pt x="18662161" y="2592149"/>
                      <a:pt x="18662161" y="2465906"/>
                    </a:cubicBezTo>
                    <a:cubicBezTo>
                      <a:pt x="18662161" y="2408322"/>
                      <a:pt x="18664701" y="2350737"/>
                      <a:pt x="18663431" y="2293153"/>
                    </a:cubicBezTo>
                    <a:cubicBezTo>
                      <a:pt x="18663431" y="2239998"/>
                      <a:pt x="18662161" y="2184629"/>
                      <a:pt x="18660891" y="2131474"/>
                    </a:cubicBezTo>
                    <a:cubicBezTo>
                      <a:pt x="18655811" y="2049527"/>
                      <a:pt x="18644381" y="353005"/>
                      <a:pt x="18644381" y="271058"/>
                    </a:cubicBezTo>
                    <a:cubicBezTo>
                      <a:pt x="18641841" y="202400"/>
                      <a:pt x="18639301" y="131527"/>
                      <a:pt x="18636761" y="63500"/>
                    </a:cubicBezTo>
                    <a:cubicBezTo>
                      <a:pt x="18635491" y="44450"/>
                      <a:pt x="18634222" y="43180"/>
                      <a:pt x="18522264" y="41910"/>
                    </a:cubicBezTo>
                    <a:cubicBezTo>
                      <a:pt x="18478065" y="41910"/>
                      <a:pt x="18448601" y="41910"/>
                      <a:pt x="18404403" y="40640"/>
                    </a:cubicBezTo>
                    <a:cubicBezTo>
                      <a:pt x="18036091" y="36830"/>
                      <a:pt x="17653046" y="31750"/>
                      <a:pt x="17284732" y="30480"/>
                    </a:cubicBezTo>
                    <a:cubicBezTo>
                      <a:pt x="16386049" y="26670"/>
                      <a:pt x="15472635" y="25400"/>
                      <a:pt x="14573952" y="22860"/>
                    </a:cubicBezTo>
                    <a:cubicBezTo>
                      <a:pt x="14441358" y="22860"/>
                      <a:pt x="14294034" y="22860"/>
                      <a:pt x="14161441" y="22860"/>
                    </a:cubicBezTo>
                    <a:cubicBezTo>
                      <a:pt x="13940452" y="22860"/>
                      <a:pt x="13719464" y="22860"/>
                      <a:pt x="13513210" y="22860"/>
                    </a:cubicBezTo>
                    <a:cubicBezTo>
                      <a:pt x="13041769" y="22860"/>
                      <a:pt x="12570328" y="22860"/>
                      <a:pt x="12113621" y="24130"/>
                    </a:cubicBezTo>
                    <a:cubicBezTo>
                      <a:pt x="11715843" y="25400"/>
                      <a:pt x="5012550" y="29210"/>
                      <a:pt x="4614772" y="29210"/>
                    </a:cubicBezTo>
                    <a:cubicBezTo>
                      <a:pt x="3966542" y="29210"/>
                      <a:pt x="3318311" y="26670"/>
                      <a:pt x="2670081" y="33020"/>
                    </a:cubicBezTo>
                    <a:cubicBezTo>
                      <a:pt x="2331233" y="36830"/>
                      <a:pt x="2007118" y="36830"/>
                      <a:pt x="1683002" y="38100"/>
                    </a:cubicBezTo>
                    <a:cubicBezTo>
                      <a:pt x="1123167" y="41910"/>
                      <a:pt x="563331" y="45720"/>
                      <a:pt x="45935" y="50800"/>
                    </a:cubicBezTo>
                    <a:cubicBezTo>
                      <a:pt x="33235" y="50800"/>
                      <a:pt x="30695" y="53340"/>
                      <a:pt x="29425" y="71728"/>
                    </a:cubicBezTo>
                    <a:cubicBezTo>
                      <a:pt x="28155" y="111594"/>
                      <a:pt x="28155" y="151460"/>
                      <a:pt x="26885" y="191326"/>
                    </a:cubicBezTo>
                    <a:cubicBezTo>
                      <a:pt x="25615" y="257770"/>
                      <a:pt x="23075" y="321998"/>
                      <a:pt x="21805" y="388442"/>
                    </a:cubicBezTo>
                    <a:cubicBezTo>
                      <a:pt x="16725" y="459315"/>
                      <a:pt x="23075" y="2191273"/>
                      <a:pt x="25615" y="2262146"/>
                    </a:cubicBezTo>
                    <a:cubicBezTo>
                      <a:pt x="25615" y="2337449"/>
                      <a:pt x="25615" y="2414966"/>
                      <a:pt x="26885" y="2490269"/>
                    </a:cubicBezTo>
                    <a:cubicBezTo>
                      <a:pt x="26885" y="2545638"/>
                      <a:pt x="29425" y="2601008"/>
                      <a:pt x="29425" y="2656377"/>
                    </a:cubicBezTo>
                    <a:cubicBezTo>
                      <a:pt x="29425" y="2716176"/>
                      <a:pt x="29425" y="2775975"/>
                      <a:pt x="28155" y="2833970"/>
                    </a:cubicBezTo>
                    <a:cubicBezTo>
                      <a:pt x="28155" y="2837780"/>
                      <a:pt x="28155" y="2840320"/>
                      <a:pt x="28155" y="2844130"/>
                    </a:cubicBezTo>
                    <a:cubicBezTo>
                      <a:pt x="28155" y="2854290"/>
                      <a:pt x="31965" y="2858100"/>
                      <a:pt x="40855" y="2858100"/>
                    </a:cubicBezTo>
                    <a:cubicBezTo>
                      <a:pt x="136088" y="2858100"/>
                      <a:pt x="342344" y="2859370"/>
                      <a:pt x="533866" y="2859370"/>
                    </a:cubicBezTo>
                    <a:cubicBezTo>
                      <a:pt x="813784" y="2859370"/>
                      <a:pt x="1108434" y="2856830"/>
                      <a:pt x="1388352" y="2859370"/>
                    </a:cubicBezTo>
                    <a:cubicBezTo>
                      <a:pt x="1845060" y="2863180"/>
                      <a:pt x="2301768" y="2865720"/>
                      <a:pt x="2758476" y="2864450"/>
                    </a:cubicBezTo>
                    <a:cubicBezTo>
                      <a:pt x="3053126" y="2863180"/>
                      <a:pt x="3333044" y="2865720"/>
                      <a:pt x="3627694" y="2865720"/>
                    </a:cubicBezTo>
                    <a:cubicBezTo>
                      <a:pt x="4054936" y="2865720"/>
                      <a:pt x="4482179" y="2864450"/>
                      <a:pt x="4909422" y="2865720"/>
                    </a:cubicBezTo>
                    <a:cubicBezTo>
                      <a:pt x="5542920" y="2866990"/>
                      <a:pt x="12496666" y="2856830"/>
                      <a:pt x="13144896" y="2859370"/>
                    </a:cubicBezTo>
                    <a:cubicBezTo>
                      <a:pt x="13424814" y="2860640"/>
                      <a:pt x="13704732" y="2861910"/>
                      <a:pt x="13969917" y="2861910"/>
                    </a:cubicBezTo>
                    <a:cubicBezTo>
                      <a:pt x="14456091" y="2864450"/>
                      <a:pt x="14927530" y="2860640"/>
                      <a:pt x="15413704" y="2864450"/>
                    </a:cubicBezTo>
                    <a:cubicBezTo>
                      <a:pt x="15811481" y="2866990"/>
                      <a:pt x="16209258" y="2866990"/>
                      <a:pt x="16607037" y="2869530"/>
                    </a:cubicBezTo>
                    <a:cubicBezTo>
                      <a:pt x="17196337" y="2873340"/>
                      <a:pt x="17785638" y="2875880"/>
                      <a:pt x="18374938" y="2877150"/>
                    </a:cubicBezTo>
                    <a:cubicBezTo>
                      <a:pt x="18595926" y="2877150"/>
                      <a:pt x="18641841" y="2875880"/>
                      <a:pt x="18662161" y="2875880"/>
                    </a:cubicBezTo>
                    <a:close/>
                  </a:path>
                </a:pathLst>
              </a:custGeom>
              <a:solidFill>
                <a:srgbClr val="E7E3CA"/>
              </a:solidFill>
            </p:spPr>
            <p:txBody>
              <a:bodyPr/>
              <a:lstStyle/>
              <a:p>
                <a:endParaRPr lang="en-GB" dirty="0"/>
              </a:p>
            </p:txBody>
          </p:sp>
        </p:grpSp>
        <p:sp>
          <p:nvSpPr>
            <p:cNvPr id="27" name="TextBox 27"/>
            <p:cNvSpPr txBox="1"/>
            <p:nvPr/>
          </p:nvSpPr>
          <p:spPr>
            <a:xfrm>
              <a:off x="1062775" y="186155"/>
              <a:ext cx="4955801" cy="7598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09"/>
                </a:lnSpc>
              </a:pPr>
              <a:endParaRPr lang="en-US" sz="3674" b="1" dirty="0">
                <a:solidFill>
                  <a:srgbClr val="222050"/>
                </a:solidFill>
                <a:latin typeface="Londrina Solid Heavy"/>
                <a:ea typeface="Londrina Solid Heavy"/>
                <a:cs typeface="Londrina Solid Heavy"/>
                <a:sym typeface="Londrina Solid Heavy"/>
              </a:endParaRP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686104" y="1631694"/>
              <a:ext cx="6223366" cy="32427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089"/>
                </a:lnSpc>
                <a:spcBef>
                  <a:spcPct val="0"/>
                </a:spcBef>
              </a:pPr>
              <a:endParaRPr lang="en-US" sz="1607" b="1" dirty="0">
                <a:solidFill>
                  <a:srgbClr val="222050"/>
                </a:solidFill>
                <a:latin typeface="Barlow Medium"/>
                <a:ea typeface="Barlow Medium"/>
                <a:cs typeface="Barlow Medium"/>
                <a:sym typeface="Barlow Medium"/>
              </a:endParaRP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2561441" y="4915127"/>
            <a:ext cx="6697297" cy="3941433"/>
            <a:chOff x="0" y="0"/>
            <a:chExt cx="18677425" cy="7778174"/>
          </a:xfrm>
        </p:grpSpPr>
        <p:sp>
          <p:nvSpPr>
            <p:cNvPr id="30" name="Freeform 30"/>
            <p:cNvSpPr/>
            <p:nvPr/>
          </p:nvSpPr>
          <p:spPr>
            <a:xfrm>
              <a:off x="10160" y="16510"/>
              <a:ext cx="18654564" cy="7750234"/>
            </a:xfrm>
            <a:custGeom>
              <a:avLst/>
              <a:gdLst/>
              <a:ahLst/>
              <a:cxnLst/>
              <a:rect l="l" t="t" r="r" b="b"/>
              <a:pathLst>
                <a:path w="18654564" h="7750234">
                  <a:moveTo>
                    <a:pt x="18654564" y="7750234"/>
                  </a:moveTo>
                  <a:lnTo>
                    <a:pt x="0" y="7742613"/>
                  </a:lnTo>
                  <a:lnTo>
                    <a:pt x="0" y="2701210"/>
                  </a:lnTo>
                  <a:lnTo>
                    <a:pt x="17780" y="19050"/>
                  </a:lnTo>
                  <a:lnTo>
                    <a:pt x="9301021" y="0"/>
                  </a:lnTo>
                  <a:lnTo>
                    <a:pt x="18635514" y="5080"/>
                  </a:lnTo>
                  <a:close/>
                </a:path>
              </a:pathLst>
            </a:custGeom>
            <a:solidFill>
              <a:srgbClr val="EAE9FF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Freeform 31"/>
            <p:cNvSpPr/>
            <p:nvPr/>
          </p:nvSpPr>
          <p:spPr>
            <a:xfrm>
              <a:off x="-215" y="0"/>
              <a:ext cx="18678910" cy="7776198"/>
            </a:xfrm>
            <a:custGeom>
              <a:avLst/>
              <a:gdLst/>
              <a:ahLst/>
              <a:cxnLst/>
              <a:rect l="l" t="t" r="r" b="b"/>
              <a:pathLst>
                <a:path w="18678910" h="7776198">
                  <a:moveTo>
                    <a:pt x="18645889" y="21590"/>
                  </a:moveTo>
                  <a:cubicBezTo>
                    <a:pt x="18647161" y="34290"/>
                    <a:pt x="18647161" y="44450"/>
                    <a:pt x="18648430" y="54610"/>
                  </a:cubicBezTo>
                  <a:cubicBezTo>
                    <a:pt x="18650970" y="182723"/>
                    <a:pt x="18652239" y="354172"/>
                    <a:pt x="18654780" y="519498"/>
                  </a:cubicBezTo>
                  <a:cubicBezTo>
                    <a:pt x="18654780" y="758302"/>
                    <a:pt x="18667480" y="5467029"/>
                    <a:pt x="18673830" y="5705833"/>
                  </a:cubicBezTo>
                  <a:cubicBezTo>
                    <a:pt x="18680180" y="6067101"/>
                    <a:pt x="18676370" y="6434492"/>
                    <a:pt x="18676370" y="6795760"/>
                  </a:cubicBezTo>
                  <a:cubicBezTo>
                    <a:pt x="18676370" y="7114165"/>
                    <a:pt x="18677639" y="7408078"/>
                    <a:pt x="18678911" y="7715944"/>
                  </a:cubicBezTo>
                  <a:cubicBezTo>
                    <a:pt x="18678911" y="7737534"/>
                    <a:pt x="18678911" y="7751504"/>
                    <a:pt x="18678911" y="7775634"/>
                  </a:cubicBezTo>
                  <a:cubicBezTo>
                    <a:pt x="18656050" y="7775634"/>
                    <a:pt x="18635730" y="7776904"/>
                    <a:pt x="18560370" y="7775634"/>
                  </a:cubicBezTo>
                  <a:cubicBezTo>
                    <a:pt x="17603071" y="7770554"/>
                    <a:pt x="16631045" y="7776904"/>
                    <a:pt x="15673747" y="7771823"/>
                  </a:cubicBezTo>
                  <a:cubicBezTo>
                    <a:pt x="15099368" y="7768013"/>
                    <a:pt x="14539717" y="7770554"/>
                    <a:pt x="13965338" y="7768013"/>
                  </a:cubicBezTo>
                  <a:cubicBezTo>
                    <a:pt x="13700239" y="7766744"/>
                    <a:pt x="13435142" y="7765473"/>
                    <a:pt x="13170044" y="7764204"/>
                  </a:cubicBezTo>
                  <a:cubicBezTo>
                    <a:pt x="13008040" y="7764204"/>
                    <a:pt x="12860763" y="7765473"/>
                    <a:pt x="12698758" y="7765473"/>
                  </a:cubicBezTo>
                  <a:cubicBezTo>
                    <a:pt x="12286384" y="7764204"/>
                    <a:pt x="11152353" y="7765473"/>
                    <a:pt x="10739979" y="7764204"/>
                  </a:cubicBezTo>
                  <a:cubicBezTo>
                    <a:pt x="10445425" y="7762934"/>
                    <a:pt x="4554360" y="7771823"/>
                    <a:pt x="4259807" y="7770554"/>
                  </a:cubicBezTo>
                  <a:cubicBezTo>
                    <a:pt x="4186168" y="7770554"/>
                    <a:pt x="4097802" y="7771823"/>
                    <a:pt x="4024164" y="7771823"/>
                  </a:cubicBezTo>
                  <a:cubicBezTo>
                    <a:pt x="3847432" y="7771823"/>
                    <a:pt x="3685427" y="7773094"/>
                    <a:pt x="3508695" y="7773094"/>
                  </a:cubicBezTo>
                  <a:cubicBezTo>
                    <a:pt x="3066865" y="7773094"/>
                    <a:pt x="2639763" y="7771823"/>
                    <a:pt x="2197933" y="7770554"/>
                  </a:cubicBezTo>
                  <a:cubicBezTo>
                    <a:pt x="1932835" y="7769284"/>
                    <a:pt x="1667737" y="7768013"/>
                    <a:pt x="1417367" y="7766744"/>
                  </a:cubicBezTo>
                  <a:cubicBezTo>
                    <a:pt x="946081" y="7765473"/>
                    <a:pt x="474796" y="7764204"/>
                    <a:pt x="44665" y="7764204"/>
                  </a:cubicBezTo>
                  <a:cubicBezTo>
                    <a:pt x="34505" y="7764204"/>
                    <a:pt x="25615" y="7764204"/>
                    <a:pt x="15455" y="7762934"/>
                  </a:cubicBezTo>
                  <a:cubicBezTo>
                    <a:pt x="6565" y="7761663"/>
                    <a:pt x="1485" y="7755313"/>
                    <a:pt x="4025" y="7746423"/>
                  </a:cubicBezTo>
                  <a:cubicBezTo>
                    <a:pt x="12915" y="7714238"/>
                    <a:pt x="9105" y="7561158"/>
                    <a:pt x="7835" y="7401954"/>
                  </a:cubicBezTo>
                  <a:cubicBezTo>
                    <a:pt x="6565" y="7077426"/>
                    <a:pt x="2755" y="6759021"/>
                    <a:pt x="4025" y="6434492"/>
                  </a:cubicBezTo>
                  <a:cubicBezTo>
                    <a:pt x="1485" y="6030362"/>
                    <a:pt x="-3595" y="1027721"/>
                    <a:pt x="4025" y="617468"/>
                  </a:cubicBezTo>
                  <a:cubicBezTo>
                    <a:pt x="5295" y="537867"/>
                    <a:pt x="4025" y="452142"/>
                    <a:pt x="5295" y="372541"/>
                  </a:cubicBezTo>
                  <a:cubicBezTo>
                    <a:pt x="6565" y="243954"/>
                    <a:pt x="9105" y="103121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106605" y="30480"/>
                    <a:pt x="342247" y="29210"/>
                  </a:cubicBezTo>
                  <a:cubicBezTo>
                    <a:pt x="739894" y="25400"/>
                    <a:pt x="1137541" y="22860"/>
                    <a:pt x="1549916" y="20320"/>
                  </a:cubicBezTo>
                  <a:cubicBezTo>
                    <a:pt x="1829742" y="17780"/>
                    <a:pt x="2109567" y="16510"/>
                    <a:pt x="2374665" y="13970"/>
                  </a:cubicBezTo>
                  <a:cubicBezTo>
                    <a:pt x="2639763" y="11430"/>
                    <a:pt x="2919589" y="8890"/>
                    <a:pt x="3184687" y="8890"/>
                  </a:cubicBezTo>
                  <a:cubicBezTo>
                    <a:pt x="3479240" y="7620"/>
                    <a:pt x="3773794" y="10160"/>
                    <a:pt x="4068347" y="8890"/>
                  </a:cubicBezTo>
                  <a:cubicBezTo>
                    <a:pt x="4436538" y="8890"/>
                    <a:pt x="11108171" y="6350"/>
                    <a:pt x="11476363" y="5080"/>
                  </a:cubicBezTo>
                  <a:cubicBezTo>
                    <a:pt x="11829826" y="3810"/>
                    <a:pt x="12183291" y="2540"/>
                    <a:pt x="12551482" y="2540"/>
                  </a:cubicBezTo>
                  <a:cubicBezTo>
                    <a:pt x="13155316" y="1270"/>
                    <a:pt x="13744423" y="0"/>
                    <a:pt x="14348257" y="0"/>
                  </a:cubicBezTo>
                  <a:cubicBezTo>
                    <a:pt x="14598628" y="0"/>
                    <a:pt x="14863725" y="2540"/>
                    <a:pt x="15114096" y="2540"/>
                  </a:cubicBezTo>
                  <a:cubicBezTo>
                    <a:pt x="15806297" y="3810"/>
                    <a:pt x="16513224" y="5080"/>
                    <a:pt x="17205424" y="7620"/>
                  </a:cubicBezTo>
                  <a:cubicBezTo>
                    <a:pt x="17573617" y="8890"/>
                    <a:pt x="17941808" y="12700"/>
                    <a:pt x="18310000" y="16510"/>
                  </a:cubicBezTo>
                  <a:cubicBezTo>
                    <a:pt x="18398365" y="16510"/>
                    <a:pt x="18486732" y="16510"/>
                    <a:pt x="18560370" y="16510"/>
                  </a:cubicBezTo>
                  <a:cubicBezTo>
                    <a:pt x="18626839" y="17780"/>
                    <a:pt x="18635730" y="20320"/>
                    <a:pt x="18645889" y="21590"/>
                  </a:cubicBezTo>
                  <a:close/>
                  <a:moveTo>
                    <a:pt x="18656050" y="7759123"/>
                  </a:moveTo>
                  <a:cubicBezTo>
                    <a:pt x="18657320" y="7742613"/>
                    <a:pt x="18658589" y="7729913"/>
                    <a:pt x="18658589" y="7717213"/>
                  </a:cubicBezTo>
                  <a:cubicBezTo>
                    <a:pt x="18657320" y="7377462"/>
                    <a:pt x="18656050" y="7052934"/>
                    <a:pt x="18656050" y="6703913"/>
                  </a:cubicBezTo>
                  <a:cubicBezTo>
                    <a:pt x="18656050" y="6544710"/>
                    <a:pt x="18658589" y="6385507"/>
                    <a:pt x="18657320" y="6226304"/>
                  </a:cubicBezTo>
                  <a:cubicBezTo>
                    <a:pt x="18657320" y="6079347"/>
                    <a:pt x="18656050" y="5926268"/>
                    <a:pt x="18654780" y="5779312"/>
                  </a:cubicBezTo>
                  <a:cubicBezTo>
                    <a:pt x="18649700" y="5552754"/>
                    <a:pt x="18638270" y="862396"/>
                    <a:pt x="18638270" y="635838"/>
                  </a:cubicBezTo>
                  <a:cubicBezTo>
                    <a:pt x="18635730" y="446019"/>
                    <a:pt x="18633189" y="250078"/>
                    <a:pt x="18630650" y="63500"/>
                  </a:cubicBezTo>
                  <a:cubicBezTo>
                    <a:pt x="18629380" y="44450"/>
                    <a:pt x="18628111" y="43180"/>
                    <a:pt x="18516187" y="41910"/>
                  </a:cubicBezTo>
                  <a:cubicBezTo>
                    <a:pt x="18472004" y="41910"/>
                    <a:pt x="18442548" y="41910"/>
                    <a:pt x="18398365" y="40640"/>
                  </a:cubicBezTo>
                  <a:cubicBezTo>
                    <a:pt x="18030175" y="36830"/>
                    <a:pt x="17647254" y="31750"/>
                    <a:pt x="17279063" y="30480"/>
                  </a:cubicBezTo>
                  <a:cubicBezTo>
                    <a:pt x="16380676" y="26670"/>
                    <a:pt x="15467561" y="25400"/>
                    <a:pt x="14569174" y="22860"/>
                  </a:cubicBezTo>
                  <a:cubicBezTo>
                    <a:pt x="14436624" y="22860"/>
                    <a:pt x="14289347" y="22860"/>
                    <a:pt x="14156799" y="22860"/>
                  </a:cubicBezTo>
                  <a:cubicBezTo>
                    <a:pt x="13935884" y="22860"/>
                    <a:pt x="13714969" y="22860"/>
                    <a:pt x="13508781" y="22860"/>
                  </a:cubicBezTo>
                  <a:cubicBezTo>
                    <a:pt x="13037495" y="22860"/>
                    <a:pt x="12566210" y="22860"/>
                    <a:pt x="12109653" y="24130"/>
                  </a:cubicBezTo>
                  <a:cubicBezTo>
                    <a:pt x="11712005" y="25400"/>
                    <a:pt x="5010917" y="29210"/>
                    <a:pt x="4613271" y="29210"/>
                  </a:cubicBezTo>
                  <a:cubicBezTo>
                    <a:pt x="3965253" y="29210"/>
                    <a:pt x="3317236" y="26670"/>
                    <a:pt x="2669219" y="33020"/>
                  </a:cubicBezTo>
                  <a:cubicBezTo>
                    <a:pt x="2330482" y="36830"/>
                    <a:pt x="2006474" y="36830"/>
                    <a:pt x="1682465" y="38100"/>
                  </a:cubicBezTo>
                  <a:cubicBezTo>
                    <a:pt x="1122814" y="41910"/>
                    <a:pt x="563162" y="45720"/>
                    <a:pt x="45935" y="50800"/>
                  </a:cubicBezTo>
                  <a:cubicBezTo>
                    <a:pt x="33235" y="50800"/>
                    <a:pt x="30695" y="53340"/>
                    <a:pt x="29425" y="84752"/>
                  </a:cubicBezTo>
                  <a:cubicBezTo>
                    <a:pt x="28155" y="194969"/>
                    <a:pt x="28155" y="305186"/>
                    <a:pt x="26885" y="415404"/>
                  </a:cubicBezTo>
                  <a:cubicBezTo>
                    <a:pt x="25615" y="599099"/>
                    <a:pt x="23075" y="776671"/>
                    <a:pt x="21805" y="960367"/>
                  </a:cubicBezTo>
                  <a:cubicBezTo>
                    <a:pt x="16725" y="1156309"/>
                    <a:pt x="23075" y="5944638"/>
                    <a:pt x="25615" y="6140579"/>
                  </a:cubicBezTo>
                  <a:cubicBezTo>
                    <a:pt x="25615" y="6348768"/>
                    <a:pt x="25615" y="6563078"/>
                    <a:pt x="26885" y="6771267"/>
                  </a:cubicBezTo>
                  <a:cubicBezTo>
                    <a:pt x="26885" y="6924346"/>
                    <a:pt x="29425" y="7077426"/>
                    <a:pt x="29425" y="7230506"/>
                  </a:cubicBezTo>
                  <a:cubicBezTo>
                    <a:pt x="29425" y="7395832"/>
                    <a:pt x="29425" y="7561158"/>
                    <a:pt x="28155" y="7717213"/>
                  </a:cubicBezTo>
                  <a:cubicBezTo>
                    <a:pt x="28155" y="7721023"/>
                    <a:pt x="28155" y="7723563"/>
                    <a:pt x="28155" y="7727373"/>
                  </a:cubicBezTo>
                  <a:cubicBezTo>
                    <a:pt x="28155" y="7737534"/>
                    <a:pt x="31965" y="7741344"/>
                    <a:pt x="40855" y="7741344"/>
                  </a:cubicBezTo>
                  <a:cubicBezTo>
                    <a:pt x="136060" y="7741344"/>
                    <a:pt x="342247" y="7742613"/>
                    <a:pt x="533707" y="7742613"/>
                  </a:cubicBezTo>
                  <a:cubicBezTo>
                    <a:pt x="813533" y="7742613"/>
                    <a:pt x="1108086" y="7740073"/>
                    <a:pt x="1387912" y="7742613"/>
                  </a:cubicBezTo>
                  <a:cubicBezTo>
                    <a:pt x="1844469" y="7746423"/>
                    <a:pt x="2301027" y="7748963"/>
                    <a:pt x="2757585" y="7747694"/>
                  </a:cubicBezTo>
                  <a:cubicBezTo>
                    <a:pt x="3052138" y="7746423"/>
                    <a:pt x="3331964" y="7748963"/>
                    <a:pt x="3626517" y="7748963"/>
                  </a:cubicBezTo>
                  <a:cubicBezTo>
                    <a:pt x="4053619" y="7748963"/>
                    <a:pt x="4480721" y="7747694"/>
                    <a:pt x="4907824" y="7748963"/>
                  </a:cubicBezTo>
                  <a:cubicBezTo>
                    <a:pt x="5541113" y="7750234"/>
                    <a:pt x="12492572" y="7740073"/>
                    <a:pt x="13140590" y="7742613"/>
                  </a:cubicBezTo>
                  <a:cubicBezTo>
                    <a:pt x="13420414" y="7743884"/>
                    <a:pt x="13700239" y="7745154"/>
                    <a:pt x="13965338" y="7745154"/>
                  </a:cubicBezTo>
                  <a:cubicBezTo>
                    <a:pt x="14451352" y="7747694"/>
                    <a:pt x="14922636" y="7743884"/>
                    <a:pt x="15408650" y="7747694"/>
                  </a:cubicBezTo>
                  <a:cubicBezTo>
                    <a:pt x="15806297" y="7750234"/>
                    <a:pt x="16203942" y="7750234"/>
                    <a:pt x="16601591" y="7752773"/>
                  </a:cubicBezTo>
                  <a:cubicBezTo>
                    <a:pt x="17190697" y="7756584"/>
                    <a:pt x="17779804" y="7759123"/>
                    <a:pt x="18368911" y="7760394"/>
                  </a:cubicBezTo>
                  <a:cubicBezTo>
                    <a:pt x="18589824" y="7760394"/>
                    <a:pt x="18635730" y="7759123"/>
                    <a:pt x="18656050" y="7759123"/>
                  </a:cubicBezTo>
                  <a:close/>
                </a:path>
              </a:pathLst>
            </a:custGeom>
            <a:solidFill>
              <a:srgbClr val="E7E3CA"/>
            </a:solid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12561364" y="3501454"/>
            <a:ext cx="6745301" cy="1423513"/>
            <a:chOff x="0" y="0"/>
            <a:chExt cx="18683536" cy="2894930"/>
          </a:xfrm>
          <a:solidFill>
            <a:schemeClr val="tx2">
              <a:lumMod val="40000"/>
              <a:lumOff val="60000"/>
            </a:schemeClr>
          </a:solidFill>
        </p:grpSpPr>
        <p:sp>
          <p:nvSpPr>
            <p:cNvPr id="33" name="Freeform 33"/>
            <p:cNvSpPr/>
            <p:nvPr/>
          </p:nvSpPr>
          <p:spPr>
            <a:xfrm>
              <a:off x="10160" y="16510"/>
              <a:ext cx="18660676" cy="2866990"/>
            </a:xfrm>
            <a:custGeom>
              <a:avLst/>
              <a:gdLst/>
              <a:ahLst/>
              <a:cxnLst/>
              <a:rect l="l" t="t" r="r" b="b"/>
              <a:pathLst>
                <a:path w="18660676" h="2866990">
                  <a:moveTo>
                    <a:pt x="18660676" y="2866990"/>
                  </a:moveTo>
                  <a:lnTo>
                    <a:pt x="0" y="2859370"/>
                  </a:lnTo>
                  <a:lnTo>
                    <a:pt x="0" y="1007574"/>
                  </a:lnTo>
                  <a:lnTo>
                    <a:pt x="17780" y="19050"/>
                  </a:lnTo>
                  <a:lnTo>
                    <a:pt x="9304069" y="0"/>
                  </a:lnTo>
                  <a:lnTo>
                    <a:pt x="18641626" y="508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" name="Freeform 34"/>
            <p:cNvSpPr/>
            <p:nvPr/>
          </p:nvSpPr>
          <p:spPr>
            <a:xfrm>
              <a:off x="-215" y="0"/>
              <a:ext cx="18685021" cy="2892954"/>
            </a:xfrm>
            <a:custGeom>
              <a:avLst/>
              <a:gdLst/>
              <a:ahLst/>
              <a:cxnLst/>
              <a:rect l="l" t="t" r="r" b="b"/>
              <a:pathLst>
                <a:path w="18685021" h="2892954">
                  <a:moveTo>
                    <a:pt x="18652001" y="21590"/>
                  </a:moveTo>
                  <a:cubicBezTo>
                    <a:pt x="18653272" y="34290"/>
                    <a:pt x="18653272" y="44450"/>
                    <a:pt x="18654541" y="54610"/>
                  </a:cubicBezTo>
                  <a:cubicBezTo>
                    <a:pt x="18657081" y="107165"/>
                    <a:pt x="18658351" y="169179"/>
                    <a:pt x="18660891" y="228978"/>
                  </a:cubicBezTo>
                  <a:cubicBezTo>
                    <a:pt x="18660891" y="315354"/>
                    <a:pt x="18673591" y="2018520"/>
                    <a:pt x="18679941" y="2104897"/>
                  </a:cubicBezTo>
                  <a:cubicBezTo>
                    <a:pt x="18686291" y="2235569"/>
                    <a:pt x="18682481" y="2368456"/>
                    <a:pt x="18682481" y="2499127"/>
                  </a:cubicBezTo>
                  <a:cubicBezTo>
                    <a:pt x="18682481" y="2614296"/>
                    <a:pt x="18683751" y="2720605"/>
                    <a:pt x="18685022" y="2832700"/>
                  </a:cubicBezTo>
                  <a:cubicBezTo>
                    <a:pt x="18685022" y="2854290"/>
                    <a:pt x="18685022" y="2868260"/>
                    <a:pt x="18685022" y="2892390"/>
                  </a:cubicBezTo>
                  <a:cubicBezTo>
                    <a:pt x="18662161" y="2892390"/>
                    <a:pt x="18641841" y="2893660"/>
                    <a:pt x="18566462" y="2892390"/>
                  </a:cubicBezTo>
                  <a:cubicBezTo>
                    <a:pt x="17608847" y="2887310"/>
                    <a:pt x="16636502" y="2893660"/>
                    <a:pt x="15678889" y="2888580"/>
                  </a:cubicBezTo>
                  <a:cubicBezTo>
                    <a:pt x="15104321" y="2884770"/>
                    <a:pt x="14544485" y="2887310"/>
                    <a:pt x="13969917" y="2884770"/>
                  </a:cubicBezTo>
                  <a:cubicBezTo>
                    <a:pt x="13704732" y="2883500"/>
                    <a:pt x="13439547" y="2882230"/>
                    <a:pt x="13174361" y="2880960"/>
                  </a:cubicBezTo>
                  <a:cubicBezTo>
                    <a:pt x="13012304" y="2880960"/>
                    <a:pt x="12864979" y="2882230"/>
                    <a:pt x="12702920" y="2882230"/>
                  </a:cubicBezTo>
                  <a:cubicBezTo>
                    <a:pt x="12290411" y="2880960"/>
                    <a:pt x="11156007" y="2882230"/>
                    <a:pt x="10743497" y="2880960"/>
                  </a:cubicBezTo>
                  <a:cubicBezTo>
                    <a:pt x="10448847" y="2879690"/>
                    <a:pt x="4555842" y="2888580"/>
                    <a:pt x="4261192" y="2887310"/>
                  </a:cubicBezTo>
                  <a:cubicBezTo>
                    <a:pt x="4187529" y="2887310"/>
                    <a:pt x="4099134" y="2888580"/>
                    <a:pt x="4025472" y="2888580"/>
                  </a:cubicBezTo>
                  <a:cubicBezTo>
                    <a:pt x="3848681" y="2888580"/>
                    <a:pt x="3686624" y="2889850"/>
                    <a:pt x="3509834" y="2889850"/>
                  </a:cubicBezTo>
                  <a:cubicBezTo>
                    <a:pt x="3067858" y="2889850"/>
                    <a:pt x="2640615" y="2888580"/>
                    <a:pt x="2198640" y="2887310"/>
                  </a:cubicBezTo>
                  <a:cubicBezTo>
                    <a:pt x="1933455" y="2886040"/>
                    <a:pt x="1668270" y="2884770"/>
                    <a:pt x="1417817" y="2883500"/>
                  </a:cubicBezTo>
                  <a:cubicBezTo>
                    <a:pt x="946376" y="2882230"/>
                    <a:pt x="474936" y="2880960"/>
                    <a:pt x="44665" y="2880960"/>
                  </a:cubicBezTo>
                  <a:cubicBezTo>
                    <a:pt x="34505" y="2880960"/>
                    <a:pt x="25615" y="2880960"/>
                    <a:pt x="15455" y="2879690"/>
                  </a:cubicBezTo>
                  <a:cubicBezTo>
                    <a:pt x="6565" y="2878420"/>
                    <a:pt x="1485" y="2872070"/>
                    <a:pt x="4025" y="2863180"/>
                  </a:cubicBezTo>
                  <a:cubicBezTo>
                    <a:pt x="12915" y="2831345"/>
                    <a:pt x="9105" y="2775975"/>
                    <a:pt x="7835" y="2718391"/>
                  </a:cubicBezTo>
                  <a:cubicBezTo>
                    <a:pt x="6565" y="2601008"/>
                    <a:pt x="2755" y="2485839"/>
                    <a:pt x="4025" y="2368456"/>
                  </a:cubicBezTo>
                  <a:cubicBezTo>
                    <a:pt x="1485" y="2222280"/>
                    <a:pt x="-3595" y="412804"/>
                    <a:pt x="4025" y="264414"/>
                  </a:cubicBezTo>
                  <a:cubicBezTo>
                    <a:pt x="5295" y="235622"/>
                    <a:pt x="4025" y="204615"/>
                    <a:pt x="5295" y="175823"/>
                  </a:cubicBezTo>
                  <a:cubicBezTo>
                    <a:pt x="6565" y="129312"/>
                    <a:pt x="9105" y="78373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106623" y="30480"/>
                    <a:pt x="342344" y="29210"/>
                  </a:cubicBezTo>
                  <a:cubicBezTo>
                    <a:pt x="740121" y="25400"/>
                    <a:pt x="1137899" y="22860"/>
                    <a:pt x="1550410" y="20320"/>
                  </a:cubicBezTo>
                  <a:cubicBezTo>
                    <a:pt x="1830327" y="17780"/>
                    <a:pt x="2110245" y="16510"/>
                    <a:pt x="2375430" y="13970"/>
                  </a:cubicBezTo>
                  <a:cubicBezTo>
                    <a:pt x="2640615" y="11430"/>
                    <a:pt x="2920533" y="8890"/>
                    <a:pt x="3185718" y="8890"/>
                  </a:cubicBezTo>
                  <a:cubicBezTo>
                    <a:pt x="3480369" y="7620"/>
                    <a:pt x="3775019" y="10160"/>
                    <a:pt x="4069669" y="8890"/>
                  </a:cubicBezTo>
                  <a:cubicBezTo>
                    <a:pt x="4437982" y="8890"/>
                    <a:pt x="11111810" y="6350"/>
                    <a:pt x="11480123" y="5080"/>
                  </a:cubicBezTo>
                  <a:cubicBezTo>
                    <a:pt x="11833703" y="3810"/>
                    <a:pt x="12187284" y="2540"/>
                    <a:pt x="12555597" y="2540"/>
                  </a:cubicBezTo>
                  <a:cubicBezTo>
                    <a:pt x="13159629" y="1270"/>
                    <a:pt x="13748929" y="0"/>
                    <a:pt x="14352962" y="0"/>
                  </a:cubicBezTo>
                  <a:cubicBezTo>
                    <a:pt x="14603415" y="0"/>
                    <a:pt x="14868600" y="2540"/>
                    <a:pt x="15119053" y="2540"/>
                  </a:cubicBezTo>
                  <a:cubicBezTo>
                    <a:pt x="15811481" y="3810"/>
                    <a:pt x="16518641" y="5080"/>
                    <a:pt x="17211070" y="7620"/>
                  </a:cubicBezTo>
                  <a:cubicBezTo>
                    <a:pt x="17579382" y="8890"/>
                    <a:pt x="17947696" y="12700"/>
                    <a:pt x="18316009" y="16510"/>
                  </a:cubicBezTo>
                  <a:cubicBezTo>
                    <a:pt x="18404403" y="16510"/>
                    <a:pt x="18492799" y="16510"/>
                    <a:pt x="18566462" y="16510"/>
                  </a:cubicBezTo>
                  <a:cubicBezTo>
                    <a:pt x="18632951" y="17780"/>
                    <a:pt x="18641841" y="20320"/>
                    <a:pt x="18652001" y="21590"/>
                  </a:cubicBezTo>
                  <a:close/>
                  <a:moveTo>
                    <a:pt x="18662161" y="2875880"/>
                  </a:moveTo>
                  <a:cubicBezTo>
                    <a:pt x="18663431" y="2859370"/>
                    <a:pt x="18664701" y="2846670"/>
                    <a:pt x="18664701" y="2833970"/>
                  </a:cubicBezTo>
                  <a:cubicBezTo>
                    <a:pt x="18663431" y="2709532"/>
                    <a:pt x="18662161" y="2592149"/>
                    <a:pt x="18662161" y="2465906"/>
                  </a:cubicBezTo>
                  <a:cubicBezTo>
                    <a:pt x="18662161" y="2408322"/>
                    <a:pt x="18664701" y="2350737"/>
                    <a:pt x="18663431" y="2293153"/>
                  </a:cubicBezTo>
                  <a:cubicBezTo>
                    <a:pt x="18663431" y="2239998"/>
                    <a:pt x="18662161" y="2184629"/>
                    <a:pt x="18660891" y="2131474"/>
                  </a:cubicBezTo>
                  <a:cubicBezTo>
                    <a:pt x="18655811" y="2049527"/>
                    <a:pt x="18644381" y="353005"/>
                    <a:pt x="18644381" y="271058"/>
                  </a:cubicBezTo>
                  <a:cubicBezTo>
                    <a:pt x="18641841" y="202400"/>
                    <a:pt x="18639301" y="131527"/>
                    <a:pt x="18636761" y="63500"/>
                  </a:cubicBezTo>
                  <a:cubicBezTo>
                    <a:pt x="18635491" y="44450"/>
                    <a:pt x="18634222" y="43180"/>
                    <a:pt x="18522264" y="41910"/>
                  </a:cubicBezTo>
                  <a:cubicBezTo>
                    <a:pt x="18478065" y="41910"/>
                    <a:pt x="18448601" y="41910"/>
                    <a:pt x="18404403" y="40640"/>
                  </a:cubicBezTo>
                  <a:cubicBezTo>
                    <a:pt x="18036091" y="36830"/>
                    <a:pt x="17653046" y="31750"/>
                    <a:pt x="17284732" y="30480"/>
                  </a:cubicBezTo>
                  <a:cubicBezTo>
                    <a:pt x="16386049" y="26670"/>
                    <a:pt x="15472635" y="25400"/>
                    <a:pt x="14573952" y="22860"/>
                  </a:cubicBezTo>
                  <a:cubicBezTo>
                    <a:pt x="14441358" y="22860"/>
                    <a:pt x="14294034" y="22860"/>
                    <a:pt x="14161441" y="22860"/>
                  </a:cubicBezTo>
                  <a:cubicBezTo>
                    <a:pt x="13940452" y="22860"/>
                    <a:pt x="13719464" y="22860"/>
                    <a:pt x="13513210" y="22860"/>
                  </a:cubicBezTo>
                  <a:cubicBezTo>
                    <a:pt x="13041769" y="22860"/>
                    <a:pt x="12570328" y="22860"/>
                    <a:pt x="12113621" y="24130"/>
                  </a:cubicBezTo>
                  <a:cubicBezTo>
                    <a:pt x="11715843" y="25400"/>
                    <a:pt x="5012550" y="29210"/>
                    <a:pt x="4614772" y="29210"/>
                  </a:cubicBezTo>
                  <a:cubicBezTo>
                    <a:pt x="3966542" y="29210"/>
                    <a:pt x="3318311" y="26670"/>
                    <a:pt x="2670081" y="33020"/>
                  </a:cubicBezTo>
                  <a:cubicBezTo>
                    <a:pt x="2331233" y="36830"/>
                    <a:pt x="2007118" y="36830"/>
                    <a:pt x="1683002" y="38100"/>
                  </a:cubicBezTo>
                  <a:cubicBezTo>
                    <a:pt x="1123167" y="41910"/>
                    <a:pt x="563331" y="45720"/>
                    <a:pt x="45935" y="50800"/>
                  </a:cubicBezTo>
                  <a:cubicBezTo>
                    <a:pt x="33235" y="50800"/>
                    <a:pt x="30695" y="53340"/>
                    <a:pt x="29425" y="71728"/>
                  </a:cubicBezTo>
                  <a:cubicBezTo>
                    <a:pt x="28155" y="111594"/>
                    <a:pt x="28155" y="151460"/>
                    <a:pt x="26885" y="191326"/>
                  </a:cubicBezTo>
                  <a:cubicBezTo>
                    <a:pt x="25615" y="257770"/>
                    <a:pt x="23075" y="321998"/>
                    <a:pt x="21805" y="388442"/>
                  </a:cubicBezTo>
                  <a:cubicBezTo>
                    <a:pt x="16725" y="459315"/>
                    <a:pt x="23075" y="2191273"/>
                    <a:pt x="25615" y="2262146"/>
                  </a:cubicBezTo>
                  <a:cubicBezTo>
                    <a:pt x="25615" y="2337449"/>
                    <a:pt x="25615" y="2414966"/>
                    <a:pt x="26885" y="2490269"/>
                  </a:cubicBezTo>
                  <a:cubicBezTo>
                    <a:pt x="26885" y="2545638"/>
                    <a:pt x="29425" y="2601008"/>
                    <a:pt x="29425" y="2656377"/>
                  </a:cubicBezTo>
                  <a:cubicBezTo>
                    <a:pt x="29425" y="2716176"/>
                    <a:pt x="29425" y="2775975"/>
                    <a:pt x="28155" y="2833970"/>
                  </a:cubicBezTo>
                  <a:cubicBezTo>
                    <a:pt x="28155" y="2837780"/>
                    <a:pt x="28155" y="2840320"/>
                    <a:pt x="28155" y="2844130"/>
                  </a:cubicBezTo>
                  <a:cubicBezTo>
                    <a:pt x="28155" y="2854290"/>
                    <a:pt x="31965" y="2858100"/>
                    <a:pt x="40855" y="2858100"/>
                  </a:cubicBezTo>
                  <a:cubicBezTo>
                    <a:pt x="136088" y="2858100"/>
                    <a:pt x="342344" y="2859370"/>
                    <a:pt x="533866" y="2859370"/>
                  </a:cubicBezTo>
                  <a:cubicBezTo>
                    <a:pt x="813784" y="2859370"/>
                    <a:pt x="1108434" y="2856830"/>
                    <a:pt x="1388352" y="2859370"/>
                  </a:cubicBezTo>
                  <a:cubicBezTo>
                    <a:pt x="1845060" y="2863180"/>
                    <a:pt x="2301768" y="2865720"/>
                    <a:pt x="2758476" y="2864450"/>
                  </a:cubicBezTo>
                  <a:cubicBezTo>
                    <a:pt x="3053126" y="2863180"/>
                    <a:pt x="3333044" y="2865720"/>
                    <a:pt x="3627694" y="2865720"/>
                  </a:cubicBezTo>
                  <a:cubicBezTo>
                    <a:pt x="4054936" y="2865720"/>
                    <a:pt x="4482179" y="2864450"/>
                    <a:pt x="4909422" y="2865720"/>
                  </a:cubicBezTo>
                  <a:cubicBezTo>
                    <a:pt x="5542920" y="2866990"/>
                    <a:pt x="12496666" y="2856830"/>
                    <a:pt x="13144896" y="2859370"/>
                  </a:cubicBezTo>
                  <a:cubicBezTo>
                    <a:pt x="13424814" y="2860640"/>
                    <a:pt x="13704732" y="2861910"/>
                    <a:pt x="13969917" y="2861910"/>
                  </a:cubicBezTo>
                  <a:cubicBezTo>
                    <a:pt x="14456091" y="2864450"/>
                    <a:pt x="14927530" y="2860640"/>
                    <a:pt x="15413704" y="2864450"/>
                  </a:cubicBezTo>
                  <a:cubicBezTo>
                    <a:pt x="15811481" y="2866990"/>
                    <a:pt x="16209258" y="2866990"/>
                    <a:pt x="16607037" y="2869530"/>
                  </a:cubicBezTo>
                  <a:cubicBezTo>
                    <a:pt x="17196337" y="2873340"/>
                    <a:pt x="17785638" y="2875880"/>
                    <a:pt x="18374938" y="2877150"/>
                  </a:cubicBezTo>
                  <a:cubicBezTo>
                    <a:pt x="18595926" y="2877150"/>
                    <a:pt x="18641841" y="2875880"/>
                    <a:pt x="18662161" y="287588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4170670" y="4669538"/>
            <a:ext cx="4699619" cy="2516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89"/>
              </a:lnSpc>
              <a:spcBef>
                <a:spcPct val="0"/>
              </a:spcBef>
            </a:pPr>
            <a:r>
              <a:rPr lang="en-US" sz="1607" b="1" dirty="0">
                <a:solidFill>
                  <a:srgbClr val="222050"/>
                </a:solidFill>
                <a:latin typeface="Barlow Medium"/>
                <a:ea typeface="Barlow Medium"/>
                <a:cs typeface="Barlow Medium"/>
                <a:sym typeface="Barlow Medium"/>
              </a:rPr>
              <a:t>.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4202765" y="7886245"/>
            <a:ext cx="4667525" cy="2432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89"/>
              </a:lnSpc>
              <a:spcBef>
                <a:spcPct val="0"/>
              </a:spcBef>
            </a:pPr>
            <a:r>
              <a:rPr lang="en-US" sz="1607" b="1" dirty="0">
                <a:solidFill>
                  <a:srgbClr val="222050"/>
                </a:solidFill>
                <a:latin typeface="Barlow Medium"/>
                <a:ea typeface="Barlow Medium"/>
                <a:cs typeface="Barlow Medium"/>
                <a:sym typeface="Barlow Medium"/>
              </a:rPr>
              <a:t>.</a:t>
            </a:r>
          </a:p>
        </p:txBody>
      </p:sp>
      <p:grpSp>
        <p:nvGrpSpPr>
          <p:cNvPr id="45" name="Group 45"/>
          <p:cNvGrpSpPr/>
          <p:nvPr/>
        </p:nvGrpSpPr>
        <p:grpSpPr>
          <a:xfrm>
            <a:off x="12474265" y="10894537"/>
            <a:ext cx="6925652" cy="3620972"/>
            <a:chOff x="0" y="0"/>
            <a:chExt cx="18677425" cy="8365204"/>
          </a:xfrm>
        </p:grpSpPr>
        <p:sp>
          <p:nvSpPr>
            <p:cNvPr id="46" name="Freeform 46"/>
            <p:cNvSpPr/>
            <p:nvPr/>
          </p:nvSpPr>
          <p:spPr>
            <a:xfrm>
              <a:off x="10160" y="16510"/>
              <a:ext cx="18654564" cy="8337264"/>
            </a:xfrm>
            <a:custGeom>
              <a:avLst/>
              <a:gdLst/>
              <a:ahLst/>
              <a:cxnLst/>
              <a:rect l="l" t="t" r="r" b="b"/>
              <a:pathLst>
                <a:path w="18654564" h="8337264">
                  <a:moveTo>
                    <a:pt x="18654564" y="8337264"/>
                  </a:moveTo>
                  <a:lnTo>
                    <a:pt x="0" y="8329643"/>
                  </a:lnTo>
                  <a:lnTo>
                    <a:pt x="0" y="2904808"/>
                  </a:lnTo>
                  <a:lnTo>
                    <a:pt x="17780" y="19050"/>
                  </a:lnTo>
                  <a:lnTo>
                    <a:pt x="9301021" y="0"/>
                  </a:lnTo>
                  <a:lnTo>
                    <a:pt x="18635514" y="5080"/>
                  </a:lnTo>
                  <a:close/>
                </a:path>
              </a:pathLst>
            </a:custGeom>
            <a:solidFill>
              <a:srgbClr val="EAE9FF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7" name="Freeform 47"/>
            <p:cNvSpPr/>
            <p:nvPr/>
          </p:nvSpPr>
          <p:spPr>
            <a:xfrm>
              <a:off x="-215" y="0"/>
              <a:ext cx="18678910" cy="8363228"/>
            </a:xfrm>
            <a:custGeom>
              <a:avLst/>
              <a:gdLst/>
              <a:ahLst/>
              <a:cxnLst/>
              <a:rect l="l" t="t" r="r" b="b"/>
              <a:pathLst>
                <a:path w="18678910" h="8363228">
                  <a:moveTo>
                    <a:pt x="18645889" y="21590"/>
                  </a:moveTo>
                  <a:cubicBezTo>
                    <a:pt x="18647161" y="34290"/>
                    <a:pt x="18647161" y="44450"/>
                    <a:pt x="18648430" y="54610"/>
                  </a:cubicBezTo>
                  <a:cubicBezTo>
                    <a:pt x="18650970" y="191806"/>
                    <a:pt x="18652239" y="376410"/>
                    <a:pt x="18654780" y="554422"/>
                  </a:cubicBezTo>
                  <a:cubicBezTo>
                    <a:pt x="18654780" y="811550"/>
                    <a:pt x="18667480" y="5881586"/>
                    <a:pt x="18673830" y="6138713"/>
                  </a:cubicBezTo>
                  <a:cubicBezTo>
                    <a:pt x="18680180" y="6527702"/>
                    <a:pt x="18676370" y="6923283"/>
                    <a:pt x="18676370" y="7312271"/>
                  </a:cubicBezTo>
                  <a:cubicBezTo>
                    <a:pt x="18676370" y="7655109"/>
                    <a:pt x="18677639" y="7971573"/>
                    <a:pt x="18678911" y="8302974"/>
                  </a:cubicBezTo>
                  <a:cubicBezTo>
                    <a:pt x="18678911" y="8324564"/>
                    <a:pt x="18678911" y="8338534"/>
                    <a:pt x="18678911" y="8362664"/>
                  </a:cubicBezTo>
                  <a:cubicBezTo>
                    <a:pt x="18656050" y="8362664"/>
                    <a:pt x="18635730" y="8363934"/>
                    <a:pt x="18560370" y="8362664"/>
                  </a:cubicBezTo>
                  <a:cubicBezTo>
                    <a:pt x="17603071" y="8357584"/>
                    <a:pt x="16631045" y="8363934"/>
                    <a:pt x="15673747" y="8358853"/>
                  </a:cubicBezTo>
                  <a:cubicBezTo>
                    <a:pt x="15099368" y="8355044"/>
                    <a:pt x="14539717" y="8357584"/>
                    <a:pt x="13965338" y="8355044"/>
                  </a:cubicBezTo>
                  <a:cubicBezTo>
                    <a:pt x="13700239" y="8353774"/>
                    <a:pt x="13435142" y="8352503"/>
                    <a:pt x="13170044" y="8351234"/>
                  </a:cubicBezTo>
                  <a:cubicBezTo>
                    <a:pt x="13008040" y="8351234"/>
                    <a:pt x="12860763" y="8352503"/>
                    <a:pt x="12698758" y="8352503"/>
                  </a:cubicBezTo>
                  <a:cubicBezTo>
                    <a:pt x="12286384" y="8351234"/>
                    <a:pt x="11152353" y="8352503"/>
                    <a:pt x="10739979" y="8351234"/>
                  </a:cubicBezTo>
                  <a:cubicBezTo>
                    <a:pt x="10445425" y="8349964"/>
                    <a:pt x="4554360" y="8358853"/>
                    <a:pt x="4259807" y="8357584"/>
                  </a:cubicBezTo>
                  <a:cubicBezTo>
                    <a:pt x="4186168" y="8357584"/>
                    <a:pt x="4097802" y="8358853"/>
                    <a:pt x="4024164" y="8358853"/>
                  </a:cubicBezTo>
                  <a:cubicBezTo>
                    <a:pt x="3847432" y="8358853"/>
                    <a:pt x="3685427" y="8360124"/>
                    <a:pt x="3508695" y="8360124"/>
                  </a:cubicBezTo>
                  <a:cubicBezTo>
                    <a:pt x="3066865" y="8360124"/>
                    <a:pt x="2639763" y="8358853"/>
                    <a:pt x="2197933" y="8357584"/>
                  </a:cubicBezTo>
                  <a:cubicBezTo>
                    <a:pt x="1932835" y="8356314"/>
                    <a:pt x="1667737" y="8355044"/>
                    <a:pt x="1417367" y="8353774"/>
                  </a:cubicBezTo>
                  <a:cubicBezTo>
                    <a:pt x="946081" y="8352503"/>
                    <a:pt x="474796" y="8351234"/>
                    <a:pt x="44665" y="8351234"/>
                  </a:cubicBezTo>
                  <a:cubicBezTo>
                    <a:pt x="34505" y="8351234"/>
                    <a:pt x="25615" y="8351234"/>
                    <a:pt x="15455" y="8349964"/>
                  </a:cubicBezTo>
                  <a:cubicBezTo>
                    <a:pt x="6565" y="8348694"/>
                    <a:pt x="1485" y="8342344"/>
                    <a:pt x="4025" y="8333453"/>
                  </a:cubicBezTo>
                  <a:cubicBezTo>
                    <a:pt x="12915" y="8301225"/>
                    <a:pt x="9105" y="8136399"/>
                    <a:pt x="7835" y="7964980"/>
                  </a:cubicBezTo>
                  <a:cubicBezTo>
                    <a:pt x="6565" y="7615551"/>
                    <a:pt x="2755" y="7272713"/>
                    <a:pt x="4025" y="6923283"/>
                  </a:cubicBezTo>
                  <a:cubicBezTo>
                    <a:pt x="1485" y="6488144"/>
                    <a:pt x="-3595" y="1101643"/>
                    <a:pt x="4025" y="659910"/>
                  </a:cubicBezTo>
                  <a:cubicBezTo>
                    <a:pt x="5295" y="574201"/>
                    <a:pt x="4025" y="481898"/>
                    <a:pt x="5295" y="396189"/>
                  </a:cubicBezTo>
                  <a:cubicBezTo>
                    <a:pt x="6565" y="257736"/>
                    <a:pt x="9105" y="106096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106605" y="30480"/>
                    <a:pt x="342247" y="29210"/>
                  </a:cubicBezTo>
                  <a:cubicBezTo>
                    <a:pt x="739894" y="25400"/>
                    <a:pt x="1137541" y="22860"/>
                    <a:pt x="1549916" y="20320"/>
                  </a:cubicBezTo>
                  <a:cubicBezTo>
                    <a:pt x="1829742" y="17780"/>
                    <a:pt x="2109567" y="16510"/>
                    <a:pt x="2374665" y="13970"/>
                  </a:cubicBezTo>
                  <a:cubicBezTo>
                    <a:pt x="2639763" y="11430"/>
                    <a:pt x="2919589" y="8890"/>
                    <a:pt x="3184687" y="8890"/>
                  </a:cubicBezTo>
                  <a:cubicBezTo>
                    <a:pt x="3479240" y="7620"/>
                    <a:pt x="3773794" y="10160"/>
                    <a:pt x="4068347" y="8890"/>
                  </a:cubicBezTo>
                  <a:cubicBezTo>
                    <a:pt x="4436538" y="8890"/>
                    <a:pt x="11108171" y="6350"/>
                    <a:pt x="11476363" y="5080"/>
                  </a:cubicBezTo>
                  <a:cubicBezTo>
                    <a:pt x="11829826" y="3810"/>
                    <a:pt x="12183291" y="2540"/>
                    <a:pt x="12551482" y="2540"/>
                  </a:cubicBezTo>
                  <a:cubicBezTo>
                    <a:pt x="13155316" y="1270"/>
                    <a:pt x="13744423" y="0"/>
                    <a:pt x="14348257" y="0"/>
                  </a:cubicBezTo>
                  <a:cubicBezTo>
                    <a:pt x="14598628" y="0"/>
                    <a:pt x="14863725" y="2540"/>
                    <a:pt x="15114096" y="2540"/>
                  </a:cubicBezTo>
                  <a:cubicBezTo>
                    <a:pt x="15806297" y="3810"/>
                    <a:pt x="16513224" y="5080"/>
                    <a:pt x="17205424" y="7620"/>
                  </a:cubicBezTo>
                  <a:cubicBezTo>
                    <a:pt x="17573617" y="8890"/>
                    <a:pt x="17941808" y="12700"/>
                    <a:pt x="18310000" y="16510"/>
                  </a:cubicBezTo>
                  <a:cubicBezTo>
                    <a:pt x="18398365" y="16510"/>
                    <a:pt x="18486732" y="16510"/>
                    <a:pt x="18560370" y="16510"/>
                  </a:cubicBezTo>
                  <a:cubicBezTo>
                    <a:pt x="18626839" y="17780"/>
                    <a:pt x="18635730" y="20320"/>
                    <a:pt x="18645889" y="21590"/>
                  </a:cubicBezTo>
                  <a:close/>
                  <a:moveTo>
                    <a:pt x="18656050" y="8346153"/>
                  </a:moveTo>
                  <a:cubicBezTo>
                    <a:pt x="18657320" y="8329644"/>
                    <a:pt x="18658589" y="8316944"/>
                    <a:pt x="18658589" y="8304244"/>
                  </a:cubicBezTo>
                  <a:cubicBezTo>
                    <a:pt x="18657320" y="7938609"/>
                    <a:pt x="18656050" y="7589179"/>
                    <a:pt x="18656050" y="7213376"/>
                  </a:cubicBezTo>
                  <a:cubicBezTo>
                    <a:pt x="18656050" y="7041958"/>
                    <a:pt x="18658589" y="6870540"/>
                    <a:pt x="18657320" y="6699121"/>
                  </a:cubicBezTo>
                  <a:cubicBezTo>
                    <a:pt x="18657320" y="6540888"/>
                    <a:pt x="18656050" y="6376062"/>
                    <a:pt x="18654780" y="6217830"/>
                  </a:cubicBezTo>
                  <a:cubicBezTo>
                    <a:pt x="18649700" y="5973888"/>
                    <a:pt x="18638270" y="923631"/>
                    <a:pt x="18638270" y="679689"/>
                  </a:cubicBezTo>
                  <a:cubicBezTo>
                    <a:pt x="18635730" y="475306"/>
                    <a:pt x="18633189" y="264329"/>
                    <a:pt x="18630650" y="63500"/>
                  </a:cubicBezTo>
                  <a:cubicBezTo>
                    <a:pt x="18629380" y="44450"/>
                    <a:pt x="18628111" y="43180"/>
                    <a:pt x="18516187" y="41910"/>
                  </a:cubicBezTo>
                  <a:cubicBezTo>
                    <a:pt x="18472004" y="41910"/>
                    <a:pt x="18442548" y="41910"/>
                    <a:pt x="18398365" y="40640"/>
                  </a:cubicBezTo>
                  <a:cubicBezTo>
                    <a:pt x="18030175" y="36830"/>
                    <a:pt x="17647254" y="31750"/>
                    <a:pt x="17279063" y="30480"/>
                  </a:cubicBezTo>
                  <a:cubicBezTo>
                    <a:pt x="16380676" y="26670"/>
                    <a:pt x="15467561" y="25400"/>
                    <a:pt x="14569174" y="22860"/>
                  </a:cubicBezTo>
                  <a:cubicBezTo>
                    <a:pt x="14436624" y="22860"/>
                    <a:pt x="14289347" y="22860"/>
                    <a:pt x="14156799" y="22860"/>
                  </a:cubicBezTo>
                  <a:cubicBezTo>
                    <a:pt x="13935884" y="22860"/>
                    <a:pt x="13714969" y="22860"/>
                    <a:pt x="13508781" y="22860"/>
                  </a:cubicBezTo>
                  <a:cubicBezTo>
                    <a:pt x="13037495" y="22860"/>
                    <a:pt x="12566210" y="22860"/>
                    <a:pt x="12109653" y="24130"/>
                  </a:cubicBezTo>
                  <a:cubicBezTo>
                    <a:pt x="11712005" y="25400"/>
                    <a:pt x="5010917" y="29210"/>
                    <a:pt x="4613271" y="29210"/>
                  </a:cubicBezTo>
                  <a:cubicBezTo>
                    <a:pt x="3965253" y="29210"/>
                    <a:pt x="3317236" y="26670"/>
                    <a:pt x="2669219" y="33020"/>
                  </a:cubicBezTo>
                  <a:cubicBezTo>
                    <a:pt x="2330482" y="36830"/>
                    <a:pt x="2006474" y="36830"/>
                    <a:pt x="1682465" y="38100"/>
                  </a:cubicBezTo>
                  <a:cubicBezTo>
                    <a:pt x="1122814" y="41910"/>
                    <a:pt x="563162" y="45720"/>
                    <a:pt x="45935" y="50800"/>
                  </a:cubicBezTo>
                  <a:cubicBezTo>
                    <a:pt x="33235" y="50800"/>
                    <a:pt x="30695" y="53340"/>
                    <a:pt x="29425" y="86317"/>
                  </a:cubicBezTo>
                  <a:cubicBezTo>
                    <a:pt x="28155" y="204992"/>
                    <a:pt x="28155" y="323666"/>
                    <a:pt x="26885" y="442341"/>
                  </a:cubicBezTo>
                  <a:cubicBezTo>
                    <a:pt x="25615" y="640131"/>
                    <a:pt x="23075" y="831329"/>
                    <a:pt x="21805" y="1029120"/>
                  </a:cubicBezTo>
                  <a:cubicBezTo>
                    <a:pt x="16725" y="1240096"/>
                    <a:pt x="23075" y="6395841"/>
                    <a:pt x="25615" y="6606818"/>
                  </a:cubicBezTo>
                  <a:cubicBezTo>
                    <a:pt x="25615" y="6830981"/>
                    <a:pt x="25615" y="7061736"/>
                    <a:pt x="26885" y="7285899"/>
                  </a:cubicBezTo>
                  <a:cubicBezTo>
                    <a:pt x="26885" y="7450725"/>
                    <a:pt x="29425" y="7615551"/>
                    <a:pt x="29425" y="7780376"/>
                  </a:cubicBezTo>
                  <a:cubicBezTo>
                    <a:pt x="29425" y="7958388"/>
                    <a:pt x="29425" y="8136399"/>
                    <a:pt x="28155" y="8304244"/>
                  </a:cubicBezTo>
                  <a:cubicBezTo>
                    <a:pt x="28155" y="8308053"/>
                    <a:pt x="28155" y="8310594"/>
                    <a:pt x="28155" y="8314403"/>
                  </a:cubicBezTo>
                  <a:cubicBezTo>
                    <a:pt x="28155" y="8324564"/>
                    <a:pt x="31965" y="8328374"/>
                    <a:pt x="40855" y="8328374"/>
                  </a:cubicBezTo>
                  <a:cubicBezTo>
                    <a:pt x="136060" y="8328374"/>
                    <a:pt x="342247" y="8329644"/>
                    <a:pt x="533707" y="8329644"/>
                  </a:cubicBezTo>
                  <a:cubicBezTo>
                    <a:pt x="813533" y="8329644"/>
                    <a:pt x="1108086" y="8327103"/>
                    <a:pt x="1387912" y="8329644"/>
                  </a:cubicBezTo>
                  <a:cubicBezTo>
                    <a:pt x="1844469" y="8333453"/>
                    <a:pt x="2301027" y="8335994"/>
                    <a:pt x="2757585" y="8334724"/>
                  </a:cubicBezTo>
                  <a:cubicBezTo>
                    <a:pt x="3052138" y="8333453"/>
                    <a:pt x="3331964" y="8335994"/>
                    <a:pt x="3626517" y="8335994"/>
                  </a:cubicBezTo>
                  <a:cubicBezTo>
                    <a:pt x="4053619" y="8335994"/>
                    <a:pt x="4480721" y="8334724"/>
                    <a:pt x="4907824" y="8335994"/>
                  </a:cubicBezTo>
                  <a:cubicBezTo>
                    <a:pt x="5541113" y="8337264"/>
                    <a:pt x="12492572" y="8327103"/>
                    <a:pt x="13140590" y="8329644"/>
                  </a:cubicBezTo>
                  <a:cubicBezTo>
                    <a:pt x="13420414" y="8330914"/>
                    <a:pt x="13700239" y="8332184"/>
                    <a:pt x="13965338" y="8332184"/>
                  </a:cubicBezTo>
                  <a:cubicBezTo>
                    <a:pt x="14451352" y="8334724"/>
                    <a:pt x="14922636" y="8330914"/>
                    <a:pt x="15408650" y="8334724"/>
                  </a:cubicBezTo>
                  <a:cubicBezTo>
                    <a:pt x="15806297" y="8337264"/>
                    <a:pt x="16203942" y="8337264"/>
                    <a:pt x="16601591" y="8339803"/>
                  </a:cubicBezTo>
                  <a:cubicBezTo>
                    <a:pt x="17190697" y="8343614"/>
                    <a:pt x="17779804" y="8346153"/>
                    <a:pt x="18368911" y="8347424"/>
                  </a:cubicBezTo>
                  <a:cubicBezTo>
                    <a:pt x="18589824" y="8347424"/>
                    <a:pt x="18635730" y="8346153"/>
                    <a:pt x="18656050" y="8346153"/>
                  </a:cubicBezTo>
                  <a:close/>
                </a:path>
              </a:pathLst>
            </a:custGeom>
            <a:solidFill>
              <a:srgbClr val="E7E3CA"/>
            </a:solid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12480335" y="9477612"/>
            <a:ext cx="6925102" cy="1422541"/>
            <a:chOff x="0" y="0"/>
            <a:chExt cx="18683536" cy="2894930"/>
          </a:xfrm>
          <a:solidFill>
            <a:schemeClr val="tx2">
              <a:lumMod val="40000"/>
              <a:lumOff val="60000"/>
            </a:schemeClr>
          </a:solidFill>
        </p:grpSpPr>
        <p:sp>
          <p:nvSpPr>
            <p:cNvPr id="49" name="Freeform 49"/>
            <p:cNvSpPr/>
            <p:nvPr/>
          </p:nvSpPr>
          <p:spPr>
            <a:xfrm>
              <a:off x="10160" y="16510"/>
              <a:ext cx="18660676" cy="2866990"/>
            </a:xfrm>
            <a:custGeom>
              <a:avLst/>
              <a:gdLst/>
              <a:ahLst/>
              <a:cxnLst/>
              <a:rect l="l" t="t" r="r" b="b"/>
              <a:pathLst>
                <a:path w="18660676" h="2866990">
                  <a:moveTo>
                    <a:pt x="18660676" y="2866990"/>
                  </a:moveTo>
                  <a:lnTo>
                    <a:pt x="0" y="2859370"/>
                  </a:lnTo>
                  <a:lnTo>
                    <a:pt x="0" y="1007574"/>
                  </a:lnTo>
                  <a:lnTo>
                    <a:pt x="17780" y="19050"/>
                  </a:lnTo>
                  <a:lnTo>
                    <a:pt x="9304069" y="0"/>
                  </a:lnTo>
                  <a:lnTo>
                    <a:pt x="18641626" y="508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0" name="Freeform 50"/>
            <p:cNvSpPr/>
            <p:nvPr/>
          </p:nvSpPr>
          <p:spPr>
            <a:xfrm>
              <a:off x="-215" y="0"/>
              <a:ext cx="18685021" cy="2892954"/>
            </a:xfrm>
            <a:custGeom>
              <a:avLst/>
              <a:gdLst/>
              <a:ahLst/>
              <a:cxnLst/>
              <a:rect l="l" t="t" r="r" b="b"/>
              <a:pathLst>
                <a:path w="18685021" h="2892954">
                  <a:moveTo>
                    <a:pt x="18652001" y="21590"/>
                  </a:moveTo>
                  <a:cubicBezTo>
                    <a:pt x="18653272" y="34290"/>
                    <a:pt x="18653272" y="44450"/>
                    <a:pt x="18654541" y="54610"/>
                  </a:cubicBezTo>
                  <a:cubicBezTo>
                    <a:pt x="18657081" y="107165"/>
                    <a:pt x="18658351" y="169179"/>
                    <a:pt x="18660891" y="228978"/>
                  </a:cubicBezTo>
                  <a:cubicBezTo>
                    <a:pt x="18660891" y="315354"/>
                    <a:pt x="18673591" y="2018520"/>
                    <a:pt x="18679941" y="2104897"/>
                  </a:cubicBezTo>
                  <a:cubicBezTo>
                    <a:pt x="18686291" y="2235569"/>
                    <a:pt x="18682481" y="2368456"/>
                    <a:pt x="18682481" y="2499127"/>
                  </a:cubicBezTo>
                  <a:cubicBezTo>
                    <a:pt x="18682481" y="2614296"/>
                    <a:pt x="18683751" y="2720605"/>
                    <a:pt x="18685022" y="2832700"/>
                  </a:cubicBezTo>
                  <a:cubicBezTo>
                    <a:pt x="18685022" y="2854290"/>
                    <a:pt x="18685022" y="2868260"/>
                    <a:pt x="18685022" y="2892390"/>
                  </a:cubicBezTo>
                  <a:cubicBezTo>
                    <a:pt x="18662161" y="2892390"/>
                    <a:pt x="18641841" y="2893660"/>
                    <a:pt x="18566462" y="2892390"/>
                  </a:cubicBezTo>
                  <a:cubicBezTo>
                    <a:pt x="17608847" y="2887310"/>
                    <a:pt x="16636502" y="2893660"/>
                    <a:pt x="15678889" y="2888580"/>
                  </a:cubicBezTo>
                  <a:cubicBezTo>
                    <a:pt x="15104321" y="2884770"/>
                    <a:pt x="14544485" y="2887310"/>
                    <a:pt x="13969917" y="2884770"/>
                  </a:cubicBezTo>
                  <a:cubicBezTo>
                    <a:pt x="13704732" y="2883500"/>
                    <a:pt x="13439547" y="2882230"/>
                    <a:pt x="13174361" y="2880960"/>
                  </a:cubicBezTo>
                  <a:cubicBezTo>
                    <a:pt x="13012304" y="2880960"/>
                    <a:pt x="12864979" y="2882230"/>
                    <a:pt x="12702920" y="2882230"/>
                  </a:cubicBezTo>
                  <a:cubicBezTo>
                    <a:pt x="12290411" y="2880960"/>
                    <a:pt x="11156007" y="2882230"/>
                    <a:pt x="10743497" y="2880960"/>
                  </a:cubicBezTo>
                  <a:cubicBezTo>
                    <a:pt x="10448847" y="2879690"/>
                    <a:pt x="4555842" y="2888580"/>
                    <a:pt x="4261192" y="2887310"/>
                  </a:cubicBezTo>
                  <a:cubicBezTo>
                    <a:pt x="4187529" y="2887310"/>
                    <a:pt x="4099134" y="2888580"/>
                    <a:pt x="4025472" y="2888580"/>
                  </a:cubicBezTo>
                  <a:cubicBezTo>
                    <a:pt x="3848681" y="2888580"/>
                    <a:pt x="3686624" y="2889850"/>
                    <a:pt x="3509834" y="2889850"/>
                  </a:cubicBezTo>
                  <a:cubicBezTo>
                    <a:pt x="3067858" y="2889850"/>
                    <a:pt x="2640615" y="2888580"/>
                    <a:pt x="2198640" y="2887310"/>
                  </a:cubicBezTo>
                  <a:cubicBezTo>
                    <a:pt x="1933455" y="2886040"/>
                    <a:pt x="1668270" y="2884770"/>
                    <a:pt x="1417817" y="2883500"/>
                  </a:cubicBezTo>
                  <a:cubicBezTo>
                    <a:pt x="946376" y="2882230"/>
                    <a:pt x="474936" y="2880960"/>
                    <a:pt x="44665" y="2880960"/>
                  </a:cubicBezTo>
                  <a:cubicBezTo>
                    <a:pt x="34505" y="2880960"/>
                    <a:pt x="25615" y="2880960"/>
                    <a:pt x="15455" y="2879690"/>
                  </a:cubicBezTo>
                  <a:cubicBezTo>
                    <a:pt x="6565" y="2878420"/>
                    <a:pt x="1485" y="2872070"/>
                    <a:pt x="4025" y="2863180"/>
                  </a:cubicBezTo>
                  <a:cubicBezTo>
                    <a:pt x="12915" y="2831345"/>
                    <a:pt x="9105" y="2775975"/>
                    <a:pt x="7835" y="2718391"/>
                  </a:cubicBezTo>
                  <a:cubicBezTo>
                    <a:pt x="6565" y="2601008"/>
                    <a:pt x="2755" y="2485839"/>
                    <a:pt x="4025" y="2368456"/>
                  </a:cubicBezTo>
                  <a:cubicBezTo>
                    <a:pt x="1485" y="2222280"/>
                    <a:pt x="-3595" y="412804"/>
                    <a:pt x="4025" y="264414"/>
                  </a:cubicBezTo>
                  <a:cubicBezTo>
                    <a:pt x="5295" y="235622"/>
                    <a:pt x="4025" y="204615"/>
                    <a:pt x="5295" y="175823"/>
                  </a:cubicBezTo>
                  <a:cubicBezTo>
                    <a:pt x="6565" y="129312"/>
                    <a:pt x="9105" y="78373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106623" y="30480"/>
                    <a:pt x="342344" y="29210"/>
                  </a:cubicBezTo>
                  <a:cubicBezTo>
                    <a:pt x="740121" y="25400"/>
                    <a:pt x="1137899" y="22860"/>
                    <a:pt x="1550410" y="20320"/>
                  </a:cubicBezTo>
                  <a:cubicBezTo>
                    <a:pt x="1830327" y="17780"/>
                    <a:pt x="2110245" y="16510"/>
                    <a:pt x="2375430" y="13970"/>
                  </a:cubicBezTo>
                  <a:cubicBezTo>
                    <a:pt x="2640615" y="11430"/>
                    <a:pt x="2920533" y="8890"/>
                    <a:pt x="3185718" y="8890"/>
                  </a:cubicBezTo>
                  <a:cubicBezTo>
                    <a:pt x="3480369" y="7620"/>
                    <a:pt x="3775019" y="10160"/>
                    <a:pt x="4069669" y="8890"/>
                  </a:cubicBezTo>
                  <a:cubicBezTo>
                    <a:pt x="4437982" y="8890"/>
                    <a:pt x="11111810" y="6350"/>
                    <a:pt x="11480123" y="5080"/>
                  </a:cubicBezTo>
                  <a:cubicBezTo>
                    <a:pt x="11833703" y="3810"/>
                    <a:pt x="12187284" y="2540"/>
                    <a:pt x="12555597" y="2540"/>
                  </a:cubicBezTo>
                  <a:cubicBezTo>
                    <a:pt x="13159629" y="1270"/>
                    <a:pt x="13748929" y="0"/>
                    <a:pt x="14352962" y="0"/>
                  </a:cubicBezTo>
                  <a:cubicBezTo>
                    <a:pt x="14603415" y="0"/>
                    <a:pt x="14868600" y="2540"/>
                    <a:pt x="15119053" y="2540"/>
                  </a:cubicBezTo>
                  <a:cubicBezTo>
                    <a:pt x="15811481" y="3810"/>
                    <a:pt x="16518641" y="5080"/>
                    <a:pt x="17211070" y="7620"/>
                  </a:cubicBezTo>
                  <a:cubicBezTo>
                    <a:pt x="17579382" y="8890"/>
                    <a:pt x="17947696" y="12700"/>
                    <a:pt x="18316009" y="16510"/>
                  </a:cubicBezTo>
                  <a:cubicBezTo>
                    <a:pt x="18404403" y="16510"/>
                    <a:pt x="18492799" y="16510"/>
                    <a:pt x="18566462" y="16510"/>
                  </a:cubicBezTo>
                  <a:cubicBezTo>
                    <a:pt x="18632951" y="17780"/>
                    <a:pt x="18641841" y="20320"/>
                    <a:pt x="18652001" y="21590"/>
                  </a:cubicBezTo>
                  <a:close/>
                  <a:moveTo>
                    <a:pt x="18662161" y="2875880"/>
                  </a:moveTo>
                  <a:cubicBezTo>
                    <a:pt x="18663431" y="2859370"/>
                    <a:pt x="18664701" y="2846670"/>
                    <a:pt x="18664701" y="2833970"/>
                  </a:cubicBezTo>
                  <a:cubicBezTo>
                    <a:pt x="18663431" y="2709532"/>
                    <a:pt x="18662161" y="2592149"/>
                    <a:pt x="18662161" y="2465906"/>
                  </a:cubicBezTo>
                  <a:cubicBezTo>
                    <a:pt x="18662161" y="2408322"/>
                    <a:pt x="18664701" y="2350737"/>
                    <a:pt x="18663431" y="2293153"/>
                  </a:cubicBezTo>
                  <a:cubicBezTo>
                    <a:pt x="18663431" y="2239998"/>
                    <a:pt x="18662161" y="2184629"/>
                    <a:pt x="18660891" y="2131474"/>
                  </a:cubicBezTo>
                  <a:cubicBezTo>
                    <a:pt x="18655811" y="2049527"/>
                    <a:pt x="18644381" y="353005"/>
                    <a:pt x="18644381" y="271058"/>
                  </a:cubicBezTo>
                  <a:cubicBezTo>
                    <a:pt x="18641841" y="202400"/>
                    <a:pt x="18639301" y="131527"/>
                    <a:pt x="18636761" y="63500"/>
                  </a:cubicBezTo>
                  <a:cubicBezTo>
                    <a:pt x="18635491" y="44450"/>
                    <a:pt x="18634222" y="43180"/>
                    <a:pt x="18522264" y="41910"/>
                  </a:cubicBezTo>
                  <a:cubicBezTo>
                    <a:pt x="18478065" y="41910"/>
                    <a:pt x="18448601" y="41910"/>
                    <a:pt x="18404403" y="40640"/>
                  </a:cubicBezTo>
                  <a:cubicBezTo>
                    <a:pt x="18036091" y="36830"/>
                    <a:pt x="17653046" y="31750"/>
                    <a:pt x="17284732" y="30480"/>
                  </a:cubicBezTo>
                  <a:cubicBezTo>
                    <a:pt x="16386049" y="26670"/>
                    <a:pt x="15472635" y="25400"/>
                    <a:pt x="14573952" y="22860"/>
                  </a:cubicBezTo>
                  <a:cubicBezTo>
                    <a:pt x="14441358" y="22860"/>
                    <a:pt x="14294034" y="22860"/>
                    <a:pt x="14161441" y="22860"/>
                  </a:cubicBezTo>
                  <a:cubicBezTo>
                    <a:pt x="13940452" y="22860"/>
                    <a:pt x="13719464" y="22860"/>
                    <a:pt x="13513210" y="22860"/>
                  </a:cubicBezTo>
                  <a:cubicBezTo>
                    <a:pt x="13041769" y="22860"/>
                    <a:pt x="12570328" y="22860"/>
                    <a:pt x="12113621" y="24130"/>
                  </a:cubicBezTo>
                  <a:cubicBezTo>
                    <a:pt x="11715843" y="25400"/>
                    <a:pt x="5012550" y="29210"/>
                    <a:pt x="4614772" y="29210"/>
                  </a:cubicBezTo>
                  <a:cubicBezTo>
                    <a:pt x="3966542" y="29210"/>
                    <a:pt x="3318311" y="26670"/>
                    <a:pt x="2670081" y="33020"/>
                  </a:cubicBezTo>
                  <a:cubicBezTo>
                    <a:pt x="2331233" y="36830"/>
                    <a:pt x="2007118" y="36830"/>
                    <a:pt x="1683002" y="38100"/>
                  </a:cubicBezTo>
                  <a:cubicBezTo>
                    <a:pt x="1123167" y="41910"/>
                    <a:pt x="563331" y="45720"/>
                    <a:pt x="45935" y="50800"/>
                  </a:cubicBezTo>
                  <a:cubicBezTo>
                    <a:pt x="33235" y="50800"/>
                    <a:pt x="30695" y="53340"/>
                    <a:pt x="29425" y="71728"/>
                  </a:cubicBezTo>
                  <a:cubicBezTo>
                    <a:pt x="28155" y="111594"/>
                    <a:pt x="28155" y="151460"/>
                    <a:pt x="26885" y="191326"/>
                  </a:cubicBezTo>
                  <a:cubicBezTo>
                    <a:pt x="25615" y="257770"/>
                    <a:pt x="23075" y="321998"/>
                    <a:pt x="21805" y="388442"/>
                  </a:cubicBezTo>
                  <a:cubicBezTo>
                    <a:pt x="16725" y="459315"/>
                    <a:pt x="23075" y="2191273"/>
                    <a:pt x="25615" y="2262146"/>
                  </a:cubicBezTo>
                  <a:cubicBezTo>
                    <a:pt x="25615" y="2337449"/>
                    <a:pt x="25615" y="2414966"/>
                    <a:pt x="26885" y="2490269"/>
                  </a:cubicBezTo>
                  <a:cubicBezTo>
                    <a:pt x="26885" y="2545638"/>
                    <a:pt x="29425" y="2601008"/>
                    <a:pt x="29425" y="2656377"/>
                  </a:cubicBezTo>
                  <a:cubicBezTo>
                    <a:pt x="29425" y="2716176"/>
                    <a:pt x="29425" y="2775975"/>
                    <a:pt x="28155" y="2833970"/>
                  </a:cubicBezTo>
                  <a:cubicBezTo>
                    <a:pt x="28155" y="2837780"/>
                    <a:pt x="28155" y="2840320"/>
                    <a:pt x="28155" y="2844130"/>
                  </a:cubicBezTo>
                  <a:cubicBezTo>
                    <a:pt x="28155" y="2854290"/>
                    <a:pt x="31965" y="2858100"/>
                    <a:pt x="40855" y="2858100"/>
                  </a:cubicBezTo>
                  <a:cubicBezTo>
                    <a:pt x="136088" y="2858100"/>
                    <a:pt x="342344" y="2859370"/>
                    <a:pt x="533866" y="2859370"/>
                  </a:cubicBezTo>
                  <a:cubicBezTo>
                    <a:pt x="813784" y="2859370"/>
                    <a:pt x="1108434" y="2856830"/>
                    <a:pt x="1388352" y="2859370"/>
                  </a:cubicBezTo>
                  <a:cubicBezTo>
                    <a:pt x="1845060" y="2863180"/>
                    <a:pt x="2301768" y="2865720"/>
                    <a:pt x="2758476" y="2864450"/>
                  </a:cubicBezTo>
                  <a:cubicBezTo>
                    <a:pt x="3053126" y="2863180"/>
                    <a:pt x="3333044" y="2865720"/>
                    <a:pt x="3627694" y="2865720"/>
                  </a:cubicBezTo>
                  <a:cubicBezTo>
                    <a:pt x="4054936" y="2865720"/>
                    <a:pt x="4482179" y="2864450"/>
                    <a:pt x="4909422" y="2865720"/>
                  </a:cubicBezTo>
                  <a:cubicBezTo>
                    <a:pt x="5542920" y="2866990"/>
                    <a:pt x="12496666" y="2856830"/>
                    <a:pt x="13144896" y="2859370"/>
                  </a:cubicBezTo>
                  <a:cubicBezTo>
                    <a:pt x="13424814" y="2860640"/>
                    <a:pt x="13704732" y="2861910"/>
                    <a:pt x="13969917" y="2861910"/>
                  </a:cubicBezTo>
                  <a:cubicBezTo>
                    <a:pt x="14456091" y="2864450"/>
                    <a:pt x="14927530" y="2860640"/>
                    <a:pt x="15413704" y="2864450"/>
                  </a:cubicBezTo>
                  <a:cubicBezTo>
                    <a:pt x="15811481" y="2866990"/>
                    <a:pt x="16209258" y="2866990"/>
                    <a:pt x="16607037" y="2869530"/>
                  </a:cubicBezTo>
                  <a:cubicBezTo>
                    <a:pt x="17196337" y="2873340"/>
                    <a:pt x="17785638" y="2875880"/>
                    <a:pt x="18374938" y="2877150"/>
                  </a:cubicBezTo>
                  <a:cubicBezTo>
                    <a:pt x="18595926" y="2877150"/>
                    <a:pt x="18641841" y="2875880"/>
                    <a:pt x="18662161" y="287588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62" name="Group 6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124000" y="1975347"/>
            <a:ext cx="17134737" cy="1119618"/>
            <a:chOff x="0" y="0"/>
            <a:chExt cx="57450831" cy="3753953"/>
          </a:xfrm>
          <a:solidFill>
            <a:schemeClr val="tx2">
              <a:lumMod val="40000"/>
              <a:lumOff val="60000"/>
            </a:schemeClr>
          </a:solidFill>
        </p:grpSpPr>
        <p:sp>
          <p:nvSpPr>
            <p:cNvPr id="63" name="Freeform 63"/>
            <p:cNvSpPr/>
            <p:nvPr/>
          </p:nvSpPr>
          <p:spPr>
            <a:xfrm>
              <a:off x="10160" y="16510"/>
              <a:ext cx="57427971" cy="3726013"/>
            </a:xfrm>
            <a:custGeom>
              <a:avLst/>
              <a:gdLst/>
              <a:ahLst/>
              <a:cxnLst/>
              <a:rect l="l" t="t" r="r" b="b"/>
              <a:pathLst>
                <a:path w="57427971" h="3726013">
                  <a:moveTo>
                    <a:pt x="57427971" y="3726013"/>
                  </a:moveTo>
                  <a:lnTo>
                    <a:pt x="0" y="3718393"/>
                  </a:lnTo>
                  <a:lnTo>
                    <a:pt x="0" y="1305506"/>
                  </a:lnTo>
                  <a:lnTo>
                    <a:pt x="17780" y="19050"/>
                  </a:lnTo>
                  <a:lnTo>
                    <a:pt x="28637874" y="0"/>
                  </a:lnTo>
                  <a:lnTo>
                    <a:pt x="57408921" y="508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64" name="Freeform 64"/>
            <p:cNvSpPr/>
            <p:nvPr/>
          </p:nvSpPr>
          <p:spPr>
            <a:xfrm>
              <a:off x="-215" y="0"/>
              <a:ext cx="57452317" cy="3751977"/>
            </a:xfrm>
            <a:custGeom>
              <a:avLst/>
              <a:gdLst/>
              <a:ahLst/>
              <a:cxnLst/>
              <a:rect l="l" t="t" r="r" b="b"/>
              <a:pathLst>
                <a:path w="57452317" h="3751977">
                  <a:moveTo>
                    <a:pt x="57419296" y="21590"/>
                  </a:moveTo>
                  <a:cubicBezTo>
                    <a:pt x="57420567" y="34290"/>
                    <a:pt x="57420567" y="44450"/>
                    <a:pt x="57421839" y="54610"/>
                  </a:cubicBezTo>
                  <a:cubicBezTo>
                    <a:pt x="57424375" y="120456"/>
                    <a:pt x="57425646" y="201721"/>
                    <a:pt x="57428189" y="280084"/>
                  </a:cubicBezTo>
                  <a:cubicBezTo>
                    <a:pt x="57428189" y="393274"/>
                    <a:pt x="57440889" y="2625156"/>
                    <a:pt x="57447239" y="2738346"/>
                  </a:cubicBezTo>
                  <a:cubicBezTo>
                    <a:pt x="57453589" y="2909583"/>
                    <a:pt x="57449775" y="3083722"/>
                    <a:pt x="57449775" y="3254958"/>
                  </a:cubicBezTo>
                  <a:cubicBezTo>
                    <a:pt x="57449775" y="3405879"/>
                    <a:pt x="57451046" y="3545190"/>
                    <a:pt x="57452317" y="3691723"/>
                  </a:cubicBezTo>
                  <a:cubicBezTo>
                    <a:pt x="57452317" y="3713313"/>
                    <a:pt x="57452317" y="3727283"/>
                    <a:pt x="57452317" y="3751413"/>
                  </a:cubicBezTo>
                  <a:cubicBezTo>
                    <a:pt x="57429454" y="3751413"/>
                    <a:pt x="57409139" y="3752683"/>
                    <a:pt x="57208016" y="3751413"/>
                  </a:cubicBezTo>
                  <a:cubicBezTo>
                    <a:pt x="54251986" y="3746333"/>
                    <a:pt x="51250482" y="3752683"/>
                    <a:pt x="48294455" y="3747603"/>
                  </a:cubicBezTo>
                  <a:cubicBezTo>
                    <a:pt x="46520839" y="3743793"/>
                    <a:pt x="44792703" y="3746333"/>
                    <a:pt x="43019087" y="3743793"/>
                  </a:cubicBezTo>
                  <a:cubicBezTo>
                    <a:pt x="42200492" y="3742523"/>
                    <a:pt x="41381903" y="3741253"/>
                    <a:pt x="40563311" y="3739983"/>
                  </a:cubicBezTo>
                  <a:cubicBezTo>
                    <a:pt x="40063060" y="3739983"/>
                    <a:pt x="39608287" y="3741253"/>
                    <a:pt x="39108033" y="3741253"/>
                  </a:cubicBezTo>
                  <a:cubicBezTo>
                    <a:pt x="37834668" y="3739983"/>
                    <a:pt x="34332913" y="3741253"/>
                    <a:pt x="33059549" y="3739983"/>
                  </a:cubicBezTo>
                  <a:cubicBezTo>
                    <a:pt x="32150005" y="3738713"/>
                    <a:pt x="13959071" y="3747603"/>
                    <a:pt x="13049524" y="3746333"/>
                  </a:cubicBezTo>
                  <a:cubicBezTo>
                    <a:pt x="12822137" y="3746333"/>
                    <a:pt x="12549274" y="3747603"/>
                    <a:pt x="12321887" y="3747603"/>
                  </a:cubicBezTo>
                  <a:cubicBezTo>
                    <a:pt x="11776159" y="3747603"/>
                    <a:pt x="11275908" y="3748873"/>
                    <a:pt x="10730180" y="3748873"/>
                  </a:cubicBezTo>
                  <a:cubicBezTo>
                    <a:pt x="9365860" y="3748873"/>
                    <a:pt x="8047018" y="3747603"/>
                    <a:pt x="6682699" y="3746333"/>
                  </a:cubicBezTo>
                  <a:cubicBezTo>
                    <a:pt x="5864106" y="3745063"/>
                    <a:pt x="5045514" y="3743793"/>
                    <a:pt x="4272399" y="3742523"/>
                  </a:cubicBezTo>
                  <a:cubicBezTo>
                    <a:pt x="2817125" y="3741253"/>
                    <a:pt x="1361850" y="3739983"/>
                    <a:pt x="44665" y="3739983"/>
                  </a:cubicBezTo>
                  <a:cubicBezTo>
                    <a:pt x="34505" y="3739983"/>
                    <a:pt x="25615" y="3739983"/>
                    <a:pt x="15455" y="3738713"/>
                  </a:cubicBezTo>
                  <a:cubicBezTo>
                    <a:pt x="6565" y="3737443"/>
                    <a:pt x="1485" y="3731093"/>
                    <a:pt x="4025" y="3722203"/>
                  </a:cubicBezTo>
                  <a:cubicBezTo>
                    <a:pt x="12915" y="3690306"/>
                    <a:pt x="9105" y="3617748"/>
                    <a:pt x="7835" y="3542288"/>
                  </a:cubicBezTo>
                  <a:cubicBezTo>
                    <a:pt x="6565" y="3388465"/>
                    <a:pt x="2755" y="3237544"/>
                    <a:pt x="4025" y="3083722"/>
                  </a:cubicBezTo>
                  <a:cubicBezTo>
                    <a:pt x="1485" y="2892169"/>
                    <a:pt x="-3595" y="520976"/>
                    <a:pt x="4025" y="326521"/>
                  </a:cubicBezTo>
                  <a:cubicBezTo>
                    <a:pt x="5295" y="288791"/>
                    <a:pt x="4025" y="248158"/>
                    <a:pt x="5295" y="210428"/>
                  </a:cubicBezTo>
                  <a:cubicBezTo>
                    <a:pt x="6565" y="149479"/>
                    <a:pt x="9105" y="82726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224917" y="30480"/>
                    <a:pt x="952555" y="29210"/>
                  </a:cubicBezTo>
                  <a:cubicBezTo>
                    <a:pt x="2180443" y="25400"/>
                    <a:pt x="3408331" y="22860"/>
                    <a:pt x="4681696" y="20320"/>
                  </a:cubicBezTo>
                  <a:cubicBezTo>
                    <a:pt x="5545765" y="17780"/>
                    <a:pt x="6409834" y="16510"/>
                    <a:pt x="7228427" y="13970"/>
                  </a:cubicBezTo>
                  <a:cubicBezTo>
                    <a:pt x="8047018" y="11430"/>
                    <a:pt x="8911087" y="8890"/>
                    <a:pt x="9729680" y="8890"/>
                  </a:cubicBezTo>
                  <a:cubicBezTo>
                    <a:pt x="10639226" y="7620"/>
                    <a:pt x="11548773" y="10160"/>
                    <a:pt x="12458320" y="8890"/>
                  </a:cubicBezTo>
                  <a:cubicBezTo>
                    <a:pt x="13595253" y="8890"/>
                    <a:pt x="34196484" y="6350"/>
                    <a:pt x="35333416" y="5080"/>
                  </a:cubicBezTo>
                  <a:cubicBezTo>
                    <a:pt x="36424872" y="3810"/>
                    <a:pt x="37516331" y="2540"/>
                    <a:pt x="38653263" y="2540"/>
                  </a:cubicBezTo>
                  <a:cubicBezTo>
                    <a:pt x="40517832" y="1270"/>
                    <a:pt x="42336927" y="0"/>
                    <a:pt x="44201495" y="0"/>
                  </a:cubicBezTo>
                  <a:cubicBezTo>
                    <a:pt x="44974614" y="0"/>
                    <a:pt x="45793203" y="2540"/>
                    <a:pt x="46566315" y="2540"/>
                  </a:cubicBezTo>
                  <a:cubicBezTo>
                    <a:pt x="48703754" y="3810"/>
                    <a:pt x="50886662" y="5080"/>
                    <a:pt x="53024098" y="7620"/>
                  </a:cubicBezTo>
                  <a:cubicBezTo>
                    <a:pt x="54161033" y="8890"/>
                    <a:pt x="55297968" y="12700"/>
                    <a:pt x="56434897" y="16510"/>
                  </a:cubicBezTo>
                  <a:cubicBezTo>
                    <a:pt x="56707761" y="16510"/>
                    <a:pt x="56980632" y="16510"/>
                    <a:pt x="57208016" y="16510"/>
                  </a:cubicBezTo>
                  <a:cubicBezTo>
                    <a:pt x="57400246" y="17780"/>
                    <a:pt x="57409139" y="20320"/>
                    <a:pt x="57419296" y="21590"/>
                  </a:cubicBezTo>
                  <a:close/>
                  <a:moveTo>
                    <a:pt x="57429454" y="3734903"/>
                  </a:moveTo>
                  <a:cubicBezTo>
                    <a:pt x="57430725" y="3718393"/>
                    <a:pt x="57431996" y="3705693"/>
                    <a:pt x="57431996" y="3692993"/>
                  </a:cubicBezTo>
                  <a:cubicBezTo>
                    <a:pt x="57430725" y="3530679"/>
                    <a:pt x="57429454" y="3376856"/>
                    <a:pt x="57429454" y="3211424"/>
                  </a:cubicBezTo>
                  <a:cubicBezTo>
                    <a:pt x="57429454" y="3135964"/>
                    <a:pt x="57431996" y="3060503"/>
                    <a:pt x="57430725" y="2985043"/>
                  </a:cubicBezTo>
                  <a:cubicBezTo>
                    <a:pt x="57430725" y="2915387"/>
                    <a:pt x="57429454" y="2842829"/>
                    <a:pt x="57428189" y="2773174"/>
                  </a:cubicBezTo>
                  <a:cubicBezTo>
                    <a:pt x="57423104" y="2665788"/>
                    <a:pt x="57411675" y="442613"/>
                    <a:pt x="57411675" y="335228"/>
                  </a:cubicBezTo>
                  <a:cubicBezTo>
                    <a:pt x="57409139" y="245256"/>
                    <a:pt x="57406596" y="152382"/>
                    <a:pt x="57404054" y="63500"/>
                  </a:cubicBezTo>
                  <a:cubicBezTo>
                    <a:pt x="57402789" y="44450"/>
                    <a:pt x="57401517" y="43180"/>
                    <a:pt x="57071584" y="41910"/>
                  </a:cubicBezTo>
                  <a:cubicBezTo>
                    <a:pt x="56935146" y="41910"/>
                    <a:pt x="56844193" y="41910"/>
                    <a:pt x="56707761" y="40640"/>
                  </a:cubicBezTo>
                  <a:cubicBezTo>
                    <a:pt x="55570832" y="36830"/>
                    <a:pt x="54388418" y="31750"/>
                    <a:pt x="53251489" y="30480"/>
                  </a:cubicBezTo>
                  <a:cubicBezTo>
                    <a:pt x="50477370" y="26670"/>
                    <a:pt x="47657777" y="25400"/>
                    <a:pt x="44883658" y="22860"/>
                  </a:cubicBezTo>
                  <a:cubicBezTo>
                    <a:pt x="44474362" y="22860"/>
                    <a:pt x="44019590" y="22860"/>
                    <a:pt x="43610294" y="22860"/>
                  </a:cubicBezTo>
                  <a:cubicBezTo>
                    <a:pt x="42928134" y="22860"/>
                    <a:pt x="42245974" y="22860"/>
                    <a:pt x="41609291" y="22860"/>
                  </a:cubicBezTo>
                  <a:cubicBezTo>
                    <a:pt x="40154015" y="22860"/>
                    <a:pt x="38698740" y="22860"/>
                    <a:pt x="37288944" y="24130"/>
                  </a:cubicBezTo>
                  <a:cubicBezTo>
                    <a:pt x="36061053" y="25400"/>
                    <a:pt x="15368868" y="29210"/>
                    <a:pt x="14140981" y="29210"/>
                  </a:cubicBezTo>
                  <a:cubicBezTo>
                    <a:pt x="12139979" y="29210"/>
                    <a:pt x="10138977" y="26670"/>
                    <a:pt x="8137974" y="33020"/>
                  </a:cubicBezTo>
                  <a:cubicBezTo>
                    <a:pt x="7091994" y="36830"/>
                    <a:pt x="6091493" y="36830"/>
                    <a:pt x="5090991" y="38100"/>
                  </a:cubicBezTo>
                  <a:cubicBezTo>
                    <a:pt x="3362853" y="41910"/>
                    <a:pt x="1634714" y="45720"/>
                    <a:pt x="45935" y="50800"/>
                  </a:cubicBezTo>
                  <a:cubicBezTo>
                    <a:pt x="33235" y="50800"/>
                    <a:pt x="30695" y="53340"/>
                    <a:pt x="29425" y="74019"/>
                  </a:cubicBezTo>
                  <a:cubicBezTo>
                    <a:pt x="28155" y="126261"/>
                    <a:pt x="28155" y="178503"/>
                    <a:pt x="26885" y="230744"/>
                  </a:cubicBezTo>
                  <a:cubicBezTo>
                    <a:pt x="25615" y="317814"/>
                    <a:pt x="23075" y="401981"/>
                    <a:pt x="21805" y="489051"/>
                  </a:cubicBezTo>
                  <a:cubicBezTo>
                    <a:pt x="16725" y="581925"/>
                    <a:pt x="23075" y="2851536"/>
                    <a:pt x="25615" y="2944410"/>
                  </a:cubicBezTo>
                  <a:cubicBezTo>
                    <a:pt x="25615" y="3043089"/>
                    <a:pt x="25615" y="3144670"/>
                    <a:pt x="26885" y="3243349"/>
                  </a:cubicBezTo>
                  <a:cubicBezTo>
                    <a:pt x="26885" y="3315907"/>
                    <a:pt x="29425" y="3388465"/>
                    <a:pt x="29425" y="3461023"/>
                  </a:cubicBezTo>
                  <a:cubicBezTo>
                    <a:pt x="29425" y="3539386"/>
                    <a:pt x="29425" y="3617748"/>
                    <a:pt x="28155" y="3692993"/>
                  </a:cubicBezTo>
                  <a:cubicBezTo>
                    <a:pt x="28155" y="3696803"/>
                    <a:pt x="28155" y="3699343"/>
                    <a:pt x="28155" y="3703153"/>
                  </a:cubicBezTo>
                  <a:cubicBezTo>
                    <a:pt x="28155" y="3713313"/>
                    <a:pt x="31965" y="3717123"/>
                    <a:pt x="40855" y="3717123"/>
                  </a:cubicBezTo>
                  <a:cubicBezTo>
                    <a:pt x="315872" y="3717123"/>
                    <a:pt x="952555" y="3718393"/>
                    <a:pt x="1543760" y="3718393"/>
                  </a:cubicBezTo>
                  <a:cubicBezTo>
                    <a:pt x="2407829" y="3718393"/>
                    <a:pt x="3317376" y="3715853"/>
                    <a:pt x="4181445" y="3718393"/>
                  </a:cubicBezTo>
                  <a:cubicBezTo>
                    <a:pt x="5591242" y="3722203"/>
                    <a:pt x="7001040" y="3724743"/>
                    <a:pt x="8410837" y="3723473"/>
                  </a:cubicBezTo>
                  <a:cubicBezTo>
                    <a:pt x="9320384" y="3722203"/>
                    <a:pt x="10184453" y="3724743"/>
                    <a:pt x="11094000" y="3724743"/>
                  </a:cubicBezTo>
                  <a:cubicBezTo>
                    <a:pt x="12412842" y="3724743"/>
                    <a:pt x="13731685" y="3723473"/>
                    <a:pt x="15050527" y="3724743"/>
                  </a:cubicBezTo>
                  <a:cubicBezTo>
                    <a:pt x="17006053" y="3726013"/>
                    <a:pt x="38471352" y="3715853"/>
                    <a:pt x="40472355" y="3718393"/>
                  </a:cubicBezTo>
                  <a:cubicBezTo>
                    <a:pt x="41336427" y="3719663"/>
                    <a:pt x="42200492" y="3720933"/>
                    <a:pt x="43019087" y="3720933"/>
                  </a:cubicBezTo>
                  <a:cubicBezTo>
                    <a:pt x="44519839" y="3723473"/>
                    <a:pt x="45975114" y="3719663"/>
                    <a:pt x="47475866" y="3723473"/>
                  </a:cubicBezTo>
                  <a:cubicBezTo>
                    <a:pt x="48703754" y="3726013"/>
                    <a:pt x="49931639" y="3726013"/>
                    <a:pt x="51159530" y="3728553"/>
                  </a:cubicBezTo>
                  <a:cubicBezTo>
                    <a:pt x="52978625" y="3732363"/>
                    <a:pt x="54797714" y="3734903"/>
                    <a:pt x="56616809" y="3736173"/>
                  </a:cubicBezTo>
                  <a:cubicBezTo>
                    <a:pt x="57298969" y="3736173"/>
                    <a:pt x="57409139" y="3734903"/>
                    <a:pt x="57429454" y="3734903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dirty="0"/>
            </a:p>
          </p:txBody>
        </p:sp>
      </p:grpSp>
      <p:pic>
        <p:nvPicPr>
          <p:cNvPr id="68" name="Picture 67" descr="A stone tower with a stone wall and a stone fence">
            <a:extLst>
              <a:ext uri="{FF2B5EF4-FFF2-40B4-BE49-F238E27FC236}">
                <a16:creationId xmlns:a16="http://schemas.microsoft.com/office/drawing/2014/main" id="{8D4918EB-8140-A6BF-7537-F3DF00B5B64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542" y="62575"/>
            <a:ext cx="2311138" cy="1733354"/>
          </a:xfrm>
          <a:prstGeom prst="rect">
            <a:avLst/>
          </a:prstGeom>
        </p:spPr>
      </p:pic>
      <p:pic>
        <p:nvPicPr>
          <p:cNvPr id="70" name="Picture 69" descr="A flag with a dragon on it">
            <a:extLst>
              <a:ext uri="{FF2B5EF4-FFF2-40B4-BE49-F238E27FC236}">
                <a16:creationId xmlns:a16="http://schemas.microsoft.com/office/drawing/2014/main" id="{310A07A2-2BBA-DDDE-CC14-4CFCE0981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586610" y="62575"/>
            <a:ext cx="3095472" cy="1647291"/>
          </a:xfrm>
          <a:prstGeom prst="rect">
            <a:avLst/>
          </a:prstGeom>
        </p:spPr>
      </p:pic>
      <p:pic>
        <p:nvPicPr>
          <p:cNvPr id="72" name="Picture 71" descr="A painting of a dragon flying through a hole&#10;&#10;AI-generated content may be incorrect.">
            <a:extLst>
              <a:ext uri="{FF2B5EF4-FFF2-40B4-BE49-F238E27FC236}">
                <a16:creationId xmlns:a16="http://schemas.microsoft.com/office/drawing/2014/main" id="{9623C2D8-77D1-DF42-BE43-EF84B3AFE8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892062" y="95618"/>
            <a:ext cx="3143250" cy="1472651"/>
          </a:xfrm>
          <a:prstGeom prst="rect">
            <a:avLst/>
          </a:prstGeom>
        </p:spPr>
      </p:pic>
      <p:pic>
        <p:nvPicPr>
          <p:cNvPr id="77" name="Picture 76" descr="A group of yellow flowers&#10;&#10;AI-generated content may be incorrect.">
            <a:extLst>
              <a:ext uri="{FF2B5EF4-FFF2-40B4-BE49-F238E27FC236}">
                <a16:creationId xmlns:a16="http://schemas.microsoft.com/office/drawing/2014/main" id="{4F483BBF-BB2D-5262-2D4D-6490C98B575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03593" y="1896702"/>
            <a:ext cx="1832880" cy="2772836"/>
          </a:xfrm>
          <a:prstGeom prst="rect">
            <a:avLst/>
          </a:prstGeom>
        </p:spPr>
      </p:pic>
      <p:pic>
        <p:nvPicPr>
          <p:cNvPr id="88" name="Picture 87" descr="A sheep in a field&#10;&#10;AI-generated content may be incorrect.">
            <a:extLst>
              <a:ext uri="{FF2B5EF4-FFF2-40B4-BE49-F238E27FC236}">
                <a16:creationId xmlns:a16="http://schemas.microsoft.com/office/drawing/2014/main" id="{FBF999F5-9DCA-BD5E-6BBD-33E31B7A16B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18936" y="4915128"/>
            <a:ext cx="1524000" cy="1162050"/>
          </a:xfrm>
          <a:prstGeom prst="rect">
            <a:avLst/>
          </a:prstGeom>
        </p:spPr>
      </p:pic>
      <p:pic>
        <p:nvPicPr>
          <p:cNvPr id="91" name="Picture 90" descr="A person in a red dress&#10;&#10;AI-generated content may be incorrect.">
            <a:extLst>
              <a:ext uri="{FF2B5EF4-FFF2-40B4-BE49-F238E27FC236}">
                <a16:creationId xmlns:a16="http://schemas.microsoft.com/office/drawing/2014/main" id="{B135B9AF-B306-F943-A45F-C60594E5A36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186318" y="6308010"/>
            <a:ext cx="1832880" cy="2780168"/>
          </a:xfrm>
          <a:prstGeom prst="rect">
            <a:avLst/>
          </a:prstGeom>
        </p:spPr>
      </p:pic>
      <p:pic>
        <p:nvPicPr>
          <p:cNvPr id="97" name="Picture 96" descr="A bunch of leeks in a black container&#10;&#10;AI-generated content may be incorrect.">
            <a:extLst>
              <a:ext uri="{FF2B5EF4-FFF2-40B4-BE49-F238E27FC236}">
                <a16:creationId xmlns:a16="http://schemas.microsoft.com/office/drawing/2014/main" id="{772581C3-956C-12E7-0CB4-7A7F774701B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 rot="5400000">
            <a:off x="-1734302" y="11131871"/>
            <a:ext cx="5630109" cy="1788870"/>
          </a:xfrm>
          <a:prstGeom prst="rect">
            <a:avLst/>
          </a:prstGeom>
        </p:spPr>
      </p:pic>
      <p:pic>
        <p:nvPicPr>
          <p:cNvPr id="100" name="Picture 99" descr="A stone castle with a road and grass&#10;&#10;AI-generated content may be incorrect.">
            <a:extLst>
              <a:ext uri="{FF2B5EF4-FFF2-40B4-BE49-F238E27FC236}">
                <a16:creationId xmlns:a16="http://schemas.microsoft.com/office/drawing/2014/main" id="{06458D89-2494-1A8E-DDD5-6D4B84D03A3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9158283" y="136852"/>
            <a:ext cx="10024773" cy="1733354"/>
          </a:xfrm>
          <a:prstGeom prst="rect">
            <a:avLst/>
          </a:prstGeom>
        </p:spPr>
      </p:pic>
      <p:pic>
        <p:nvPicPr>
          <p:cNvPr id="103" name="Picture 102" descr="A close-up of some food&#10;&#10;AI-generated content may be incorrect.">
            <a:extLst>
              <a:ext uri="{FF2B5EF4-FFF2-40B4-BE49-F238E27FC236}">
                <a16:creationId xmlns:a16="http://schemas.microsoft.com/office/drawing/2014/main" id="{4AF60A7B-E68A-D167-CF56-C2DE4681C4DD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19405437" y="149270"/>
            <a:ext cx="1764174" cy="2942286"/>
          </a:xfrm>
          <a:prstGeom prst="rect">
            <a:avLst/>
          </a:prstGeom>
        </p:spPr>
      </p:pic>
      <p:sp>
        <p:nvSpPr>
          <p:cNvPr id="106" name="TextBox 105">
            <a:extLst>
              <a:ext uri="{FF2B5EF4-FFF2-40B4-BE49-F238E27FC236}">
                <a16:creationId xmlns:a16="http://schemas.microsoft.com/office/drawing/2014/main" id="{0D27F710-A717-F456-285B-06853108D38A}"/>
              </a:ext>
            </a:extLst>
          </p:cNvPr>
          <p:cNvSpPr txBox="1"/>
          <p:nvPr/>
        </p:nvSpPr>
        <p:spPr>
          <a:xfrm>
            <a:off x="6038850" y="2089499"/>
            <a:ext cx="125812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HEALTH&amp;WELLBEING IN WALES</a:t>
            </a: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974FA40A-D719-3A89-F7E3-9F6860DE49D5}"/>
              </a:ext>
            </a:extLst>
          </p:cNvPr>
          <p:cNvSpPr txBox="1"/>
          <p:nvPr/>
        </p:nvSpPr>
        <p:spPr>
          <a:xfrm>
            <a:off x="2395680" y="3463255"/>
            <a:ext cx="55902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Introduction</a:t>
            </a: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052B53DD-AA33-8022-6029-92286102E984}"/>
              </a:ext>
            </a:extLst>
          </p:cNvPr>
          <p:cNvSpPr txBox="1"/>
          <p:nvPr/>
        </p:nvSpPr>
        <p:spPr>
          <a:xfrm>
            <a:off x="13081181" y="3626647"/>
            <a:ext cx="58972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Welsh Culture, Language and Identity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3BE3898B-8DA4-F77B-817C-F787581CEC8B}"/>
              </a:ext>
            </a:extLst>
          </p:cNvPr>
          <p:cNvSpPr txBox="1"/>
          <p:nvPr/>
        </p:nvSpPr>
        <p:spPr>
          <a:xfrm>
            <a:off x="2395680" y="9896199"/>
            <a:ext cx="62699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POLICY AND LEGISLATION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0E9A4CD0-B8B2-B107-F337-A355E16ACCD4}"/>
              </a:ext>
            </a:extLst>
          </p:cNvPr>
          <p:cNvSpPr txBox="1"/>
          <p:nvPr/>
        </p:nvSpPr>
        <p:spPr>
          <a:xfrm>
            <a:off x="12613169" y="9462800"/>
            <a:ext cx="604963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Understanding the Welsh context</a:t>
            </a:r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AB9F4AD9-F09A-C660-B596-5DDA52D95904}"/>
              </a:ext>
            </a:extLst>
          </p:cNvPr>
          <p:cNvSpPr txBox="1"/>
          <p:nvPr/>
        </p:nvSpPr>
        <p:spPr>
          <a:xfrm>
            <a:off x="12795785" y="11017657"/>
            <a:ext cx="618263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Wales’s health and social care system is a devolved, values-driven model emphasizing integration, prevention, and sustainability. Rejecting market-driven approaches, it focuses on community-based, person-centred care supported by legislation like the Social Services and Well-being (Wales) Act 2014 and A Healthier Wales (2018). Services are coordinated through Local Health Boards, local authorities, and Regional Partnership Boards, promoting collaboration over competition. Policy priorities include digital innovation, system transformation, and long-term resilience to meet demographic and workforce challenges, aiming to maintain independence, wellbeing, and equity across the population</a:t>
            </a:r>
            <a:r>
              <a:rPr lang="en-GB" sz="1600" dirty="0"/>
              <a:t>.</a:t>
            </a:r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A71610C7-E9F4-C42C-E8FB-7FFF9BA9B2EE}"/>
              </a:ext>
            </a:extLst>
          </p:cNvPr>
          <p:cNvSpPr txBox="1"/>
          <p:nvPr/>
        </p:nvSpPr>
        <p:spPr>
          <a:xfrm>
            <a:off x="12795785" y="5011525"/>
            <a:ext cx="607450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-Welsh culture, and identity influence how people view health, illness, and care.</a:t>
            </a:r>
          </a:p>
          <a:p>
            <a:r>
              <a:rPr lang="en-GB" sz="2000" dirty="0"/>
              <a:t>-Community, family, and local traditions play an important role in support and wellbeing.</a:t>
            </a:r>
          </a:p>
          <a:p>
            <a:r>
              <a:rPr lang="en-GB" sz="2000" dirty="0"/>
              <a:t>-The Welsh language helps improve communication, trust, and patient comfort.</a:t>
            </a:r>
          </a:p>
          <a:p>
            <a:r>
              <a:rPr lang="en-GB" sz="2000" dirty="0"/>
              <a:t>-Understanding these culture values helps healthcare professionals provide respectful, person-centred care.</a:t>
            </a:r>
          </a:p>
          <a:p>
            <a:r>
              <a:rPr lang="en-GB" sz="2000" dirty="0"/>
              <a:t>-Providing services in Welsh supports inclusion and respects cultural identity.</a:t>
            </a:r>
          </a:p>
          <a:p>
            <a:r>
              <a:rPr lang="en-GB" sz="2000" dirty="0"/>
              <a:t>(Public Health Wales 2021)</a:t>
            </a:r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617CE67E-786D-6A1C-5E11-3EA6729F74A7}"/>
              </a:ext>
            </a:extLst>
          </p:cNvPr>
          <p:cNvSpPr txBox="1"/>
          <p:nvPr/>
        </p:nvSpPr>
        <p:spPr>
          <a:xfrm>
            <a:off x="2235791" y="10933740"/>
            <a:ext cx="6622459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-</a:t>
            </a:r>
            <a:r>
              <a:rPr lang="en-GB" sz="2400" dirty="0"/>
              <a:t>Laws guide healthcare professionals to provide safe, ethnical, and person-centred care.</a:t>
            </a:r>
          </a:p>
          <a:p>
            <a:pPr>
              <a:buNone/>
            </a:pPr>
            <a:r>
              <a:rPr lang="en-GB" sz="2400" dirty="0"/>
              <a:t>-Key laws include the Equity Act 2010, Mental Capacity Act 2005, and Data Protection Act 2018.</a:t>
            </a:r>
          </a:p>
          <a:p>
            <a:pPr>
              <a:buNone/>
            </a:pPr>
            <a:r>
              <a:rPr lang="en-GB" sz="2400" dirty="0"/>
              <a:t>-These laws protect rights, support consent and confidentiality, and prevent discrimination.</a:t>
            </a:r>
          </a:p>
          <a:p>
            <a:pPr>
              <a:buNone/>
            </a:pPr>
            <a:r>
              <a:rPr lang="en-GB" sz="2400" dirty="0"/>
              <a:t>-Following legislation helps maintain high standards and trust in healthcare services.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1BBBFC49-1B5E-F96B-2CFC-DF3D4591A1FF}"/>
              </a:ext>
            </a:extLst>
          </p:cNvPr>
          <p:cNvSpPr txBox="1"/>
          <p:nvPr/>
        </p:nvSpPr>
        <p:spPr>
          <a:xfrm>
            <a:off x="2586610" y="5609216"/>
            <a:ext cx="59325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this poster I will be presenting Healthcare and wellbeing in Wales and the differences in Wales compared to other countries. I will be going over Welsh culture , language and identity , Policy and Legislation , Understanding the Welsh context and ageing population and then ending my poster with a summary.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0"/>
          <p:cNvGrpSpPr/>
          <p:nvPr/>
        </p:nvGrpSpPr>
        <p:grpSpPr>
          <a:xfrm>
            <a:off x="12668251" y="1985805"/>
            <a:ext cx="6589606" cy="9723237"/>
            <a:chOff x="0" y="0"/>
            <a:chExt cx="18677425" cy="8365204"/>
          </a:xfrm>
        </p:grpSpPr>
        <p:sp>
          <p:nvSpPr>
            <p:cNvPr id="11" name="Freeform 11"/>
            <p:cNvSpPr/>
            <p:nvPr/>
          </p:nvSpPr>
          <p:spPr>
            <a:xfrm>
              <a:off x="10160" y="16510"/>
              <a:ext cx="18654564" cy="8337264"/>
            </a:xfrm>
            <a:custGeom>
              <a:avLst/>
              <a:gdLst/>
              <a:ahLst/>
              <a:cxnLst/>
              <a:rect l="l" t="t" r="r" b="b"/>
              <a:pathLst>
                <a:path w="18654564" h="8337264">
                  <a:moveTo>
                    <a:pt x="18654564" y="8337264"/>
                  </a:moveTo>
                  <a:lnTo>
                    <a:pt x="0" y="8329643"/>
                  </a:lnTo>
                  <a:lnTo>
                    <a:pt x="0" y="2904808"/>
                  </a:lnTo>
                  <a:lnTo>
                    <a:pt x="17780" y="19050"/>
                  </a:lnTo>
                  <a:lnTo>
                    <a:pt x="9301021" y="0"/>
                  </a:lnTo>
                  <a:lnTo>
                    <a:pt x="18635514" y="5080"/>
                  </a:lnTo>
                  <a:close/>
                </a:path>
              </a:pathLst>
            </a:custGeom>
            <a:solidFill>
              <a:srgbClr val="EAE9FF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-215" y="0"/>
              <a:ext cx="18678910" cy="8363228"/>
            </a:xfrm>
            <a:custGeom>
              <a:avLst/>
              <a:gdLst/>
              <a:ahLst/>
              <a:cxnLst/>
              <a:rect l="l" t="t" r="r" b="b"/>
              <a:pathLst>
                <a:path w="18678910" h="8363228">
                  <a:moveTo>
                    <a:pt x="18645889" y="21590"/>
                  </a:moveTo>
                  <a:cubicBezTo>
                    <a:pt x="18647161" y="34290"/>
                    <a:pt x="18647161" y="44450"/>
                    <a:pt x="18648430" y="54610"/>
                  </a:cubicBezTo>
                  <a:cubicBezTo>
                    <a:pt x="18650970" y="191806"/>
                    <a:pt x="18652239" y="376410"/>
                    <a:pt x="18654780" y="554422"/>
                  </a:cubicBezTo>
                  <a:cubicBezTo>
                    <a:pt x="18654780" y="811550"/>
                    <a:pt x="18667480" y="5881586"/>
                    <a:pt x="18673830" y="6138713"/>
                  </a:cubicBezTo>
                  <a:cubicBezTo>
                    <a:pt x="18680180" y="6527702"/>
                    <a:pt x="18676370" y="6923283"/>
                    <a:pt x="18676370" y="7312271"/>
                  </a:cubicBezTo>
                  <a:cubicBezTo>
                    <a:pt x="18676370" y="7655109"/>
                    <a:pt x="18677639" y="7971573"/>
                    <a:pt x="18678911" y="8302974"/>
                  </a:cubicBezTo>
                  <a:cubicBezTo>
                    <a:pt x="18678911" y="8324564"/>
                    <a:pt x="18678911" y="8338534"/>
                    <a:pt x="18678911" y="8362664"/>
                  </a:cubicBezTo>
                  <a:cubicBezTo>
                    <a:pt x="18656050" y="8362664"/>
                    <a:pt x="18635730" y="8363934"/>
                    <a:pt x="18560370" y="8362664"/>
                  </a:cubicBezTo>
                  <a:cubicBezTo>
                    <a:pt x="17603071" y="8357584"/>
                    <a:pt x="16631045" y="8363934"/>
                    <a:pt x="15673747" y="8358853"/>
                  </a:cubicBezTo>
                  <a:cubicBezTo>
                    <a:pt x="15099368" y="8355044"/>
                    <a:pt x="14539717" y="8357584"/>
                    <a:pt x="13965338" y="8355044"/>
                  </a:cubicBezTo>
                  <a:cubicBezTo>
                    <a:pt x="13700239" y="8353774"/>
                    <a:pt x="13435142" y="8352503"/>
                    <a:pt x="13170044" y="8351234"/>
                  </a:cubicBezTo>
                  <a:cubicBezTo>
                    <a:pt x="13008040" y="8351234"/>
                    <a:pt x="12860763" y="8352503"/>
                    <a:pt x="12698758" y="8352503"/>
                  </a:cubicBezTo>
                  <a:cubicBezTo>
                    <a:pt x="12286384" y="8351234"/>
                    <a:pt x="11152353" y="8352503"/>
                    <a:pt x="10739979" y="8351234"/>
                  </a:cubicBezTo>
                  <a:cubicBezTo>
                    <a:pt x="10445425" y="8349964"/>
                    <a:pt x="4554360" y="8358853"/>
                    <a:pt x="4259807" y="8357584"/>
                  </a:cubicBezTo>
                  <a:cubicBezTo>
                    <a:pt x="4186168" y="8357584"/>
                    <a:pt x="4097802" y="8358853"/>
                    <a:pt x="4024164" y="8358853"/>
                  </a:cubicBezTo>
                  <a:cubicBezTo>
                    <a:pt x="3847432" y="8358853"/>
                    <a:pt x="3685427" y="8360124"/>
                    <a:pt x="3508695" y="8360124"/>
                  </a:cubicBezTo>
                  <a:cubicBezTo>
                    <a:pt x="3066865" y="8360124"/>
                    <a:pt x="2639763" y="8358853"/>
                    <a:pt x="2197933" y="8357584"/>
                  </a:cubicBezTo>
                  <a:cubicBezTo>
                    <a:pt x="1932835" y="8356314"/>
                    <a:pt x="1667737" y="8355044"/>
                    <a:pt x="1417367" y="8353774"/>
                  </a:cubicBezTo>
                  <a:cubicBezTo>
                    <a:pt x="946081" y="8352503"/>
                    <a:pt x="474796" y="8351234"/>
                    <a:pt x="44665" y="8351234"/>
                  </a:cubicBezTo>
                  <a:cubicBezTo>
                    <a:pt x="34505" y="8351234"/>
                    <a:pt x="25615" y="8351234"/>
                    <a:pt x="15455" y="8349964"/>
                  </a:cubicBezTo>
                  <a:cubicBezTo>
                    <a:pt x="6565" y="8348694"/>
                    <a:pt x="1485" y="8342344"/>
                    <a:pt x="4025" y="8333453"/>
                  </a:cubicBezTo>
                  <a:cubicBezTo>
                    <a:pt x="12915" y="8301225"/>
                    <a:pt x="9105" y="8136399"/>
                    <a:pt x="7835" y="7964980"/>
                  </a:cubicBezTo>
                  <a:cubicBezTo>
                    <a:pt x="6565" y="7615551"/>
                    <a:pt x="2755" y="7272713"/>
                    <a:pt x="4025" y="6923283"/>
                  </a:cubicBezTo>
                  <a:cubicBezTo>
                    <a:pt x="1485" y="6488144"/>
                    <a:pt x="-3595" y="1101643"/>
                    <a:pt x="4025" y="659910"/>
                  </a:cubicBezTo>
                  <a:cubicBezTo>
                    <a:pt x="5295" y="574201"/>
                    <a:pt x="4025" y="481898"/>
                    <a:pt x="5295" y="396189"/>
                  </a:cubicBezTo>
                  <a:cubicBezTo>
                    <a:pt x="6565" y="257736"/>
                    <a:pt x="9105" y="106096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106605" y="30480"/>
                    <a:pt x="342247" y="29210"/>
                  </a:cubicBezTo>
                  <a:cubicBezTo>
                    <a:pt x="739894" y="25400"/>
                    <a:pt x="1137541" y="22860"/>
                    <a:pt x="1549916" y="20320"/>
                  </a:cubicBezTo>
                  <a:cubicBezTo>
                    <a:pt x="1829742" y="17780"/>
                    <a:pt x="2109567" y="16510"/>
                    <a:pt x="2374665" y="13970"/>
                  </a:cubicBezTo>
                  <a:cubicBezTo>
                    <a:pt x="2639763" y="11430"/>
                    <a:pt x="2919589" y="8890"/>
                    <a:pt x="3184687" y="8890"/>
                  </a:cubicBezTo>
                  <a:cubicBezTo>
                    <a:pt x="3479240" y="7620"/>
                    <a:pt x="3773794" y="10160"/>
                    <a:pt x="4068347" y="8890"/>
                  </a:cubicBezTo>
                  <a:cubicBezTo>
                    <a:pt x="4436538" y="8890"/>
                    <a:pt x="11108171" y="6350"/>
                    <a:pt x="11476363" y="5080"/>
                  </a:cubicBezTo>
                  <a:cubicBezTo>
                    <a:pt x="11829826" y="3810"/>
                    <a:pt x="12183291" y="2540"/>
                    <a:pt x="12551482" y="2540"/>
                  </a:cubicBezTo>
                  <a:cubicBezTo>
                    <a:pt x="13155316" y="1270"/>
                    <a:pt x="13744423" y="0"/>
                    <a:pt x="14348257" y="0"/>
                  </a:cubicBezTo>
                  <a:cubicBezTo>
                    <a:pt x="14598628" y="0"/>
                    <a:pt x="14863725" y="2540"/>
                    <a:pt x="15114096" y="2540"/>
                  </a:cubicBezTo>
                  <a:cubicBezTo>
                    <a:pt x="15806297" y="3810"/>
                    <a:pt x="16513224" y="5080"/>
                    <a:pt x="17205424" y="7620"/>
                  </a:cubicBezTo>
                  <a:cubicBezTo>
                    <a:pt x="17573617" y="8890"/>
                    <a:pt x="17941808" y="12700"/>
                    <a:pt x="18310000" y="16510"/>
                  </a:cubicBezTo>
                  <a:cubicBezTo>
                    <a:pt x="18398365" y="16510"/>
                    <a:pt x="18486732" y="16510"/>
                    <a:pt x="18560370" y="16510"/>
                  </a:cubicBezTo>
                  <a:cubicBezTo>
                    <a:pt x="18626839" y="17780"/>
                    <a:pt x="18635730" y="20320"/>
                    <a:pt x="18645889" y="21590"/>
                  </a:cubicBezTo>
                  <a:close/>
                  <a:moveTo>
                    <a:pt x="18656050" y="8346153"/>
                  </a:moveTo>
                  <a:cubicBezTo>
                    <a:pt x="18657320" y="8329644"/>
                    <a:pt x="18658589" y="8316944"/>
                    <a:pt x="18658589" y="8304244"/>
                  </a:cubicBezTo>
                  <a:cubicBezTo>
                    <a:pt x="18657320" y="7938609"/>
                    <a:pt x="18656050" y="7589179"/>
                    <a:pt x="18656050" y="7213376"/>
                  </a:cubicBezTo>
                  <a:cubicBezTo>
                    <a:pt x="18656050" y="7041958"/>
                    <a:pt x="18658589" y="6870540"/>
                    <a:pt x="18657320" y="6699121"/>
                  </a:cubicBezTo>
                  <a:cubicBezTo>
                    <a:pt x="18657320" y="6540888"/>
                    <a:pt x="18656050" y="6376062"/>
                    <a:pt x="18654780" y="6217830"/>
                  </a:cubicBezTo>
                  <a:cubicBezTo>
                    <a:pt x="18649700" y="5973888"/>
                    <a:pt x="18638270" y="923631"/>
                    <a:pt x="18638270" y="679689"/>
                  </a:cubicBezTo>
                  <a:cubicBezTo>
                    <a:pt x="18635730" y="475306"/>
                    <a:pt x="18633189" y="264329"/>
                    <a:pt x="18630650" y="63500"/>
                  </a:cubicBezTo>
                  <a:cubicBezTo>
                    <a:pt x="18629380" y="44450"/>
                    <a:pt x="18628111" y="43180"/>
                    <a:pt x="18516187" y="41910"/>
                  </a:cubicBezTo>
                  <a:cubicBezTo>
                    <a:pt x="18472004" y="41910"/>
                    <a:pt x="18442548" y="41910"/>
                    <a:pt x="18398365" y="40640"/>
                  </a:cubicBezTo>
                  <a:cubicBezTo>
                    <a:pt x="18030175" y="36830"/>
                    <a:pt x="17647254" y="31750"/>
                    <a:pt x="17279063" y="30480"/>
                  </a:cubicBezTo>
                  <a:cubicBezTo>
                    <a:pt x="16380676" y="26670"/>
                    <a:pt x="15467561" y="25400"/>
                    <a:pt x="14569174" y="22860"/>
                  </a:cubicBezTo>
                  <a:cubicBezTo>
                    <a:pt x="14436624" y="22860"/>
                    <a:pt x="14289347" y="22860"/>
                    <a:pt x="14156799" y="22860"/>
                  </a:cubicBezTo>
                  <a:cubicBezTo>
                    <a:pt x="13935884" y="22860"/>
                    <a:pt x="13714969" y="22860"/>
                    <a:pt x="13508781" y="22860"/>
                  </a:cubicBezTo>
                  <a:cubicBezTo>
                    <a:pt x="13037495" y="22860"/>
                    <a:pt x="12566210" y="22860"/>
                    <a:pt x="12109653" y="24130"/>
                  </a:cubicBezTo>
                  <a:cubicBezTo>
                    <a:pt x="11712005" y="25400"/>
                    <a:pt x="5010917" y="29210"/>
                    <a:pt x="4613271" y="29210"/>
                  </a:cubicBezTo>
                  <a:cubicBezTo>
                    <a:pt x="3965253" y="29210"/>
                    <a:pt x="3317236" y="26670"/>
                    <a:pt x="2669219" y="33020"/>
                  </a:cubicBezTo>
                  <a:cubicBezTo>
                    <a:pt x="2330482" y="36830"/>
                    <a:pt x="2006474" y="36830"/>
                    <a:pt x="1682465" y="38100"/>
                  </a:cubicBezTo>
                  <a:cubicBezTo>
                    <a:pt x="1122814" y="41910"/>
                    <a:pt x="563162" y="45720"/>
                    <a:pt x="45935" y="50800"/>
                  </a:cubicBezTo>
                  <a:cubicBezTo>
                    <a:pt x="33235" y="50800"/>
                    <a:pt x="30695" y="53340"/>
                    <a:pt x="29425" y="86317"/>
                  </a:cubicBezTo>
                  <a:cubicBezTo>
                    <a:pt x="28155" y="204992"/>
                    <a:pt x="28155" y="323666"/>
                    <a:pt x="26885" y="442341"/>
                  </a:cubicBezTo>
                  <a:cubicBezTo>
                    <a:pt x="25615" y="640131"/>
                    <a:pt x="23075" y="831329"/>
                    <a:pt x="21805" y="1029120"/>
                  </a:cubicBezTo>
                  <a:cubicBezTo>
                    <a:pt x="16725" y="1240096"/>
                    <a:pt x="23075" y="6395841"/>
                    <a:pt x="25615" y="6606818"/>
                  </a:cubicBezTo>
                  <a:cubicBezTo>
                    <a:pt x="25615" y="6830981"/>
                    <a:pt x="25615" y="7061736"/>
                    <a:pt x="26885" y="7285899"/>
                  </a:cubicBezTo>
                  <a:cubicBezTo>
                    <a:pt x="26885" y="7450725"/>
                    <a:pt x="29425" y="7615551"/>
                    <a:pt x="29425" y="7780376"/>
                  </a:cubicBezTo>
                  <a:cubicBezTo>
                    <a:pt x="29425" y="7958388"/>
                    <a:pt x="29425" y="8136399"/>
                    <a:pt x="28155" y="8304244"/>
                  </a:cubicBezTo>
                  <a:cubicBezTo>
                    <a:pt x="28155" y="8308053"/>
                    <a:pt x="28155" y="8310594"/>
                    <a:pt x="28155" y="8314403"/>
                  </a:cubicBezTo>
                  <a:cubicBezTo>
                    <a:pt x="28155" y="8324564"/>
                    <a:pt x="31965" y="8328374"/>
                    <a:pt x="40855" y="8328374"/>
                  </a:cubicBezTo>
                  <a:cubicBezTo>
                    <a:pt x="136060" y="8328374"/>
                    <a:pt x="342247" y="8329644"/>
                    <a:pt x="533707" y="8329644"/>
                  </a:cubicBezTo>
                  <a:cubicBezTo>
                    <a:pt x="813533" y="8329644"/>
                    <a:pt x="1108086" y="8327103"/>
                    <a:pt x="1387912" y="8329644"/>
                  </a:cubicBezTo>
                  <a:cubicBezTo>
                    <a:pt x="1844469" y="8333453"/>
                    <a:pt x="2301027" y="8335994"/>
                    <a:pt x="2757585" y="8334724"/>
                  </a:cubicBezTo>
                  <a:cubicBezTo>
                    <a:pt x="3052138" y="8333453"/>
                    <a:pt x="3331964" y="8335994"/>
                    <a:pt x="3626517" y="8335994"/>
                  </a:cubicBezTo>
                  <a:cubicBezTo>
                    <a:pt x="4053619" y="8335994"/>
                    <a:pt x="4480721" y="8334724"/>
                    <a:pt x="4907824" y="8335994"/>
                  </a:cubicBezTo>
                  <a:cubicBezTo>
                    <a:pt x="5541113" y="8337264"/>
                    <a:pt x="12492572" y="8327103"/>
                    <a:pt x="13140590" y="8329644"/>
                  </a:cubicBezTo>
                  <a:cubicBezTo>
                    <a:pt x="13420414" y="8330914"/>
                    <a:pt x="13700239" y="8332184"/>
                    <a:pt x="13965338" y="8332184"/>
                  </a:cubicBezTo>
                  <a:cubicBezTo>
                    <a:pt x="14451352" y="8334724"/>
                    <a:pt x="14922636" y="8330914"/>
                    <a:pt x="15408650" y="8334724"/>
                  </a:cubicBezTo>
                  <a:cubicBezTo>
                    <a:pt x="15806297" y="8337264"/>
                    <a:pt x="16203942" y="8337264"/>
                    <a:pt x="16601591" y="8339803"/>
                  </a:cubicBezTo>
                  <a:cubicBezTo>
                    <a:pt x="17190697" y="8343614"/>
                    <a:pt x="17779804" y="8346153"/>
                    <a:pt x="18368911" y="8347424"/>
                  </a:cubicBezTo>
                  <a:cubicBezTo>
                    <a:pt x="18589824" y="8347424"/>
                    <a:pt x="18635730" y="8346153"/>
                    <a:pt x="18656050" y="8346153"/>
                  </a:cubicBezTo>
                  <a:close/>
                </a:path>
              </a:pathLst>
            </a:custGeom>
            <a:solidFill>
              <a:srgbClr val="E7E3CA"/>
            </a:solid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-6732840" y="1617344"/>
            <a:ext cx="15153487" cy="10130155"/>
            <a:chOff x="-215" y="0"/>
            <a:chExt cx="41350112" cy="13717191"/>
          </a:xfrm>
        </p:grpSpPr>
        <p:sp>
          <p:nvSpPr>
            <p:cNvPr id="23" name="Freeform 23"/>
            <p:cNvSpPr/>
            <p:nvPr/>
          </p:nvSpPr>
          <p:spPr>
            <a:xfrm>
              <a:off x="22695333" y="551005"/>
              <a:ext cx="18654564" cy="13166186"/>
            </a:xfrm>
            <a:custGeom>
              <a:avLst/>
              <a:gdLst/>
              <a:ahLst/>
              <a:cxnLst/>
              <a:rect l="l" t="t" r="r" b="b"/>
              <a:pathLst>
                <a:path w="18654564" h="13166186">
                  <a:moveTo>
                    <a:pt x="18654564" y="13166186"/>
                  </a:moveTo>
                  <a:lnTo>
                    <a:pt x="0" y="13158565"/>
                  </a:lnTo>
                  <a:lnTo>
                    <a:pt x="0" y="4579604"/>
                  </a:lnTo>
                  <a:lnTo>
                    <a:pt x="17780" y="19050"/>
                  </a:lnTo>
                  <a:lnTo>
                    <a:pt x="9301021" y="0"/>
                  </a:lnTo>
                  <a:lnTo>
                    <a:pt x="18635514" y="5080"/>
                  </a:lnTo>
                  <a:close/>
                </a:path>
              </a:pathLst>
            </a:custGeom>
            <a:solidFill>
              <a:srgbClr val="EDEDED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-215" y="0"/>
              <a:ext cx="18678910" cy="13192150"/>
            </a:xfrm>
            <a:custGeom>
              <a:avLst/>
              <a:gdLst/>
              <a:ahLst/>
              <a:cxnLst/>
              <a:rect l="l" t="t" r="r" b="b"/>
              <a:pathLst>
                <a:path w="18678910" h="13192150">
                  <a:moveTo>
                    <a:pt x="18645889" y="21590"/>
                  </a:moveTo>
                  <a:cubicBezTo>
                    <a:pt x="18647161" y="34290"/>
                    <a:pt x="18647161" y="44450"/>
                    <a:pt x="18648430" y="54610"/>
                  </a:cubicBezTo>
                  <a:cubicBezTo>
                    <a:pt x="18650970" y="266523"/>
                    <a:pt x="18652239" y="559346"/>
                    <a:pt x="18654780" y="841710"/>
                  </a:cubicBezTo>
                  <a:cubicBezTo>
                    <a:pt x="18654780" y="1249570"/>
                    <a:pt x="18667480" y="9291733"/>
                    <a:pt x="18673830" y="9699592"/>
                  </a:cubicBezTo>
                  <a:cubicBezTo>
                    <a:pt x="18680180" y="10316611"/>
                    <a:pt x="18676370" y="10944088"/>
                    <a:pt x="18676370" y="11561107"/>
                  </a:cubicBezTo>
                  <a:cubicBezTo>
                    <a:pt x="18676370" y="12104920"/>
                    <a:pt x="18677639" y="12606901"/>
                    <a:pt x="18678911" y="13131896"/>
                  </a:cubicBezTo>
                  <a:cubicBezTo>
                    <a:pt x="18678911" y="13153485"/>
                    <a:pt x="18678911" y="13167455"/>
                    <a:pt x="18678911" y="13191585"/>
                  </a:cubicBezTo>
                  <a:cubicBezTo>
                    <a:pt x="18656050" y="13191585"/>
                    <a:pt x="18635730" y="13192855"/>
                    <a:pt x="18560370" y="13191585"/>
                  </a:cubicBezTo>
                  <a:cubicBezTo>
                    <a:pt x="17603071" y="13186505"/>
                    <a:pt x="16631045" y="13192855"/>
                    <a:pt x="15673747" y="13187775"/>
                  </a:cubicBezTo>
                  <a:cubicBezTo>
                    <a:pt x="15099368" y="13183966"/>
                    <a:pt x="14539717" y="13186505"/>
                    <a:pt x="13965338" y="13183966"/>
                  </a:cubicBezTo>
                  <a:cubicBezTo>
                    <a:pt x="13700239" y="13182696"/>
                    <a:pt x="13435142" y="13181425"/>
                    <a:pt x="13170044" y="13180155"/>
                  </a:cubicBezTo>
                  <a:cubicBezTo>
                    <a:pt x="13008040" y="13180155"/>
                    <a:pt x="12860763" y="13181425"/>
                    <a:pt x="12698758" y="13181425"/>
                  </a:cubicBezTo>
                  <a:cubicBezTo>
                    <a:pt x="12286384" y="13180155"/>
                    <a:pt x="11152353" y="13181425"/>
                    <a:pt x="10739979" y="13180155"/>
                  </a:cubicBezTo>
                  <a:cubicBezTo>
                    <a:pt x="10445425" y="13178885"/>
                    <a:pt x="4554360" y="13187775"/>
                    <a:pt x="4259807" y="13186505"/>
                  </a:cubicBezTo>
                  <a:cubicBezTo>
                    <a:pt x="4186168" y="13186505"/>
                    <a:pt x="4097802" y="13187775"/>
                    <a:pt x="4024164" y="13187775"/>
                  </a:cubicBezTo>
                  <a:cubicBezTo>
                    <a:pt x="3847432" y="13187775"/>
                    <a:pt x="3685427" y="13189046"/>
                    <a:pt x="3508695" y="13189046"/>
                  </a:cubicBezTo>
                  <a:cubicBezTo>
                    <a:pt x="3066865" y="13189046"/>
                    <a:pt x="2639763" y="13187775"/>
                    <a:pt x="2197933" y="13186505"/>
                  </a:cubicBezTo>
                  <a:cubicBezTo>
                    <a:pt x="1932835" y="13185235"/>
                    <a:pt x="1667737" y="13183966"/>
                    <a:pt x="1417367" y="13182696"/>
                  </a:cubicBezTo>
                  <a:cubicBezTo>
                    <a:pt x="946081" y="13181425"/>
                    <a:pt x="474796" y="13180155"/>
                    <a:pt x="44665" y="13180155"/>
                  </a:cubicBezTo>
                  <a:cubicBezTo>
                    <a:pt x="34505" y="13180155"/>
                    <a:pt x="25615" y="13180155"/>
                    <a:pt x="15455" y="13178885"/>
                  </a:cubicBezTo>
                  <a:cubicBezTo>
                    <a:pt x="6565" y="13177616"/>
                    <a:pt x="1485" y="13171266"/>
                    <a:pt x="4025" y="13162375"/>
                  </a:cubicBezTo>
                  <a:cubicBezTo>
                    <a:pt x="12915" y="13129800"/>
                    <a:pt x="9105" y="12868351"/>
                    <a:pt x="7835" y="12596444"/>
                  </a:cubicBezTo>
                  <a:cubicBezTo>
                    <a:pt x="6565" y="12042173"/>
                    <a:pt x="2755" y="11498359"/>
                    <a:pt x="4025" y="10944088"/>
                  </a:cubicBezTo>
                  <a:cubicBezTo>
                    <a:pt x="1485" y="10253864"/>
                    <a:pt x="-3595" y="1709719"/>
                    <a:pt x="4025" y="1009037"/>
                  </a:cubicBezTo>
                  <a:cubicBezTo>
                    <a:pt x="5295" y="873084"/>
                    <a:pt x="4025" y="726672"/>
                    <a:pt x="5295" y="590719"/>
                  </a:cubicBezTo>
                  <a:cubicBezTo>
                    <a:pt x="6565" y="371103"/>
                    <a:pt x="9105" y="130570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106605" y="30480"/>
                    <a:pt x="342247" y="29210"/>
                  </a:cubicBezTo>
                  <a:cubicBezTo>
                    <a:pt x="739894" y="25400"/>
                    <a:pt x="1137541" y="22860"/>
                    <a:pt x="1549916" y="20320"/>
                  </a:cubicBezTo>
                  <a:cubicBezTo>
                    <a:pt x="1829742" y="17780"/>
                    <a:pt x="2109567" y="16510"/>
                    <a:pt x="2374665" y="13970"/>
                  </a:cubicBezTo>
                  <a:cubicBezTo>
                    <a:pt x="2639763" y="11430"/>
                    <a:pt x="2919589" y="8890"/>
                    <a:pt x="3184687" y="8890"/>
                  </a:cubicBezTo>
                  <a:cubicBezTo>
                    <a:pt x="3479240" y="7620"/>
                    <a:pt x="3773794" y="10160"/>
                    <a:pt x="4068347" y="8890"/>
                  </a:cubicBezTo>
                  <a:cubicBezTo>
                    <a:pt x="4436538" y="8890"/>
                    <a:pt x="11108171" y="6350"/>
                    <a:pt x="11476363" y="5080"/>
                  </a:cubicBezTo>
                  <a:cubicBezTo>
                    <a:pt x="11829826" y="3810"/>
                    <a:pt x="12183291" y="2540"/>
                    <a:pt x="12551482" y="2540"/>
                  </a:cubicBezTo>
                  <a:cubicBezTo>
                    <a:pt x="13155316" y="1270"/>
                    <a:pt x="13744423" y="0"/>
                    <a:pt x="14348257" y="0"/>
                  </a:cubicBezTo>
                  <a:cubicBezTo>
                    <a:pt x="14598628" y="0"/>
                    <a:pt x="14863725" y="2540"/>
                    <a:pt x="15114096" y="2540"/>
                  </a:cubicBezTo>
                  <a:cubicBezTo>
                    <a:pt x="15806297" y="3810"/>
                    <a:pt x="16513224" y="5080"/>
                    <a:pt x="17205424" y="7620"/>
                  </a:cubicBezTo>
                  <a:cubicBezTo>
                    <a:pt x="17573617" y="8890"/>
                    <a:pt x="17941808" y="12700"/>
                    <a:pt x="18310000" y="16510"/>
                  </a:cubicBezTo>
                  <a:cubicBezTo>
                    <a:pt x="18398365" y="16510"/>
                    <a:pt x="18486732" y="16510"/>
                    <a:pt x="18560370" y="16510"/>
                  </a:cubicBezTo>
                  <a:cubicBezTo>
                    <a:pt x="18626839" y="17780"/>
                    <a:pt x="18635730" y="20320"/>
                    <a:pt x="18645889" y="21590"/>
                  </a:cubicBezTo>
                  <a:close/>
                  <a:moveTo>
                    <a:pt x="18656050" y="13175075"/>
                  </a:moveTo>
                  <a:cubicBezTo>
                    <a:pt x="18657320" y="13158566"/>
                    <a:pt x="18658589" y="13145866"/>
                    <a:pt x="18658589" y="13133166"/>
                  </a:cubicBezTo>
                  <a:cubicBezTo>
                    <a:pt x="18657320" y="12554612"/>
                    <a:pt x="18656050" y="12000341"/>
                    <a:pt x="18656050" y="11404238"/>
                  </a:cubicBezTo>
                  <a:cubicBezTo>
                    <a:pt x="18656050" y="11132331"/>
                    <a:pt x="18658589" y="10860425"/>
                    <a:pt x="18657320" y="10588518"/>
                  </a:cubicBezTo>
                  <a:cubicBezTo>
                    <a:pt x="18657320" y="10337527"/>
                    <a:pt x="18656050" y="10076078"/>
                    <a:pt x="18654780" y="9825088"/>
                  </a:cubicBezTo>
                  <a:cubicBezTo>
                    <a:pt x="18649700" y="9438143"/>
                    <a:pt x="18638270" y="1427355"/>
                    <a:pt x="18638270" y="1040411"/>
                  </a:cubicBezTo>
                  <a:cubicBezTo>
                    <a:pt x="18635730" y="716215"/>
                    <a:pt x="18633189" y="381560"/>
                    <a:pt x="18630650" y="63500"/>
                  </a:cubicBezTo>
                  <a:cubicBezTo>
                    <a:pt x="18629380" y="44450"/>
                    <a:pt x="18628111" y="43180"/>
                    <a:pt x="18516187" y="41910"/>
                  </a:cubicBezTo>
                  <a:cubicBezTo>
                    <a:pt x="18472004" y="41910"/>
                    <a:pt x="18442548" y="41910"/>
                    <a:pt x="18398365" y="40640"/>
                  </a:cubicBezTo>
                  <a:cubicBezTo>
                    <a:pt x="18030175" y="36830"/>
                    <a:pt x="17647254" y="31750"/>
                    <a:pt x="17279063" y="30480"/>
                  </a:cubicBezTo>
                  <a:cubicBezTo>
                    <a:pt x="16380676" y="26670"/>
                    <a:pt x="15467561" y="25400"/>
                    <a:pt x="14569174" y="22860"/>
                  </a:cubicBezTo>
                  <a:cubicBezTo>
                    <a:pt x="14436624" y="22860"/>
                    <a:pt x="14289347" y="22860"/>
                    <a:pt x="14156799" y="22860"/>
                  </a:cubicBezTo>
                  <a:cubicBezTo>
                    <a:pt x="13935884" y="22860"/>
                    <a:pt x="13714969" y="22860"/>
                    <a:pt x="13508781" y="22860"/>
                  </a:cubicBezTo>
                  <a:cubicBezTo>
                    <a:pt x="13037495" y="22860"/>
                    <a:pt x="12566210" y="22860"/>
                    <a:pt x="12109653" y="24130"/>
                  </a:cubicBezTo>
                  <a:cubicBezTo>
                    <a:pt x="11712005" y="25400"/>
                    <a:pt x="5010917" y="29210"/>
                    <a:pt x="4613271" y="29210"/>
                  </a:cubicBezTo>
                  <a:cubicBezTo>
                    <a:pt x="3965253" y="29210"/>
                    <a:pt x="3317236" y="26670"/>
                    <a:pt x="2669219" y="33020"/>
                  </a:cubicBezTo>
                  <a:cubicBezTo>
                    <a:pt x="2330482" y="36830"/>
                    <a:pt x="2006474" y="36830"/>
                    <a:pt x="1682465" y="38100"/>
                  </a:cubicBezTo>
                  <a:cubicBezTo>
                    <a:pt x="1122814" y="41910"/>
                    <a:pt x="563162" y="45720"/>
                    <a:pt x="45935" y="50800"/>
                  </a:cubicBezTo>
                  <a:cubicBezTo>
                    <a:pt x="33235" y="50800"/>
                    <a:pt x="30695" y="53340"/>
                    <a:pt x="29425" y="99196"/>
                  </a:cubicBezTo>
                  <a:cubicBezTo>
                    <a:pt x="28155" y="287439"/>
                    <a:pt x="28155" y="475682"/>
                    <a:pt x="26885" y="663925"/>
                  </a:cubicBezTo>
                  <a:cubicBezTo>
                    <a:pt x="25615" y="977664"/>
                    <a:pt x="23075" y="1280944"/>
                    <a:pt x="21805" y="1594683"/>
                  </a:cubicBezTo>
                  <a:cubicBezTo>
                    <a:pt x="16725" y="1929337"/>
                    <a:pt x="23075" y="10107452"/>
                    <a:pt x="25615" y="10442106"/>
                  </a:cubicBezTo>
                  <a:cubicBezTo>
                    <a:pt x="25615" y="10797677"/>
                    <a:pt x="25615" y="11163705"/>
                    <a:pt x="26885" y="11519275"/>
                  </a:cubicBezTo>
                  <a:cubicBezTo>
                    <a:pt x="26885" y="11780724"/>
                    <a:pt x="29425" y="12042173"/>
                    <a:pt x="29425" y="12303621"/>
                  </a:cubicBezTo>
                  <a:cubicBezTo>
                    <a:pt x="29425" y="12585986"/>
                    <a:pt x="29425" y="12868351"/>
                    <a:pt x="28155" y="13133166"/>
                  </a:cubicBezTo>
                  <a:cubicBezTo>
                    <a:pt x="28155" y="13136975"/>
                    <a:pt x="28155" y="13139516"/>
                    <a:pt x="28155" y="13143325"/>
                  </a:cubicBezTo>
                  <a:cubicBezTo>
                    <a:pt x="28155" y="13153485"/>
                    <a:pt x="31965" y="13157296"/>
                    <a:pt x="40855" y="13157296"/>
                  </a:cubicBezTo>
                  <a:cubicBezTo>
                    <a:pt x="136060" y="13157296"/>
                    <a:pt x="342247" y="13158566"/>
                    <a:pt x="533707" y="13158566"/>
                  </a:cubicBezTo>
                  <a:cubicBezTo>
                    <a:pt x="813533" y="13158566"/>
                    <a:pt x="1108086" y="13156025"/>
                    <a:pt x="1387912" y="13158566"/>
                  </a:cubicBezTo>
                  <a:cubicBezTo>
                    <a:pt x="1844469" y="13162375"/>
                    <a:pt x="2301027" y="13164916"/>
                    <a:pt x="2757585" y="13163646"/>
                  </a:cubicBezTo>
                  <a:cubicBezTo>
                    <a:pt x="3052138" y="13162375"/>
                    <a:pt x="3331964" y="13164916"/>
                    <a:pt x="3626517" y="13164916"/>
                  </a:cubicBezTo>
                  <a:cubicBezTo>
                    <a:pt x="4053619" y="13164916"/>
                    <a:pt x="4480721" y="13163646"/>
                    <a:pt x="4907824" y="13164916"/>
                  </a:cubicBezTo>
                  <a:cubicBezTo>
                    <a:pt x="5541113" y="13166185"/>
                    <a:pt x="12492572" y="13156025"/>
                    <a:pt x="13140590" y="13158566"/>
                  </a:cubicBezTo>
                  <a:cubicBezTo>
                    <a:pt x="13420414" y="13159835"/>
                    <a:pt x="13700239" y="13161105"/>
                    <a:pt x="13965338" y="13161105"/>
                  </a:cubicBezTo>
                  <a:cubicBezTo>
                    <a:pt x="14451352" y="13163646"/>
                    <a:pt x="14922636" y="13159835"/>
                    <a:pt x="15408650" y="13163646"/>
                  </a:cubicBezTo>
                  <a:cubicBezTo>
                    <a:pt x="15806297" y="13166185"/>
                    <a:pt x="16203942" y="13166185"/>
                    <a:pt x="16601591" y="13168725"/>
                  </a:cubicBezTo>
                  <a:cubicBezTo>
                    <a:pt x="17190697" y="13172535"/>
                    <a:pt x="17779804" y="13175075"/>
                    <a:pt x="18368911" y="13176346"/>
                  </a:cubicBezTo>
                  <a:cubicBezTo>
                    <a:pt x="18589824" y="13176346"/>
                    <a:pt x="18635730" y="13175075"/>
                    <a:pt x="18656050" y="13175075"/>
                  </a:cubicBezTo>
                  <a:close/>
                </a:path>
              </a:pathLst>
            </a:custGeom>
            <a:solidFill>
              <a:srgbClr val="E7E3CA"/>
            </a:solid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568997" y="793318"/>
            <a:ext cx="6845219" cy="3018119"/>
            <a:chOff x="-1245373" y="-5419745"/>
            <a:chExt cx="21139626" cy="8312699"/>
          </a:xfrm>
          <a:solidFill>
            <a:schemeClr val="tx2">
              <a:lumMod val="40000"/>
              <a:lumOff val="60000"/>
            </a:schemeClr>
          </a:solidFill>
        </p:grpSpPr>
        <p:sp>
          <p:nvSpPr>
            <p:cNvPr id="26" name="Freeform 26"/>
            <p:cNvSpPr/>
            <p:nvPr/>
          </p:nvSpPr>
          <p:spPr>
            <a:xfrm>
              <a:off x="-1245373" y="-5419745"/>
              <a:ext cx="21139626" cy="3399543"/>
            </a:xfrm>
            <a:custGeom>
              <a:avLst/>
              <a:gdLst/>
              <a:ahLst/>
              <a:cxnLst/>
              <a:rect l="l" t="t" r="r" b="b"/>
              <a:pathLst>
                <a:path w="18660676" h="2866990">
                  <a:moveTo>
                    <a:pt x="18660676" y="2866990"/>
                  </a:moveTo>
                  <a:lnTo>
                    <a:pt x="0" y="2859370"/>
                  </a:lnTo>
                  <a:lnTo>
                    <a:pt x="0" y="1007574"/>
                  </a:lnTo>
                  <a:lnTo>
                    <a:pt x="17780" y="19050"/>
                  </a:lnTo>
                  <a:lnTo>
                    <a:pt x="9304069" y="0"/>
                  </a:lnTo>
                  <a:lnTo>
                    <a:pt x="18641626" y="508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Freeform 27"/>
            <p:cNvSpPr/>
            <p:nvPr/>
          </p:nvSpPr>
          <p:spPr>
            <a:xfrm>
              <a:off x="-215" y="0"/>
              <a:ext cx="18685021" cy="2892954"/>
            </a:xfrm>
            <a:custGeom>
              <a:avLst/>
              <a:gdLst/>
              <a:ahLst/>
              <a:cxnLst/>
              <a:rect l="l" t="t" r="r" b="b"/>
              <a:pathLst>
                <a:path w="18685021" h="2892954">
                  <a:moveTo>
                    <a:pt x="18652001" y="21590"/>
                  </a:moveTo>
                  <a:cubicBezTo>
                    <a:pt x="18653272" y="34290"/>
                    <a:pt x="18653272" y="44450"/>
                    <a:pt x="18654541" y="54610"/>
                  </a:cubicBezTo>
                  <a:cubicBezTo>
                    <a:pt x="18657081" y="107165"/>
                    <a:pt x="18658351" y="169179"/>
                    <a:pt x="18660891" y="228978"/>
                  </a:cubicBezTo>
                  <a:cubicBezTo>
                    <a:pt x="18660891" y="315354"/>
                    <a:pt x="18673591" y="2018520"/>
                    <a:pt x="18679941" y="2104897"/>
                  </a:cubicBezTo>
                  <a:cubicBezTo>
                    <a:pt x="18686291" y="2235569"/>
                    <a:pt x="18682481" y="2368456"/>
                    <a:pt x="18682481" y="2499127"/>
                  </a:cubicBezTo>
                  <a:cubicBezTo>
                    <a:pt x="18682481" y="2614296"/>
                    <a:pt x="18683751" y="2720605"/>
                    <a:pt x="18685022" y="2832700"/>
                  </a:cubicBezTo>
                  <a:cubicBezTo>
                    <a:pt x="18685022" y="2854290"/>
                    <a:pt x="18685022" y="2868260"/>
                    <a:pt x="18685022" y="2892390"/>
                  </a:cubicBezTo>
                  <a:cubicBezTo>
                    <a:pt x="18662161" y="2892390"/>
                    <a:pt x="18641841" y="2893660"/>
                    <a:pt x="18566462" y="2892390"/>
                  </a:cubicBezTo>
                  <a:cubicBezTo>
                    <a:pt x="17608847" y="2887310"/>
                    <a:pt x="16636502" y="2893660"/>
                    <a:pt x="15678889" y="2888580"/>
                  </a:cubicBezTo>
                  <a:cubicBezTo>
                    <a:pt x="15104321" y="2884770"/>
                    <a:pt x="14544485" y="2887310"/>
                    <a:pt x="13969917" y="2884770"/>
                  </a:cubicBezTo>
                  <a:cubicBezTo>
                    <a:pt x="13704732" y="2883500"/>
                    <a:pt x="13439547" y="2882230"/>
                    <a:pt x="13174361" y="2880960"/>
                  </a:cubicBezTo>
                  <a:cubicBezTo>
                    <a:pt x="13012304" y="2880960"/>
                    <a:pt x="12864979" y="2882230"/>
                    <a:pt x="12702920" y="2882230"/>
                  </a:cubicBezTo>
                  <a:cubicBezTo>
                    <a:pt x="12290411" y="2880960"/>
                    <a:pt x="11156007" y="2882230"/>
                    <a:pt x="10743497" y="2880960"/>
                  </a:cubicBezTo>
                  <a:cubicBezTo>
                    <a:pt x="10448847" y="2879690"/>
                    <a:pt x="4555842" y="2888580"/>
                    <a:pt x="4261192" y="2887310"/>
                  </a:cubicBezTo>
                  <a:cubicBezTo>
                    <a:pt x="4187529" y="2887310"/>
                    <a:pt x="4099134" y="2888580"/>
                    <a:pt x="4025472" y="2888580"/>
                  </a:cubicBezTo>
                  <a:cubicBezTo>
                    <a:pt x="3848681" y="2888580"/>
                    <a:pt x="3686624" y="2889850"/>
                    <a:pt x="3509834" y="2889850"/>
                  </a:cubicBezTo>
                  <a:cubicBezTo>
                    <a:pt x="3067858" y="2889850"/>
                    <a:pt x="2640615" y="2888580"/>
                    <a:pt x="2198640" y="2887310"/>
                  </a:cubicBezTo>
                  <a:cubicBezTo>
                    <a:pt x="1933455" y="2886040"/>
                    <a:pt x="1668270" y="2884770"/>
                    <a:pt x="1417817" y="2883500"/>
                  </a:cubicBezTo>
                  <a:cubicBezTo>
                    <a:pt x="946376" y="2882230"/>
                    <a:pt x="474936" y="2880960"/>
                    <a:pt x="44665" y="2880960"/>
                  </a:cubicBezTo>
                  <a:cubicBezTo>
                    <a:pt x="34505" y="2880960"/>
                    <a:pt x="25615" y="2880960"/>
                    <a:pt x="15455" y="2879690"/>
                  </a:cubicBezTo>
                  <a:cubicBezTo>
                    <a:pt x="6565" y="2878420"/>
                    <a:pt x="1485" y="2872070"/>
                    <a:pt x="4025" y="2863180"/>
                  </a:cubicBezTo>
                  <a:cubicBezTo>
                    <a:pt x="12915" y="2831345"/>
                    <a:pt x="9105" y="2775975"/>
                    <a:pt x="7835" y="2718391"/>
                  </a:cubicBezTo>
                  <a:cubicBezTo>
                    <a:pt x="6565" y="2601008"/>
                    <a:pt x="2755" y="2485839"/>
                    <a:pt x="4025" y="2368456"/>
                  </a:cubicBezTo>
                  <a:cubicBezTo>
                    <a:pt x="1485" y="2222280"/>
                    <a:pt x="-3595" y="412804"/>
                    <a:pt x="4025" y="264414"/>
                  </a:cubicBezTo>
                  <a:cubicBezTo>
                    <a:pt x="5295" y="235622"/>
                    <a:pt x="4025" y="204615"/>
                    <a:pt x="5295" y="175823"/>
                  </a:cubicBezTo>
                  <a:cubicBezTo>
                    <a:pt x="6565" y="129312"/>
                    <a:pt x="9105" y="78373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106623" y="30480"/>
                    <a:pt x="342344" y="29210"/>
                  </a:cubicBezTo>
                  <a:cubicBezTo>
                    <a:pt x="740121" y="25400"/>
                    <a:pt x="1137899" y="22860"/>
                    <a:pt x="1550410" y="20320"/>
                  </a:cubicBezTo>
                  <a:cubicBezTo>
                    <a:pt x="1830327" y="17780"/>
                    <a:pt x="2110245" y="16510"/>
                    <a:pt x="2375430" y="13970"/>
                  </a:cubicBezTo>
                  <a:cubicBezTo>
                    <a:pt x="2640615" y="11430"/>
                    <a:pt x="2920533" y="8890"/>
                    <a:pt x="3185718" y="8890"/>
                  </a:cubicBezTo>
                  <a:cubicBezTo>
                    <a:pt x="3480369" y="7620"/>
                    <a:pt x="3775019" y="10160"/>
                    <a:pt x="4069669" y="8890"/>
                  </a:cubicBezTo>
                  <a:cubicBezTo>
                    <a:pt x="4437982" y="8890"/>
                    <a:pt x="11111810" y="6350"/>
                    <a:pt x="11480123" y="5080"/>
                  </a:cubicBezTo>
                  <a:cubicBezTo>
                    <a:pt x="11833703" y="3810"/>
                    <a:pt x="12187284" y="2540"/>
                    <a:pt x="12555597" y="2540"/>
                  </a:cubicBezTo>
                  <a:cubicBezTo>
                    <a:pt x="13159629" y="1270"/>
                    <a:pt x="13748929" y="0"/>
                    <a:pt x="14352962" y="0"/>
                  </a:cubicBezTo>
                  <a:cubicBezTo>
                    <a:pt x="14603415" y="0"/>
                    <a:pt x="14868600" y="2540"/>
                    <a:pt x="15119053" y="2540"/>
                  </a:cubicBezTo>
                  <a:cubicBezTo>
                    <a:pt x="15811481" y="3810"/>
                    <a:pt x="16518641" y="5080"/>
                    <a:pt x="17211070" y="7620"/>
                  </a:cubicBezTo>
                  <a:cubicBezTo>
                    <a:pt x="17579382" y="8890"/>
                    <a:pt x="17947696" y="12700"/>
                    <a:pt x="18316009" y="16510"/>
                  </a:cubicBezTo>
                  <a:cubicBezTo>
                    <a:pt x="18404403" y="16510"/>
                    <a:pt x="18492799" y="16510"/>
                    <a:pt x="18566462" y="16510"/>
                  </a:cubicBezTo>
                  <a:cubicBezTo>
                    <a:pt x="18632951" y="17780"/>
                    <a:pt x="18641841" y="20320"/>
                    <a:pt x="18652001" y="21590"/>
                  </a:cubicBezTo>
                  <a:close/>
                  <a:moveTo>
                    <a:pt x="18662161" y="2875880"/>
                  </a:moveTo>
                  <a:cubicBezTo>
                    <a:pt x="18663431" y="2859370"/>
                    <a:pt x="18664701" y="2846670"/>
                    <a:pt x="18664701" y="2833970"/>
                  </a:cubicBezTo>
                  <a:cubicBezTo>
                    <a:pt x="18663431" y="2709532"/>
                    <a:pt x="18662161" y="2592149"/>
                    <a:pt x="18662161" y="2465906"/>
                  </a:cubicBezTo>
                  <a:cubicBezTo>
                    <a:pt x="18662161" y="2408322"/>
                    <a:pt x="18664701" y="2350737"/>
                    <a:pt x="18663431" y="2293153"/>
                  </a:cubicBezTo>
                  <a:cubicBezTo>
                    <a:pt x="18663431" y="2239998"/>
                    <a:pt x="18662161" y="2184629"/>
                    <a:pt x="18660891" y="2131474"/>
                  </a:cubicBezTo>
                  <a:cubicBezTo>
                    <a:pt x="18655811" y="2049527"/>
                    <a:pt x="18644381" y="353005"/>
                    <a:pt x="18644381" y="271058"/>
                  </a:cubicBezTo>
                  <a:cubicBezTo>
                    <a:pt x="18641841" y="202400"/>
                    <a:pt x="18639301" y="131527"/>
                    <a:pt x="18636761" y="63500"/>
                  </a:cubicBezTo>
                  <a:cubicBezTo>
                    <a:pt x="18635491" y="44450"/>
                    <a:pt x="18634222" y="43180"/>
                    <a:pt x="18522264" y="41910"/>
                  </a:cubicBezTo>
                  <a:cubicBezTo>
                    <a:pt x="18478065" y="41910"/>
                    <a:pt x="18448601" y="41910"/>
                    <a:pt x="18404403" y="40640"/>
                  </a:cubicBezTo>
                  <a:cubicBezTo>
                    <a:pt x="18036091" y="36830"/>
                    <a:pt x="17653046" y="31750"/>
                    <a:pt x="17284732" y="30480"/>
                  </a:cubicBezTo>
                  <a:cubicBezTo>
                    <a:pt x="16386049" y="26670"/>
                    <a:pt x="15472635" y="25400"/>
                    <a:pt x="14573952" y="22860"/>
                  </a:cubicBezTo>
                  <a:cubicBezTo>
                    <a:pt x="14441358" y="22860"/>
                    <a:pt x="14294034" y="22860"/>
                    <a:pt x="14161441" y="22860"/>
                  </a:cubicBezTo>
                  <a:cubicBezTo>
                    <a:pt x="13940452" y="22860"/>
                    <a:pt x="13719464" y="22860"/>
                    <a:pt x="13513210" y="22860"/>
                  </a:cubicBezTo>
                  <a:cubicBezTo>
                    <a:pt x="13041769" y="22860"/>
                    <a:pt x="12570328" y="22860"/>
                    <a:pt x="12113621" y="24130"/>
                  </a:cubicBezTo>
                  <a:cubicBezTo>
                    <a:pt x="11715843" y="25400"/>
                    <a:pt x="5012550" y="29210"/>
                    <a:pt x="4614772" y="29210"/>
                  </a:cubicBezTo>
                  <a:cubicBezTo>
                    <a:pt x="3966542" y="29210"/>
                    <a:pt x="3318311" y="26670"/>
                    <a:pt x="2670081" y="33020"/>
                  </a:cubicBezTo>
                  <a:cubicBezTo>
                    <a:pt x="2331233" y="36830"/>
                    <a:pt x="2007118" y="36830"/>
                    <a:pt x="1683002" y="38100"/>
                  </a:cubicBezTo>
                  <a:cubicBezTo>
                    <a:pt x="1123167" y="41910"/>
                    <a:pt x="563331" y="45720"/>
                    <a:pt x="45935" y="50800"/>
                  </a:cubicBezTo>
                  <a:cubicBezTo>
                    <a:pt x="33235" y="50800"/>
                    <a:pt x="30695" y="53340"/>
                    <a:pt x="29425" y="71728"/>
                  </a:cubicBezTo>
                  <a:cubicBezTo>
                    <a:pt x="28155" y="111594"/>
                    <a:pt x="28155" y="151460"/>
                    <a:pt x="26885" y="191326"/>
                  </a:cubicBezTo>
                  <a:cubicBezTo>
                    <a:pt x="25615" y="257770"/>
                    <a:pt x="23075" y="321998"/>
                    <a:pt x="21805" y="388442"/>
                  </a:cubicBezTo>
                  <a:cubicBezTo>
                    <a:pt x="16725" y="459315"/>
                    <a:pt x="23075" y="2191273"/>
                    <a:pt x="25615" y="2262146"/>
                  </a:cubicBezTo>
                  <a:cubicBezTo>
                    <a:pt x="25615" y="2337449"/>
                    <a:pt x="25615" y="2414966"/>
                    <a:pt x="26885" y="2490269"/>
                  </a:cubicBezTo>
                  <a:cubicBezTo>
                    <a:pt x="26885" y="2545638"/>
                    <a:pt x="29425" y="2601008"/>
                    <a:pt x="29425" y="2656377"/>
                  </a:cubicBezTo>
                  <a:cubicBezTo>
                    <a:pt x="29425" y="2716176"/>
                    <a:pt x="29425" y="2775975"/>
                    <a:pt x="28155" y="2833970"/>
                  </a:cubicBezTo>
                  <a:cubicBezTo>
                    <a:pt x="28155" y="2837780"/>
                    <a:pt x="28155" y="2840320"/>
                    <a:pt x="28155" y="2844130"/>
                  </a:cubicBezTo>
                  <a:cubicBezTo>
                    <a:pt x="28155" y="2854290"/>
                    <a:pt x="31965" y="2858100"/>
                    <a:pt x="40855" y="2858100"/>
                  </a:cubicBezTo>
                  <a:cubicBezTo>
                    <a:pt x="136088" y="2858100"/>
                    <a:pt x="342344" y="2859370"/>
                    <a:pt x="533866" y="2859370"/>
                  </a:cubicBezTo>
                  <a:cubicBezTo>
                    <a:pt x="813784" y="2859370"/>
                    <a:pt x="1108434" y="2856830"/>
                    <a:pt x="1388352" y="2859370"/>
                  </a:cubicBezTo>
                  <a:cubicBezTo>
                    <a:pt x="1845060" y="2863180"/>
                    <a:pt x="2301768" y="2865720"/>
                    <a:pt x="2758476" y="2864450"/>
                  </a:cubicBezTo>
                  <a:cubicBezTo>
                    <a:pt x="3053126" y="2863180"/>
                    <a:pt x="3333044" y="2865720"/>
                    <a:pt x="3627694" y="2865720"/>
                  </a:cubicBezTo>
                  <a:cubicBezTo>
                    <a:pt x="4054936" y="2865720"/>
                    <a:pt x="4482179" y="2864450"/>
                    <a:pt x="4909422" y="2865720"/>
                  </a:cubicBezTo>
                  <a:cubicBezTo>
                    <a:pt x="5542920" y="2866990"/>
                    <a:pt x="12496666" y="2856830"/>
                    <a:pt x="13144896" y="2859370"/>
                  </a:cubicBezTo>
                  <a:cubicBezTo>
                    <a:pt x="13424814" y="2860640"/>
                    <a:pt x="13704732" y="2861910"/>
                    <a:pt x="13969917" y="2861910"/>
                  </a:cubicBezTo>
                  <a:cubicBezTo>
                    <a:pt x="14456091" y="2864450"/>
                    <a:pt x="14927530" y="2860640"/>
                    <a:pt x="15413704" y="2864450"/>
                  </a:cubicBezTo>
                  <a:cubicBezTo>
                    <a:pt x="15811481" y="2866990"/>
                    <a:pt x="16209258" y="2866990"/>
                    <a:pt x="16607037" y="2869530"/>
                  </a:cubicBezTo>
                  <a:cubicBezTo>
                    <a:pt x="17196337" y="2873340"/>
                    <a:pt x="17785638" y="2875880"/>
                    <a:pt x="18374938" y="2877150"/>
                  </a:cubicBezTo>
                  <a:cubicBezTo>
                    <a:pt x="18595926" y="2877150"/>
                    <a:pt x="18641841" y="2875880"/>
                    <a:pt x="18662161" y="287588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2668251" y="-1130300"/>
            <a:ext cx="6593536" cy="3154562"/>
            <a:chOff x="-215" y="0"/>
            <a:chExt cx="19573136" cy="7422046"/>
          </a:xfrm>
          <a:solidFill>
            <a:schemeClr val="tx2">
              <a:lumMod val="40000"/>
              <a:lumOff val="60000"/>
            </a:schemeClr>
          </a:solidFill>
        </p:grpSpPr>
        <p:sp>
          <p:nvSpPr>
            <p:cNvPr id="35" name="Freeform 35"/>
            <p:cNvSpPr/>
            <p:nvPr/>
          </p:nvSpPr>
          <p:spPr>
            <a:xfrm>
              <a:off x="35399" y="4555056"/>
              <a:ext cx="19537522" cy="2866990"/>
            </a:xfrm>
            <a:custGeom>
              <a:avLst/>
              <a:gdLst/>
              <a:ahLst/>
              <a:cxnLst/>
              <a:rect l="l" t="t" r="r" b="b"/>
              <a:pathLst>
                <a:path w="18660676" h="2866990">
                  <a:moveTo>
                    <a:pt x="18660676" y="2866990"/>
                  </a:moveTo>
                  <a:lnTo>
                    <a:pt x="0" y="2859370"/>
                  </a:lnTo>
                  <a:lnTo>
                    <a:pt x="0" y="1007574"/>
                  </a:lnTo>
                  <a:lnTo>
                    <a:pt x="17780" y="19050"/>
                  </a:lnTo>
                  <a:lnTo>
                    <a:pt x="9304069" y="0"/>
                  </a:lnTo>
                  <a:lnTo>
                    <a:pt x="18641626" y="508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pPr algn="ctr"/>
              <a:r>
                <a:rPr lang="en-GB" sz="4400" dirty="0"/>
                <a:t>Summary</a:t>
              </a:r>
            </a:p>
            <a:p>
              <a:endParaRPr lang="en-GB" dirty="0"/>
            </a:p>
          </p:txBody>
        </p:sp>
        <p:sp>
          <p:nvSpPr>
            <p:cNvPr id="36" name="Freeform 36"/>
            <p:cNvSpPr/>
            <p:nvPr/>
          </p:nvSpPr>
          <p:spPr>
            <a:xfrm>
              <a:off x="-215" y="0"/>
              <a:ext cx="18685021" cy="2892954"/>
            </a:xfrm>
            <a:custGeom>
              <a:avLst/>
              <a:gdLst/>
              <a:ahLst/>
              <a:cxnLst/>
              <a:rect l="l" t="t" r="r" b="b"/>
              <a:pathLst>
                <a:path w="18685021" h="2892954">
                  <a:moveTo>
                    <a:pt x="18652001" y="21590"/>
                  </a:moveTo>
                  <a:cubicBezTo>
                    <a:pt x="18653272" y="34290"/>
                    <a:pt x="18653272" y="44450"/>
                    <a:pt x="18654541" y="54610"/>
                  </a:cubicBezTo>
                  <a:cubicBezTo>
                    <a:pt x="18657081" y="107165"/>
                    <a:pt x="18658351" y="169179"/>
                    <a:pt x="18660891" y="228978"/>
                  </a:cubicBezTo>
                  <a:cubicBezTo>
                    <a:pt x="18660891" y="315354"/>
                    <a:pt x="18673591" y="2018520"/>
                    <a:pt x="18679941" y="2104897"/>
                  </a:cubicBezTo>
                  <a:cubicBezTo>
                    <a:pt x="18686291" y="2235569"/>
                    <a:pt x="18682481" y="2368456"/>
                    <a:pt x="18682481" y="2499127"/>
                  </a:cubicBezTo>
                  <a:cubicBezTo>
                    <a:pt x="18682481" y="2614296"/>
                    <a:pt x="18683751" y="2720605"/>
                    <a:pt x="18685022" y="2832700"/>
                  </a:cubicBezTo>
                  <a:cubicBezTo>
                    <a:pt x="18685022" y="2854290"/>
                    <a:pt x="18685022" y="2868260"/>
                    <a:pt x="18685022" y="2892390"/>
                  </a:cubicBezTo>
                  <a:cubicBezTo>
                    <a:pt x="18662161" y="2892390"/>
                    <a:pt x="18641841" y="2893660"/>
                    <a:pt x="18566462" y="2892390"/>
                  </a:cubicBezTo>
                  <a:cubicBezTo>
                    <a:pt x="17608847" y="2887310"/>
                    <a:pt x="16636502" y="2893660"/>
                    <a:pt x="15678889" y="2888580"/>
                  </a:cubicBezTo>
                  <a:cubicBezTo>
                    <a:pt x="15104321" y="2884770"/>
                    <a:pt x="14544485" y="2887310"/>
                    <a:pt x="13969917" y="2884770"/>
                  </a:cubicBezTo>
                  <a:cubicBezTo>
                    <a:pt x="13704732" y="2883500"/>
                    <a:pt x="13439547" y="2882230"/>
                    <a:pt x="13174361" y="2880960"/>
                  </a:cubicBezTo>
                  <a:cubicBezTo>
                    <a:pt x="13012304" y="2880960"/>
                    <a:pt x="12864979" y="2882230"/>
                    <a:pt x="12702920" y="2882230"/>
                  </a:cubicBezTo>
                  <a:cubicBezTo>
                    <a:pt x="12290411" y="2880960"/>
                    <a:pt x="11156007" y="2882230"/>
                    <a:pt x="10743497" y="2880960"/>
                  </a:cubicBezTo>
                  <a:cubicBezTo>
                    <a:pt x="10448847" y="2879690"/>
                    <a:pt x="4555842" y="2888580"/>
                    <a:pt x="4261192" y="2887310"/>
                  </a:cubicBezTo>
                  <a:cubicBezTo>
                    <a:pt x="4187529" y="2887310"/>
                    <a:pt x="4099134" y="2888580"/>
                    <a:pt x="4025472" y="2888580"/>
                  </a:cubicBezTo>
                  <a:cubicBezTo>
                    <a:pt x="3848681" y="2888580"/>
                    <a:pt x="3686624" y="2889850"/>
                    <a:pt x="3509834" y="2889850"/>
                  </a:cubicBezTo>
                  <a:cubicBezTo>
                    <a:pt x="3067858" y="2889850"/>
                    <a:pt x="2640615" y="2888580"/>
                    <a:pt x="2198640" y="2887310"/>
                  </a:cubicBezTo>
                  <a:cubicBezTo>
                    <a:pt x="1933455" y="2886040"/>
                    <a:pt x="1668270" y="2884770"/>
                    <a:pt x="1417817" y="2883500"/>
                  </a:cubicBezTo>
                  <a:cubicBezTo>
                    <a:pt x="946376" y="2882230"/>
                    <a:pt x="474936" y="2880960"/>
                    <a:pt x="44665" y="2880960"/>
                  </a:cubicBezTo>
                  <a:cubicBezTo>
                    <a:pt x="34505" y="2880960"/>
                    <a:pt x="25615" y="2880960"/>
                    <a:pt x="15455" y="2879690"/>
                  </a:cubicBezTo>
                  <a:cubicBezTo>
                    <a:pt x="6565" y="2878420"/>
                    <a:pt x="1485" y="2872070"/>
                    <a:pt x="4025" y="2863180"/>
                  </a:cubicBezTo>
                  <a:cubicBezTo>
                    <a:pt x="12915" y="2831345"/>
                    <a:pt x="9105" y="2775975"/>
                    <a:pt x="7835" y="2718391"/>
                  </a:cubicBezTo>
                  <a:cubicBezTo>
                    <a:pt x="6565" y="2601008"/>
                    <a:pt x="2755" y="2485839"/>
                    <a:pt x="4025" y="2368456"/>
                  </a:cubicBezTo>
                  <a:cubicBezTo>
                    <a:pt x="1485" y="2222280"/>
                    <a:pt x="-3595" y="412804"/>
                    <a:pt x="4025" y="264414"/>
                  </a:cubicBezTo>
                  <a:cubicBezTo>
                    <a:pt x="5295" y="235622"/>
                    <a:pt x="4025" y="204615"/>
                    <a:pt x="5295" y="175823"/>
                  </a:cubicBezTo>
                  <a:cubicBezTo>
                    <a:pt x="6565" y="129312"/>
                    <a:pt x="9105" y="78373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106623" y="30480"/>
                    <a:pt x="342344" y="29210"/>
                  </a:cubicBezTo>
                  <a:cubicBezTo>
                    <a:pt x="740121" y="25400"/>
                    <a:pt x="1137899" y="22860"/>
                    <a:pt x="1550410" y="20320"/>
                  </a:cubicBezTo>
                  <a:cubicBezTo>
                    <a:pt x="1830327" y="17780"/>
                    <a:pt x="2110245" y="16510"/>
                    <a:pt x="2375430" y="13970"/>
                  </a:cubicBezTo>
                  <a:cubicBezTo>
                    <a:pt x="2640615" y="11430"/>
                    <a:pt x="2920533" y="8890"/>
                    <a:pt x="3185718" y="8890"/>
                  </a:cubicBezTo>
                  <a:cubicBezTo>
                    <a:pt x="3480369" y="7620"/>
                    <a:pt x="3775019" y="10160"/>
                    <a:pt x="4069669" y="8890"/>
                  </a:cubicBezTo>
                  <a:cubicBezTo>
                    <a:pt x="4437982" y="8890"/>
                    <a:pt x="11111810" y="6350"/>
                    <a:pt x="11480123" y="5080"/>
                  </a:cubicBezTo>
                  <a:cubicBezTo>
                    <a:pt x="11833703" y="3810"/>
                    <a:pt x="12187284" y="2540"/>
                    <a:pt x="12555597" y="2540"/>
                  </a:cubicBezTo>
                  <a:cubicBezTo>
                    <a:pt x="13159629" y="1270"/>
                    <a:pt x="13748929" y="0"/>
                    <a:pt x="14352962" y="0"/>
                  </a:cubicBezTo>
                  <a:cubicBezTo>
                    <a:pt x="14603415" y="0"/>
                    <a:pt x="14868600" y="2540"/>
                    <a:pt x="15119053" y="2540"/>
                  </a:cubicBezTo>
                  <a:cubicBezTo>
                    <a:pt x="15811481" y="3810"/>
                    <a:pt x="16518641" y="5080"/>
                    <a:pt x="17211070" y="7620"/>
                  </a:cubicBezTo>
                  <a:cubicBezTo>
                    <a:pt x="17579382" y="8890"/>
                    <a:pt x="17947696" y="12700"/>
                    <a:pt x="18316009" y="16510"/>
                  </a:cubicBezTo>
                  <a:cubicBezTo>
                    <a:pt x="18404403" y="16510"/>
                    <a:pt x="18492799" y="16510"/>
                    <a:pt x="18566462" y="16510"/>
                  </a:cubicBezTo>
                  <a:cubicBezTo>
                    <a:pt x="18632951" y="17780"/>
                    <a:pt x="18641841" y="20320"/>
                    <a:pt x="18652001" y="21590"/>
                  </a:cubicBezTo>
                  <a:close/>
                  <a:moveTo>
                    <a:pt x="18662161" y="2875880"/>
                  </a:moveTo>
                  <a:cubicBezTo>
                    <a:pt x="18663431" y="2859370"/>
                    <a:pt x="18664701" y="2846670"/>
                    <a:pt x="18664701" y="2833970"/>
                  </a:cubicBezTo>
                  <a:cubicBezTo>
                    <a:pt x="18663431" y="2709532"/>
                    <a:pt x="18662161" y="2592149"/>
                    <a:pt x="18662161" y="2465906"/>
                  </a:cubicBezTo>
                  <a:cubicBezTo>
                    <a:pt x="18662161" y="2408322"/>
                    <a:pt x="18664701" y="2350737"/>
                    <a:pt x="18663431" y="2293153"/>
                  </a:cubicBezTo>
                  <a:cubicBezTo>
                    <a:pt x="18663431" y="2239998"/>
                    <a:pt x="18662161" y="2184629"/>
                    <a:pt x="18660891" y="2131474"/>
                  </a:cubicBezTo>
                  <a:cubicBezTo>
                    <a:pt x="18655811" y="2049527"/>
                    <a:pt x="18644381" y="353005"/>
                    <a:pt x="18644381" y="271058"/>
                  </a:cubicBezTo>
                  <a:cubicBezTo>
                    <a:pt x="18641841" y="202400"/>
                    <a:pt x="18639301" y="131527"/>
                    <a:pt x="18636761" y="63500"/>
                  </a:cubicBezTo>
                  <a:cubicBezTo>
                    <a:pt x="18635491" y="44450"/>
                    <a:pt x="18634222" y="43180"/>
                    <a:pt x="18522264" y="41910"/>
                  </a:cubicBezTo>
                  <a:cubicBezTo>
                    <a:pt x="18478065" y="41910"/>
                    <a:pt x="18448601" y="41910"/>
                    <a:pt x="18404403" y="40640"/>
                  </a:cubicBezTo>
                  <a:cubicBezTo>
                    <a:pt x="18036091" y="36830"/>
                    <a:pt x="17653046" y="31750"/>
                    <a:pt x="17284732" y="30480"/>
                  </a:cubicBezTo>
                  <a:cubicBezTo>
                    <a:pt x="16386049" y="26670"/>
                    <a:pt x="15472635" y="25400"/>
                    <a:pt x="14573952" y="22860"/>
                  </a:cubicBezTo>
                  <a:cubicBezTo>
                    <a:pt x="14441358" y="22860"/>
                    <a:pt x="14294034" y="22860"/>
                    <a:pt x="14161441" y="22860"/>
                  </a:cubicBezTo>
                  <a:cubicBezTo>
                    <a:pt x="13940452" y="22860"/>
                    <a:pt x="13719464" y="22860"/>
                    <a:pt x="13513210" y="22860"/>
                  </a:cubicBezTo>
                  <a:cubicBezTo>
                    <a:pt x="13041769" y="22860"/>
                    <a:pt x="12570328" y="22860"/>
                    <a:pt x="12113621" y="24130"/>
                  </a:cubicBezTo>
                  <a:cubicBezTo>
                    <a:pt x="11715843" y="25400"/>
                    <a:pt x="5012550" y="29210"/>
                    <a:pt x="4614772" y="29210"/>
                  </a:cubicBezTo>
                  <a:cubicBezTo>
                    <a:pt x="3966542" y="29210"/>
                    <a:pt x="3318311" y="26670"/>
                    <a:pt x="2670081" y="33020"/>
                  </a:cubicBezTo>
                  <a:cubicBezTo>
                    <a:pt x="2331233" y="36830"/>
                    <a:pt x="2007118" y="36830"/>
                    <a:pt x="1683002" y="38100"/>
                  </a:cubicBezTo>
                  <a:cubicBezTo>
                    <a:pt x="1123167" y="41910"/>
                    <a:pt x="563331" y="45720"/>
                    <a:pt x="45935" y="50800"/>
                  </a:cubicBezTo>
                  <a:cubicBezTo>
                    <a:pt x="33235" y="50800"/>
                    <a:pt x="30695" y="53340"/>
                    <a:pt x="29425" y="71728"/>
                  </a:cubicBezTo>
                  <a:cubicBezTo>
                    <a:pt x="28155" y="111594"/>
                    <a:pt x="28155" y="151460"/>
                    <a:pt x="26885" y="191326"/>
                  </a:cubicBezTo>
                  <a:cubicBezTo>
                    <a:pt x="25615" y="257770"/>
                    <a:pt x="23075" y="321998"/>
                    <a:pt x="21805" y="388442"/>
                  </a:cubicBezTo>
                  <a:cubicBezTo>
                    <a:pt x="16725" y="459315"/>
                    <a:pt x="23075" y="2191273"/>
                    <a:pt x="25615" y="2262146"/>
                  </a:cubicBezTo>
                  <a:cubicBezTo>
                    <a:pt x="25615" y="2337449"/>
                    <a:pt x="25615" y="2414966"/>
                    <a:pt x="26885" y="2490269"/>
                  </a:cubicBezTo>
                  <a:cubicBezTo>
                    <a:pt x="26885" y="2545638"/>
                    <a:pt x="29425" y="2601008"/>
                    <a:pt x="29425" y="2656377"/>
                  </a:cubicBezTo>
                  <a:cubicBezTo>
                    <a:pt x="29425" y="2716176"/>
                    <a:pt x="29425" y="2775975"/>
                    <a:pt x="28155" y="2833970"/>
                  </a:cubicBezTo>
                  <a:cubicBezTo>
                    <a:pt x="28155" y="2837780"/>
                    <a:pt x="28155" y="2840320"/>
                    <a:pt x="28155" y="2844130"/>
                  </a:cubicBezTo>
                  <a:cubicBezTo>
                    <a:pt x="28155" y="2854290"/>
                    <a:pt x="31965" y="2858100"/>
                    <a:pt x="40855" y="2858100"/>
                  </a:cubicBezTo>
                  <a:cubicBezTo>
                    <a:pt x="136088" y="2858100"/>
                    <a:pt x="342344" y="2859370"/>
                    <a:pt x="533866" y="2859370"/>
                  </a:cubicBezTo>
                  <a:cubicBezTo>
                    <a:pt x="813784" y="2859370"/>
                    <a:pt x="1108434" y="2856830"/>
                    <a:pt x="1388352" y="2859370"/>
                  </a:cubicBezTo>
                  <a:cubicBezTo>
                    <a:pt x="1845060" y="2863180"/>
                    <a:pt x="2301768" y="2865720"/>
                    <a:pt x="2758476" y="2864450"/>
                  </a:cubicBezTo>
                  <a:cubicBezTo>
                    <a:pt x="3053126" y="2863180"/>
                    <a:pt x="3333044" y="2865720"/>
                    <a:pt x="3627694" y="2865720"/>
                  </a:cubicBezTo>
                  <a:cubicBezTo>
                    <a:pt x="4054936" y="2865720"/>
                    <a:pt x="4482179" y="2864450"/>
                    <a:pt x="4909422" y="2865720"/>
                  </a:cubicBezTo>
                  <a:cubicBezTo>
                    <a:pt x="5542920" y="2866990"/>
                    <a:pt x="12496666" y="2856830"/>
                    <a:pt x="13144896" y="2859370"/>
                  </a:cubicBezTo>
                  <a:cubicBezTo>
                    <a:pt x="13424814" y="2860640"/>
                    <a:pt x="13704732" y="2861910"/>
                    <a:pt x="13969917" y="2861910"/>
                  </a:cubicBezTo>
                  <a:cubicBezTo>
                    <a:pt x="14456091" y="2864450"/>
                    <a:pt x="14927530" y="2860640"/>
                    <a:pt x="15413704" y="2864450"/>
                  </a:cubicBezTo>
                  <a:cubicBezTo>
                    <a:pt x="15811481" y="2866990"/>
                    <a:pt x="16209258" y="2866990"/>
                    <a:pt x="16607037" y="2869530"/>
                  </a:cubicBezTo>
                  <a:cubicBezTo>
                    <a:pt x="17196337" y="2873340"/>
                    <a:pt x="17785638" y="2875880"/>
                    <a:pt x="18374938" y="2877150"/>
                  </a:cubicBezTo>
                  <a:cubicBezTo>
                    <a:pt x="18595926" y="2877150"/>
                    <a:pt x="18641841" y="2875880"/>
                    <a:pt x="18662161" y="287588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13" name="TextBox 112">
            <a:extLst>
              <a:ext uri="{FF2B5EF4-FFF2-40B4-BE49-F238E27FC236}">
                <a16:creationId xmlns:a16="http://schemas.microsoft.com/office/drawing/2014/main" id="{A3EE0F27-6F8E-B2FA-7F59-27A11BB759CA}"/>
              </a:ext>
            </a:extLst>
          </p:cNvPr>
          <p:cNvSpPr txBox="1"/>
          <p:nvPr/>
        </p:nvSpPr>
        <p:spPr>
          <a:xfrm>
            <a:off x="3117071" y="917253"/>
            <a:ext cx="49055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Age Population</a:t>
            </a:r>
          </a:p>
        </p:txBody>
      </p:sp>
      <p:sp>
        <p:nvSpPr>
          <p:cNvPr id="114" name="Rectangle 1">
            <a:extLst>
              <a:ext uri="{FF2B5EF4-FFF2-40B4-BE49-F238E27FC236}">
                <a16:creationId xmlns:a16="http://schemas.microsoft.com/office/drawing/2014/main" id="{E506C3B8-8437-E978-0B89-C24CFC82B9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5742" y="2209060"/>
            <a:ext cx="5572815" cy="7848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400" dirty="0">
                <a:latin typeface="Arial" panose="020B0604020202020204" pitchFamily="34" charset="0"/>
              </a:rPr>
              <a:t>People in Wales are living longer because health care, living conditions , and medical technology have improved. This means the number of older people in society is increasing.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</a:t>
            </a:r>
            <a:r>
              <a:rPr kumimoji="0" lang="en-US" altLang="en-US" sz="240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people age, they are more likely to have long term illnesses or disabilitie</a:t>
            </a:r>
            <a:r>
              <a:rPr lang="en-US" altLang="en-US" sz="2400" dirty="0">
                <a:latin typeface="Arial" panose="020B0604020202020204" pitchFamily="34" charset="0"/>
              </a:rPr>
              <a:t>s </a:t>
            </a:r>
            <a:r>
              <a:rPr kumimoji="0" lang="en-US" altLang="en-US" sz="240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Because of this , more health and social care services are needed  , such as community care ,hospital</a:t>
            </a:r>
            <a:r>
              <a:rPr lang="en-US" altLang="en-US" sz="2400" dirty="0">
                <a:latin typeface="Arial" panose="020B0604020202020204" pitchFamily="34" charset="0"/>
              </a:rPr>
              <a:t> </a:t>
            </a:r>
            <a:r>
              <a:rPr kumimoji="0" lang="en-US" altLang="en-US" sz="240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treatment, and long-term support.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400" baseline="0" dirty="0">
                <a:latin typeface="Arial" panose="020B0604020202020204" pitchFamily="34" charset="0"/>
              </a:rPr>
              <a:t>This</a:t>
            </a:r>
            <a:r>
              <a:rPr lang="en-US" altLang="en-US" sz="2400" dirty="0">
                <a:latin typeface="Arial" panose="020B0604020202020204" pitchFamily="34" charset="0"/>
              </a:rPr>
              <a:t> increase in demand can put pressure on healthcare workers and funding. To help manage this , Welsh health policy focuses on prevention , community care , and helping older people stay healthy and independent for as long as possible.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Overall , an</a:t>
            </a:r>
            <a:r>
              <a:rPr kumimoji="0" lang="en-US" altLang="en-US" sz="240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ageing population increases the need for health and social care services in Wales.</a:t>
            </a:r>
            <a:endParaRPr kumimoji="0" lang="en-US" altLang="en-US" sz="2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026660A5-8F92-0483-C5D4-E21F10B823F1}"/>
              </a:ext>
            </a:extLst>
          </p:cNvPr>
          <p:cNvSpPr txBox="1"/>
          <p:nvPr/>
        </p:nvSpPr>
        <p:spPr>
          <a:xfrm>
            <a:off x="13811250" y="2209060"/>
            <a:ext cx="44196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Healthcare and Wellbeing in Wales are affected by numerous factors. An ageing population means more people need Health and Social care services. Understanding Welsh culture , Language and Identity is important to help improve communication and trust with patients. Also Healthcare professionals must follow key laws and policies which keep care safe , fair and respectful. Overall,  in this poster I have recognised that understanding the Welsh Healthcare system and its values , ensure person centred care is delivered.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2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/>
          <p:nvPr/>
        </p:nvGrpSpPr>
        <p:grpSpPr>
          <a:xfrm>
            <a:off x="2762250" y="1671738"/>
            <a:ext cx="15544800" cy="1693762"/>
            <a:chOff x="0" y="0"/>
            <a:chExt cx="34664973" cy="3745228"/>
          </a:xfrm>
        </p:grpSpPr>
        <p:sp>
          <p:nvSpPr>
            <p:cNvPr id="6" name="Freeform 6"/>
            <p:cNvSpPr/>
            <p:nvPr/>
          </p:nvSpPr>
          <p:spPr>
            <a:xfrm>
              <a:off x="10160" y="16510"/>
              <a:ext cx="34642112" cy="3717288"/>
            </a:xfrm>
            <a:custGeom>
              <a:avLst/>
              <a:gdLst/>
              <a:ahLst/>
              <a:cxnLst/>
              <a:rect l="l" t="t" r="r" b="b"/>
              <a:pathLst>
                <a:path w="34642112" h="3717288">
                  <a:moveTo>
                    <a:pt x="34642112" y="3717288"/>
                  </a:moveTo>
                  <a:lnTo>
                    <a:pt x="0" y="3709668"/>
                  </a:lnTo>
                  <a:lnTo>
                    <a:pt x="0" y="1302479"/>
                  </a:lnTo>
                  <a:lnTo>
                    <a:pt x="17780" y="19050"/>
                  </a:lnTo>
                  <a:lnTo>
                    <a:pt x="17274241" y="0"/>
                  </a:lnTo>
                  <a:lnTo>
                    <a:pt x="34623062" y="5080"/>
                  </a:lnTo>
                  <a:close/>
                </a:path>
              </a:pathLst>
            </a:custGeom>
            <a:solidFill>
              <a:srgbClr val="9B99CB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" name="Freeform 7"/>
            <p:cNvSpPr/>
            <p:nvPr/>
          </p:nvSpPr>
          <p:spPr>
            <a:xfrm>
              <a:off x="-215" y="0"/>
              <a:ext cx="34666458" cy="3743252"/>
            </a:xfrm>
            <a:custGeom>
              <a:avLst/>
              <a:gdLst/>
              <a:ahLst/>
              <a:cxnLst/>
              <a:rect l="l" t="t" r="r" b="b"/>
              <a:pathLst>
                <a:path w="34666458" h="3743252">
                  <a:moveTo>
                    <a:pt x="34633437" y="21590"/>
                  </a:moveTo>
                  <a:cubicBezTo>
                    <a:pt x="34634709" y="34290"/>
                    <a:pt x="34634709" y="44450"/>
                    <a:pt x="34635980" y="54610"/>
                  </a:cubicBezTo>
                  <a:cubicBezTo>
                    <a:pt x="34638519" y="120321"/>
                    <a:pt x="34639787" y="201391"/>
                    <a:pt x="34642330" y="279565"/>
                  </a:cubicBezTo>
                  <a:cubicBezTo>
                    <a:pt x="34642330" y="392483"/>
                    <a:pt x="34655030" y="2618994"/>
                    <a:pt x="34661380" y="2731912"/>
                  </a:cubicBezTo>
                  <a:cubicBezTo>
                    <a:pt x="34667730" y="2902737"/>
                    <a:pt x="34663919" y="3076457"/>
                    <a:pt x="34663919" y="3247281"/>
                  </a:cubicBezTo>
                  <a:cubicBezTo>
                    <a:pt x="34663919" y="3397839"/>
                    <a:pt x="34665187" y="3536815"/>
                    <a:pt x="34666459" y="3682998"/>
                  </a:cubicBezTo>
                  <a:cubicBezTo>
                    <a:pt x="34666459" y="3704588"/>
                    <a:pt x="34666459" y="3718558"/>
                    <a:pt x="34666459" y="3742688"/>
                  </a:cubicBezTo>
                  <a:cubicBezTo>
                    <a:pt x="34643598" y="3742688"/>
                    <a:pt x="34623280" y="3743958"/>
                    <a:pt x="34496063" y="3742688"/>
                  </a:cubicBezTo>
                  <a:cubicBezTo>
                    <a:pt x="32714621" y="3737608"/>
                    <a:pt x="30905777" y="3743958"/>
                    <a:pt x="29124335" y="3738878"/>
                  </a:cubicBezTo>
                  <a:cubicBezTo>
                    <a:pt x="28055473" y="3735068"/>
                    <a:pt x="27014017" y="3737608"/>
                    <a:pt x="25945152" y="3735068"/>
                  </a:cubicBezTo>
                  <a:cubicBezTo>
                    <a:pt x="25451830" y="3733798"/>
                    <a:pt x="24958510" y="3732528"/>
                    <a:pt x="24465187" y="3731258"/>
                  </a:cubicBezTo>
                  <a:cubicBezTo>
                    <a:pt x="24163714" y="3731258"/>
                    <a:pt x="23889645" y="3732528"/>
                    <a:pt x="23588169" y="3732528"/>
                  </a:cubicBezTo>
                  <a:cubicBezTo>
                    <a:pt x="22820782" y="3731258"/>
                    <a:pt x="20710459" y="3732528"/>
                    <a:pt x="19943071" y="3731258"/>
                  </a:cubicBezTo>
                  <a:cubicBezTo>
                    <a:pt x="19394937" y="3729988"/>
                    <a:pt x="8432231" y="3738878"/>
                    <a:pt x="7884096" y="3737608"/>
                  </a:cubicBezTo>
                  <a:cubicBezTo>
                    <a:pt x="7747062" y="3737608"/>
                    <a:pt x="7582621" y="3738878"/>
                    <a:pt x="7445588" y="3738878"/>
                  </a:cubicBezTo>
                  <a:cubicBezTo>
                    <a:pt x="7116706" y="3738878"/>
                    <a:pt x="6815232" y="3740148"/>
                    <a:pt x="6486351" y="3740148"/>
                  </a:cubicBezTo>
                  <a:cubicBezTo>
                    <a:pt x="5664148" y="3740148"/>
                    <a:pt x="4869352" y="3738878"/>
                    <a:pt x="4047149" y="3737608"/>
                  </a:cubicBezTo>
                  <a:cubicBezTo>
                    <a:pt x="3553827" y="3736338"/>
                    <a:pt x="3060506" y="3735068"/>
                    <a:pt x="2594590" y="3733798"/>
                  </a:cubicBezTo>
                  <a:cubicBezTo>
                    <a:pt x="1717574" y="3732528"/>
                    <a:pt x="840558" y="3731258"/>
                    <a:pt x="44665" y="3731258"/>
                  </a:cubicBezTo>
                  <a:cubicBezTo>
                    <a:pt x="34505" y="3731258"/>
                    <a:pt x="25615" y="3731258"/>
                    <a:pt x="15455" y="3729988"/>
                  </a:cubicBezTo>
                  <a:cubicBezTo>
                    <a:pt x="6565" y="3728718"/>
                    <a:pt x="1485" y="3722368"/>
                    <a:pt x="4025" y="3713478"/>
                  </a:cubicBezTo>
                  <a:cubicBezTo>
                    <a:pt x="12915" y="3681581"/>
                    <a:pt x="9105" y="3609198"/>
                    <a:pt x="7835" y="3533919"/>
                  </a:cubicBezTo>
                  <a:cubicBezTo>
                    <a:pt x="6565" y="3380467"/>
                    <a:pt x="2755" y="3229909"/>
                    <a:pt x="4025" y="3076457"/>
                  </a:cubicBezTo>
                  <a:cubicBezTo>
                    <a:pt x="1485" y="2885365"/>
                    <a:pt x="-3595" y="519877"/>
                    <a:pt x="4025" y="325890"/>
                  </a:cubicBezTo>
                  <a:cubicBezTo>
                    <a:pt x="5295" y="288251"/>
                    <a:pt x="4025" y="247716"/>
                    <a:pt x="5295" y="210076"/>
                  </a:cubicBezTo>
                  <a:cubicBezTo>
                    <a:pt x="6565" y="149275"/>
                    <a:pt x="9105" y="82682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155389" y="30480"/>
                    <a:pt x="593897" y="29210"/>
                  </a:cubicBezTo>
                  <a:cubicBezTo>
                    <a:pt x="1333880" y="25400"/>
                    <a:pt x="2073862" y="22860"/>
                    <a:pt x="2841252" y="20320"/>
                  </a:cubicBezTo>
                  <a:cubicBezTo>
                    <a:pt x="3361980" y="17780"/>
                    <a:pt x="3882708" y="16510"/>
                    <a:pt x="4376030" y="13970"/>
                  </a:cubicBezTo>
                  <a:cubicBezTo>
                    <a:pt x="4869352" y="11430"/>
                    <a:pt x="5390080" y="8890"/>
                    <a:pt x="5883402" y="8890"/>
                  </a:cubicBezTo>
                  <a:cubicBezTo>
                    <a:pt x="6431538" y="7620"/>
                    <a:pt x="6979673" y="10160"/>
                    <a:pt x="7527808" y="8890"/>
                  </a:cubicBezTo>
                  <a:cubicBezTo>
                    <a:pt x="8212977" y="8890"/>
                    <a:pt x="20628240" y="6350"/>
                    <a:pt x="21313409" y="5080"/>
                  </a:cubicBezTo>
                  <a:cubicBezTo>
                    <a:pt x="21971172" y="3810"/>
                    <a:pt x="22628935" y="2540"/>
                    <a:pt x="23314104" y="2540"/>
                  </a:cubicBezTo>
                  <a:cubicBezTo>
                    <a:pt x="24437781" y="1270"/>
                    <a:pt x="25534052" y="0"/>
                    <a:pt x="26657729" y="0"/>
                  </a:cubicBezTo>
                  <a:cubicBezTo>
                    <a:pt x="27123645" y="0"/>
                    <a:pt x="27616963" y="2540"/>
                    <a:pt x="28082879" y="2540"/>
                  </a:cubicBezTo>
                  <a:cubicBezTo>
                    <a:pt x="29370999" y="3810"/>
                    <a:pt x="30686522" y="5080"/>
                    <a:pt x="31974642" y="7620"/>
                  </a:cubicBezTo>
                  <a:cubicBezTo>
                    <a:pt x="32659809" y="8890"/>
                    <a:pt x="33344980" y="12700"/>
                    <a:pt x="34030147" y="16510"/>
                  </a:cubicBezTo>
                  <a:cubicBezTo>
                    <a:pt x="34194587" y="16510"/>
                    <a:pt x="34359029" y="16510"/>
                    <a:pt x="34496063" y="16510"/>
                  </a:cubicBezTo>
                  <a:cubicBezTo>
                    <a:pt x="34614387" y="17780"/>
                    <a:pt x="34623280" y="20320"/>
                    <a:pt x="34633437" y="21590"/>
                  </a:cubicBezTo>
                  <a:close/>
                  <a:moveTo>
                    <a:pt x="34643598" y="3726178"/>
                  </a:moveTo>
                  <a:cubicBezTo>
                    <a:pt x="34644869" y="3709668"/>
                    <a:pt x="34646137" y="3696968"/>
                    <a:pt x="34646137" y="3684268"/>
                  </a:cubicBezTo>
                  <a:cubicBezTo>
                    <a:pt x="34644869" y="3522338"/>
                    <a:pt x="34643598" y="3368886"/>
                    <a:pt x="34643598" y="3203852"/>
                  </a:cubicBezTo>
                  <a:cubicBezTo>
                    <a:pt x="34643598" y="3128573"/>
                    <a:pt x="34646137" y="3053294"/>
                    <a:pt x="34644869" y="2978015"/>
                  </a:cubicBezTo>
                  <a:cubicBezTo>
                    <a:pt x="34644869" y="2908527"/>
                    <a:pt x="34643598" y="2836144"/>
                    <a:pt x="34642330" y="2766656"/>
                  </a:cubicBezTo>
                  <a:cubicBezTo>
                    <a:pt x="34637248" y="2659529"/>
                    <a:pt x="34625819" y="441703"/>
                    <a:pt x="34625819" y="334576"/>
                  </a:cubicBezTo>
                  <a:cubicBezTo>
                    <a:pt x="34623280" y="244821"/>
                    <a:pt x="34620737" y="152170"/>
                    <a:pt x="34618198" y="63500"/>
                  </a:cubicBezTo>
                  <a:cubicBezTo>
                    <a:pt x="34616930" y="44450"/>
                    <a:pt x="34615659" y="43180"/>
                    <a:pt x="34413842" y="41910"/>
                  </a:cubicBezTo>
                  <a:cubicBezTo>
                    <a:pt x="34331620" y="41910"/>
                    <a:pt x="34276808" y="41910"/>
                    <a:pt x="34194587" y="40640"/>
                  </a:cubicBezTo>
                  <a:cubicBezTo>
                    <a:pt x="33509419" y="36830"/>
                    <a:pt x="32796843" y="31750"/>
                    <a:pt x="32111675" y="30480"/>
                  </a:cubicBezTo>
                  <a:cubicBezTo>
                    <a:pt x="30439861" y="26670"/>
                    <a:pt x="28740644" y="25400"/>
                    <a:pt x="27068833" y="22860"/>
                  </a:cubicBezTo>
                  <a:cubicBezTo>
                    <a:pt x="26822172" y="22860"/>
                    <a:pt x="26548102" y="22860"/>
                    <a:pt x="26301441" y="22860"/>
                  </a:cubicBezTo>
                  <a:cubicBezTo>
                    <a:pt x="25890340" y="22860"/>
                    <a:pt x="25479238" y="22860"/>
                    <a:pt x="25095544" y="22860"/>
                  </a:cubicBezTo>
                  <a:cubicBezTo>
                    <a:pt x="24218527" y="22860"/>
                    <a:pt x="23341510" y="22860"/>
                    <a:pt x="22491901" y="24130"/>
                  </a:cubicBezTo>
                  <a:cubicBezTo>
                    <a:pt x="21751917" y="25400"/>
                    <a:pt x="9281840" y="29210"/>
                    <a:pt x="8541859" y="29210"/>
                  </a:cubicBezTo>
                  <a:cubicBezTo>
                    <a:pt x="7335961" y="29210"/>
                    <a:pt x="6130064" y="26670"/>
                    <a:pt x="4924166" y="33020"/>
                  </a:cubicBezTo>
                  <a:cubicBezTo>
                    <a:pt x="4293810" y="36830"/>
                    <a:pt x="3690861" y="36830"/>
                    <a:pt x="3087912" y="38100"/>
                  </a:cubicBezTo>
                  <a:cubicBezTo>
                    <a:pt x="2046455" y="41910"/>
                    <a:pt x="1004999" y="45720"/>
                    <a:pt x="45935" y="50800"/>
                  </a:cubicBezTo>
                  <a:cubicBezTo>
                    <a:pt x="33235" y="50800"/>
                    <a:pt x="30695" y="53340"/>
                    <a:pt x="29425" y="73996"/>
                  </a:cubicBezTo>
                  <a:cubicBezTo>
                    <a:pt x="28155" y="126112"/>
                    <a:pt x="28155" y="178228"/>
                    <a:pt x="26885" y="230344"/>
                  </a:cubicBezTo>
                  <a:cubicBezTo>
                    <a:pt x="25615" y="317204"/>
                    <a:pt x="23075" y="401169"/>
                    <a:pt x="21805" y="488029"/>
                  </a:cubicBezTo>
                  <a:cubicBezTo>
                    <a:pt x="16725" y="580679"/>
                    <a:pt x="23075" y="2844830"/>
                    <a:pt x="25615" y="2937481"/>
                  </a:cubicBezTo>
                  <a:cubicBezTo>
                    <a:pt x="25615" y="3035922"/>
                    <a:pt x="25615" y="3137259"/>
                    <a:pt x="26885" y="3235700"/>
                  </a:cubicBezTo>
                  <a:cubicBezTo>
                    <a:pt x="26885" y="3308083"/>
                    <a:pt x="29425" y="3380467"/>
                    <a:pt x="29425" y="3452850"/>
                  </a:cubicBezTo>
                  <a:cubicBezTo>
                    <a:pt x="29425" y="3531024"/>
                    <a:pt x="29425" y="3609198"/>
                    <a:pt x="28155" y="3684268"/>
                  </a:cubicBezTo>
                  <a:cubicBezTo>
                    <a:pt x="28155" y="3688078"/>
                    <a:pt x="28155" y="3690618"/>
                    <a:pt x="28155" y="3694428"/>
                  </a:cubicBezTo>
                  <a:cubicBezTo>
                    <a:pt x="28155" y="3704588"/>
                    <a:pt x="31965" y="3708398"/>
                    <a:pt x="40855" y="3708398"/>
                  </a:cubicBezTo>
                  <a:cubicBezTo>
                    <a:pt x="210202" y="3708398"/>
                    <a:pt x="593897" y="3709668"/>
                    <a:pt x="950185" y="3709668"/>
                  </a:cubicBezTo>
                  <a:cubicBezTo>
                    <a:pt x="1470913" y="3709668"/>
                    <a:pt x="2019049" y="3707128"/>
                    <a:pt x="2539777" y="3709668"/>
                  </a:cubicBezTo>
                  <a:cubicBezTo>
                    <a:pt x="3389387" y="3713478"/>
                    <a:pt x="4238997" y="3716018"/>
                    <a:pt x="5088606" y="3714748"/>
                  </a:cubicBezTo>
                  <a:cubicBezTo>
                    <a:pt x="5636741" y="3713478"/>
                    <a:pt x="6157470" y="3716018"/>
                    <a:pt x="6705605" y="3716018"/>
                  </a:cubicBezTo>
                  <a:cubicBezTo>
                    <a:pt x="7500401" y="3716018"/>
                    <a:pt x="8295197" y="3714748"/>
                    <a:pt x="9089994" y="3716018"/>
                  </a:cubicBezTo>
                  <a:cubicBezTo>
                    <a:pt x="10268484" y="3717288"/>
                    <a:pt x="23204476" y="3707128"/>
                    <a:pt x="24410375" y="3709668"/>
                  </a:cubicBezTo>
                  <a:cubicBezTo>
                    <a:pt x="24931103" y="3710938"/>
                    <a:pt x="25451830" y="3712208"/>
                    <a:pt x="25945152" y="3712208"/>
                  </a:cubicBezTo>
                  <a:cubicBezTo>
                    <a:pt x="26849578" y="3714748"/>
                    <a:pt x="27726591" y="3710938"/>
                    <a:pt x="28631016" y="3714748"/>
                  </a:cubicBezTo>
                  <a:cubicBezTo>
                    <a:pt x="29370999" y="3717288"/>
                    <a:pt x="30110979" y="3717288"/>
                    <a:pt x="30850964" y="3719828"/>
                  </a:cubicBezTo>
                  <a:cubicBezTo>
                    <a:pt x="31947232" y="3723638"/>
                    <a:pt x="33043504" y="3726178"/>
                    <a:pt x="34139775" y="3727448"/>
                  </a:cubicBezTo>
                  <a:cubicBezTo>
                    <a:pt x="34550875" y="3727448"/>
                    <a:pt x="34623280" y="3726178"/>
                    <a:pt x="34643598" y="3726178"/>
                  </a:cubicBezTo>
                  <a:close/>
                </a:path>
              </a:pathLst>
            </a:custGeom>
            <a:solidFill>
              <a:srgbClr val="9B99CB"/>
            </a:solid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2483703" y="4650232"/>
            <a:ext cx="4365652" cy="679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83"/>
              </a:lnSpc>
            </a:pPr>
            <a:r>
              <a:rPr lang="en-US" sz="5083" spc="-50" dirty="0">
                <a:solidFill>
                  <a:srgbClr val="222050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 [ Title ]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598066" y="1968707"/>
            <a:ext cx="6187868" cy="10130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47"/>
              </a:lnSpc>
            </a:pPr>
            <a:r>
              <a:rPr lang="en-US" sz="7716" dirty="0">
                <a:solidFill>
                  <a:srgbClr val="222050"/>
                </a:solidFill>
                <a:latin typeface="KodchiangUPC" panose="020B0502040204020203" pitchFamily="18" charset="-34"/>
                <a:ea typeface="Londrina Solid"/>
                <a:cs typeface="KodchiangUPC" panose="020B0502040204020203" pitchFamily="18" charset="-34"/>
                <a:sym typeface="Londrina Solid"/>
              </a:rPr>
              <a:t>Reference List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1C6873D-5B26-587F-3BAA-F6807010E5A2}"/>
              </a:ext>
            </a:extLst>
          </p:cNvPr>
          <p:cNvSpPr/>
          <p:nvPr/>
        </p:nvSpPr>
        <p:spPr>
          <a:xfrm>
            <a:off x="2762250" y="4203700"/>
            <a:ext cx="15544800" cy="7010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Public health Wales (2021) health and wellbeing in Wales. Cardiff; Public health Wales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Equality Act (2010) Equality Act 2010.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London Government.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Mental Capacity Act 2005(2005) Mental Capacity Act 2005. London Government.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Data Protection Act 2018 (2018) Data Protection Act 2018.London:UK Government.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Social Services and wellbeing  (Wales) Act 2014 (2014) Social services and Wellbeing (Wales) Act 2014 Cardiff: Welsh Government.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Welsh Government(2019) A Healthier Wales: our plan for health and social care. Cardiff: Welsh Government.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NHS Wales(2022) Health and social care in Wales. Cardiff's Wales.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42366</TotalTime>
  <Words>670</Words>
  <Application>Microsoft Office PowerPoint</Application>
  <PresentationFormat>Custom</PresentationFormat>
  <Paragraphs>42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Barlow Medium</vt:lpstr>
      <vt:lpstr>KodchiangUPC</vt:lpstr>
      <vt:lpstr>Londrina Solid</vt:lpstr>
      <vt:lpstr>Londrina Solid Heavy</vt:lpstr>
      <vt:lpstr>Calibri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Fast Changes on the Earth's Surface Activity Research Poster</dc:title>
  <cp:lastModifiedBy>charlotte gardiner</cp:lastModifiedBy>
  <cp:revision>4</cp:revision>
  <dcterms:created xsi:type="dcterms:W3CDTF">2006-08-16T00:00:00Z</dcterms:created>
  <dcterms:modified xsi:type="dcterms:W3CDTF">2026-03-12T20:45:55Z</dcterms:modified>
  <dc:identifier>DAHBAn6sQuQ</dc:identifier>
</cp:coreProperties>
</file>