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Bodoni" panose="020B0604020202020204" charset="0"/>
      <p:regular r:id="rId13"/>
      <p:bold r:id="rId14"/>
      <p:italic r:id="rId15"/>
      <p:boldItalic r:id="rId16"/>
    </p:embeddedFont>
    <p:embeddedFont>
      <p:font typeface="Sorts Mill Goudy" panose="020B0604020202020204" charset="0"/>
      <p:regular r:id="rId17"/>
      <p: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96"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2" name="Google Shape;14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9" name="Google Shape;14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3" name="Google Shape;173;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9" name="Google Shape;179;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5" name="Google Shape;185;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1" name="Google Shape;19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1370693" y="1769540"/>
            <a:ext cx="9440034" cy="1828801"/>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lvl="0" algn="ctr">
              <a:lnSpc>
                <a:spcPct val="90000"/>
              </a:lnSpc>
              <a:spcBef>
                <a:spcPts val="0"/>
              </a:spcBef>
              <a:spcAft>
                <a:spcPts val="0"/>
              </a:spcAft>
              <a:buClr>
                <a:schemeClr val="lt2"/>
              </a:buClr>
              <a:buSzPts val="5400"/>
              <a:buFont typeface="Bodoni"/>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0693" y="3773489"/>
            <a:ext cx="9440034" cy="1049867"/>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lvl="0" algn="ctr">
              <a:lnSpc>
                <a:spcPct val="110000"/>
              </a:lnSpc>
              <a:spcBef>
                <a:spcPts val="460"/>
              </a:spcBef>
              <a:spcAft>
                <a:spcPts val="0"/>
              </a:spcAft>
              <a:buSzPts val="1610"/>
              <a:buNone/>
              <a:defRPr>
                <a:solidFill>
                  <a:schemeClr val="lt1"/>
                </a:solidFill>
              </a:defRPr>
            </a:lvl1pPr>
            <a:lvl2pPr lvl="1" algn="ctr">
              <a:spcBef>
                <a:spcPts val="600"/>
              </a:spcBef>
              <a:spcAft>
                <a:spcPts val="0"/>
              </a:spcAft>
              <a:buSzPts val="1470"/>
              <a:buNone/>
              <a:defRPr>
                <a:solidFill>
                  <a:schemeClr val="lt1"/>
                </a:solidFill>
              </a:defRPr>
            </a:lvl2pPr>
            <a:lvl3pPr lvl="2" algn="ctr">
              <a:spcBef>
                <a:spcPts val="600"/>
              </a:spcBef>
              <a:spcAft>
                <a:spcPts val="0"/>
              </a:spcAft>
              <a:buSzPts val="1260"/>
              <a:buNone/>
              <a:defRPr>
                <a:solidFill>
                  <a:schemeClr val="lt1"/>
                </a:solidFill>
              </a:defRPr>
            </a:lvl3pPr>
            <a:lvl4pPr lvl="3" algn="ctr">
              <a:spcBef>
                <a:spcPts val="600"/>
              </a:spcBef>
              <a:spcAft>
                <a:spcPts val="0"/>
              </a:spcAft>
              <a:buSzPts val="1120"/>
              <a:buNone/>
              <a:defRPr>
                <a:solidFill>
                  <a:schemeClr val="lt1"/>
                </a:solidFill>
              </a:defRPr>
            </a:lvl4pPr>
            <a:lvl5pPr lvl="4" algn="ctr">
              <a:spcBef>
                <a:spcPts val="600"/>
              </a:spcBef>
              <a:spcAft>
                <a:spcPts val="0"/>
              </a:spcAft>
              <a:buSzPts val="1120"/>
              <a:buNone/>
              <a:defRPr>
                <a:solidFill>
                  <a:schemeClr val="lt1"/>
                </a:solidFill>
              </a:defRPr>
            </a:lvl5pPr>
            <a:lvl6pPr lvl="5" algn="ctr">
              <a:spcBef>
                <a:spcPts val="600"/>
              </a:spcBef>
              <a:spcAft>
                <a:spcPts val="0"/>
              </a:spcAft>
              <a:buSzPts val="980"/>
              <a:buNone/>
              <a:defRPr>
                <a:solidFill>
                  <a:schemeClr val="lt1"/>
                </a:solidFill>
              </a:defRPr>
            </a:lvl6pPr>
            <a:lvl7pPr lvl="6" algn="ctr">
              <a:spcBef>
                <a:spcPts val="600"/>
              </a:spcBef>
              <a:spcAft>
                <a:spcPts val="0"/>
              </a:spcAft>
              <a:buSzPts val="980"/>
              <a:buNone/>
              <a:defRPr>
                <a:solidFill>
                  <a:schemeClr val="lt1"/>
                </a:solidFill>
              </a:defRPr>
            </a:lvl7pPr>
            <a:lvl8pPr lvl="7" algn="ctr">
              <a:spcBef>
                <a:spcPts val="600"/>
              </a:spcBef>
              <a:spcAft>
                <a:spcPts val="0"/>
              </a:spcAft>
              <a:buSzPts val="980"/>
              <a:buNone/>
              <a:defRPr>
                <a:solidFill>
                  <a:schemeClr val="lt1"/>
                </a:solidFill>
              </a:defRPr>
            </a:lvl8pPr>
            <a:lvl9pPr lvl="8" algn="ctr">
              <a:spcBef>
                <a:spcPts val="600"/>
              </a:spcBef>
              <a:spcAft>
                <a:spcPts val="600"/>
              </a:spcAft>
              <a:buSzPts val="980"/>
              <a:buNone/>
              <a:defRPr>
                <a:solidFill>
                  <a:schemeClr val="lt1"/>
                </a:solidFill>
              </a:defRPr>
            </a:lvl9pPr>
          </a:lstStyle>
          <a:p>
            <a:endParaRPr/>
          </a:p>
        </p:txBody>
      </p:sp>
      <p:sp>
        <p:nvSpPr>
          <p:cNvPr id="14" name="Google Shape;14;p2"/>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a:lvl1pPr>
            <a:lvl2pPr marL="914400" lvl="1" indent="-308610" algn="l">
              <a:spcBef>
                <a:spcPts val="600"/>
              </a:spcBef>
              <a:spcAft>
                <a:spcPts val="0"/>
              </a:spcAft>
              <a:buSzPts val="1260"/>
              <a:buChar char="🞚"/>
              <a:defRPr/>
            </a:lvl2pPr>
            <a:lvl3pPr marL="1371600" lvl="2" indent="-308610" algn="l">
              <a:spcBef>
                <a:spcPts val="600"/>
              </a:spcBef>
              <a:spcAft>
                <a:spcPts val="0"/>
              </a:spcAft>
              <a:buSzPts val="1260"/>
              <a:buChar char="◈"/>
              <a:defRPr/>
            </a:lvl3pPr>
            <a:lvl4pPr marL="1828800" lvl="3" indent="-308610" algn="l">
              <a:spcBef>
                <a:spcPts val="600"/>
              </a:spcBef>
              <a:spcAft>
                <a:spcPts val="0"/>
              </a:spcAft>
              <a:buSzPts val="1260"/>
              <a:buChar char="🞚"/>
              <a:defRPr/>
            </a:lvl4pPr>
            <a:lvl5pPr marL="2286000" lvl="4" indent="-308610" algn="l">
              <a:spcBef>
                <a:spcPts val="600"/>
              </a:spcBef>
              <a:spcAft>
                <a:spcPts val="0"/>
              </a:spcAft>
              <a:buSzPts val="1260"/>
              <a:buChar char="◈"/>
              <a:defRPr/>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20" name="Google Shape;20;p3"/>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1295401" y="1761067"/>
            <a:ext cx="9590550" cy="1828813"/>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lvl="0" algn="ctr">
              <a:lnSpc>
                <a:spcPct val="90000"/>
              </a:lnSpc>
              <a:spcBef>
                <a:spcPts val="0"/>
              </a:spcBef>
              <a:spcAft>
                <a:spcPts val="0"/>
              </a:spcAft>
              <a:buClr>
                <a:schemeClr val="lt2"/>
              </a:buClr>
              <a:buSzPts val="4000"/>
              <a:buFont typeface="Bodoni"/>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1295401" y="3763439"/>
            <a:ext cx="9590550" cy="1333494"/>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400"/>
              </a:spcBef>
              <a:spcAft>
                <a:spcPts val="0"/>
              </a:spcAft>
              <a:buSzPts val="1400"/>
              <a:buNone/>
              <a:defRPr sz="2000">
                <a:solidFill>
                  <a:schemeClr val="lt1"/>
                </a:solidFill>
              </a:defRPr>
            </a:lvl1pPr>
            <a:lvl2pPr marL="914400" lvl="1" indent="-228600" algn="l">
              <a:spcBef>
                <a:spcPts val="600"/>
              </a:spcBef>
              <a:spcAft>
                <a:spcPts val="0"/>
              </a:spcAft>
              <a:buSzPts val="1260"/>
              <a:buNone/>
              <a:defRPr sz="1800">
                <a:solidFill>
                  <a:schemeClr val="lt1"/>
                </a:solidFill>
              </a:defRPr>
            </a:lvl2pPr>
            <a:lvl3pPr marL="1371600" lvl="2" indent="-228600" algn="l">
              <a:spcBef>
                <a:spcPts val="600"/>
              </a:spcBef>
              <a:spcAft>
                <a:spcPts val="0"/>
              </a:spcAft>
              <a:buSzPts val="1120"/>
              <a:buNone/>
              <a:defRPr sz="1600">
                <a:solidFill>
                  <a:schemeClr val="lt1"/>
                </a:solidFill>
              </a:defRPr>
            </a:lvl3pPr>
            <a:lvl4pPr marL="1828800" lvl="3" indent="-228600" algn="l">
              <a:spcBef>
                <a:spcPts val="600"/>
              </a:spcBef>
              <a:spcAft>
                <a:spcPts val="0"/>
              </a:spcAft>
              <a:buSzPts val="980"/>
              <a:buNone/>
              <a:defRPr sz="1400">
                <a:solidFill>
                  <a:schemeClr val="lt1"/>
                </a:solidFill>
              </a:defRPr>
            </a:lvl4pPr>
            <a:lvl5pPr marL="2286000" lvl="4" indent="-228600" algn="l">
              <a:spcBef>
                <a:spcPts val="600"/>
              </a:spcBef>
              <a:spcAft>
                <a:spcPts val="0"/>
              </a:spcAft>
              <a:buSzPts val="980"/>
              <a:buNone/>
              <a:defRPr sz="1400">
                <a:solidFill>
                  <a:schemeClr val="lt1"/>
                </a:solidFill>
              </a:defRPr>
            </a:lvl5pPr>
            <a:lvl6pPr marL="2743200" lvl="5" indent="-228600" algn="l">
              <a:spcBef>
                <a:spcPts val="600"/>
              </a:spcBef>
              <a:spcAft>
                <a:spcPts val="0"/>
              </a:spcAft>
              <a:buSzPts val="980"/>
              <a:buNone/>
              <a:defRPr sz="1400">
                <a:solidFill>
                  <a:schemeClr val="lt1"/>
                </a:solidFill>
              </a:defRPr>
            </a:lvl6pPr>
            <a:lvl7pPr marL="3200400" lvl="6" indent="-228600" algn="l">
              <a:spcBef>
                <a:spcPts val="600"/>
              </a:spcBef>
              <a:spcAft>
                <a:spcPts val="0"/>
              </a:spcAft>
              <a:buSzPts val="980"/>
              <a:buNone/>
              <a:defRPr sz="1400">
                <a:solidFill>
                  <a:schemeClr val="lt1"/>
                </a:solidFill>
              </a:defRPr>
            </a:lvl7pPr>
            <a:lvl8pPr marL="3657600" lvl="7" indent="-228600" algn="l">
              <a:spcBef>
                <a:spcPts val="600"/>
              </a:spcBef>
              <a:spcAft>
                <a:spcPts val="0"/>
              </a:spcAft>
              <a:buSzPts val="980"/>
              <a:buNone/>
              <a:defRPr sz="1400">
                <a:solidFill>
                  <a:schemeClr val="lt1"/>
                </a:solidFill>
              </a:defRPr>
            </a:lvl8pPr>
            <a:lvl9pPr marL="4114800" lvl="8" indent="-228600" algn="l">
              <a:spcBef>
                <a:spcPts val="600"/>
              </a:spcBef>
              <a:spcAft>
                <a:spcPts val="600"/>
              </a:spcAft>
              <a:buSzPts val="980"/>
              <a:buNone/>
              <a:defRPr sz="1400">
                <a:solidFill>
                  <a:schemeClr val="lt1"/>
                </a:solidFill>
              </a:defRPr>
            </a:lvl9pPr>
          </a:lstStyle>
          <a:p>
            <a:endParaRPr/>
          </a:p>
        </p:txBody>
      </p:sp>
      <p:sp>
        <p:nvSpPr>
          <p:cNvPr id="26" name="Google Shape;26;p4"/>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913795" y="609600"/>
            <a:ext cx="10353762" cy="1261872"/>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913795" y="2076450"/>
            <a:ext cx="4856841" cy="3622671"/>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a:lvl1pPr>
            <a:lvl2pPr marL="914400" lvl="1" indent="-308610" algn="l">
              <a:spcBef>
                <a:spcPts val="600"/>
              </a:spcBef>
              <a:spcAft>
                <a:spcPts val="0"/>
              </a:spcAft>
              <a:buSzPts val="1260"/>
              <a:buChar char="🞚"/>
              <a:defRPr/>
            </a:lvl2pPr>
            <a:lvl3pPr marL="1371600" lvl="2" indent="-308610" algn="l">
              <a:spcBef>
                <a:spcPts val="600"/>
              </a:spcBef>
              <a:spcAft>
                <a:spcPts val="0"/>
              </a:spcAft>
              <a:buSzPts val="1260"/>
              <a:buChar char="◈"/>
              <a:defRPr/>
            </a:lvl3pPr>
            <a:lvl4pPr marL="1828800" lvl="3" indent="-308610" algn="l">
              <a:spcBef>
                <a:spcPts val="600"/>
              </a:spcBef>
              <a:spcAft>
                <a:spcPts val="0"/>
              </a:spcAft>
              <a:buSzPts val="1260"/>
              <a:buChar char="🞚"/>
              <a:defRPr/>
            </a:lvl4pPr>
            <a:lvl5pPr marL="2286000" lvl="4" indent="-308610" algn="l">
              <a:spcBef>
                <a:spcPts val="600"/>
              </a:spcBef>
              <a:spcAft>
                <a:spcPts val="0"/>
              </a:spcAft>
              <a:buSzPts val="1260"/>
              <a:buChar char="◈"/>
              <a:defRPr/>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32" name="Google Shape;32;p5"/>
          <p:cNvSpPr txBox="1">
            <a:spLocks noGrp="1"/>
          </p:cNvSpPr>
          <p:nvPr>
            <p:ph type="body" idx="2"/>
          </p:nvPr>
        </p:nvSpPr>
        <p:spPr>
          <a:xfrm>
            <a:off x="6410716" y="2076451"/>
            <a:ext cx="4856841" cy="3622672"/>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a:lvl1pPr>
            <a:lvl2pPr marL="914400" lvl="1" indent="-308610" algn="l">
              <a:spcBef>
                <a:spcPts val="600"/>
              </a:spcBef>
              <a:spcAft>
                <a:spcPts val="0"/>
              </a:spcAft>
              <a:buSzPts val="1260"/>
              <a:buChar char="🞚"/>
              <a:defRPr/>
            </a:lvl2pPr>
            <a:lvl3pPr marL="1371600" lvl="2" indent="-308610" algn="l">
              <a:spcBef>
                <a:spcPts val="600"/>
              </a:spcBef>
              <a:spcAft>
                <a:spcPts val="0"/>
              </a:spcAft>
              <a:buSzPts val="1260"/>
              <a:buChar char="◈"/>
              <a:defRPr/>
            </a:lvl3pPr>
            <a:lvl4pPr marL="1828800" lvl="3" indent="-308610" algn="l">
              <a:spcBef>
                <a:spcPts val="600"/>
              </a:spcBef>
              <a:spcAft>
                <a:spcPts val="0"/>
              </a:spcAft>
              <a:buSzPts val="1260"/>
              <a:buChar char="🞚"/>
              <a:defRPr/>
            </a:lvl4pPr>
            <a:lvl5pPr marL="2286000" lvl="4" indent="-308610" algn="l">
              <a:spcBef>
                <a:spcPts val="600"/>
              </a:spcBef>
              <a:spcAft>
                <a:spcPts val="0"/>
              </a:spcAft>
              <a:buSzPts val="1260"/>
              <a:buChar char="◈"/>
              <a:defRPr/>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33" name="Google Shape;33;p5"/>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pic>
        <p:nvPicPr>
          <p:cNvPr id="37" name="Google Shape;37;p6" descr="Slate-V2-HD-compPhotoInset.png"/>
          <p:cNvPicPr preferRelativeResize="0"/>
          <p:nvPr/>
        </p:nvPicPr>
        <p:blipFill rotWithShape="1">
          <a:blip r:embed="rId2">
            <a:alphaModFix/>
          </a:blip>
          <a:srcRect/>
          <a:stretch/>
        </p:blipFill>
        <p:spPr>
          <a:xfrm>
            <a:off x="913795" y="1734506"/>
            <a:ext cx="5029200" cy="4099959"/>
          </a:xfrm>
          <a:prstGeom prst="rect">
            <a:avLst/>
          </a:prstGeom>
          <a:noFill/>
          <a:ln>
            <a:noFill/>
          </a:ln>
        </p:spPr>
      </p:pic>
      <p:pic>
        <p:nvPicPr>
          <p:cNvPr id="38" name="Google Shape;38;p6" descr="Slate-V2-HD-compPhotoInset.png"/>
          <p:cNvPicPr preferRelativeResize="0"/>
          <p:nvPr/>
        </p:nvPicPr>
        <p:blipFill rotWithShape="1">
          <a:blip r:embed="rId2">
            <a:alphaModFix/>
          </a:blip>
          <a:srcRect/>
          <a:stretch/>
        </p:blipFill>
        <p:spPr>
          <a:xfrm>
            <a:off x="6238357" y="1734506"/>
            <a:ext cx="5029200" cy="4099959"/>
          </a:xfrm>
          <a:prstGeom prst="rect">
            <a:avLst/>
          </a:prstGeom>
          <a:noFill/>
          <a:ln>
            <a:noFill/>
          </a:ln>
        </p:spPr>
      </p:pic>
      <p:sp>
        <p:nvSpPr>
          <p:cNvPr id="39" name="Google Shape;39;p6"/>
          <p:cNvSpPr txBox="1">
            <a:spLocks noGrp="1"/>
          </p:cNvSpPr>
          <p:nvPr>
            <p:ph type="title"/>
          </p:nvPr>
        </p:nvSpPr>
        <p:spPr>
          <a:xfrm>
            <a:off x="913795" y="609600"/>
            <a:ext cx="10353762" cy="97045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4600"/>
              <a:buFont typeface="Bodoni"/>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6"/>
          <p:cNvSpPr txBox="1">
            <a:spLocks noGrp="1"/>
          </p:cNvSpPr>
          <p:nvPr>
            <p:ph type="body" idx="1"/>
          </p:nvPr>
        </p:nvSpPr>
        <p:spPr>
          <a:xfrm>
            <a:off x="1046013" y="1855153"/>
            <a:ext cx="4764764" cy="692494"/>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80"/>
              </a:spcBef>
              <a:spcAft>
                <a:spcPts val="0"/>
              </a:spcAft>
              <a:buSzPts val="1680"/>
              <a:buNone/>
              <a:defRPr sz="2400" b="0"/>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41" name="Google Shape;41;p6"/>
          <p:cNvSpPr txBox="1">
            <a:spLocks noGrp="1"/>
          </p:cNvSpPr>
          <p:nvPr>
            <p:ph type="body" idx="2"/>
          </p:nvPr>
        </p:nvSpPr>
        <p:spPr>
          <a:xfrm>
            <a:off x="1046013" y="2702103"/>
            <a:ext cx="4764764" cy="3043533"/>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sz="1800"/>
            </a:lvl1pPr>
            <a:lvl2pPr marL="914400" lvl="1" indent="-299719" algn="l">
              <a:spcBef>
                <a:spcPts val="600"/>
              </a:spcBef>
              <a:spcAft>
                <a:spcPts val="0"/>
              </a:spcAft>
              <a:buSzPts val="1120"/>
              <a:buChar char="🞚"/>
              <a:defRPr sz="1600"/>
            </a:lvl2pPr>
            <a:lvl3pPr marL="1371600" lvl="2" indent="-290830" algn="l">
              <a:spcBef>
                <a:spcPts val="600"/>
              </a:spcBef>
              <a:spcAft>
                <a:spcPts val="0"/>
              </a:spcAft>
              <a:buSzPts val="980"/>
              <a:buChar char="◈"/>
              <a:defRPr sz="1400"/>
            </a:lvl3pPr>
            <a:lvl4pPr marL="1828800" lvl="3" indent="-281939" algn="l">
              <a:spcBef>
                <a:spcPts val="600"/>
              </a:spcBef>
              <a:spcAft>
                <a:spcPts val="0"/>
              </a:spcAft>
              <a:buSzPts val="840"/>
              <a:buChar char="🞚"/>
              <a:defRPr sz="1200"/>
            </a:lvl4pPr>
            <a:lvl5pPr marL="2286000" lvl="4" indent="-281939" algn="l">
              <a:spcBef>
                <a:spcPts val="600"/>
              </a:spcBef>
              <a:spcAft>
                <a:spcPts val="0"/>
              </a:spcAft>
              <a:buSzPts val="840"/>
              <a:buChar char="◈"/>
              <a:defRPr sz="1200"/>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42" name="Google Shape;42;p6"/>
          <p:cNvSpPr txBox="1">
            <a:spLocks noGrp="1"/>
          </p:cNvSpPr>
          <p:nvPr>
            <p:ph type="body" idx="3"/>
          </p:nvPr>
        </p:nvSpPr>
        <p:spPr>
          <a:xfrm>
            <a:off x="6363166" y="1855152"/>
            <a:ext cx="4779582" cy="692495"/>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80"/>
              </a:spcBef>
              <a:spcAft>
                <a:spcPts val="0"/>
              </a:spcAft>
              <a:buSzPts val="1680"/>
              <a:buNone/>
              <a:defRPr sz="2400" b="0"/>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43" name="Google Shape;43;p6"/>
          <p:cNvSpPr txBox="1">
            <a:spLocks noGrp="1"/>
          </p:cNvSpPr>
          <p:nvPr>
            <p:ph type="body" idx="4"/>
          </p:nvPr>
        </p:nvSpPr>
        <p:spPr>
          <a:xfrm>
            <a:off x="6363167" y="2702103"/>
            <a:ext cx="4779581" cy="3043533"/>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sz="1800"/>
            </a:lvl1pPr>
            <a:lvl2pPr marL="914400" lvl="1" indent="-299719" algn="l">
              <a:spcBef>
                <a:spcPts val="600"/>
              </a:spcBef>
              <a:spcAft>
                <a:spcPts val="0"/>
              </a:spcAft>
              <a:buSzPts val="1120"/>
              <a:buChar char="🞚"/>
              <a:defRPr sz="1600"/>
            </a:lvl2pPr>
            <a:lvl3pPr marL="1371600" lvl="2" indent="-290830" algn="l">
              <a:spcBef>
                <a:spcPts val="600"/>
              </a:spcBef>
              <a:spcAft>
                <a:spcPts val="0"/>
              </a:spcAft>
              <a:buSzPts val="980"/>
              <a:buChar char="◈"/>
              <a:defRPr sz="1400"/>
            </a:lvl3pPr>
            <a:lvl4pPr marL="1828800" lvl="3" indent="-281939" algn="l">
              <a:spcBef>
                <a:spcPts val="600"/>
              </a:spcBef>
              <a:spcAft>
                <a:spcPts val="0"/>
              </a:spcAft>
              <a:buSzPts val="840"/>
              <a:buChar char="🞚"/>
              <a:defRPr sz="1200"/>
            </a:lvl4pPr>
            <a:lvl5pPr marL="2286000" lvl="4" indent="-281939" algn="l">
              <a:spcBef>
                <a:spcPts val="600"/>
              </a:spcBef>
              <a:spcAft>
                <a:spcPts val="0"/>
              </a:spcAft>
              <a:buSzPts val="840"/>
              <a:buChar char="◈"/>
              <a:defRPr sz="1200"/>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44" name="Google Shape;44;p6"/>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6"/>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6"/>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7"/>
        <p:cNvGrpSpPr/>
        <p:nvPr/>
      </p:nvGrpSpPr>
      <p:grpSpPr>
        <a:xfrm>
          <a:off x="0" y="0"/>
          <a:ext cx="0" cy="0"/>
          <a:chOff x="0" y="0"/>
          <a:chExt cx="0" cy="0"/>
        </a:xfrm>
      </p:grpSpPr>
      <p:sp>
        <p:nvSpPr>
          <p:cNvPr id="48" name="Google Shape;48;p7"/>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7"/>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7"/>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8"/>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8"/>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8"/>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6"/>
        <p:cNvGrpSpPr/>
        <p:nvPr/>
      </p:nvGrpSpPr>
      <p:grpSpPr>
        <a:xfrm>
          <a:off x="0" y="0"/>
          <a:ext cx="0" cy="0"/>
          <a:chOff x="0" y="0"/>
          <a:chExt cx="0" cy="0"/>
        </a:xfrm>
      </p:grpSpPr>
      <p:sp>
        <p:nvSpPr>
          <p:cNvPr id="57" name="Google Shape;57;p9"/>
          <p:cNvSpPr txBox="1">
            <a:spLocks noGrp="1"/>
          </p:cNvSpPr>
          <p:nvPr>
            <p:ph type="title"/>
          </p:nvPr>
        </p:nvSpPr>
        <p:spPr>
          <a:xfrm>
            <a:off x="913795" y="609600"/>
            <a:ext cx="3706889" cy="1821918"/>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lvl="0" algn="ctr">
              <a:lnSpc>
                <a:spcPct val="90000"/>
              </a:lnSpc>
              <a:spcBef>
                <a:spcPts val="0"/>
              </a:spcBef>
              <a:spcAft>
                <a:spcPts val="0"/>
              </a:spcAft>
              <a:buClr>
                <a:schemeClr val="lt2"/>
              </a:buClr>
              <a:buSzPts val="2800"/>
              <a:buFont typeface="Bodoni"/>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9"/>
          <p:cNvSpPr txBox="1">
            <a:spLocks noGrp="1"/>
          </p:cNvSpPr>
          <p:nvPr>
            <p:ph type="body" idx="1"/>
          </p:nvPr>
        </p:nvSpPr>
        <p:spPr>
          <a:xfrm>
            <a:off x="4855633" y="609600"/>
            <a:ext cx="6411924" cy="5080001"/>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a:lvl1pPr>
            <a:lvl2pPr marL="914400" lvl="1" indent="-308610" algn="l">
              <a:spcBef>
                <a:spcPts val="600"/>
              </a:spcBef>
              <a:spcAft>
                <a:spcPts val="0"/>
              </a:spcAft>
              <a:buSzPts val="1260"/>
              <a:buChar char="🞚"/>
              <a:defRPr/>
            </a:lvl2pPr>
            <a:lvl3pPr marL="1371600" lvl="2" indent="-308610" algn="l">
              <a:spcBef>
                <a:spcPts val="600"/>
              </a:spcBef>
              <a:spcAft>
                <a:spcPts val="0"/>
              </a:spcAft>
              <a:buSzPts val="1260"/>
              <a:buChar char="◈"/>
              <a:defRPr/>
            </a:lvl3pPr>
            <a:lvl4pPr marL="1828800" lvl="3" indent="-308610" algn="l">
              <a:spcBef>
                <a:spcPts val="600"/>
              </a:spcBef>
              <a:spcAft>
                <a:spcPts val="0"/>
              </a:spcAft>
              <a:buSzPts val="1260"/>
              <a:buChar char="🞚"/>
              <a:defRPr/>
            </a:lvl4pPr>
            <a:lvl5pPr marL="2286000" lvl="4" indent="-308610" algn="l">
              <a:spcBef>
                <a:spcPts val="600"/>
              </a:spcBef>
              <a:spcAft>
                <a:spcPts val="0"/>
              </a:spcAft>
              <a:buSzPts val="1260"/>
              <a:buChar char="◈"/>
              <a:defRPr/>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59" name="Google Shape;59;p9"/>
          <p:cNvSpPr txBox="1">
            <a:spLocks noGrp="1"/>
          </p:cNvSpPr>
          <p:nvPr>
            <p:ph type="body" idx="2"/>
          </p:nvPr>
        </p:nvSpPr>
        <p:spPr>
          <a:xfrm>
            <a:off x="913795" y="2673351"/>
            <a:ext cx="3706889" cy="3016250"/>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320"/>
              </a:spcBef>
              <a:spcAft>
                <a:spcPts val="0"/>
              </a:spcAft>
              <a:buSzPts val="1120"/>
              <a:buNone/>
              <a:defRPr sz="16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60" name="Google Shape;60;p9"/>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9"/>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9"/>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3"/>
        <p:cNvGrpSpPr/>
        <p:nvPr/>
      </p:nvGrpSpPr>
      <p:grpSpPr>
        <a:xfrm>
          <a:off x="0" y="0"/>
          <a:ext cx="0" cy="0"/>
          <a:chOff x="0" y="0"/>
          <a:chExt cx="0" cy="0"/>
        </a:xfrm>
      </p:grpSpPr>
      <p:pic>
        <p:nvPicPr>
          <p:cNvPr id="64" name="Google Shape;64;p10" descr="Slate-V2-HD-vertPhotoInset.png"/>
          <p:cNvPicPr preferRelativeResize="0"/>
          <p:nvPr/>
        </p:nvPicPr>
        <p:blipFill rotWithShape="1">
          <a:blip r:embed="rId2">
            <a:alphaModFix/>
          </a:blip>
          <a:srcRect/>
          <a:stretch/>
        </p:blipFill>
        <p:spPr>
          <a:xfrm>
            <a:off x="7293665" y="609600"/>
            <a:ext cx="3584166" cy="5204832"/>
          </a:xfrm>
          <a:prstGeom prst="rect">
            <a:avLst/>
          </a:prstGeom>
          <a:noFill/>
          <a:ln>
            <a:noFill/>
          </a:ln>
        </p:spPr>
      </p:pic>
      <p:sp>
        <p:nvSpPr>
          <p:cNvPr id="65" name="Google Shape;65;p10"/>
          <p:cNvSpPr txBox="1">
            <a:spLocks noGrp="1"/>
          </p:cNvSpPr>
          <p:nvPr>
            <p:ph type="title"/>
          </p:nvPr>
        </p:nvSpPr>
        <p:spPr>
          <a:xfrm>
            <a:off x="913795" y="763701"/>
            <a:ext cx="5707899" cy="1675559"/>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lvl="0" algn="ctr">
              <a:lnSpc>
                <a:spcPct val="90000"/>
              </a:lnSpc>
              <a:spcBef>
                <a:spcPts val="0"/>
              </a:spcBef>
              <a:spcAft>
                <a:spcPts val="0"/>
              </a:spcAft>
              <a:buClr>
                <a:schemeClr val="lt2"/>
              </a:buClr>
              <a:buSzPts val="3200"/>
              <a:buFont typeface="Bodoni"/>
              <a:buNone/>
              <a:defRPr sz="32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a:spLocks noGrp="1"/>
          </p:cNvSpPr>
          <p:nvPr>
            <p:ph type="pic" idx="2"/>
          </p:nvPr>
        </p:nvSpPr>
        <p:spPr>
          <a:xfrm>
            <a:off x="7442551" y="763702"/>
            <a:ext cx="3275751" cy="4912822"/>
          </a:xfrm>
          <a:prstGeom prst="rect">
            <a:avLst/>
          </a:prstGeom>
          <a:noFill/>
          <a:ln>
            <a:noFill/>
          </a:ln>
          <a:effectLst>
            <a:outerShdw blurRad="38100" dist="25400" dir="4440000">
              <a:srgbClr val="000000">
                <a:alpha val="35686"/>
              </a:srgbClr>
            </a:outerShdw>
          </a:effectLst>
        </p:spPr>
        <p:txBody>
          <a:bodyPr spcFirstLastPara="1" wrap="square" lIns="91425" tIns="45700" rIns="91425" bIns="45700" anchor="t" anchorCtr="0">
            <a:noAutofit/>
          </a:bodyPr>
          <a:lstStyle>
            <a:lvl1pPr marR="0" lvl="0" algn="ctr" rtl="0">
              <a:lnSpc>
                <a:spcPct val="110000"/>
              </a:lnSpc>
              <a:spcBef>
                <a:spcPts val="32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1pPr>
            <a:lvl2pPr marR="0" lvl="1"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2pPr>
            <a:lvl3pPr marR="0" lvl="2"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3pPr>
            <a:lvl4pPr marR="0" lvl="3"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4pPr>
            <a:lvl5pPr marR="0" lvl="4"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5pPr>
            <a:lvl6pPr marR="0" lvl="5"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6pPr>
            <a:lvl7pPr marR="0" lvl="6"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7pPr>
            <a:lvl8pPr marR="0" lvl="7"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8pPr>
            <a:lvl9pPr marR="0" lvl="8" algn="l" rtl="0">
              <a:spcBef>
                <a:spcPts val="600"/>
              </a:spcBef>
              <a:spcAft>
                <a:spcPts val="60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9pPr>
          </a:lstStyle>
          <a:p>
            <a:endParaRPr/>
          </a:p>
        </p:txBody>
      </p:sp>
      <p:sp>
        <p:nvSpPr>
          <p:cNvPr id="67" name="Google Shape;67;p10"/>
          <p:cNvSpPr txBox="1">
            <a:spLocks noGrp="1"/>
          </p:cNvSpPr>
          <p:nvPr>
            <p:ph type="body" idx="1"/>
          </p:nvPr>
        </p:nvSpPr>
        <p:spPr>
          <a:xfrm>
            <a:off x="1473698" y="2679699"/>
            <a:ext cx="4588094" cy="3135695"/>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320"/>
              </a:spcBef>
              <a:spcAft>
                <a:spcPts val="0"/>
              </a:spcAft>
              <a:buSzPts val="1120"/>
              <a:buNone/>
              <a:defRPr sz="16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68" name="Google Shape;68;p10"/>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0"/>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1"/>
        <p:cNvGrpSpPr/>
        <p:nvPr/>
      </p:nvGrpSpPr>
      <p:grpSpPr>
        <a:xfrm>
          <a:off x="0" y="0"/>
          <a:ext cx="0" cy="0"/>
          <a:chOff x="0" y="0"/>
          <a:chExt cx="0" cy="0"/>
        </a:xfrm>
      </p:grpSpPr>
      <p:pic>
        <p:nvPicPr>
          <p:cNvPr id="72" name="Google Shape;72;p11" descr="Slate-V2-HD-panoPhotoInset.png"/>
          <p:cNvPicPr preferRelativeResize="0"/>
          <p:nvPr/>
        </p:nvPicPr>
        <p:blipFill rotWithShape="1">
          <a:blip r:embed="rId2">
            <a:alphaModFix/>
          </a:blip>
          <a:srcRect/>
          <a:stretch/>
        </p:blipFill>
        <p:spPr>
          <a:xfrm>
            <a:off x="1013883" y="547807"/>
            <a:ext cx="10141799" cy="3816806"/>
          </a:xfrm>
          <a:prstGeom prst="rect">
            <a:avLst/>
          </a:prstGeom>
          <a:noFill/>
          <a:ln>
            <a:noFill/>
          </a:ln>
        </p:spPr>
      </p:pic>
      <p:sp>
        <p:nvSpPr>
          <p:cNvPr id="73" name="Google Shape;73;p11"/>
          <p:cNvSpPr txBox="1">
            <a:spLocks noGrp="1"/>
          </p:cNvSpPr>
          <p:nvPr>
            <p:ph type="title"/>
          </p:nvPr>
        </p:nvSpPr>
        <p:spPr>
          <a:xfrm>
            <a:off x="913806" y="4565255"/>
            <a:ext cx="10355326" cy="543472"/>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lvl="0" algn="ctr">
              <a:lnSpc>
                <a:spcPct val="90000"/>
              </a:lnSpc>
              <a:spcBef>
                <a:spcPts val="0"/>
              </a:spcBef>
              <a:spcAft>
                <a:spcPts val="0"/>
              </a:spcAft>
              <a:buClr>
                <a:schemeClr val="lt2"/>
              </a:buClr>
              <a:buSzPts val="2800"/>
              <a:buFont typeface="Bodoni"/>
              <a:buNone/>
              <a:defRPr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1"/>
          <p:cNvSpPr>
            <a:spLocks noGrp="1"/>
          </p:cNvSpPr>
          <p:nvPr>
            <p:ph type="pic" idx="2"/>
          </p:nvPr>
        </p:nvSpPr>
        <p:spPr>
          <a:xfrm>
            <a:off x="1169349" y="695009"/>
            <a:ext cx="9845346" cy="3525671"/>
          </a:xfrm>
          <a:prstGeom prst="rect">
            <a:avLst/>
          </a:prstGeom>
          <a:noFill/>
          <a:ln>
            <a:noFill/>
          </a:ln>
          <a:effectLst>
            <a:outerShdw blurRad="38100" dist="25400" dir="4440000">
              <a:srgbClr val="000000">
                <a:alpha val="35686"/>
              </a:srgbClr>
            </a:outerShdw>
          </a:effectLst>
        </p:spPr>
        <p:txBody>
          <a:bodyPr spcFirstLastPara="1" wrap="square" lIns="91425" tIns="45700" rIns="91425" bIns="45700" anchor="t" anchorCtr="0">
            <a:noAutofit/>
          </a:bodyPr>
          <a:lstStyle>
            <a:lvl1pPr marR="0" lvl="0" algn="ctr" rtl="0">
              <a:lnSpc>
                <a:spcPct val="110000"/>
              </a:lnSpc>
              <a:spcBef>
                <a:spcPts val="4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1pPr>
            <a:lvl2pPr marR="0" lvl="1" algn="l" rtl="0">
              <a:spcBef>
                <a:spcPts val="6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2pPr>
            <a:lvl3pPr marR="0" lvl="2" algn="l" rtl="0">
              <a:spcBef>
                <a:spcPts val="6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3pPr>
            <a:lvl4pPr marR="0" lvl="3" algn="l" rtl="0">
              <a:spcBef>
                <a:spcPts val="6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4pPr>
            <a:lvl5pPr marR="0" lvl="4" algn="l" rtl="0">
              <a:spcBef>
                <a:spcPts val="6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5pPr>
            <a:lvl6pPr marR="0" lvl="5" algn="l" rtl="0">
              <a:spcBef>
                <a:spcPts val="6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6pPr>
            <a:lvl7pPr marR="0" lvl="6" algn="l" rtl="0">
              <a:spcBef>
                <a:spcPts val="6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7pPr>
            <a:lvl8pPr marR="0" lvl="7" algn="l" rtl="0">
              <a:spcBef>
                <a:spcPts val="600"/>
              </a:spcBef>
              <a:spcAft>
                <a:spcPts val="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8pPr>
            <a:lvl9pPr marR="0" lvl="8" algn="l" rtl="0">
              <a:spcBef>
                <a:spcPts val="600"/>
              </a:spcBef>
              <a:spcAft>
                <a:spcPts val="600"/>
              </a:spcAft>
              <a:buClr>
                <a:schemeClr val="lt2"/>
              </a:buClr>
              <a:buSzPts val="1400"/>
              <a:buFont typeface="Noto Sans Symbols"/>
              <a:buNone/>
              <a:defRPr sz="2000" b="0" i="0" u="none" strike="noStrike" cap="none">
                <a:solidFill>
                  <a:schemeClr val="lt2"/>
                </a:solidFill>
                <a:latin typeface="Sorts Mill Goudy"/>
                <a:ea typeface="Sorts Mill Goudy"/>
                <a:cs typeface="Sorts Mill Goudy"/>
                <a:sym typeface="Sorts Mill Goudy"/>
              </a:defRPr>
            </a:lvl9pPr>
          </a:lstStyle>
          <a:p>
            <a:endParaRPr/>
          </a:p>
        </p:txBody>
      </p:sp>
      <p:sp>
        <p:nvSpPr>
          <p:cNvPr id="75" name="Google Shape;75;p11"/>
          <p:cNvSpPr txBox="1">
            <a:spLocks noGrp="1"/>
          </p:cNvSpPr>
          <p:nvPr>
            <p:ph type="body" idx="1"/>
          </p:nvPr>
        </p:nvSpPr>
        <p:spPr>
          <a:xfrm>
            <a:off x="913795" y="5247728"/>
            <a:ext cx="10353762" cy="543472"/>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320"/>
              </a:spcBef>
              <a:spcAft>
                <a:spcPts val="0"/>
              </a:spcAft>
              <a:buSzPts val="1120"/>
              <a:buNone/>
              <a:defRPr sz="1600"/>
            </a:lvl1pPr>
            <a:lvl2pPr marL="914400" lvl="1" indent="-228600" algn="l">
              <a:spcBef>
                <a:spcPts val="600"/>
              </a:spcBef>
              <a:spcAft>
                <a:spcPts val="0"/>
              </a:spcAft>
              <a:buSzPts val="980"/>
              <a:buNone/>
              <a:defRPr sz="1400"/>
            </a:lvl2pPr>
            <a:lvl3pPr marL="1371600" lvl="2" indent="-228600" algn="l">
              <a:spcBef>
                <a:spcPts val="600"/>
              </a:spcBef>
              <a:spcAft>
                <a:spcPts val="0"/>
              </a:spcAft>
              <a:buSzPts val="840"/>
              <a:buNone/>
              <a:defRPr sz="1200"/>
            </a:lvl3pPr>
            <a:lvl4pPr marL="1828800" lvl="3" indent="-228600" algn="l">
              <a:spcBef>
                <a:spcPts val="600"/>
              </a:spcBef>
              <a:spcAft>
                <a:spcPts val="0"/>
              </a:spcAft>
              <a:buSzPts val="700"/>
              <a:buNone/>
              <a:defRPr sz="1000"/>
            </a:lvl4pPr>
            <a:lvl5pPr marL="2286000" lvl="4" indent="-228600" algn="l">
              <a:spcBef>
                <a:spcPts val="600"/>
              </a:spcBef>
              <a:spcAft>
                <a:spcPts val="0"/>
              </a:spcAft>
              <a:buSzPts val="700"/>
              <a:buNone/>
              <a:defRPr sz="1000"/>
            </a:lvl5pPr>
            <a:lvl6pPr marL="2743200" lvl="5" indent="-228600" algn="l">
              <a:spcBef>
                <a:spcPts val="600"/>
              </a:spcBef>
              <a:spcAft>
                <a:spcPts val="0"/>
              </a:spcAft>
              <a:buSzPts val="700"/>
              <a:buNone/>
              <a:defRPr sz="1000"/>
            </a:lvl6pPr>
            <a:lvl7pPr marL="3200400" lvl="6" indent="-228600" algn="l">
              <a:spcBef>
                <a:spcPts val="600"/>
              </a:spcBef>
              <a:spcAft>
                <a:spcPts val="0"/>
              </a:spcAft>
              <a:buSzPts val="700"/>
              <a:buNone/>
              <a:defRPr sz="1000"/>
            </a:lvl7pPr>
            <a:lvl8pPr marL="3657600" lvl="7" indent="-228600" algn="l">
              <a:spcBef>
                <a:spcPts val="600"/>
              </a:spcBef>
              <a:spcAft>
                <a:spcPts val="0"/>
              </a:spcAft>
              <a:buSzPts val="700"/>
              <a:buNone/>
              <a:defRPr sz="1000"/>
            </a:lvl8pPr>
            <a:lvl9pPr marL="4114800" lvl="8" indent="-228600" algn="l">
              <a:spcBef>
                <a:spcPts val="600"/>
              </a:spcBef>
              <a:spcAft>
                <a:spcPts val="600"/>
              </a:spcAft>
              <a:buSzPts val="700"/>
              <a:buNone/>
              <a:defRPr sz="1000"/>
            </a:lvl9pPr>
          </a:lstStyle>
          <a:p>
            <a:endParaRPr/>
          </a:p>
        </p:txBody>
      </p:sp>
      <p:sp>
        <p:nvSpPr>
          <p:cNvPr id="76" name="Google Shape;76;p11"/>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1"/>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79"/>
        <p:cNvGrpSpPr/>
        <p:nvPr/>
      </p:nvGrpSpPr>
      <p:grpSpPr>
        <a:xfrm>
          <a:off x="0" y="0"/>
          <a:ext cx="0" cy="0"/>
          <a:chOff x="0" y="0"/>
          <a:chExt cx="0" cy="0"/>
        </a:xfrm>
      </p:grpSpPr>
      <p:sp>
        <p:nvSpPr>
          <p:cNvPr id="80" name="Google Shape;80;p12"/>
          <p:cNvSpPr txBox="1">
            <a:spLocks noGrp="1"/>
          </p:cNvSpPr>
          <p:nvPr>
            <p:ph type="title"/>
          </p:nvPr>
        </p:nvSpPr>
        <p:spPr>
          <a:xfrm>
            <a:off x="913795" y="608437"/>
            <a:ext cx="10353762" cy="3534344"/>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4000"/>
              <a:buFont typeface="Bodoni"/>
              <a:buNone/>
              <a:defRPr sz="4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12"/>
          <p:cNvSpPr txBox="1">
            <a:spLocks noGrp="1"/>
          </p:cNvSpPr>
          <p:nvPr>
            <p:ph type="body" idx="1"/>
          </p:nvPr>
        </p:nvSpPr>
        <p:spPr>
          <a:xfrm>
            <a:off x="913794" y="4295180"/>
            <a:ext cx="10353763" cy="1501826"/>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marL="457200" lvl="0" indent="-228600" algn="ctr">
              <a:lnSpc>
                <a:spcPct val="110000"/>
              </a:lnSpc>
              <a:spcBef>
                <a:spcPts val="320"/>
              </a:spcBef>
              <a:spcAft>
                <a:spcPts val="0"/>
              </a:spcAft>
              <a:buSzPts val="1120"/>
              <a:buNone/>
              <a:defRPr sz="1600"/>
            </a:lvl1pPr>
            <a:lvl2pPr marL="914400" lvl="1" indent="-228600" algn="l">
              <a:spcBef>
                <a:spcPts val="600"/>
              </a:spcBef>
              <a:spcAft>
                <a:spcPts val="0"/>
              </a:spcAft>
              <a:buSzPts val="980"/>
              <a:buNone/>
              <a:defRPr sz="1400"/>
            </a:lvl2pPr>
            <a:lvl3pPr marL="1371600" lvl="2" indent="-228600" algn="l">
              <a:spcBef>
                <a:spcPts val="600"/>
              </a:spcBef>
              <a:spcAft>
                <a:spcPts val="0"/>
              </a:spcAft>
              <a:buSzPts val="840"/>
              <a:buNone/>
              <a:defRPr sz="1200"/>
            </a:lvl3pPr>
            <a:lvl4pPr marL="1828800" lvl="3" indent="-228600" algn="l">
              <a:spcBef>
                <a:spcPts val="600"/>
              </a:spcBef>
              <a:spcAft>
                <a:spcPts val="0"/>
              </a:spcAft>
              <a:buSzPts val="700"/>
              <a:buNone/>
              <a:defRPr sz="1000"/>
            </a:lvl4pPr>
            <a:lvl5pPr marL="2286000" lvl="4" indent="-228600" algn="l">
              <a:spcBef>
                <a:spcPts val="600"/>
              </a:spcBef>
              <a:spcAft>
                <a:spcPts val="0"/>
              </a:spcAft>
              <a:buSzPts val="700"/>
              <a:buNone/>
              <a:defRPr sz="1000"/>
            </a:lvl5pPr>
            <a:lvl6pPr marL="2743200" lvl="5" indent="-228600" algn="l">
              <a:spcBef>
                <a:spcPts val="600"/>
              </a:spcBef>
              <a:spcAft>
                <a:spcPts val="0"/>
              </a:spcAft>
              <a:buSzPts val="700"/>
              <a:buNone/>
              <a:defRPr sz="1000"/>
            </a:lvl6pPr>
            <a:lvl7pPr marL="3200400" lvl="6" indent="-228600" algn="l">
              <a:spcBef>
                <a:spcPts val="600"/>
              </a:spcBef>
              <a:spcAft>
                <a:spcPts val="0"/>
              </a:spcAft>
              <a:buSzPts val="700"/>
              <a:buNone/>
              <a:defRPr sz="1000"/>
            </a:lvl7pPr>
            <a:lvl8pPr marL="3657600" lvl="7" indent="-228600" algn="l">
              <a:spcBef>
                <a:spcPts val="600"/>
              </a:spcBef>
              <a:spcAft>
                <a:spcPts val="0"/>
              </a:spcAft>
              <a:buSzPts val="700"/>
              <a:buNone/>
              <a:defRPr sz="1000"/>
            </a:lvl8pPr>
            <a:lvl9pPr marL="4114800" lvl="8" indent="-228600" algn="l">
              <a:spcBef>
                <a:spcPts val="600"/>
              </a:spcBef>
              <a:spcAft>
                <a:spcPts val="600"/>
              </a:spcAft>
              <a:buSzPts val="700"/>
              <a:buNone/>
              <a:defRPr sz="1000"/>
            </a:lvl9pPr>
          </a:lstStyle>
          <a:p>
            <a:endParaRPr/>
          </a:p>
        </p:txBody>
      </p:sp>
      <p:sp>
        <p:nvSpPr>
          <p:cNvPr id="82" name="Google Shape;82;p12"/>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2"/>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5"/>
        <p:cNvGrpSpPr/>
        <p:nvPr/>
      </p:nvGrpSpPr>
      <p:grpSpPr>
        <a:xfrm>
          <a:off x="0" y="0"/>
          <a:ext cx="0" cy="0"/>
          <a:chOff x="0" y="0"/>
          <a:chExt cx="0" cy="0"/>
        </a:xfrm>
      </p:grpSpPr>
      <p:sp>
        <p:nvSpPr>
          <p:cNvPr id="86" name="Google Shape;86;p13"/>
          <p:cNvSpPr txBox="1">
            <a:spLocks noGrp="1"/>
          </p:cNvSpPr>
          <p:nvPr>
            <p:ph type="title"/>
          </p:nvPr>
        </p:nvSpPr>
        <p:spPr>
          <a:xfrm>
            <a:off x="1446212" y="609600"/>
            <a:ext cx="9302752" cy="2992904"/>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3600"/>
              <a:buFont typeface="Bodoni"/>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3"/>
          <p:cNvSpPr txBox="1">
            <a:spLocks noGrp="1"/>
          </p:cNvSpPr>
          <p:nvPr>
            <p:ph type="body" idx="1"/>
          </p:nvPr>
        </p:nvSpPr>
        <p:spPr>
          <a:xfrm>
            <a:off x="1720644" y="3610032"/>
            <a:ext cx="8752299" cy="532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r">
              <a:lnSpc>
                <a:spcPct val="110000"/>
              </a:lnSpc>
              <a:spcBef>
                <a:spcPts val="280"/>
              </a:spcBef>
              <a:spcAft>
                <a:spcPts val="0"/>
              </a:spcAft>
              <a:buSzPts val="980"/>
              <a:buNone/>
              <a:defRPr sz="1400"/>
            </a:lvl1pPr>
            <a:lvl2pPr marL="914400" lvl="1" indent="-228600" algn="l">
              <a:spcBef>
                <a:spcPts val="600"/>
              </a:spcBef>
              <a:spcAft>
                <a:spcPts val="0"/>
              </a:spcAft>
              <a:buSzPts val="980"/>
              <a:buNone/>
              <a:defRPr sz="1400"/>
            </a:lvl2pPr>
            <a:lvl3pPr marL="1371600" lvl="2" indent="-228600" algn="l">
              <a:spcBef>
                <a:spcPts val="600"/>
              </a:spcBef>
              <a:spcAft>
                <a:spcPts val="0"/>
              </a:spcAft>
              <a:buSzPts val="840"/>
              <a:buNone/>
              <a:defRPr sz="1200"/>
            </a:lvl3pPr>
            <a:lvl4pPr marL="1828800" lvl="3" indent="-228600" algn="l">
              <a:spcBef>
                <a:spcPts val="600"/>
              </a:spcBef>
              <a:spcAft>
                <a:spcPts val="0"/>
              </a:spcAft>
              <a:buSzPts val="700"/>
              <a:buNone/>
              <a:defRPr sz="1000"/>
            </a:lvl4pPr>
            <a:lvl5pPr marL="2286000" lvl="4" indent="-228600" algn="l">
              <a:spcBef>
                <a:spcPts val="600"/>
              </a:spcBef>
              <a:spcAft>
                <a:spcPts val="0"/>
              </a:spcAft>
              <a:buSzPts val="700"/>
              <a:buNone/>
              <a:defRPr sz="1000"/>
            </a:lvl5pPr>
            <a:lvl6pPr marL="2743200" lvl="5" indent="-228600" algn="l">
              <a:spcBef>
                <a:spcPts val="600"/>
              </a:spcBef>
              <a:spcAft>
                <a:spcPts val="0"/>
              </a:spcAft>
              <a:buSzPts val="700"/>
              <a:buNone/>
              <a:defRPr sz="1000"/>
            </a:lvl6pPr>
            <a:lvl7pPr marL="3200400" lvl="6" indent="-228600" algn="l">
              <a:spcBef>
                <a:spcPts val="600"/>
              </a:spcBef>
              <a:spcAft>
                <a:spcPts val="0"/>
              </a:spcAft>
              <a:buSzPts val="700"/>
              <a:buNone/>
              <a:defRPr sz="1000"/>
            </a:lvl7pPr>
            <a:lvl8pPr marL="3657600" lvl="7" indent="-228600" algn="l">
              <a:spcBef>
                <a:spcPts val="600"/>
              </a:spcBef>
              <a:spcAft>
                <a:spcPts val="0"/>
              </a:spcAft>
              <a:buSzPts val="700"/>
              <a:buNone/>
              <a:defRPr sz="1000"/>
            </a:lvl8pPr>
            <a:lvl9pPr marL="4114800" lvl="8" indent="-228600" algn="l">
              <a:spcBef>
                <a:spcPts val="600"/>
              </a:spcBef>
              <a:spcAft>
                <a:spcPts val="600"/>
              </a:spcAft>
              <a:buSzPts val="700"/>
              <a:buNone/>
              <a:defRPr sz="1000"/>
            </a:lvl9pPr>
          </a:lstStyle>
          <a:p>
            <a:endParaRPr/>
          </a:p>
        </p:txBody>
      </p:sp>
      <p:sp>
        <p:nvSpPr>
          <p:cNvPr id="88" name="Google Shape;88;p13"/>
          <p:cNvSpPr txBox="1">
            <a:spLocks noGrp="1"/>
          </p:cNvSpPr>
          <p:nvPr>
            <p:ph type="body" idx="2"/>
          </p:nvPr>
        </p:nvSpPr>
        <p:spPr>
          <a:xfrm>
            <a:off x="913794" y="4304353"/>
            <a:ext cx="10353763" cy="1489496"/>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marL="457200" lvl="0" indent="-228600" algn="ctr">
              <a:lnSpc>
                <a:spcPct val="110000"/>
              </a:lnSpc>
              <a:spcBef>
                <a:spcPts val="320"/>
              </a:spcBef>
              <a:spcAft>
                <a:spcPts val="0"/>
              </a:spcAft>
              <a:buSzPts val="1120"/>
              <a:buNone/>
              <a:defRPr sz="1600"/>
            </a:lvl1pPr>
            <a:lvl2pPr marL="914400" lvl="1" indent="-228600" algn="l">
              <a:spcBef>
                <a:spcPts val="600"/>
              </a:spcBef>
              <a:spcAft>
                <a:spcPts val="0"/>
              </a:spcAft>
              <a:buSzPts val="980"/>
              <a:buNone/>
              <a:defRPr sz="1400"/>
            </a:lvl2pPr>
            <a:lvl3pPr marL="1371600" lvl="2" indent="-228600" algn="l">
              <a:spcBef>
                <a:spcPts val="600"/>
              </a:spcBef>
              <a:spcAft>
                <a:spcPts val="0"/>
              </a:spcAft>
              <a:buSzPts val="840"/>
              <a:buNone/>
              <a:defRPr sz="1200"/>
            </a:lvl3pPr>
            <a:lvl4pPr marL="1828800" lvl="3" indent="-228600" algn="l">
              <a:spcBef>
                <a:spcPts val="600"/>
              </a:spcBef>
              <a:spcAft>
                <a:spcPts val="0"/>
              </a:spcAft>
              <a:buSzPts val="700"/>
              <a:buNone/>
              <a:defRPr sz="1000"/>
            </a:lvl4pPr>
            <a:lvl5pPr marL="2286000" lvl="4" indent="-228600" algn="l">
              <a:spcBef>
                <a:spcPts val="600"/>
              </a:spcBef>
              <a:spcAft>
                <a:spcPts val="0"/>
              </a:spcAft>
              <a:buSzPts val="700"/>
              <a:buNone/>
              <a:defRPr sz="1000"/>
            </a:lvl5pPr>
            <a:lvl6pPr marL="2743200" lvl="5" indent="-228600" algn="l">
              <a:spcBef>
                <a:spcPts val="600"/>
              </a:spcBef>
              <a:spcAft>
                <a:spcPts val="0"/>
              </a:spcAft>
              <a:buSzPts val="700"/>
              <a:buNone/>
              <a:defRPr sz="1000"/>
            </a:lvl6pPr>
            <a:lvl7pPr marL="3200400" lvl="6" indent="-228600" algn="l">
              <a:spcBef>
                <a:spcPts val="600"/>
              </a:spcBef>
              <a:spcAft>
                <a:spcPts val="0"/>
              </a:spcAft>
              <a:buSzPts val="700"/>
              <a:buNone/>
              <a:defRPr sz="1000"/>
            </a:lvl7pPr>
            <a:lvl8pPr marL="3657600" lvl="7" indent="-228600" algn="l">
              <a:spcBef>
                <a:spcPts val="600"/>
              </a:spcBef>
              <a:spcAft>
                <a:spcPts val="0"/>
              </a:spcAft>
              <a:buSzPts val="700"/>
              <a:buNone/>
              <a:defRPr sz="1000"/>
            </a:lvl8pPr>
            <a:lvl9pPr marL="4114800" lvl="8" indent="-228600" algn="l">
              <a:spcBef>
                <a:spcPts val="600"/>
              </a:spcBef>
              <a:spcAft>
                <a:spcPts val="600"/>
              </a:spcAft>
              <a:buSzPts val="700"/>
              <a:buNone/>
              <a:defRPr sz="1000"/>
            </a:lvl9pPr>
          </a:lstStyle>
          <a:p>
            <a:endParaRPr/>
          </a:p>
        </p:txBody>
      </p:sp>
      <p:sp>
        <p:nvSpPr>
          <p:cNvPr id="89" name="Google Shape;89;p13"/>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3"/>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3"/>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92" name="Google Shape;92;p13"/>
          <p:cNvSpPr txBox="1"/>
          <p:nvPr/>
        </p:nvSpPr>
        <p:spPr>
          <a:xfrm>
            <a:off x="990600" y="88479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Sorts Mill Goudy"/>
              <a:buNone/>
            </a:pPr>
            <a:r>
              <a:rPr lang="en-GB" sz="8000" b="0" i="0" u="none" strike="noStrike" cap="none">
                <a:solidFill>
                  <a:schemeClr val="lt1"/>
                </a:solidFill>
                <a:latin typeface="Sorts Mill Goudy"/>
                <a:ea typeface="Sorts Mill Goudy"/>
                <a:cs typeface="Sorts Mill Goudy"/>
                <a:sym typeface="Sorts Mill Goudy"/>
              </a:rPr>
              <a:t>“</a:t>
            </a:r>
            <a:endParaRPr/>
          </a:p>
        </p:txBody>
      </p:sp>
      <p:sp>
        <p:nvSpPr>
          <p:cNvPr id="93" name="Google Shape;93;p13"/>
          <p:cNvSpPr txBox="1"/>
          <p:nvPr/>
        </p:nvSpPr>
        <p:spPr>
          <a:xfrm>
            <a:off x="10504716" y="2928258"/>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Sorts Mill Goudy"/>
              <a:buNone/>
            </a:pPr>
            <a:r>
              <a:rPr lang="en-GB" sz="8000" b="0" i="0" u="none" strike="noStrike" cap="none">
                <a:solidFill>
                  <a:schemeClr val="lt1"/>
                </a:solidFill>
                <a:latin typeface="Sorts Mill Goudy"/>
                <a:ea typeface="Sorts Mill Goudy"/>
                <a:cs typeface="Sorts Mill Goudy"/>
                <a:sym typeface="Sorts Mill Goudy"/>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4"/>
        <p:cNvGrpSpPr/>
        <p:nvPr/>
      </p:nvGrpSpPr>
      <p:grpSpPr>
        <a:xfrm>
          <a:off x="0" y="0"/>
          <a:ext cx="0" cy="0"/>
          <a:chOff x="0" y="0"/>
          <a:chExt cx="0" cy="0"/>
        </a:xfrm>
      </p:grpSpPr>
      <p:sp>
        <p:nvSpPr>
          <p:cNvPr id="95" name="Google Shape;95;p14"/>
          <p:cNvSpPr txBox="1">
            <a:spLocks noGrp="1"/>
          </p:cNvSpPr>
          <p:nvPr>
            <p:ph type="title"/>
          </p:nvPr>
        </p:nvSpPr>
        <p:spPr>
          <a:xfrm>
            <a:off x="913794" y="2126942"/>
            <a:ext cx="10353763" cy="2511835"/>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lvl="0" algn="ctr">
              <a:lnSpc>
                <a:spcPct val="90000"/>
              </a:lnSpc>
              <a:spcBef>
                <a:spcPts val="0"/>
              </a:spcBef>
              <a:spcAft>
                <a:spcPts val="0"/>
              </a:spcAft>
              <a:buClr>
                <a:schemeClr val="lt2"/>
              </a:buClr>
              <a:buSzPts val="3200"/>
              <a:buFont typeface="Bodoni"/>
              <a:buNone/>
              <a:defRPr sz="3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14"/>
          <p:cNvSpPr txBox="1">
            <a:spLocks noGrp="1"/>
          </p:cNvSpPr>
          <p:nvPr>
            <p:ph type="body" idx="1"/>
          </p:nvPr>
        </p:nvSpPr>
        <p:spPr>
          <a:xfrm>
            <a:off x="913784" y="4650556"/>
            <a:ext cx="10352199" cy="1140644"/>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320"/>
              </a:spcBef>
              <a:spcAft>
                <a:spcPts val="0"/>
              </a:spcAft>
              <a:buSzPts val="1120"/>
              <a:buNone/>
              <a:defRPr sz="1600"/>
            </a:lvl1pPr>
            <a:lvl2pPr marL="914400" lvl="1" indent="-228600" algn="l">
              <a:spcBef>
                <a:spcPts val="600"/>
              </a:spcBef>
              <a:spcAft>
                <a:spcPts val="0"/>
              </a:spcAft>
              <a:buSzPts val="980"/>
              <a:buNone/>
              <a:defRPr sz="1400"/>
            </a:lvl2pPr>
            <a:lvl3pPr marL="1371600" lvl="2" indent="-228600" algn="l">
              <a:spcBef>
                <a:spcPts val="600"/>
              </a:spcBef>
              <a:spcAft>
                <a:spcPts val="0"/>
              </a:spcAft>
              <a:buSzPts val="840"/>
              <a:buNone/>
              <a:defRPr sz="1200"/>
            </a:lvl3pPr>
            <a:lvl4pPr marL="1828800" lvl="3" indent="-228600" algn="l">
              <a:spcBef>
                <a:spcPts val="600"/>
              </a:spcBef>
              <a:spcAft>
                <a:spcPts val="0"/>
              </a:spcAft>
              <a:buSzPts val="700"/>
              <a:buNone/>
              <a:defRPr sz="1000"/>
            </a:lvl4pPr>
            <a:lvl5pPr marL="2286000" lvl="4" indent="-228600" algn="l">
              <a:spcBef>
                <a:spcPts val="600"/>
              </a:spcBef>
              <a:spcAft>
                <a:spcPts val="0"/>
              </a:spcAft>
              <a:buSzPts val="700"/>
              <a:buNone/>
              <a:defRPr sz="1000"/>
            </a:lvl5pPr>
            <a:lvl6pPr marL="2743200" lvl="5" indent="-228600" algn="l">
              <a:spcBef>
                <a:spcPts val="600"/>
              </a:spcBef>
              <a:spcAft>
                <a:spcPts val="0"/>
              </a:spcAft>
              <a:buSzPts val="700"/>
              <a:buNone/>
              <a:defRPr sz="1000"/>
            </a:lvl6pPr>
            <a:lvl7pPr marL="3200400" lvl="6" indent="-228600" algn="l">
              <a:spcBef>
                <a:spcPts val="600"/>
              </a:spcBef>
              <a:spcAft>
                <a:spcPts val="0"/>
              </a:spcAft>
              <a:buSzPts val="700"/>
              <a:buNone/>
              <a:defRPr sz="1000"/>
            </a:lvl7pPr>
            <a:lvl8pPr marL="3657600" lvl="7" indent="-228600" algn="l">
              <a:spcBef>
                <a:spcPts val="600"/>
              </a:spcBef>
              <a:spcAft>
                <a:spcPts val="0"/>
              </a:spcAft>
              <a:buSzPts val="700"/>
              <a:buNone/>
              <a:defRPr sz="1000"/>
            </a:lvl8pPr>
            <a:lvl9pPr marL="4114800" lvl="8" indent="-228600" algn="l">
              <a:spcBef>
                <a:spcPts val="600"/>
              </a:spcBef>
              <a:spcAft>
                <a:spcPts val="600"/>
              </a:spcAft>
              <a:buSzPts val="700"/>
              <a:buNone/>
              <a:defRPr sz="1000"/>
            </a:lvl9pPr>
          </a:lstStyle>
          <a:p>
            <a:endParaRPr/>
          </a:p>
        </p:txBody>
      </p:sp>
      <p:sp>
        <p:nvSpPr>
          <p:cNvPr id="97" name="Google Shape;97;p14"/>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4"/>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14"/>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0"/>
        <p:cNvGrpSpPr/>
        <p:nvPr/>
      </p:nvGrpSpPr>
      <p:grpSpPr>
        <a:xfrm>
          <a:off x="0" y="0"/>
          <a:ext cx="0" cy="0"/>
          <a:chOff x="0" y="0"/>
          <a:chExt cx="0" cy="0"/>
        </a:xfrm>
      </p:grpSpPr>
      <p:sp>
        <p:nvSpPr>
          <p:cNvPr id="101" name="Google Shape;101;p15"/>
          <p:cNvSpPr txBox="1">
            <a:spLocks noGrp="1"/>
          </p:cNvSpPr>
          <p:nvPr>
            <p:ph type="title"/>
          </p:nvPr>
        </p:nvSpPr>
        <p:spPr>
          <a:xfrm>
            <a:off x="913795" y="609600"/>
            <a:ext cx="10353762" cy="97045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5"/>
          <p:cNvSpPr txBox="1">
            <a:spLocks noGrp="1"/>
          </p:cNvSpPr>
          <p:nvPr>
            <p:ph type="body" idx="1"/>
          </p:nvPr>
        </p:nvSpPr>
        <p:spPr>
          <a:xfrm>
            <a:off x="913795" y="1885950"/>
            <a:ext cx="3300984" cy="764782"/>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40"/>
              </a:spcBef>
              <a:spcAft>
                <a:spcPts val="0"/>
              </a:spcAft>
              <a:buSzPts val="1540"/>
              <a:buNone/>
              <a:defRPr sz="2200" b="0">
                <a:solidFill>
                  <a:schemeClr val="lt1"/>
                </a:solidFill>
              </a:defRPr>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103" name="Google Shape;103;p15"/>
          <p:cNvSpPr txBox="1">
            <a:spLocks noGrp="1"/>
          </p:cNvSpPr>
          <p:nvPr>
            <p:ph type="body" idx="2"/>
          </p:nvPr>
        </p:nvSpPr>
        <p:spPr>
          <a:xfrm>
            <a:off x="913795" y="2768112"/>
            <a:ext cx="3300984" cy="3023088"/>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280"/>
              </a:spcBef>
              <a:spcAft>
                <a:spcPts val="0"/>
              </a:spcAft>
              <a:buSzPts val="980"/>
              <a:buNone/>
              <a:defRPr sz="14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104" name="Google Shape;104;p15"/>
          <p:cNvSpPr txBox="1">
            <a:spLocks noGrp="1"/>
          </p:cNvSpPr>
          <p:nvPr>
            <p:ph type="body" idx="3"/>
          </p:nvPr>
        </p:nvSpPr>
        <p:spPr>
          <a:xfrm>
            <a:off x="4446711" y="1885949"/>
            <a:ext cx="3300984" cy="764783"/>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40"/>
              </a:spcBef>
              <a:spcAft>
                <a:spcPts val="0"/>
              </a:spcAft>
              <a:buSzPts val="1540"/>
              <a:buNone/>
              <a:defRPr sz="2200" b="0">
                <a:solidFill>
                  <a:schemeClr val="lt1"/>
                </a:solidFill>
              </a:defRPr>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105" name="Google Shape;105;p15"/>
          <p:cNvSpPr txBox="1">
            <a:spLocks noGrp="1"/>
          </p:cNvSpPr>
          <p:nvPr>
            <p:ph type="body" idx="4"/>
          </p:nvPr>
        </p:nvSpPr>
        <p:spPr>
          <a:xfrm>
            <a:off x="4441435" y="2768112"/>
            <a:ext cx="3300984" cy="3023088"/>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280"/>
              </a:spcBef>
              <a:spcAft>
                <a:spcPts val="0"/>
              </a:spcAft>
              <a:buSzPts val="980"/>
              <a:buNone/>
              <a:defRPr sz="14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106" name="Google Shape;106;p15"/>
          <p:cNvSpPr txBox="1">
            <a:spLocks noGrp="1"/>
          </p:cNvSpPr>
          <p:nvPr>
            <p:ph type="body" idx="5"/>
          </p:nvPr>
        </p:nvSpPr>
        <p:spPr>
          <a:xfrm>
            <a:off x="7966572" y="1885950"/>
            <a:ext cx="3300984" cy="764782"/>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40"/>
              </a:spcBef>
              <a:spcAft>
                <a:spcPts val="0"/>
              </a:spcAft>
              <a:buSzPts val="1540"/>
              <a:buNone/>
              <a:defRPr sz="2200" b="0">
                <a:solidFill>
                  <a:schemeClr val="lt1"/>
                </a:solidFill>
              </a:defRPr>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107" name="Google Shape;107;p15"/>
          <p:cNvSpPr txBox="1">
            <a:spLocks noGrp="1"/>
          </p:cNvSpPr>
          <p:nvPr>
            <p:ph type="body" idx="6"/>
          </p:nvPr>
        </p:nvSpPr>
        <p:spPr>
          <a:xfrm>
            <a:off x="7966572" y="2768110"/>
            <a:ext cx="3300984" cy="302308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280"/>
              </a:spcBef>
              <a:spcAft>
                <a:spcPts val="0"/>
              </a:spcAft>
              <a:buSzPts val="980"/>
              <a:buNone/>
              <a:defRPr sz="14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108" name="Google Shape;108;p15"/>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5"/>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15"/>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1"/>
        <p:cNvGrpSpPr/>
        <p:nvPr/>
      </p:nvGrpSpPr>
      <p:grpSpPr>
        <a:xfrm>
          <a:off x="0" y="0"/>
          <a:ext cx="0" cy="0"/>
          <a:chOff x="0" y="0"/>
          <a:chExt cx="0" cy="0"/>
        </a:xfrm>
      </p:grpSpPr>
      <p:pic>
        <p:nvPicPr>
          <p:cNvPr id="112" name="Google Shape;112;p16" descr="Slate-V2-HD-3colPhotoInset.png"/>
          <p:cNvPicPr preferRelativeResize="0"/>
          <p:nvPr/>
        </p:nvPicPr>
        <p:blipFill rotWithShape="1">
          <a:blip r:embed="rId2">
            <a:alphaModFix/>
          </a:blip>
          <a:srcRect/>
          <a:stretch/>
        </p:blipFill>
        <p:spPr>
          <a:xfrm>
            <a:off x="897962" y="1818214"/>
            <a:ext cx="3339972" cy="1847851"/>
          </a:xfrm>
          <a:prstGeom prst="rect">
            <a:avLst/>
          </a:prstGeom>
          <a:noFill/>
          <a:ln>
            <a:noFill/>
          </a:ln>
        </p:spPr>
      </p:pic>
      <p:pic>
        <p:nvPicPr>
          <p:cNvPr id="113" name="Google Shape;113;p16" descr="Slate-V2-HD-3colPhotoInset.png"/>
          <p:cNvPicPr preferRelativeResize="0"/>
          <p:nvPr/>
        </p:nvPicPr>
        <p:blipFill rotWithShape="1">
          <a:blip r:embed="rId2">
            <a:alphaModFix/>
          </a:blip>
          <a:srcRect/>
          <a:stretch/>
        </p:blipFill>
        <p:spPr>
          <a:xfrm>
            <a:off x="4403800" y="1818214"/>
            <a:ext cx="3339972" cy="1847851"/>
          </a:xfrm>
          <a:prstGeom prst="rect">
            <a:avLst/>
          </a:prstGeom>
          <a:noFill/>
          <a:ln>
            <a:noFill/>
          </a:ln>
        </p:spPr>
      </p:pic>
      <p:pic>
        <p:nvPicPr>
          <p:cNvPr id="114" name="Google Shape;114;p16" descr="Slate-V2-HD-3colPhotoInset.png"/>
          <p:cNvPicPr preferRelativeResize="0"/>
          <p:nvPr/>
        </p:nvPicPr>
        <p:blipFill rotWithShape="1">
          <a:blip r:embed="rId2">
            <a:alphaModFix/>
          </a:blip>
          <a:srcRect/>
          <a:stretch/>
        </p:blipFill>
        <p:spPr>
          <a:xfrm>
            <a:off x="7936051" y="1818214"/>
            <a:ext cx="3339972" cy="1847851"/>
          </a:xfrm>
          <a:prstGeom prst="rect">
            <a:avLst/>
          </a:prstGeom>
          <a:noFill/>
          <a:ln>
            <a:noFill/>
          </a:ln>
        </p:spPr>
      </p:pic>
      <p:sp>
        <p:nvSpPr>
          <p:cNvPr id="115" name="Google Shape;115;p16"/>
          <p:cNvSpPr txBox="1">
            <a:spLocks noGrp="1"/>
          </p:cNvSpPr>
          <p:nvPr>
            <p:ph type="title"/>
          </p:nvPr>
        </p:nvSpPr>
        <p:spPr>
          <a:xfrm>
            <a:off x="913794" y="609600"/>
            <a:ext cx="10353763" cy="97045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16"/>
          <p:cNvSpPr txBox="1">
            <a:spLocks noGrp="1"/>
          </p:cNvSpPr>
          <p:nvPr>
            <p:ph type="body" idx="1"/>
          </p:nvPr>
        </p:nvSpPr>
        <p:spPr>
          <a:xfrm>
            <a:off x="913795" y="3904106"/>
            <a:ext cx="3300984" cy="576262"/>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00"/>
              </a:spcBef>
              <a:spcAft>
                <a:spcPts val="0"/>
              </a:spcAft>
              <a:buSzPts val="1400"/>
              <a:buNone/>
              <a:defRPr sz="2000" b="0">
                <a:solidFill>
                  <a:schemeClr val="lt1"/>
                </a:solidFill>
              </a:defRPr>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117" name="Google Shape;117;p16"/>
          <p:cNvSpPr>
            <a:spLocks noGrp="1"/>
          </p:cNvSpPr>
          <p:nvPr>
            <p:ph type="pic" idx="2"/>
          </p:nvPr>
        </p:nvSpPr>
        <p:spPr>
          <a:xfrm>
            <a:off x="1018102" y="1938918"/>
            <a:ext cx="3092368" cy="1602954"/>
          </a:xfrm>
          <a:prstGeom prst="roundRect">
            <a:avLst>
              <a:gd name="adj" fmla="val 1858"/>
            </a:avLst>
          </a:prstGeom>
          <a:noFill/>
          <a:ln>
            <a:noFill/>
          </a:ln>
          <a:effectLst>
            <a:outerShdw blurRad="38100" dist="25400" dir="4440000">
              <a:srgbClr val="000000">
                <a:alpha val="35686"/>
              </a:srgbClr>
            </a:outerShdw>
          </a:effectLst>
        </p:spPr>
        <p:txBody>
          <a:bodyPr spcFirstLastPara="1" wrap="square" lIns="91425" tIns="45700" rIns="91425" bIns="45700" anchor="t" anchorCtr="0">
            <a:noAutofit/>
          </a:bodyPr>
          <a:lstStyle>
            <a:lvl1pPr marR="0" lvl="0" algn="ctr" rtl="0">
              <a:lnSpc>
                <a:spcPct val="110000"/>
              </a:lnSpc>
              <a:spcBef>
                <a:spcPts val="32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1pPr>
            <a:lvl2pPr marR="0" lvl="1"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2pPr>
            <a:lvl3pPr marR="0" lvl="2"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3pPr>
            <a:lvl4pPr marR="0" lvl="3"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4pPr>
            <a:lvl5pPr marR="0" lvl="4"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5pPr>
            <a:lvl6pPr marR="0" lvl="5"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6pPr>
            <a:lvl7pPr marR="0" lvl="6"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7pPr>
            <a:lvl8pPr marR="0" lvl="7"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8pPr>
            <a:lvl9pPr marR="0" lvl="8" algn="l" rtl="0">
              <a:spcBef>
                <a:spcPts val="600"/>
              </a:spcBef>
              <a:spcAft>
                <a:spcPts val="60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9pPr>
          </a:lstStyle>
          <a:p>
            <a:endParaRPr/>
          </a:p>
        </p:txBody>
      </p:sp>
      <p:sp>
        <p:nvSpPr>
          <p:cNvPr id="118" name="Google Shape;118;p16"/>
          <p:cNvSpPr txBox="1">
            <a:spLocks noGrp="1"/>
          </p:cNvSpPr>
          <p:nvPr>
            <p:ph type="body" idx="3"/>
          </p:nvPr>
        </p:nvSpPr>
        <p:spPr>
          <a:xfrm>
            <a:off x="913795" y="4572443"/>
            <a:ext cx="3300984" cy="1218758"/>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280"/>
              </a:spcBef>
              <a:spcAft>
                <a:spcPts val="0"/>
              </a:spcAft>
              <a:buSzPts val="980"/>
              <a:buNone/>
              <a:defRPr sz="14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119" name="Google Shape;119;p16"/>
          <p:cNvSpPr txBox="1">
            <a:spLocks noGrp="1"/>
          </p:cNvSpPr>
          <p:nvPr>
            <p:ph type="body" idx="4"/>
          </p:nvPr>
        </p:nvSpPr>
        <p:spPr>
          <a:xfrm>
            <a:off x="4442788" y="3904106"/>
            <a:ext cx="3300984" cy="576262"/>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00"/>
              </a:spcBef>
              <a:spcAft>
                <a:spcPts val="0"/>
              </a:spcAft>
              <a:buSzPts val="1400"/>
              <a:buNone/>
              <a:defRPr sz="2000" b="0">
                <a:solidFill>
                  <a:schemeClr val="lt1"/>
                </a:solidFill>
              </a:defRPr>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120" name="Google Shape;120;p16"/>
          <p:cNvSpPr>
            <a:spLocks noGrp="1"/>
          </p:cNvSpPr>
          <p:nvPr>
            <p:ph type="pic" idx="5"/>
          </p:nvPr>
        </p:nvSpPr>
        <p:spPr>
          <a:xfrm>
            <a:off x="4545743" y="1939094"/>
            <a:ext cx="3092368" cy="1608164"/>
          </a:xfrm>
          <a:prstGeom prst="roundRect">
            <a:avLst>
              <a:gd name="adj" fmla="val 1858"/>
            </a:avLst>
          </a:prstGeom>
          <a:noFill/>
          <a:ln>
            <a:noFill/>
          </a:ln>
          <a:effectLst>
            <a:outerShdw blurRad="38100" dist="25400" dir="4440000">
              <a:srgbClr val="000000">
                <a:alpha val="35686"/>
              </a:srgbClr>
            </a:outerShdw>
          </a:effectLst>
        </p:spPr>
        <p:txBody>
          <a:bodyPr spcFirstLastPara="1" wrap="square" lIns="91425" tIns="45700" rIns="91425" bIns="45700" anchor="t" anchorCtr="0">
            <a:noAutofit/>
          </a:bodyPr>
          <a:lstStyle>
            <a:lvl1pPr marR="0" lvl="0" algn="ctr" rtl="0">
              <a:lnSpc>
                <a:spcPct val="110000"/>
              </a:lnSpc>
              <a:spcBef>
                <a:spcPts val="32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1pPr>
            <a:lvl2pPr marR="0" lvl="1"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2pPr>
            <a:lvl3pPr marR="0" lvl="2"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3pPr>
            <a:lvl4pPr marR="0" lvl="3"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4pPr>
            <a:lvl5pPr marR="0" lvl="4"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5pPr>
            <a:lvl6pPr marR="0" lvl="5"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6pPr>
            <a:lvl7pPr marR="0" lvl="6"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7pPr>
            <a:lvl8pPr marR="0" lvl="7"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8pPr>
            <a:lvl9pPr marR="0" lvl="8" algn="l" rtl="0">
              <a:spcBef>
                <a:spcPts val="600"/>
              </a:spcBef>
              <a:spcAft>
                <a:spcPts val="60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9pPr>
          </a:lstStyle>
          <a:p>
            <a:endParaRPr/>
          </a:p>
        </p:txBody>
      </p:sp>
      <p:sp>
        <p:nvSpPr>
          <p:cNvPr id="121" name="Google Shape;121;p16"/>
          <p:cNvSpPr txBox="1">
            <a:spLocks noGrp="1"/>
          </p:cNvSpPr>
          <p:nvPr>
            <p:ph type="body" idx="6"/>
          </p:nvPr>
        </p:nvSpPr>
        <p:spPr>
          <a:xfrm>
            <a:off x="4441435" y="4572442"/>
            <a:ext cx="3300984" cy="1218758"/>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280"/>
              </a:spcBef>
              <a:spcAft>
                <a:spcPts val="0"/>
              </a:spcAft>
              <a:buSzPts val="980"/>
              <a:buNone/>
              <a:defRPr sz="14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122" name="Google Shape;122;p16"/>
          <p:cNvSpPr txBox="1">
            <a:spLocks noGrp="1"/>
          </p:cNvSpPr>
          <p:nvPr>
            <p:ph type="body" idx="7"/>
          </p:nvPr>
        </p:nvSpPr>
        <p:spPr>
          <a:xfrm>
            <a:off x="7966697" y="3904106"/>
            <a:ext cx="3300984" cy="576262"/>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lvl1pPr marL="457200" lvl="0" indent="-228600" algn="ctr">
              <a:lnSpc>
                <a:spcPct val="110000"/>
              </a:lnSpc>
              <a:spcBef>
                <a:spcPts val="400"/>
              </a:spcBef>
              <a:spcAft>
                <a:spcPts val="0"/>
              </a:spcAft>
              <a:buSzPts val="1400"/>
              <a:buNone/>
              <a:defRPr sz="2000" b="0">
                <a:solidFill>
                  <a:schemeClr val="lt1"/>
                </a:solidFill>
              </a:defRPr>
            </a:lvl1pPr>
            <a:lvl2pPr marL="914400" lvl="1" indent="-228600" algn="l">
              <a:spcBef>
                <a:spcPts val="600"/>
              </a:spcBef>
              <a:spcAft>
                <a:spcPts val="0"/>
              </a:spcAft>
              <a:buSzPts val="1400"/>
              <a:buNone/>
              <a:defRPr sz="2000" b="1"/>
            </a:lvl2pPr>
            <a:lvl3pPr marL="1371600" lvl="2" indent="-228600" algn="l">
              <a:spcBef>
                <a:spcPts val="600"/>
              </a:spcBef>
              <a:spcAft>
                <a:spcPts val="0"/>
              </a:spcAft>
              <a:buSzPts val="1260"/>
              <a:buNone/>
              <a:defRPr sz="1800" b="1"/>
            </a:lvl3pPr>
            <a:lvl4pPr marL="1828800" lvl="3" indent="-228600" algn="l">
              <a:spcBef>
                <a:spcPts val="600"/>
              </a:spcBef>
              <a:spcAft>
                <a:spcPts val="0"/>
              </a:spcAft>
              <a:buSzPts val="1120"/>
              <a:buNone/>
              <a:defRPr sz="1600" b="1"/>
            </a:lvl4pPr>
            <a:lvl5pPr marL="2286000" lvl="4" indent="-228600" algn="l">
              <a:spcBef>
                <a:spcPts val="600"/>
              </a:spcBef>
              <a:spcAft>
                <a:spcPts val="0"/>
              </a:spcAft>
              <a:buSzPts val="1120"/>
              <a:buNone/>
              <a:defRPr sz="1600" b="1"/>
            </a:lvl5pPr>
            <a:lvl6pPr marL="2743200" lvl="5" indent="-228600" algn="l">
              <a:spcBef>
                <a:spcPts val="600"/>
              </a:spcBef>
              <a:spcAft>
                <a:spcPts val="0"/>
              </a:spcAft>
              <a:buSzPts val="1120"/>
              <a:buNone/>
              <a:defRPr sz="1600" b="1"/>
            </a:lvl6pPr>
            <a:lvl7pPr marL="3200400" lvl="6" indent="-228600" algn="l">
              <a:spcBef>
                <a:spcPts val="600"/>
              </a:spcBef>
              <a:spcAft>
                <a:spcPts val="0"/>
              </a:spcAft>
              <a:buSzPts val="1120"/>
              <a:buNone/>
              <a:defRPr sz="1600" b="1"/>
            </a:lvl7pPr>
            <a:lvl8pPr marL="3657600" lvl="7" indent="-228600" algn="l">
              <a:spcBef>
                <a:spcPts val="600"/>
              </a:spcBef>
              <a:spcAft>
                <a:spcPts val="0"/>
              </a:spcAft>
              <a:buSzPts val="1120"/>
              <a:buNone/>
              <a:defRPr sz="1600" b="1"/>
            </a:lvl8pPr>
            <a:lvl9pPr marL="4114800" lvl="8" indent="-228600" algn="l">
              <a:spcBef>
                <a:spcPts val="600"/>
              </a:spcBef>
              <a:spcAft>
                <a:spcPts val="600"/>
              </a:spcAft>
              <a:buSzPts val="1120"/>
              <a:buNone/>
              <a:defRPr sz="1600" b="1"/>
            </a:lvl9pPr>
          </a:lstStyle>
          <a:p>
            <a:endParaRPr/>
          </a:p>
        </p:txBody>
      </p:sp>
      <p:sp>
        <p:nvSpPr>
          <p:cNvPr id="123" name="Google Shape;123;p16"/>
          <p:cNvSpPr>
            <a:spLocks noGrp="1"/>
          </p:cNvSpPr>
          <p:nvPr>
            <p:ph type="pic" idx="8"/>
          </p:nvPr>
        </p:nvSpPr>
        <p:spPr>
          <a:xfrm>
            <a:off x="8075698" y="1934432"/>
            <a:ext cx="3092368" cy="1607294"/>
          </a:xfrm>
          <a:prstGeom prst="roundRect">
            <a:avLst>
              <a:gd name="adj" fmla="val 1858"/>
            </a:avLst>
          </a:prstGeom>
          <a:noFill/>
          <a:ln>
            <a:noFill/>
          </a:ln>
          <a:effectLst>
            <a:outerShdw blurRad="38100" dist="25400" dir="4440000">
              <a:srgbClr val="000000">
                <a:alpha val="35686"/>
              </a:srgbClr>
            </a:outerShdw>
          </a:effectLst>
        </p:spPr>
        <p:txBody>
          <a:bodyPr spcFirstLastPara="1" wrap="square" lIns="91425" tIns="45700" rIns="91425" bIns="45700" anchor="t" anchorCtr="0">
            <a:noAutofit/>
          </a:bodyPr>
          <a:lstStyle>
            <a:lvl1pPr marR="0" lvl="0" algn="ctr" rtl="0">
              <a:lnSpc>
                <a:spcPct val="110000"/>
              </a:lnSpc>
              <a:spcBef>
                <a:spcPts val="32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1pPr>
            <a:lvl2pPr marR="0" lvl="1"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2pPr>
            <a:lvl3pPr marR="0" lvl="2"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3pPr>
            <a:lvl4pPr marR="0" lvl="3"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4pPr>
            <a:lvl5pPr marR="0" lvl="4"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5pPr>
            <a:lvl6pPr marR="0" lvl="5"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6pPr>
            <a:lvl7pPr marR="0" lvl="6"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7pPr>
            <a:lvl8pPr marR="0" lvl="7" algn="l" rtl="0">
              <a:spcBef>
                <a:spcPts val="600"/>
              </a:spcBef>
              <a:spcAft>
                <a:spcPts val="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8pPr>
            <a:lvl9pPr marR="0" lvl="8" algn="l" rtl="0">
              <a:spcBef>
                <a:spcPts val="600"/>
              </a:spcBef>
              <a:spcAft>
                <a:spcPts val="600"/>
              </a:spcAft>
              <a:buClr>
                <a:schemeClr val="lt2"/>
              </a:buClr>
              <a:buSzPts val="1120"/>
              <a:buFont typeface="Noto Sans Symbols"/>
              <a:buNone/>
              <a:defRPr sz="1600" b="0" i="0" u="none" strike="noStrike" cap="none">
                <a:solidFill>
                  <a:schemeClr val="lt2"/>
                </a:solidFill>
                <a:latin typeface="Sorts Mill Goudy"/>
                <a:ea typeface="Sorts Mill Goudy"/>
                <a:cs typeface="Sorts Mill Goudy"/>
                <a:sym typeface="Sorts Mill Goudy"/>
              </a:defRPr>
            </a:lvl9pPr>
          </a:lstStyle>
          <a:p>
            <a:endParaRPr/>
          </a:p>
        </p:txBody>
      </p:sp>
      <p:sp>
        <p:nvSpPr>
          <p:cNvPr id="124" name="Google Shape;124;p16"/>
          <p:cNvSpPr txBox="1">
            <a:spLocks noGrp="1"/>
          </p:cNvSpPr>
          <p:nvPr>
            <p:ph type="body" idx="9"/>
          </p:nvPr>
        </p:nvSpPr>
        <p:spPr>
          <a:xfrm>
            <a:off x="7966572" y="4572442"/>
            <a:ext cx="3300984" cy="1218758"/>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228600" algn="ctr">
              <a:lnSpc>
                <a:spcPct val="110000"/>
              </a:lnSpc>
              <a:spcBef>
                <a:spcPts val="280"/>
              </a:spcBef>
              <a:spcAft>
                <a:spcPts val="0"/>
              </a:spcAft>
              <a:buSzPts val="980"/>
              <a:buNone/>
              <a:defRPr sz="1400"/>
            </a:lvl1pPr>
            <a:lvl2pPr marL="914400" lvl="1" indent="-228600" algn="l">
              <a:spcBef>
                <a:spcPts val="600"/>
              </a:spcBef>
              <a:spcAft>
                <a:spcPts val="0"/>
              </a:spcAft>
              <a:buSzPts val="840"/>
              <a:buNone/>
              <a:defRPr sz="1200"/>
            </a:lvl2pPr>
            <a:lvl3pPr marL="1371600" lvl="2" indent="-228600" algn="l">
              <a:spcBef>
                <a:spcPts val="600"/>
              </a:spcBef>
              <a:spcAft>
                <a:spcPts val="0"/>
              </a:spcAft>
              <a:buSzPts val="700"/>
              <a:buNone/>
              <a:defRPr sz="1000"/>
            </a:lvl3pPr>
            <a:lvl4pPr marL="1828800" lvl="3" indent="-228600" algn="l">
              <a:spcBef>
                <a:spcPts val="600"/>
              </a:spcBef>
              <a:spcAft>
                <a:spcPts val="0"/>
              </a:spcAft>
              <a:buSzPts val="630"/>
              <a:buNone/>
              <a:defRPr sz="900"/>
            </a:lvl4pPr>
            <a:lvl5pPr marL="2286000" lvl="4" indent="-228600" algn="l">
              <a:spcBef>
                <a:spcPts val="600"/>
              </a:spcBef>
              <a:spcAft>
                <a:spcPts val="0"/>
              </a:spcAft>
              <a:buSzPts val="630"/>
              <a:buNone/>
              <a:defRPr sz="900"/>
            </a:lvl5pPr>
            <a:lvl6pPr marL="2743200" lvl="5" indent="-228600" algn="l">
              <a:spcBef>
                <a:spcPts val="600"/>
              </a:spcBef>
              <a:spcAft>
                <a:spcPts val="0"/>
              </a:spcAft>
              <a:buSzPts val="630"/>
              <a:buNone/>
              <a:defRPr sz="900"/>
            </a:lvl6pPr>
            <a:lvl7pPr marL="3200400" lvl="6" indent="-228600" algn="l">
              <a:spcBef>
                <a:spcPts val="600"/>
              </a:spcBef>
              <a:spcAft>
                <a:spcPts val="0"/>
              </a:spcAft>
              <a:buSzPts val="630"/>
              <a:buNone/>
              <a:defRPr sz="900"/>
            </a:lvl7pPr>
            <a:lvl8pPr marL="3657600" lvl="7" indent="-228600" algn="l">
              <a:spcBef>
                <a:spcPts val="600"/>
              </a:spcBef>
              <a:spcAft>
                <a:spcPts val="0"/>
              </a:spcAft>
              <a:buSzPts val="630"/>
              <a:buNone/>
              <a:defRPr sz="900"/>
            </a:lvl8pPr>
            <a:lvl9pPr marL="4114800" lvl="8" indent="-228600" algn="l">
              <a:spcBef>
                <a:spcPts val="600"/>
              </a:spcBef>
              <a:spcAft>
                <a:spcPts val="600"/>
              </a:spcAft>
              <a:buSzPts val="630"/>
              <a:buNone/>
              <a:defRPr sz="900"/>
            </a:lvl9pPr>
          </a:lstStyle>
          <a:p>
            <a:endParaRPr/>
          </a:p>
        </p:txBody>
      </p:sp>
      <p:sp>
        <p:nvSpPr>
          <p:cNvPr id="125" name="Google Shape;125;p16"/>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16"/>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16"/>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17"/>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17"/>
          <p:cNvSpPr txBox="1">
            <a:spLocks noGrp="1"/>
          </p:cNvSpPr>
          <p:nvPr>
            <p:ph type="body" idx="1"/>
          </p:nvPr>
        </p:nvSpPr>
        <p:spPr>
          <a:xfrm rot="5400000">
            <a:off x="4233302" y="-1243056"/>
            <a:ext cx="3714749" cy="10353762"/>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a:lvl1pPr>
            <a:lvl2pPr marL="914400" lvl="1" indent="-308610" algn="l">
              <a:spcBef>
                <a:spcPts val="600"/>
              </a:spcBef>
              <a:spcAft>
                <a:spcPts val="0"/>
              </a:spcAft>
              <a:buSzPts val="1260"/>
              <a:buChar char="🞚"/>
              <a:defRPr/>
            </a:lvl2pPr>
            <a:lvl3pPr marL="1371600" lvl="2" indent="-308610" algn="l">
              <a:spcBef>
                <a:spcPts val="600"/>
              </a:spcBef>
              <a:spcAft>
                <a:spcPts val="0"/>
              </a:spcAft>
              <a:buSzPts val="1260"/>
              <a:buChar char="◈"/>
              <a:defRPr/>
            </a:lvl3pPr>
            <a:lvl4pPr marL="1828800" lvl="3" indent="-308610" algn="l">
              <a:spcBef>
                <a:spcPts val="600"/>
              </a:spcBef>
              <a:spcAft>
                <a:spcPts val="0"/>
              </a:spcAft>
              <a:buSzPts val="1260"/>
              <a:buChar char="🞚"/>
              <a:defRPr/>
            </a:lvl4pPr>
            <a:lvl5pPr marL="2286000" lvl="4" indent="-308610" algn="l">
              <a:spcBef>
                <a:spcPts val="600"/>
              </a:spcBef>
              <a:spcAft>
                <a:spcPts val="0"/>
              </a:spcAft>
              <a:buSzPts val="1260"/>
              <a:buChar char="◈"/>
              <a:defRPr/>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131" name="Google Shape;131;p17"/>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17"/>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17"/>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18"/>
          <p:cNvSpPr txBox="1">
            <a:spLocks noGrp="1"/>
          </p:cNvSpPr>
          <p:nvPr>
            <p:ph type="title"/>
          </p:nvPr>
        </p:nvSpPr>
        <p:spPr>
          <a:xfrm rot="5400000">
            <a:off x="7534511" y="2058156"/>
            <a:ext cx="5181601" cy="2284487"/>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lvl="0" algn="l">
              <a:lnSpc>
                <a:spcPct val="90000"/>
              </a:lnSpc>
              <a:spcBef>
                <a:spcPts val="0"/>
              </a:spcBef>
              <a:spcAft>
                <a:spcPts val="0"/>
              </a:spcAft>
              <a:buClr>
                <a:schemeClr val="lt2"/>
              </a:buClr>
              <a:buSzPts val="4600"/>
              <a:buFont typeface="Bodoni"/>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18"/>
          <p:cNvSpPr txBox="1">
            <a:spLocks noGrp="1"/>
          </p:cNvSpPr>
          <p:nvPr>
            <p:ph type="body" idx="1"/>
          </p:nvPr>
        </p:nvSpPr>
        <p:spPr>
          <a:xfrm rot="5400000">
            <a:off x="2281431" y="-758036"/>
            <a:ext cx="5181601" cy="7916872"/>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lvl="0" indent="-308610" algn="l">
              <a:lnSpc>
                <a:spcPct val="110000"/>
              </a:lnSpc>
              <a:spcBef>
                <a:spcPts val="360"/>
              </a:spcBef>
              <a:spcAft>
                <a:spcPts val="0"/>
              </a:spcAft>
              <a:buSzPts val="1260"/>
              <a:buChar char="◈"/>
              <a:defRPr/>
            </a:lvl1pPr>
            <a:lvl2pPr marL="914400" lvl="1" indent="-308610" algn="l">
              <a:spcBef>
                <a:spcPts val="600"/>
              </a:spcBef>
              <a:spcAft>
                <a:spcPts val="0"/>
              </a:spcAft>
              <a:buSzPts val="1260"/>
              <a:buChar char="🞚"/>
              <a:defRPr/>
            </a:lvl2pPr>
            <a:lvl3pPr marL="1371600" lvl="2" indent="-308610" algn="l">
              <a:spcBef>
                <a:spcPts val="600"/>
              </a:spcBef>
              <a:spcAft>
                <a:spcPts val="0"/>
              </a:spcAft>
              <a:buSzPts val="1260"/>
              <a:buChar char="◈"/>
              <a:defRPr/>
            </a:lvl3pPr>
            <a:lvl4pPr marL="1828800" lvl="3" indent="-308610" algn="l">
              <a:spcBef>
                <a:spcPts val="600"/>
              </a:spcBef>
              <a:spcAft>
                <a:spcPts val="0"/>
              </a:spcAft>
              <a:buSzPts val="1260"/>
              <a:buChar char="🞚"/>
              <a:defRPr/>
            </a:lvl4pPr>
            <a:lvl5pPr marL="2286000" lvl="4" indent="-308610" algn="l">
              <a:spcBef>
                <a:spcPts val="600"/>
              </a:spcBef>
              <a:spcAft>
                <a:spcPts val="0"/>
              </a:spcAft>
              <a:buSzPts val="1260"/>
              <a:buChar char="◈"/>
              <a:defRPr/>
            </a:lvl5pPr>
            <a:lvl6pPr marL="2743200" lvl="5" indent="-308610" algn="l">
              <a:spcBef>
                <a:spcPts val="600"/>
              </a:spcBef>
              <a:spcAft>
                <a:spcPts val="0"/>
              </a:spcAft>
              <a:buSzPts val="1260"/>
              <a:buChar char="◈"/>
              <a:defRPr/>
            </a:lvl6pPr>
            <a:lvl7pPr marL="3200400" lvl="6" indent="-308610" algn="l">
              <a:spcBef>
                <a:spcPts val="600"/>
              </a:spcBef>
              <a:spcAft>
                <a:spcPts val="0"/>
              </a:spcAft>
              <a:buSzPts val="1260"/>
              <a:buChar char="◈"/>
              <a:defRPr/>
            </a:lvl7pPr>
            <a:lvl8pPr marL="3657600" lvl="7" indent="-308609" algn="l">
              <a:spcBef>
                <a:spcPts val="600"/>
              </a:spcBef>
              <a:spcAft>
                <a:spcPts val="0"/>
              </a:spcAft>
              <a:buSzPts val="1260"/>
              <a:buChar char="◈"/>
              <a:defRPr/>
            </a:lvl8pPr>
            <a:lvl9pPr marL="4114800" lvl="8" indent="-308609" algn="l">
              <a:spcBef>
                <a:spcPts val="600"/>
              </a:spcBef>
              <a:spcAft>
                <a:spcPts val="600"/>
              </a:spcAft>
              <a:buSzPts val="1260"/>
              <a:buChar char="◈"/>
              <a:defRPr/>
            </a:lvl9pPr>
          </a:lstStyle>
          <a:p>
            <a:endParaRPr/>
          </a:p>
        </p:txBody>
      </p:sp>
      <p:sp>
        <p:nvSpPr>
          <p:cNvPr id="137" name="Google Shape;137;p18"/>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18"/>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18"/>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lvl1pPr marR="0" lvl="0" algn="ctr" rtl="0">
              <a:lnSpc>
                <a:spcPct val="90000"/>
              </a:lnSpc>
              <a:spcBef>
                <a:spcPts val="0"/>
              </a:spcBef>
              <a:spcAft>
                <a:spcPts val="0"/>
              </a:spcAft>
              <a:buClr>
                <a:schemeClr val="lt2"/>
              </a:buClr>
              <a:buSzPts val="4600"/>
              <a:buFont typeface="Bodoni"/>
              <a:buNone/>
              <a:defRPr sz="4600" b="0" i="0" u="none" strike="noStrike" cap="none">
                <a:solidFill>
                  <a:schemeClr val="lt2"/>
                </a:solidFill>
                <a:latin typeface="Bodoni"/>
                <a:ea typeface="Bodoni"/>
                <a:cs typeface="Bodoni"/>
                <a:sym typeface="Bodoni"/>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7" name="Google Shape;7;p1"/>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lvl1pPr marL="457200" marR="0" lvl="0" indent="-330835" algn="l" rtl="0">
              <a:lnSpc>
                <a:spcPct val="110000"/>
              </a:lnSpc>
              <a:spcBef>
                <a:spcPts val="460"/>
              </a:spcBef>
              <a:spcAft>
                <a:spcPts val="0"/>
              </a:spcAft>
              <a:buClr>
                <a:schemeClr val="lt2"/>
              </a:buClr>
              <a:buSzPts val="1610"/>
              <a:buFont typeface="Noto Sans Symbols"/>
              <a:buChar char="◈"/>
              <a:defRPr sz="2300" b="0" i="0" u="none" strike="noStrike" cap="none">
                <a:solidFill>
                  <a:schemeClr val="lt2"/>
                </a:solidFill>
                <a:latin typeface="Sorts Mill Goudy"/>
                <a:ea typeface="Sorts Mill Goudy"/>
                <a:cs typeface="Sorts Mill Goudy"/>
                <a:sym typeface="Sorts Mill Goudy"/>
              </a:defRPr>
            </a:lvl1pPr>
            <a:lvl2pPr marL="914400" marR="0" lvl="1" indent="-321944" algn="l" rtl="0">
              <a:spcBef>
                <a:spcPts val="600"/>
              </a:spcBef>
              <a:spcAft>
                <a:spcPts val="0"/>
              </a:spcAft>
              <a:buClr>
                <a:schemeClr val="lt2"/>
              </a:buClr>
              <a:buSzPts val="1470"/>
              <a:buFont typeface="Noto Sans Symbols"/>
              <a:buChar char="🞚"/>
              <a:defRPr sz="2100" b="0" i="0" u="none" strike="noStrike" cap="none">
                <a:solidFill>
                  <a:schemeClr val="lt2"/>
                </a:solidFill>
                <a:latin typeface="Sorts Mill Goudy"/>
                <a:ea typeface="Sorts Mill Goudy"/>
                <a:cs typeface="Sorts Mill Goudy"/>
                <a:sym typeface="Sorts Mill Goudy"/>
              </a:defRPr>
            </a:lvl2pPr>
            <a:lvl3pPr marL="1371600" marR="0" lvl="2" indent="-308610" algn="l" rtl="0">
              <a:spcBef>
                <a:spcPts val="600"/>
              </a:spcBef>
              <a:spcAft>
                <a:spcPts val="0"/>
              </a:spcAft>
              <a:buClr>
                <a:schemeClr val="lt2"/>
              </a:buClr>
              <a:buSzPts val="1260"/>
              <a:buFont typeface="Noto Sans Symbols"/>
              <a:buChar char="◈"/>
              <a:defRPr sz="1800" b="0" i="0" u="none" strike="noStrike" cap="none">
                <a:solidFill>
                  <a:schemeClr val="lt2"/>
                </a:solidFill>
                <a:latin typeface="Sorts Mill Goudy"/>
                <a:ea typeface="Sorts Mill Goudy"/>
                <a:cs typeface="Sorts Mill Goudy"/>
                <a:sym typeface="Sorts Mill Goudy"/>
              </a:defRPr>
            </a:lvl3pPr>
            <a:lvl4pPr marL="1828800" marR="0" lvl="3" indent="-299719" algn="l" rtl="0">
              <a:spcBef>
                <a:spcPts val="600"/>
              </a:spcBef>
              <a:spcAft>
                <a:spcPts val="0"/>
              </a:spcAft>
              <a:buClr>
                <a:schemeClr val="lt2"/>
              </a:buClr>
              <a:buSzPts val="1120"/>
              <a:buFont typeface="Noto Sans Symbols"/>
              <a:buChar char="🞚"/>
              <a:defRPr sz="1600" b="0" i="0" u="none" strike="noStrike" cap="none">
                <a:solidFill>
                  <a:schemeClr val="lt2"/>
                </a:solidFill>
                <a:latin typeface="Sorts Mill Goudy"/>
                <a:ea typeface="Sorts Mill Goudy"/>
                <a:cs typeface="Sorts Mill Goudy"/>
                <a:sym typeface="Sorts Mill Goudy"/>
              </a:defRPr>
            </a:lvl4pPr>
            <a:lvl5pPr marL="2286000" marR="0" lvl="4" indent="-299720" algn="l" rtl="0">
              <a:spcBef>
                <a:spcPts val="600"/>
              </a:spcBef>
              <a:spcAft>
                <a:spcPts val="0"/>
              </a:spcAft>
              <a:buClr>
                <a:schemeClr val="lt2"/>
              </a:buClr>
              <a:buSzPts val="1120"/>
              <a:buFont typeface="Noto Sans Symbols"/>
              <a:buChar char="◈"/>
              <a:defRPr sz="1600" b="0" i="0" u="none" strike="noStrike" cap="none">
                <a:solidFill>
                  <a:schemeClr val="lt2"/>
                </a:solidFill>
                <a:latin typeface="Sorts Mill Goudy"/>
                <a:ea typeface="Sorts Mill Goudy"/>
                <a:cs typeface="Sorts Mill Goudy"/>
                <a:sym typeface="Sorts Mill Goudy"/>
              </a:defRPr>
            </a:lvl5pPr>
            <a:lvl6pPr marL="2743200" marR="0" lvl="5" indent="-290829" algn="l" rtl="0">
              <a:spcBef>
                <a:spcPts val="600"/>
              </a:spcBef>
              <a:spcAft>
                <a:spcPts val="0"/>
              </a:spcAft>
              <a:buClr>
                <a:schemeClr val="lt2"/>
              </a:buClr>
              <a:buSzPts val="980"/>
              <a:buFont typeface="Noto Sans Symbols"/>
              <a:buChar char="◈"/>
              <a:defRPr sz="1400" b="0" i="0" u="none" strike="noStrike" cap="none">
                <a:solidFill>
                  <a:schemeClr val="lt2"/>
                </a:solidFill>
                <a:latin typeface="Sorts Mill Goudy"/>
                <a:ea typeface="Sorts Mill Goudy"/>
                <a:cs typeface="Sorts Mill Goudy"/>
                <a:sym typeface="Sorts Mill Goudy"/>
              </a:defRPr>
            </a:lvl6pPr>
            <a:lvl7pPr marL="3200400" marR="0" lvl="6" indent="-290829" algn="l" rtl="0">
              <a:spcBef>
                <a:spcPts val="600"/>
              </a:spcBef>
              <a:spcAft>
                <a:spcPts val="0"/>
              </a:spcAft>
              <a:buClr>
                <a:schemeClr val="lt2"/>
              </a:buClr>
              <a:buSzPts val="980"/>
              <a:buFont typeface="Noto Sans Symbols"/>
              <a:buChar char="◈"/>
              <a:defRPr sz="1400" b="0" i="0" u="none" strike="noStrike" cap="none">
                <a:solidFill>
                  <a:schemeClr val="lt2"/>
                </a:solidFill>
                <a:latin typeface="Sorts Mill Goudy"/>
                <a:ea typeface="Sorts Mill Goudy"/>
                <a:cs typeface="Sorts Mill Goudy"/>
                <a:sym typeface="Sorts Mill Goudy"/>
              </a:defRPr>
            </a:lvl7pPr>
            <a:lvl8pPr marL="3657600" marR="0" lvl="7" indent="-290829" algn="l" rtl="0">
              <a:spcBef>
                <a:spcPts val="600"/>
              </a:spcBef>
              <a:spcAft>
                <a:spcPts val="0"/>
              </a:spcAft>
              <a:buClr>
                <a:schemeClr val="lt2"/>
              </a:buClr>
              <a:buSzPts val="980"/>
              <a:buFont typeface="Noto Sans Symbols"/>
              <a:buChar char="◈"/>
              <a:defRPr sz="1400" b="0" i="0" u="none" strike="noStrike" cap="none">
                <a:solidFill>
                  <a:schemeClr val="lt2"/>
                </a:solidFill>
                <a:latin typeface="Sorts Mill Goudy"/>
                <a:ea typeface="Sorts Mill Goudy"/>
                <a:cs typeface="Sorts Mill Goudy"/>
                <a:sym typeface="Sorts Mill Goudy"/>
              </a:defRPr>
            </a:lvl8pPr>
            <a:lvl9pPr marL="4114800" marR="0" lvl="8" indent="-290829" algn="l" rtl="0">
              <a:spcBef>
                <a:spcPts val="600"/>
              </a:spcBef>
              <a:spcAft>
                <a:spcPts val="600"/>
              </a:spcAft>
              <a:buClr>
                <a:schemeClr val="lt2"/>
              </a:buClr>
              <a:buSzPts val="980"/>
              <a:buFont typeface="Noto Sans Symbols"/>
              <a:buChar char="◈"/>
              <a:defRPr sz="1400" b="0" i="0" u="none" strike="noStrike" cap="none">
                <a:solidFill>
                  <a:schemeClr val="lt2"/>
                </a:solidFill>
                <a:latin typeface="Sorts Mill Goudy"/>
                <a:ea typeface="Sorts Mill Goudy"/>
                <a:cs typeface="Sorts Mill Goudy"/>
                <a:sym typeface="Sorts Mill Goudy"/>
              </a:defRPr>
            </a:lvl9pPr>
          </a:lstStyle>
          <a:p>
            <a:endParaRPr/>
          </a:p>
        </p:txBody>
      </p:sp>
      <p:sp>
        <p:nvSpPr>
          <p:cNvPr id="8" name="Google Shape;8;p1"/>
          <p:cNvSpPr txBox="1">
            <a:spLocks noGrp="1"/>
          </p:cNvSpPr>
          <p:nvPr>
            <p:ph type="dt" idx="10"/>
          </p:nvPr>
        </p:nvSpPr>
        <p:spPr>
          <a:xfrm>
            <a:off x="7678736" y="6000749"/>
            <a:ext cx="2743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100" b="0" i="0" u="none" strike="noStrike" cap="none">
                <a:solidFill>
                  <a:srgbClr val="F2F2F2"/>
                </a:solidFill>
                <a:latin typeface="Sorts Mill Goudy"/>
                <a:ea typeface="Sorts Mill Goudy"/>
                <a:cs typeface="Sorts Mill Goudy"/>
                <a:sym typeface="Sorts Mill Goudy"/>
              </a:defRPr>
            </a:lvl1pPr>
            <a:lvl2pPr marR="0" lvl="1"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2pPr>
            <a:lvl3pPr marR="0" lvl="2"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3pPr>
            <a:lvl4pPr marR="0" lvl="3"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4pPr>
            <a:lvl5pPr marR="0" lvl="4"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5pPr>
            <a:lvl6pPr marR="0" lvl="5"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6pPr>
            <a:lvl7pPr marR="0" lvl="6"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7pPr>
            <a:lvl8pPr marR="0" lvl="7"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8pPr>
            <a:lvl9pPr marR="0" lvl="8"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9pPr>
          </a:lstStyle>
          <a:p>
            <a:endParaRPr/>
          </a:p>
        </p:txBody>
      </p:sp>
      <p:sp>
        <p:nvSpPr>
          <p:cNvPr id="9" name="Google Shape;9;p1"/>
          <p:cNvSpPr txBox="1">
            <a:spLocks noGrp="1"/>
          </p:cNvSpPr>
          <p:nvPr>
            <p:ph type="ftr" idx="11"/>
          </p:nvPr>
        </p:nvSpPr>
        <p:spPr>
          <a:xfrm>
            <a:off x="913795" y="6000749"/>
            <a:ext cx="6672865"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rgbClr val="F2F2F2"/>
                </a:solidFill>
                <a:latin typeface="Sorts Mill Goudy"/>
                <a:ea typeface="Sorts Mill Goudy"/>
                <a:cs typeface="Sorts Mill Goudy"/>
                <a:sym typeface="Sorts Mill Goudy"/>
              </a:defRPr>
            </a:lvl1pPr>
            <a:lvl2pPr marR="0" lvl="1"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2pPr>
            <a:lvl3pPr marR="0" lvl="2"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3pPr>
            <a:lvl4pPr marR="0" lvl="3"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4pPr>
            <a:lvl5pPr marR="0" lvl="4"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5pPr>
            <a:lvl6pPr marR="0" lvl="5"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6pPr>
            <a:lvl7pPr marR="0" lvl="6"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7pPr>
            <a:lvl8pPr marR="0" lvl="7"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8pPr>
            <a:lvl9pPr marR="0" lvl="8" algn="l" rtl="0">
              <a:spcBef>
                <a:spcPts val="0"/>
              </a:spcBef>
              <a:spcAft>
                <a:spcPts val="0"/>
              </a:spcAft>
              <a:buSzPts val="1400"/>
              <a:buNone/>
              <a:defRPr sz="1800" b="0" i="0" u="none" strike="noStrike" cap="none">
                <a:solidFill>
                  <a:schemeClr val="lt1"/>
                </a:solidFill>
                <a:latin typeface="Sorts Mill Goudy"/>
                <a:ea typeface="Sorts Mill Goudy"/>
                <a:cs typeface="Sorts Mill Goudy"/>
                <a:sym typeface="Sorts Mill Goudy"/>
              </a:defRPr>
            </a:lvl9pPr>
          </a:lstStyle>
          <a:p>
            <a:endParaRPr/>
          </a:p>
        </p:txBody>
      </p:sp>
      <p:sp>
        <p:nvSpPr>
          <p:cNvPr id="10" name="Google Shape;10;p1"/>
          <p:cNvSpPr txBox="1">
            <a:spLocks noGrp="1"/>
          </p:cNvSpPr>
          <p:nvPr>
            <p:ph type="sldNum" idx="12"/>
          </p:nvPr>
        </p:nvSpPr>
        <p:spPr>
          <a:xfrm>
            <a:off x="10514011" y="6000749"/>
            <a:ext cx="75354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1pPr>
            <a:lvl2pPr marL="0" marR="0" lvl="1"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2pPr>
            <a:lvl3pPr marL="0" marR="0" lvl="2"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3pPr>
            <a:lvl4pPr marL="0" marR="0" lvl="3"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4pPr>
            <a:lvl5pPr marL="0" marR="0" lvl="4"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5pPr>
            <a:lvl6pPr marL="0" marR="0" lvl="5"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6pPr>
            <a:lvl7pPr marL="0" marR="0" lvl="6"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7pPr>
            <a:lvl8pPr marL="0" marR="0" lvl="7"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8pPr>
            <a:lvl9pPr marL="0" marR="0" lvl="8" indent="0" algn="r" rtl="0">
              <a:spcBef>
                <a:spcPts val="0"/>
              </a:spcBef>
              <a:buNone/>
              <a:defRPr sz="1100" b="0" i="0" u="none" strike="noStrike" cap="none">
                <a:solidFill>
                  <a:srgbClr val="F2F2F2"/>
                </a:solidFill>
                <a:latin typeface="Sorts Mill Goudy"/>
                <a:ea typeface="Sorts Mill Goudy"/>
                <a:cs typeface="Sorts Mill Goudy"/>
                <a:sym typeface="Sorts Mill Goudy"/>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cube.co.uk/2017/05/marco-pierre-whit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tripadvisor.co.uk/Restaurant_Review-g190749-d14998172-Reviews-Marco_Pierre_White_Steakhouse_Bar_Grill-Folkestone_Kent_England.html" TargetMode="External"/><Relationship Id="rId4" Type="http://schemas.openxmlformats.org/officeDocument/2006/relationships/hyperlink" Target="https://www.mpwrestaurants.co.uk/our-brands/steakhouse-bar-and-grill/Birmingham"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3"/>
        <p:cNvGrpSpPr/>
        <p:nvPr/>
      </p:nvGrpSpPr>
      <p:grpSpPr>
        <a:xfrm>
          <a:off x="0" y="0"/>
          <a:ext cx="0" cy="0"/>
          <a:chOff x="0" y="0"/>
          <a:chExt cx="0" cy="0"/>
        </a:xfrm>
      </p:grpSpPr>
      <p:pic>
        <p:nvPicPr>
          <p:cNvPr id="144" name="Google Shape;144;p19"/>
          <p:cNvPicPr preferRelativeResize="0"/>
          <p:nvPr/>
        </p:nvPicPr>
        <p:blipFill rotWithShape="1">
          <a:blip r:embed="rId4">
            <a:alphaModFix amt="35000"/>
          </a:blip>
          <a:srcRect r="-2" b="-2"/>
          <a:stretch/>
        </p:blipFill>
        <p:spPr>
          <a:xfrm>
            <a:off x="20" y="10"/>
            <a:ext cx="12191980" cy="6857990"/>
          </a:xfrm>
          <a:prstGeom prst="rect">
            <a:avLst/>
          </a:prstGeom>
          <a:noFill/>
          <a:ln>
            <a:noFill/>
          </a:ln>
        </p:spPr>
      </p:pic>
      <p:sp>
        <p:nvSpPr>
          <p:cNvPr id="145" name="Google Shape;145;p19"/>
          <p:cNvSpPr txBox="1">
            <a:spLocks noGrp="1"/>
          </p:cNvSpPr>
          <p:nvPr>
            <p:ph type="ctrTitle"/>
          </p:nvPr>
        </p:nvSpPr>
        <p:spPr>
          <a:xfrm>
            <a:off x="1370693" y="1769540"/>
            <a:ext cx="9440034" cy="1828801"/>
          </a:xfrm>
          <a:prstGeom prst="rect">
            <a:avLst/>
          </a:prstGeom>
          <a:noFill/>
          <a:ln>
            <a:noFill/>
          </a:ln>
          <a:effectLst>
            <a:outerShdw blurRad="25400">
              <a:srgbClr val="000000">
                <a:alpha val="45882"/>
              </a:srgbClr>
            </a:outerShdw>
          </a:effectLst>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lt2"/>
              </a:buClr>
              <a:buSzPts val="5400"/>
              <a:buFont typeface="Bodoni"/>
              <a:buNone/>
            </a:pPr>
            <a:endParaRPr sz="5400"/>
          </a:p>
          <a:p>
            <a:pPr marL="0" lvl="0" indent="0" algn="ctr" rtl="0">
              <a:lnSpc>
                <a:spcPct val="90000"/>
              </a:lnSpc>
              <a:spcBef>
                <a:spcPts val="0"/>
              </a:spcBef>
              <a:spcAft>
                <a:spcPts val="0"/>
              </a:spcAft>
              <a:buClr>
                <a:schemeClr val="lt2"/>
              </a:buClr>
              <a:buSzPts val="5400"/>
              <a:buFont typeface="Bodoni"/>
              <a:buNone/>
            </a:pPr>
            <a:endParaRPr sz="5400"/>
          </a:p>
          <a:p>
            <a:pPr marL="0" lvl="0" indent="0" algn="ctr" rtl="0">
              <a:lnSpc>
                <a:spcPct val="90000"/>
              </a:lnSpc>
              <a:spcBef>
                <a:spcPts val="0"/>
              </a:spcBef>
              <a:spcAft>
                <a:spcPts val="0"/>
              </a:spcAft>
              <a:buClr>
                <a:schemeClr val="lt2"/>
              </a:buClr>
              <a:buSzPts val="5400"/>
              <a:buFont typeface="Bodoni"/>
              <a:buNone/>
            </a:pPr>
            <a:r>
              <a:rPr lang="en-GB" b="0"/>
              <a:t>An Appraisal of a Guest Service Experience</a:t>
            </a:r>
            <a:endParaRPr/>
          </a:p>
          <a:p>
            <a:pPr marL="0" lvl="0" indent="0" algn="ctr" rtl="0">
              <a:lnSpc>
                <a:spcPct val="90000"/>
              </a:lnSpc>
              <a:spcBef>
                <a:spcPts val="0"/>
              </a:spcBef>
              <a:spcAft>
                <a:spcPts val="0"/>
              </a:spcAft>
              <a:buClr>
                <a:schemeClr val="lt2"/>
              </a:buClr>
              <a:buSzPts val="5400"/>
              <a:buFont typeface="Bodoni"/>
              <a:buNone/>
            </a:pPr>
            <a:endParaRPr/>
          </a:p>
        </p:txBody>
      </p:sp>
      <p:sp>
        <p:nvSpPr>
          <p:cNvPr id="146" name="Google Shape;146;p19"/>
          <p:cNvSpPr txBox="1">
            <a:spLocks noGrp="1"/>
          </p:cNvSpPr>
          <p:nvPr>
            <p:ph type="subTitle" idx="1"/>
          </p:nvPr>
        </p:nvSpPr>
        <p:spPr>
          <a:xfrm>
            <a:off x="1370693" y="3773489"/>
            <a:ext cx="9440034" cy="1049867"/>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0" lvl="0" indent="0" algn="ctr" rtl="0">
              <a:lnSpc>
                <a:spcPct val="90000"/>
              </a:lnSpc>
              <a:spcBef>
                <a:spcPts val="0"/>
              </a:spcBef>
              <a:spcAft>
                <a:spcPts val="0"/>
              </a:spcAft>
              <a:buSzPts val="1127"/>
              <a:buNone/>
            </a:pPr>
            <a:r>
              <a:rPr lang="en-GB" sz="1610"/>
              <a:t>Niloofar Niknejad </a:t>
            </a:r>
            <a:endParaRPr/>
          </a:p>
          <a:p>
            <a:pPr marL="0" lvl="0" indent="0" algn="ctr" rtl="0">
              <a:lnSpc>
                <a:spcPct val="90000"/>
              </a:lnSpc>
              <a:spcBef>
                <a:spcPts val="922"/>
              </a:spcBef>
              <a:spcAft>
                <a:spcPts val="0"/>
              </a:spcAft>
              <a:buSzPts val="1127"/>
              <a:buNone/>
            </a:pPr>
            <a:r>
              <a:rPr lang="en-GB" sz="1610"/>
              <a:t>ID number:1911411</a:t>
            </a:r>
            <a:endParaRPr/>
          </a:p>
          <a:p>
            <a:pPr marL="0" lvl="0" indent="0" algn="ctr" rtl="0">
              <a:lnSpc>
                <a:spcPct val="90000"/>
              </a:lnSpc>
              <a:spcBef>
                <a:spcPts val="922"/>
              </a:spcBef>
              <a:spcAft>
                <a:spcPts val="0"/>
              </a:spcAft>
              <a:buSzPts val="1127"/>
              <a:buNone/>
            </a:pPr>
            <a:r>
              <a:rPr lang="en-GB" sz="1610"/>
              <a:t>Lecturer: Olubukola Adegbite </a:t>
            </a:r>
            <a:endParaRPr sz="161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0"/>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lt2"/>
              </a:buClr>
              <a:buSzPts val="4600"/>
              <a:buFont typeface="Bodoni"/>
              <a:buNone/>
            </a:pPr>
            <a:r>
              <a:rPr lang="en-GB"/>
              <a:t>Food and Beverages </a:t>
            </a:r>
            <a:endParaRPr/>
          </a:p>
        </p:txBody>
      </p:sp>
      <p:sp>
        <p:nvSpPr>
          <p:cNvPr id="152" name="Google Shape;152;p20"/>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42900" lvl="0" indent="-305435" algn="l" rtl="0">
              <a:lnSpc>
                <a:spcPct val="110000"/>
              </a:lnSpc>
              <a:spcBef>
                <a:spcPts val="0"/>
              </a:spcBef>
              <a:spcAft>
                <a:spcPts val="0"/>
              </a:spcAft>
              <a:buSzPts val="1610"/>
              <a:buChar char="◈"/>
            </a:pPr>
            <a:r>
              <a:rPr lang="en-GB" dirty="0"/>
              <a:t>Marco Pierre White is known very well for its spectacular steaks, signature cocktails and stunning views(the cube, 2019).</a:t>
            </a:r>
            <a:endParaRPr dirty="0"/>
          </a:p>
          <a:p>
            <a:pPr marL="342900" lvl="0" indent="-203200" algn="l" rtl="0">
              <a:lnSpc>
                <a:spcPct val="110000"/>
              </a:lnSpc>
              <a:spcBef>
                <a:spcPts val="1060"/>
              </a:spcBef>
              <a:spcAft>
                <a:spcPts val="0"/>
              </a:spcAft>
              <a:buSzPts val="1610"/>
              <a:buNone/>
            </a:pPr>
            <a:endParaRPr dirty="0"/>
          </a:p>
          <a:p>
            <a:pPr marL="342900" lvl="0" indent="-305435" algn="l" rtl="0">
              <a:lnSpc>
                <a:spcPct val="110000"/>
              </a:lnSpc>
              <a:spcBef>
                <a:spcPts val="1060"/>
              </a:spcBef>
              <a:spcAft>
                <a:spcPts val="0"/>
              </a:spcAft>
              <a:buSzPts val="1610"/>
              <a:buChar char="◈"/>
            </a:pPr>
            <a:r>
              <a:rPr lang="en-GB" dirty="0"/>
              <a:t>Marco Pierre White is located on the 24th floor in CUBE building.</a:t>
            </a:r>
            <a:endParaRPr dirty="0"/>
          </a:p>
          <a:p>
            <a:pPr marL="342900" lvl="0" indent="-203200" algn="l" rtl="0">
              <a:lnSpc>
                <a:spcPct val="110000"/>
              </a:lnSpc>
              <a:spcBef>
                <a:spcPts val="1060"/>
              </a:spcBef>
              <a:spcAft>
                <a:spcPts val="0"/>
              </a:spcAft>
              <a:buSzPts val="1610"/>
              <a:buNone/>
            </a:pPr>
            <a:endParaRPr dirty="0"/>
          </a:p>
          <a:p>
            <a:pPr marL="342900" lvl="0" indent="-305435" algn="l" rtl="0">
              <a:lnSpc>
                <a:spcPct val="110000"/>
              </a:lnSpc>
              <a:spcBef>
                <a:spcPts val="1060"/>
              </a:spcBef>
              <a:spcAft>
                <a:spcPts val="0"/>
              </a:spcAft>
              <a:buSzPts val="1610"/>
              <a:buChar char="◈"/>
            </a:pPr>
            <a:r>
              <a:rPr lang="en-GB" dirty="0"/>
              <a:t>You can experience a refined dining and remarkable views like no other city .    </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1"/>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lt2"/>
              </a:buClr>
              <a:buSzPts val="4600"/>
              <a:buFont typeface="Bodoni"/>
              <a:buNone/>
            </a:pPr>
            <a:r>
              <a:rPr lang="en-GB"/>
              <a:t>Famous for what ?</a:t>
            </a:r>
            <a:endParaRPr/>
          </a:p>
        </p:txBody>
      </p:sp>
      <p:sp>
        <p:nvSpPr>
          <p:cNvPr id="158" name="Google Shape;158;p21"/>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42900" lvl="0" indent="-305435" algn="ctr" rtl="0">
              <a:lnSpc>
                <a:spcPct val="110000"/>
              </a:lnSpc>
              <a:spcBef>
                <a:spcPts val="0"/>
              </a:spcBef>
              <a:spcAft>
                <a:spcPts val="0"/>
              </a:spcAft>
              <a:buSzPts val="2240"/>
              <a:buChar char="◈"/>
            </a:pPr>
            <a:r>
              <a:rPr lang="en-GB" sz="3200" dirty="0"/>
              <a:t>Tracking features stunning views across Birmingham, this highly rated restaurant is  just as famous for its mouth-watering steaks and eye-opening cocktail menu and if you there on a Friday or a Saturday's night you get to enjoy the live music (</a:t>
            </a:r>
            <a:r>
              <a:rPr lang="en-GB" sz="3200" dirty="0" err="1"/>
              <a:t>mpwrestaurants</a:t>
            </a:r>
            <a:r>
              <a:rPr lang="en-GB" sz="3200" dirty="0"/>
              <a:t>, 2020).</a:t>
            </a:r>
            <a:endParaRPr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2"/>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lt2"/>
              </a:buClr>
              <a:buSzPts val="4600"/>
              <a:buFont typeface="Bodoni"/>
              <a:buNone/>
            </a:pPr>
            <a:r>
              <a:rPr lang="en-GB"/>
              <a:t>Service offered </a:t>
            </a:r>
            <a:endParaRPr/>
          </a:p>
        </p:txBody>
      </p:sp>
      <p:sp>
        <p:nvSpPr>
          <p:cNvPr id="164" name="Google Shape;164;p22"/>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42900" lvl="0" indent="-305435" algn="ctr" rtl="0">
              <a:lnSpc>
                <a:spcPct val="110000"/>
              </a:lnSpc>
              <a:spcBef>
                <a:spcPts val="0"/>
              </a:spcBef>
              <a:spcAft>
                <a:spcPts val="0"/>
              </a:spcAft>
              <a:buSzPts val="1610"/>
              <a:buChar char="◈"/>
            </a:pPr>
            <a:r>
              <a:rPr lang="en-GB" dirty="0"/>
              <a:t>We went for lunch which was very good. Service attentive and prompt. On our arrival we got taken to our table and was given napkins , then the menu and was asked if we liked to order any drinks. </a:t>
            </a:r>
            <a:endParaRPr dirty="0"/>
          </a:p>
          <a:p>
            <a:pPr marL="342900" lvl="0" indent="-305435" algn="ctr" rtl="0">
              <a:lnSpc>
                <a:spcPct val="110000"/>
              </a:lnSpc>
              <a:spcBef>
                <a:spcPts val="1060"/>
              </a:spcBef>
              <a:spcAft>
                <a:spcPts val="0"/>
              </a:spcAft>
              <a:buSzPts val="1610"/>
              <a:buChar char="◈"/>
            </a:pPr>
            <a:r>
              <a:rPr lang="en-GB" dirty="0"/>
              <a:t>I liked that they gave a lot of attention and was exactly on point with the service.</a:t>
            </a:r>
            <a:endParaRPr dirty="0"/>
          </a:p>
          <a:p>
            <a:pPr marL="342900" lvl="0" indent="-305435" algn="ctr" rtl="0">
              <a:lnSpc>
                <a:spcPct val="110000"/>
              </a:lnSpc>
              <a:spcBef>
                <a:spcPts val="1060"/>
              </a:spcBef>
              <a:spcAft>
                <a:spcPts val="0"/>
              </a:spcAft>
              <a:buSzPts val="1610"/>
              <a:buChar char="◈"/>
            </a:pPr>
            <a:r>
              <a:rPr lang="en-GB" dirty="0"/>
              <a:t>Staff at the bar very friendly and happy to help you with the drinks and make sure you are happy with the cocktail that you have ordered, or they are more than happy to change it for you without any hassle (</a:t>
            </a:r>
            <a:r>
              <a:rPr lang="en-GB" dirty="0" err="1"/>
              <a:t>tripadvisor</a:t>
            </a:r>
            <a:r>
              <a:rPr lang="en-GB" dirty="0"/>
              <a:t>, 2020). </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3"/>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lt2"/>
              </a:buClr>
              <a:buSzPts val="4600"/>
              <a:buFont typeface="Bodoni"/>
              <a:buNone/>
            </a:pPr>
            <a:r>
              <a:rPr lang="en-GB"/>
              <a:t>service quality , service setting and service delivery </a:t>
            </a:r>
            <a:endParaRPr/>
          </a:p>
        </p:txBody>
      </p:sp>
      <p:sp>
        <p:nvSpPr>
          <p:cNvPr id="170" name="Google Shape;170;p23"/>
          <p:cNvSpPr txBox="1">
            <a:spLocks noGrp="1"/>
          </p:cNvSpPr>
          <p:nvPr>
            <p:ph type="body" idx="1"/>
          </p:nvPr>
        </p:nvSpPr>
        <p:spPr>
          <a:xfrm>
            <a:off x="802980" y="2076450"/>
            <a:ext cx="10505674" cy="4548637"/>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42900" lvl="0" indent="-306000" algn="l" rtl="0">
              <a:lnSpc>
                <a:spcPct val="110000"/>
              </a:lnSpc>
              <a:spcBef>
                <a:spcPts val="0"/>
              </a:spcBef>
              <a:spcAft>
                <a:spcPts val="0"/>
              </a:spcAft>
              <a:buSzPts val="1610"/>
              <a:buChar char="◈"/>
            </a:pPr>
            <a:r>
              <a:rPr lang="en-GB" b="1" dirty="0"/>
              <a:t>service quality:</a:t>
            </a:r>
            <a:r>
              <a:rPr lang="en-GB" dirty="0"/>
              <a:t> </a:t>
            </a:r>
            <a:r>
              <a:rPr lang="en-GB" dirty="0" err="1"/>
              <a:t>i</a:t>
            </a:r>
            <a:r>
              <a:rPr lang="en-GB" dirty="0"/>
              <a:t> really like the quality that you receive at Marco it is very high end class style you get.</a:t>
            </a:r>
            <a:endParaRPr dirty="0"/>
          </a:p>
          <a:p>
            <a:pPr marL="342900" lvl="0" indent="-203764" algn="l" rtl="0">
              <a:lnSpc>
                <a:spcPct val="110000"/>
              </a:lnSpc>
              <a:spcBef>
                <a:spcPts val="1060"/>
              </a:spcBef>
              <a:spcAft>
                <a:spcPts val="0"/>
              </a:spcAft>
              <a:buSzPts val="1610"/>
              <a:buNone/>
            </a:pPr>
            <a:endParaRPr dirty="0"/>
          </a:p>
          <a:p>
            <a:pPr marL="342900" lvl="0" indent="-306000" algn="l" rtl="0">
              <a:lnSpc>
                <a:spcPct val="110000"/>
              </a:lnSpc>
              <a:spcBef>
                <a:spcPts val="1060"/>
              </a:spcBef>
              <a:spcAft>
                <a:spcPts val="0"/>
              </a:spcAft>
              <a:buSzPts val="1610"/>
              <a:buChar char="◈"/>
            </a:pPr>
            <a:r>
              <a:rPr lang="en-GB" b="1" dirty="0"/>
              <a:t>service setting:</a:t>
            </a:r>
            <a:r>
              <a:rPr lang="en-GB" dirty="0"/>
              <a:t> Great setting on the 24th floor with views around Birmingham.</a:t>
            </a:r>
            <a:endParaRPr dirty="0"/>
          </a:p>
          <a:p>
            <a:pPr marL="342900" lvl="0" indent="-306000" algn="l" rtl="0">
              <a:lnSpc>
                <a:spcPct val="110000"/>
              </a:lnSpc>
              <a:spcBef>
                <a:spcPts val="1060"/>
              </a:spcBef>
              <a:spcAft>
                <a:spcPts val="0"/>
              </a:spcAft>
              <a:buSzPts val="1610"/>
              <a:buChar char="◈"/>
            </a:pPr>
            <a:r>
              <a:rPr lang="en-GB" dirty="0"/>
              <a:t>table was given with the city view (AMAZING) </a:t>
            </a:r>
            <a:endParaRPr dirty="0"/>
          </a:p>
          <a:p>
            <a:pPr marL="342900" lvl="0" indent="-306000" algn="l" rtl="0">
              <a:lnSpc>
                <a:spcPct val="110000"/>
              </a:lnSpc>
              <a:spcBef>
                <a:spcPts val="1060"/>
              </a:spcBef>
              <a:spcAft>
                <a:spcPts val="0"/>
              </a:spcAft>
              <a:buSzPts val="1610"/>
              <a:buChar char="◈"/>
            </a:pPr>
            <a:endParaRPr dirty="0"/>
          </a:p>
          <a:p>
            <a:pPr marL="342900" lvl="0" indent="-306000" algn="l" rtl="0">
              <a:lnSpc>
                <a:spcPct val="110000"/>
              </a:lnSpc>
              <a:spcBef>
                <a:spcPts val="1060"/>
              </a:spcBef>
              <a:spcAft>
                <a:spcPts val="0"/>
              </a:spcAft>
              <a:buSzPts val="1610"/>
              <a:buChar char="◈"/>
            </a:pPr>
            <a:r>
              <a:rPr lang="en-GB" b="1" dirty="0"/>
              <a:t>Service delivery:</a:t>
            </a:r>
            <a:r>
              <a:rPr lang="en-GB" dirty="0"/>
              <a:t> staff had very good nice uniform so all staff looked smart and on point , they always made sure that they made eye contact with you and made sure you felt relaxed and made sure you enjoy the time at Marco  (</a:t>
            </a:r>
            <a:r>
              <a:rPr lang="en-GB" dirty="0" err="1"/>
              <a:t>tripadvisor</a:t>
            </a:r>
            <a:r>
              <a:rPr lang="en-GB" dirty="0"/>
              <a:t>, 2020). </a:t>
            </a:r>
            <a:endParaRPr dirty="0"/>
          </a:p>
          <a:p>
            <a:pPr marL="342900" lvl="0" indent="-203764" algn="l" rtl="0">
              <a:lnSpc>
                <a:spcPct val="110000"/>
              </a:lnSpc>
              <a:spcBef>
                <a:spcPts val="1060"/>
              </a:spcBef>
              <a:spcAft>
                <a:spcPts val="0"/>
              </a:spcAft>
              <a:buSzPts val="1610"/>
              <a:buNone/>
            </a:pP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4"/>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2"/>
              </a:buClr>
              <a:buSzPts val="4600"/>
              <a:buFont typeface="Bodoni"/>
              <a:buNone/>
            </a:pPr>
            <a:r>
              <a:rPr lang="en-GB" sz="5400"/>
              <a:t>An Appraisal of a Guest Service Experience</a:t>
            </a:r>
            <a:endParaRPr sz="5400"/>
          </a:p>
          <a:p>
            <a:pPr marL="0" lvl="0" indent="0" algn="l" rtl="0">
              <a:lnSpc>
                <a:spcPct val="90000"/>
              </a:lnSpc>
              <a:spcBef>
                <a:spcPts val="0"/>
              </a:spcBef>
              <a:spcAft>
                <a:spcPts val="0"/>
              </a:spcAft>
              <a:buClr>
                <a:schemeClr val="lt2"/>
              </a:buClr>
              <a:buSzPts val="4600"/>
              <a:buFont typeface="Bodoni"/>
              <a:buNone/>
            </a:pPr>
            <a:endParaRPr/>
          </a:p>
        </p:txBody>
      </p:sp>
      <p:sp>
        <p:nvSpPr>
          <p:cNvPr id="176" name="Google Shape;176;p24"/>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42900" lvl="0" indent="-305435" algn="ctr" rtl="0">
              <a:lnSpc>
                <a:spcPct val="110000"/>
              </a:lnSpc>
              <a:spcBef>
                <a:spcPts val="0"/>
              </a:spcBef>
              <a:spcAft>
                <a:spcPts val="0"/>
              </a:spcAft>
              <a:buSzPts val="1960"/>
              <a:buChar char="◈"/>
            </a:pPr>
            <a:r>
              <a:rPr lang="en-GB" sz="2800"/>
              <a:t>service, staff and views were exceptional, staff made eye contact at all time. but the food was disappointing. I expected more from a renowned chef. I know he wasn't there to cook it himself, but the steak was way too salty, and my boyfriend lamb was about 50/50 meat to fat. When you pay that much and Marco has put his name to it, you expect a higher quality of food.</a:t>
            </a:r>
            <a:endParaRPr sz="2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5"/>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l" rtl="0">
              <a:spcBef>
                <a:spcPts val="0"/>
              </a:spcBef>
              <a:spcAft>
                <a:spcPts val="0"/>
              </a:spcAft>
              <a:buClr>
                <a:schemeClr val="lt2"/>
              </a:buClr>
              <a:buSzPts val="5400"/>
              <a:buFont typeface="Bodoni"/>
              <a:buNone/>
            </a:pPr>
            <a:r>
              <a:rPr lang="en-GB" sz="5400"/>
              <a:t>An Appraisal of a Guest Service Experience</a:t>
            </a:r>
            <a:endParaRPr sz="5400"/>
          </a:p>
          <a:p>
            <a:pPr marL="0" lvl="0" indent="0" algn="ctr" rtl="0">
              <a:lnSpc>
                <a:spcPct val="90000"/>
              </a:lnSpc>
              <a:spcBef>
                <a:spcPts val="0"/>
              </a:spcBef>
              <a:spcAft>
                <a:spcPts val="0"/>
              </a:spcAft>
              <a:buClr>
                <a:schemeClr val="lt2"/>
              </a:buClr>
              <a:buSzPts val="4600"/>
              <a:buFont typeface="Bodoni"/>
              <a:buNone/>
            </a:pPr>
            <a:endParaRPr/>
          </a:p>
        </p:txBody>
      </p:sp>
      <p:sp>
        <p:nvSpPr>
          <p:cNvPr id="182" name="Google Shape;182;p25"/>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42900" lvl="0" indent="-305435" algn="ctr" rtl="0">
              <a:lnSpc>
                <a:spcPct val="110000"/>
              </a:lnSpc>
              <a:spcBef>
                <a:spcPts val="0"/>
              </a:spcBef>
              <a:spcAft>
                <a:spcPts val="0"/>
              </a:spcAft>
              <a:buSzPts val="1960"/>
              <a:buChar char="◈"/>
            </a:pPr>
            <a:r>
              <a:rPr lang="en-GB" sz="2800" dirty="0"/>
              <a:t>Absolutely shocking service had to wait over 10 minutes for a glass of  white wine and prosecco after ordering at the bar. Then to have the bar man shout across to us to confirm our order. No apologies received when raised with Duty Manager. Very poor customer service and professionalism!</a:t>
            </a:r>
            <a:endParaRPr dirty="0"/>
          </a:p>
          <a:p>
            <a:pPr marL="342900" lvl="0" indent="-305435" algn="l" rtl="0">
              <a:lnSpc>
                <a:spcPct val="110000"/>
              </a:lnSpc>
              <a:spcBef>
                <a:spcPts val="1060"/>
              </a:spcBef>
              <a:spcAft>
                <a:spcPts val="0"/>
              </a:spcAft>
              <a:buSzPts val="1610"/>
              <a:buChar char="◈"/>
            </a:pPr>
            <a:br>
              <a:rPr lang="en-GB" dirty="0"/>
            </a:br>
            <a:endParaRPr dirty="0"/>
          </a:p>
          <a:p>
            <a:pPr marL="342900" lvl="0" indent="-203200" algn="l" rtl="0">
              <a:lnSpc>
                <a:spcPct val="110000"/>
              </a:lnSpc>
              <a:spcBef>
                <a:spcPts val="1060"/>
              </a:spcBef>
              <a:spcAft>
                <a:spcPts val="0"/>
              </a:spcAft>
              <a:buSzPts val="1610"/>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6"/>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lt2"/>
              </a:buClr>
              <a:buSzPts val="4600"/>
              <a:buFont typeface="Bodoni"/>
              <a:buNone/>
            </a:pPr>
            <a:r>
              <a:rPr lang="en-GB" b="1" i="1"/>
              <a:t>Conclusion</a:t>
            </a:r>
            <a:endParaRPr/>
          </a:p>
        </p:txBody>
      </p:sp>
      <p:sp>
        <p:nvSpPr>
          <p:cNvPr id="188" name="Google Shape;188;p26"/>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42900" lvl="0" indent="-305435" algn="ctr" rtl="0">
              <a:lnSpc>
                <a:spcPct val="110000"/>
              </a:lnSpc>
              <a:spcBef>
                <a:spcPts val="0"/>
              </a:spcBef>
              <a:spcAft>
                <a:spcPts val="0"/>
              </a:spcAft>
              <a:buSzPts val="1960"/>
              <a:buChar char="◈"/>
            </a:pPr>
            <a:r>
              <a:rPr lang="en-GB" sz="2800"/>
              <a:t>If you are a fancy drinker and would like to go to a high-level class bar I will highly recommend  this place for you.</a:t>
            </a:r>
            <a:endParaRPr sz="2800"/>
          </a:p>
          <a:p>
            <a:pPr marL="342900" lvl="0" indent="-305435" algn="ctr" rtl="0">
              <a:lnSpc>
                <a:spcPct val="110000"/>
              </a:lnSpc>
              <a:spcBef>
                <a:spcPts val="1160"/>
              </a:spcBef>
              <a:spcAft>
                <a:spcPts val="0"/>
              </a:spcAft>
              <a:buSzPts val="1960"/>
              <a:buChar char="◈"/>
            </a:pPr>
            <a:r>
              <a:rPr lang="en-GB" sz="2800"/>
              <a:t>If you are a foody, I would not recommend the place as I have had a bad experience and you don’t get what you pay for. </a:t>
            </a:r>
            <a:endParaRPr/>
          </a:p>
          <a:p>
            <a:pPr marL="342900" lvl="0" indent="-305435" algn="ctr" rtl="0">
              <a:lnSpc>
                <a:spcPct val="110000"/>
              </a:lnSpc>
              <a:spcBef>
                <a:spcPts val="1160"/>
              </a:spcBef>
              <a:spcAft>
                <a:spcPts val="0"/>
              </a:spcAft>
              <a:buSzPts val="1960"/>
              <a:buChar char="◈"/>
            </a:pPr>
            <a:r>
              <a:rPr lang="en-GB" sz="2800"/>
              <a:t>The staff are great but poor customer service at time.</a:t>
            </a:r>
            <a:endParaRPr/>
          </a:p>
          <a:p>
            <a:pPr marL="342900" lvl="0" indent="-180975" algn="ctr" rtl="0">
              <a:lnSpc>
                <a:spcPct val="110000"/>
              </a:lnSpc>
              <a:spcBef>
                <a:spcPts val="1160"/>
              </a:spcBef>
              <a:spcAft>
                <a:spcPts val="0"/>
              </a:spcAft>
              <a:buSzPts val="1960"/>
              <a:buNone/>
            </a:pPr>
            <a:endParaRPr sz="2800"/>
          </a:p>
          <a:p>
            <a:pPr marL="37465" lvl="0" indent="0" algn="l" rtl="0">
              <a:lnSpc>
                <a:spcPct val="110000"/>
              </a:lnSpc>
              <a:spcBef>
                <a:spcPts val="1060"/>
              </a:spcBef>
              <a:spcAft>
                <a:spcPts val="0"/>
              </a:spcAft>
              <a:buSzPts val="1610"/>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7"/>
          <p:cNvSpPr txBox="1">
            <a:spLocks noGrp="1"/>
          </p:cNvSpPr>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lt2"/>
              </a:buClr>
              <a:buSzPts val="4600"/>
              <a:buFont typeface="Bodoni"/>
              <a:buNone/>
            </a:pPr>
            <a:r>
              <a:rPr lang="en-GB" dirty="0"/>
              <a:t>References:</a:t>
            </a:r>
            <a:endParaRPr dirty="0"/>
          </a:p>
        </p:txBody>
      </p:sp>
      <p:sp>
        <p:nvSpPr>
          <p:cNvPr id="194" name="Google Shape;194;p27"/>
          <p:cNvSpPr txBox="1">
            <a:spLocks noGrp="1"/>
          </p:cNvSpPr>
          <p:nvPr>
            <p:ph type="body" idx="1"/>
          </p:nvPr>
        </p:nvSpPr>
        <p:spPr>
          <a:xfrm>
            <a:off x="913795" y="2076450"/>
            <a:ext cx="10353762" cy="3714749"/>
          </a:xfrm>
          <a:prstGeom prst="rect">
            <a:avLst/>
          </a:prstGeom>
          <a:noFill/>
          <a:ln>
            <a:noFill/>
          </a:ln>
          <a:effectLst>
            <a:outerShdw blurRad="25400">
              <a:srgbClr val="000000">
                <a:alpha val="45882"/>
              </a:srgbClr>
            </a:outerShdw>
          </a:effectLst>
        </p:spPr>
        <p:txBody>
          <a:bodyPr spcFirstLastPara="1" wrap="square" lIns="91425" tIns="45700" rIns="91425" bIns="45700" anchor="t" anchorCtr="0">
            <a:noAutofit/>
          </a:bodyPr>
          <a:lstStyle/>
          <a:p>
            <a:pPr marL="36900" lvl="0" indent="0">
              <a:spcBef>
                <a:spcPts val="0"/>
              </a:spcBef>
              <a:buSzPts val="1610"/>
              <a:buNone/>
            </a:pPr>
            <a:r>
              <a:rPr lang="en-GB" dirty="0"/>
              <a:t>The Cube, 2019. Available at </a:t>
            </a:r>
            <a:r>
              <a:rPr lang="en-GB" dirty="0">
                <a:hlinkClick r:id="rId3"/>
              </a:rPr>
              <a:t>https://www.thecube.co.uk/2017/05/marco-pierre-white/</a:t>
            </a:r>
            <a:r>
              <a:rPr lang="en-GB" dirty="0"/>
              <a:t>. Accessed on 08/06/2020.</a:t>
            </a:r>
          </a:p>
          <a:p>
            <a:pPr marL="36900" lvl="0" indent="0">
              <a:spcBef>
                <a:spcPts val="0"/>
              </a:spcBef>
              <a:buSzPts val="1610"/>
              <a:buNone/>
            </a:pPr>
            <a:r>
              <a:rPr lang="en-GB" dirty="0" err="1"/>
              <a:t>Mpwrestaurants</a:t>
            </a:r>
            <a:r>
              <a:rPr lang="en-GB" dirty="0"/>
              <a:t>, 2020. Available at </a:t>
            </a:r>
            <a:r>
              <a:rPr lang="en-GB" dirty="0">
                <a:hlinkClick r:id="rId4"/>
              </a:rPr>
              <a:t>https://www.mpwrestaurants.co.uk/our-brands/steakhouse-bar-and-grill/Birmingham</a:t>
            </a:r>
            <a:r>
              <a:rPr lang="en-GB" dirty="0"/>
              <a:t>. Accessed on 08/06/2020.</a:t>
            </a:r>
          </a:p>
          <a:p>
            <a:pPr marL="36900" lvl="0" indent="0">
              <a:spcBef>
                <a:spcPts val="0"/>
              </a:spcBef>
              <a:buSzPts val="1610"/>
              <a:buNone/>
            </a:pPr>
            <a:r>
              <a:rPr lang="en-GB" dirty="0" err="1"/>
              <a:t>Tripadvisor</a:t>
            </a:r>
            <a:r>
              <a:rPr lang="en-GB" dirty="0"/>
              <a:t>, 2020. Available at </a:t>
            </a:r>
            <a:r>
              <a:rPr lang="en-GB" dirty="0">
                <a:hlinkClick r:id="rId5"/>
              </a:rPr>
              <a:t>https://www.tripadvisor.co.uk/Restaurant_Review-g190749-d14998172-Reviews-Marco_Pierre_White_Steakhouse_Bar_Grill-Folkestone_Kent_England.html</a:t>
            </a:r>
            <a:r>
              <a:rPr lang="en-GB" dirty="0"/>
              <a:t>. Accessed on 09/06/2020.</a:t>
            </a:r>
          </a:p>
          <a:p>
            <a:pPr marL="36900" lvl="0" indent="0">
              <a:spcBef>
                <a:spcPts val="0"/>
              </a:spcBef>
              <a:buSzPts val="1610"/>
              <a:buNone/>
            </a:pPr>
            <a:endParaRPr lang="en-GB" dirty="0"/>
          </a:p>
          <a:p>
            <a:pPr marL="36900" lvl="0" indent="0">
              <a:spcBef>
                <a:spcPts val="0"/>
              </a:spcBef>
              <a:buSzPts val="1610"/>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E94E4-C86C-4985-A09D-3E8189158A73}"/>
              </a:ext>
            </a:extLst>
          </p:cNvPr>
          <p:cNvSpPr>
            <a:spLocks noGrp="1"/>
          </p:cNvSpPr>
          <p:nvPr>
            <p:ph type="title"/>
          </p:nvPr>
        </p:nvSpPr>
        <p:spPr/>
        <p:txBody>
          <a:bodyPr/>
          <a:lstStyle/>
          <a:p>
            <a:r>
              <a:rPr lang="en-GB" dirty="0"/>
              <a:t>Thank you </a:t>
            </a:r>
          </a:p>
        </p:txBody>
      </p:sp>
      <p:sp>
        <p:nvSpPr>
          <p:cNvPr id="3" name="Text Placeholder 2">
            <a:extLst>
              <a:ext uri="{FF2B5EF4-FFF2-40B4-BE49-F238E27FC236}">
                <a16:creationId xmlns:a16="http://schemas.microsoft.com/office/drawing/2014/main" id="{7CD9FED3-5E6F-4E58-B774-426EC6B6222B}"/>
              </a:ext>
            </a:extLst>
          </p:cNvPr>
          <p:cNvSpPr>
            <a:spLocks noGrp="1"/>
          </p:cNvSpPr>
          <p:nvPr>
            <p:ph type="body" idx="1"/>
          </p:nvPr>
        </p:nvSpPr>
        <p:spPr/>
        <p:txBody>
          <a:bodyPr/>
          <a:lstStyle/>
          <a:p>
            <a:pPr marL="148590" indent="0">
              <a:buNone/>
            </a:pPr>
            <a:endParaRPr lang="en-GB" dirty="0"/>
          </a:p>
        </p:txBody>
      </p:sp>
    </p:spTree>
    <p:extLst>
      <p:ext uri="{BB962C8B-B14F-4D97-AF65-F5344CB8AC3E}">
        <p14:creationId xmlns:p14="http://schemas.microsoft.com/office/powerpoint/2010/main" val="3039264460"/>
      </p:ext>
    </p:extLst>
  </p:cSld>
  <p:clrMapOvr>
    <a:masterClrMapping/>
  </p:clrMapOvr>
</p:sld>
</file>

<file path=ppt/theme/theme1.xml><?xml version="1.0" encoding="utf-8"?>
<a:theme xmlns:a="http://schemas.openxmlformats.org/drawingml/2006/main" name="SlateVTI">
  <a:themeElements>
    <a:clrScheme name="AnalogousFromLightSeedRightStep">
      <a:dk1>
        <a:srgbClr val="000000"/>
      </a:dk1>
      <a:lt1>
        <a:srgbClr val="FFFFFF"/>
      </a:lt1>
      <a:dk2>
        <a:srgbClr val="242541"/>
      </a:dk2>
      <a:lt2>
        <a:srgbClr val="E8E2E4"/>
      </a:lt2>
      <a:accent1>
        <a:srgbClr val="80AA9F"/>
      </a:accent1>
      <a:accent2>
        <a:srgbClr val="7AAAB2"/>
      </a:accent2>
      <a:accent3>
        <a:srgbClr val="8CA3C1"/>
      </a:accent3>
      <a:accent4>
        <a:srgbClr val="7F80BA"/>
      </a:accent4>
      <a:accent5>
        <a:srgbClr val="A996C6"/>
      </a:accent5>
      <a:accent6>
        <a:srgbClr val="AF7FBA"/>
      </a:accent6>
      <a:hlink>
        <a:srgbClr val="AE697C"/>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418</Words>
  <Application>Microsoft Office PowerPoint</Application>
  <PresentationFormat>Widescreen</PresentationFormat>
  <Paragraphs>39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Bodoni</vt:lpstr>
      <vt:lpstr>Noto Sans Symbols</vt:lpstr>
      <vt:lpstr>Sorts Mill Goudy</vt:lpstr>
      <vt:lpstr>Arial</vt:lpstr>
      <vt:lpstr>SlateVTI</vt:lpstr>
      <vt:lpstr>  An Appraisal of a Guest Service Experience </vt:lpstr>
      <vt:lpstr>Food and Beverages </vt:lpstr>
      <vt:lpstr>Famous for what ?</vt:lpstr>
      <vt:lpstr>Service offered </vt:lpstr>
      <vt:lpstr>service quality , service setting and service delivery </vt:lpstr>
      <vt:lpstr>An Appraisal of a Guest Service Experience </vt:lpstr>
      <vt:lpstr>An Appraisal of a Guest Service Experience </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Appraisal of a Guest Service Experience</dc:title>
  <dc:creator>User</dc:creator>
  <cp:lastModifiedBy>User</cp:lastModifiedBy>
  <cp:revision>2</cp:revision>
  <dcterms:modified xsi:type="dcterms:W3CDTF">2020-06-11T10:57:04Z</dcterms:modified>
</cp:coreProperties>
</file>