
<file path=[Content_Types].xml><?xml version="1.0" encoding="utf-8"?>
<Types xmlns="http://schemas.openxmlformats.org/package/2006/content-types">
  <Default Extension="jpeg" ContentType="image/jpe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3" r:id="rId1"/>
  </p:sldMasterIdLst>
  <p:sldIdLst>
    <p:sldId id="256" r:id="rId2"/>
    <p:sldId id="257" r:id="rId3"/>
    <p:sldId id="258" r:id="rId4"/>
    <p:sldId id="259" r:id="rId5"/>
    <p:sldId id="261" r:id="rId6"/>
    <p:sldId id="260" r:id="rId7"/>
    <p:sldId id="262" r:id="rId8"/>
    <p:sldId id="264" r:id="rId9"/>
    <p:sldId id="263" r:id="rId10"/>
    <p:sldId id="265"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B092FA8-839B-26EC-B5F7-30124212AB58}" v="3034" dt="2026-10-07T12:44:25.357"/>
    <p1510:client id="{A5505C6F-1A28-4648-1325-293A761137DE}" v="139" dt="2026-10-07T13:06:44.930"/>
    <p1510:client id="{ED1F964B-EE85-E43E-3198-3CECD62F95A4}" v="7" dt="2026-10-07T14:09:29.494"/>
    <p1510:client id="{F8893243-CE88-199E-E06E-0B0075F5A627}" v="516" dt="2026-10-06T23:46:37.05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ne Amorim Pinheiro (2540483)" userId="S::2540483@student.uwtsd.ac.uk::cfee0ab2-5801-4ad1-b332-8f7db7fad4c4" providerId="AD" clId="Web-{A8DD71AC-0C30-679B-F412-89C08E3ADDB5}"/>
    <pc:docChg chg="addSld modSld">
      <pc:chgData name="Aline Amorim Pinheiro (2540483)" userId="S::2540483@student.uwtsd.ac.uk::cfee0ab2-5801-4ad1-b332-8f7db7fad4c4" providerId="AD" clId="Web-{A8DD71AC-0C30-679B-F412-89C08E3ADDB5}" dt="2026-09-30T16:09:07.499" v="1860" actId="20577"/>
      <pc:docMkLst>
        <pc:docMk/>
      </pc:docMkLst>
      <pc:sldChg chg="modSp">
        <pc:chgData name="Aline Amorim Pinheiro (2540483)" userId="S::2540483@student.uwtsd.ac.uk::cfee0ab2-5801-4ad1-b332-8f7db7fad4c4" providerId="AD" clId="Web-{A8DD71AC-0C30-679B-F412-89C08E3ADDB5}" dt="2026-09-30T15:17:18.573" v="1586" actId="20577"/>
        <pc:sldMkLst>
          <pc:docMk/>
          <pc:sldMk cId="109857222" sldId="256"/>
        </pc:sldMkLst>
        <pc:spChg chg="mod">
          <ac:chgData name="Aline Amorim Pinheiro (2540483)" userId="S::2540483@student.uwtsd.ac.uk::cfee0ab2-5801-4ad1-b332-8f7db7fad4c4" providerId="AD" clId="Web-{A8DD71AC-0C30-679B-F412-89C08E3ADDB5}" dt="2026-09-30T15:17:18.573" v="1586" actId="20577"/>
          <ac:spMkLst>
            <pc:docMk/>
            <pc:sldMk cId="109857222" sldId="256"/>
            <ac:spMk id="2" creationId="{00000000-0000-0000-0000-000000000000}"/>
          </ac:spMkLst>
        </pc:spChg>
      </pc:sldChg>
      <pc:sldChg chg="modSp">
        <pc:chgData name="Aline Amorim Pinheiro (2540483)" userId="S::2540483@student.uwtsd.ac.uk::cfee0ab2-5801-4ad1-b332-8f7db7fad4c4" providerId="AD" clId="Web-{A8DD71AC-0C30-679B-F412-89C08E3ADDB5}" dt="2026-09-30T16:02:55.845" v="1841" actId="20577"/>
        <pc:sldMkLst>
          <pc:docMk/>
          <pc:sldMk cId="2943961342" sldId="257"/>
        </pc:sldMkLst>
        <pc:spChg chg="mod">
          <ac:chgData name="Aline Amorim Pinheiro (2540483)" userId="S::2540483@student.uwtsd.ac.uk::cfee0ab2-5801-4ad1-b332-8f7db7fad4c4" providerId="AD" clId="Web-{A8DD71AC-0C30-679B-F412-89C08E3ADDB5}" dt="2026-09-30T16:02:55.845" v="1841" actId="20577"/>
          <ac:spMkLst>
            <pc:docMk/>
            <pc:sldMk cId="2943961342" sldId="257"/>
            <ac:spMk id="162" creationId="{B9B090D6-0CF1-D9C8-E43E-E1A3F8E84A24}"/>
          </ac:spMkLst>
        </pc:spChg>
      </pc:sldChg>
      <pc:sldChg chg="modSp">
        <pc:chgData name="Aline Amorim Pinheiro (2540483)" userId="S::2540483@student.uwtsd.ac.uk::cfee0ab2-5801-4ad1-b332-8f7db7fad4c4" providerId="AD" clId="Web-{A8DD71AC-0C30-679B-F412-89C08E3ADDB5}" dt="2026-09-30T15:18:38.311" v="1588" actId="20577"/>
        <pc:sldMkLst>
          <pc:docMk/>
          <pc:sldMk cId="1160346257" sldId="258"/>
        </pc:sldMkLst>
        <pc:spChg chg="mod">
          <ac:chgData name="Aline Amorim Pinheiro (2540483)" userId="S::2540483@student.uwtsd.ac.uk::cfee0ab2-5801-4ad1-b332-8f7db7fad4c4" providerId="AD" clId="Web-{A8DD71AC-0C30-679B-F412-89C08E3ADDB5}" dt="2026-09-30T15:18:38.311" v="1588" actId="20577"/>
          <ac:spMkLst>
            <pc:docMk/>
            <pc:sldMk cId="1160346257" sldId="258"/>
            <ac:spMk id="47" creationId="{F5EC6D11-50FE-8F85-2AE4-0725DB098760}"/>
          </ac:spMkLst>
        </pc:spChg>
      </pc:sldChg>
      <pc:sldChg chg="modSp">
        <pc:chgData name="Aline Amorim Pinheiro (2540483)" userId="S::2540483@student.uwtsd.ac.uk::cfee0ab2-5801-4ad1-b332-8f7db7fad4c4" providerId="AD" clId="Web-{A8DD71AC-0C30-679B-F412-89C08E3ADDB5}" dt="2026-09-30T15:19:38.281" v="1590" actId="20577"/>
        <pc:sldMkLst>
          <pc:docMk/>
          <pc:sldMk cId="3536734390" sldId="260"/>
        </pc:sldMkLst>
        <pc:spChg chg="mod">
          <ac:chgData name="Aline Amorim Pinheiro (2540483)" userId="S::2540483@student.uwtsd.ac.uk::cfee0ab2-5801-4ad1-b332-8f7db7fad4c4" providerId="AD" clId="Web-{A8DD71AC-0C30-679B-F412-89C08E3ADDB5}" dt="2026-09-30T15:19:38.281" v="1590" actId="20577"/>
          <ac:spMkLst>
            <pc:docMk/>
            <pc:sldMk cId="3536734390" sldId="260"/>
            <ac:spMk id="1285" creationId="{1E7ACA61-8986-E54A-4CA1-FE7B9DB57595}"/>
          </ac:spMkLst>
        </pc:spChg>
      </pc:sldChg>
      <pc:sldChg chg="addSp delSp modSp new">
        <pc:chgData name="Aline Amorim Pinheiro (2540483)" userId="S::2540483@student.uwtsd.ac.uk::cfee0ab2-5801-4ad1-b332-8f7db7fad4c4" providerId="AD" clId="Web-{A8DD71AC-0C30-679B-F412-89C08E3ADDB5}" dt="2026-09-30T16:04:24.208" v="1853" actId="20577"/>
        <pc:sldMkLst>
          <pc:docMk/>
          <pc:sldMk cId="576965719" sldId="262"/>
        </pc:sldMkLst>
        <pc:spChg chg="mod">
          <ac:chgData name="Aline Amorim Pinheiro (2540483)" userId="S::2540483@student.uwtsd.ac.uk::cfee0ab2-5801-4ad1-b332-8f7db7fad4c4" providerId="AD" clId="Web-{A8DD71AC-0C30-679B-F412-89C08E3ADDB5}" dt="2026-09-30T10:42:41.366" v="25" actId="14100"/>
          <ac:spMkLst>
            <pc:docMk/>
            <pc:sldMk cId="576965719" sldId="262"/>
            <ac:spMk id="2" creationId="{5D065C2E-7799-BB93-B8AF-592D299F4033}"/>
          </ac:spMkLst>
        </pc:spChg>
        <pc:spChg chg="add mod">
          <ac:chgData name="Aline Amorim Pinheiro (2540483)" userId="S::2540483@student.uwtsd.ac.uk::cfee0ab2-5801-4ad1-b332-8f7db7fad4c4" providerId="AD" clId="Web-{A8DD71AC-0C30-679B-F412-89C08E3ADDB5}" dt="2026-09-30T10:49:58.582" v="125" actId="14100"/>
          <ac:spMkLst>
            <pc:docMk/>
            <pc:sldMk cId="576965719" sldId="262"/>
            <ac:spMk id="4" creationId="{FE1A16FF-4C69-CFC9-B021-0C6654E2AFC6}"/>
          </ac:spMkLst>
        </pc:spChg>
        <pc:spChg chg="add mod">
          <ac:chgData name="Aline Amorim Pinheiro (2540483)" userId="S::2540483@student.uwtsd.ac.uk::cfee0ab2-5801-4ad1-b332-8f7db7fad4c4" providerId="AD" clId="Web-{A8DD71AC-0C30-679B-F412-89C08E3ADDB5}" dt="2026-09-30T11:12:23.420" v="406" actId="20577"/>
          <ac:spMkLst>
            <pc:docMk/>
            <pc:sldMk cId="576965719" sldId="262"/>
            <ac:spMk id="14" creationId="{6BCD0224-9F11-8BC6-DCC0-63D04F3E26B6}"/>
          </ac:spMkLst>
        </pc:spChg>
        <pc:spChg chg="add mod">
          <ac:chgData name="Aline Amorim Pinheiro (2540483)" userId="S::2540483@student.uwtsd.ac.uk::cfee0ab2-5801-4ad1-b332-8f7db7fad4c4" providerId="AD" clId="Web-{A8DD71AC-0C30-679B-F412-89C08E3ADDB5}" dt="2026-09-30T11:17:01.522" v="423" actId="20577"/>
          <ac:spMkLst>
            <pc:docMk/>
            <pc:sldMk cId="576965719" sldId="262"/>
            <ac:spMk id="15" creationId="{DA9C8E89-7040-8789-D755-36F5486D1FDB}"/>
          </ac:spMkLst>
        </pc:spChg>
        <pc:spChg chg="add mod">
          <ac:chgData name="Aline Amorim Pinheiro (2540483)" userId="S::2540483@student.uwtsd.ac.uk::cfee0ab2-5801-4ad1-b332-8f7db7fad4c4" providerId="AD" clId="Web-{A8DD71AC-0C30-679B-F412-89C08E3ADDB5}" dt="2026-09-30T11:04:23.093" v="359" actId="14100"/>
          <ac:spMkLst>
            <pc:docMk/>
            <pc:sldMk cId="576965719" sldId="262"/>
            <ac:spMk id="16" creationId="{1625D484-8BA6-9250-6F4B-270C92D79130}"/>
          </ac:spMkLst>
        </pc:spChg>
        <pc:spChg chg="add mod">
          <ac:chgData name="Aline Amorim Pinheiro (2540483)" userId="S::2540483@student.uwtsd.ac.uk::cfee0ab2-5801-4ad1-b332-8f7db7fad4c4" providerId="AD" clId="Web-{A8DD71AC-0C30-679B-F412-89C08E3ADDB5}" dt="2026-09-30T11:07:04.222" v="369" actId="14100"/>
          <ac:spMkLst>
            <pc:docMk/>
            <pc:sldMk cId="576965719" sldId="262"/>
            <ac:spMk id="18" creationId="{C5D224C8-3D58-491E-A59E-8D7298A1E459}"/>
          </ac:spMkLst>
        </pc:spChg>
        <pc:spChg chg="add mod">
          <ac:chgData name="Aline Amorim Pinheiro (2540483)" userId="S::2540483@student.uwtsd.ac.uk::cfee0ab2-5801-4ad1-b332-8f7db7fad4c4" providerId="AD" clId="Web-{A8DD71AC-0C30-679B-F412-89C08E3ADDB5}" dt="2026-09-30T16:03:59.269" v="1851" actId="20577"/>
          <ac:spMkLst>
            <pc:docMk/>
            <pc:sldMk cId="576965719" sldId="262"/>
            <ac:spMk id="20" creationId="{2465368A-5FB9-AA0E-7E23-AE54206F333F}"/>
          </ac:spMkLst>
        </pc:spChg>
        <pc:spChg chg="add mod">
          <ac:chgData name="Aline Amorim Pinheiro (2540483)" userId="S::2540483@student.uwtsd.ac.uk::cfee0ab2-5801-4ad1-b332-8f7db7fad4c4" providerId="AD" clId="Web-{A8DD71AC-0C30-679B-F412-89C08E3ADDB5}" dt="2026-09-30T16:04:24.208" v="1853" actId="20577"/>
          <ac:spMkLst>
            <pc:docMk/>
            <pc:sldMk cId="576965719" sldId="262"/>
            <ac:spMk id="25" creationId="{3661072B-D767-F5A6-7A94-324CF35B3DDE}"/>
          </ac:spMkLst>
        </pc:spChg>
        <pc:picChg chg="add mod">
          <ac:chgData name="Aline Amorim Pinheiro (2540483)" userId="S::2540483@student.uwtsd.ac.uk::cfee0ab2-5801-4ad1-b332-8f7db7fad4c4" providerId="AD" clId="Web-{A8DD71AC-0C30-679B-F412-89C08E3ADDB5}" dt="2026-09-30T11:10:44.307" v="404" actId="1076"/>
          <ac:picMkLst>
            <pc:docMk/>
            <pc:sldMk cId="576965719" sldId="262"/>
            <ac:picMk id="21" creationId="{F394D798-0D81-065D-F8E2-DD22B86FD93E}"/>
          </ac:picMkLst>
        </pc:picChg>
        <pc:picChg chg="add mod">
          <ac:chgData name="Aline Amorim Pinheiro (2540483)" userId="S::2540483@student.uwtsd.ac.uk::cfee0ab2-5801-4ad1-b332-8f7db7fad4c4" providerId="AD" clId="Web-{A8DD71AC-0C30-679B-F412-89C08E3ADDB5}" dt="2026-09-30T15:43:34.475" v="1783" actId="1076"/>
          <ac:picMkLst>
            <pc:docMk/>
            <pc:sldMk cId="576965719" sldId="262"/>
            <ac:picMk id="24" creationId="{A1B50772-B5CE-9AB3-0E7F-21F37C265091}"/>
          </ac:picMkLst>
        </pc:picChg>
      </pc:sldChg>
      <pc:sldChg chg="addSp delSp modSp new mod setBg">
        <pc:chgData name="Aline Amorim Pinheiro (2540483)" userId="S::2540483@student.uwtsd.ac.uk::cfee0ab2-5801-4ad1-b332-8f7db7fad4c4" providerId="AD" clId="Web-{A8DD71AC-0C30-679B-F412-89C08E3ADDB5}" dt="2026-09-30T15:23:27.555" v="1688" actId="20577"/>
        <pc:sldMkLst>
          <pc:docMk/>
          <pc:sldMk cId="2803154570" sldId="263"/>
        </pc:sldMkLst>
        <pc:spChg chg="mod">
          <ac:chgData name="Aline Amorim Pinheiro (2540483)" userId="S::2540483@student.uwtsd.ac.uk::cfee0ab2-5801-4ad1-b332-8f7db7fad4c4" providerId="AD" clId="Web-{A8DD71AC-0C30-679B-F412-89C08E3ADDB5}" dt="2026-09-30T11:39:25.312" v="689" actId="14100"/>
          <ac:spMkLst>
            <pc:docMk/>
            <pc:sldMk cId="2803154570" sldId="263"/>
            <ac:spMk id="2" creationId="{1EFE19EE-4ED2-617D-E228-7E8C77A04EFF}"/>
          </ac:spMkLst>
        </pc:spChg>
        <pc:spChg chg="add mod">
          <ac:chgData name="Aline Amorim Pinheiro (2540483)" userId="S::2540483@student.uwtsd.ac.uk::cfee0ab2-5801-4ad1-b332-8f7db7fad4c4" providerId="AD" clId="Web-{A8DD71AC-0C30-679B-F412-89C08E3ADDB5}" dt="2026-09-30T11:38:39.280" v="686" actId="20577"/>
          <ac:spMkLst>
            <pc:docMk/>
            <pc:sldMk cId="2803154570" sldId="263"/>
            <ac:spMk id="5" creationId="{65B47ED6-A87B-EC2A-A382-B9ED809081BB}"/>
          </ac:spMkLst>
        </pc:spChg>
        <pc:spChg chg="add">
          <ac:chgData name="Aline Amorim Pinheiro (2540483)" userId="S::2540483@student.uwtsd.ac.uk::cfee0ab2-5801-4ad1-b332-8f7db7fad4c4" providerId="AD" clId="Web-{A8DD71AC-0C30-679B-F412-89C08E3ADDB5}" dt="2026-09-30T11:17:32.163" v="425"/>
          <ac:spMkLst>
            <pc:docMk/>
            <pc:sldMk cId="2803154570" sldId="263"/>
            <ac:spMk id="18" creationId="{808D4A0C-A317-468C-ABC7-9713599D8A5B}"/>
          </ac:spMkLst>
        </pc:spChg>
        <pc:spChg chg="add mod">
          <ac:chgData name="Aline Amorim Pinheiro (2540483)" userId="S::2540483@student.uwtsd.ac.uk::cfee0ab2-5801-4ad1-b332-8f7db7fad4c4" providerId="AD" clId="Web-{A8DD71AC-0C30-679B-F412-89C08E3ADDB5}" dt="2026-09-30T11:57:52.314" v="972" actId="20577"/>
          <ac:spMkLst>
            <pc:docMk/>
            <pc:sldMk cId="2803154570" sldId="263"/>
            <ac:spMk id="30" creationId="{E9D79894-89BE-BC6C-DF2F-603B7973732F}"/>
          </ac:spMkLst>
        </pc:spChg>
        <pc:spChg chg="add mod">
          <ac:chgData name="Aline Amorim Pinheiro (2540483)" userId="S::2540483@student.uwtsd.ac.uk::cfee0ab2-5801-4ad1-b332-8f7db7fad4c4" providerId="AD" clId="Web-{A8DD71AC-0C30-679B-F412-89C08E3ADDB5}" dt="2026-09-30T11:38:13.435" v="682" actId="20577"/>
          <ac:spMkLst>
            <pc:docMk/>
            <pc:sldMk cId="2803154570" sldId="263"/>
            <ac:spMk id="33" creationId="{D9656AA4-7E4E-1BF2-970E-58EEE7544935}"/>
          </ac:spMkLst>
        </pc:spChg>
        <pc:spChg chg="add mod">
          <ac:chgData name="Aline Amorim Pinheiro (2540483)" userId="S::2540483@student.uwtsd.ac.uk::cfee0ab2-5801-4ad1-b332-8f7db7fad4c4" providerId="AD" clId="Web-{A8DD71AC-0C30-679B-F412-89C08E3ADDB5}" dt="2026-09-30T11:56:21.280" v="970" actId="20577"/>
          <ac:spMkLst>
            <pc:docMk/>
            <pc:sldMk cId="2803154570" sldId="263"/>
            <ac:spMk id="35" creationId="{7BE89157-6C96-4FE3-36D0-B7D5F7D65506}"/>
          </ac:spMkLst>
        </pc:spChg>
        <pc:spChg chg="add mod">
          <ac:chgData name="Aline Amorim Pinheiro (2540483)" userId="S::2540483@student.uwtsd.ac.uk::cfee0ab2-5801-4ad1-b332-8f7db7fad4c4" providerId="AD" clId="Web-{A8DD71AC-0C30-679B-F412-89C08E3ADDB5}" dt="2026-09-30T11:42:32.162" v="755" actId="14100"/>
          <ac:spMkLst>
            <pc:docMk/>
            <pc:sldMk cId="2803154570" sldId="263"/>
            <ac:spMk id="36" creationId="{62E48F39-C6BB-F50E-97C8-81BC86935C4F}"/>
          </ac:spMkLst>
        </pc:spChg>
        <pc:spChg chg="add mod">
          <ac:chgData name="Aline Amorim Pinheiro (2540483)" userId="S::2540483@student.uwtsd.ac.uk::cfee0ab2-5801-4ad1-b332-8f7db7fad4c4" providerId="AD" clId="Web-{A8DD71AC-0C30-679B-F412-89C08E3ADDB5}" dt="2026-09-30T11:46:16.497" v="781" actId="20577"/>
          <ac:spMkLst>
            <pc:docMk/>
            <pc:sldMk cId="2803154570" sldId="263"/>
            <ac:spMk id="37" creationId="{49D6893C-6FDC-6B93-DBC8-629F8E498EF8}"/>
          </ac:spMkLst>
        </pc:spChg>
        <pc:spChg chg="add mod">
          <ac:chgData name="Aline Amorim Pinheiro (2540483)" userId="S::2540483@student.uwtsd.ac.uk::cfee0ab2-5801-4ad1-b332-8f7db7fad4c4" providerId="AD" clId="Web-{A8DD71AC-0C30-679B-F412-89C08E3ADDB5}" dt="2026-09-30T11:54:23.449" v="907" actId="20577"/>
          <ac:spMkLst>
            <pc:docMk/>
            <pc:sldMk cId="2803154570" sldId="263"/>
            <ac:spMk id="38" creationId="{3C9114D3-23D4-4006-A429-4E4046A226C9}"/>
          </ac:spMkLst>
        </pc:spChg>
        <pc:spChg chg="add mod">
          <ac:chgData name="Aline Amorim Pinheiro (2540483)" userId="S::2540483@student.uwtsd.ac.uk::cfee0ab2-5801-4ad1-b332-8f7db7fad4c4" providerId="AD" clId="Web-{A8DD71AC-0C30-679B-F412-89C08E3ADDB5}" dt="2026-09-30T11:48:08.219" v="818" actId="14100"/>
          <ac:spMkLst>
            <pc:docMk/>
            <pc:sldMk cId="2803154570" sldId="263"/>
            <ac:spMk id="39" creationId="{CB1CA44D-DADB-3BCE-E209-1FC2EB6AEB6C}"/>
          </ac:spMkLst>
        </pc:spChg>
        <pc:spChg chg="add mod">
          <ac:chgData name="Aline Amorim Pinheiro (2540483)" userId="S::2540483@student.uwtsd.ac.uk::cfee0ab2-5801-4ad1-b332-8f7db7fad4c4" providerId="AD" clId="Web-{A8DD71AC-0C30-679B-F412-89C08E3ADDB5}" dt="2026-09-30T11:49:38.456" v="834" actId="20577"/>
          <ac:spMkLst>
            <pc:docMk/>
            <pc:sldMk cId="2803154570" sldId="263"/>
            <ac:spMk id="40" creationId="{10BB7AF5-BA8B-7064-2C77-C40355A85B2F}"/>
          </ac:spMkLst>
        </pc:spChg>
        <pc:spChg chg="add mod">
          <ac:chgData name="Aline Amorim Pinheiro (2540483)" userId="S::2540483@student.uwtsd.ac.uk::cfee0ab2-5801-4ad1-b332-8f7db7fad4c4" providerId="AD" clId="Web-{A8DD71AC-0C30-679B-F412-89C08E3ADDB5}" dt="2026-09-30T15:23:27.555" v="1688" actId="20577"/>
          <ac:spMkLst>
            <pc:docMk/>
            <pc:sldMk cId="2803154570" sldId="263"/>
            <ac:spMk id="41" creationId="{871146E6-EE43-4A33-EB8A-00BAE4D20694}"/>
          </ac:spMkLst>
        </pc:spChg>
        <pc:spChg chg="add mod">
          <ac:chgData name="Aline Amorim Pinheiro (2540483)" userId="S::2540483@student.uwtsd.ac.uk::cfee0ab2-5801-4ad1-b332-8f7db7fad4c4" providerId="AD" clId="Web-{A8DD71AC-0C30-679B-F412-89C08E3ADDB5}" dt="2026-09-30T15:23:07.930" v="1678" actId="20577"/>
          <ac:spMkLst>
            <pc:docMk/>
            <pc:sldMk cId="2803154570" sldId="263"/>
            <ac:spMk id="42" creationId="{68109FF4-8F6B-2EF1-D81E-AC10A41E7EE7}"/>
          </ac:spMkLst>
        </pc:spChg>
        <pc:grpChg chg="add">
          <ac:chgData name="Aline Amorim Pinheiro (2540483)" userId="S::2540483@student.uwtsd.ac.uk::cfee0ab2-5801-4ad1-b332-8f7db7fad4c4" providerId="AD" clId="Web-{A8DD71AC-0C30-679B-F412-89C08E3ADDB5}" dt="2026-09-30T11:17:32.163" v="425"/>
          <ac:grpSpMkLst>
            <pc:docMk/>
            <pc:sldMk cId="2803154570" sldId="263"/>
            <ac:grpSpMk id="10" creationId="{2EDC2578-BDB0-4118-975D-CFCE02823D48}"/>
          </ac:grpSpMkLst>
        </pc:grpChg>
        <pc:grpChg chg="add">
          <ac:chgData name="Aline Amorim Pinheiro (2540483)" userId="S::2540483@student.uwtsd.ac.uk::cfee0ab2-5801-4ad1-b332-8f7db7fad4c4" providerId="AD" clId="Web-{A8DD71AC-0C30-679B-F412-89C08E3ADDB5}" dt="2026-09-30T11:17:32.163" v="425"/>
          <ac:grpSpMkLst>
            <pc:docMk/>
            <pc:sldMk cId="2803154570" sldId="263"/>
            <ac:grpSpMk id="20" creationId="{66D15788-48EC-465C-BB15-0E2B97EE0D44}"/>
          </ac:grpSpMkLst>
        </pc:grpChg>
        <pc:cxnChg chg="add mod">
          <ac:chgData name="Aline Amorim Pinheiro (2540483)" userId="S::2540483@student.uwtsd.ac.uk::cfee0ab2-5801-4ad1-b332-8f7db7fad4c4" providerId="AD" clId="Web-{A8DD71AC-0C30-679B-F412-89C08E3ADDB5}" dt="2026-09-30T11:35:56.181" v="668" actId="1076"/>
          <ac:cxnSpMkLst>
            <pc:docMk/>
            <pc:sldMk cId="2803154570" sldId="263"/>
            <ac:cxnSpMk id="4" creationId="{27077F76-BE76-ACE1-C887-1B21E2E91031}"/>
          </ac:cxnSpMkLst>
        </pc:cxnChg>
        <pc:cxnChg chg="add mod">
          <ac:chgData name="Aline Amorim Pinheiro (2540483)" userId="S::2540483@student.uwtsd.ac.uk::cfee0ab2-5801-4ad1-b332-8f7db7fad4c4" providerId="AD" clId="Web-{A8DD71AC-0C30-679B-F412-89C08E3ADDB5}" dt="2026-09-30T11:35:30.118" v="665" actId="14100"/>
          <ac:cxnSpMkLst>
            <pc:docMk/>
            <pc:sldMk cId="2803154570" sldId="263"/>
            <ac:cxnSpMk id="7" creationId="{C2876725-5234-956E-3D28-67079632916C}"/>
          </ac:cxnSpMkLst>
        </pc:cxnChg>
        <pc:cxnChg chg="add mod">
          <ac:chgData name="Aline Amorim Pinheiro (2540483)" userId="S::2540483@student.uwtsd.ac.uk::cfee0ab2-5801-4ad1-b332-8f7db7fad4c4" providerId="AD" clId="Web-{A8DD71AC-0C30-679B-F412-89C08E3ADDB5}" dt="2026-09-30T11:35:24.321" v="664" actId="14100"/>
          <ac:cxnSpMkLst>
            <pc:docMk/>
            <pc:sldMk cId="2803154570" sldId="263"/>
            <ac:cxnSpMk id="9" creationId="{D2CA7404-E2BA-9A75-73FE-992944D7EAD7}"/>
          </ac:cxnSpMkLst>
        </pc:cxnChg>
        <pc:cxnChg chg="add mod">
          <ac:chgData name="Aline Amorim Pinheiro (2540483)" userId="S::2540483@student.uwtsd.ac.uk::cfee0ab2-5801-4ad1-b332-8f7db7fad4c4" providerId="AD" clId="Web-{A8DD71AC-0C30-679B-F412-89C08E3ADDB5}" dt="2026-09-30T11:35:45.837" v="667" actId="14100"/>
          <ac:cxnSpMkLst>
            <pc:docMk/>
            <pc:sldMk cId="2803154570" sldId="263"/>
            <ac:cxnSpMk id="17" creationId="{E8EF2CE3-B71F-A874-BAC1-167F62E6C63D}"/>
          </ac:cxnSpMkLst>
        </pc:cxnChg>
        <pc:cxnChg chg="add mod">
          <ac:chgData name="Aline Amorim Pinheiro (2540483)" userId="S::2540483@student.uwtsd.ac.uk::cfee0ab2-5801-4ad1-b332-8f7db7fad4c4" providerId="AD" clId="Web-{A8DD71AC-0C30-679B-F412-89C08E3ADDB5}" dt="2026-09-30T11:36:38.542" v="671" actId="14100"/>
          <ac:cxnSpMkLst>
            <pc:docMk/>
            <pc:sldMk cId="2803154570" sldId="263"/>
            <ac:cxnSpMk id="19" creationId="{681E91CE-E84B-D86F-CF81-5AABB7FD3873}"/>
          </ac:cxnSpMkLst>
        </pc:cxnChg>
        <pc:cxnChg chg="add mod">
          <ac:chgData name="Aline Amorim Pinheiro (2540483)" userId="S::2540483@student.uwtsd.ac.uk::cfee0ab2-5801-4ad1-b332-8f7db7fad4c4" providerId="AD" clId="Web-{A8DD71AC-0C30-679B-F412-89C08E3ADDB5}" dt="2026-09-30T11:36:53.136" v="673" actId="14100"/>
          <ac:cxnSpMkLst>
            <pc:docMk/>
            <pc:sldMk cId="2803154570" sldId="263"/>
            <ac:cxnSpMk id="28" creationId="{98AE1EAB-CC84-2A28-6554-116B7763E34B}"/>
          </ac:cxnSpMkLst>
        </pc:cxnChg>
        <pc:cxnChg chg="add mod">
          <ac:chgData name="Aline Amorim Pinheiro (2540483)" userId="S::2540483@student.uwtsd.ac.uk::cfee0ab2-5801-4ad1-b332-8f7db7fad4c4" providerId="AD" clId="Web-{A8DD71AC-0C30-679B-F412-89C08E3ADDB5}" dt="2026-09-30T11:37:05.292" v="675" actId="14100"/>
          <ac:cxnSpMkLst>
            <pc:docMk/>
            <pc:sldMk cId="2803154570" sldId="263"/>
            <ac:cxnSpMk id="29" creationId="{4184A0EA-261E-3A95-0719-8AE05A6529CD}"/>
          </ac:cxnSpMkLst>
        </pc:cxnChg>
      </pc:sldChg>
      <pc:sldChg chg="addSp delSp modSp new">
        <pc:chgData name="Aline Amorim Pinheiro (2540483)" userId="S::2540483@student.uwtsd.ac.uk::cfee0ab2-5801-4ad1-b332-8f7db7fad4c4" providerId="AD" clId="Web-{A8DD71AC-0C30-679B-F412-89C08E3ADDB5}" dt="2026-09-30T12:29:54.685" v="1318" actId="14100"/>
        <pc:sldMkLst>
          <pc:docMk/>
          <pc:sldMk cId="3083444290" sldId="264"/>
        </pc:sldMkLst>
        <pc:spChg chg="mod">
          <ac:chgData name="Aline Amorim Pinheiro (2540483)" userId="S::2540483@student.uwtsd.ac.uk::cfee0ab2-5801-4ad1-b332-8f7db7fad4c4" providerId="AD" clId="Web-{A8DD71AC-0C30-679B-F412-89C08E3ADDB5}" dt="2026-09-30T12:08:57.053" v="1016" actId="14100"/>
          <ac:spMkLst>
            <pc:docMk/>
            <pc:sldMk cId="3083444290" sldId="264"/>
            <ac:spMk id="2" creationId="{200E837D-A516-789F-0130-BB5EC2FFA8C9}"/>
          </ac:spMkLst>
        </pc:spChg>
        <pc:spChg chg="add mod">
          <ac:chgData name="Aline Amorim Pinheiro (2540483)" userId="S::2540483@student.uwtsd.ac.uk::cfee0ab2-5801-4ad1-b332-8f7db7fad4c4" providerId="AD" clId="Web-{A8DD71AC-0C30-679B-F412-89C08E3ADDB5}" dt="2026-09-30T12:29:33.090" v="1299" actId="20577"/>
          <ac:spMkLst>
            <pc:docMk/>
            <pc:sldMk cId="3083444290" sldId="264"/>
            <ac:spMk id="7" creationId="{6D8BE8C3-A2FB-ABF6-D098-CDBA854701C7}"/>
          </ac:spMkLst>
        </pc:spChg>
        <pc:spChg chg="add mod">
          <ac:chgData name="Aline Amorim Pinheiro (2540483)" userId="S::2540483@student.uwtsd.ac.uk::cfee0ab2-5801-4ad1-b332-8f7db7fad4c4" providerId="AD" clId="Web-{A8DD71AC-0C30-679B-F412-89C08E3ADDB5}" dt="2026-09-30T12:29:54.685" v="1318" actId="14100"/>
          <ac:spMkLst>
            <pc:docMk/>
            <pc:sldMk cId="3083444290" sldId="264"/>
            <ac:spMk id="9" creationId="{7BE3BF17-97DE-3E96-B7E8-B2691F84A0D8}"/>
          </ac:spMkLst>
        </pc:spChg>
        <pc:spChg chg="add mod">
          <ac:chgData name="Aline Amorim Pinheiro (2540483)" userId="S::2540483@student.uwtsd.ac.uk::cfee0ab2-5801-4ad1-b332-8f7db7fad4c4" providerId="AD" clId="Web-{A8DD71AC-0C30-679B-F412-89C08E3ADDB5}" dt="2026-09-30T12:22:17.968" v="1269" actId="20577"/>
          <ac:spMkLst>
            <pc:docMk/>
            <pc:sldMk cId="3083444290" sldId="264"/>
            <ac:spMk id="10" creationId="{6FC3F729-3231-0A77-3461-2756EBB73B8D}"/>
          </ac:spMkLst>
        </pc:spChg>
        <pc:spChg chg="add">
          <ac:chgData name="Aline Amorim Pinheiro (2540483)" userId="S::2540483@student.uwtsd.ac.uk::cfee0ab2-5801-4ad1-b332-8f7db7fad4c4" providerId="AD" clId="Web-{A8DD71AC-0C30-679B-F412-89C08E3ADDB5}" dt="2026-09-30T12:23:26.189" v="1278"/>
          <ac:spMkLst>
            <pc:docMk/>
            <pc:sldMk cId="3083444290" sldId="264"/>
            <ac:spMk id="14" creationId="{6A2398DF-88D0-E7A5-A92A-7F564468403D}"/>
          </ac:spMkLst>
        </pc:spChg>
        <pc:spChg chg="add mod">
          <ac:chgData name="Aline Amorim Pinheiro (2540483)" userId="S::2540483@student.uwtsd.ac.uk::cfee0ab2-5801-4ad1-b332-8f7db7fad4c4" providerId="AD" clId="Web-{A8DD71AC-0C30-679B-F412-89C08E3ADDB5}" dt="2026-09-30T12:24:32.425" v="1288" actId="14100"/>
          <ac:spMkLst>
            <pc:docMk/>
            <pc:sldMk cId="3083444290" sldId="264"/>
            <ac:spMk id="16" creationId="{B3312E45-9A6C-BC17-F98C-23F9B9B56011}"/>
          </ac:spMkLst>
        </pc:spChg>
        <pc:picChg chg="add mod">
          <ac:chgData name="Aline Amorim Pinheiro (2540483)" userId="S::2540483@student.uwtsd.ac.uk::cfee0ab2-5801-4ad1-b332-8f7db7fad4c4" providerId="AD" clId="Web-{A8DD71AC-0C30-679B-F412-89C08E3ADDB5}" dt="2026-09-30T12:27:46.525" v="1296" actId="1076"/>
          <ac:picMkLst>
            <pc:docMk/>
            <pc:sldMk cId="3083444290" sldId="264"/>
            <ac:picMk id="18" creationId="{7443D24D-178D-5840-2014-182BCB28FBE7}"/>
          </ac:picMkLst>
        </pc:picChg>
      </pc:sldChg>
      <pc:sldChg chg="addSp delSp modSp new">
        <pc:chgData name="Aline Amorim Pinheiro (2540483)" userId="S::2540483@student.uwtsd.ac.uk::cfee0ab2-5801-4ad1-b332-8f7db7fad4c4" providerId="AD" clId="Web-{A8DD71AC-0C30-679B-F412-89C08E3ADDB5}" dt="2026-09-30T16:04:52.896" v="1855" actId="20577"/>
        <pc:sldMkLst>
          <pc:docMk/>
          <pc:sldMk cId="1867093063" sldId="265"/>
        </pc:sldMkLst>
        <pc:spChg chg="mod">
          <ac:chgData name="Aline Amorim Pinheiro (2540483)" userId="S::2540483@student.uwtsd.ac.uk::cfee0ab2-5801-4ad1-b332-8f7db7fad4c4" providerId="AD" clId="Web-{A8DD71AC-0C30-679B-F412-89C08E3ADDB5}" dt="2026-09-30T12:32:32.924" v="1345" actId="14100"/>
          <ac:spMkLst>
            <pc:docMk/>
            <pc:sldMk cId="1867093063" sldId="265"/>
            <ac:spMk id="2" creationId="{348D96DE-491F-2118-C551-E3092C9FA224}"/>
          </ac:spMkLst>
        </pc:spChg>
        <pc:spChg chg="add mod">
          <ac:chgData name="Aline Amorim Pinheiro (2540483)" userId="S::2540483@student.uwtsd.ac.uk::cfee0ab2-5801-4ad1-b332-8f7db7fad4c4" providerId="AD" clId="Web-{A8DD71AC-0C30-679B-F412-89C08E3ADDB5}" dt="2026-09-30T12:33:42.598" v="1364" actId="20577"/>
          <ac:spMkLst>
            <pc:docMk/>
            <pc:sldMk cId="1867093063" sldId="265"/>
            <ac:spMk id="4" creationId="{F8F21E17-F541-5CFC-2E81-5221F64C7767}"/>
          </ac:spMkLst>
        </pc:spChg>
        <pc:spChg chg="add mod">
          <ac:chgData name="Aline Amorim Pinheiro (2540483)" userId="S::2540483@student.uwtsd.ac.uk::cfee0ab2-5801-4ad1-b332-8f7db7fad4c4" providerId="AD" clId="Web-{A8DD71AC-0C30-679B-F412-89C08E3ADDB5}" dt="2026-09-30T16:04:52.896" v="1855" actId="20577"/>
          <ac:spMkLst>
            <pc:docMk/>
            <pc:sldMk cId="1867093063" sldId="265"/>
            <ac:spMk id="5" creationId="{7EBB2C19-19B5-256B-09F1-B21D6E05D389}"/>
          </ac:spMkLst>
        </pc:spChg>
        <pc:spChg chg="add">
          <ac:chgData name="Aline Amorim Pinheiro (2540483)" userId="S::2540483@student.uwtsd.ac.uk::cfee0ab2-5801-4ad1-b332-8f7db7fad4c4" providerId="AD" clId="Web-{A8DD71AC-0C30-679B-F412-89C08E3ADDB5}" dt="2026-09-30T12:40:32.032" v="1397"/>
          <ac:spMkLst>
            <pc:docMk/>
            <pc:sldMk cId="1867093063" sldId="265"/>
            <ac:spMk id="8" creationId="{5B740041-B171-EE1C-4C0E-0079E80EABA5}"/>
          </ac:spMkLst>
        </pc:spChg>
        <pc:picChg chg="add mod">
          <ac:chgData name="Aline Amorim Pinheiro (2540483)" userId="S::2540483@student.uwtsd.ac.uk::cfee0ab2-5801-4ad1-b332-8f7db7fad4c4" providerId="AD" clId="Web-{A8DD71AC-0C30-679B-F412-89C08E3ADDB5}" dt="2026-09-30T12:38:22.700" v="1388" actId="14100"/>
          <ac:picMkLst>
            <pc:docMk/>
            <pc:sldMk cId="1867093063" sldId="265"/>
            <ac:picMk id="6" creationId="{2ADADC45-EA35-9413-819A-C32E6B45D275}"/>
          </ac:picMkLst>
        </pc:picChg>
      </pc:sldChg>
      <pc:sldChg chg="addSp delSp modSp new">
        <pc:chgData name="Aline Amorim Pinheiro (2540483)" userId="S::2540483@student.uwtsd.ac.uk::cfee0ab2-5801-4ad1-b332-8f7db7fad4c4" providerId="AD" clId="Web-{A8DD71AC-0C30-679B-F412-89C08E3ADDB5}" dt="2026-09-30T16:09:07.499" v="1860" actId="20577"/>
        <pc:sldMkLst>
          <pc:docMk/>
          <pc:sldMk cId="2457256070" sldId="266"/>
        </pc:sldMkLst>
        <pc:spChg chg="add mod">
          <ac:chgData name="Aline Amorim Pinheiro (2540483)" userId="S::2540483@student.uwtsd.ac.uk::cfee0ab2-5801-4ad1-b332-8f7db7fad4c4" providerId="AD" clId="Web-{A8DD71AC-0C30-679B-F412-89C08E3ADDB5}" dt="2026-09-30T16:09:07.499" v="1860" actId="20577"/>
          <ac:spMkLst>
            <pc:docMk/>
            <pc:sldMk cId="2457256070" sldId="266"/>
            <ac:spMk id="3" creationId="{CA581942-3A91-2BBA-72FB-86BCF5B6CCA1}"/>
          </ac:spMkLst>
        </pc:spChg>
      </pc:sldChg>
    </pc:docChg>
  </pc:docChgLst>
  <pc:docChgLst>
    <pc:chgData name="Aline Amorim Pinheiro (2540483)" userId="S::2540483@student.uwtsd.ac.uk::cfee0ab2-5801-4ad1-b332-8f7db7fad4c4" providerId="AD" clId="Web-{F8893243-CE88-199E-E06E-0B0075F5A627}"/>
    <pc:docChg chg="modSld sldOrd">
      <pc:chgData name="Aline Amorim Pinheiro (2540483)" userId="S::2540483@student.uwtsd.ac.uk::cfee0ab2-5801-4ad1-b332-8f7db7fad4c4" providerId="AD" clId="Web-{F8893243-CE88-199E-E06E-0B0075F5A627}" dt="2026-10-06T23:46:37.052" v="268" actId="14100"/>
      <pc:docMkLst>
        <pc:docMk/>
      </pc:docMkLst>
      <pc:sldChg chg="ord">
        <pc:chgData name="Aline Amorim Pinheiro (2540483)" userId="S::2540483@student.uwtsd.ac.uk::cfee0ab2-5801-4ad1-b332-8f7db7fad4c4" providerId="AD" clId="Web-{F8893243-CE88-199E-E06E-0B0075F5A627}" dt="2026-10-06T15:07:35.909" v="0"/>
        <pc:sldMkLst>
          <pc:docMk/>
          <pc:sldMk cId="2666923136" sldId="261"/>
        </pc:sldMkLst>
      </pc:sldChg>
      <pc:sldChg chg="modSp">
        <pc:chgData name="Aline Amorim Pinheiro (2540483)" userId="S::2540483@student.uwtsd.ac.uk::cfee0ab2-5801-4ad1-b332-8f7db7fad4c4" providerId="AD" clId="Web-{F8893243-CE88-199E-E06E-0B0075F5A627}" dt="2026-10-06T15:40:09.347" v="128" actId="20577"/>
        <pc:sldMkLst>
          <pc:docMk/>
          <pc:sldMk cId="2803154570" sldId="263"/>
        </pc:sldMkLst>
        <pc:spChg chg="mod">
          <ac:chgData name="Aline Amorim Pinheiro (2540483)" userId="S::2540483@student.uwtsd.ac.uk::cfee0ab2-5801-4ad1-b332-8f7db7fad4c4" providerId="AD" clId="Web-{F8893243-CE88-199E-E06E-0B0075F5A627}" dt="2026-10-06T15:40:09.347" v="128" actId="20577"/>
          <ac:spMkLst>
            <pc:docMk/>
            <pc:sldMk cId="2803154570" sldId="263"/>
            <ac:spMk id="2" creationId="{1EFE19EE-4ED2-617D-E228-7E8C77A04EFF}"/>
          </ac:spMkLst>
        </pc:spChg>
        <pc:spChg chg="mod">
          <ac:chgData name="Aline Amorim Pinheiro (2540483)" userId="S::2540483@student.uwtsd.ac.uk::cfee0ab2-5801-4ad1-b332-8f7db7fad4c4" providerId="AD" clId="Web-{F8893243-CE88-199E-E06E-0B0075F5A627}" dt="2026-10-06T15:14:44.998" v="6" actId="20577"/>
          <ac:spMkLst>
            <pc:docMk/>
            <pc:sldMk cId="2803154570" sldId="263"/>
            <ac:spMk id="36" creationId="{62E48F39-C6BB-F50E-97C8-81BC86935C4F}"/>
          </ac:spMkLst>
        </pc:spChg>
      </pc:sldChg>
      <pc:sldChg chg="ord">
        <pc:chgData name="Aline Amorim Pinheiro (2540483)" userId="S::2540483@student.uwtsd.ac.uk::cfee0ab2-5801-4ad1-b332-8f7db7fad4c4" providerId="AD" clId="Web-{F8893243-CE88-199E-E06E-0B0075F5A627}" dt="2026-10-06T15:07:41.175" v="1"/>
        <pc:sldMkLst>
          <pc:docMk/>
          <pc:sldMk cId="3083444290" sldId="264"/>
        </pc:sldMkLst>
      </pc:sldChg>
      <pc:sldChg chg="delSp modSp">
        <pc:chgData name="Aline Amorim Pinheiro (2540483)" userId="S::2540483@student.uwtsd.ac.uk::cfee0ab2-5801-4ad1-b332-8f7db7fad4c4" providerId="AD" clId="Web-{F8893243-CE88-199E-E06E-0B0075F5A627}" dt="2026-10-06T23:46:37.052" v="268" actId="14100"/>
        <pc:sldMkLst>
          <pc:docMk/>
          <pc:sldMk cId="2457256070" sldId="266"/>
        </pc:sldMkLst>
        <pc:spChg chg="del mod">
          <ac:chgData name="Aline Amorim Pinheiro (2540483)" userId="S::2540483@student.uwtsd.ac.uk::cfee0ab2-5801-4ad1-b332-8f7db7fad4c4" providerId="AD" clId="Web-{F8893243-CE88-199E-E06E-0B0075F5A627}" dt="2026-10-06T23:45:58.410" v="263"/>
          <ac:spMkLst>
            <pc:docMk/>
            <pc:sldMk cId="2457256070" sldId="266"/>
            <ac:spMk id="2" creationId="{9F2FCCFC-112A-408A-2D43-F0C7AC85E302}"/>
          </ac:spMkLst>
        </pc:spChg>
        <pc:spChg chg="mod">
          <ac:chgData name="Aline Amorim Pinheiro (2540483)" userId="S::2540483@student.uwtsd.ac.uk::cfee0ab2-5801-4ad1-b332-8f7db7fad4c4" providerId="AD" clId="Web-{F8893243-CE88-199E-E06E-0B0075F5A627}" dt="2026-10-06T23:46:37.052" v="268" actId="14100"/>
          <ac:spMkLst>
            <pc:docMk/>
            <pc:sldMk cId="2457256070" sldId="266"/>
            <ac:spMk id="3" creationId="{CA581942-3A91-2BBA-72FB-86BCF5B6CCA1}"/>
          </ac:spMkLst>
        </pc:spChg>
      </pc:sldChg>
    </pc:docChg>
  </pc:docChgLst>
  <pc:docChgLst>
    <pc:chgData name="Aline Amorim Pinheiro (2540483)" userId="S::2540483@student.uwtsd.ac.uk::cfee0ab2-5801-4ad1-b332-8f7db7fad4c4" providerId="AD" clId="Web-{9957989E-F0F1-4316-BEC8-3569BD868405}"/>
    <pc:docChg chg="addSld modSld addMainMaster delMainMaster">
      <pc:chgData name="Aline Amorim Pinheiro (2540483)" userId="S::2540483@student.uwtsd.ac.uk::cfee0ab2-5801-4ad1-b332-8f7db7fad4c4" providerId="AD" clId="Web-{9957989E-F0F1-4316-BEC8-3569BD868405}" dt="2026-09-16T13:18:00.707" v="999"/>
      <pc:docMkLst>
        <pc:docMk/>
      </pc:docMkLst>
      <pc:sldChg chg="addSp delSp modSp mod setBg modClrScheme setClrOvrMap chgLayout">
        <pc:chgData name="Aline Amorim Pinheiro (2540483)" userId="S::2540483@student.uwtsd.ac.uk::cfee0ab2-5801-4ad1-b332-8f7db7fad4c4" providerId="AD" clId="Web-{9957989E-F0F1-4316-BEC8-3569BD868405}" dt="2026-09-16T11:09:08.626" v="193" actId="1076"/>
        <pc:sldMkLst>
          <pc:docMk/>
          <pc:sldMk cId="109857222" sldId="256"/>
        </pc:sldMkLst>
        <pc:spChg chg="mod">
          <ac:chgData name="Aline Amorim Pinheiro (2540483)" userId="S::2540483@student.uwtsd.ac.uk::cfee0ab2-5801-4ad1-b332-8f7db7fad4c4" providerId="AD" clId="Web-{9957989E-F0F1-4316-BEC8-3569BD868405}" dt="2026-09-16T10:54:17.840" v="42" actId="20577"/>
          <ac:spMkLst>
            <pc:docMk/>
            <pc:sldMk cId="109857222" sldId="256"/>
            <ac:spMk id="2" creationId="{00000000-0000-0000-0000-000000000000}"/>
          </ac:spMkLst>
        </pc:spChg>
        <pc:spChg chg="mod">
          <ac:chgData name="Aline Amorim Pinheiro (2540483)" userId="S::2540483@student.uwtsd.ac.uk::cfee0ab2-5801-4ad1-b332-8f7db7fad4c4" providerId="AD" clId="Web-{9957989E-F0F1-4316-BEC8-3569BD868405}" dt="2026-09-16T11:02:27.228" v="178" actId="20577"/>
          <ac:spMkLst>
            <pc:docMk/>
            <pc:sldMk cId="109857222" sldId="256"/>
            <ac:spMk id="3" creationId="{00000000-0000-0000-0000-000000000000}"/>
          </ac:spMkLst>
        </pc:spChg>
        <pc:spChg chg="add">
          <ac:chgData name="Aline Amorim Pinheiro (2540483)" userId="S::2540483@student.uwtsd.ac.uk::cfee0ab2-5801-4ad1-b332-8f7db7fad4c4" providerId="AD" clId="Web-{9957989E-F0F1-4316-BEC8-3569BD868405}" dt="2026-09-16T10:35:52.190" v="8"/>
          <ac:spMkLst>
            <pc:docMk/>
            <pc:sldMk cId="109857222" sldId="256"/>
            <ac:spMk id="43" creationId="{A5D0B0D3-D735-4619-AA45-B57B791E1744}"/>
          </ac:spMkLst>
        </pc:spChg>
        <pc:spChg chg="add">
          <ac:chgData name="Aline Amorim Pinheiro (2540483)" userId="S::2540483@student.uwtsd.ac.uk::cfee0ab2-5801-4ad1-b332-8f7db7fad4c4" providerId="AD" clId="Web-{9957989E-F0F1-4316-BEC8-3569BD868405}" dt="2026-09-16T10:35:52.190" v="8"/>
          <ac:spMkLst>
            <pc:docMk/>
            <pc:sldMk cId="109857222" sldId="256"/>
            <ac:spMk id="45" creationId="{3D505D40-32E9-4C48-81F8-AD80433BE6B7}"/>
          </ac:spMkLst>
        </pc:spChg>
        <pc:grpChg chg="add">
          <ac:chgData name="Aline Amorim Pinheiro (2540483)" userId="S::2540483@student.uwtsd.ac.uk::cfee0ab2-5801-4ad1-b332-8f7db7fad4c4" providerId="AD" clId="Web-{9957989E-F0F1-4316-BEC8-3569BD868405}" dt="2026-09-16T10:35:52.190" v="8"/>
          <ac:grpSpMkLst>
            <pc:docMk/>
            <pc:sldMk cId="109857222" sldId="256"/>
            <ac:grpSpMk id="46" creationId="{C507BF36-B92B-4CAC-BCA7-8364B51E1F09}"/>
          </ac:grpSpMkLst>
        </pc:grpChg>
        <pc:grpChg chg="add">
          <ac:chgData name="Aline Amorim Pinheiro (2540483)" userId="S::2540483@student.uwtsd.ac.uk::cfee0ab2-5801-4ad1-b332-8f7db7fad4c4" providerId="AD" clId="Web-{9957989E-F0F1-4316-BEC8-3569BD868405}" dt="2026-09-16T10:35:52.190" v="8"/>
          <ac:grpSpMkLst>
            <pc:docMk/>
            <pc:sldMk cId="109857222" sldId="256"/>
            <ac:grpSpMk id="47" creationId="{DBBA0A0D-8F6A-400A-9E49-8C008E2C7DB1}"/>
          </ac:grpSpMkLst>
        </pc:grpChg>
        <pc:picChg chg="add mod">
          <ac:chgData name="Aline Amorim Pinheiro (2540483)" userId="S::2540483@student.uwtsd.ac.uk::cfee0ab2-5801-4ad1-b332-8f7db7fad4c4" providerId="AD" clId="Web-{9957989E-F0F1-4316-BEC8-3569BD868405}" dt="2026-09-16T11:09:08.626" v="193" actId="1076"/>
          <ac:picMkLst>
            <pc:docMk/>
            <pc:sldMk cId="109857222" sldId="256"/>
            <ac:picMk id="5" creationId="{19D36F83-CB88-3C30-D791-95C7AB8F15E2}"/>
          </ac:picMkLst>
        </pc:picChg>
        <pc:picChg chg="add">
          <ac:chgData name="Aline Amorim Pinheiro (2540483)" userId="S::2540483@student.uwtsd.ac.uk::cfee0ab2-5801-4ad1-b332-8f7db7fad4c4" providerId="AD" clId="Web-{9957989E-F0F1-4316-BEC8-3569BD868405}" dt="2026-09-16T10:35:52.190" v="8"/>
          <ac:picMkLst>
            <pc:docMk/>
            <pc:sldMk cId="109857222" sldId="256"/>
            <ac:picMk id="44" creationId="{80374B56-1577-48F8-4B7A-D56364C24214}"/>
          </ac:picMkLst>
        </pc:picChg>
      </pc:sldChg>
      <pc:sldChg chg="addSp delSp modSp new mod setBg">
        <pc:chgData name="Aline Amorim Pinheiro (2540483)" userId="S::2540483@student.uwtsd.ac.uk::cfee0ab2-5801-4ad1-b332-8f7db7fad4c4" providerId="AD" clId="Web-{9957989E-F0F1-4316-BEC8-3569BD868405}" dt="2026-09-16T13:11:57.661" v="995" actId="14100"/>
        <pc:sldMkLst>
          <pc:docMk/>
          <pc:sldMk cId="2943961342" sldId="257"/>
        </pc:sldMkLst>
        <pc:spChg chg="mod">
          <ac:chgData name="Aline Amorim Pinheiro (2540483)" userId="S::2540483@student.uwtsd.ac.uk::cfee0ab2-5801-4ad1-b332-8f7db7fad4c4" providerId="AD" clId="Web-{9957989E-F0F1-4316-BEC8-3569BD868405}" dt="2026-09-16T13:11:57.661" v="995" actId="14100"/>
          <ac:spMkLst>
            <pc:docMk/>
            <pc:sldMk cId="2943961342" sldId="257"/>
            <ac:spMk id="2" creationId="{2CECFAAF-3DB9-E6CD-E560-D04CF60817B9}"/>
          </ac:spMkLst>
        </pc:spChg>
        <pc:spChg chg="add">
          <ac:chgData name="Aline Amorim Pinheiro (2540483)" userId="S::2540483@student.uwtsd.ac.uk::cfee0ab2-5801-4ad1-b332-8f7db7fad4c4" providerId="AD" clId="Web-{9957989E-F0F1-4316-BEC8-3569BD868405}" dt="2026-09-16T11:19:09.737" v="253"/>
          <ac:spMkLst>
            <pc:docMk/>
            <pc:sldMk cId="2943961342" sldId="257"/>
            <ac:spMk id="157" creationId="{F420BC5C-C418-4843-B04B-6918968D0982}"/>
          </ac:spMkLst>
        </pc:spChg>
        <pc:spChg chg="add">
          <ac:chgData name="Aline Amorim Pinheiro (2540483)" userId="S::2540483@student.uwtsd.ac.uk::cfee0ab2-5801-4ad1-b332-8f7db7fad4c4" providerId="AD" clId="Web-{9957989E-F0F1-4316-BEC8-3569BD868405}" dt="2026-09-16T11:19:09.737" v="253"/>
          <ac:spMkLst>
            <pc:docMk/>
            <pc:sldMk cId="2943961342" sldId="257"/>
            <ac:spMk id="158" creationId="{13E5F285-BD95-4989-B20B-77899015947C}"/>
          </ac:spMkLst>
        </pc:spChg>
        <pc:spChg chg="add">
          <ac:chgData name="Aline Amorim Pinheiro (2540483)" userId="S::2540483@student.uwtsd.ac.uk::cfee0ab2-5801-4ad1-b332-8f7db7fad4c4" providerId="AD" clId="Web-{9957989E-F0F1-4316-BEC8-3569BD868405}" dt="2026-09-16T11:19:09.737" v="253"/>
          <ac:spMkLst>
            <pc:docMk/>
            <pc:sldMk cId="2943961342" sldId="257"/>
            <ac:spMk id="161" creationId="{A2597A8B-414A-4F6D-9710-2F1BE256E74B}"/>
          </ac:spMkLst>
        </pc:spChg>
        <pc:spChg chg="add mod">
          <ac:chgData name="Aline Amorim Pinheiro (2540483)" userId="S::2540483@student.uwtsd.ac.uk::cfee0ab2-5801-4ad1-b332-8f7db7fad4c4" providerId="AD" clId="Web-{9957989E-F0F1-4316-BEC8-3569BD868405}" dt="2026-09-16T11:32:12.486" v="374" actId="14100"/>
          <ac:spMkLst>
            <pc:docMk/>
            <pc:sldMk cId="2943961342" sldId="257"/>
            <ac:spMk id="162" creationId="{B9B090D6-0CF1-D9C8-E43E-E1A3F8E84A24}"/>
          </ac:spMkLst>
        </pc:spChg>
        <pc:graphicFrameChg chg="add mod modGraphic">
          <ac:chgData name="Aline Amorim Pinheiro (2540483)" userId="S::2540483@student.uwtsd.ac.uk::cfee0ab2-5801-4ad1-b332-8f7db7fad4c4" providerId="AD" clId="Web-{9957989E-F0F1-4316-BEC8-3569BD868405}" dt="2026-09-16T11:38:35.369" v="479" actId="20577"/>
          <ac:graphicFrameMkLst>
            <pc:docMk/>
            <pc:sldMk cId="2943961342" sldId="257"/>
            <ac:graphicFrameMk id="4" creationId="{D94252B8-3E8F-116D-7A67-6B6A4CD84DE3}"/>
          </ac:graphicFrameMkLst>
        </pc:graphicFrameChg>
        <pc:picChg chg="add mod">
          <ac:chgData name="Aline Amorim Pinheiro (2540483)" userId="S::2540483@student.uwtsd.ac.uk::cfee0ab2-5801-4ad1-b332-8f7db7fad4c4" providerId="AD" clId="Web-{9957989E-F0F1-4316-BEC8-3569BD868405}" dt="2026-09-16T11:39:46.214" v="487" actId="1076"/>
          <ac:picMkLst>
            <pc:docMk/>
            <pc:sldMk cId="2943961342" sldId="257"/>
            <ac:picMk id="1732" creationId="{EE7A2F0B-E67D-96F8-6D64-BA07BAE3C3D3}"/>
          </ac:picMkLst>
        </pc:picChg>
      </pc:sldChg>
      <pc:sldChg chg="addSp delSp modSp new">
        <pc:chgData name="Aline Amorim Pinheiro (2540483)" userId="S::2540483@student.uwtsd.ac.uk::cfee0ab2-5801-4ad1-b332-8f7db7fad4c4" providerId="AD" clId="Web-{9957989E-F0F1-4316-BEC8-3569BD868405}" dt="2026-09-16T13:12:42.335" v="998" actId="20577"/>
        <pc:sldMkLst>
          <pc:docMk/>
          <pc:sldMk cId="1160346257" sldId="258"/>
        </pc:sldMkLst>
        <pc:spChg chg="mod">
          <ac:chgData name="Aline Amorim Pinheiro (2540483)" userId="S::2540483@student.uwtsd.ac.uk::cfee0ab2-5801-4ad1-b332-8f7db7fad4c4" providerId="AD" clId="Web-{9957989E-F0F1-4316-BEC8-3569BD868405}" dt="2026-09-16T12:04:29.879" v="556"/>
          <ac:spMkLst>
            <pc:docMk/>
            <pc:sldMk cId="1160346257" sldId="258"/>
            <ac:spMk id="2" creationId="{0CFA2A4A-47A9-403F-87AD-9879EBC3FD45}"/>
          </ac:spMkLst>
        </pc:spChg>
        <pc:spChg chg="add mod">
          <ac:chgData name="Aline Amorim Pinheiro (2540483)" userId="S::2540483@student.uwtsd.ac.uk::cfee0ab2-5801-4ad1-b332-8f7db7fad4c4" providerId="AD" clId="Web-{9957989E-F0F1-4316-BEC8-3569BD868405}" dt="2026-09-16T12:30:44.175" v="717" actId="20577"/>
          <ac:spMkLst>
            <pc:docMk/>
            <pc:sldMk cId="1160346257" sldId="258"/>
            <ac:spMk id="45" creationId="{F23C44A7-5B6E-B9E4-E636-89EB32F9090E}"/>
          </ac:spMkLst>
        </pc:spChg>
        <pc:spChg chg="add mod">
          <ac:chgData name="Aline Amorim Pinheiro (2540483)" userId="S::2540483@student.uwtsd.ac.uk::cfee0ab2-5801-4ad1-b332-8f7db7fad4c4" providerId="AD" clId="Web-{9957989E-F0F1-4316-BEC8-3569BD868405}" dt="2026-09-16T12:34:30.918" v="823" actId="20577"/>
          <ac:spMkLst>
            <pc:docMk/>
            <pc:sldMk cId="1160346257" sldId="258"/>
            <ac:spMk id="46" creationId="{13864BAC-AE1E-F404-B89F-4431F25FD289}"/>
          </ac:spMkLst>
        </pc:spChg>
        <pc:spChg chg="add mod">
          <ac:chgData name="Aline Amorim Pinheiro (2540483)" userId="S::2540483@student.uwtsd.ac.uk::cfee0ab2-5801-4ad1-b332-8f7db7fad4c4" providerId="AD" clId="Web-{9957989E-F0F1-4316-BEC8-3569BD868405}" dt="2026-09-16T13:12:42.335" v="998" actId="20577"/>
          <ac:spMkLst>
            <pc:docMk/>
            <pc:sldMk cId="1160346257" sldId="258"/>
            <ac:spMk id="47" creationId="{F5EC6D11-50FE-8F85-2AE4-0725DB098760}"/>
          </ac:spMkLst>
        </pc:spChg>
        <pc:picChg chg="add mod">
          <ac:chgData name="Aline Amorim Pinheiro (2540483)" userId="S::2540483@student.uwtsd.ac.uk::cfee0ab2-5801-4ad1-b332-8f7db7fad4c4" providerId="AD" clId="Web-{9957989E-F0F1-4316-BEC8-3569BD868405}" dt="2026-09-16T12:47:01.135" v="985" actId="1076"/>
          <ac:picMkLst>
            <pc:docMk/>
            <pc:sldMk cId="1160346257" sldId="258"/>
            <ac:picMk id="52" creationId="{E3A1F1EB-DEDC-4CA0-C3A8-541C695FA9C3}"/>
          </ac:picMkLst>
        </pc:picChg>
        <pc:picChg chg="add mod">
          <ac:chgData name="Aline Amorim Pinheiro (2540483)" userId="S::2540483@student.uwtsd.ac.uk::cfee0ab2-5801-4ad1-b332-8f7db7fad4c4" providerId="AD" clId="Web-{9957989E-F0F1-4316-BEC8-3569BD868405}" dt="2026-09-16T12:48:06.778" v="987" actId="1076"/>
          <ac:picMkLst>
            <pc:docMk/>
            <pc:sldMk cId="1160346257" sldId="258"/>
            <ac:picMk id="53" creationId="{A5781DE1-D52C-A9E0-0101-FAA4AD5874D9}"/>
          </ac:picMkLst>
        </pc:picChg>
        <pc:picChg chg="add mod">
          <ac:chgData name="Aline Amorim Pinheiro (2540483)" userId="S::2540483@student.uwtsd.ac.uk::cfee0ab2-5801-4ad1-b332-8f7db7fad4c4" providerId="AD" clId="Web-{9957989E-F0F1-4316-BEC8-3569BD868405}" dt="2026-09-16T13:08:57.014" v="993" actId="1076"/>
          <ac:picMkLst>
            <pc:docMk/>
            <pc:sldMk cId="1160346257" sldId="258"/>
            <ac:picMk id="54" creationId="{C67C892F-553A-D2C7-7492-69360DD533BD}"/>
          </ac:picMkLst>
        </pc:picChg>
        <pc:cxnChg chg="add mod">
          <ac:chgData name="Aline Amorim Pinheiro (2540483)" userId="S::2540483@student.uwtsd.ac.uk::cfee0ab2-5801-4ad1-b332-8f7db7fad4c4" providerId="AD" clId="Web-{9957989E-F0F1-4316-BEC8-3569BD868405}" dt="2026-09-16T12:40:44.573" v="964"/>
          <ac:cxnSpMkLst>
            <pc:docMk/>
            <pc:sldMk cId="1160346257" sldId="258"/>
            <ac:cxnSpMk id="48" creationId="{FCA520C1-D2A0-CBB5-5911-1536FE7CFF9D}"/>
          </ac:cxnSpMkLst>
        </pc:cxnChg>
        <pc:cxnChg chg="add mod">
          <ac:chgData name="Aline Amorim Pinheiro (2540483)" userId="S::2540483@student.uwtsd.ac.uk::cfee0ab2-5801-4ad1-b332-8f7db7fad4c4" providerId="AD" clId="Web-{9957989E-F0F1-4316-BEC8-3569BD868405}" dt="2026-09-16T12:40:36.057" v="963"/>
          <ac:cxnSpMkLst>
            <pc:docMk/>
            <pc:sldMk cId="1160346257" sldId="258"/>
            <ac:cxnSpMk id="49" creationId="{0F288092-B804-7988-26DA-06B428E9A4ED}"/>
          </ac:cxnSpMkLst>
        </pc:cxnChg>
      </pc:sldChg>
      <pc:sldChg chg="new">
        <pc:chgData name="Aline Amorim Pinheiro (2540483)" userId="S::2540483@student.uwtsd.ac.uk::cfee0ab2-5801-4ad1-b332-8f7db7fad4c4" providerId="AD" clId="Web-{9957989E-F0F1-4316-BEC8-3569BD868405}" dt="2026-09-16T13:18:00.707" v="999"/>
        <pc:sldMkLst>
          <pc:docMk/>
          <pc:sldMk cId="3056438047" sldId="259"/>
        </pc:sldMkLst>
      </pc:sldChg>
      <pc:sldMasterChg chg="add del addSldLayout delSldLayout">
        <pc:chgData name="Aline Amorim Pinheiro (2540483)" userId="S::2540483@student.uwtsd.ac.uk::cfee0ab2-5801-4ad1-b332-8f7db7fad4c4" providerId="AD" clId="Web-{9957989E-F0F1-4316-BEC8-3569BD868405}" dt="2026-09-16T10:35:52.190" v="8"/>
        <pc:sldMasterMkLst>
          <pc:docMk/>
          <pc:sldMasterMk cId="3354466922" sldId="2147483773"/>
        </pc:sldMasterMkLst>
        <pc:sldLayoutChg chg="add del">
          <pc:chgData name="Aline Amorim Pinheiro (2540483)" userId="S::2540483@student.uwtsd.ac.uk::cfee0ab2-5801-4ad1-b332-8f7db7fad4c4" providerId="AD" clId="Web-{9957989E-F0F1-4316-BEC8-3569BD868405}" dt="2026-09-16T10:35:52.190" v="8"/>
          <pc:sldLayoutMkLst>
            <pc:docMk/>
            <pc:sldMasterMk cId="3354466922" sldId="2147483773"/>
            <pc:sldLayoutMk cId="1248144708" sldId="2147483762"/>
          </pc:sldLayoutMkLst>
        </pc:sldLayoutChg>
        <pc:sldLayoutChg chg="add del">
          <pc:chgData name="Aline Amorim Pinheiro (2540483)" userId="S::2540483@student.uwtsd.ac.uk::cfee0ab2-5801-4ad1-b332-8f7db7fad4c4" providerId="AD" clId="Web-{9957989E-F0F1-4316-BEC8-3569BD868405}" dt="2026-09-16T10:35:52.190" v="8"/>
          <pc:sldLayoutMkLst>
            <pc:docMk/>
            <pc:sldMasterMk cId="3354466922" sldId="2147483773"/>
            <pc:sldLayoutMk cId="1994527975" sldId="2147483763"/>
          </pc:sldLayoutMkLst>
        </pc:sldLayoutChg>
        <pc:sldLayoutChg chg="add del">
          <pc:chgData name="Aline Amorim Pinheiro (2540483)" userId="S::2540483@student.uwtsd.ac.uk::cfee0ab2-5801-4ad1-b332-8f7db7fad4c4" providerId="AD" clId="Web-{9957989E-F0F1-4316-BEC8-3569BD868405}" dt="2026-09-16T10:35:52.190" v="8"/>
          <pc:sldLayoutMkLst>
            <pc:docMk/>
            <pc:sldMasterMk cId="3354466922" sldId="2147483773"/>
            <pc:sldLayoutMk cId="1305906383" sldId="2147483764"/>
          </pc:sldLayoutMkLst>
        </pc:sldLayoutChg>
        <pc:sldLayoutChg chg="add del">
          <pc:chgData name="Aline Amorim Pinheiro (2540483)" userId="S::2540483@student.uwtsd.ac.uk::cfee0ab2-5801-4ad1-b332-8f7db7fad4c4" providerId="AD" clId="Web-{9957989E-F0F1-4316-BEC8-3569BD868405}" dt="2026-09-16T10:35:52.190" v="8"/>
          <pc:sldLayoutMkLst>
            <pc:docMk/>
            <pc:sldMasterMk cId="3354466922" sldId="2147483773"/>
            <pc:sldLayoutMk cId="1098954791" sldId="2147483765"/>
          </pc:sldLayoutMkLst>
        </pc:sldLayoutChg>
        <pc:sldLayoutChg chg="add del">
          <pc:chgData name="Aline Amorim Pinheiro (2540483)" userId="S::2540483@student.uwtsd.ac.uk::cfee0ab2-5801-4ad1-b332-8f7db7fad4c4" providerId="AD" clId="Web-{9957989E-F0F1-4316-BEC8-3569BD868405}" dt="2026-09-16T10:35:52.190" v="8"/>
          <pc:sldLayoutMkLst>
            <pc:docMk/>
            <pc:sldMasterMk cId="3354466922" sldId="2147483773"/>
            <pc:sldLayoutMk cId="3470672859" sldId="2147483766"/>
          </pc:sldLayoutMkLst>
        </pc:sldLayoutChg>
        <pc:sldLayoutChg chg="add del">
          <pc:chgData name="Aline Amorim Pinheiro (2540483)" userId="S::2540483@student.uwtsd.ac.uk::cfee0ab2-5801-4ad1-b332-8f7db7fad4c4" providerId="AD" clId="Web-{9957989E-F0F1-4316-BEC8-3569BD868405}" dt="2026-09-16T10:35:52.190" v="8"/>
          <pc:sldLayoutMkLst>
            <pc:docMk/>
            <pc:sldMasterMk cId="3354466922" sldId="2147483773"/>
            <pc:sldLayoutMk cId="2268746376" sldId="2147483767"/>
          </pc:sldLayoutMkLst>
        </pc:sldLayoutChg>
        <pc:sldLayoutChg chg="add del">
          <pc:chgData name="Aline Amorim Pinheiro (2540483)" userId="S::2540483@student.uwtsd.ac.uk::cfee0ab2-5801-4ad1-b332-8f7db7fad4c4" providerId="AD" clId="Web-{9957989E-F0F1-4316-BEC8-3569BD868405}" dt="2026-09-16T10:35:52.190" v="8"/>
          <pc:sldLayoutMkLst>
            <pc:docMk/>
            <pc:sldMasterMk cId="3354466922" sldId="2147483773"/>
            <pc:sldLayoutMk cId="3499048189" sldId="2147483768"/>
          </pc:sldLayoutMkLst>
        </pc:sldLayoutChg>
        <pc:sldLayoutChg chg="add del">
          <pc:chgData name="Aline Amorim Pinheiro (2540483)" userId="S::2540483@student.uwtsd.ac.uk::cfee0ab2-5801-4ad1-b332-8f7db7fad4c4" providerId="AD" clId="Web-{9957989E-F0F1-4316-BEC8-3569BD868405}" dt="2026-09-16T10:35:52.190" v="8"/>
          <pc:sldLayoutMkLst>
            <pc:docMk/>
            <pc:sldMasterMk cId="3354466922" sldId="2147483773"/>
            <pc:sldLayoutMk cId="1441644343" sldId="2147483769"/>
          </pc:sldLayoutMkLst>
        </pc:sldLayoutChg>
        <pc:sldLayoutChg chg="add del">
          <pc:chgData name="Aline Amorim Pinheiro (2540483)" userId="S::2540483@student.uwtsd.ac.uk::cfee0ab2-5801-4ad1-b332-8f7db7fad4c4" providerId="AD" clId="Web-{9957989E-F0F1-4316-BEC8-3569BD868405}" dt="2026-09-16T10:35:52.190" v="8"/>
          <pc:sldLayoutMkLst>
            <pc:docMk/>
            <pc:sldMasterMk cId="3354466922" sldId="2147483773"/>
            <pc:sldLayoutMk cId="201504700" sldId="2147483770"/>
          </pc:sldLayoutMkLst>
        </pc:sldLayoutChg>
        <pc:sldLayoutChg chg="add del">
          <pc:chgData name="Aline Amorim Pinheiro (2540483)" userId="S::2540483@student.uwtsd.ac.uk::cfee0ab2-5801-4ad1-b332-8f7db7fad4c4" providerId="AD" clId="Web-{9957989E-F0F1-4316-BEC8-3569BD868405}" dt="2026-09-16T10:35:52.190" v="8"/>
          <pc:sldLayoutMkLst>
            <pc:docMk/>
            <pc:sldMasterMk cId="3354466922" sldId="2147483773"/>
            <pc:sldLayoutMk cId="1456081893" sldId="2147483771"/>
          </pc:sldLayoutMkLst>
        </pc:sldLayoutChg>
        <pc:sldLayoutChg chg="add del">
          <pc:chgData name="Aline Amorim Pinheiro (2540483)" userId="S::2540483@student.uwtsd.ac.uk::cfee0ab2-5801-4ad1-b332-8f7db7fad4c4" providerId="AD" clId="Web-{9957989E-F0F1-4316-BEC8-3569BD868405}" dt="2026-09-16T10:35:52.190" v="8"/>
          <pc:sldLayoutMkLst>
            <pc:docMk/>
            <pc:sldMasterMk cId="3354466922" sldId="2147483773"/>
            <pc:sldLayoutMk cId="2655249885" sldId="2147483772"/>
          </pc:sldLayoutMkLst>
        </pc:sldLayoutChg>
      </pc:sldMasterChg>
    </pc:docChg>
  </pc:docChgLst>
  <pc:docChgLst>
    <pc:chgData name="Aline Amorim Pinheiro (2540483)" userId="S::2540483@student.uwtsd.ac.uk::cfee0ab2-5801-4ad1-b332-8f7db7fad4c4" providerId="AD" clId="Web-{A5505C6F-1A28-4648-1325-293A761137DE}"/>
    <pc:docChg chg="modSld">
      <pc:chgData name="Aline Amorim Pinheiro (2540483)" userId="S::2540483@student.uwtsd.ac.uk::cfee0ab2-5801-4ad1-b332-8f7db7fad4c4" providerId="AD" clId="Web-{A5505C6F-1A28-4648-1325-293A761137DE}" dt="2026-10-07T13:06:44.695" v="74" actId="20577"/>
      <pc:docMkLst>
        <pc:docMk/>
      </pc:docMkLst>
      <pc:sldChg chg="modSp">
        <pc:chgData name="Aline Amorim Pinheiro (2540483)" userId="S::2540483@student.uwtsd.ac.uk::cfee0ab2-5801-4ad1-b332-8f7db7fad4c4" providerId="AD" clId="Web-{A5505C6F-1A28-4648-1325-293A761137DE}" dt="2026-10-07T13:02:08.941" v="63" actId="20577"/>
        <pc:sldMkLst>
          <pc:docMk/>
          <pc:sldMk cId="2803154570" sldId="263"/>
        </pc:sldMkLst>
        <pc:spChg chg="mod">
          <ac:chgData name="Aline Amorim Pinheiro (2540483)" userId="S::2540483@student.uwtsd.ac.uk::cfee0ab2-5801-4ad1-b332-8f7db7fad4c4" providerId="AD" clId="Web-{A5505C6F-1A28-4648-1325-293A761137DE}" dt="2026-10-07T13:01:54.877" v="57" actId="1076"/>
          <ac:spMkLst>
            <pc:docMk/>
            <pc:sldMk cId="2803154570" sldId="263"/>
            <ac:spMk id="30" creationId="{E9D79894-89BE-BC6C-DF2F-603B7973732F}"/>
          </ac:spMkLst>
        </pc:spChg>
        <pc:spChg chg="mod">
          <ac:chgData name="Aline Amorim Pinheiro (2540483)" userId="S::2540483@student.uwtsd.ac.uk::cfee0ab2-5801-4ad1-b332-8f7db7fad4c4" providerId="AD" clId="Web-{A5505C6F-1A28-4648-1325-293A761137DE}" dt="2026-10-07T13:02:08.941" v="63" actId="20577"/>
          <ac:spMkLst>
            <pc:docMk/>
            <pc:sldMk cId="2803154570" sldId="263"/>
            <ac:spMk id="33" creationId="{D9656AA4-7E4E-1BF2-970E-58EEE7544935}"/>
          </ac:spMkLst>
        </pc:spChg>
      </pc:sldChg>
      <pc:sldChg chg="modSp">
        <pc:chgData name="Aline Amorim Pinheiro (2540483)" userId="S::2540483@student.uwtsd.ac.uk::cfee0ab2-5801-4ad1-b332-8f7db7fad4c4" providerId="AD" clId="Web-{A5505C6F-1A28-4648-1325-293A761137DE}" dt="2026-10-07T12:59:23.201" v="46" actId="1076"/>
        <pc:sldMkLst>
          <pc:docMk/>
          <pc:sldMk cId="1867093063" sldId="265"/>
        </pc:sldMkLst>
        <pc:spChg chg="mod">
          <ac:chgData name="Aline Amorim Pinheiro (2540483)" userId="S::2540483@student.uwtsd.ac.uk::cfee0ab2-5801-4ad1-b332-8f7db7fad4c4" providerId="AD" clId="Web-{A5505C6F-1A28-4648-1325-293A761137DE}" dt="2026-10-07T12:59:23.201" v="46" actId="1076"/>
          <ac:spMkLst>
            <pc:docMk/>
            <pc:sldMk cId="1867093063" sldId="265"/>
            <ac:spMk id="3" creationId="{D90F273D-70CB-50EC-EC97-24DC8E4A02CA}"/>
          </ac:spMkLst>
        </pc:spChg>
      </pc:sldChg>
      <pc:sldChg chg="addSp modSp">
        <pc:chgData name="Aline Amorim Pinheiro (2540483)" userId="S::2540483@student.uwtsd.ac.uk::cfee0ab2-5801-4ad1-b332-8f7db7fad4c4" providerId="AD" clId="Web-{A5505C6F-1A28-4648-1325-293A761137DE}" dt="2026-10-07T13:06:44.695" v="74" actId="20577"/>
        <pc:sldMkLst>
          <pc:docMk/>
          <pc:sldMk cId="2457256070" sldId="266"/>
        </pc:sldMkLst>
        <pc:spChg chg="add mod">
          <ac:chgData name="Aline Amorim Pinheiro (2540483)" userId="S::2540483@student.uwtsd.ac.uk::cfee0ab2-5801-4ad1-b332-8f7db7fad4c4" providerId="AD" clId="Web-{A5505C6F-1A28-4648-1325-293A761137DE}" dt="2026-10-07T13:06:44.695" v="74" actId="20577"/>
          <ac:spMkLst>
            <pc:docMk/>
            <pc:sldMk cId="2457256070" sldId="266"/>
            <ac:spMk id="2" creationId="{E4D69DC1-3CC9-741A-7DC9-BF2A423313B6}"/>
          </ac:spMkLst>
        </pc:spChg>
        <pc:spChg chg="mod">
          <ac:chgData name="Aline Amorim Pinheiro (2540483)" userId="S::2540483@student.uwtsd.ac.uk::cfee0ab2-5801-4ad1-b332-8f7db7fad4c4" providerId="AD" clId="Web-{A5505C6F-1A28-4648-1325-293A761137DE}" dt="2026-10-07T13:05:30.176" v="65" actId="14100"/>
          <ac:spMkLst>
            <pc:docMk/>
            <pc:sldMk cId="2457256070" sldId="266"/>
            <ac:spMk id="3" creationId="{CA581942-3A91-2BBA-72FB-86BCF5B6CCA1}"/>
          </ac:spMkLst>
        </pc:spChg>
      </pc:sldChg>
    </pc:docChg>
  </pc:docChgLst>
  <pc:docChgLst>
    <pc:chgData name="Aline Amorim Pinheiro (2540483)" userId="S::2540483@student.uwtsd.ac.uk::cfee0ab2-5801-4ad1-b332-8f7db7fad4c4" providerId="AD" clId="Web-{F3141058-57BD-0D34-E956-096A1BACA97E}"/>
    <pc:docChg chg="addSld delSld modSld">
      <pc:chgData name="Aline Amorim Pinheiro (2540483)" userId="S::2540483@student.uwtsd.ac.uk::cfee0ab2-5801-4ad1-b332-8f7db7fad4c4" providerId="AD" clId="Web-{F3141058-57BD-0D34-E956-096A1BACA97E}" dt="2026-09-29T20:35:33.448" v="1420" actId="20577"/>
      <pc:docMkLst>
        <pc:docMk/>
      </pc:docMkLst>
      <pc:sldChg chg="modSp">
        <pc:chgData name="Aline Amorim Pinheiro (2540483)" userId="S::2540483@student.uwtsd.ac.uk::cfee0ab2-5801-4ad1-b332-8f7db7fad4c4" providerId="AD" clId="Web-{F3141058-57BD-0D34-E956-096A1BACA97E}" dt="2026-09-29T18:39:44.617" v="345" actId="20577"/>
        <pc:sldMkLst>
          <pc:docMk/>
          <pc:sldMk cId="109857222" sldId="256"/>
        </pc:sldMkLst>
        <pc:spChg chg="mod">
          <ac:chgData name="Aline Amorim Pinheiro (2540483)" userId="S::2540483@student.uwtsd.ac.uk::cfee0ab2-5801-4ad1-b332-8f7db7fad4c4" providerId="AD" clId="Web-{F3141058-57BD-0D34-E956-096A1BACA97E}" dt="2026-09-29T18:39:00.537" v="344" actId="14100"/>
          <ac:spMkLst>
            <pc:docMk/>
            <pc:sldMk cId="109857222" sldId="256"/>
            <ac:spMk id="2" creationId="{00000000-0000-0000-0000-000000000000}"/>
          </ac:spMkLst>
        </pc:spChg>
        <pc:spChg chg="mod">
          <ac:chgData name="Aline Amorim Pinheiro (2540483)" userId="S::2540483@student.uwtsd.ac.uk::cfee0ab2-5801-4ad1-b332-8f7db7fad4c4" providerId="AD" clId="Web-{F3141058-57BD-0D34-E956-096A1BACA97E}" dt="2026-09-29T18:39:44.617" v="345" actId="20577"/>
          <ac:spMkLst>
            <pc:docMk/>
            <pc:sldMk cId="109857222" sldId="256"/>
            <ac:spMk id="3" creationId="{00000000-0000-0000-0000-000000000000}"/>
          </ac:spMkLst>
        </pc:spChg>
      </pc:sldChg>
      <pc:sldChg chg="modSp">
        <pc:chgData name="Aline Amorim Pinheiro (2540483)" userId="S::2540483@student.uwtsd.ac.uk::cfee0ab2-5801-4ad1-b332-8f7db7fad4c4" providerId="AD" clId="Web-{F3141058-57BD-0D34-E956-096A1BACA97E}" dt="2026-09-29T18:46:47.085" v="361" actId="20577"/>
        <pc:sldMkLst>
          <pc:docMk/>
          <pc:sldMk cId="2943961342" sldId="257"/>
        </pc:sldMkLst>
        <pc:spChg chg="mod">
          <ac:chgData name="Aline Amorim Pinheiro (2540483)" userId="S::2540483@student.uwtsd.ac.uk::cfee0ab2-5801-4ad1-b332-8f7db7fad4c4" providerId="AD" clId="Web-{F3141058-57BD-0D34-E956-096A1BACA97E}" dt="2026-09-29T18:46:47.085" v="361" actId="20577"/>
          <ac:spMkLst>
            <pc:docMk/>
            <pc:sldMk cId="2943961342" sldId="257"/>
            <ac:spMk id="162" creationId="{B9B090D6-0CF1-D9C8-E43E-E1A3F8E84A24}"/>
          </ac:spMkLst>
        </pc:spChg>
      </pc:sldChg>
      <pc:sldChg chg="addSp delSp modSp">
        <pc:chgData name="Aline Amorim Pinheiro (2540483)" userId="S::2540483@student.uwtsd.ac.uk::cfee0ab2-5801-4ad1-b332-8f7db7fad4c4" providerId="AD" clId="Web-{F3141058-57BD-0D34-E956-096A1BACA97E}" dt="2026-09-29T18:47:50.525" v="367" actId="14100"/>
        <pc:sldMkLst>
          <pc:docMk/>
          <pc:sldMk cId="1160346257" sldId="258"/>
        </pc:sldMkLst>
        <pc:spChg chg="add mod">
          <ac:chgData name="Aline Amorim Pinheiro (2540483)" userId="S::2540483@student.uwtsd.ac.uk::cfee0ab2-5801-4ad1-b332-8f7db7fad4c4" providerId="AD" clId="Web-{F3141058-57BD-0D34-E956-096A1BACA97E}" dt="2026-09-29T18:34:13.276" v="302" actId="20577"/>
          <ac:spMkLst>
            <pc:docMk/>
            <pc:sldMk cId="1160346257" sldId="258"/>
            <ac:spMk id="4" creationId="{83FFDFCF-456D-0190-4048-FA43B6420B42}"/>
          </ac:spMkLst>
        </pc:spChg>
        <pc:spChg chg="mod">
          <ac:chgData name="Aline Amorim Pinheiro (2540483)" userId="S::2540483@student.uwtsd.ac.uk::cfee0ab2-5801-4ad1-b332-8f7db7fad4c4" providerId="AD" clId="Web-{F3141058-57BD-0D34-E956-096A1BACA97E}" dt="2026-09-29T18:47:14.086" v="364" actId="14100"/>
          <ac:spMkLst>
            <pc:docMk/>
            <pc:sldMk cId="1160346257" sldId="258"/>
            <ac:spMk id="46" creationId="{13864BAC-AE1E-F404-B89F-4431F25FD289}"/>
          </ac:spMkLst>
        </pc:spChg>
        <pc:spChg chg="mod">
          <ac:chgData name="Aline Amorim Pinheiro (2540483)" userId="S::2540483@student.uwtsd.ac.uk::cfee0ab2-5801-4ad1-b332-8f7db7fad4c4" providerId="AD" clId="Web-{F3141058-57BD-0D34-E956-096A1BACA97E}" dt="2026-09-29T18:47:50.525" v="367" actId="14100"/>
          <ac:spMkLst>
            <pc:docMk/>
            <pc:sldMk cId="1160346257" sldId="258"/>
            <ac:spMk id="47" creationId="{F5EC6D11-50FE-8F85-2AE4-0725DB098760}"/>
          </ac:spMkLst>
        </pc:spChg>
      </pc:sldChg>
      <pc:sldChg chg="addSp delSp modSp">
        <pc:chgData name="Aline Amorim Pinheiro (2540483)" userId="S::2540483@student.uwtsd.ac.uk::cfee0ab2-5801-4ad1-b332-8f7db7fad4c4" providerId="AD" clId="Web-{F3141058-57BD-0D34-E956-096A1BACA97E}" dt="2026-09-29T18:49:20.935" v="377" actId="20577"/>
        <pc:sldMkLst>
          <pc:docMk/>
          <pc:sldMk cId="3056438047" sldId="259"/>
        </pc:sldMkLst>
        <pc:spChg chg="mod">
          <ac:chgData name="Aline Amorim Pinheiro (2540483)" userId="S::2540483@student.uwtsd.ac.uk::cfee0ab2-5801-4ad1-b332-8f7db7fad4c4" providerId="AD" clId="Web-{F3141058-57BD-0D34-E956-096A1BACA97E}" dt="2026-09-28T19:43:22.282" v="19" actId="14100"/>
          <ac:spMkLst>
            <pc:docMk/>
            <pc:sldMk cId="3056438047" sldId="259"/>
            <ac:spMk id="2" creationId="{4314C6FE-0975-BE74-A286-D31ED04BA033}"/>
          </ac:spMkLst>
        </pc:spChg>
        <pc:spChg chg="add mod">
          <ac:chgData name="Aline Amorim Pinheiro (2540483)" userId="S::2540483@student.uwtsd.ac.uk::cfee0ab2-5801-4ad1-b332-8f7db7fad4c4" providerId="AD" clId="Web-{F3141058-57BD-0D34-E956-096A1BACA97E}" dt="2026-09-29T18:43:03.733" v="358" actId="20577"/>
          <ac:spMkLst>
            <pc:docMk/>
            <pc:sldMk cId="3056438047" sldId="259"/>
            <ac:spMk id="5" creationId="{E9520AB9-210C-3F15-6FEA-E8E895210D6A}"/>
          </ac:spMkLst>
        </pc:spChg>
        <pc:spChg chg="add mod">
          <ac:chgData name="Aline Amorim Pinheiro (2540483)" userId="S::2540483@student.uwtsd.ac.uk::cfee0ab2-5801-4ad1-b332-8f7db7fad4c4" providerId="AD" clId="Web-{F3141058-57BD-0D34-E956-096A1BACA97E}" dt="2026-09-29T18:41:54.856" v="348" actId="20577"/>
          <ac:spMkLst>
            <pc:docMk/>
            <pc:sldMk cId="3056438047" sldId="259"/>
            <ac:spMk id="6" creationId="{32346A87-FB6D-E05E-DE5F-0430BF4530A1}"/>
          </ac:spMkLst>
        </pc:spChg>
        <pc:spChg chg="add mod">
          <ac:chgData name="Aline Amorim Pinheiro (2540483)" userId="S::2540483@student.uwtsd.ac.uk::cfee0ab2-5801-4ad1-b332-8f7db7fad4c4" providerId="AD" clId="Web-{F3141058-57BD-0D34-E956-096A1BACA97E}" dt="2026-09-29T18:42:01.950" v="349" actId="20577"/>
          <ac:spMkLst>
            <pc:docMk/>
            <pc:sldMk cId="3056438047" sldId="259"/>
            <ac:spMk id="7" creationId="{6877CFAE-F064-ED2A-ABF3-CAFC59233E61}"/>
          </ac:spMkLst>
        </pc:spChg>
        <pc:spChg chg="add mod">
          <ac:chgData name="Aline Amorim Pinheiro (2540483)" userId="S::2540483@student.uwtsd.ac.uk::cfee0ab2-5801-4ad1-b332-8f7db7fad4c4" providerId="AD" clId="Web-{F3141058-57BD-0D34-E956-096A1BACA97E}" dt="2026-09-29T18:42:22.904" v="353" actId="14100"/>
          <ac:spMkLst>
            <pc:docMk/>
            <pc:sldMk cId="3056438047" sldId="259"/>
            <ac:spMk id="8" creationId="{C00FCAFD-5293-FFA2-CCE5-D68910777578}"/>
          </ac:spMkLst>
        </pc:spChg>
        <pc:spChg chg="add mod">
          <ac:chgData name="Aline Amorim Pinheiro (2540483)" userId="S::2540483@student.uwtsd.ac.uk::cfee0ab2-5801-4ad1-b332-8f7db7fad4c4" providerId="AD" clId="Web-{F3141058-57BD-0D34-E956-096A1BACA97E}" dt="2026-09-29T18:42:28.716" v="355" actId="14100"/>
          <ac:spMkLst>
            <pc:docMk/>
            <pc:sldMk cId="3056438047" sldId="259"/>
            <ac:spMk id="9" creationId="{2CC3507D-15D9-7730-E214-C4197C58A62C}"/>
          </ac:spMkLst>
        </pc:spChg>
        <pc:spChg chg="add mod">
          <ac:chgData name="Aline Amorim Pinheiro (2540483)" userId="S::2540483@student.uwtsd.ac.uk::cfee0ab2-5801-4ad1-b332-8f7db7fad4c4" providerId="AD" clId="Web-{F3141058-57BD-0D34-E956-096A1BACA97E}" dt="2026-09-29T18:42:08.434" v="350" actId="20577"/>
          <ac:spMkLst>
            <pc:docMk/>
            <pc:sldMk cId="3056438047" sldId="259"/>
            <ac:spMk id="10" creationId="{16B2213A-6DD7-0310-549A-5F8BA38F4226}"/>
          </ac:spMkLst>
        </pc:spChg>
        <pc:spChg chg="add mod">
          <ac:chgData name="Aline Amorim Pinheiro (2540483)" userId="S::2540483@student.uwtsd.ac.uk::cfee0ab2-5801-4ad1-b332-8f7db7fad4c4" providerId="AD" clId="Web-{F3141058-57BD-0D34-E956-096A1BACA97E}" dt="2026-09-29T18:49:20.935" v="377" actId="20577"/>
          <ac:spMkLst>
            <pc:docMk/>
            <pc:sldMk cId="3056438047" sldId="259"/>
            <ac:spMk id="13" creationId="{85794DE2-3218-5751-2087-F7570B6C3FA9}"/>
          </ac:spMkLst>
        </pc:spChg>
        <pc:spChg chg="add mod">
          <ac:chgData name="Aline Amorim Pinheiro (2540483)" userId="S::2540483@student.uwtsd.ac.uk::cfee0ab2-5801-4ad1-b332-8f7db7fad4c4" providerId="AD" clId="Web-{F3141058-57BD-0D34-E956-096A1BACA97E}" dt="2026-09-29T18:28:20.358" v="295" actId="20577"/>
          <ac:spMkLst>
            <pc:docMk/>
            <pc:sldMk cId="3056438047" sldId="259"/>
            <ac:spMk id="15" creationId="{B233409A-57EB-F20F-EA1C-F660ADAF01FF}"/>
          </ac:spMkLst>
        </pc:spChg>
        <pc:picChg chg="add mod">
          <ac:chgData name="Aline Amorim Pinheiro (2540483)" userId="S::2540483@student.uwtsd.ac.uk::cfee0ab2-5801-4ad1-b332-8f7db7fad4c4" providerId="AD" clId="Web-{F3141058-57BD-0D34-E956-096A1BACA97E}" dt="2026-09-29T18:11:23.804" v="209" actId="14100"/>
          <ac:picMkLst>
            <pc:docMk/>
            <pc:sldMk cId="3056438047" sldId="259"/>
            <ac:picMk id="12" creationId="{8191031F-B6C1-0793-CFEB-2C7E23A803E3}"/>
          </ac:picMkLst>
        </pc:picChg>
        <pc:picChg chg="add mod">
          <ac:chgData name="Aline Amorim Pinheiro (2540483)" userId="S::2540483@student.uwtsd.ac.uk::cfee0ab2-5801-4ad1-b332-8f7db7fad4c4" providerId="AD" clId="Web-{F3141058-57BD-0D34-E956-096A1BACA97E}" dt="2026-09-29T18:14:22.702" v="281" actId="14100"/>
          <ac:picMkLst>
            <pc:docMk/>
            <pc:sldMk cId="3056438047" sldId="259"/>
            <ac:picMk id="14" creationId="{778842FD-4845-BD11-7E18-065F9C5A7330}"/>
          </ac:picMkLst>
        </pc:picChg>
      </pc:sldChg>
      <pc:sldChg chg="addSp delSp modSp new mod setBg">
        <pc:chgData name="Aline Amorim Pinheiro (2540483)" userId="S::2540483@student.uwtsd.ac.uk::cfee0ab2-5801-4ad1-b332-8f7db7fad4c4" providerId="AD" clId="Web-{F3141058-57BD-0D34-E956-096A1BACA97E}" dt="2026-09-29T20:05:05.069" v="1167" actId="20577"/>
        <pc:sldMkLst>
          <pc:docMk/>
          <pc:sldMk cId="3536734390" sldId="260"/>
        </pc:sldMkLst>
        <pc:spChg chg="mod">
          <ac:chgData name="Aline Amorim Pinheiro (2540483)" userId="S::2540483@student.uwtsd.ac.uk::cfee0ab2-5801-4ad1-b332-8f7db7fad4c4" providerId="AD" clId="Web-{F3141058-57BD-0D34-E956-096A1BACA97E}" dt="2026-09-29T19:47:17.999" v="1048" actId="14100"/>
          <ac:spMkLst>
            <pc:docMk/>
            <pc:sldMk cId="3536734390" sldId="260"/>
            <ac:spMk id="2" creationId="{D1570521-15E5-221A-6D33-3FC3D136B48B}"/>
          </ac:spMkLst>
        </pc:spChg>
        <pc:spChg chg="add">
          <ac:chgData name="Aline Amorim Pinheiro (2540483)" userId="S::2540483@student.uwtsd.ac.uk::cfee0ab2-5801-4ad1-b332-8f7db7fad4c4" providerId="AD" clId="Web-{F3141058-57BD-0D34-E956-096A1BACA97E}" dt="2026-09-29T18:56:09.169" v="416"/>
          <ac:spMkLst>
            <pc:docMk/>
            <pc:sldMk cId="3536734390" sldId="260"/>
            <ac:spMk id="8" creationId="{142D98E1-37D2-4470-BF74-845E897954C6}"/>
          </ac:spMkLst>
        </pc:spChg>
        <pc:spChg chg="add">
          <ac:chgData name="Aline Amorim Pinheiro (2540483)" userId="S::2540483@student.uwtsd.ac.uk::cfee0ab2-5801-4ad1-b332-8f7db7fad4c4" providerId="AD" clId="Web-{F3141058-57BD-0D34-E956-096A1BACA97E}" dt="2026-09-29T18:56:09.169" v="416"/>
          <ac:spMkLst>
            <pc:docMk/>
            <pc:sldMk cId="3536734390" sldId="260"/>
            <ac:spMk id="18" creationId="{808D4A0C-A317-468C-ABC7-9713599D8A5B}"/>
          </ac:spMkLst>
        </pc:spChg>
        <pc:spChg chg="add mod">
          <ac:chgData name="Aline Amorim Pinheiro (2540483)" userId="S::2540483@student.uwtsd.ac.uk::cfee0ab2-5801-4ad1-b332-8f7db7fad4c4" providerId="AD" clId="Web-{F3141058-57BD-0D34-E956-096A1BACA97E}" dt="2026-09-29T19:54:19.077" v="1107" actId="20577"/>
          <ac:spMkLst>
            <pc:docMk/>
            <pc:sldMk cId="3536734390" sldId="260"/>
            <ac:spMk id="1284" creationId="{B0B57B9E-ABFA-BAE8-6C7F-43E22DB08FA7}"/>
          </ac:spMkLst>
        </pc:spChg>
        <pc:spChg chg="add mod">
          <ac:chgData name="Aline Amorim Pinheiro (2540483)" userId="S::2540483@student.uwtsd.ac.uk::cfee0ab2-5801-4ad1-b332-8f7db7fad4c4" providerId="AD" clId="Web-{F3141058-57BD-0D34-E956-096A1BACA97E}" dt="2026-09-29T19:53:02.012" v="1085" actId="20577"/>
          <ac:spMkLst>
            <pc:docMk/>
            <pc:sldMk cId="3536734390" sldId="260"/>
            <ac:spMk id="1285" creationId="{1E7ACA61-8986-E54A-4CA1-FE7B9DB57595}"/>
          </ac:spMkLst>
        </pc:spChg>
        <pc:spChg chg="add mod">
          <ac:chgData name="Aline Amorim Pinheiro (2540483)" userId="S::2540483@student.uwtsd.ac.uk::cfee0ab2-5801-4ad1-b332-8f7db7fad4c4" providerId="AD" clId="Web-{F3141058-57BD-0D34-E956-096A1BACA97E}" dt="2026-09-29T20:03:32.300" v="1141" actId="20577"/>
          <ac:spMkLst>
            <pc:docMk/>
            <pc:sldMk cId="3536734390" sldId="260"/>
            <ac:spMk id="1286" creationId="{6EFCA8D0-2C25-0694-FA47-73EC0546A06C}"/>
          </ac:spMkLst>
        </pc:spChg>
        <pc:spChg chg="add mod">
          <ac:chgData name="Aline Amorim Pinheiro (2540483)" userId="S::2540483@student.uwtsd.ac.uk::cfee0ab2-5801-4ad1-b332-8f7db7fad4c4" providerId="AD" clId="Web-{F3141058-57BD-0D34-E956-096A1BACA97E}" dt="2026-09-29T20:03:55.770" v="1149" actId="20577"/>
          <ac:spMkLst>
            <pc:docMk/>
            <pc:sldMk cId="3536734390" sldId="260"/>
            <ac:spMk id="1287" creationId="{725E2114-2336-7B4C-1AD4-10A40273AE26}"/>
          </ac:spMkLst>
        </pc:spChg>
        <pc:spChg chg="add mod">
          <ac:chgData name="Aline Amorim Pinheiro (2540483)" userId="S::2540483@student.uwtsd.ac.uk::cfee0ab2-5801-4ad1-b332-8f7db7fad4c4" providerId="AD" clId="Web-{F3141058-57BD-0D34-E956-096A1BACA97E}" dt="2026-09-29T20:04:07.864" v="1155" actId="20577"/>
          <ac:spMkLst>
            <pc:docMk/>
            <pc:sldMk cId="3536734390" sldId="260"/>
            <ac:spMk id="1288" creationId="{8F2824E6-C026-1D43-213E-133D8D68C798}"/>
          </ac:spMkLst>
        </pc:spChg>
        <pc:spChg chg="add mod">
          <ac:chgData name="Aline Amorim Pinheiro (2540483)" userId="S::2540483@student.uwtsd.ac.uk::cfee0ab2-5801-4ad1-b332-8f7db7fad4c4" providerId="AD" clId="Web-{F3141058-57BD-0D34-E956-096A1BACA97E}" dt="2026-09-29T20:04:47.178" v="1163" actId="20577"/>
          <ac:spMkLst>
            <pc:docMk/>
            <pc:sldMk cId="3536734390" sldId="260"/>
            <ac:spMk id="1289" creationId="{3FD8FB1A-1D75-664E-F329-BA4C79872D1A}"/>
          </ac:spMkLst>
        </pc:spChg>
        <pc:spChg chg="add mod">
          <ac:chgData name="Aline Amorim Pinheiro (2540483)" userId="S::2540483@student.uwtsd.ac.uk::cfee0ab2-5801-4ad1-b332-8f7db7fad4c4" providerId="AD" clId="Web-{F3141058-57BD-0D34-E956-096A1BACA97E}" dt="2026-09-29T20:05:05.069" v="1167" actId="20577"/>
          <ac:spMkLst>
            <pc:docMk/>
            <pc:sldMk cId="3536734390" sldId="260"/>
            <ac:spMk id="1291" creationId="{F79B20FB-0EE7-E551-3E01-EB387BFDFF85}"/>
          </ac:spMkLst>
        </pc:spChg>
        <pc:spChg chg="add mod">
          <ac:chgData name="Aline Amorim Pinheiro (2540483)" userId="S::2540483@student.uwtsd.ac.uk::cfee0ab2-5801-4ad1-b332-8f7db7fad4c4" providerId="AD" clId="Web-{F3141058-57BD-0D34-E956-096A1BACA97E}" dt="2026-09-29T19:49:36.395" v="1062" actId="14100"/>
          <ac:spMkLst>
            <pc:docMk/>
            <pc:sldMk cId="3536734390" sldId="260"/>
            <ac:spMk id="1292" creationId="{32A40E83-7EE1-7C1B-9257-6A45DED248F9}"/>
          </ac:spMkLst>
        </pc:spChg>
        <pc:grpChg chg="add">
          <ac:chgData name="Aline Amorim Pinheiro (2540483)" userId="S::2540483@student.uwtsd.ac.uk::cfee0ab2-5801-4ad1-b332-8f7db7fad4c4" providerId="AD" clId="Web-{F3141058-57BD-0D34-E956-096A1BACA97E}" dt="2026-09-29T18:56:09.169" v="416"/>
          <ac:grpSpMkLst>
            <pc:docMk/>
            <pc:sldMk cId="3536734390" sldId="260"/>
            <ac:grpSpMk id="10" creationId="{2EDC2578-BDB0-4118-975D-CFCE02823D48}"/>
          </ac:grpSpMkLst>
        </pc:grpChg>
        <pc:grpChg chg="add">
          <ac:chgData name="Aline Amorim Pinheiro (2540483)" userId="S::2540483@student.uwtsd.ac.uk::cfee0ab2-5801-4ad1-b332-8f7db7fad4c4" providerId="AD" clId="Web-{F3141058-57BD-0D34-E956-096A1BACA97E}" dt="2026-09-29T18:56:09.169" v="416"/>
          <ac:grpSpMkLst>
            <pc:docMk/>
            <pc:sldMk cId="3536734390" sldId="260"/>
            <ac:grpSpMk id="20" creationId="{66D15788-48EC-465C-BB15-0E2B97EE0D44}"/>
          </ac:grpSpMkLst>
        </pc:grpChg>
        <pc:picChg chg="add mod">
          <ac:chgData name="Aline Amorim Pinheiro (2540483)" userId="S::2540483@student.uwtsd.ac.uk::cfee0ab2-5801-4ad1-b332-8f7db7fad4c4" providerId="AD" clId="Web-{F3141058-57BD-0D34-E956-096A1BACA97E}" dt="2026-09-29T19:59:44.932" v="1134" actId="1076"/>
          <ac:picMkLst>
            <pc:docMk/>
            <pc:sldMk cId="3536734390" sldId="260"/>
            <ac:picMk id="1294" creationId="{C92C5CDC-5326-17AC-CC5E-7EEC7F24CAA6}"/>
          </ac:picMkLst>
        </pc:picChg>
      </pc:sldChg>
      <pc:sldChg chg="addSp delSp modSp new mod setBg">
        <pc:chgData name="Aline Amorim Pinheiro (2540483)" userId="S::2540483@student.uwtsd.ac.uk::cfee0ab2-5801-4ad1-b332-8f7db7fad4c4" providerId="AD" clId="Web-{F3141058-57BD-0D34-E956-096A1BACA97E}" dt="2026-09-29T20:35:33.448" v="1420" actId="20577"/>
        <pc:sldMkLst>
          <pc:docMk/>
          <pc:sldMk cId="2666923136" sldId="261"/>
        </pc:sldMkLst>
        <pc:spChg chg="mod">
          <ac:chgData name="Aline Amorim Pinheiro (2540483)" userId="S::2540483@student.uwtsd.ac.uk::cfee0ab2-5801-4ad1-b332-8f7db7fad4c4" providerId="AD" clId="Web-{F3141058-57BD-0D34-E956-096A1BACA97E}" dt="2026-09-29T20:18:25.004" v="1197" actId="20577"/>
          <ac:spMkLst>
            <pc:docMk/>
            <pc:sldMk cId="2666923136" sldId="261"/>
            <ac:spMk id="2" creationId="{7A68FCCA-8CA7-1594-9D4B-0CF50B2D32CE}"/>
          </ac:spMkLst>
        </pc:spChg>
        <pc:spChg chg="add mod">
          <ac:chgData name="Aline Amorim Pinheiro (2540483)" userId="S::2540483@student.uwtsd.ac.uk::cfee0ab2-5801-4ad1-b332-8f7db7fad4c4" providerId="AD" clId="Web-{F3141058-57BD-0D34-E956-096A1BACA97E}" dt="2026-09-29T20:24:08.642" v="1350" actId="20577"/>
          <ac:spMkLst>
            <pc:docMk/>
            <pc:sldMk cId="2666923136" sldId="261"/>
            <ac:spMk id="4" creationId="{85EC3732-734E-2F02-875F-8E7F62311570}"/>
          </ac:spMkLst>
        </pc:spChg>
        <pc:spChg chg="add mod">
          <ac:chgData name="Aline Amorim Pinheiro (2540483)" userId="S::2540483@student.uwtsd.ac.uk::cfee0ab2-5801-4ad1-b332-8f7db7fad4c4" providerId="AD" clId="Web-{F3141058-57BD-0D34-E956-096A1BACA97E}" dt="2026-09-29T20:35:33.448" v="1420" actId="20577"/>
          <ac:spMkLst>
            <pc:docMk/>
            <pc:sldMk cId="2666923136" sldId="261"/>
            <ac:spMk id="7" creationId="{77887401-6634-C85A-99CE-7F3A9267A05C}"/>
          </ac:spMkLst>
        </pc:spChg>
        <pc:spChg chg="add mod">
          <ac:chgData name="Aline Amorim Pinheiro (2540483)" userId="S::2540483@student.uwtsd.ac.uk::cfee0ab2-5801-4ad1-b332-8f7db7fad4c4" providerId="AD" clId="Web-{F3141058-57BD-0D34-E956-096A1BACA97E}" dt="2026-09-29T20:34:13.413" v="1416" actId="20577"/>
          <ac:spMkLst>
            <pc:docMk/>
            <pc:sldMk cId="2666923136" sldId="261"/>
            <ac:spMk id="9" creationId="{022B12A9-AEC5-517F-13F5-E35BE31D81AD}"/>
          </ac:spMkLst>
        </pc:spChg>
        <pc:spChg chg="add mod">
          <ac:chgData name="Aline Amorim Pinheiro (2540483)" userId="S::2540483@student.uwtsd.ac.uk::cfee0ab2-5801-4ad1-b332-8f7db7fad4c4" providerId="AD" clId="Web-{F3141058-57BD-0D34-E956-096A1BACA97E}" dt="2026-09-29T20:26:29.413" v="1373" actId="20577"/>
          <ac:spMkLst>
            <pc:docMk/>
            <pc:sldMk cId="2666923136" sldId="261"/>
            <ac:spMk id="28" creationId="{B855A270-0AE3-E06F-D5E8-67B3FFAF0221}"/>
          </ac:spMkLst>
        </pc:spChg>
        <pc:spChg chg="add">
          <ac:chgData name="Aline Amorim Pinheiro (2540483)" userId="S::2540483@student.uwtsd.ac.uk::cfee0ab2-5801-4ad1-b332-8f7db7fad4c4" providerId="AD" clId="Web-{F3141058-57BD-0D34-E956-096A1BACA97E}" dt="2026-09-29T20:16:31.281" v="1171"/>
          <ac:spMkLst>
            <pc:docMk/>
            <pc:sldMk cId="2666923136" sldId="261"/>
            <ac:spMk id="52" creationId="{142D98E1-37D2-4470-BF74-845E897954C6}"/>
          </ac:spMkLst>
        </pc:spChg>
        <pc:spChg chg="add">
          <ac:chgData name="Aline Amorim Pinheiro (2540483)" userId="S::2540483@student.uwtsd.ac.uk::cfee0ab2-5801-4ad1-b332-8f7db7fad4c4" providerId="AD" clId="Web-{F3141058-57BD-0D34-E956-096A1BACA97E}" dt="2026-09-29T20:16:31.281" v="1171"/>
          <ac:spMkLst>
            <pc:docMk/>
            <pc:sldMk cId="2666923136" sldId="261"/>
            <ac:spMk id="53" creationId="{A707F4F1-79FE-4E99-AF42-242AC08A35E9}"/>
          </ac:spMkLst>
        </pc:spChg>
        <pc:spChg chg="add">
          <ac:chgData name="Aline Amorim Pinheiro (2540483)" userId="S::2540483@student.uwtsd.ac.uk::cfee0ab2-5801-4ad1-b332-8f7db7fad4c4" providerId="AD" clId="Web-{F3141058-57BD-0D34-E956-096A1BACA97E}" dt="2026-09-29T20:16:31.281" v="1171"/>
          <ac:spMkLst>
            <pc:docMk/>
            <pc:sldMk cId="2666923136" sldId="261"/>
            <ac:spMk id="55" creationId="{825CBD1C-2583-4689-9336-2E92126BB80F}"/>
          </ac:spMkLst>
        </pc:spChg>
        <pc:grpChg chg="add">
          <ac:chgData name="Aline Amorim Pinheiro (2540483)" userId="S::2540483@student.uwtsd.ac.uk::cfee0ab2-5801-4ad1-b332-8f7db7fad4c4" providerId="AD" clId="Web-{F3141058-57BD-0D34-E956-096A1BACA97E}" dt="2026-09-29T20:16:31.281" v="1171"/>
          <ac:grpSpMkLst>
            <pc:docMk/>
            <pc:sldMk cId="2666923136" sldId="261"/>
            <ac:grpSpMk id="12" creationId="{C5035748-E666-464D-B95F-ED8146346809}"/>
          </ac:grpSpMkLst>
        </pc:grpChg>
        <pc:grpChg chg="add">
          <ac:chgData name="Aline Amorim Pinheiro (2540483)" userId="S::2540483@student.uwtsd.ac.uk::cfee0ab2-5801-4ad1-b332-8f7db7fad4c4" providerId="AD" clId="Web-{F3141058-57BD-0D34-E956-096A1BACA97E}" dt="2026-09-29T20:16:31.281" v="1171"/>
          <ac:grpSpMkLst>
            <pc:docMk/>
            <pc:sldMk cId="2666923136" sldId="261"/>
            <ac:grpSpMk id="20" creationId="{D5E51A3D-2FA6-4FB0-8E96-240CD790AFB7}"/>
          </ac:grpSpMkLst>
        </pc:grpChg>
      </pc:sldChg>
    </pc:docChg>
  </pc:docChgLst>
  <pc:docChgLst>
    <pc:chgData name="Aline Amorim Pinheiro (2540483)" userId="S::2540483@student.uwtsd.ac.uk::cfee0ab2-5801-4ad1-b332-8f7db7fad4c4" providerId="AD" clId="Web-{9B092FA8-839B-26EC-B5F7-30124212AB58}"/>
    <pc:docChg chg="modSld">
      <pc:chgData name="Aline Amorim Pinheiro (2540483)" userId="S::2540483@student.uwtsd.ac.uk::cfee0ab2-5801-4ad1-b332-8f7db7fad4c4" providerId="AD" clId="Web-{9B092FA8-839B-26EC-B5F7-30124212AB58}" dt="2026-10-07T12:44:25.357" v="1539" actId="20577"/>
      <pc:docMkLst>
        <pc:docMk/>
      </pc:docMkLst>
      <pc:sldChg chg="modSp">
        <pc:chgData name="Aline Amorim Pinheiro (2540483)" userId="S::2540483@student.uwtsd.ac.uk::cfee0ab2-5801-4ad1-b332-8f7db7fad4c4" providerId="AD" clId="Web-{9B092FA8-839B-26EC-B5F7-30124212AB58}" dt="2026-10-07T11:42:36.490" v="896" actId="20577"/>
        <pc:sldMkLst>
          <pc:docMk/>
          <pc:sldMk cId="1160346257" sldId="258"/>
        </pc:sldMkLst>
        <pc:spChg chg="mod">
          <ac:chgData name="Aline Amorim Pinheiro (2540483)" userId="S::2540483@student.uwtsd.ac.uk::cfee0ab2-5801-4ad1-b332-8f7db7fad4c4" providerId="AD" clId="Web-{9B092FA8-839B-26EC-B5F7-30124212AB58}" dt="2026-10-07T11:42:36.490" v="896" actId="20577"/>
          <ac:spMkLst>
            <pc:docMk/>
            <pc:sldMk cId="1160346257" sldId="258"/>
            <ac:spMk id="4" creationId="{83FFDFCF-456D-0190-4048-FA43B6420B42}"/>
          </ac:spMkLst>
        </pc:spChg>
      </pc:sldChg>
      <pc:sldChg chg="modSp">
        <pc:chgData name="Aline Amorim Pinheiro (2540483)" userId="S::2540483@student.uwtsd.ac.uk::cfee0ab2-5801-4ad1-b332-8f7db7fad4c4" providerId="AD" clId="Web-{9B092FA8-839B-26EC-B5F7-30124212AB58}" dt="2026-10-07T11:45:28.038" v="917" actId="20577"/>
        <pc:sldMkLst>
          <pc:docMk/>
          <pc:sldMk cId="3536734390" sldId="260"/>
        </pc:sldMkLst>
        <pc:spChg chg="mod">
          <ac:chgData name="Aline Amorim Pinheiro (2540483)" userId="S::2540483@student.uwtsd.ac.uk::cfee0ab2-5801-4ad1-b332-8f7db7fad4c4" providerId="AD" clId="Web-{9B092FA8-839B-26EC-B5F7-30124212AB58}" dt="2026-10-07T11:45:28.038" v="917" actId="20577"/>
          <ac:spMkLst>
            <pc:docMk/>
            <pc:sldMk cId="3536734390" sldId="260"/>
            <ac:spMk id="1292" creationId="{32A40E83-7EE1-7C1B-9257-6A45DED248F9}"/>
          </ac:spMkLst>
        </pc:spChg>
      </pc:sldChg>
      <pc:sldChg chg="modSp">
        <pc:chgData name="Aline Amorim Pinheiro (2540483)" userId="S::2540483@student.uwtsd.ac.uk::cfee0ab2-5801-4ad1-b332-8f7db7fad4c4" providerId="AD" clId="Web-{9B092FA8-839B-26EC-B5F7-30124212AB58}" dt="2026-10-07T11:49:08.304" v="988" actId="14100"/>
        <pc:sldMkLst>
          <pc:docMk/>
          <pc:sldMk cId="576965719" sldId="262"/>
        </pc:sldMkLst>
        <pc:spChg chg="mod">
          <ac:chgData name="Aline Amorim Pinheiro (2540483)" userId="S::2540483@student.uwtsd.ac.uk::cfee0ab2-5801-4ad1-b332-8f7db7fad4c4" providerId="AD" clId="Web-{9B092FA8-839B-26EC-B5F7-30124212AB58}" dt="2026-10-07T11:49:08.304" v="988" actId="14100"/>
          <ac:spMkLst>
            <pc:docMk/>
            <pc:sldMk cId="576965719" sldId="262"/>
            <ac:spMk id="18" creationId="{C5D224C8-3D58-491E-A59E-8D7298A1E459}"/>
          </ac:spMkLst>
        </pc:spChg>
        <pc:spChg chg="mod">
          <ac:chgData name="Aline Amorim Pinheiro (2540483)" userId="S::2540483@student.uwtsd.ac.uk::cfee0ab2-5801-4ad1-b332-8f7db7fad4c4" providerId="AD" clId="Web-{9B092FA8-839B-26EC-B5F7-30124212AB58}" dt="2026-10-07T11:46:57.554" v="944" actId="20577"/>
          <ac:spMkLst>
            <pc:docMk/>
            <pc:sldMk cId="576965719" sldId="262"/>
            <ac:spMk id="25" creationId="{3661072B-D767-F5A6-7A94-324CF35B3DDE}"/>
          </ac:spMkLst>
        </pc:spChg>
      </pc:sldChg>
      <pc:sldChg chg="modSp">
        <pc:chgData name="Aline Amorim Pinheiro (2540483)" userId="S::2540483@student.uwtsd.ac.uk::cfee0ab2-5801-4ad1-b332-8f7db7fad4c4" providerId="AD" clId="Web-{9B092FA8-839B-26EC-B5F7-30124212AB58}" dt="2026-10-07T12:10:38.507" v="1218" actId="20577"/>
        <pc:sldMkLst>
          <pc:docMk/>
          <pc:sldMk cId="2803154570" sldId="263"/>
        </pc:sldMkLst>
        <pc:spChg chg="mod">
          <ac:chgData name="Aline Amorim Pinheiro (2540483)" userId="S::2540483@student.uwtsd.ac.uk::cfee0ab2-5801-4ad1-b332-8f7db7fad4c4" providerId="AD" clId="Web-{9B092FA8-839B-26EC-B5F7-30124212AB58}" dt="2026-10-07T12:08:36.597" v="1164" actId="20577"/>
          <ac:spMkLst>
            <pc:docMk/>
            <pc:sldMk cId="2803154570" sldId="263"/>
            <ac:spMk id="30" creationId="{E9D79894-89BE-BC6C-DF2F-603B7973732F}"/>
          </ac:spMkLst>
        </pc:spChg>
        <pc:spChg chg="mod">
          <ac:chgData name="Aline Amorim Pinheiro (2540483)" userId="S::2540483@student.uwtsd.ac.uk::cfee0ab2-5801-4ad1-b332-8f7db7fad4c4" providerId="AD" clId="Web-{9B092FA8-839B-26EC-B5F7-30124212AB58}" dt="2026-10-07T12:10:38.507" v="1218" actId="20577"/>
          <ac:spMkLst>
            <pc:docMk/>
            <pc:sldMk cId="2803154570" sldId="263"/>
            <ac:spMk id="33" creationId="{D9656AA4-7E4E-1BF2-970E-58EEE7544935}"/>
          </ac:spMkLst>
        </pc:spChg>
        <pc:spChg chg="mod">
          <ac:chgData name="Aline Amorim Pinheiro (2540483)" userId="S::2540483@student.uwtsd.ac.uk::cfee0ab2-5801-4ad1-b332-8f7db7fad4c4" providerId="AD" clId="Web-{9B092FA8-839B-26EC-B5F7-30124212AB58}" dt="2026-10-07T11:54:43.252" v="1059" actId="20577"/>
          <ac:spMkLst>
            <pc:docMk/>
            <pc:sldMk cId="2803154570" sldId="263"/>
            <ac:spMk id="36" creationId="{62E48F39-C6BB-F50E-97C8-81BC86935C4F}"/>
          </ac:spMkLst>
        </pc:spChg>
      </pc:sldChg>
      <pc:sldChg chg="modSp">
        <pc:chgData name="Aline Amorim Pinheiro (2540483)" userId="S::2540483@student.uwtsd.ac.uk::cfee0ab2-5801-4ad1-b332-8f7db7fad4c4" providerId="AD" clId="Web-{9B092FA8-839B-26EC-B5F7-30124212AB58}" dt="2026-10-07T11:51:19.809" v="1027" actId="14100"/>
        <pc:sldMkLst>
          <pc:docMk/>
          <pc:sldMk cId="3083444290" sldId="264"/>
        </pc:sldMkLst>
        <pc:spChg chg="mod">
          <ac:chgData name="Aline Amorim Pinheiro (2540483)" userId="S::2540483@student.uwtsd.ac.uk::cfee0ab2-5801-4ad1-b332-8f7db7fad4c4" providerId="AD" clId="Web-{9B092FA8-839B-26EC-B5F7-30124212AB58}" dt="2026-10-07T11:51:19.809" v="1027" actId="14100"/>
          <ac:spMkLst>
            <pc:docMk/>
            <pc:sldMk cId="3083444290" sldId="264"/>
            <ac:spMk id="16" creationId="{B3312E45-9A6C-BC17-F98C-23F9B9B56011}"/>
          </ac:spMkLst>
        </pc:spChg>
      </pc:sldChg>
      <pc:sldChg chg="addSp modSp">
        <pc:chgData name="Aline Amorim Pinheiro (2540483)" userId="S::2540483@student.uwtsd.ac.uk::cfee0ab2-5801-4ad1-b332-8f7db7fad4c4" providerId="AD" clId="Web-{9B092FA8-839B-26EC-B5F7-30124212AB58}" dt="2026-10-07T12:44:25.357" v="1539" actId="20577"/>
        <pc:sldMkLst>
          <pc:docMk/>
          <pc:sldMk cId="1867093063" sldId="265"/>
        </pc:sldMkLst>
        <pc:spChg chg="mod">
          <ac:chgData name="Aline Amorim Pinheiro (2540483)" userId="S::2540483@student.uwtsd.ac.uk::cfee0ab2-5801-4ad1-b332-8f7db7fad4c4" providerId="AD" clId="Web-{9B092FA8-839B-26EC-B5F7-30124212AB58}" dt="2026-10-07T12:38:19.972" v="1506" actId="1076"/>
          <ac:spMkLst>
            <pc:docMk/>
            <pc:sldMk cId="1867093063" sldId="265"/>
            <ac:spMk id="2" creationId="{348D96DE-491F-2118-C551-E3092C9FA224}"/>
          </ac:spMkLst>
        </pc:spChg>
        <pc:spChg chg="add mod">
          <ac:chgData name="Aline Amorim Pinheiro (2540483)" userId="S::2540483@student.uwtsd.ac.uk::cfee0ab2-5801-4ad1-b332-8f7db7fad4c4" providerId="AD" clId="Web-{9B092FA8-839B-26EC-B5F7-30124212AB58}" dt="2026-10-07T12:44:25.357" v="1539" actId="20577"/>
          <ac:spMkLst>
            <pc:docMk/>
            <pc:sldMk cId="1867093063" sldId="265"/>
            <ac:spMk id="3" creationId="{D90F273D-70CB-50EC-EC97-24DC8E4A02CA}"/>
          </ac:spMkLst>
        </pc:spChg>
        <pc:spChg chg="mod">
          <ac:chgData name="Aline Amorim Pinheiro (2540483)" userId="S::2540483@student.uwtsd.ac.uk::cfee0ab2-5801-4ad1-b332-8f7db7fad4c4" providerId="AD" clId="Web-{9B092FA8-839B-26EC-B5F7-30124212AB58}" dt="2026-10-07T12:37:57.454" v="1504" actId="1076"/>
          <ac:spMkLst>
            <pc:docMk/>
            <pc:sldMk cId="1867093063" sldId="265"/>
            <ac:spMk id="4" creationId="{F8F21E17-F541-5CFC-2E81-5221F64C7767}"/>
          </ac:spMkLst>
        </pc:spChg>
        <pc:picChg chg="mod">
          <ac:chgData name="Aline Amorim Pinheiro (2540483)" userId="S::2540483@student.uwtsd.ac.uk::cfee0ab2-5801-4ad1-b332-8f7db7fad4c4" providerId="AD" clId="Web-{9B092FA8-839B-26EC-B5F7-30124212AB58}" dt="2026-10-07T12:38:28.378" v="1507" actId="1076"/>
          <ac:picMkLst>
            <pc:docMk/>
            <pc:sldMk cId="1867093063" sldId="265"/>
            <ac:picMk id="6" creationId="{2ADADC45-EA35-9413-819A-C32E6B45D275}"/>
          </ac:picMkLst>
        </pc:picChg>
      </pc:sldChg>
      <pc:sldChg chg="modSp">
        <pc:chgData name="Aline Amorim Pinheiro (2540483)" userId="S::2540483@student.uwtsd.ac.uk::cfee0ab2-5801-4ad1-b332-8f7db7fad4c4" providerId="AD" clId="Web-{9B092FA8-839B-26EC-B5F7-30124212AB58}" dt="2026-10-07T11:32:53.106" v="872" actId="20577"/>
        <pc:sldMkLst>
          <pc:docMk/>
          <pc:sldMk cId="2457256070" sldId="266"/>
        </pc:sldMkLst>
        <pc:spChg chg="mod">
          <ac:chgData name="Aline Amorim Pinheiro (2540483)" userId="S::2540483@student.uwtsd.ac.uk::cfee0ab2-5801-4ad1-b332-8f7db7fad4c4" providerId="AD" clId="Web-{9B092FA8-839B-26EC-B5F7-30124212AB58}" dt="2026-10-07T11:32:53.106" v="872" actId="20577"/>
          <ac:spMkLst>
            <pc:docMk/>
            <pc:sldMk cId="2457256070" sldId="266"/>
            <ac:spMk id="3" creationId="{CA581942-3A91-2BBA-72FB-86BCF5B6CCA1}"/>
          </ac:spMkLst>
        </pc:spChg>
      </pc:sldChg>
    </pc:docChg>
  </pc:docChgLst>
  <pc:docChgLst>
    <pc:chgData name="Aline Amorim Pinheiro (2540483)" userId="S::2540483@student.uwtsd.ac.uk::cfee0ab2-5801-4ad1-b332-8f7db7fad4c4" providerId="AD" clId="Web-{ED1F964B-EE85-E43E-3198-3CECD62F95A4}"/>
    <pc:docChg chg="modSld">
      <pc:chgData name="Aline Amorim Pinheiro (2540483)" userId="S::2540483@student.uwtsd.ac.uk::cfee0ab2-5801-4ad1-b332-8f7db7fad4c4" providerId="AD" clId="Web-{ED1F964B-EE85-E43E-3198-3CECD62F95A4}" dt="2026-10-07T14:09:27.744" v="2" actId="20577"/>
      <pc:docMkLst>
        <pc:docMk/>
      </pc:docMkLst>
      <pc:sldChg chg="modSp">
        <pc:chgData name="Aline Amorim Pinheiro (2540483)" userId="S::2540483@student.uwtsd.ac.uk::cfee0ab2-5801-4ad1-b332-8f7db7fad4c4" providerId="AD" clId="Web-{ED1F964B-EE85-E43E-3198-3CECD62F95A4}" dt="2026-10-07T14:09:27.744" v="2" actId="20577"/>
        <pc:sldMkLst>
          <pc:docMk/>
          <pc:sldMk cId="576965719" sldId="262"/>
        </pc:sldMkLst>
        <pc:spChg chg="mod">
          <ac:chgData name="Aline Amorim Pinheiro (2540483)" userId="S::2540483@student.uwtsd.ac.uk::cfee0ab2-5801-4ad1-b332-8f7db7fad4c4" providerId="AD" clId="Web-{ED1F964B-EE85-E43E-3198-3CECD62F95A4}" dt="2026-10-07T14:09:27.744" v="2" actId="20577"/>
          <ac:spMkLst>
            <pc:docMk/>
            <pc:sldMk cId="576965719" sldId="262"/>
            <ac:spMk id="20" creationId="{2465368A-5FB9-AA0E-7E23-AE54206F333F}"/>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85F4E84-DC5A-463C-BA7C-31A2C0AB4D35}" type="doc">
      <dgm:prSet loTypeId="urn:microsoft.com/office/officeart/2016/7/layout/BasicTimeline" loCatId="timeline" qsTypeId="urn:microsoft.com/office/officeart/2005/8/quickstyle/simple1" qsCatId="simple" csTypeId="urn:microsoft.com/office/officeart/2005/8/colors/accent1_2" csCatId="accent1" phldr="1"/>
      <dgm:spPr/>
      <dgm:t>
        <a:bodyPr/>
        <a:lstStyle/>
        <a:p>
          <a:endParaRPr lang="en-US"/>
        </a:p>
      </dgm:t>
    </dgm:pt>
    <dgm:pt modelId="{786FD0BB-2166-40F2-9EA7-18E62A14C7E9}">
      <dgm:prSet phldrT="[Text]" phldr="0"/>
      <dgm:spPr/>
      <dgm:t>
        <a:bodyPr/>
        <a:lstStyle/>
        <a:p>
          <a:pPr rtl="0">
            <a:defRPr b="1"/>
          </a:pPr>
          <a:r>
            <a:rPr lang="en-US">
              <a:latin typeface="Georgia Pro Semibold"/>
            </a:rPr>
            <a:t>2015 Opened</a:t>
          </a:r>
          <a:endParaRPr lang="en-US"/>
        </a:p>
      </dgm:t>
    </dgm:pt>
    <dgm:pt modelId="{1741D147-90B4-40B3-AD6C-2CAB15BA0FC1}" type="parTrans" cxnId="{3DDF5C77-ACD6-45EB-B893-CD066D0A8EA7}">
      <dgm:prSet/>
      <dgm:spPr/>
      <dgm:t>
        <a:bodyPr/>
        <a:lstStyle/>
        <a:p>
          <a:endParaRPr lang="en-US"/>
        </a:p>
      </dgm:t>
    </dgm:pt>
    <dgm:pt modelId="{DA68C52D-FBA4-48EF-9F36-E01E573847ED}" type="sibTrans" cxnId="{3DDF5C77-ACD6-45EB-B893-CD066D0A8EA7}">
      <dgm:prSet/>
      <dgm:spPr/>
      <dgm:t>
        <a:bodyPr/>
        <a:lstStyle/>
        <a:p>
          <a:endParaRPr lang="en-US"/>
        </a:p>
      </dgm:t>
    </dgm:pt>
    <dgm:pt modelId="{BC14F79D-D1FE-48A5-9684-19794B1D9C00}">
      <dgm:prSet phldrT="[Text]" phldr="0"/>
      <dgm:spPr/>
      <dgm:t>
        <a:bodyPr/>
        <a:lstStyle/>
        <a:p>
          <a:pPr rtl="0"/>
          <a:r>
            <a:rPr lang="en-US">
              <a:latin typeface="Georgia Pro Semibold"/>
            </a:rPr>
            <a:t>2015 – 2019 Sales Growth</a:t>
          </a:r>
          <a:endParaRPr lang="en-US"/>
        </a:p>
      </dgm:t>
    </dgm:pt>
    <dgm:pt modelId="{263861DD-72E6-457C-9178-3F05B33059CC}" type="parTrans" cxnId="{549AB3DF-3933-49F8-9667-5313F03164D2}">
      <dgm:prSet/>
      <dgm:spPr/>
      <dgm:t>
        <a:bodyPr/>
        <a:lstStyle/>
        <a:p>
          <a:endParaRPr lang="en-US"/>
        </a:p>
      </dgm:t>
    </dgm:pt>
    <dgm:pt modelId="{B1A469B1-1E4D-4B78-BFA4-745D7CDC2854}" type="sibTrans" cxnId="{549AB3DF-3933-49F8-9667-5313F03164D2}">
      <dgm:prSet/>
      <dgm:spPr/>
      <dgm:t>
        <a:bodyPr/>
        <a:lstStyle/>
        <a:p>
          <a:endParaRPr lang="en-US"/>
        </a:p>
      </dgm:t>
    </dgm:pt>
    <dgm:pt modelId="{6E4303DF-4991-487A-A2DB-67057FBC2184}">
      <dgm:prSet phldrT="[Text]" phldr="0"/>
      <dgm:spPr/>
      <dgm:t>
        <a:bodyPr/>
        <a:lstStyle/>
        <a:p>
          <a:pPr rtl="0">
            <a:defRPr b="1"/>
          </a:pPr>
          <a:r>
            <a:rPr lang="en-US">
              <a:latin typeface="Georgia Pro Semibold"/>
            </a:rPr>
            <a:t>2020 Covid Impact</a:t>
          </a:r>
          <a:endParaRPr lang="en-US"/>
        </a:p>
      </dgm:t>
    </dgm:pt>
    <dgm:pt modelId="{B1CBF711-91F8-447B-B94F-AA53F24CD087}" type="parTrans" cxnId="{C54C32C0-915B-4E7C-8F8D-2C5EC898E5C9}">
      <dgm:prSet/>
      <dgm:spPr/>
      <dgm:t>
        <a:bodyPr/>
        <a:lstStyle/>
        <a:p>
          <a:endParaRPr lang="en-US"/>
        </a:p>
      </dgm:t>
    </dgm:pt>
    <dgm:pt modelId="{72CFDF02-720F-4C26-AA65-2E8A7A0FBD86}" type="sibTrans" cxnId="{C54C32C0-915B-4E7C-8F8D-2C5EC898E5C9}">
      <dgm:prSet/>
      <dgm:spPr/>
      <dgm:t>
        <a:bodyPr/>
        <a:lstStyle/>
        <a:p>
          <a:endParaRPr lang="en-US"/>
        </a:p>
      </dgm:t>
    </dgm:pt>
    <dgm:pt modelId="{6AD4F0FF-B58F-4C59-8965-C619DBF2EB29}">
      <dgm:prSet phldrT="[Text]" phldr="0"/>
      <dgm:spPr/>
      <dgm:t>
        <a:bodyPr/>
        <a:lstStyle/>
        <a:p>
          <a:pPr rtl="0"/>
          <a:r>
            <a:rPr lang="en-US">
              <a:latin typeface="Georgia Pro Semibold"/>
            </a:rPr>
            <a:t>2021 – 2022 Partial Recovery</a:t>
          </a:r>
          <a:endParaRPr lang="en-US"/>
        </a:p>
      </dgm:t>
    </dgm:pt>
    <dgm:pt modelId="{00375422-DDF4-49E8-9BA7-E8325B5424FD}" type="parTrans" cxnId="{4848791C-E2FE-4255-AED6-543C9F6FB2EA}">
      <dgm:prSet/>
      <dgm:spPr/>
      <dgm:t>
        <a:bodyPr/>
        <a:lstStyle/>
        <a:p>
          <a:endParaRPr lang="en-US"/>
        </a:p>
      </dgm:t>
    </dgm:pt>
    <dgm:pt modelId="{0623C333-016E-41A2-B434-F65D3E7BA0B5}" type="sibTrans" cxnId="{4848791C-E2FE-4255-AED6-543C9F6FB2EA}">
      <dgm:prSet/>
      <dgm:spPr/>
      <dgm:t>
        <a:bodyPr/>
        <a:lstStyle/>
        <a:p>
          <a:endParaRPr lang="en-US"/>
        </a:p>
      </dgm:t>
    </dgm:pt>
    <dgm:pt modelId="{12307CA3-AC45-4D95-A41E-2C4002295C70}">
      <dgm:prSet phldrT="[Text]" phldr="0"/>
      <dgm:spPr/>
      <dgm:t>
        <a:bodyPr/>
        <a:lstStyle/>
        <a:p>
          <a:pPr rtl="0">
            <a:defRPr b="1"/>
          </a:pPr>
          <a:r>
            <a:rPr lang="en-US">
              <a:latin typeface="Georgia Pro Semibold"/>
            </a:rPr>
            <a:t>2023 Sales </a:t>
          </a:r>
          <a:endParaRPr lang="en-US"/>
        </a:p>
      </dgm:t>
    </dgm:pt>
    <dgm:pt modelId="{E4AA8623-7636-424A-8BDD-E12EA33B8A18}" type="parTrans" cxnId="{C249B9E5-7243-4FC6-BABD-6A4937E1D05A}">
      <dgm:prSet/>
      <dgm:spPr/>
      <dgm:t>
        <a:bodyPr/>
        <a:lstStyle/>
        <a:p>
          <a:endParaRPr lang="en-US"/>
        </a:p>
      </dgm:t>
    </dgm:pt>
    <dgm:pt modelId="{404F1D2A-EF2C-4B2B-912E-6C0A2DCA3818}" type="sibTrans" cxnId="{C249B9E5-7243-4FC6-BABD-6A4937E1D05A}">
      <dgm:prSet/>
      <dgm:spPr/>
      <dgm:t>
        <a:bodyPr/>
        <a:lstStyle/>
        <a:p>
          <a:endParaRPr lang="en-US"/>
        </a:p>
      </dgm:t>
    </dgm:pt>
    <dgm:pt modelId="{F44B9C29-C56E-43D9-946B-B91CC9201C28}">
      <dgm:prSet phldrT="[Text]" phldr="0"/>
      <dgm:spPr/>
      <dgm:t>
        <a:bodyPr/>
        <a:lstStyle/>
        <a:p>
          <a:pPr rtl="0"/>
          <a:r>
            <a:rPr lang="en-US">
              <a:latin typeface="Georgia Pro Semibold"/>
            </a:rPr>
            <a:t>2023 – 2025 Sales Remain 25% lower</a:t>
          </a:r>
          <a:endParaRPr lang="en-US"/>
        </a:p>
      </dgm:t>
    </dgm:pt>
    <dgm:pt modelId="{F8707B07-52E6-4301-B1FA-D14DCB47B433}" type="parTrans" cxnId="{93AA2345-2270-46C1-A266-2828724C9875}">
      <dgm:prSet/>
      <dgm:spPr/>
      <dgm:t>
        <a:bodyPr/>
        <a:lstStyle/>
        <a:p>
          <a:endParaRPr lang="en-US"/>
        </a:p>
      </dgm:t>
    </dgm:pt>
    <dgm:pt modelId="{0B59643A-30AD-4EA1-AC1D-A8B887BCC12D}" type="sibTrans" cxnId="{93AA2345-2270-46C1-A266-2828724C9875}">
      <dgm:prSet/>
      <dgm:spPr/>
      <dgm:t>
        <a:bodyPr/>
        <a:lstStyle/>
        <a:p>
          <a:endParaRPr lang="en-US"/>
        </a:p>
      </dgm:t>
    </dgm:pt>
    <dgm:pt modelId="{E851D07F-9DEA-4B03-9F43-BF4DEED7AE5F}" type="pres">
      <dgm:prSet presAssocID="{385F4E84-DC5A-463C-BA7C-31A2C0AB4D35}" presName="root" presStyleCnt="0">
        <dgm:presLayoutVars>
          <dgm:chMax/>
          <dgm:chPref/>
          <dgm:animLvl val="lvl"/>
        </dgm:presLayoutVars>
      </dgm:prSet>
      <dgm:spPr/>
    </dgm:pt>
    <dgm:pt modelId="{D094A079-913B-4A5D-B56C-C85F8303B81C}" type="pres">
      <dgm:prSet presAssocID="{385F4E84-DC5A-463C-BA7C-31A2C0AB4D35}" presName="divider" presStyleLbl="fgAccFollowNode1" presStyleIdx="0" presStyleCnt="1"/>
      <dgm:spPr>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tailEnd type="triangle" w="lg" len="lg"/>
        </a:ln>
        <a:effectLst/>
      </dgm:spPr>
    </dgm:pt>
    <dgm:pt modelId="{598ED846-D3BF-4B75-BE1D-1E6403FFC9C1}" type="pres">
      <dgm:prSet presAssocID="{385F4E84-DC5A-463C-BA7C-31A2C0AB4D35}" presName="nodes" presStyleCnt="0">
        <dgm:presLayoutVars>
          <dgm:chMax/>
          <dgm:chPref/>
          <dgm:animLvl val="lvl"/>
        </dgm:presLayoutVars>
      </dgm:prSet>
      <dgm:spPr/>
    </dgm:pt>
    <dgm:pt modelId="{F03C64CC-56BD-43D8-9DF5-3422DADA5FC4}" type="pres">
      <dgm:prSet presAssocID="{786FD0BB-2166-40F2-9EA7-18E62A14C7E9}" presName="composite" presStyleCnt="0"/>
      <dgm:spPr/>
    </dgm:pt>
    <dgm:pt modelId="{D5042753-2D2D-40BA-90ED-99E2EDA9CAD6}" type="pres">
      <dgm:prSet presAssocID="{786FD0BB-2166-40F2-9EA7-18E62A14C7E9}" presName="L1TextContainer" presStyleLbl="revTx" presStyleIdx="0" presStyleCnt="3">
        <dgm:presLayoutVars>
          <dgm:chMax val="1"/>
          <dgm:chPref val="1"/>
          <dgm:bulletEnabled val="1"/>
        </dgm:presLayoutVars>
      </dgm:prSet>
      <dgm:spPr/>
    </dgm:pt>
    <dgm:pt modelId="{4C285E73-8E56-45AD-952F-1D8946D4D0DA}" type="pres">
      <dgm:prSet presAssocID="{786FD0BB-2166-40F2-9EA7-18E62A14C7E9}" presName="L2TextContainerWrapper" presStyleCnt="0">
        <dgm:presLayoutVars>
          <dgm:chMax val="0"/>
          <dgm:chPref val="0"/>
          <dgm:bulletEnabled val="1"/>
        </dgm:presLayoutVars>
      </dgm:prSet>
      <dgm:spPr/>
    </dgm:pt>
    <dgm:pt modelId="{44B1AB49-CE01-4E7A-9DAF-04EDC23EA147}" type="pres">
      <dgm:prSet presAssocID="{786FD0BB-2166-40F2-9EA7-18E62A14C7E9}" presName="L2TextContainer" presStyleLbl="bgAcc1" presStyleIdx="0" presStyleCnt="3"/>
      <dgm:spPr/>
    </dgm:pt>
    <dgm:pt modelId="{26225FFE-70B1-4437-BBC5-555E30B762D1}" type="pres">
      <dgm:prSet presAssocID="{786FD0BB-2166-40F2-9EA7-18E62A14C7E9}" presName="FlexibleEmptyPlaceHolder" presStyleCnt="0"/>
      <dgm:spPr/>
    </dgm:pt>
    <dgm:pt modelId="{7584ED31-2339-4F4E-ACAD-E3BE95A5B5DE}" type="pres">
      <dgm:prSet presAssocID="{786FD0BB-2166-40F2-9EA7-18E62A14C7E9}" presName="ConnectLine" presStyleLbl="sibTrans1D1" presStyleIdx="0" presStyleCnt="3"/>
      <dgm:spPr>
        <a:noFill/>
        <a:ln w="6350" cap="flat" cmpd="sng" algn="ctr">
          <a:solidFill>
            <a:schemeClr val="accent1">
              <a:hueOff val="0"/>
              <a:satOff val="0"/>
              <a:lumOff val="0"/>
              <a:alphaOff val="0"/>
            </a:schemeClr>
          </a:solidFill>
          <a:prstDash val="dash"/>
          <a:miter lim="800000"/>
        </a:ln>
        <a:effectLst/>
      </dgm:spPr>
    </dgm:pt>
    <dgm:pt modelId="{49A3236A-3162-4978-B9F8-4654D6ED5BBE}" type="pres">
      <dgm:prSet presAssocID="{786FD0BB-2166-40F2-9EA7-18E62A14C7E9}" presName="ConnectorPoint" presStyleLbl="alignNode1" presStyleIdx="0" presStyleCnt="3"/>
      <dgm:spPr/>
    </dgm:pt>
    <dgm:pt modelId="{E4B4F126-9483-4151-98DF-B26375B0920B}" type="pres">
      <dgm:prSet presAssocID="{786FD0BB-2166-40F2-9EA7-18E62A14C7E9}" presName="EmptyPlaceHolder" presStyleCnt="0"/>
      <dgm:spPr/>
    </dgm:pt>
    <dgm:pt modelId="{4BE8AAF8-A578-4100-A7A3-260888365893}" type="pres">
      <dgm:prSet presAssocID="{DA68C52D-FBA4-48EF-9F36-E01E573847ED}" presName="spaceBetweenRectangles" presStyleCnt="0"/>
      <dgm:spPr/>
    </dgm:pt>
    <dgm:pt modelId="{2CC5A072-AD2B-4E98-8DB0-CA29BB364574}" type="pres">
      <dgm:prSet presAssocID="{6E4303DF-4991-487A-A2DB-67057FBC2184}" presName="composite" presStyleCnt="0"/>
      <dgm:spPr/>
    </dgm:pt>
    <dgm:pt modelId="{6D3FB9E3-B16C-44D1-9B0F-2B4F5BEF1E46}" type="pres">
      <dgm:prSet presAssocID="{6E4303DF-4991-487A-A2DB-67057FBC2184}" presName="L1TextContainer" presStyleLbl="revTx" presStyleIdx="1" presStyleCnt="3">
        <dgm:presLayoutVars>
          <dgm:chMax val="1"/>
          <dgm:chPref val="1"/>
          <dgm:bulletEnabled val="1"/>
        </dgm:presLayoutVars>
      </dgm:prSet>
      <dgm:spPr/>
    </dgm:pt>
    <dgm:pt modelId="{5B9E1312-B549-4D27-874D-7FFAAC92161C}" type="pres">
      <dgm:prSet presAssocID="{6E4303DF-4991-487A-A2DB-67057FBC2184}" presName="L2TextContainerWrapper" presStyleCnt="0">
        <dgm:presLayoutVars>
          <dgm:chMax val="0"/>
          <dgm:chPref val="0"/>
          <dgm:bulletEnabled val="1"/>
        </dgm:presLayoutVars>
      </dgm:prSet>
      <dgm:spPr/>
    </dgm:pt>
    <dgm:pt modelId="{F23A57A0-7B71-42CB-ACA5-CDEFA9348C6B}" type="pres">
      <dgm:prSet presAssocID="{6E4303DF-4991-487A-A2DB-67057FBC2184}" presName="L2TextContainer" presStyleLbl="bgAcc1" presStyleIdx="1" presStyleCnt="3"/>
      <dgm:spPr/>
    </dgm:pt>
    <dgm:pt modelId="{60D59B11-F14B-46D2-9592-487B9C1F72D0}" type="pres">
      <dgm:prSet presAssocID="{6E4303DF-4991-487A-A2DB-67057FBC2184}" presName="FlexibleEmptyPlaceHolder" presStyleCnt="0"/>
      <dgm:spPr/>
    </dgm:pt>
    <dgm:pt modelId="{40D039AF-7135-4775-8710-78AFB04BB924}" type="pres">
      <dgm:prSet presAssocID="{6E4303DF-4991-487A-A2DB-67057FBC2184}" presName="ConnectLine" presStyleLbl="sibTrans1D1" presStyleIdx="1" presStyleCnt="3"/>
      <dgm:spPr>
        <a:noFill/>
        <a:ln w="6350" cap="flat" cmpd="sng" algn="ctr">
          <a:solidFill>
            <a:schemeClr val="accent1">
              <a:hueOff val="0"/>
              <a:satOff val="0"/>
              <a:lumOff val="0"/>
              <a:alphaOff val="0"/>
            </a:schemeClr>
          </a:solidFill>
          <a:prstDash val="dash"/>
          <a:miter lim="800000"/>
        </a:ln>
        <a:effectLst/>
      </dgm:spPr>
    </dgm:pt>
    <dgm:pt modelId="{63B986EC-BD98-400D-A221-271D28E26245}" type="pres">
      <dgm:prSet presAssocID="{6E4303DF-4991-487A-A2DB-67057FBC2184}" presName="ConnectorPoint" presStyleLbl="alignNode1" presStyleIdx="1" presStyleCnt="3"/>
      <dgm:spPr/>
    </dgm:pt>
    <dgm:pt modelId="{5449237A-7E8A-4CC5-827C-5996DED8DE04}" type="pres">
      <dgm:prSet presAssocID="{6E4303DF-4991-487A-A2DB-67057FBC2184}" presName="EmptyPlaceHolder" presStyleCnt="0"/>
      <dgm:spPr/>
    </dgm:pt>
    <dgm:pt modelId="{A473B46E-29B7-43ED-9428-7A658DD2E460}" type="pres">
      <dgm:prSet presAssocID="{72CFDF02-720F-4C26-AA65-2E8A7A0FBD86}" presName="spaceBetweenRectangles" presStyleCnt="0"/>
      <dgm:spPr/>
    </dgm:pt>
    <dgm:pt modelId="{70E7B1A2-DAC3-44B1-A1A2-6B3CE09D46AE}" type="pres">
      <dgm:prSet presAssocID="{12307CA3-AC45-4D95-A41E-2C4002295C70}" presName="composite" presStyleCnt="0"/>
      <dgm:spPr/>
    </dgm:pt>
    <dgm:pt modelId="{EFCB4F56-1C01-4F7D-9246-204FA61036D1}" type="pres">
      <dgm:prSet presAssocID="{12307CA3-AC45-4D95-A41E-2C4002295C70}" presName="L1TextContainer" presStyleLbl="revTx" presStyleIdx="2" presStyleCnt="3">
        <dgm:presLayoutVars>
          <dgm:chMax val="1"/>
          <dgm:chPref val="1"/>
          <dgm:bulletEnabled val="1"/>
        </dgm:presLayoutVars>
      </dgm:prSet>
      <dgm:spPr/>
    </dgm:pt>
    <dgm:pt modelId="{38D423CB-AF65-44E0-A5B5-8B5B3C11D817}" type="pres">
      <dgm:prSet presAssocID="{12307CA3-AC45-4D95-A41E-2C4002295C70}" presName="L2TextContainerWrapper" presStyleCnt="0">
        <dgm:presLayoutVars>
          <dgm:chMax val="0"/>
          <dgm:chPref val="0"/>
          <dgm:bulletEnabled val="1"/>
        </dgm:presLayoutVars>
      </dgm:prSet>
      <dgm:spPr/>
    </dgm:pt>
    <dgm:pt modelId="{3EFFFF66-9B9E-4F39-BC8D-414D82259CD4}" type="pres">
      <dgm:prSet presAssocID="{12307CA3-AC45-4D95-A41E-2C4002295C70}" presName="L2TextContainer" presStyleLbl="bgAcc1" presStyleIdx="2" presStyleCnt="3"/>
      <dgm:spPr/>
    </dgm:pt>
    <dgm:pt modelId="{1B7F83C3-F3DF-4087-BFC7-4C0E3F846B1C}" type="pres">
      <dgm:prSet presAssocID="{12307CA3-AC45-4D95-A41E-2C4002295C70}" presName="FlexibleEmptyPlaceHolder" presStyleCnt="0"/>
      <dgm:spPr/>
    </dgm:pt>
    <dgm:pt modelId="{D70312C1-A1C4-41FE-BF05-6E0ABACFECE5}" type="pres">
      <dgm:prSet presAssocID="{12307CA3-AC45-4D95-A41E-2C4002295C70}" presName="ConnectLine" presStyleLbl="sibTrans1D1" presStyleIdx="2" presStyleCnt="3"/>
      <dgm:spPr>
        <a:noFill/>
        <a:ln w="6350" cap="flat" cmpd="sng" algn="ctr">
          <a:solidFill>
            <a:schemeClr val="accent1">
              <a:hueOff val="0"/>
              <a:satOff val="0"/>
              <a:lumOff val="0"/>
              <a:alphaOff val="0"/>
            </a:schemeClr>
          </a:solidFill>
          <a:prstDash val="dash"/>
          <a:miter lim="800000"/>
        </a:ln>
        <a:effectLst/>
      </dgm:spPr>
    </dgm:pt>
    <dgm:pt modelId="{EF4B6A48-1893-4A41-B7A4-E3FDE5A08D90}" type="pres">
      <dgm:prSet presAssocID="{12307CA3-AC45-4D95-A41E-2C4002295C70}" presName="ConnectorPoint" presStyleLbl="alignNode1" presStyleIdx="2" presStyleCnt="3"/>
      <dgm:spPr/>
    </dgm:pt>
    <dgm:pt modelId="{53373120-11A0-4C32-BD77-0B52ACC8AE91}" type="pres">
      <dgm:prSet presAssocID="{12307CA3-AC45-4D95-A41E-2C4002295C70}" presName="EmptyPlaceHolder" presStyleCnt="0"/>
      <dgm:spPr/>
    </dgm:pt>
  </dgm:ptLst>
  <dgm:cxnLst>
    <dgm:cxn modelId="{83D0DC01-BB41-46D6-96C0-EDA39E646B03}" type="presOf" srcId="{BC14F79D-D1FE-48A5-9684-19794B1D9C00}" destId="{44B1AB49-CE01-4E7A-9DAF-04EDC23EA147}" srcOrd="0" destOrd="0" presId="urn:microsoft.com/office/officeart/2016/7/layout/BasicTimeline"/>
    <dgm:cxn modelId="{4848791C-E2FE-4255-AED6-543C9F6FB2EA}" srcId="{6E4303DF-4991-487A-A2DB-67057FBC2184}" destId="{6AD4F0FF-B58F-4C59-8965-C619DBF2EB29}" srcOrd="0" destOrd="0" parTransId="{00375422-DDF4-49E8-9BA7-E8325B5424FD}" sibTransId="{0623C333-016E-41A2-B434-F65D3E7BA0B5}"/>
    <dgm:cxn modelId="{81F3E130-D40F-4097-A2E2-50C047588E54}" type="presOf" srcId="{6E4303DF-4991-487A-A2DB-67057FBC2184}" destId="{6D3FB9E3-B16C-44D1-9B0F-2B4F5BEF1E46}" srcOrd="0" destOrd="0" presId="urn:microsoft.com/office/officeart/2016/7/layout/BasicTimeline"/>
    <dgm:cxn modelId="{8B088B3F-0F5D-4AAF-AC41-F24D37A594BB}" type="presOf" srcId="{6AD4F0FF-B58F-4C59-8965-C619DBF2EB29}" destId="{F23A57A0-7B71-42CB-ACA5-CDEFA9348C6B}" srcOrd="0" destOrd="0" presId="urn:microsoft.com/office/officeart/2016/7/layout/BasicTimeline"/>
    <dgm:cxn modelId="{93AA2345-2270-46C1-A266-2828724C9875}" srcId="{12307CA3-AC45-4D95-A41E-2C4002295C70}" destId="{F44B9C29-C56E-43D9-946B-B91CC9201C28}" srcOrd="0" destOrd="0" parTransId="{F8707B07-52E6-4301-B1FA-D14DCB47B433}" sibTransId="{0B59643A-30AD-4EA1-AC1D-A8B887BCC12D}"/>
    <dgm:cxn modelId="{A5A78A67-DB71-4E5C-990A-1211F3161A7A}" type="presOf" srcId="{786FD0BB-2166-40F2-9EA7-18E62A14C7E9}" destId="{D5042753-2D2D-40BA-90ED-99E2EDA9CAD6}" srcOrd="0" destOrd="0" presId="urn:microsoft.com/office/officeart/2016/7/layout/BasicTimeline"/>
    <dgm:cxn modelId="{3DDF5C77-ACD6-45EB-B893-CD066D0A8EA7}" srcId="{385F4E84-DC5A-463C-BA7C-31A2C0AB4D35}" destId="{786FD0BB-2166-40F2-9EA7-18E62A14C7E9}" srcOrd="0" destOrd="0" parTransId="{1741D147-90B4-40B3-AD6C-2CAB15BA0FC1}" sibTransId="{DA68C52D-FBA4-48EF-9F36-E01E573847ED}"/>
    <dgm:cxn modelId="{4747F15A-0456-46AF-A3DD-54410C0D7354}" type="presOf" srcId="{12307CA3-AC45-4D95-A41E-2C4002295C70}" destId="{EFCB4F56-1C01-4F7D-9246-204FA61036D1}" srcOrd="0" destOrd="0" presId="urn:microsoft.com/office/officeart/2016/7/layout/BasicTimeline"/>
    <dgm:cxn modelId="{FD647B9F-8125-404B-91D6-5916D3A28775}" type="presOf" srcId="{F44B9C29-C56E-43D9-946B-B91CC9201C28}" destId="{3EFFFF66-9B9E-4F39-BC8D-414D82259CD4}" srcOrd="0" destOrd="0" presId="urn:microsoft.com/office/officeart/2016/7/layout/BasicTimeline"/>
    <dgm:cxn modelId="{B8F4B4A5-EA07-4311-8F7F-70949BEDA4B0}" type="presOf" srcId="{385F4E84-DC5A-463C-BA7C-31A2C0AB4D35}" destId="{E851D07F-9DEA-4B03-9F43-BF4DEED7AE5F}" srcOrd="0" destOrd="0" presId="urn:microsoft.com/office/officeart/2016/7/layout/BasicTimeline"/>
    <dgm:cxn modelId="{C54C32C0-915B-4E7C-8F8D-2C5EC898E5C9}" srcId="{385F4E84-DC5A-463C-BA7C-31A2C0AB4D35}" destId="{6E4303DF-4991-487A-A2DB-67057FBC2184}" srcOrd="1" destOrd="0" parTransId="{B1CBF711-91F8-447B-B94F-AA53F24CD087}" sibTransId="{72CFDF02-720F-4C26-AA65-2E8A7A0FBD86}"/>
    <dgm:cxn modelId="{549AB3DF-3933-49F8-9667-5313F03164D2}" srcId="{786FD0BB-2166-40F2-9EA7-18E62A14C7E9}" destId="{BC14F79D-D1FE-48A5-9684-19794B1D9C00}" srcOrd="0" destOrd="0" parTransId="{263861DD-72E6-457C-9178-3F05B33059CC}" sibTransId="{B1A469B1-1E4D-4B78-BFA4-745D7CDC2854}"/>
    <dgm:cxn modelId="{C249B9E5-7243-4FC6-BABD-6A4937E1D05A}" srcId="{385F4E84-DC5A-463C-BA7C-31A2C0AB4D35}" destId="{12307CA3-AC45-4D95-A41E-2C4002295C70}" srcOrd="2" destOrd="0" parTransId="{E4AA8623-7636-424A-8BDD-E12EA33B8A18}" sibTransId="{404F1D2A-EF2C-4B2B-912E-6C0A2DCA3818}"/>
    <dgm:cxn modelId="{41520039-BA15-485E-9132-B84ED4F0C8BA}" type="presParOf" srcId="{E851D07F-9DEA-4B03-9F43-BF4DEED7AE5F}" destId="{D094A079-913B-4A5D-B56C-C85F8303B81C}" srcOrd="0" destOrd="0" presId="urn:microsoft.com/office/officeart/2016/7/layout/BasicTimeline"/>
    <dgm:cxn modelId="{00301761-4D9B-42AC-A9ED-7091F5B66515}" type="presParOf" srcId="{E851D07F-9DEA-4B03-9F43-BF4DEED7AE5F}" destId="{598ED846-D3BF-4B75-BE1D-1E6403FFC9C1}" srcOrd="1" destOrd="0" presId="urn:microsoft.com/office/officeart/2016/7/layout/BasicTimeline"/>
    <dgm:cxn modelId="{EF54F938-190E-4A13-A19C-CCE0F2CC149C}" type="presParOf" srcId="{598ED846-D3BF-4B75-BE1D-1E6403FFC9C1}" destId="{F03C64CC-56BD-43D8-9DF5-3422DADA5FC4}" srcOrd="0" destOrd="0" presId="urn:microsoft.com/office/officeart/2016/7/layout/BasicTimeline"/>
    <dgm:cxn modelId="{6688F271-57F0-469A-B631-1D0BCCEACCCA}" type="presParOf" srcId="{F03C64CC-56BD-43D8-9DF5-3422DADA5FC4}" destId="{D5042753-2D2D-40BA-90ED-99E2EDA9CAD6}" srcOrd="0" destOrd="0" presId="urn:microsoft.com/office/officeart/2016/7/layout/BasicTimeline"/>
    <dgm:cxn modelId="{623595EB-15C7-4574-B1A0-07A8C69F55A3}" type="presParOf" srcId="{F03C64CC-56BD-43D8-9DF5-3422DADA5FC4}" destId="{4C285E73-8E56-45AD-952F-1D8946D4D0DA}" srcOrd="1" destOrd="0" presId="urn:microsoft.com/office/officeart/2016/7/layout/BasicTimeline"/>
    <dgm:cxn modelId="{83D689D9-97B7-4D2D-A287-F64738FF52D4}" type="presParOf" srcId="{4C285E73-8E56-45AD-952F-1D8946D4D0DA}" destId="{44B1AB49-CE01-4E7A-9DAF-04EDC23EA147}" srcOrd="0" destOrd="0" presId="urn:microsoft.com/office/officeart/2016/7/layout/BasicTimeline"/>
    <dgm:cxn modelId="{982B2202-1334-4DF2-AF0A-3FD8BDB9608D}" type="presParOf" srcId="{4C285E73-8E56-45AD-952F-1D8946D4D0DA}" destId="{26225FFE-70B1-4437-BBC5-555E30B762D1}" srcOrd="1" destOrd="0" presId="urn:microsoft.com/office/officeart/2016/7/layout/BasicTimeline"/>
    <dgm:cxn modelId="{9D9114C8-D2C9-4486-A701-F404E8BB79EC}" type="presParOf" srcId="{F03C64CC-56BD-43D8-9DF5-3422DADA5FC4}" destId="{7584ED31-2339-4F4E-ACAD-E3BE95A5B5DE}" srcOrd="2" destOrd="0" presId="urn:microsoft.com/office/officeart/2016/7/layout/BasicTimeline"/>
    <dgm:cxn modelId="{7789D66D-E9A0-402E-AB91-5DD496CFB887}" type="presParOf" srcId="{F03C64CC-56BD-43D8-9DF5-3422DADA5FC4}" destId="{49A3236A-3162-4978-B9F8-4654D6ED5BBE}" srcOrd="3" destOrd="0" presId="urn:microsoft.com/office/officeart/2016/7/layout/BasicTimeline"/>
    <dgm:cxn modelId="{9C33C5A5-3E84-44DD-AF21-CF4E1CC06871}" type="presParOf" srcId="{F03C64CC-56BD-43D8-9DF5-3422DADA5FC4}" destId="{E4B4F126-9483-4151-98DF-B26375B0920B}" srcOrd="4" destOrd="0" presId="urn:microsoft.com/office/officeart/2016/7/layout/BasicTimeline"/>
    <dgm:cxn modelId="{BDBD2F0D-236A-4893-9486-7BFE68F0F5AD}" type="presParOf" srcId="{598ED846-D3BF-4B75-BE1D-1E6403FFC9C1}" destId="{4BE8AAF8-A578-4100-A7A3-260888365893}" srcOrd="1" destOrd="0" presId="urn:microsoft.com/office/officeart/2016/7/layout/BasicTimeline"/>
    <dgm:cxn modelId="{B9AE7BD3-DED7-460C-A549-73A051EC6F93}" type="presParOf" srcId="{598ED846-D3BF-4B75-BE1D-1E6403FFC9C1}" destId="{2CC5A072-AD2B-4E98-8DB0-CA29BB364574}" srcOrd="2" destOrd="0" presId="urn:microsoft.com/office/officeart/2016/7/layout/BasicTimeline"/>
    <dgm:cxn modelId="{C60B3870-27B5-4346-8248-34050AFE0F20}" type="presParOf" srcId="{2CC5A072-AD2B-4E98-8DB0-CA29BB364574}" destId="{6D3FB9E3-B16C-44D1-9B0F-2B4F5BEF1E46}" srcOrd="0" destOrd="0" presId="urn:microsoft.com/office/officeart/2016/7/layout/BasicTimeline"/>
    <dgm:cxn modelId="{6A8E876E-84F9-4EB4-81D3-924967369E5B}" type="presParOf" srcId="{2CC5A072-AD2B-4E98-8DB0-CA29BB364574}" destId="{5B9E1312-B549-4D27-874D-7FFAAC92161C}" srcOrd="1" destOrd="0" presId="urn:microsoft.com/office/officeart/2016/7/layout/BasicTimeline"/>
    <dgm:cxn modelId="{BA5B1A1F-ECB0-4904-AF22-3D4A5AC67E60}" type="presParOf" srcId="{5B9E1312-B549-4D27-874D-7FFAAC92161C}" destId="{F23A57A0-7B71-42CB-ACA5-CDEFA9348C6B}" srcOrd="0" destOrd="0" presId="urn:microsoft.com/office/officeart/2016/7/layout/BasicTimeline"/>
    <dgm:cxn modelId="{76755718-9A47-43FA-B512-C2CACD47ACDD}" type="presParOf" srcId="{5B9E1312-B549-4D27-874D-7FFAAC92161C}" destId="{60D59B11-F14B-46D2-9592-487B9C1F72D0}" srcOrd="1" destOrd="0" presId="urn:microsoft.com/office/officeart/2016/7/layout/BasicTimeline"/>
    <dgm:cxn modelId="{6B459E1E-9999-46BD-9BE9-1482665B6D41}" type="presParOf" srcId="{2CC5A072-AD2B-4E98-8DB0-CA29BB364574}" destId="{40D039AF-7135-4775-8710-78AFB04BB924}" srcOrd="2" destOrd="0" presId="urn:microsoft.com/office/officeart/2016/7/layout/BasicTimeline"/>
    <dgm:cxn modelId="{17B719FE-117E-4464-BB6E-14FBAD0A5A4B}" type="presParOf" srcId="{2CC5A072-AD2B-4E98-8DB0-CA29BB364574}" destId="{63B986EC-BD98-400D-A221-271D28E26245}" srcOrd="3" destOrd="0" presId="urn:microsoft.com/office/officeart/2016/7/layout/BasicTimeline"/>
    <dgm:cxn modelId="{6E232C00-0627-4CFD-8423-5BC47B7C5281}" type="presParOf" srcId="{2CC5A072-AD2B-4E98-8DB0-CA29BB364574}" destId="{5449237A-7E8A-4CC5-827C-5996DED8DE04}" srcOrd="4" destOrd="0" presId="urn:microsoft.com/office/officeart/2016/7/layout/BasicTimeline"/>
    <dgm:cxn modelId="{D001E643-A1F7-4816-BAE7-D9511D71AD74}" type="presParOf" srcId="{598ED846-D3BF-4B75-BE1D-1E6403FFC9C1}" destId="{A473B46E-29B7-43ED-9428-7A658DD2E460}" srcOrd="3" destOrd="0" presId="urn:microsoft.com/office/officeart/2016/7/layout/BasicTimeline"/>
    <dgm:cxn modelId="{CCF899E6-257E-43D1-9BE4-472F80BE6C2D}" type="presParOf" srcId="{598ED846-D3BF-4B75-BE1D-1E6403FFC9C1}" destId="{70E7B1A2-DAC3-44B1-A1A2-6B3CE09D46AE}" srcOrd="4" destOrd="0" presId="urn:microsoft.com/office/officeart/2016/7/layout/BasicTimeline"/>
    <dgm:cxn modelId="{35079BB5-4F9C-4C88-BCCA-43F8955076A3}" type="presParOf" srcId="{70E7B1A2-DAC3-44B1-A1A2-6B3CE09D46AE}" destId="{EFCB4F56-1C01-4F7D-9246-204FA61036D1}" srcOrd="0" destOrd="0" presId="urn:microsoft.com/office/officeart/2016/7/layout/BasicTimeline"/>
    <dgm:cxn modelId="{3719ED88-3B10-4E8E-9A5B-F6E2ECD3D805}" type="presParOf" srcId="{70E7B1A2-DAC3-44B1-A1A2-6B3CE09D46AE}" destId="{38D423CB-AF65-44E0-A5B5-8B5B3C11D817}" srcOrd="1" destOrd="0" presId="urn:microsoft.com/office/officeart/2016/7/layout/BasicTimeline"/>
    <dgm:cxn modelId="{E206F386-3AE6-4FCE-BE86-9AF7519C56D7}" type="presParOf" srcId="{38D423CB-AF65-44E0-A5B5-8B5B3C11D817}" destId="{3EFFFF66-9B9E-4F39-BC8D-414D82259CD4}" srcOrd="0" destOrd="0" presId="urn:microsoft.com/office/officeart/2016/7/layout/BasicTimeline"/>
    <dgm:cxn modelId="{2094FFD0-AE68-4DBA-8F30-1F0CA64B3C48}" type="presParOf" srcId="{38D423CB-AF65-44E0-A5B5-8B5B3C11D817}" destId="{1B7F83C3-F3DF-4087-BFC7-4C0E3F846B1C}" srcOrd="1" destOrd="0" presId="urn:microsoft.com/office/officeart/2016/7/layout/BasicTimeline"/>
    <dgm:cxn modelId="{93A0E0F8-5D7E-45ED-B1ED-3D33451F3CE5}" type="presParOf" srcId="{70E7B1A2-DAC3-44B1-A1A2-6B3CE09D46AE}" destId="{D70312C1-A1C4-41FE-BF05-6E0ABACFECE5}" srcOrd="2" destOrd="0" presId="urn:microsoft.com/office/officeart/2016/7/layout/BasicTimeline"/>
    <dgm:cxn modelId="{F2C6A875-B199-4AAA-9286-77EC1540FD7A}" type="presParOf" srcId="{70E7B1A2-DAC3-44B1-A1A2-6B3CE09D46AE}" destId="{EF4B6A48-1893-4A41-B7A4-E3FDE5A08D90}" srcOrd="3" destOrd="0" presId="urn:microsoft.com/office/officeart/2016/7/layout/BasicTimeline"/>
    <dgm:cxn modelId="{AF39466E-6569-4562-85D2-FD8C117F46B0}" type="presParOf" srcId="{70E7B1A2-DAC3-44B1-A1A2-6B3CE09D46AE}" destId="{53373120-11A0-4C32-BD77-0B52ACC8AE91}" srcOrd="4" destOrd="0" presId="urn:microsoft.com/office/officeart/2016/7/layout/BasicTimeline"/>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94A079-913B-4A5D-B56C-C85F8303B81C}">
      <dsp:nvSpPr>
        <dsp:cNvPr id="0" name=""/>
        <dsp:cNvSpPr/>
      </dsp:nvSpPr>
      <dsp:spPr>
        <a:xfrm>
          <a:off x="0" y="1828800"/>
          <a:ext cx="4572000" cy="0"/>
        </a:xfrm>
        <a:prstGeom prst="line">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tailEnd type="triangle" w="lg" len="lg"/>
        </a:ln>
        <a:effectLst/>
      </dsp:spPr>
      <dsp:style>
        <a:lnRef idx="2">
          <a:scrgbClr r="0" g="0" b="0"/>
        </a:lnRef>
        <a:fillRef idx="1">
          <a:scrgbClr r="0" g="0" b="0"/>
        </a:fillRef>
        <a:effectRef idx="0">
          <a:scrgbClr r="0" g="0" b="0"/>
        </a:effectRef>
        <a:fontRef idx="minor"/>
      </dsp:style>
    </dsp:sp>
    <dsp:sp modelId="{D5042753-2D2D-40BA-90ED-99E2EDA9CAD6}">
      <dsp:nvSpPr>
        <dsp:cNvPr id="0" name=""/>
        <dsp:cNvSpPr/>
      </dsp:nvSpPr>
      <dsp:spPr>
        <a:xfrm>
          <a:off x="127337" y="1964131"/>
          <a:ext cx="1862375" cy="4133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1">
          <a:noAutofit/>
        </a:bodyPr>
        <a:lstStyle/>
        <a:p>
          <a:pPr marL="0" lvl="0" indent="0" algn="ctr" defTabSz="711200" rtl="0">
            <a:lnSpc>
              <a:spcPct val="90000"/>
            </a:lnSpc>
            <a:spcBef>
              <a:spcPct val="0"/>
            </a:spcBef>
            <a:spcAft>
              <a:spcPct val="35000"/>
            </a:spcAft>
            <a:buNone/>
            <a:defRPr b="1"/>
          </a:pPr>
          <a:r>
            <a:rPr lang="en-US" sz="1600" kern="1200">
              <a:latin typeface="Georgia Pro Semibold"/>
            </a:rPr>
            <a:t>2015 Opened</a:t>
          </a:r>
          <a:endParaRPr lang="en-US" sz="1600" kern="1200"/>
        </a:p>
      </dsp:txBody>
      <dsp:txXfrm>
        <a:off x="127337" y="1964131"/>
        <a:ext cx="1862375" cy="413308"/>
      </dsp:txXfrm>
    </dsp:sp>
    <dsp:sp modelId="{44B1AB49-CE01-4E7A-9DAF-04EDC23EA147}">
      <dsp:nvSpPr>
        <dsp:cNvPr id="0" name=""/>
        <dsp:cNvSpPr/>
      </dsp:nvSpPr>
      <dsp:spPr>
        <a:xfrm>
          <a:off x="357" y="510235"/>
          <a:ext cx="2116335" cy="623620"/>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5570" tIns="115570" rIns="115570" bIns="115570" numCol="1" spcCol="1270" anchor="ctr" anchorCtr="0">
          <a:noAutofit/>
        </a:bodyPr>
        <a:lstStyle/>
        <a:p>
          <a:pPr marL="0" lvl="0" indent="0" algn="l" defTabSz="577850" rtl="0">
            <a:lnSpc>
              <a:spcPct val="90000"/>
            </a:lnSpc>
            <a:spcBef>
              <a:spcPct val="0"/>
            </a:spcBef>
            <a:spcAft>
              <a:spcPct val="35000"/>
            </a:spcAft>
            <a:buNone/>
          </a:pPr>
          <a:r>
            <a:rPr lang="en-US" sz="1300" kern="1200">
              <a:latin typeface="Georgia Pro Semibold"/>
            </a:rPr>
            <a:t>2015 – 2019 Sales Growth</a:t>
          </a:r>
          <a:endParaRPr lang="en-US" sz="1300" kern="1200"/>
        </a:p>
      </dsp:txBody>
      <dsp:txXfrm>
        <a:off x="30800" y="540678"/>
        <a:ext cx="2055449" cy="562734"/>
      </dsp:txXfrm>
    </dsp:sp>
    <dsp:sp modelId="{7584ED31-2339-4F4E-ACAD-E3BE95A5B5DE}">
      <dsp:nvSpPr>
        <dsp:cNvPr id="0" name=""/>
        <dsp:cNvSpPr/>
      </dsp:nvSpPr>
      <dsp:spPr>
        <a:xfrm>
          <a:off x="1058525" y="1133855"/>
          <a:ext cx="0" cy="694944"/>
        </a:xfrm>
        <a:prstGeom prst="line">
          <a:avLst/>
        </a:prstGeom>
        <a:noFill/>
        <a:ln w="6350" cap="flat" cmpd="sng" algn="ctr">
          <a:solidFill>
            <a:schemeClr val="accent1">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6D3FB9E3-B16C-44D1-9B0F-2B4F5BEF1E46}">
      <dsp:nvSpPr>
        <dsp:cNvPr id="0" name=""/>
        <dsp:cNvSpPr/>
      </dsp:nvSpPr>
      <dsp:spPr>
        <a:xfrm>
          <a:off x="1354812" y="1280159"/>
          <a:ext cx="1862375" cy="4133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1">
          <a:noAutofit/>
        </a:bodyPr>
        <a:lstStyle/>
        <a:p>
          <a:pPr marL="0" lvl="0" indent="0" algn="ctr" defTabSz="711200" rtl="0">
            <a:lnSpc>
              <a:spcPct val="90000"/>
            </a:lnSpc>
            <a:spcBef>
              <a:spcPct val="0"/>
            </a:spcBef>
            <a:spcAft>
              <a:spcPct val="35000"/>
            </a:spcAft>
            <a:buNone/>
            <a:defRPr b="1"/>
          </a:pPr>
          <a:r>
            <a:rPr lang="en-US" sz="1600" kern="1200">
              <a:latin typeface="Georgia Pro Semibold"/>
            </a:rPr>
            <a:t>2020 Covid Impact</a:t>
          </a:r>
          <a:endParaRPr lang="en-US" sz="1600" kern="1200"/>
        </a:p>
      </dsp:txBody>
      <dsp:txXfrm>
        <a:off x="1354812" y="1280159"/>
        <a:ext cx="1862375" cy="413308"/>
      </dsp:txXfrm>
    </dsp:sp>
    <dsp:sp modelId="{49A3236A-3162-4978-B9F8-4654D6ED5BBE}">
      <dsp:nvSpPr>
        <dsp:cNvPr id="0" name=""/>
        <dsp:cNvSpPr/>
      </dsp:nvSpPr>
      <dsp:spPr>
        <a:xfrm>
          <a:off x="1031093" y="1801367"/>
          <a:ext cx="54864" cy="54864"/>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23A57A0-7B71-42CB-ACA5-CDEFA9348C6B}">
      <dsp:nvSpPr>
        <dsp:cNvPr id="0" name=""/>
        <dsp:cNvSpPr/>
      </dsp:nvSpPr>
      <dsp:spPr>
        <a:xfrm>
          <a:off x="1227832" y="2523744"/>
          <a:ext cx="2116335" cy="623620"/>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5570" tIns="115570" rIns="115570" bIns="115570" numCol="1" spcCol="1270" anchor="ctr" anchorCtr="0">
          <a:noAutofit/>
        </a:bodyPr>
        <a:lstStyle/>
        <a:p>
          <a:pPr marL="0" lvl="0" indent="0" algn="l" defTabSz="577850" rtl="0">
            <a:lnSpc>
              <a:spcPct val="90000"/>
            </a:lnSpc>
            <a:spcBef>
              <a:spcPct val="0"/>
            </a:spcBef>
            <a:spcAft>
              <a:spcPct val="35000"/>
            </a:spcAft>
            <a:buNone/>
          </a:pPr>
          <a:r>
            <a:rPr lang="en-US" sz="1300" kern="1200">
              <a:latin typeface="Georgia Pro Semibold"/>
            </a:rPr>
            <a:t>2021 – 2022 Partial Recovery</a:t>
          </a:r>
          <a:endParaRPr lang="en-US" sz="1300" kern="1200"/>
        </a:p>
      </dsp:txBody>
      <dsp:txXfrm>
        <a:off x="1258275" y="2554187"/>
        <a:ext cx="2055449" cy="562734"/>
      </dsp:txXfrm>
    </dsp:sp>
    <dsp:sp modelId="{40D039AF-7135-4775-8710-78AFB04BB924}">
      <dsp:nvSpPr>
        <dsp:cNvPr id="0" name=""/>
        <dsp:cNvSpPr/>
      </dsp:nvSpPr>
      <dsp:spPr>
        <a:xfrm>
          <a:off x="2286000" y="1828799"/>
          <a:ext cx="0" cy="694944"/>
        </a:xfrm>
        <a:prstGeom prst="line">
          <a:avLst/>
        </a:prstGeom>
        <a:noFill/>
        <a:ln w="6350" cap="flat" cmpd="sng" algn="ctr">
          <a:solidFill>
            <a:schemeClr val="accent1">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EFCB4F56-1C01-4F7D-9246-204FA61036D1}">
      <dsp:nvSpPr>
        <dsp:cNvPr id="0" name=""/>
        <dsp:cNvSpPr/>
      </dsp:nvSpPr>
      <dsp:spPr>
        <a:xfrm>
          <a:off x="2582287" y="1964131"/>
          <a:ext cx="1862375" cy="4133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1">
          <a:noAutofit/>
        </a:bodyPr>
        <a:lstStyle/>
        <a:p>
          <a:pPr marL="0" lvl="0" indent="0" algn="ctr" defTabSz="711200" rtl="0">
            <a:lnSpc>
              <a:spcPct val="90000"/>
            </a:lnSpc>
            <a:spcBef>
              <a:spcPct val="0"/>
            </a:spcBef>
            <a:spcAft>
              <a:spcPct val="35000"/>
            </a:spcAft>
            <a:buNone/>
            <a:defRPr b="1"/>
          </a:pPr>
          <a:r>
            <a:rPr lang="en-US" sz="1600" kern="1200">
              <a:latin typeface="Georgia Pro Semibold"/>
            </a:rPr>
            <a:t>2023 Sales </a:t>
          </a:r>
          <a:endParaRPr lang="en-US" sz="1600" kern="1200"/>
        </a:p>
      </dsp:txBody>
      <dsp:txXfrm>
        <a:off x="2582287" y="1964131"/>
        <a:ext cx="1862375" cy="413308"/>
      </dsp:txXfrm>
    </dsp:sp>
    <dsp:sp modelId="{63B986EC-BD98-400D-A221-271D28E26245}">
      <dsp:nvSpPr>
        <dsp:cNvPr id="0" name=""/>
        <dsp:cNvSpPr/>
      </dsp:nvSpPr>
      <dsp:spPr>
        <a:xfrm>
          <a:off x="2258568" y="1801367"/>
          <a:ext cx="54864" cy="54864"/>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EFFFF66-9B9E-4F39-BC8D-414D82259CD4}">
      <dsp:nvSpPr>
        <dsp:cNvPr id="0" name=""/>
        <dsp:cNvSpPr/>
      </dsp:nvSpPr>
      <dsp:spPr>
        <a:xfrm>
          <a:off x="2455306" y="510235"/>
          <a:ext cx="2116335" cy="623620"/>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5570" tIns="115570" rIns="115570" bIns="115570" numCol="1" spcCol="1270" anchor="ctr" anchorCtr="0">
          <a:noAutofit/>
        </a:bodyPr>
        <a:lstStyle/>
        <a:p>
          <a:pPr marL="0" lvl="0" indent="0" algn="l" defTabSz="577850" rtl="0">
            <a:lnSpc>
              <a:spcPct val="90000"/>
            </a:lnSpc>
            <a:spcBef>
              <a:spcPct val="0"/>
            </a:spcBef>
            <a:spcAft>
              <a:spcPct val="35000"/>
            </a:spcAft>
            <a:buNone/>
          </a:pPr>
          <a:r>
            <a:rPr lang="en-US" sz="1300" kern="1200">
              <a:latin typeface="Georgia Pro Semibold"/>
            </a:rPr>
            <a:t>2023 – 2025 Sales Remain 25% lower</a:t>
          </a:r>
          <a:endParaRPr lang="en-US" sz="1300" kern="1200"/>
        </a:p>
      </dsp:txBody>
      <dsp:txXfrm>
        <a:off x="2485749" y="540678"/>
        <a:ext cx="2055449" cy="562734"/>
      </dsp:txXfrm>
    </dsp:sp>
    <dsp:sp modelId="{D70312C1-A1C4-41FE-BF05-6E0ABACFECE5}">
      <dsp:nvSpPr>
        <dsp:cNvPr id="0" name=""/>
        <dsp:cNvSpPr/>
      </dsp:nvSpPr>
      <dsp:spPr>
        <a:xfrm>
          <a:off x="3513474" y="1133855"/>
          <a:ext cx="0" cy="694944"/>
        </a:xfrm>
        <a:prstGeom prst="line">
          <a:avLst/>
        </a:prstGeom>
        <a:noFill/>
        <a:ln w="6350" cap="flat" cmpd="sng" algn="ctr">
          <a:solidFill>
            <a:schemeClr val="accent1">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EF4B6A48-1893-4A41-B7A4-E3FDE5A08D90}">
      <dsp:nvSpPr>
        <dsp:cNvPr id="0" name=""/>
        <dsp:cNvSpPr/>
      </dsp:nvSpPr>
      <dsp:spPr>
        <a:xfrm>
          <a:off x="3486042" y="1801367"/>
          <a:ext cx="54864" cy="54864"/>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16/7/layout/BasicTimeline">
  <dgm:title val="Basic Timeline"/>
  <dgm:desc val="Use to show a list of events in chronological order. The rounded rectangular shape contains the description while the date is shown below on the time line. It's the perfect SmartArt for displaying large amount of text with a medium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
    <dgm:varLst>
      <dgm:chMax/>
      <dgm:chPref/>
      <dgm:animLvl val="lvl"/>
    </dgm:varLst>
    <dgm:alg type="composite"/>
    <dgm:shape xmlns:r="http://schemas.openxmlformats.org/officeDocument/2006/relationships" r:blip="">
      <dgm:adjLst/>
    </dgm:shape>
    <dgm:constrLst>
      <dgm:constr type="w" for="ch" forName="divider" refType="w"/>
      <dgm:constr type="h" for="ch" forName="divider"/>
      <dgm:constr type="ctrY" for="ch" forName="divider" refType="h" fact="0.5"/>
      <dgm:constr type="l" for="ch" forName="divider"/>
      <dgm:constr type="w" for="ch" forName="nodes" refType="w"/>
      <dgm:constr type="h" for="ch" forName="nodes" refType="h"/>
    </dgm:constrLst>
    <dgm:layoutNode name="divider" styleLbl="fgAccFollowNode1">
      <dgm:alg type="sp"/>
      <dgm:choose name="ArrowShape">
        <dgm:if name="ArrowShapeLTR" func="var" arg="dir" op="equ" val="norm">
          <dgm:shape xmlns:r="http://schemas.openxmlformats.org/officeDocument/2006/relationships" type="line" r:blip="" zOrderOff="-1">
            <dgm:adjLst/>
            <dgm:extLst>
              <a:ext uri="{B698B0E9-8C71-41B9-8309-B3DCBF30829C}">
                <dgm1612:spPr xmlns:dgm1612="http://schemas.microsoft.com/office/drawing/2016/12/diagram">
                  <a:ln>
                    <a:tailEnd type="triangle" w="lg" len="lg"/>
                  </a:ln>
                </dgm1612:spPr>
              </a:ext>
            </dgm:extLst>
          </dgm:shape>
        </dgm:if>
        <dgm:else name="ArrowShapeRTL">
          <dgm:shape xmlns:r="http://schemas.openxmlformats.org/officeDocument/2006/relationships" type="line" r:blip="" zOrderOff="-1">
            <dgm:adjLst/>
            <dgm:extLst>
              <a:ext uri="{B698B0E9-8C71-41B9-8309-B3DCBF30829C}">
                <dgm1612:spPr xmlns:dgm1612="http://schemas.microsoft.com/office/drawing/2016/12/diagram">
                  <a:ln>
                    <a:headEnd type="triangle" w="lg" len="lg"/>
                  </a:ln>
                </dgm1612:spPr>
              </a:ext>
            </dgm:extLst>
          </dgm:shape>
        </dgm:else>
      </dgm:choose>
      <dgm:presOf/>
      <dgm:constrLst/>
      <dgm:ruleLst/>
    </dgm:layoutNode>
    <dgm:layoutNode name="nodes">
      <dgm:varLst>
        <dgm:chMax/>
        <dgm:chPref/>
        <dgm:animLvl val="lvl"/>
      </dgm:varLst>
      <dgm:choose name="Name1">
        <dgm:if name="Name2" func="var" arg="dir" op="equ" val="norm">
          <dgm:alg type="lin"/>
        </dgm:if>
        <dgm:else name="Name3">
          <dgm:alg type="lin">
            <dgm:param type="linDir" val="fromR"/>
          </dgm:alg>
        </dgm:else>
      </dgm:choose>
      <dgm:presOf/>
      <dgm:shape xmlns:r="http://schemas.openxmlformats.org/officeDocument/2006/relationships" r:blip="">
        <dgm:adjLst/>
      </dgm:shape>
      <dgm:choose name="constrBasedOnChildrenCount">
        <dgm:if name="constrForTwoChildren" axis="ch" ptType="node" func="cnt" op="lte" val="2">
          <dgm:constrLst>
            <dgm:constr type="primFontSz" for="des" forName="L1TextContainer" val="20"/>
            <dgm:constr type="primFontSz" for="des" forName="L2TextContainer" refType="primFontSz" refFor="des" refForName="L1TextContainer" op="equ" fact="0.85"/>
            <dgm:constr type="w" for="ch" forName="composite" refType="w"/>
            <dgm:constr type="h" for="ch" forName="composite" refType="h"/>
            <dgm:constr type="w" for="ch" forName="spaceBetweenRectangles" refType="w" refFor="ch" refForName="composite" fact="0.16"/>
            <dgm:constr type="w" for="ch" ptType="sibTrans" op="equ"/>
            <dgm:constr type="primFontSz" for="des" forName="L1TextContainer" op="equ"/>
            <dgm:constr type="primFontSz" for="des" forName="L2TextContainer" op="equ"/>
          </dgm:constrLst>
        </dgm:if>
        <dgm:else name="constrForRest">
          <dgm:constrLst>
            <dgm:constr type="primFontSz" for="des" forName="L1TextContainer" val="20"/>
            <dgm:constr type="primFontSz" for="des" forName="L2TextContainer" refType="primFontSz" refFor="des" refForName="L1TextContainer" op="equ" fact="0.85"/>
            <dgm:constr type="w" for="ch" forName="composite" refType="w"/>
            <dgm:constr type="h" for="ch" forName="composite" refType="h"/>
            <dgm:constr type="w" for="ch" forName="spaceBetweenRectangles" refType="w" refFor="ch" refForName="composite" fact="-0.42"/>
            <dgm:constr type="w" for="ch" ptType="sibTrans" op="equ"/>
            <dgm:constr type="primFontSz" for="des" forName="L1TextContainer" op="equ"/>
            <dgm:constr type="primFontSz" for="des" forName="L2TextContainer" op="equ"/>
          </dgm:constrLst>
        </dgm:else>
      </dgm:choose>
      <dgm:forEach name="nodesForEach" axis="ch" ptType="node">
        <dgm:layoutNode name="composite">
          <dgm:alg type="composite"/>
          <dgm:shape xmlns:r="http://schemas.openxmlformats.org/officeDocument/2006/relationships" r:blip="">
            <dgm:adjLst/>
          </dgm:shape>
          <dgm:choose name="CaseForPlacingNodesAboveAndBelowDivider">
            <dgm:if name="CaseForPlacingNodeAboveDivider" axis="self" ptType="node" func="posOdd" op="equ" val="1">
              <dgm:constrLst>
                <dgm:constr type="w" for="ch" forName="L1TextContainer" refType="w" fact="0.88"/>
                <dgm:constr type="l" for="ch" forName="L1TextContainer" refType="w" fact="0.06"/>
                <dgm:constr type="t" for="ch" forName="L1TextContainer" refType="h" fact="0.537"/>
                <dgm:constr type="h" for="ch" forName="L1TextContainer" refType="h" fact="0.113"/>
                <dgm:constr type="w" for="ch" forName="L2TextContainerWrapper" refType="w"/>
                <dgm:constr type="h" for="ch" forName="L2TextContainerWrapper" refType="h" fact="0.31"/>
                <dgm:constr type="b" for="ch" forName="L2TextContainerWrapper" refType="h" fact="0.31"/>
                <dgm:constr type="w" for="ch" forName="ConnectLine"/>
                <dgm:constr type="l" for="ch" forName="ConnectLine" refType="w" fact="0.5"/>
                <dgm:constr type="h" for="ch" forName="ConnectLine" refType="h" fact="0.19"/>
                <dgm:constr type="t" for="ch" forName="ConnectLine" refType="h" fact="0.31"/>
                <dgm:constr type="w" for="ch" forName="ConnectorPoint" refType="h" fact="0.015"/>
                <dgm:constr type="h" for="ch" forName="ConnectorPoint" refType="h" fact="0.015"/>
                <dgm:constr type="ctrX" for="ch" forName="ConnectorPoint" refType="w" fact="0.5"/>
                <dgm:constr type="ctrY" for="ch" forName="ConnectorPoint" refType="h" fact="0.5"/>
                <dgm:constr type="w" for="ch" forName="EmptyPlaceHolder" refType="w"/>
                <dgm:constr type="t" for="ch" forName="EmptyPlaceHolder" refType="h" fact="0.65"/>
                <dgm:constr type="h" for="ch" forName="EmptyPlaceHolder" refType="h" fact="0.35"/>
              </dgm:constrLst>
            </dgm:if>
            <dgm:else name="CaseForPlacingNodeBelowDivider">
              <dgm:constrLst>
                <dgm:constr type="w" for="ch" forName="L1TextContainer" refType="w" fact="0.88"/>
                <dgm:constr type="l" for="ch" forName="L1TextContainer" refType="w" fact="0.06"/>
                <dgm:constr type="t" for="ch" forName="L1TextContainer" refType="h" fact="0.35"/>
                <dgm:constr type="h" for="ch" forName="L1TextContainer" refType="h" fact="0.113"/>
                <dgm:constr type="w" for="ch" forName="L2TextContainerWrapper" refType="w"/>
                <dgm:constr type="h" for="ch" forName="L2TextContainerWrapper" refType="h" fact="0.31"/>
                <dgm:constr type="t" for="ch" forName="L2TextContainerWrapper" refType="h" fact="0.69"/>
                <dgm:constr type="w" for="ch" forName="ConnectLine"/>
                <dgm:constr type="l" for="ch" forName="ConnectLine" refType="w" fact="0.5"/>
                <dgm:constr type="h" for="ch" forName="ConnectLine" refType="h" fact="0.19"/>
                <dgm:constr type="t" for="ch" forName="ConnectLine" refType="h" fact="0.5"/>
                <dgm:constr type="w" for="ch" forName="ConnectorPoint" refType="h" fact="0.015"/>
                <dgm:constr type="h" for="ch" forName="ConnectorPoint" refType="h" fact="0.015"/>
                <dgm:constr type="ctrX" for="ch" forName="ConnectorPoint" refType="w" fact="0.5"/>
                <dgm:constr type="ctrY" for="ch" forName="ConnectorPoint" refType="h" fact="0.5"/>
                <dgm:constr type="w" for="ch" forName="EmptyPlaceHolder" refType="w"/>
                <dgm:constr type="h" for="ch" forName="EmptyPlaceHolder" refType="h" fact="0.35"/>
                <dgm:constr type="t" for="ch" forName="EmptyPlaceHolder" refType="h" fact="0"/>
              </dgm:constrLst>
            </dgm:else>
          </dgm:choose>
          <dgm:layoutNode name="L1TextContainer" styleLbl="revTx">
            <dgm:varLst>
              <dgm:chMax val="1"/>
              <dgm:chPref val="1"/>
              <dgm:bulletEnabled val="1"/>
            </dgm:varLst>
            <dgm:choose name="casesForTxtDirLogic">
              <dgm:if name="Name78" axis="self" ptType="node" func="posOdd" op="equ" val="1">
                <dgm:alg type="tx">
                  <dgm:param type="txAnchorHorz" val="ctr"/>
                  <dgm:param type="txAnchorVert" val="t"/>
                  <dgm:param type="parTxLTRAlign" val="ctr"/>
                  <dgm:param type="parTxRTLAlign" val="ctr"/>
                </dgm:alg>
              </dgm:if>
              <dgm:else name="Name89">
                <dgm:alg type="tx">
                  <dgm:param type="txAnchorHorz" val="ctr"/>
                  <dgm:param type="txAnchorVert" val="b"/>
                  <dgm:param type="parTxLTRAlign" val="ctr"/>
                  <dgm:param type="parTxRTLAlign" val="ctr"/>
                </dgm:alg>
              </dgm:else>
            </dgm:choose>
            <dgm:shape xmlns:r="http://schemas.openxmlformats.org/officeDocument/2006/relationships" type="rect" r:blip="">
              <dgm:adjLst/>
            </dgm:shape>
            <dgm:presOf axis="self"/>
            <dgm:constrLst>
              <dgm:constr type="lMarg"/>
              <dgm:constr type="rMarg"/>
              <dgm:constr type="tMarg"/>
              <dgm:constr type="bMarg"/>
            </dgm:constrLst>
            <dgm:ruleLst>
              <dgm:rule type="primFontSz" val="14" fact="NaN" max="NaN"/>
            </dgm:ruleLst>
          </dgm:layoutNode>
          <dgm:layoutNode name="L2TextContainerWrapper">
            <dgm:varLst>
              <dgm:chMax val="0"/>
              <dgm:chPref val="0"/>
              <dgm:bulletEnabled val="1"/>
            </dgm:varLst>
            <dgm:alg type="composite"/>
            <dgm:choose name="L2TextContainerConstr">
              <dgm:if name="CaseForPlacingL2TextContaineAboveDivider" axis="self" ptType="node" func="posOdd" op="equ" val="1">
                <dgm:constrLst>
                  <dgm:constr type="h" for="ch" forName="L2TextContainer" refType="h" fact="0.55"/>
                  <dgm:constr type="b" for="ch" forName="L2TextContainer" refType="h"/>
                  <dgm:constr type="h" for="ch" forName="FlexibleEmptyPlaceHolder" refType="h" fact="0.45"/>
                </dgm:constrLst>
              </dgm:if>
              <dgm:else name="CaseForPlacingL2TextContaineBelowDivider">
                <dgm:constrLst>
                  <dgm:constr type="h" for="ch" forName="L2TextContainer" refType="h" fact="0.55"/>
                  <dgm:constr type="h" for="ch" forName="FlexibleEmptyPlaceHolder" refType="h" fact="0.45"/>
                  <dgm:constr type="b" for="ch" forName="FlexibleEmptyPlaceHolder" refType="h"/>
                </dgm:constrLst>
              </dgm:else>
            </dgm:choose>
            <dgm:layoutNode name="L2TextContainer" styleLbl="bgAcc1">
              <dgm:choose name="L2TextContainerAlgo">
                <dgm:if name="L2TextContainerAlgoLTR" func="var" arg="dir" op="equ" val="norm">
                  <dgm:alg type="tx">
                    <dgm:param type="txAnchorVert" val="mid"/>
                    <dgm:param type="parTxRTLAlign" val="l"/>
                    <dgm:param type="parTxLTRAlign" val="l"/>
                    <dgm:param type="txAnchorVertCh" val="mid"/>
                    <dgm:param type="shpTxRTLAlignCh" val="l"/>
                    <dgm:param type="shpTxLTRAlignCh" val="l"/>
                  </dgm:alg>
                </dgm:if>
                <dgm:else name="L2TextContainerAlgoRTL">
                  <dgm:alg type="tx">
                    <dgm:param type="txAnchorVert" val="mid"/>
                    <dgm:param type="parTxRTLAlign" val="r"/>
                    <dgm:param type="parTxLTRAlign" val="r"/>
                    <dgm:param type="txAnchorVertCh" val="mid"/>
                    <dgm:param type="shpTxRTLAlignCh" val="r"/>
                    <dgm:param type="shpTxLTRAlignCh" val="r"/>
                  </dgm:alg>
                </dgm:else>
              </dgm:choose>
              <dgm:shape xmlns:r="http://schemas.openxmlformats.org/officeDocument/2006/relationships" type="roundRect" r:blip="">
                <dgm:adjLst/>
              </dgm:shape>
              <dgm:presOf axis="des" ptType="node"/>
              <dgm:constrLst>
                <dgm:constr type="primFontSz" val="17"/>
                <dgm:constr type="lMarg" refType="primFontSz" fact="0.7"/>
                <dgm:constr type="rMarg" refType="primFontSz" fact="0.7"/>
                <dgm:constr type="tMarg" refType="primFontSz" fact="0.7"/>
                <dgm:constr type="bMarg" refType="primFontSz" fact="0.7"/>
              </dgm:constrLst>
              <dgm:ruleLst>
                <dgm:rule type="primFontSz" val="12" fact="NaN" max="NaN"/>
                <dgm:rule type="secFontSz" val="10" fact="NaN" max="NaN"/>
                <dgm:rule type="h" val="INF" fact="NaN" max="NaN"/>
              </dgm:ruleLst>
            </dgm:layoutNode>
            <dgm:layoutNode name="FlexibleEmptyPlaceHolder">
              <dgm:alg type="sp"/>
              <dgm:shape xmlns:r="http://schemas.openxmlformats.org/officeDocument/2006/relationships" r:blip="">
                <dgm:adjLst/>
              </dgm:shape>
              <dgm:presOf/>
              <dgm:constrLst/>
            </dgm:layoutNode>
          </dgm:layoutNode>
          <dgm:layoutNode name="ConnectLine" styleLbl="sibTrans1D1" moveWith="L2TextContainer">
            <dgm:alg type="sp"/>
            <dgm:shape xmlns:r="http://schemas.openxmlformats.org/officeDocument/2006/relationships" type="line" r:blip="">
              <dgm:adjLst/>
              <dgm:extLst>
                <a:ext uri="{B698B0E9-8C71-41B9-8309-B3DCBF30829C}">
                  <dgm1612:spPr xmlns:dgm1612="http://schemas.microsoft.com/office/drawing/2016/12/diagram">
                    <a:ln>
                      <a:prstDash val="dash"/>
                    </a:ln>
                  </dgm1612:spPr>
                </a:ext>
              </dgm:extLst>
            </dgm:shape>
            <dgm:presOf/>
            <dgm:constrLst/>
          </dgm:layoutNode>
          <dgm:layoutNode name="ConnectorPoint" styleLbl="alignNode1" moveWith="L2TextContainer">
            <dgm:alg type="sp"/>
            <dgm:shape xmlns:r="http://schemas.openxmlformats.org/officeDocument/2006/relationships" type="ellipse" r:blip="" zOrderOff="1">
              <dgm:adjLst/>
            </dgm:shape>
            <dgm:presOf/>
            <dgm:constrLst/>
          </dgm:layoutNode>
          <dgm:layoutNode name="EmptyPlaceHolder">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Node>
  <dgm:extLst>
    <a:ext uri="{68A01E43-0DF5-4B5B-8FA6-DAF915123BFB}">
      <dgm1612:lstStyle xmlns:dgm1612="http://schemas.microsoft.com/office/drawing/2016/12/diagram">
        <a:lvl1pPr>
          <a:defRPr b="1"/>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22F66-727D-4150-ADA5-49CF3A0F6873}"/>
              </a:ext>
            </a:extLst>
          </p:cNvPr>
          <p:cNvSpPr>
            <a:spLocks noGrp="1"/>
          </p:cNvSpPr>
          <p:nvPr>
            <p:ph type="ctrTitle"/>
          </p:nvPr>
        </p:nvSpPr>
        <p:spPr>
          <a:xfrm>
            <a:off x="530352" y="1122363"/>
            <a:ext cx="10072922" cy="1978346"/>
          </a:xfrm>
        </p:spPr>
        <p:txBody>
          <a:bodyPr anchor="b">
            <a:normAutofit/>
          </a:bodyPr>
          <a:lstStyle>
            <a:lvl1pPr algn="l">
              <a:defRPr sz="4000"/>
            </a:lvl1pPr>
          </a:lstStyle>
          <a:p>
            <a:r>
              <a:rPr lang="en-US"/>
              <a:t>Click to edit Master title style</a:t>
            </a:r>
          </a:p>
        </p:txBody>
      </p:sp>
      <p:sp>
        <p:nvSpPr>
          <p:cNvPr id="3" name="Subtitle 2">
            <a:extLst>
              <a:ext uri="{FF2B5EF4-FFF2-40B4-BE49-F238E27FC236}">
                <a16:creationId xmlns:a16="http://schemas.microsoft.com/office/drawing/2014/main" id="{CDD9A1FE-C39F-4D7C-B93D-F8C203A1D69C}"/>
              </a:ext>
            </a:extLst>
          </p:cNvPr>
          <p:cNvSpPr>
            <a:spLocks noGrp="1"/>
          </p:cNvSpPr>
          <p:nvPr>
            <p:ph type="subTitle" idx="1"/>
          </p:nvPr>
        </p:nvSpPr>
        <p:spPr>
          <a:xfrm>
            <a:off x="530352" y="3509963"/>
            <a:ext cx="10072922" cy="1747837"/>
          </a:xfrm>
        </p:spPr>
        <p:txBody>
          <a:bodyPr>
            <a:normAutofit/>
          </a:bodyPr>
          <a:lstStyle>
            <a:lvl1pPr marL="0" indent="0" algn="l">
              <a:buNone/>
              <a:defRPr sz="2000" i="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C008AAC-7D41-4304-8D59-EF34B232682C}"/>
              </a:ext>
            </a:extLst>
          </p:cNvPr>
          <p:cNvSpPr>
            <a:spLocks noGrp="1"/>
          </p:cNvSpPr>
          <p:nvPr>
            <p:ph type="dt" sz="half" idx="10"/>
          </p:nvPr>
        </p:nvSpPr>
        <p:spPr>
          <a:xfrm>
            <a:off x="530352" y="136525"/>
            <a:ext cx="2743200" cy="365125"/>
          </a:xfrm>
        </p:spPr>
        <p:txBody>
          <a:bodyPr/>
          <a:lstStyle>
            <a:lvl1pPr algn="l">
              <a:defRPr/>
            </a:lvl1pPr>
          </a:lstStyle>
          <a:p>
            <a:fld id="{524C6359-9BB8-4148-8114-537E698DA205}" type="datetime1">
              <a:rPr lang="en-US" smtClean="0"/>
              <a:t>10/7/2026</a:t>
            </a:fld>
            <a:endParaRPr lang="en-US"/>
          </a:p>
        </p:txBody>
      </p:sp>
      <p:sp>
        <p:nvSpPr>
          <p:cNvPr id="5" name="Footer Placeholder 4">
            <a:extLst>
              <a:ext uri="{FF2B5EF4-FFF2-40B4-BE49-F238E27FC236}">
                <a16:creationId xmlns:a16="http://schemas.microsoft.com/office/drawing/2014/main" id="{4724D078-DE22-4F23-8B48-21FB1415C3E3}"/>
              </a:ext>
            </a:extLst>
          </p:cNvPr>
          <p:cNvSpPr>
            <a:spLocks noGrp="1"/>
          </p:cNvSpPr>
          <p:nvPr>
            <p:ph type="ftr" sz="quarter" idx="11"/>
          </p:nvPr>
        </p:nvSpPr>
        <p:spPr>
          <a:xfrm>
            <a:off x="530352" y="6356350"/>
            <a:ext cx="4114800" cy="365125"/>
          </a:xfrm>
        </p:spPr>
        <p:txBody>
          <a:bodyPr/>
          <a:lstStyle>
            <a:lvl1pPr algn="l">
              <a:defRPr/>
            </a:lvl1pPr>
          </a:lstStyle>
          <a:p>
            <a:endParaRPr lang="en-US"/>
          </a:p>
        </p:txBody>
      </p:sp>
      <p:sp>
        <p:nvSpPr>
          <p:cNvPr id="6" name="Slide Number Placeholder 5">
            <a:extLst>
              <a:ext uri="{FF2B5EF4-FFF2-40B4-BE49-F238E27FC236}">
                <a16:creationId xmlns:a16="http://schemas.microsoft.com/office/drawing/2014/main" id="{BB64C1F5-608B-4335-9F2A-17F63D5FAF0D}"/>
              </a:ext>
            </a:extLst>
          </p:cNvPr>
          <p:cNvSpPr>
            <a:spLocks noGrp="1"/>
          </p:cNvSpPr>
          <p:nvPr>
            <p:ph type="sldNum" sz="quarter" idx="12"/>
          </p:nvPr>
        </p:nvSpPr>
        <p:spPr/>
        <p:txBody>
          <a:bodyPr/>
          <a:lstStyle/>
          <a:p>
            <a:fld id="{E1076ED0-0DB3-4879-AAE5-5C20D22C1DF4}" type="slidenum">
              <a:rPr lang="en-US" smtClean="0"/>
              <a:t>‹#›</a:t>
            </a:fld>
            <a:endParaRPr lang="en-US"/>
          </a:p>
        </p:txBody>
      </p:sp>
      <p:grpSp>
        <p:nvGrpSpPr>
          <p:cNvPr id="7" name="Graphic 78">
            <a:extLst>
              <a:ext uri="{FF2B5EF4-FFF2-40B4-BE49-F238E27FC236}">
                <a16:creationId xmlns:a16="http://schemas.microsoft.com/office/drawing/2014/main" id="{51B01909-73B8-4486-A749-C643B1D7E361}"/>
              </a:ext>
              <a:ext uri="{C183D7F6-B498-43B3-948B-1728B52AA6E4}">
                <adec:decorative xmlns:adec="http://schemas.microsoft.com/office/drawing/2017/decorative" val="1"/>
              </a:ext>
            </a:extLst>
          </p:cNvPr>
          <p:cNvGrpSpPr/>
          <p:nvPr/>
        </p:nvGrpSpPr>
        <p:grpSpPr>
          <a:xfrm>
            <a:off x="530225" y="3267690"/>
            <a:ext cx="972241" cy="45719"/>
            <a:chOff x="4886325" y="3371754"/>
            <a:chExt cx="2418492" cy="113728"/>
          </a:xfrm>
          <a:solidFill>
            <a:schemeClr val="accent1"/>
          </a:solidFill>
        </p:grpSpPr>
        <p:sp>
          <p:nvSpPr>
            <p:cNvPr id="8" name="Graphic 78">
              <a:extLst>
                <a:ext uri="{FF2B5EF4-FFF2-40B4-BE49-F238E27FC236}">
                  <a16:creationId xmlns:a16="http://schemas.microsoft.com/office/drawing/2014/main" id="{5E279D86-4533-45F1-B0AA-D237399A5ED5}"/>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9" name="Graphic 78">
              <a:extLst>
                <a:ext uri="{FF2B5EF4-FFF2-40B4-BE49-F238E27FC236}">
                  <a16:creationId xmlns:a16="http://schemas.microsoft.com/office/drawing/2014/main" id="{764FD722-CB31-4326-ADD8-CBA52FD1FF59}"/>
                </a:ext>
              </a:extLst>
            </p:cNvPr>
            <p:cNvGrpSpPr/>
            <p:nvPr/>
          </p:nvGrpSpPr>
          <p:grpSpPr>
            <a:xfrm>
              <a:off x="4886709" y="3371754"/>
              <a:ext cx="2418108" cy="113728"/>
              <a:chOff x="4886709" y="3371754"/>
              <a:chExt cx="2418108" cy="113728"/>
            </a:xfrm>
            <a:grpFill/>
          </p:grpSpPr>
          <p:sp>
            <p:nvSpPr>
              <p:cNvPr id="10" name="Graphic 78">
                <a:extLst>
                  <a:ext uri="{FF2B5EF4-FFF2-40B4-BE49-F238E27FC236}">
                    <a16:creationId xmlns:a16="http://schemas.microsoft.com/office/drawing/2014/main" id="{24E4BCEC-8B0A-444E-8509-1B3BB0449E5B}"/>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1" name="Graphic 78">
                <a:extLst>
                  <a:ext uri="{FF2B5EF4-FFF2-40B4-BE49-F238E27FC236}">
                    <a16:creationId xmlns:a16="http://schemas.microsoft.com/office/drawing/2014/main" id="{9DB36622-1DC7-4B17-8984-588BA8999FF6}"/>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id="{51B97AF0-1974-42B9-B5FC-A332C52E8272}"/>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3" name="Graphic 78">
                <a:extLst>
                  <a:ext uri="{FF2B5EF4-FFF2-40B4-BE49-F238E27FC236}">
                    <a16:creationId xmlns:a16="http://schemas.microsoft.com/office/drawing/2014/main" id="{95A298AD-BE5D-4BE1-8CDF-DBFB42D63FEB}"/>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val="34990481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E7B4A7-C566-48F4-B4B8-3A5E7B6C5C3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D3B93F5-BC8B-452C-ACE2-C7E01D1B80F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39A49B3-A57D-46C5-8462-0C52509F8FCA}"/>
              </a:ext>
            </a:extLst>
          </p:cNvPr>
          <p:cNvSpPr>
            <a:spLocks noGrp="1"/>
          </p:cNvSpPr>
          <p:nvPr>
            <p:ph type="dt" sz="half" idx="10"/>
          </p:nvPr>
        </p:nvSpPr>
        <p:spPr>
          <a:xfrm>
            <a:off x="530352" y="136525"/>
            <a:ext cx="2743200" cy="365125"/>
          </a:xfrm>
        </p:spPr>
        <p:txBody>
          <a:bodyPr/>
          <a:lstStyle/>
          <a:p>
            <a:fld id="{9376191F-481E-48E9-BB9A-369A67A7362D}" type="datetime1">
              <a:rPr lang="en-US" smtClean="0"/>
              <a:t>10/7/2026</a:t>
            </a:fld>
            <a:endParaRPr lang="en-US"/>
          </a:p>
        </p:txBody>
      </p:sp>
      <p:sp>
        <p:nvSpPr>
          <p:cNvPr id="5" name="Footer Placeholder 4">
            <a:extLst>
              <a:ext uri="{FF2B5EF4-FFF2-40B4-BE49-F238E27FC236}">
                <a16:creationId xmlns:a16="http://schemas.microsoft.com/office/drawing/2014/main" id="{9EC8C810-EAF4-4D86-84DD-2E574122DD8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587E738-8574-490B-974B-9AD3B2AAE521}"/>
              </a:ext>
            </a:extLst>
          </p:cNvPr>
          <p:cNvSpPr>
            <a:spLocks noGrp="1"/>
          </p:cNvSpPr>
          <p:nvPr>
            <p:ph type="sldNum" sz="quarter" idx="12"/>
          </p:nvPr>
        </p:nvSpPr>
        <p:spPr/>
        <p:txBody>
          <a:bodyPr/>
          <a:lstStyle/>
          <a:p>
            <a:fld id="{E1076ED0-0DB3-4879-AAE5-5C20D22C1DF4}" type="slidenum">
              <a:rPr lang="en-US" smtClean="0"/>
              <a:t>‹#›</a:t>
            </a:fld>
            <a:endParaRPr lang="en-US"/>
          </a:p>
        </p:txBody>
      </p:sp>
      <p:grpSp>
        <p:nvGrpSpPr>
          <p:cNvPr id="7" name="Graphic 78">
            <a:extLst>
              <a:ext uri="{FF2B5EF4-FFF2-40B4-BE49-F238E27FC236}">
                <a16:creationId xmlns:a16="http://schemas.microsoft.com/office/drawing/2014/main" id="{AC552FEA-472E-4E74-B31D-531852C1908D}"/>
              </a:ext>
              <a:ext uri="{C183D7F6-B498-43B3-948B-1728B52AA6E4}">
                <adec:decorative xmlns:adec="http://schemas.microsoft.com/office/drawing/2017/decorative" val="1"/>
              </a:ext>
            </a:extLst>
          </p:cNvPr>
          <p:cNvGrpSpPr/>
          <p:nvPr/>
        </p:nvGrpSpPr>
        <p:grpSpPr>
          <a:xfrm>
            <a:off x="530225" y="2310597"/>
            <a:ext cx="972241" cy="45719"/>
            <a:chOff x="4886325" y="3371754"/>
            <a:chExt cx="2418492" cy="113728"/>
          </a:xfrm>
          <a:solidFill>
            <a:schemeClr val="accent1"/>
          </a:solidFill>
        </p:grpSpPr>
        <p:sp>
          <p:nvSpPr>
            <p:cNvPr id="8" name="Graphic 78">
              <a:extLst>
                <a:ext uri="{FF2B5EF4-FFF2-40B4-BE49-F238E27FC236}">
                  <a16:creationId xmlns:a16="http://schemas.microsoft.com/office/drawing/2014/main" id="{41DF3078-C636-4776-A616-D5BF3BC280C9}"/>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9" name="Graphic 78">
              <a:extLst>
                <a:ext uri="{FF2B5EF4-FFF2-40B4-BE49-F238E27FC236}">
                  <a16:creationId xmlns:a16="http://schemas.microsoft.com/office/drawing/2014/main" id="{0D1A27FA-1310-4BC3-A071-1566746B2FB1}"/>
                </a:ext>
              </a:extLst>
            </p:cNvPr>
            <p:cNvGrpSpPr/>
            <p:nvPr/>
          </p:nvGrpSpPr>
          <p:grpSpPr>
            <a:xfrm>
              <a:off x="4886709" y="3371754"/>
              <a:ext cx="2418108" cy="113728"/>
              <a:chOff x="4886709" y="3371754"/>
              <a:chExt cx="2418108" cy="113728"/>
            </a:xfrm>
            <a:grpFill/>
          </p:grpSpPr>
          <p:sp>
            <p:nvSpPr>
              <p:cNvPr id="10" name="Graphic 78">
                <a:extLst>
                  <a:ext uri="{FF2B5EF4-FFF2-40B4-BE49-F238E27FC236}">
                    <a16:creationId xmlns:a16="http://schemas.microsoft.com/office/drawing/2014/main" id="{99ACB9EB-84FE-4B33-9EF9-4EC7DAC25DD5}"/>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1" name="Graphic 78">
                <a:extLst>
                  <a:ext uri="{FF2B5EF4-FFF2-40B4-BE49-F238E27FC236}">
                    <a16:creationId xmlns:a16="http://schemas.microsoft.com/office/drawing/2014/main" id="{826E5EFB-0EF9-4DB8-99CB-5DD72009DB2C}"/>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id="{86238E12-0689-4123-8B2E-E1CCFCC4C882}"/>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3" name="Graphic 78">
                <a:extLst>
                  <a:ext uri="{FF2B5EF4-FFF2-40B4-BE49-F238E27FC236}">
                    <a16:creationId xmlns:a16="http://schemas.microsoft.com/office/drawing/2014/main" id="{8538CF67-A00E-4955-A447-001BE02E771A}"/>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val="14416443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39764E-4B3D-4B6A-A210-B50E4F60E246}"/>
              </a:ext>
            </a:extLst>
          </p:cNvPr>
          <p:cNvSpPr>
            <a:spLocks noGrp="1"/>
          </p:cNvSpPr>
          <p:nvPr>
            <p:ph type="title"/>
          </p:nvPr>
        </p:nvSpPr>
        <p:spPr>
          <a:xfrm>
            <a:off x="530352" y="787068"/>
            <a:ext cx="10072922" cy="2313641"/>
          </a:xfrm>
        </p:spPr>
        <p:txBody>
          <a:bodyPr anchor="b">
            <a:normAutofit/>
          </a:bodyPr>
          <a:lstStyle>
            <a:lvl1pPr>
              <a:defRPr sz="4400"/>
            </a:lvl1pPr>
          </a:lstStyle>
          <a:p>
            <a:r>
              <a:rPr lang="en-US"/>
              <a:t>Click to edit Master title style</a:t>
            </a:r>
          </a:p>
        </p:txBody>
      </p:sp>
      <p:sp>
        <p:nvSpPr>
          <p:cNvPr id="3" name="Text Placeholder 2">
            <a:extLst>
              <a:ext uri="{FF2B5EF4-FFF2-40B4-BE49-F238E27FC236}">
                <a16:creationId xmlns:a16="http://schemas.microsoft.com/office/drawing/2014/main" id="{8A30AEC2-B6E6-4C09-A16F-5E2A1C9A0D0E}"/>
              </a:ext>
            </a:extLst>
          </p:cNvPr>
          <p:cNvSpPr>
            <a:spLocks noGrp="1"/>
          </p:cNvSpPr>
          <p:nvPr>
            <p:ph type="body" idx="1"/>
          </p:nvPr>
        </p:nvSpPr>
        <p:spPr>
          <a:xfrm>
            <a:off x="530352" y="3509963"/>
            <a:ext cx="10072922" cy="2579687"/>
          </a:xfrm>
        </p:spPr>
        <p:txBody>
          <a:bodyP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2A37CAB-B545-4E42-BB5A-F1DAA9335033}"/>
              </a:ext>
            </a:extLst>
          </p:cNvPr>
          <p:cNvSpPr>
            <a:spLocks noGrp="1"/>
          </p:cNvSpPr>
          <p:nvPr>
            <p:ph type="dt" sz="half" idx="10"/>
          </p:nvPr>
        </p:nvSpPr>
        <p:spPr/>
        <p:txBody>
          <a:bodyPr/>
          <a:lstStyle/>
          <a:p>
            <a:fld id="{6C5677DE-DD04-48CC-9C18-7BE9FF2DEB6B}" type="datetime1">
              <a:rPr lang="en-US" smtClean="0"/>
              <a:t>10/7/2026</a:t>
            </a:fld>
            <a:endParaRPr lang="en-US"/>
          </a:p>
        </p:txBody>
      </p:sp>
      <p:sp>
        <p:nvSpPr>
          <p:cNvPr id="5" name="Footer Placeholder 4">
            <a:extLst>
              <a:ext uri="{FF2B5EF4-FFF2-40B4-BE49-F238E27FC236}">
                <a16:creationId xmlns:a16="http://schemas.microsoft.com/office/drawing/2014/main" id="{AF6D720B-7E58-43F4-9659-ADB2403A50B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895F53F-2FA5-4B5C-A151-F07BBC002B29}"/>
              </a:ext>
            </a:extLst>
          </p:cNvPr>
          <p:cNvSpPr>
            <a:spLocks noGrp="1"/>
          </p:cNvSpPr>
          <p:nvPr>
            <p:ph type="sldNum" sz="quarter" idx="12"/>
          </p:nvPr>
        </p:nvSpPr>
        <p:spPr/>
        <p:txBody>
          <a:bodyPr/>
          <a:lstStyle/>
          <a:p>
            <a:fld id="{E1076ED0-0DB3-4879-AAE5-5C20D22C1DF4}" type="slidenum">
              <a:rPr lang="en-US" smtClean="0"/>
              <a:t>‹#›</a:t>
            </a:fld>
            <a:endParaRPr lang="en-US"/>
          </a:p>
        </p:txBody>
      </p:sp>
      <p:grpSp>
        <p:nvGrpSpPr>
          <p:cNvPr id="7" name="Graphic 78">
            <a:extLst>
              <a:ext uri="{FF2B5EF4-FFF2-40B4-BE49-F238E27FC236}">
                <a16:creationId xmlns:a16="http://schemas.microsoft.com/office/drawing/2014/main" id="{37B4CDD2-E09A-418A-9131-FBDEE440A1F1}"/>
              </a:ext>
              <a:ext uri="{C183D7F6-B498-43B3-948B-1728B52AA6E4}">
                <adec:decorative xmlns:adec="http://schemas.microsoft.com/office/drawing/2017/decorative" val="1"/>
              </a:ext>
            </a:extLst>
          </p:cNvPr>
          <p:cNvGrpSpPr/>
          <p:nvPr/>
        </p:nvGrpSpPr>
        <p:grpSpPr>
          <a:xfrm>
            <a:off x="530225" y="3267690"/>
            <a:ext cx="972241" cy="45719"/>
            <a:chOff x="4886325" y="3371754"/>
            <a:chExt cx="2418492" cy="113728"/>
          </a:xfrm>
          <a:solidFill>
            <a:schemeClr val="accent1"/>
          </a:solidFill>
        </p:grpSpPr>
        <p:sp>
          <p:nvSpPr>
            <p:cNvPr id="8" name="Graphic 78">
              <a:extLst>
                <a:ext uri="{FF2B5EF4-FFF2-40B4-BE49-F238E27FC236}">
                  <a16:creationId xmlns:a16="http://schemas.microsoft.com/office/drawing/2014/main" id="{8852E5FB-B268-4CCA-8E55-803038F7A00D}"/>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9" name="Graphic 78">
              <a:extLst>
                <a:ext uri="{FF2B5EF4-FFF2-40B4-BE49-F238E27FC236}">
                  <a16:creationId xmlns:a16="http://schemas.microsoft.com/office/drawing/2014/main" id="{A1C9CBB3-97C0-4A35-9088-C69233F5CEE7}"/>
                </a:ext>
              </a:extLst>
            </p:cNvPr>
            <p:cNvGrpSpPr/>
            <p:nvPr/>
          </p:nvGrpSpPr>
          <p:grpSpPr>
            <a:xfrm>
              <a:off x="4886709" y="3371754"/>
              <a:ext cx="2418108" cy="113728"/>
              <a:chOff x="4886709" y="3371754"/>
              <a:chExt cx="2418108" cy="113728"/>
            </a:xfrm>
            <a:grpFill/>
          </p:grpSpPr>
          <p:sp>
            <p:nvSpPr>
              <p:cNvPr id="10" name="Graphic 78">
                <a:extLst>
                  <a:ext uri="{FF2B5EF4-FFF2-40B4-BE49-F238E27FC236}">
                    <a16:creationId xmlns:a16="http://schemas.microsoft.com/office/drawing/2014/main" id="{31610871-AEE9-46EB-9D27-BA1D9D688124}"/>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1" name="Graphic 78">
                <a:extLst>
                  <a:ext uri="{FF2B5EF4-FFF2-40B4-BE49-F238E27FC236}">
                    <a16:creationId xmlns:a16="http://schemas.microsoft.com/office/drawing/2014/main" id="{27478059-2A11-484D-A2D7-199F74778E50}"/>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id="{30EC0886-DDB9-47F1-9414-C121C1D3F954}"/>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3" name="Graphic 78">
                <a:extLst>
                  <a:ext uri="{FF2B5EF4-FFF2-40B4-BE49-F238E27FC236}">
                    <a16:creationId xmlns:a16="http://schemas.microsoft.com/office/drawing/2014/main" id="{66A10427-DF20-4284-B215-EABA4D366E20}"/>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val="2015047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D473D3-0F03-4BF4-831F-34E80BAC551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4C09409-59F2-486F-A6D0-FAEE8FFF25B2}"/>
              </a:ext>
            </a:extLst>
          </p:cNvPr>
          <p:cNvSpPr>
            <a:spLocks noGrp="1"/>
          </p:cNvSpPr>
          <p:nvPr>
            <p:ph sz="half" idx="1"/>
          </p:nvPr>
        </p:nvSpPr>
        <p:spPr>
          <a:xfrm>
            <a:off x="525717" y="2521885"/>
            <a:ext cx="4645152" cy="36550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3087241-B390-47A6-8070-C3D4652F887B}"/>
              </a:ext>
            </a:extLst>
          </p:cNvPr>
          <p:cNvSpPr>
            <a:spLocks noGrp="1"/>
          </p:cNvSpPr>
          <p:nvPr>
            <p:ph sz="half" idx="2"/>
          </p:nvPr>
        </p:nvSpPr>
        <p:spPr>
          <a:xfrm>
            <a:off x="5992136" y="2521885"/>
            <a:ext cx="4611138" cy="36550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080B360-2ACA-4B93-9439-591B6D3FBC3F}"/>
              </a:ext>
            </a:extLst>
          </p:cNvPr>
          <p:cNvSpPr>
            <a:spLocks noGrp="1"/>
          </p:cNvSpPr>
          <p:nvPr>
            <p:ph type="dt" sz="half" idx="10"/>
          </p:nvPr>
        </p:nvSpPr>
        <p:spPr/>
        <p:txBody>
          <a:bodyPr/>
          <a:lstStyle/>
          <a:p>
            <a:fld id="{463255ED-7101-4D18-A8AE-3B5E4CB87EA5}" type="datetime1">
              <a:rPr lang="en-US" smtClean="0"/>
              <a:t>10/7/2026</a:t>
            </a:fld>
            <a:endParaRPr lang="en-US"/>
          </a:p>
        </p:txBody>
      </p:sp>
      <p:sp>
        <p:nvSpPr>
          <p:cNvPr id="6" name="Footer Placeholder 5">
            <a:extLst>
              <a:ext uri="{FF2B5EF4-FFF2-40B4-BE49-F238E27FC236}">
                <a16:creationId xmlns:a16="http://schemas.microsoft.com/office/drawing/2014/main" id="{684A73E2-CF78-404C-A86F-E70A284AE9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6A8F42A-11E1-42A0-8ECF-A5BBA3B8CA56}"/>
              </a:ext>
            </a:extLst>
          </p:cNvPr>
          <p:cNvSpPr>
            <a:spLocks noGrp="1"/>
          </p:cNvSpPr>
          <p:nvPr>
            <p:ph type="sldNum" sz="quarter" idx="12"/>
          </p:nvPr>
        </p:nvSpPr>
        <p:spPr/>
        <p:txBody>
          <a:bodyPr/>
          <a:lstStyle/>
          <a:p>
            <a:fld id="{E1076ED0-0DB3-4879-AAE5-5C20D22C1DF4}" type="slidenum">
              <a:rPr lang="en-US" smtClean="0"/>
              <a:t>‹#›</a:t>
            </a:fld>
            <a:endParaRPr lang="en-US"/>
          </a:p>
        </p:txBody>
      </p:sp>
      <p:grpSp>
        <p:nvGrpSpPr>
          <p:cNvPr id="8" name="Graphic 78">
            <a:extLst>
              <a:ext uri="{FF2B5EF4-FFF2-40B4-BE49-F238E27FC236}">
                <a16:creationId xmlns:a16="http://schemas.microsoft.com/office/drawing/2014/main" id="{0CB61A83-9419-49FC-8074-2AB3D34FA88B}"/>
              </a:ext>
              <a:ext uri="{C183D7F6-B498-43B3-948B-1728B52AA6E4}">
                <adec:decorative xmlns:adec="http://schemas.microsoft.com/office/drawing/2017/decorative" val="1"/>
              </a:ext>
            </a:extLst>
          </p:cNvPr>
          <p:cNvGrpSpPr/>
          <p:nvPr/>
        </p:nvGrpSpPr>
        <p:grpSpPr>
          <a:xfrm>
            <a:off x="530225" y="2319637"/>
            <a:ext cx="972241" cy="45719"/>
            <a:chOff x="4886325" y="3371754"/>
            <a:chExt cx="2418492" cy="113728"/>
          </a:xfrm>
          <a:solidFill>
            <a:schemeClr val="accent1"/>
          </a:solidFill>
        </p:grpSpPr>
        <p:sp>
          <p:nvSpPr>
            <p:cNvPr id="9" name="Graphic 78">
              <a:extLst>
                <a:ext uri="{FF2B5EF4-FFF2-40B4-BE49-F238E27FC236}">
                  <a16:creationId xmlns:a16="http://schemas.microsoft.com/office/drawing/2014/main" id="{BCD12E57-97FB-48D8-81CC-7C37E8947CB4}"/>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10" name="Graphic 78">
              <a:extLst>
                <a:ext uri="{FF2B5EF4-FFF2-40B4-BE49-F238E27FC236}">
                  <a16:creationId xmlns:a16="http://schemas.microsoft.com/office/drawing/2014/main" id="{E487641C-E83B-4134-88C9-1D23D5FA1836}"/>
                </a:ext>
              </a:extLst>
            </p:cNvPr>
            <p:cNvGrpSpPr/>
            <p:nvPr/>
          </p:nvGrpSpPr>
          <p:grpSpPr>
            <a:xfrm>
              <a:off x="4886709" y="3371754"/>
              <a:ext cx="2418108" cy="113728"/>
              <a:chOff x="4886709" y="3371754"/>
              <a:chExt cx="2418108" cy="113728"/>
            </a:xfrm>
            <a:grpFill/>
          </p:grpSpPr>
          <p:sp>
            <p:nvSpPr>
              <p:cNvPr id="11" name="Graphic 78">
                <a:extLst>
                  <a:ext uri="{FF2B5EF4-FFF2-40B4-BE49-F238E27FC236}">
                    <a16:creationId xmlns:a16="http://schemas.microsoft.com/office/drawing/2014/main" id="{B99AB7A6-A88C-44E1-A9DE-4126B957F88A}"/>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id="{9FF0D518-1D17-44C7-BF73-7C980481DB5B}"/>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3" name="Graphic 78">
                <a:extLst>
                  <a:ext uri="{FF2B5EF4-FFF2-40B4-BE49-F238E27FC236}">
                    <a16:creationId xmlns:a16="http://schemas.microsoft.com/office/drawing/2014/main" id="{9A7A3E12-61E8-41A0-A459-15BF375FA945}"/>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4" name="Graphic 78">
                <a:extLst>
                  <a:ext uri="{FF2B5EF4-FFF2-40B4-BE49-F238E27FC236}">
                    <a16:creationId xmlns:a16="http://schemas.microsoft.com/office/drawing/2014/main" id="{9E5E4A56-9100-4D60-8A34-0FE116F41FF1}"/>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val="1456081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BECA31-EE14-41DD-9914-DA7138220460}"/>
              </a:ext>
            </a:extLst>
          </p:cNvPr>
          <p:cNvSpPr>
            <a:spLocks noGrp="1"/>
          </p:cNvSpPr>
          <p:nvPr>
            <p:ph type="title"/>
          </p:nvPr>
        </p:nvSpPr>
        <p:spPr>
          <a:xfrm>
            <a:off x="530352" y="787067"/>
            <a:ext cx="10072922"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CB22AB6-1657-4AE2-8607-2C77A25D79D9}"/>
              </a:ext>
            </a:extLst>
          </p:cNvPr>
          <p:cNvSpPr>
            <a:spLocks noGrp="1"/>
          </p:cNvSpPr>
          <p:nvPr>
            <p:ph type="body" idx="1"/>
          </p:nvPr>
        </p:nvSpPr>
        <p:spPr>
          <a:xfrm>
            <a:off x="530352" y="2521884"/>
            <a:ext cx="4845387" cy="780439"/>
          </a:xfrm>
        </p:spPr>
        <p:txBody>
          <a:bodyPr anchor="b">
            <a:normAutofit/>
          </a:bodyPr>
          <a:lstStyle>
            <a:lvl1pPr marL="0" indent="0">
              <a:buNone/>
              <a:defRPr sz="20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BAA6DC0-D4D5-4164-A3FD-6BB5CBB2BBAD}"/>
              </a:ext>
            </a:extLst>
          </p:cNvPr>
          <p:cNvSpPr>
            <a:spLocks noGrp="1"/>
          </p:cNvSpPr>
          <p:nvPr>
            <p:ph sz="half" idx="2"/>
          </p:nvPr>
        </p:nvSpPr>
        <p:spPr>
          <a:xfrm>
            <a:off x="530352" y="3366390"/>
            <a:ext cx="4845387" cy="2644796"/>
          </a:xfrm>
        </p:spPr>
        <p:txBody>
          <a:bodyPr>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129B35F8-95F3-43D1-8917-5836BAA90490}"/>
              </a:ext>
            </a:extLst>
          </p:cNvPr>
          <p:cNvSpPr>
            <a:spLocks noGrp="1"/>
          </p:cNvSpPr>
          <p:nvPr>
            <p:ph type="body" sz="quarter" idx="3"/>
          </p:nvPr>
        </p:nvSpPr>
        <p:spPr>
          <a:xfrm>
            <a:off x="5734025" y="2521884"/>
            <a:ext cx="4869249" cy="780439"/>
          </a:xfrm>
        </p:spPr>
        <p:txBody>
          <a:bodyPr anchor="b">
            <a:normAutofit/>
          </a:bodyPr>
          <a:lstStyle>
            <a:lvl1pPr marL="0" indent="0">
              <a:buNone/>
              <a:defRPr sz="20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2B639E7-F4A3-4ADE-B290-0A4F9761B977}"/>
              </a:ext>
            </a:extLst>
          </p:cNvPr>
          <p:cNvSpPr>
            <a:spLocks noGrp="1"/>
          </p:cNvSpPr>
          <p:nvPr>
            <p:ph sz="quarter" idx="4"/>
          </p:nvPr>
        </p:nvSpPr>
        <p:spPr>
          <a:xfrm>
            <a:off x="5734025" y="3366390"/>
            <a:ext cx="4869249" cy="2644796"/>
          </a:xfrm>
        </p:spPr>
        <p:txBody>
          <a:bodyPr>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CD6F296B-429F-4DFC-ABC3-0A078EA99425}"/>
              </a:ext>
            </a:extLst>
          </p:cNvPr>
          <p:cNvSpPr>
            <a:spLocks noGrp="1"/>
          </p:cNvSpPr>
          <p:nvPr>
            <p:ph type="dt" sz="half" idx="10"/>
          </p:nvPr>
        </p:nvSpPr>
        <p:spPr/>
        <p:txBody>
          <a:bodyPr/>
          <a:lstStyle/>
          <a:p>
            <a:fld id="{CD52F23D-51F6-4C94-8CD5-B9ABBF67EE23}" type="datetime1">
              <a:rPr lang="en-US" smtClean="0"/>
              <a:t>10/7/2026</a:t>
            </a:fld>
            <a:endParaRPr lang="en-US"/>
          </a:p>
        </p:txBody>
      </p:sp>
      <p:sp>
        <p:nvSpPr>
          <p:cNvPr id="8" name="Footer Placeholder 7">
            <a:extLst>
              <a:ext uri="{FF2B5EF4-FFF2-40B4-BE49-F238E27FC236}">
                <a16:creationId xmlns:a16="http://schemas.microsoft.com/office/drawing/2014/main" id="{0B7103B9-D521-4910-AC15-F12F25CB952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F73A6D9-123D-492C-B5CE-294EF2559FAB}"/>
              </a:ext>
            </a:extLst>
          </p:cNvPr>
          <p:cNvSpPr>
            <a:spLocks noGrp="1"/>
          </p:cNvSpPr>
          <p:nvPr>
            <p:ph type="sldNum" sz="quarter" idx="12"/>
          </p:nvPr>
        </p:nvSpPr>
        <p:spPr/>
        <p:txBody>
          <a:bodyPr/>
          <a:lstStyle/>
          <a:p>
            <a:fld id="{E1076ED0-0DB3-4879-AAE5-5C20D22C1DF4}" type="slidenum">
              <a:rPr lang="en-US" smtClean="0"/>
              <a:t>‹#›</a:t>
            </a:fld>
            <a:endParaRPr lang="en-US"/>
          </a:p>
        </p:txBody>
      </p:sp>
    </p:spTree>
    <p:extLst>
      <p:ext uri="{BB962C8B-B14F-4D97-AF65-F5344CB8AC3E}">
        <p14:creationId xmlns:p14="http://schemas.microsoft.com/office/powerpoint/2010/main" val="26552498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592A22-4B4D-4F58-9783-A0469DA4D233}"/>
              </a:ext>
            </a:extLst>
          </p:cNvPr>
          <p:cNvSpPr>
            <a:spLocks noGrp="1"/>
          </p:cNvSpPr>
          <p:nvPr>
            <p:ph type="title"/>
          </p:nvPr>
        </p:nvSpPr>
        <p:spPr>
          <a:xfrm>
            <a:off x="525718" y="787068"/>
            <a:ext cx="10077556" cy="1325563"/>
          </a:xfrm>
        </p:spPr>
        <p:txBody>
          <a:bodyPr/>
          <a:lstStyle/>
          <a:p>
            <a:r>
              <a:rPr lang="en-US"/>
              <a:t>Click to edit Master title style</a:t>
            </a:r>
          </a:p>
        </p:txBody>
      </p:sp>
      <p:sp>
        <p:nvSpPr>
          <p:cNvPr id="3" name="Date Placeholder 2">
            <a:extLst>
              <a:ext uri="{FF2B5EF4-FFF2-40B4-BE49-F238E27FC236}">
                <a16:creationId xmlns:a16="http://schemas.microsoft.com/office/drawing/2014/main" id="{3B5EE610-5457-4E8C-B568-B8D560773B5C}"/>
              </a:ext>
            </a:extLst>
          </p:cNvPr>
          <p:cNvSpPr>
            <a:spLocks noGrp="1"/>
          </p:cNvSpPr>
          <p:nvPr>
            <p:ph type="dt" sz="half" idx="10"/>
          </p:nvPr>
        </p:nvSpPr>
        <p:spPr/>
        <p:txBody>
          <a:bodyPr/>
          <a:lstStyle/>
          <a:p>
            <a:fld id="{D51A702F-6367-4FD1-89A8-3744BE6BA9A2}" type="datetime1">
              <a:rPr lang="en-US" smtClean="0"/>
              <a:t>10/7/2026</a:t>
            </a:fld>
            <a:endParaRPr lang="en-US"/>
          </a:p>
        </p:txBody>
      </p:sp>
      <p:sp>
        <p:nvSpPr>
          <p:cNvPr id="4" name="Footer Placeholder 3">
            <a:extLst>
              <a:ext uri="{FF2B5EF4-FFF2-40B4-BE49-F238E27FC236}">
                <a16:creationId xmlns:a16="http://schemas.microsoft.com/office/drawing/2014/main" id="{A0BA57BB-288A-4A30-A4EC-FF0537BC260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0414C89-B968-4A85-A035-E2997A5F8498}"/>
              </a:ext>
            </a:extLst>
          </p:cNvPr>
          <p:cNvSpPr>
            <a:spLocks noGrp="1"/>
          </p:cNvSpPr>
          <p:nvPr>
            <p:ph type="sldNum" sz="quarter" idx="12"/>
          </p:nvPr>
        </p:nvSpPr>
        <p:spPr/>
        <p:txBody>
          <a:bodyPr/>
          <a:lstStyle/>
          <a:p>
            <a:fld id="{E1076ED0-0DB3-4879-AAE5-5C20D22C1DF4}" type="slidenum">
              <a:rPr lang="en-US" smtClean="0"/>
              <a:t>‹#›</a:t>
            </a:fld>
            <a:endParaRPr lang="en-US"/>
          </a:p>
        </p:txBody>
      </p:sp>
      <p:grpSp>
        <p:nvGrpSpPr>
          <p:cNvPr id="6" name="Graphic 78">
            <a:extLst>
              <a:ext uri="{FF2B5EF4-FFF2-40B4-BE49-F238E27FC236}">
                <a16:creationId xmlns:a16="http://schemas.microsoft.com/office/drawing/2014/main" id="{AC45ECC6-E29C-40EF-A7C9-5A17DAFD4299}"/>
              </a:ext>
              <a:ext uri="{C183D7F6-B498-43B3-948B-1728B52AA6E4}">
                <adec:decorative xmlns:adec="http://schemas.microsoft.com/office/drawing/2017/decorative" val="1"/>
              </a:ext>
            </a:extLst>
          </p:cNvPr>
          <p:cNvGrpSpPr/>
          <p:nvPr/>
        </p:nvGrpSpPr>
        <p:grpSpPr>
          <a:xfrm>
            <a:off x="530225" y="2352330"/>
            <a:ext cx="972241" cy="45719"/>
            <a:chOff x="4886325" y="3371754"/>
            <a:chExt cx="2418492" cy="113728"/>
          </a:xfrm>
          <a:solidFill>
            <a:schemeClr val="accent1"/>
          </a:solidFill>
        </p:grpSpPr>
        <p:sp>
          <p:nvSpPr>
            <p:cNvPr id="7" name="Graphic 78">
              <a:extLst>
                <a:ext uri="{FF2B5EF4-FFF2-40B4-BE49-F238E27FC236}">
                  <a16:creationId xmlns:a16="http://schemas.microsoft.com/office/drawing/2014/main" id="{8DA0D497-8E8F-426A-8172-894BE03F70F6}"/>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8" name="Graphic 78">
              <a:extLst>
                <a:ext uri="{FF2B5EF4-FFF2-40B4-BE49-F238E27FC236}">
                  <a16:creationId xmlns:a16="http://schemas.microsoft.com/office/drawing/2014/main" id="{8C0459EF-3B70-4083-8845-3A9AF847E805}"/>
                </a:ext>
              </a:extLst>
            </p:cNvPr>
            <p:cNvGrpSpPr/>
            <p:nvPr/>
          </p:nvGrpSpPr>
          <p:grpSpPr>
            <a:xfrm>
              <a:off x="4886709" y="3371754"/>
              <a:ext cx="2418108" cy="113728"/>
              <a:chOff x="4886709" y="3371754"/>
              <a:chExt cx="2418108" cy="113728"/>
            </a:xfrm>
            <a:grpFill/>
          </p:grpSpPr>
          <p:sp>
            <p:nvSpPr>
              <p:cNvPr id="9" name="Graphic 78">
                <a:extLst>
                  <a:ext uri="{FF2B5EF4-FFF2-40B4-BE49-F238E27FC236}">
                    <a16:creationId xmlns:a16="http://schemas.microsoft.com/office/drawing/2014/main" id="{53BF2B58-70F8-4288-85AB-CBDA723CDFCC}"/>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0" name="Graphic 78">
                <a:extLst>
                  <a:ext uri="{FF2B5EF4-FFF2-40B4-BE49-F238E27FC236}">
                    <a16:creationId xmlns:a16="http://schemas.microsoft.com/office/drawing/2014/main" id="{A569E551-A5A0-4A8F-B999-3A6D104814A2}"/>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1" name="Graphic 78">
                <a:extLst>
                  <a:ext uri="{FF2B5EF4-FFF2-40B4-BE49-F238E27FC236}">
                    <a16:creationId xmlns:a16="http://schemas.microsoft.com/office/drawing/2014/main" id="{0FB69EB5-D9AC-46E7-934E-32999C39B2E6}"/>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id="{6EABC49A-B4ED-44E4-ADB7-E432734A7C96}"/>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val="34706728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B7A339C-4093-4B40-8C90-52F005CA9A0E}"/>
              </a:ext>
            </a:extLst>
          </p:cNvPr>
          <p:cNvSpPr>
            <a:spLocks noGrp="1"/>
          </p:cNvSpPr>
          <p:nvPr>
            <p:ph type="dt" sz="half" idx="10"/>
          </p:nvPr>
        </p:nvSpPr>
        <p:spPr/>
        <p:txBody>
          <a:bodyPr/>
          <a:lstStyle/>
          <a:p>
            <a:fld id="{4A6E99BD-4B4F-4460-B452-0E8146ACCF8F}" type="datetime1">
              <a:rPr lang="en-US" smtClean="0"/>
              <a:t>10/7/2026</a:t>
            </a:fld>
            <a:endParaRPr lang="en-US"/>
          </a:p>
        </p:txBody>
      </p:sp>
      <p:sp>
        <p:nvSpPr>
          <p:cNvPr id="3" name="Footer Placeholder 2">
            <a:extLst>
              <a:ext uri="{FF2B5EF4-FFF2-40B4-BE49-F238E27FC236}">
                <a16:creationId xmlns:a16="http://schemas.microsoft.com/office/drawing/2014/main" id="{DFA33F04-8E0A-4165-930C-527D781A7D0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062F57B-BEB6-4973-A362-38F638E0D05C}"/>
              </a:ext>
            </a:extLst>
          </p:cNvPr>
          <p:cNvSpPr>
            <a:spLocks noGrp="1"/>
          </p:cNvSpPr>
          <p:nvPr>
            <p:ph type="sldNum" sz="quarter" idx="12"/>
          </p:nvPr>
        </p:nvSpPr>
        <p:spPr/>
        <p:txBody>
          <a:bodyPr/>
          <a:lstStyle/>
          <a:p>
            <a:fld id="{E1076ED0-0DB3-4879-AAE5-5C20D22C1DF4}" type="slidenum">
              <a:rPr lang="en-US" smtClean="0"/>
              <a:t>‹#›</a:t>
            </a:fld>
            <a:endParaRPr lang="en-US"/>
          </a:p>
        </p:txBody>
      </p:sp>
    </p:spTree>
    <p:extLst>
      <p:ext uri="{BB962C8B-B14F-4D97-AF65-F5344CB8AC3E}">
        <p14:creationId xmlns:p14="http://schemas.microsoft.com/office/powerpoint/2010/main" val="12481447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8FAC90-C2CA-44DD-8EF8-20BDD6724247}"/>
              </a:ext>
            </a:extLst>
          </p:cNvPr>
          <p:cNvSpPr>
            <a:spLocks noGrp="1"/>
          </p:cNvSpPr>
          <p:nvPr>
            <p:ph type="title"/>
          </p:nvPr>
        </p:nvSpPr>
        <p:spPr>
          <a:xfrm>
            <a:off x="530352" y="787068"/>
            <a:ext cx="4315386" cy="2223152"/>
          </a:xfrm>
        </p:spPr>
        <p:txBody>
          <a:bodyPr anchor="b">
            <a:noAutofit/>
          </a:bodyPr>
          <a:lstStyle>
            <a:lvl1pPr>
              <a:defRPr sz="3600"/>
            </a:lvl1pPr>
          </a:lstStyle>
          <a:p>
            <a:r>
              <a:rPr lang="en-US"/>
              <a:t>Click to edit Master title style</a:t>
            </a:r>
          </a:p>
        </p:txBody>
      </p:sp>
      <p:sp>
        <p:nvSpPr>
          <p:cNvPr id="3" name="Content Placeholder 2">
            <a:extLst>
              <a:ext uri="{FF2B5EF4-FFF2-40B4-BE49-F238E27FC236}">
                <a16:creationId xmlns:a16="http://schemas.microsoft.com/office/drawing/2014/main" id="{5EE915FB-D5F4-4CAD-AE70-3644E81802E6}"/>
              </a:ext>
            </a:extLst>
          </p:cNvPr>
          <p:cNvSpPr>
            <a:spLocks noGrp="1"/>
          </p:cNvSpPr>
          <p:nvPr>
            <p:ph idx="1"/>
          </p:nvPr>
        </p:nvSpPr>
        <p:spPr>
          <a:xfrm>
            <a:off x="5183188" y="987425"/>
            <a:ext cx="5420086" cy="4873625"/>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7374DA3-3BAC-4045-825F-B3C27B89736B}"/>
              </a:ext>
            </a:extLst>
          </p:cNvPr>
          <p:cNvSpPr>
            <a:spLocks noGrp="1"/>
          </p:cNvSpPr>
          <p:nvPr>
            <p:ph type="body" sz="half" idx="2"/>
          </p:nvPr>
        </p:nvSpPr>
        <p:spPr>
          <a:xfrm>
            <a:off x="530352" y="3429000"/>
            <a:ext cx="4315386" cy="2439988"/>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45A0D65-0423-4E45-947A-E08C8569F15F}"/>
              </a:ext>
            </a:extLst>
          </p:cNvPr>
          <p:cNvSpPr>
            <a:spLocks noGrp="1"/>
          </p:cNvSpPr>
          <p:nvPr>
            <p:ph type="dt" sz="half" idx="10"/>
          </p:nvPr>
        </p:nvSpPr>
        <p:spPr/>
        <p:txBody>
          <a:bodyPr/>
          <a:lstStyle/>
          <a:p>
            <a:fld id="{EB6FD34C-1867-42A9-AC54-D15ADD8A65E7}" type="datetime1">
              <a:rPr lang="en-US" smtClean="0"/>
              <a:t>10/7/2026</a:t>
            </a:fld>
            <a:endParaRPr lang="en-US"/>
          </a:p>
        </p:txBody>
      </p:sp>
      <p:sp>
        <p:nvSpPr>
          <p:cNvPr id="6" name="Footer Placeholder 5">
            <a:extLst>
              <a:ext uri="{FF2B5EF4-FFF2-40B4-BE49-F238E27FC236}">
                <a16:creationId xmlns:a16="http://schemas.microsoft.com/office/drawing/2014/main" id="{27E6FBD0-E49F-4DE6-9264-CEDB9BAA01C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816B246-A768-4B2D-96C6-9F417852636C}"/>
              </a:ext>
            </a:extLst>
          </p:cNvPr>
          <p:cNvSpPr>
            <a:spLocks noGrp="1"/>
          </p:cNvSpPr>
          <p:nvPr>
            <p:ph type="sldNum" sz="quarter" idx="12"/>
          </p:nvPr>
        </p:nvSpPr>
        <p:spPr/>
        <p:txBody>
          <a:bodyPr/>
          <a:lstStyle/>
          <a:p>
            <a:fld id="{E1076ED0-0DB3-4879-AAE5-5C20D22C1DF4}" type="slidenum">
              <a:rPr lang="en-US" smtClean="0"/>
              <a:t>‹#›</a:t>
            </a:fld>
            <a:endParaRPr lang="en-US"/>
          </a:p>
        </p:txBody>
      </p:sp>
      <p:grpSp>
        <p:nvGrpSpPr>
          <p:cNvPr id="8" name="Graphic 78">
            <a:extLst>
              <a:ext uri="{FF2B5EF4-FFF2-40B4-BE49-F238E27FC236}">
                <a16:creationId xmlns:a16="http://schemas.microsoft.com/office/drawing/2014/main" id="{839DB371-B90D-44CB-A4AF-C7BDBFD0A877}"/>
              </a:ext>
              <a:ext uri="{C183D7F6-B498-43B3-948B-1728B52AA6E4}">
                <adec:decorative xmlns:adec="http://schemas.microsoft.com/office/drawing/2017/decorative" val="1"/>
              </a:ext>
            </a:extLst>
          </p:cNvPr>
          <p:cNvGrpSpPr/>
          <p:nvPr/>
        </p:nvGrpSpPr>
        <p:grpSpPr>
          <a:xfrm>
            <a:off x="530225" y="3193468"/>
            <a:ext cx="972241" cy="45719"/>
            <a:chOff x="4886325" y="3371754"/>
            <a:chExt cx="2418492" cy="113728"/>
          </a:xfrm>
          <a:solidFill>
            <a:schemeClr val="accent1"/>
          </a:solidFill>
        </p:grpSpPr>
        <p:sp>
          <p:nvSpPr>
            <p:cNvPr id="9" name="Graphic 78">
              <a:extLst>
                <a:ext uri="{FF2B5EF4-FFF2-40B4-BE49-F238E27FC236}">
                  <a16:creationId xmlns:a16="http://schemas.microsoft.com/office/drawing/2014/main" id="{0C845011-2FC2-40F7-B0C6-49CBBA72B9CB}"/>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10" name="Graphic 78">
              <a:extLst>
                <a:ext uri="{FF2B5EF4-FFF2-40B4-BE49-F238E27FC236}">
                  <a16:creationId xmlns:a16="http://schemas.microsoft.com/office/drawing/2014/main" id="{82BC78B8-5139-436F-AD47-3CC03903FDDC}"/>
                </a:ext>
              </a:extLst>
            </p:cNvPr>
            <p:cNvGrpSpPr/>
            <p:nvPr/>
          </p:nvGrpSpPr>
          <p:grpSpPr>
            <a:xfrm>
              <a:off x="4886709" y="3371754"/>
              <a:ext cx="2418108" cy="113728"/>
              <a:chOff x="4886709" y="3371754"/>
              <a:chExt cx="2418108" cy="113728"/>
            </a:xfrm>
            <a:grpFill/>
          </p:grpSpPr>
          <p:sp>
            <p:nvSpPr>
              <p:cNvPr id="11" name="Graphic 78">
                <a:extLst>
                  <a:ext uri="{FF2B5EF4-FFF2-40B4-BE49-F238E27FC236}">
                    <a16:creationId xmlns:a16="http://schemas.microsoft.com/office/drawing/2014/main" id="{F9DC17BA-1278-45C9-B1BF-B9F1518E1F29}"/>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id="{99637B9F-CC26-4669-81F0-A942B4F72D61}"/>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3" name="Graphic 78">
                <a:extLst>
                  <a:ext uri="{FF2B5EF4-FFF2-40B4-BE49-F238E27FC236}">
                    <a16:creationId xmlns:a16="http://schemas.microsoft.com/office/drawing/2014/main" id="{2BB8F115-0030-47B4-BAF4-C15D1EA27B11}"/>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4" name="Graphic 78">
                <a:extLst>
                  <a:ext uri="{FF2B5EF4-FFF2-40B4-BE49-F238E27FC236}">
                    <a16:creationId xmlns:a16="http://schemas.microsoft.com/office/drawing/2014/main" id="{662F9949-4F1A-4708-824B-E876E9BEDA16}"/>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val="19945279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0CB0C8-915E-4BF2-976E-B8D7EDC591F9}"/>
              </a:ext>
            </a:extLst>
          </p:cNvPr>
          <p:cNvSpPr>
            <a:spLocks noGrp="1"/>
          </p:cNvSpPr>
          <p:nvPr>
            <p:ph type="title"/>
          </p:nvPr>
        </p:nvSpPr>
        <p:spPr>
          <a:xfrm>
            <a:off x="530352" y="787068"/>
            <a:ext cx="3932237" cy="2223152"/>
          </a:xfrm>
        </p:spPr>
        <p:txBody>
          <a:bodyPr anchor="b">
            <a:noAutofit/>
          </a:bodyPr>
          <a:lstStyle>
            <a:lvl1pPr>
              <a:defRPr sz="3600"/>
            </a:lvl1pPr>
          </a:lstStyle>
          <a:p>
            <a:r>
              <a:rPr lang="en-US"/>
              <a:t>Click to edit Master title style</a:t>
            </a:r>
          </a:p>
        </p:txBody>
      </p:sp>
      <p:sp>
        <p:nvSpPr>
          <p:cNvPr id="3" name="Picture Placeholder 2">
            <a:extLst>
              <a:ext uri="{FF2B5EF4-FFF2-40B4-BE49-F238E27FC236}">
                <a16:creationId xmlns:a16="http://schemas.microsoft.com/office/drawing/2014/main" id="{710714E6-8E50-4B50-A2E0-F9D20155EB9B}"/>
              </a:ext>
            </a:extLst>
          </p:cNvPr>
          <p:cNvSpPr>
            <a:spLocks noGrp="1"/>
          </p:cNvSpPr>
          <p:nvPr>
            <p:ph type="pic" idx="1"/>
          </p:nvPr>
        </p:nvSpPr>
        <p:spPr>
          <a:xfrm>
            <a:off x="5183188" y="987425"/>
            <a:ext cx="5420086"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0D67A6C-5CA5-4EF0-B1C4-ED85FF255AE3}"/>
              </a:ext>
            </a:extLst>
          </p:cNvPr>
          <p:cNvSpPr>
            <a:spLocks noGrp="1"/>
          </p:cNvSpPr>
          <p:nvPr>
            <p:ph type="body" sz="half" idx="2"/>
          </p:nvPr>
        </p:nvSpPr>
        <p:spPr>
          <a:xfrm>
            <a:off x="530352" y="3429000"/>
            <a:ext cx="3932237" cy="243998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1C76474-31D4-4567-B4EC-B6AF24488AE7}"/>
              </a:ext>
            </a:extLst>
          </p:cNvPr>
          <p:cNvSpPr>
            <a:spLocks noGrp="1"/>
          </p:cNvSpPr>
          <p:nvPr>
            <p:ph type="dt" sz="half" idx="10"/>
          </p:nvPr>
        </p:nvSpPr>
        <p:spPr/>
        <p:txBody>
          <a:bodyPr/>
          <a:lstStyle/>
          <a:p>
            <a:fld id="{336133E9-A654-4C17-8C3C-DDCAC83D6EBF}" type="datetime1">
              <a:rPr lang="en-US" smtClean="0"/>
              <a:t>10/7/2026</a:t>
            </a:fld>
            <a:endParaRPr lang="en-US"/>
          </a:p>
        </p:txBody>
      </p:sp>
      <p:sp>
        <p:nvSpPr>
          <p:cNvPr id="6" name="Footer Placeholder 5">
            <a:extLst>
              <a:ext uri="{FF2B5EF4-FFF2-40B4-BE49-F238E27FC236}">
                <a16:creationId xmlns:a16="http://schemas.microsoft.com/office/drawing/2014/main" id="{5C902DE0-33F5-4372-8EB5-F5746D344A5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5C5C2EF-849D-4B2C-8ED6-D26553657DBA}"/>
              </a:ext>
            </a:extLst>
          </p:cNvPr>
          <p:cNvSpPr>
            <a:spLocks noGrp="1"/>
          </p:cNvSpPr>
          <p:nvPr>
            <p:ph type="sldNum" sz="quarter" idx="12"/>
          </p:nvPr>
        </p:nvSpPr>
        <p:spPr/>
        <p:txBody>
          <a:bodyPr/>
          <a:lstStyle/>
          <a:p>
            <a:fld id="{E1076ED0-0DB3-4879-AAE5-5C20D22C1DF4}" type="slidenum">
              <a:rPr lang="en-US" smtClean="0"/>
              <a:t>‹#›</a:t>
            </a:fld>
            <a:endParaRPr lang="en-US"/>
          </a:p>
        </p:txBody>
      </p:sp>
      <p:grpSp>
        <p:nvGrpSpPr>
          <p:cNvPr id="8" name="Graphic 78">
            <a:extLst>
              <a:ext uri="{FF2B5EF4-FFF2-40B4-BE49-F238E27FC236}">
                <a16:creationId xmlns:a16="http://schemas.microsoft.com/office/drawing/2014/main" id="{7627CBC2-9DC2-4EE8-A2D5-849E30F22017}"/>
              </a:ext>
              <a:ext uri="{C183D7F6-B498-43B3-948B-1728B52AA6E4}">
                <adec:decorative xmlns:adec="http://schemas.microsoft.com/office/drawing/2017/decorative" val="1"/>
              </a:ext>
            </a:extLst>
          </p:cNvPr>
          <p:cNvGrpSpPr/>
          <p:nvPr/>
        </p:nvGrpSpPr>
        <p:grpSpPr>
          <a:xfrm>
            <a:off x="530225" y="3193468"/>
            <a:ext cx="972241" cy="45719"/>
            <a:chOff x="4886325" y="3371754"/>
            <a:chExt cx="2418492" cy="113728"/>
          </a:xfrm>
          <a:solidFill>
            <a:schemeClr val="accent1"/>
          </a:solidFill>
        </p:grpSpPr>
        <p:sp>
          <p:nvSpPr>
            <p:cNvPr id="9" name="Graphic 78">
              <a:extLst>
                <a:ext uri="{FF2B5EF4-FFF2-40B4-BE49-F238E27FC236}">
                  <a16:creationId xmlns:a16="http://schemas.microsoft.com/office/drawing/2014/main" id="{9FB4AEFC-63AB-4831-8EC1-E8145604D8D9}"/>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10" name="Graphic 78">
              <a:extLst>
                <a:ext uri="{FF2B5EF4-FFF2-40B4-BE49-F238E27FC236}">
                  <a16:creationId xmlns:a16="http://schemas.microsoft.com/office/drawing/2014/main" id="{811E1337-D5DA-408D-91F3-A6A35FCDD0B9}"/>
                </a:ext>
              </a:extLst>
            </p:cNvPr>
            <p:cNvGrpSpPr/>
            <p:nvPr/>
          </p:nvGrpSpPr>
          <p:grpSpPr>
            <a:xfrm>
              <a:off x="4886709" y="3371754"/>
              <a:ext cx="2418108" cy="113728"/>
              <a:chOff x="4886709" y="3371754"/>
              <a:chExt cx="2418108" cy="113728"/>
            </a:xfrm>
            <a:grpFill/>
          </p:grpSpPr>
          <p:sp>
            <p:nvSpPr>
              <p:cNvPr id="11" name="Graphic 78">
                <a:extLst>
                  <a:ext uri="{FF2B5EF4-FFF2-40B4-BE49-F238E27FC236}">
                    <a16:creationId xmlns:a16="http://schemas.microsoft.com/office/drawing/2014/main" id="{1E473FA4-FD80-4D04-AAC5-63B9A4D80778}"/>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id="{FCB457B9-48DE-4921-8C3F-996598075B1F}"/>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3" name="Graphic 78">
                <a:extLst>
                  <a:ext uri="{FF2B5EF4-FFF2-40B4-BE49-F238E27FC236}">
                    <a16:creationId xmlns:a16="http://schemas.microsoft.com/office/drawing/2014/main" id="{53C9DB95-9A61-4553-8D82-D2BE26FCBC6E}"/>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4" name="Graphic 78">
                <a:extLst>
                  <a:ext uri="{FF2B5EF4-FFF2-40B4-BE49-F238E27FC236}">
                    <a16:creationId xmlns:a16="http://schemas.microsoft.com/office/drawing/2014/main" id="{0EAE371F-24C9-4738-834F-FAF5A5C9ACE1}"/>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val="13059063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9F2C5-A3FC-44EF-BA15-CEC83C83D67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45040D3-67DB-455C-AD79-49E185DB63C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B2B07A-258E-42DD-9A68-2C76F7D54040}"/>
              </a:ext>
            </a:extLst>
          </p:cNvPr>
          <p:cNvSpPr>
            <a:spLocks noGrp="1"/>
          </p:cNvSpPr>
          <p:nvPr>
            <p:ph type="dt" sz="half" idx="10"/>
          </p:nvPr>
        </p:nvSpPr>
        <p:spPr/>
        <p:txBody>
          <a:bodyPr/>
          <a:lstStyle/>
          <a:p>
            <a:fld id="{A4649BD0-10DB-43E7-8F22-40B3D51B8FC3}" type="datetime1">
              <a:rPr lang="en-US" smtClean="0"/>
              <a:t>10/7/2026</a:t>
            </a:fld>
            <a:endParaRPr lang="en-US"/>
          </a:p>
        </p:txBody>
      </p:sp>
      <p:sp>
        <p:nvSpPr>
          <p:cNvPr id="5" name="Footer Placeholder 4">
            <a:extLst>
              <a:ext uri="{FF2B5EF4-FFF2-40B4-BE49-F238E27FC236}">
                <a16:creationId xmlns:a16="http://schemas.microsoft.com/office/drawing/2014/main" id="{7C01E9BC-3BB8-40CD-9294-59A2E59E1B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413979D-5589-4770-9D29-046F2B506C33}"/>
              </a:ext>
            </a:extLst>
          </p:cNvPr>
          <p:cNvSpPr>
            <a:spLocks noGrp="1"/>
          </p:cNvSpPr>
          <p:nvPr>
            <p:ph type="sldNum" sz="quarter" idx="12"/>
          </p:nvPr>
        </p:nvSpPr>
        <p:spPr/>
        <p:txBody>
          <a:bodyPr/>
          <a:lstStyle/>
          <a:p>
            <a:fld id="{E1076ED0-0DB3-4879-AAE5-5C20D22C1DF4}" type="slidenum">
              <a:rPr lang="en-US" smtClean="0"/>
              <a:t>‹#›</a:t>
            </a:fld>
            <a:endParaRPr lang="en-US"/>
          </a:p>
        </p:txBody>
      </p:sp>
      <p:grpSp>
        <p:nvGrpSpPr>
          <p:cNvPr id="7" name="Graphic 78">
            <a:extLst>
              <a:ext uri="{FF2B5EF4-FFF2-40B4-BE49-F238E27FC236}">
                <a16:creationId xmlns:a16="http://schemas.microsoft.com/office/drawing/2014/main" id="{12EF7969-DB38-4989-A65C-9D190A245515}"/>
              </a:ext>
              <a:ext uri="{C183D7F6-B498-43B3-948B-1728B52AA6E4}">
                <adec:decorative xmlns:adec="http://schemas.microsoft.com/office/drawing/2017/decorative" val="1"/>
              </a:ext>
            </a:extLst>
          </p:cNvPr>
          <p:cNvGrpSpPr/>
          <p:nvPr/>
        </p:nvGrpSpPr>
        <p:grpSpPr>
          <a:xfrm>
            <a:off x="530225" y="2333456"/>
            <a:ext cx="972241" cy="45719"/>
            <a:chOff x="4886325" y="3371754"/>
            <a:chExt cx="2418492" cy="113728"/>
          </a:xfrm>
          <a:solidFill>
            <a:schemeClr val="accent1"/>
          </a:solidFill>
        </p:grpSpPr>
        <p:sp>
          <p:nvSpPr>
            <p:cNvPr id="8" name="Graphic 78">
              <a:extLst>
                <a:ext uri="{FF2B5EF4-FFF2-40B4-BE49-F238E27FC236}">
                  <a16:creationId xmlns:a16="http://schemas.microsoft.com/office/drawing/2014/main" id="{2145BE25-C437-45FE-A3D3-BBAAF108CC9B}"/>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9" name="Graphic 78">
              <a:extLst>
                <a:ext uri="{FF2B5EF4-FFF2-40B4-BE49-F238E27FC236}">
                  <a16:creationId xmlns:a16="http://schemas.microsoft.com/office/drawing/2014/main" id="{4A9D0FA0-682C-4076-B779-D865AEEFC66C}"/>
                </a:ext>
              </a:extLst>
            </p:cNvPr>
            <p:cNvGrpSpPr/>
            <p:nvPr/>
          </p:nvGrpSpPr>
          <p:grpSpPr>
            <a:xfrm>
              <a:off x="4886709" y="3371754"/>
              <a:ext cx="2418108" cy="113728"/>
              <a:chOff x="4886709" y="3371754"/>
              <a:chExt cx="2418108" cy="113728"/>
            </a:xfrm>
            <a:grpFill/>
          </p:grpSpPr>
          <p:sp>
            <p:nvSpPr>
              <p:cNvPr id="10" name="Graphic 78">
                <a:extLst>
                  <a:ext uri="{FF2B5EF4-FFF2-40B4-BE49-F238E27FC236}">
                    <a16:creationId xmlns:a16="http://schemas.microsoft.com/office/drawing/2014/main" id="{AB60163C-1A2D-4F00-BC61-8A3C11E2D2BE}"/>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1" name="Graphic 78">
                <a:extLst>
                  <a:ext uri="{FF2B5EF4-FFF2-40B4-BE49-F238E27FC236}">
                    <a16:creationId xmlns:a16="http://schemas.microsoft.com/office/drawing/2014/main" id="{3FF8D873-9CF9-4A0A-A7B8-875C0B8233D6}"/>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id="{2B645470-F624-4417-A8A4-FC242E43C9DB}"/>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3" name="Graphic 78">
                <a:extLst>
                  <a:ext uri="{FF2B5EF4-FFF2-40B4-BE49-F238E27FC236}">
                    <a16:creationId xmlns:a16="http://schemas.microsoft.com/office/drawing/2014/main" id="{ECC7EFEF-6B2A-4210-9275-0077ACF2827B}"/>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val="10989547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C6693CD-CB65-4F37-A6DA-F300B93C14D9}"/>
              </a:ext>
            </a:extLst>
          </p:cNvPr>
          <p:cNvSpPr>
            <a:spLocks noGrp="1"/>
          </p:cNvSpPr>
          <p:nvPr>
            <p:ph type="title" orient="vert"/>
          </p:nvPr>
        </p:nvSpPr>
        <p:spPr>
          <a:xfrm>
            <a:off x="7974374" y="787067"/>
            <a:ext cx="2628900" cy="5389895"/>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448D117-7AE6-4831-9867-5145F64A0C24}"/>
              </a:ext>
            </a:extLst>
          </p:cNvPr>
          <p:cNvSpPr>
            <a:spLocks noGrp="1"/>
          </p:cNvSpPr>
          <p:nvPr>
            <p:ph type="body" orient="vert" idx="1"/>
          </p:nvPr>
        </p:nvSpPr>
        <p:spPr>
          <a:xfrm>
            <a:off x="525719" y="787067"/>
            <a:ext cx="7039402" cy="538989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4988CF8-397F-485E-8081-AFA4DADD440C}"/>
              </a:ext>
            </a:extLst>
          </p:cNvPr>
          <p:cNvSpPr>
            <a:spLocks noGrp="1"/>
          </p:cNvSpPr>
          <p:nvPr>
            <p:ph type="dt" sz="half" idx="10"/>
          </p:nvPr>
        </p:nvSpPr>
        <p:spPr/>
        <p:txBody>
          <a:bodyPr/>
          <a:lstStyle/>
          <a:p>
            <a:fld id="{0A16C79C-F566-427A-93F6-434A4E613134}" type="datetime1">
              <a:rPr lang="en-US" smtClean="0"/>
              <a:t>10/7/2026</a:t>
            </a:fld>
            <a:endParaRPr lang="en-US"/>
          </a:p>
        </p:txBody>
      </p:sp>
      <p:sp>
        <p:nvSpPr>
          <p:cNvPr id="5" name="Footer Placeholder 4">
            <a:extLst>
              <a:ext uri="{FF2B5EF4-FFF2-40B4-BE49-F238E27FC236}">
                <a16:creationId xmlns:a16="http://schemas.microsoft.com/office/drawing/2014/main" id="{83CE4773-4660-4F21-83CF-1A449395BB9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5B59537-EB47-40FA-893E-785D6FE00A5C}"/>
              </a:ext>
            </a:extLst>
          </p:cNvPr>
          <p:cNvSpPr>
            <a:spLocks noGrp="1"/>
          </p:cNvSpPr>
          <p:nvPr>
            <p:ph type="sldNum" sz="quarter" idx="12"/>
          </p:nvPr>
        </p:nvSpPr>
        <p:spPr/>
        <p:txBody>
          <a:bodyPr/>
          <a:lstStyle/>
          <a:p>
            <a:fld id="{E1076ED0-0DB3-4879-AAE5-5C20D22C1DF4}" type="slidenum">
              <a:rPr lang="en-US" smtClean="0"/>
              <a:t>‹#›</a:t>
            </a:fld>
            <a:endParaRPr lang="en-US"/>
          </a:p>
        </p:txBody>
      </p:sp>
      <p:grpSp>
        <p:nvGrpSpPr>
          <p:cNvPr id="7" name="Graphic 78">
            <a:extLst>
              <a:ext uri="{FF2B5EF4-FFF2-40B4-BE49-F238E27FC236}">
                <a16:creationId xmlns:a16="http://schemas.microsoft.com/office/drawing/2014/main" id="{588F505F-2957-41FC-9AAA-962853A6719E}"/>
              </a:ext>
              <a:ext uri="{C183D7F6-B498-43B3-948B-1728B52AA6E4}">
                <adec:decorative xmlns:adec="http://schemas.microsoft.com/office/drawing/2017/decorative" val="1"/>
              </a:ext>
            </a:extLst>
          </p:cNvPr>
          <p:cNvGrpSpPr/>
          <p:nvPr/>
        </p:nvGrpSpPr>
        <p:grpSpPr>
          <a:xfrm rot="5400000">
            <a:off x="7283627" y="1250328"/>
            <a:ext cx="972241" cy="45719"/>
            <a:chOff x="4886325" y="3371754"/>
            <a:chExt cx="2418492" cy="113728"/>
          </a:xfrm>
          <a:solidFill>
            <a:schemeClr val="accent1"/>
          </a:solidFill>
        </p:grpSpPr>
        <p:sp>
          <p:nvSpPr>
            <p:cNvPr id="8" name="Graphic 78">
              <a:extLst>
                <a:ext uri="{FF2B5EF4-FFF2-40B4-BE49-F238E27FC236}">
                  <a16:creationId xmlns:a16="http://schemas.microsoft.com/office/drawing/2014/main" id="{091A36EB-8545-4EFE-B619-165D36D644D1}"/>
                </a:ext>
              </a:extLst>
            </p:cNvPr>
            <p:cNvSpPr/>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9" name="Graphic 78">
              <a:extLst>
                <a:ext uri="{FF2B5EF4-FFF2-40B4-BE49-F238E27FC236}">
                  <a16:creationId xmlns:a16="http://schemas.microsoft.com/office/drawing/2014/main" id="{8D075D29-6706-486B-A55A-13866882BA88}"/>
                </a:ext>
              </a:extLst>
            </p:cNvPr>
            <p:cNvGrpSpPr/>
            <p:nvPr/>
          </p:nvGrpSpPr>
          <p:grpSpPr>
            <a:xfrm>
              <a:off x="4886709" y="3371754"/>
              <a:ext cx="2418108" cy="113728"/>
              <a:chOff x="4886709" y="3371754"/>
              <a:chExt cx="2418108" cy="113728"/>
            </a:xfrm>
            <a:grpFill/>
          </p:grpSpPr>
          <p:sp>
            <p:nvSpPr>
              <p:cNvPr id="10" name="Graphic 78">
                <a:extLst>
                  <a:ext uri="{FF2B5EF4-FFF2-40B4-BE49-F238E27FC236}">
                    <a16:creationId xmlns:a16="http://schemas.microsoft.com/office/drawing/2014/main" id="{3FAE751A-10F0-48F2-BBC3-D2FE499B345B}"/>
                  </a:ext>
                </a:extLst>
              </p:cNvPr>
              <p:cNvSpPr/>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1" name="Graphic 78">
                <a:extLst>
                  <a:ext uri="{FF2B5EF4-FFF2-40B4-BE49-F238E27FC236}">
                    <a16:creationId xmlns:a16="http://schemas.microsoft.com/office/drawing/2014/main" id="{52289CAF-683C-4BCC-8AA5-95A3BF799B0F}"/>
                  </a:ext>
                </a:extLst>
              </p:cNvPr>
              <p:cNvSpPr/>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2" name="Graphic 78">
                <a:extLst>
                  <a:ext uri="{FF2B5EF4-FFF2-40B4-BE49-F238E27FC236}">
                    <a16:creationId xmlns:a16="http://schemas.microsoft.com/office/drawing/2014/main" id="{3BC8403A-C46F-4DA1-A015-00A80215F289}"/>
                  </a:ext>
                </a:extLst>
              </p:cNvPr>
              <p:cNvSpPr/>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3" name="Graphic 78">
                <a:extLst>
                  <a:ext uri="{FF2B5EF4-FFF2-40B4-BE49-F238E27FC236}">
                    <a16:creationId xmlns:a16="http://schemas.microsoft.com/office/drawing/2014/main" id="{A797D957-3A2C-42DF-B73E-CBB47BE036B7}"/>
                  </a:ext>
                </a:extLst>
              </p:cNvPr>
              <p:cNvSpPr/>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Tree>
    <p:extLst>
      <p:ext uri="{BB962C8B-B14F-4D97-AF65-F5344CB8AC3E}">
        <p14:creationId xmlns:p14="http://schemas.microsoft.com/office/powerpoint/2010/main" val="22687463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9" name="Freeform: Shape 18">
            <a:extLst>
              <a:ext uri="{FF2B5EF4-FFF2-40B4-BE49-F238E27FC236}">
                <a16:creationId xmlns:a16="http://schemas.microsoft.com/office/drawing/2014/main" id="{435959F4-53DA-47FF-BC24-1E5B75C69876}"/>
              </a:ext>
            </a:extLst>
          </p:cNvPr>
          <p:cNvSpPr/>
          <p:nvPr/>
        </p:nvSpPr>
        <p:spPr>
          <a:xfrm>
            <a:off x="9753030" y="5516668"/>
            <a:ext cx="2438970" cy="1341332"/>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2">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20" name="Group 19">
            <a:extLst>
              <a:ext uri="{FF2B5EF4-FFF2-40B4-BE49-F238E27FC236}">
                <a16:creationId xmlns:a16="http://schemas.microsoft.com/office/drawing/2014/main" id="{A7CF83E8-F6F0-41E3-B580-7412A04DDFB5}"/>
              </a:ext>
            </a:extLst>
          </p:cNvPr>
          <p:cNvGrpSpPr/>
          <p:nvPr/>
        </p:nvGrpSpPr>
        <p:grpSpPr>
          <a:xfrm>
            <a:off x="10776050" y="5204030"/>
            <a:ext cx="886141" cy="802497"/>
            <a:chOff x="10948005" y="3272152"/>
            <a:chExt cx="868640" cy="786648"/>
          </a:xfrm>
          <a:solidFill>
            <a:schemeClr val="accent1"/>
          </a:solidFill>
        </p:grpSpPr>
        <p:sp>
          <p:nvSpPr>
            <p:cNvPr id="21" name="Freeform: Shape 20">
              <a:extLst>
                <a:ext uri="{FF2B5EF4-FFF2-40B4-BE49-F238E27FC236}">
                  <a16:creationId xmlns:a16="http://schemas.microsoft.com/office/drawing/2014/main" id="{1A0B6DBB-705D-48D0-842C-F9DFA7684D19}"/>
                </a:ext>
              </a:extLst>
            </p:cNvPr>
            <p:cNvSpPr/>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2" name="Freeform: Shape 21">
              <a:extLst>
                <a:ext uri="{FF2B5EF4-FFF2-40B4-BE49-F238E27FC236}">
                  <a16:creationId xmlns:a16="http://schemas.microsoft.com/office/drawing/2014/main" id="{C194A764-16E1-4D0D-9357-76F80E6086C0}"/>
                </a:ext>
              </a:extLst>
            </p:cNvPr>
            <p:cNvSpPr/>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3" name="Freeform: Shape 22">
              <a:extLst>
                <a:ext uri="{FF2B5EF4-FFF2-40B4-BE49-F238E27FC236}">
                  <a16:creationId xmlns:a16="http://schemas.microsoft.com/office/drawing/2014/main" id="{115B7F3F-A40D-4F24-8536-E2420B433211}"/>
                </a:ext>
              </a:extLst>
            </p:cNvPr>
            <p:cNvSpPr/>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4" name="Graphic 12">
              <a:extLst>
                <a:ext uri="{FF2B5EF4-FFF2-40B4-BE49-F238E27FC236}">
                  <a16:creationId xmlns:a16="http://schemas.microsoft.com/office/drawing/2014/main" id="{CEF42844-A829-4ED2-A360-63BB2A7C45EE}"/>
                </a:ext>
              </a:extLst>
            </p:cNvPr>
            <p:cNvSpPr/>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25" name="Graphic 15">
              <a:extLst>
                <a:ext uri="{FF2B5EF4-FFF2-40B4-BE49-F238E27FC236}">
                  <a16:creationId xmlns:a16="http://schemas.microsoft.com/office/drawing/2014/main" id="{57B23B52-A1C3-44EF-BC11-9094A0DA11AB}"/>
                </a:ext>
              </a:extLst>
            </p:cNvPr>
            <p:cNvSpPr/>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26" name="Graphic 15">
              <a:extLst>
                <a:ext uri="{FF2B5EF4-FFF2-40B4-BE49-F238E27FC236}">
                  <a16:creationId xmlns:a16="http://schemas.microsoft.com/office/drawing/2014/main" id="{064E08E5-DA92-4CF2-A0BF-E341800227B2}"/>
                </a:ext>
              </a:extLst>
            </p:cNvPr>
            <p:cNvSpPr/>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7A222560-E657-4CAE-B667-7BE9E224B244}"/>
                </a:ext>
              </a:extLst>
            </p:cNvPr>
            <p:cNvSpPr/>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 name="Freeform: Shape 7">
            <a:extLst>
              <a:ext uri="{FF2B5EF4-FFF2-40B4-BE49-F238E27FC236}">
                <a16:creationId xmlns:a16="http://schemas.microsoft.com/office/drawing/2014/main" id="{59226104-0061-4319-8237-9C001BF85D49}"/>
              </a:ext>
            </a:extLst>
          </p:cNvPr>
          <p:cNvSpPr/>
          <p:nvPr/>
        </p:nvSpPr>
        <p:spPr>
          <a:xfrm rot="5400000">
            <a:off x="615181" y="-615181"/>
            <a:ext cx="1085312" cy="2315675"/>
          </a:xfrm>
          <a:custGeom>
            <a:avLst/>
            <a:gdLst>
              <a:gd name="connsiteX0" fmla="*/ 0 w 1085312"/>
              <a:gd name="connsiteY0" fmla="*/ 2315675 h 2315675"/>
              <a:gd name="connsiteX1" fmla="*/ 0 w 1085312"/>
              <a:gd name="connsiteY1" fmla="*/ 0 h 2315675"/>
              <a:gd name="connsiteX2" fmla="*/ 53089 w 1085312"/>
              <a:gd name="connsiteY2" fmla="*/ 4542 h 2315675"/>
              <a:gd name="connsiteX3" fmla="*/ 790077 w 1085312"/>
              <a:gd name="connsiteY3" fmla="*/ 872756 h 2315675"/>
              <a:gd name="connsiteX4" fmla="*/ 1085252 w 1085312"/>
              <a:gd name="connsiteY4" fmla="*/ 1943649 h 2315675"/>
              <a:gd name="connsiteX5" fmla="*/ 1064832 w 1085312"/>
              <a:gd name="connsiteY5" fmla="*/ 2198094 h 2315675"/>
              <a:gd name="connsiteX6" fmla="*/ 1043734 w 1085312"/>
              <a:gd name="connsiteY6" fmla="*/ 2315675 h 2315675"/>
              <a:gd name="connsiteX7" fmla="*/ 0 w 1085312"/>
              <a:gd name="connsiteY7" fmla="*/ 2315675 h 2315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5312" h="2315675">
                <a:moveTo>
                  <a:pt x="0" y="2315675"/>
                </a:moveTo>
                <a:lnTo>
                  <a:pt x="0" y="0"/>
                </a:lnTo>
                <a:lnTo>
                  <a:pt x="53089" y="4542"/>
                </a:lnTo>
                <a:cubicBezTo>
                  <a:pt x="405263" y="73503"/>
                  <a:pt x="612623" y="486635"/>
                  <a:pt x="790077" y="872756"/>
                </a:cubicBezTo>
                <a:cubicBezTo>
                  <a:pt x="937425" y="1193596"/>
                  <a:pt x="1088787" y="1533232"/>
                  <a:pt x="1085252" y="1943649"/>
                </a:cubicBezTo>
                <a:cubicBezTo>
                  <a:pt x="1084528" y="2029058"/>
                  <a:pt x="1077341" y="2113833"/>
                  <a:pt x="1064832" y="2198094"/>
                </a:cubicBezTo>
                <a:lnTo>
                  <a:pt x="1043734" y="2315675"/>
                </a:lnTo>
                <a:lnTo>
                  <a:pt x="0" y="2315675"/>
                </a:lnTo>
                <a:close/>
              </a:path>
            </a:pathLst>
          </a:custGeom>
          <a:solidFill>
            <a:schemeClr val="accent5">
              <a:lumMod val="40000"/>
              <a:lumOff val="6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Placeholder 1">
            <a:extLst>
              <a:ext uri="{FF2B5EF4-FFF2-40B4-BE49-F238E27FC236}">
                <a16:creationId xmlns:a16="http://schemas.microsoft.com/office/drawing/2014/main" id="{2D78318D-FE3E-41D7-9A8C-2065A2C46AF3}"/>
              </a:ext>
            </a:extLst>
          </p:cNvPr>
          <p:cNvSpPr>
            <a:spLocks noGrp="1"/>
          </p:cNvSpPr>
          <p:nvPr>
            <p:ph type="title"/>
          </p:nvPr>
        </p:nvSpPr>
        <p:spPr>
          <a:xfrm>
            <a:off x="525717" y="787068"/>
            <a:ext cx="10077557" cy="1325563"/>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a:extLst>
              <a:ext uri="{FF2B5EF4-FFF2-40B4-BE49-F238E27FC236}">
                <a16:creationId xmlns:a16="http://schemas.microsoft.com/office/drawing/2014/main" id="{FDB06718-79E7-4159-A003-F86FE7B3D829}"/>
              </a:ext>
            </a:extLst>
          </p:cNvPr>
          <p:cNvSpPr>
            <a:spLocks noGrp="1"/>
          </p:cNvSpPr>
          <p:nvPr>
            <p:ph type="body" idx="1"/>
          </p:nvPr>
        </p:nvSpPr>
        <p:spPr>
          <a:xfrm>
            <a:off x="525717" y="2521885"/>
            <a:ext cx="10077557" cy="354904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B1F99FF-FFE2-431D-A0C8-A46C21712A20}"/>
              </a:ext>
            </a:extLst>
          </p:cNvPr>
          <p:cNvSpPr>
            <a:spLocks noGrp="1"/>
          </p:cNvSpPr>
          <p:nvPr>
            <p:ph type="dt" sz="half" idx="2"/>
          </p:nvPr>
        </p:nvSpPr>
        <p:spPr>
          <a:xfrm>
            <a:off x="525718" y="136525"/>
            <a:ext cx="2743200" cy="365125"/>
          </a:xfrm>
          <a:prstGeom prst="rect">
            <a:avLst/>
          </a:prstGeom>
        </p:spPr>
        <p:txBody>
          <a:bodyPr vert="horz" lIns="91440" tIns="45720" rIns="91440" bIns="45720" rtlCol="0" anchor="ctr"/>
          <a:lstStyle>
            <a:lvl1pPr algn="l">
              <a:defRPr sz="900" cap="none" spc="110" baseline="0">
                <a:solidFill>
                  <a:schemeClr val="tx1">
                    <a:lumMod val="65000"/>
                    <a:lumOff val="35000"/>
                  </a:schemeClr>
                </a:solidFill>
              </a:defRPr>
            </a:lvl1pPr>
          </a:lstStyle>
          <a:p>
            <a:fld id="{8769D389-4C4C-4FD7-9E6B-9F44477F0EB8}" type="datetime1">
              <a:rPr lang="en-US" smtClean="0"/>
              <a:t>10/7/2026</a:t>
            </a:fld>
            <a:endParaRPr lang="en-US"/>
          </a:p>
        </p:txBody>
      </p:sp>
      <p:sp>
        <p:nvSpPr>
          <p:cNvPr id="5" name="Footer Placeholder 4">
            <a:extLst>
              <a:ext uri="{FF2B5EF4-FFF2-40B4-BE49-F238E27FC236}">
                <a16:creationId xmlns:a16="http://schemas.microsoft.com/office/drawing/2014/main" id="{51C3547E-668D-4191-847C-7424F75496E6}"/>
              </a:ext>
            </a:extLst>
          </p:cNvPr>
          <p:cNvSpPr>
            <a:spLocks noGrp="1"/>
          </p:cNvSpPr>
          <p:nvPr>
            <p:ph type="ftr" sz="quarter" idx="3"/>
          </p:nvPr>
        </p:nvSpPr>
        <p:spPr>
          <a:xfrm>
            <a:off x="525718" y="6356350"/>
            <a:ext cx="3450659" cy="365125"/>
          </a:xfrm>
          <a:prstGeom prst="rect">
            <a:avLst/>
          </a:prstGeom>
        </p:spPr>
        <p:txBody>
          <a:bodyPr vert="horz" lIns="91440" tIns="45720" rIns="91440" bIns="45720" rtlCol="0" anchor="ctr"/>
          <a:lstStyle>
            <a:lvl1pPr algn="l">
              <a:defRPr sz="900" cap="none" spc="110" baseline="0">
                <a:solidFill>
                  <a:schemeClr val="tx1">
                    <a:lumMod val="65000"/>
                    <a:lumOff val="35000"/>
                  </a:schemeClr>
                </a:solidFill>
              </a:defRPr>
            </a:lvl1pPr>
          </a:lstStyle>
          <a:p>
            <a:endParaRPr lang="en-US"/>
          </a:p>
        </p:txBody>
      </p:sp>
      <p:sp>
        <p:nvSpPr>
          <p:cNvPr id="6" name="Slide Number Placeholder 5">
            <a:extLst>
              <a:ext uri="{FF2B5EF4-FFF2-40B4-BE49-F238E27FC236}">
                <a16:creationId xmlns:a16="http://schemas.microsoft.com/office/drawing/2014/main" id="{8CBB6E6E-8527-4F63-A0C7-84CD44A2B00D}"/>
              </a:ext>
            </a:extLst>
          </p:cNvPr>
          <p:cNvSpPr>
            <a:spLocks noGrp="1"/>
          </p:cNvSpPr>
          <p:nvPr>
            <p:ph type="sldNum" sz="quarter" idx="4"/>
          </p:nvPr>
        </p:nvSpPr>
        <p:spPr>
          <a:xfrm>
            <a:off x="11655367" y="6356350"/>
            <a:ext cx="529809" cy="365125"/>
          </a:xfrm>
          <a:prstGeom prst="rect">
            <a:avLst/>
          </a:prstGeom>
        </p:spPr>
        <p:txBody>
          <a:bodyPr vert="horz" lIns="91440" tIns="45720" rIns="91440" bIns="45720" rtlCol="0" anchor="ctr"/>
          <a:lstStyle>
            <a:lvl1pPr algn="ctr">
              <a:defRPr sz="900" cap="none" spc="110" baseline="0">
                <a:solidFill>
                  <a:schemeClr val="tx1">
                    <a:lumMod val="65000"/>
                    <a:lumOff val="35000"/>
                  </a:schemeClr>
                </a:solidFill>
              </a:defRPr>
            </a:lvl1pPr>
          </a:lstStyle>
          <a:p>
            <a:fld id="{E1076ED0-0DB3-4879-AAE5-5C20D22C1DF4}" type="slidenum">
              <a:rPr lang="en-US" smtClean="0"/>
              <a:t>‹#›</a:t>
            </a:fld>
            <a:endParaRPr lang="en-US"/>
          </a:p>
        </p:txBody>
      </p:sp>
    </p:spTree>
    <p:extLst>
      <p:ext uri="{BB962C8B-B14F-4D97-AF65-F5344CB8AC3E}">
        <p14:creationId xmlns:p14="http://schemas.microsoft.com/office/powerpoint/2010/main" val="3354466922"/>
      </p:ext>
    </p:extLst>
  </p:cSld>
  <p:clrMap bg1="lt1" tx1="dk1" bg2="lt2" tx2="dk2" accent1="accent1" accent2="accent2" accent3="accent3" accent4="accent4" accent5="accent5" accent6="accent6" hlink="hlink" folHlink="folHlink"/>
  <p:sldLayoutIdLst>
    <p:sldLayoutId id="2147483768" r:id="rId1"/>
    <p:sldLayoutId id="2147483769" r:id="rId2"/>
    <p:sldLayoutId id="2147483770" r:id="rId3"/>
    <p:sldLayoutId id="2147483771" r:id="rId4"/>
    <p:sldLayoutId id="2147483772" r:id="rId5"/>
    <p:sldLayoutId id="2147483766" r:id="rId6"/>
    <p:sldLayoutId id="2147483762" r:id="rId7"/>
    <p:sldLayoutId id="2147483763" r:id="rId8"/>
    <p:sldLayoutId id="2147483764" r:id="rId9"/>
    <p:sldLayoutId id="2147483765" r:id="rId10"/>
    <p:sldLayoutId id="2147483767" r:id="rId11"/>
  </p:sldLayoutIdLst>
  <p:hf sldNum="0" hdr="0" ftr="0" dt="0"/>
  <p:txStyles>
    <p:titleStyle>
      <a:lvl1pPr algn="l" defTabSz="914400" rtl="0" eaLnBrk="1" latinLnBrk="0" hangingPunct="1">
        <a:lnSpc>
          <a:spcPct val="100000"/>
        </a:lnSpc>
        <a:spcBef>
          <a:spcPct val="0"/>
        </a:spcBef>
        <a:buNone/>
        <a:defRPr sz="3600" i="1" kern="1200">
          <a:solidFill>
            <a:schemeClr val="tx1"/>
          </a:solidFill>
          <a:latin typeface="+mj-lt"/>
          <a:ea typeface="+mj-ea"/>
          <a:cs typeface="+mj-cs"/>
        </a:defRPr>
      </a:lvl1pPr>
    </p:titleStyle>
    <p:bodyStyle>
      <a:lvl1pPr marL="0" indent="0" algn="l" defTabSz="914400" rtl="0" eaLnBrk="1" latinLnBrk="0" hangingPunct="1">
        <a:lnSpc>
          <a:spcPct val="110000"/>
        </a:lnSpc>
        <a:spcBef>
          <a:spcPts val="1000"/>
        </a:spcBef>
        <a:buFont typeface="Arial" panose="020B0604020202020204" pitchFamily="34" charset="0"/>
        <a:buNone/>
        <a:defRPr sz="2000" kern="1200">
          <a:solidFill>
            <a:schemeClr val="tx1"/>
          </a:solidFill>
          <a:latin typeface="+mn-lt"/>
          <a:ea typeface="+mn-ea"/>
          <a:cs typeface="+mn-cs"/>
        </a:defRPr>
      </a:lvl1pPr>
      <a:lvl2pPr marL="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2pPr>
      <a:lvl3pPr marL="457200" indent="0" algn="l" defTabSz="914400" rtl="0" eaLnBrk="1" latinLnBrk="0" hangingPunct="1">
        <a:lnSpc>
          <a:spcPct val="110000"/>
        </a:lnSpc>
        <a:spcBef>
          <a:spcPts val="500"/>
        </a:spcBef>
        <a:buFont typeface="Arial" panose="020B0604020202020204" pitchFamily="34" charset="0"/>
        <a:buNone/>
        <a:defRPr sz="1600" kern="1200">
          <a:solidFill>
            <a:schemeClr val="tx1"/>
          </a:solidFill>
          <a:latin typeface="+mn-lt"/>
          <a:ea typeface="+mn-ea"/>
          <a:cs typeface="+mn-cs"/>
        </a:defRPr>
      </a:lvl3pPr>
      <a:lvl4pPr marL="6858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4pPr>
      <a:lvl5pPr marL="914400" indent="0" algn="l" defTabSz="914400" rtl="0" eaLnBrk="1" latinLnBrk="0" hangingPunct="1">
        <a:lnSpc>
          <a:spcPct val="110000"/>
        </a:lnSpc>
        <a:spcBef>
          <a:spcPts val="500"/>
        </a:spcBef>
        <a:buFont typeface="Arial" panose="020B0604020202020204" pitchFamily="34" charset="0"/>
        <a:buNone/>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3.jpe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sv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sv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sv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svg"/><Relationship Id="rId1" Type="http://schemas.openxmlformats.org/officeDocument/2006/relationships/slideLayout" Target="../slideLayouts/slideLayout2.xml"/><Relationship Id="rId4" Type="http://schemas.openxmlformats.org/officeDocument/2006/relationships/hyperlink" Target="https://learn.saylor.org/mod/page/view.php?id=21614"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12.sv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mckinsey.com/industries/consumer-packaged-goods/our-insights/state-of-consumer#/" TargetMode="External"/><Relationship Id="rId2" Type="http://schemas.openxmlformats.org/officeDocument/2006/relationships/hyperlink" Target="https://www.ncass.org.uk/news/the-sandwich-revolution-from-humble-sarnie-to-hottest-food-trend/" TargetMode="External"/><Relationship Id="rId1" Type="http://schemas.openxmlformats.org/officeDocument/2006/relationships/slideLayout" Target="../slideLayouts/slideLayout2.xml"/><Relationship Id="rId5" Type="http://schemas.openxmlformats.org/officeDocument/2006/relationships/hyperlink" Target="https://philosophy.hku.hk/think/sci/fishbone1.jpg" TargetMode="External"/><Relationship Id="rId4" Type="http://schemas.openxmlformats.org/officeDocument/2006/relationships/hyperlink" Target="https://bmmagazine.co.uk/news/5500-small-businesses-business-rates-review-reeve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43" name="Rectangle 42">
            <a:extLst>
              <a:ext uri="{FF2B5EF4-FFF2-40B4-BE49-F238E27FC236}">
                <a16:creationId xmlns:a16="http://schemas.microsoft.com/office/drawing/2014/main" id="{A5D0B0D3-D735-4619-AA45-B57B791E17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p>
        </p:txBody>
      </p:sp>
      <p:sp>
        <p:nvSpPr>
          <p:cNvPr id="2" name="Title 1"/>
          <p:cNvSpPr>
            <a:spLocks noGrp="1"/>
          </p:cNvSpPr>
          <p:nvPr>
            <p:ph type="ctrTitle"/>
          </p:nvPr>
        </p:nvSpPr>
        <p:spPr>
          <a:xfrm>
            <a:off x="6209740" y="470883"/>
            <a:ext cx="5630821" cy="1757307"/>
          </a:xfrm>
        </p:spPr>
        <p:txBody>
          <a:bodyPr>
            <a:normAutofit/>
          </a:bodyPr>
          <a:lstStyle/>
          <a:p>
            <a:r>
              <a:rPr lang="en-US"/>
              <a:t>Basil's Bakery Case Study Analysis</a:t>
            </a:r>
          </a:p>
        </p:txBody>
      </p:sp>
      <p:sp>
        <p:nvSpPr>
          <p:cNvPr id="3" name="Subtitle 2"/>
          <p:cNvSpPr>
            <a:spLocks noGrp="1"/>
          </p:cNvSpPr>
          <p:nvPr>
            <p:ph type="subTitle" idx="1"/>
          </p:nvPr>
        </p:nvSpPr>
        <p:spPr>
          <a:xfrm>
            <a:off x="6209740" y="3475063"/>
            <a:ext cx="5066592" cy="2602904"/>
          </a:xfrm>
        </p:spPr>
        <p:txBody>
          <a:bodyPr vert="horz" lIns="91440" tIns="45720" rIns="91440" bIns="45720" rtlCol="0" anchor="t">
            <a:normAutofit/>
          </a:bodyPr>
          <a:lstStyle/>
          <a:p>
            <a:pPr marL="342900" indent="-342900">
              <a:buChar char="•"/>
            </a:pPr>
            <a:r>
              <a:rPr lang="en-US"/>
              <a:t>Aline Amorim Pinheiro</a:t>
            </a:r>
          </a:p>
          <a:p>
            <a:pPr marL="342900" indent="-342900">
              <a:buChar char="•"/>
            </a:pPr>
            <a:r>
              <a:rPr lang="en-US"/>
              <a:t>Student ID: 2540483</a:t>
            </a:r>
          </a:p>
          <a:p>
            <a:pPr marL="342900" indent="-342900">
              <a:buChar char="•"/>
            </a:pPr>
            <a:r>
              <a:rPr lang="en-US" b="1"/>
              <a:t>LCLM4004 – Problem Solving and Decision Making</a:t>
            </a:r>
          </a:p>
          <a:p>
            <a:pPr marL="342900" indent="-342900">
              <a:buChar char="•"/>
            </a:pPr>
            <a:r>
              <a:rPr lang="en-US"/>
              <a:t>Lecturer: Anniemarie Dufficy</a:t>
            </a:r>
          </a:p>
          <a:p>
            <a:pPr marL="342900" indent="-342900">
              <a:buChar char="•"/>
            </a:pPr>
            <a:endParaRPr lang="en-US"/>
          </a:p>
          <a:p>
            <a:endParaRPr lang="en-US"/>
          </a:p>
        </p:txBody>
      </p:sp>
      <p:pic>
        <p:nvPicPr>
          <p:cNvPr id="44" name="Picture 43">
            <a:extLst>
              <a:ext uri="{FF2B5EF4-FFF2-40B4-BE49-F238E27FC236}">
                <a16:creationId xmlns:a16="http://schemas.microsoft.com/office/drawing/2014/main" id="{80374B56-1577-48F8-4B7A-D56364C24214}"/>
              </a:ext>
            </a:extLst>
          </p:cNvPr>
          <p:cNvPicPr>
            <a:picLocks noChangeAspect="1"/>
          </p:cNvPicPr>
          <p:nvPr/>
        </p:nvPicPr>
        <p:blipFill>
          <a:blip r:embed="rId2"/>
          <a:srcRect l="11463" r="5879" b="11"/>
          <a:stretch>
            <a:fillRect/>
          </a:stretch>
        </p:blipFill>
        <p:spPr>
          <a:xfrm>
            <a:off x="6824" y="10"/>
            <a:ext cx="5669280" cy="6857990"/>
          </a:xfrm>
          <a:prstGeom prst="rect">
            <a:avLst/>
          </a:prstGeom>
        </p:spPr>
      </p:pic>
      <p:sp>
        <p:nvSpPr>
          <p:cNvPr id="45" name="Freeform: Shape 44">
            <a:extLst>
              <a:ext uri="{FF2B5EF4-FFF2-40B4-BE49-F238E27FC236}">
                <a16:creationId xmlns:a16="http://schemas.microsoft.com/office/drawing/2014/main" id="{3D505D40-32E9-4C48-81F8-AD80433BE6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2838"/>
            <a:ext cx="3342291" cy="960875"/>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46" name="Group 45">
            <a:extLst>
              <a:ext uri="{FF2B5EF4-FFF2-40B4-BE49-F238E27FC236}">
                <a16:creationId xmlns:a16="http://schemas.microsoft.com/office/drawing/2014/main" id="{C507BF36-B92B-4CAC-BCA7-8364B51E1F0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flipV="1">
            <a:off x="1701611" y="285553"/>
            <a:ext cx="886141" cy="802496"/>
            <a:chOff x="10948005" y="3272152"/>
            <a:chExt cx="868640" cy="786648"/>
          </a:xfrm>
          <a:solidFill>
            <a:schemeClr val="accent1"/>
          </a:solidFill>
        </p:grpSpPr>
        <p:sp>
          <p:nvSpPr>
            <p:cNvPr id="14" name="Freeform: Shape 13">
              <a:extLst>
                <a:ext uri="{FF2B5EF4-FFF2-40B4-BE49-F238E27FC236}">
                  <a16:creationId xmlns:a16="http://schemas.microsoft.com/office/drawing/2014/main" id="{2276237E-3A6D-452F-879C-FB8C77A18D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5" name="Freeform: Shape 14">
              <a:extLst>
                <a:ext uri="{FF2B5EF4-FFF2-40B4-BE49-F238E27FC236}">
                  <a16:creationId xmlns:a16="http://schemas.microsoft.com/office/drawing/2014/main" id="{38BC9243-F4BF-48A7-89AE-DFA5B37DE6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6" name="Freeform: Shape 15">
              <a:extLst>
                <a:ext uri="{FF2B5EF4-FFF2-40B4-BE49-F238E27FC236}">
                  <a16:creationId xmlns:a16="http://schemas.microsoft.com/office/drawing/2014/main" id="{5DE414EC-F3DF-412E-9B22-5328DAA99C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7" name="Graphic 12">
              <a:extLst>
                <a:ext uri="{FF2B5EF4-FFF2-40B4-BE49-F238E27FC236}">
                  <a16:creationId xmlns:a16="http://schemas.microsoft.com/office/drawing/2014/main" id="{039C06B1-FDEA-47B1-8222-7D622CD72F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18" name="Graphic 15">
              <a:extLst>
                <a:ext uri="{FF2B5EF4-FFF2-40B4-BE49-F238E27FC236}">
                  <a16:creationId xmlns:a16="http://schemas.microsoft.com/office/drawing/2014/main" id="{B834C8C1-9BD1-4635-8E5B-65815F9017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19" name="Graphic 15">
              <a:extLst>
                <a:ext uri="{FF2B5EF4-FFF2-40B4-BE49-F238E27FC236}">
                  <a16:creationId xmlns:a16="http://schemas.microsoft.com/office/drawing/2014/main" id="{2963D456-B3F4-4EDC-827E-645741F64D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20" name="Freeform: Shape 19">
              <a:extLst>
                <a:ext uri="{FF2B5EF4-FFF2-40B4-BE49-F238E27FC236}">
                  <a16:creationId xmlns:a16="http://schemas.microsoft.com/office/drawing/2014/main" id="{73A58845-EFFB-4806-BC6D-47418C1555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7" name="Graphic 78">
            <a:extLst>
              <a:ext uri="{FF2B5EF4-FFF2-40B4-BE49-F238E27FC236}">
                <a16:creationId xmlns:a16="http://schemas.microsoft.com/office/drawing/2014/main" id="{DBBA0A0D-8F6A-400A-9E49-8C008E2C7DB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09740" y="3267662"/>
            <a:ext cx="972241" cy="45718"/>
            <a:chOff x="4886325" y="3371754"/>
            <a:chExt cx="2418492" cy="113728"/>
          </a:xfrm>
          <a:solidFill>
            <a:schemeClr val="accent1"/>
          </a:solidFill>
        </p:grpSpPr>
        <p:sp>
          <p:nvSpPr>
            <p:cNvPr id="23" name="Graphic 78">
              <a:extLst>
                <a:ext uri="{FF2B5EF4-FFF2-40B4-BE49-F238E27FC236}">
                  <a16:creationId xmlns:a16="http://schemas.microsoft.com/office/drawing/2014/main" id="{A5DD701E-4BC9-48E3-AF4F-013B52D63D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24" name="Graphic 78">
              <a:extLst>
                <a:ext uri="{FF2B5EF4-FFF2-40B4-BE49-F238E27FC236}">
                  <a16:creationId xmlns:a16="http://schemas.microsoft.com/office/drawing/2014/main" id="{FB658B62-664D-4B3B-BBDA-235666290B4A}"/>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886709" y="3371754"/>
              <a:ext cx="2418108" cy="113728"/>
              <a:chOff x="4886709" y="3371754"/>
              <a:chExt cx="2418108" cy="113728"/>
            </a:xfrm>
            <a:grpFill/>
          </p:grpSpPr>
          <p:sp>
            <p:nvSpPr>
              <p:cNvPr id="25" name="Graphic 78">
                <a:extLst>
                  <a:ext uri="{FF2B5EF4-FFF2-40B4-BE49-F238E27FC236}">
                    <a16:creationId xmlns:a16="http://schemas.microsoft.com/office/drawing/2014/main" id="{B11F9D25-67B1-4BDB-A290-97B93A19DF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26" name="Graphic 78">
                <a:extLst>
                  <a:ext uri="{FF2B5EF4-FFF2-40B4-BE49-F238E27FC236}">
                    <a16:creationId xmlns:a16="http://schemas.microsoft.com/office/drawing/2014/main" id="{B9D5C40A-1B1B-4C25-9707-E8F1CF6EEC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27" name="Graphic 78">
                <a:extLst>
                  <a:ext uri="{FF2B5EF4-FFF2-40B4-BE49-F238E27FC236}">
                    <a16:creationId xmlns:a16="http://schemas.microsoft.com/office/drawing/2014/main" id="{2DD0C1D6-FF64-45AB-8775-83AB3C470B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28" name="Graphic 78">
                <a:extLst>
                  <a:ext uri="{FF2B5EF4-FFF2-40B4-BE49-F238E27FC236}">
                    <a16:creationId xmlns:a16="http://schemas.microsoft.com/office/drawing/2014/main" id="{15AFBB84-8485-4329-89FC-04663D985B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pic>
        <p:nvPicPr>
          <p:cNvPr id="5" name="Picture 4" title="Baker sugaring almond croissants">
            <a:extLst>
              <a:ext uri="{FF2B5EF4-FFF2-40B4-BE49-F238E27FC236}">
                <a16:creationId xmlns:a16="http://schemas.microsoft.com/office/drawing/2014/main" id="{19D36F83-CB88-3C30-D791-95C7AB8F15E2}"/>
              </a:ext>
            </a:extLst>
          </p:cNvPr>
          <p:cNvPicPr>
            <a:picLocks noChangeAspect="1"/>
          </p:cNvPicPr>
          <p:nvPr/>
        </p:nvPicPr>
        <p:blipFill>
          <a:blip r:embed="rId3"/>
          <a:stretch>
            <a:fillRect/>
          </a:stretch>
        </p:blipFill>
        <p:spPr>
          <a:xfrm>
            <a:off x="669636" y="1559368"/>
            <a:ext cx="4341092" cy="4098081"/>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57" name="Rectangle 156">
            <a:extLst>
              <a:ext uri="{FF2B5EF4-FFF2-40B4-BE49-F238E27FC236}">
                <a16:creationId xmlns:a16="http://schemas.microsoft.com/office/drawing/2014/main" id="{F420BC5C-C418-4843-B04B-6918968D09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8" name="Freeform: Shape 157">
            <a:extLst>
              <a:ext uri="{FF2B5EF4-FFF2-40B4-BE49-F238E27FC236}">
                <a16:creationId xmlns:a16="http://schemas.microsoft.com/office/drawing/2014/main" id="{13E5F285-BD95-4989-B20B-7789901594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839951" cy="1423657"/>
          </a:xfrm>
          <a:custGeom>
            <a:avLst/>
            <a:gdLst>
              <a:gd name="connsiteX0" fmla="*/ 0 w 2331138"/>
              <a:gd name="connsiteY0" fmla="*/ 0 h 3352676"/>
              <a:gd name="connsiteX1" fmla="*/ 2331138 w 2331138"/>
              <a:gd name="connsiteY1" fmla="*/ 0 h 3352676"/>
              <a:gd name="connsiteX2" fmla="*/ 2331138 w 2331138"/>
              <a:gd name="connsiteY2" fmla="*/ 3352676 h 3352676"/>
              <a:gd name="connsiteX3" fmla="*/ 2097210 w 2331138"/>
              <a:gd name="connsiteY3" fmla="*/ 3226228 h 3352676"/>
              <a:gd name="connsiteX4" fmla="*/ 214881 w 2331138"/>
              <a:gd name="connsiteY4" fmla="*/ 1176738 h 3352676"/>
              <a:gd name="connsiteX5" fmla="*/ 1129 w 2331138"/>
              <a:gd name="connsiteY5" fmla="*/ 67475 h 3352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31138" h="3352676">
                <a:moveTo>
                  <a:pt x="0" y="0"/>
                </a:moveTo>
                <a:lnTo>
                  <a:pt x="2331138" y="0"/>
                </a:lnTo>
                <a:lnTo>
                  <a:pt x="2331138" y="3352676"/>
                </a:lnTo>
                <a:lnTo>
                  <a:pt x="2097210" y="3226228"/>
                </a:lnTo>
                <a:cubicBezTo>
                  <a:pt x="1273150" y="2744079"/>
                  <a:pt x="560886" y="2027200"/>
                  <a:pt x="214881" y="1176738"/>
                </a:cubicBezTo>
                <a:cubicBezTo>
                  <a:pt x="72781" y="827511"/>
                  <a:pt x="14297" y="430630"/>
                  <a:pt x="1129" y="67475"/>
                </a:cubicBezTo>
                <a:close/>
              </a:path>
            </a:pathLst>
          </a:custGeom>
          <a:solidFill>
            <a:schemeClr val="accent3">
              <a:lumMod val="40000"/>
              <a:lumOff val="6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2CECFAAF-3DB9-E6CD-E560-D04CF60817B9}"/>
              </a:ext>
            </a:extLst>
          </p:cNvPr>
          <p:cNvSpPr>
            <a:spLocks noGrp="1"/>
          </p:cNvSpPr>
          <p:nvPr>
            <p:ph type="title"/>
          </p:nvPr>
        </p:nvSpPr>
        <p:spPr>
          <a:xfrm>
            <a:off x="537748" y="234039"/>
            <a:ext cx="8172299" cy="1789099"/>
          </a:xfrm>
        </p:spPr>
        <p:txBody>
          <a:bodyPr>
            <a:normAutofit/>
          </a:bodyPr>
          <a:lstStyle/>
          <a:p>
            <a:r>
              <a:rPr lang="en-US"/>
              <a:t>Basil's Bakery is a small independent located in Coventry </a:t>
            </a:r>
          </a:p>
        </p:txBody>
      </p:sp>
      <p:grpSp>
        <p:nvGrpSpPr>
          <p:cNvPr id="159" name="Graphic 78">
            <a:extLst>
              <a:ext uri="{FF2B5EF4-FFF2-40B4-BE49-F238E27FC236}">
                <a16:creationId xmlns:a16="http://schemas.microsoft.com/office/drawing/2014/main" id="{6C02F4BE-6538-4CAD-B506-5FEB41D378B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74415" y="3039261"/>
            <a:ext cx="1020166" cy="45718"/>
            <a:chOff x="4886325" y="3371754"/>
            <a:chExt cx="2418492" cy="113728"/>
          </a:xfrm>
          <a:solidFill>
            <a:schemeClr val="accent1"/>
          </a:solidFill>
        </p:grpSpPr>
        <p:sp>
          <p:nvSpPr>
            <p:cNvPr id="118" name="Graphic 78">
              <a:extLst>
                <a:ext uri="{FF2B5EF4-FFF2-40B4-BE49-F238E27FC236}">
                  <a16:creationId xmlns:a16="http://schemas.microsoft.com/office/drawing/2014/main" id="{3937246C-D7B5-4CC9-B979-0999DFD5BF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119" name="Graphic 78">
              <a:extLst>
                <a:ext uri="{FF2B5EF4-FFF2-40B4-BE49-F238E27FC236}">
                  <a16:creationId xmlns:a16="http://schemas.microsoft.com/office/drawing/2014/main" id="{559392DF-C926-44F7-920D-C232D60C05F3}"/>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886709" y="3371754"/>
              <a:ext cx="2418108" cy="113728"/>
              <a:chOff x="4886709" y="3371754"/>
              <a:chExt cx="2418108" cy="113728"/>
            </a:xfrm>
            <a:grpFill/>
          </p:grpSpPr>
          <p:sp>
            <p:nvSpPr>
              <p:cNvPr id="120" name="Graphic 78">
                <a:extLst>
                  <a:ext uri="{FF2B5EF4-FFF2-40B4-BE49-F238E27FC236}">
                    <a16:creationId xmlns:a16="http://schemas.microsoft.com/office/drawing/2014/main" id="{437FE2E3-579D-4AA7-8775-C78D1D5631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21" name="Graphic 78">
                <a:extLst>
                  <a:ext uri="{FF2B5EF4-FFF2-40B4-BE49-F238E27FC236}">
                    <a16:creationId xmlns:a16="http://schemas.microsoft.com/office/drawing/2014/main" id="{A6A05323-CAFA-4D34-83D6-3B23B02085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22" name="Graphic 78">
                <a:extLst>
                  <a:ext uri="{FF2B5EF4-FFF2-40B4-BE49-F238E27FC236}">
                    <a16:creationId xmlns:a16="http://schemas.microsoft.com/office/drawing/2014/main" id="{D49C45E0-CA07-4FD4-9097-BF313F498A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60" name="Graphic 78">
                <a:extLst>
                  <a:ext uri="{FF2B5EF4-FFF2-40B4-BE49-F238E27FC236}">
                    <a16:creationId xmlns:a16="http://schemas.microsoft.com/office/drawing/2014/main" id="{1EC741B7-EEE8-43D3-9F8E-C2B4DD1965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
        <p:nvSpPr>
          <p:cNvPr id="161" name="Freeform: Shape 160">
            <a:extLst>
              <a:ext uri="{FF2B5EF4-FFF2-40B4-BE49-F238E27FC236}">
                <a16:creationId xmlns:a16="http://schemas.microsoft.com/office/drawing/2014/main" id="{A2597A8B-414A-4F6D-9710-2F1BE256E7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194598" y="4164981"/>
            <a:ext cx="5997401" cy="2693020"/>
          </a:xfrm>
          <a:custGeom>
            <a:avLst/>
            <a:gdLst>
              <a:gd name="connsiteX0" fmla="*/ 0 w 4238069"/>
              <a:gd name="connsiteY0" fmla="*/ 0 h 1903025"/>
              <a:gd name="connsiteX1" fmla="*/ 113310 w 4238069"/>
              <a:gd name="connsiteY1" fmla="*/ 8960 h 1903025"/>
              <a:gd name="connsiteX2" fmla="*/ 291503 w 4238069"/>
              <a:gd name="connsiteY2" fmla="*/ 37000 h 1903025"/>
              <a:gd name="connsiteX3" fmla="*/ 3082930 w 4238069"/>
              <a:gd name="connsiteY3" fmla="*/ 1104916 h 1903025"/>
              <a:gd name="connsiteX4" fmla="*/ 3881548 w 4238069"/>
              <a:gd name="connsiteY4" fmla="*/ 1668276 h 1903025"/>
              <a:gd name="connsiteX5" fmla="*/ 4238069 w 4238069"/>
              <a:gd name="connsiteY5" fmla="*/ 1903025 h 1903025"/>
              <a:gd name="connsiteX6" fmla="*/ 0 w 4238069"/>
              <a:gd name="connsiteY6" fmla="*/ 1903025 h 1903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38069" h="1903025">
                <a:moveTo>
                  <a:pt x="0" y="0"/>
                </a:moveTo>
                <a:lnTo>
                  <a:pt x="113310" y="8960"/>
                </a:lnTo>
                <a:cubicBezTo>
                  <a:pt x="173365" y="16155"/>
                  <a:pt x="232870" y="25632"/>
                  <a:pt x="291503" y="37000"/>
                </a:cubicBezTo>
                <a:cubicBezTo>
                  <a:pt x="1250780" y="222537"/>
                  <a:pt x="2264787" y="499636"/>
                  <a:pt x="3082930" y="1104916"/>
                </a:cubicBezTo>
                <a:cubicBezTo>
                  <a:pt x="3348371" y="1301283"/>
                  <a:pt x="3614239" y="1488349"/>
                  <a:pt x="3881548" y="1668276"/>
                </a:cubicBezTo>
                <a:lnTo>
                  <a:pt x="4238069" y="1903025"/>
                </a:lnTo>
                <a:lnTo>
                  <a:pt x="0" y="1903025"/>
                </a:lnTo>
                <a:close/>
              </a:path>
            </a:pathLst>
          </a:custGeom>
          <a:solidFill>
            <a:schemeClr val="tx2">
              <a:lumMod val="40000"/>
              <a:lumOff val="6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2" name="Content Placeholder 2">
            <a:extLst>
              <a:ext uri="{FF2B5EF4-FFF2-40B4-BE49-F238E27FC236}">
                <a16:creationId xmlns:a16="http://schemas.microsoft.com/office/drawing/2014/main" id="{B9B090D6-0CF1-D9C8-E43E-E1A3F8E84A24}"/>
              </a:ext>
            </a:extLst>
          </p:cNvPr>
          <p:cNvSpPr>
            <a:spLocks noGrp="1"/>
          </p:cNvSpPr>
          <p:nvPr>
            <p:ph idx="1"/>
          </p:nvPr>
        </p:nvSpPr>
        <p:spPr>
          <a:xfrm>
            <a:off x="544374" y="3299404"/>
            <a:ext cx="6077022" cy="2745750"/>
          </a:xfrm>
        </p:spPr>
        <p:txBody>
          <a:bodyPr vert="horz" lIns="91440" tIns="45720" rIns="91440" bIns="45720" rtlCol="0" anchor="t">
            <a:normAutofit lnSpcReduction="10000"/>
          </a:bodyPr>
          <a:lstStyle/>
          <a:p>
            <a:pPr marL="342900" indent="-342900">
              <a:buChar char="•"/>
            </a:pPr>
            <a:r>
              <a:rPr lang="en-US"/>
              <a:t>Established in 2015</a:t>
            </a:r>
          </a:p>
          <a:p>
            <a:pPr marL="342900" indent="-342900">
              <a:buChar char="•"/>
            </a:pPr>
            <a:r>
              <a:rPr lang="en-US"/>
              <a:t>Sales grew steadily until 2019</a:t>
            </a:r>
          </a:p>
          <a:p>
            <a:pPr marL="342900" indent="-342900">
              <a:buChar char="•"/>
            </a:pPr>
            <a:r>
              <a:rPr lang="en-US"/>
              <a:t>Sales dropped during Covid-19 lockdowns </a:t>
            </a:r>
          </a:p>
          <a:p>
            <a:pPr marL="342900" indent="-342900">
              <a:buChar char="•"/>
            </a:pPr>
            <a:r>
              <a:rPr lang="en-US"/>
              <a:t>Sales remain approximately 25% below 2019 levels</a:t>
            </a:r>
          </a:p>
          <a:p>
            <a:pPr marL="342900" indent="-342900">
              <a:buChar char="•"/>
            </a:pPr>
            <a:r>
              <a:rPr lang="en-US"/>
              <a:t>Rising operating costs threaten business sustainability</a:t>
            </a:r>
          </a:p>
        </p:txBody>
      </p:sp>
      <p:grpSp>
        <p:nvGrpSpPr>
          <p:cNvPr id="127" name="Group 126">
            <a:extLst>
              <a:ext uri="{FF2B5EF4-FFF2-40B4-BE49-F238E27FC236}">
                <a16:creationId xmlns:a16="http://schemas.microsoft.com/office/drawing/2014/main" id="{09BA142B-E03A-4CCD-8C46-8BDDD96AB33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8495435" y="4632160"/>
            <a:ext cx="886141" cy="802496"/>
            <a:chOff x="10948005" y="3272152"/>
            <a:chExt cx="868640" cy="786648"/>
          </a:xfrm>
          <a:solidFill>
            <a:schemeClr val="tx2">
              <a:lumMod val="60000"/>
              <a:lumOff val="40000"/>
            </a:schemeClr>
          </a:solidFill>
        </p:grpSpPr>
        <p:sp>
          <p:nvSpPr>
            <p:cNvPr id="163" name="Freeform: Shape 162">
              <a:extLst>
                <a:ext uri="{FF2B5EF4-FFF2-40B4-BE49-F238E27FC236}">
                  <a16:creationId xmlns:a16="http://schemas.microsoft.com/office/drawing/2014/main" id="{DD6B7380-D890-4F06-9C8B-9810CF45B0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29" name="Freeform: Shape 128">
              <a:extLst>
                <a:ext uri="{FF2B5EF4-FFF2-40B4-BE49-F238E27FC236}">
                  <a16:creationId xmlns:a16="http://schemas.microsoft.com/office/drawing/2014/main" id="{E9071096-5B07-42AC-9C76-6B3D847D02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30" name="Freeform: Shape 129">
              <a:extLst>
                <a:ext uri="{FF2B5EF4-FFF2-40B4-BE49-F238E27FC236}">
                  <a16:creationId xmlns:a16="http://schemas.microsoft.com/office/drawing/2014/main" id="{E86A8581-41D2-4ED9-94DE-6EE3A38B27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131" name="Graphic 12">
              <a:extLst>
                <a:ext uri="{FF2B5EF4-FFF2-40B4-BE49-F238E27FC236}">
                  <a16:creationId xmlns:a16="http://schemas.microsoft.com/office/drawing/2014/main" id="{CA390FC2-3FC4-4A52-A729-F9F03EE12C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132" name="Graphic 15">
              <a:extLst>
                <a:ext uri="{FF2B5EF4-FFF2-40B4-BE49-F238E27FC236}">
                  <a16:creationId xmlns:a16="http://schemas.microsoft.com/office/drawing/2014/main" id="{DA930EF0-907F-46F9-B728-0C189FCB4D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133" name="Graphic 15">
              <a:extLst>
                <a:ext uri="{FF2B5EF4-FFF2-40B4-BE49-F238E27FC236}">
                  <a16:creationId xmlns:a16="http://schemas.microsoft.com/office/drawing/2014/main" id="{F8E83A83-33D7-4E07-98AC-CA07C0F1E5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134" name="Freeform: Shape 133">
              <a:extLst>
                <a:ext uri="{FF2B5EF4-FFF2-40B4-BE49-F238E27FC236}">
                  <a16:creationId xmlns:a16="http://schemas.microsoft.com/office/drawing/2014/main" id="{CDA03248-3CE4-4D20-8293-BFDF226CDB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aphicFrame>
        <p:nvGraphicFramePr>
          <p:cNvPr id="4" name="Diagram 3">
            <a:extLst>
              <a:ext uri="{FF2B5EF4-FFF2-40B4-BE49-F238E27FC236}">
                <a16:creationId xmlns:a16="http://schemas.microsoft.com/office/drawing/2014/main" id="{D94252B8-3E8F-116D-7A67-6B6A4CD84DE3}"/>
              </a:ext>
            </a:extLst>
          </p:cNvPr>
          <p:cNvGraphicFramePr/>
          <p:nvPr>
            <p:extLst>
              <p:ext uri="{D42A27DB-BD31-4B8C-83A1-F6EECF244321}">
                <p14:modId xmlns:p14="http://schemas.microsoft.com/office/powerpoint/2010/main" val="1864433168"/>
              </p:ext>
            </p:extLst>
          </p:nvPr>
        </p:nvGraphicFramePr>
        <p:xfrm>
          <a:off x="7229061" y="2839279"/>
          <a:ext cx="4572000" cy="3657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732" name="Picture 1731" title="Three cupcakes">
            <a:extLst>
              <a:ext uri="{FF2B5EF4-FFF2-40B4-BE49-F238E27FC236}">
                <a16:creationId xmlns:a16="http://schemas.microsoft.com/office/drawing/2014/main" id="{EE7A2F0B-E67D-96F8-6D64-BA07BAE3C3D3}"/>
              </a:ext>
            </a:extLst>
          </p:cNvPr>
          <p:cNvPicPr>
            <a:picLocks noChangeAspect="1"/>
          </p:cNvPicPr>
          <p:nvPr/>
        </p:nvPicPr>
        <p:blipFill>
          <a:blip r:embed="rId7"/>
          <a:stretch>
            <a:fillRect/>
          </a:stretch>
        </p:blipFill>
        <p:spPr>
          <a:xfrm>
            <a:off x="8306200" y="225286"/>
            <a:ext cx="3219478" cy="2398645"/>
          </a:xfrm>
          <a:prstGeom prst="rect">
            <a:avLst/>
          </a:prstGeom>
        </p:spPr>
      </p:pic>
    </p:spTree>
    <p:extLst>
      <p:ext uri="{BB962C8B-B14F-4D97-AF65-F5344CB8AC3E}">
        <p14:creationId xmlns:p14="http://schemas.microsoft.com/office/powerpoint/2010/main" val="29439613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FA2A4A-47A9-403F-87AD-9879EBC3FD45}"/>
              </a:ext>
            </a:extLst>
          </p:cNvPr>
          <p:cNvSpPr>
            <a:spLocks noGrp="1"/>
          </p:cNvSpPr>
          <p:nvPr>
            <p:ph type="title"/>
          </p:nvPr>
        </p:nvSpPr>
        <p:spPr>
          <a:xfrm>
            <a:off x="525717" y="257740"/>
            <a:ext cx="10077557" cy="1139426"/>
          </a:xfrm>
        </p:spPr>
        <p:txBody>
          <a:bodyPr/>
          <a:lstStyle/>
          <a:p>
            <a:r>
              <a:rPr lang="en-US"/>
              <a:t>Nature &amp; Scope of the Sales Problem</a:t>
            </a:r>
          </a:p>
        </p:txBody>
      </p:sp>
      <p:sp>
        <p:nvSpPr>
          <p:cNvPr id="45" name="TextBox 44">
            <a:extLst>
              <a:ext uri="{FF2B5EF4-FFF2-40B4-BE49-F238E27FC236}">
                <a16:creationId xmlns:a16="http://schemas.microsoft.com/office/drawing/2014/main" id="{F23C44A7-5B6E-B9E4-E636-89EB32F9090E}"/>
              </a:ext>
            </a:extLst>
          </p:cNvPr>
          <p:cNvSpPr txBox="1"/>
          <p:nvPr/>
        </p:nvSpPr>
        <p:spPr>
          <a:xfrm>
            <a:off x="4264121" y="1939635"/>
            <a:ext cx="3078787"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atin typeface="Georgia Pro Semibold"/>
              </a:rPr>
              <a:t>SALES DECLINE = 25% BELOW 2019</a:t>
            </a:r>
          </a:p>
        </p:txBody>
      </p:sp>
      <p:sp>
        <p:nvSpPr>
          <p:cNvPr id="46" name="TextBox 45">
            <a:extLst>
              <a:ext uri="{FF2B5EF4-FFF2-40B4-BE49-F238E27FC236}">
                <a16:creationId xmlns:a16="http://schemas.microsoft.com/office/drawing/2014/main" id="{13864BAC-AE1E-F404-B89F-4431F25FD289}"/>
              </a:ext>
            </a:extLst>
          </p:cNvPr>
          <p:cNvSpPr txBox="1"/>
          <p:nvPr/>
        </p:nvSpPr>
        <p:spPr>
          <a:xfrm>
            <a:off x="1219199" y="3207026"/>
            <a:ext cx="3750365"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DEMAND-SIDE ISSUE </a:t>
            </a:r>
          </a:p>
          <a:p>
            <a:endParaRPr lang="en-US"/>
          </a:p>
          <a:p>
            <a:endParaRPr lang="en-US"/>
          </a:p>
          <a:p>
            <a:pPr marL="285750" indent="-285750">
              <a:buFont typeface="Arial"/>
              <a:buChar char="•"/>
            </a:pPr>
            <a:r>
              <a:rPr lang="en-US"/>
              <a:t>Reduced footfall</a:t>
            </a:r>
          </a:p>
          <a:p>
            <a:pPr marL="285750" indent="-285750">
              <a:buFont typeface="Arial"/>
              <a:buChar char="•"/>
            </a:pPr>
            <a:r>
              <a:rPr lang="en-US"/>
              <a:t>Shop closures </a:t>
            </a:r>
          </a:p>
          <a:p>
            <a:pPr marL="285750" indent="-285750">
              <a:buFont typeface="Arial"/>
              <a:buChar char="•"/>
            </a:pPr>
            <a:r>
              <a:rPr lang="en-US"/>
              <a:t>Hybrid working</a:t>
            </a:r>
          </a:p>
          <a:p>
            <a:pPr marL="285750" indent="-285750">
              <a:buFont typeface="Arial"/>
              <a:buChar char="•"/>
            </a:pPr>
            <a:r>
              <a:rPr lang="en-US"/>
              <a:t>Job losses</a:t>
            </a:r>
          </a:p>
          <a:p>
            <a:pPr marL="285750" indent="-285750">
              <a:buFont typeface="Arial"/>
              <a:buChar char="•"/>
            </a:pPr>
            <a:r>
              <a:rPr lang="en-US"/>
              <a:t>Fewer lunch visits</a:t>
            </a:r>
          </a:p>
        </p:txBody>
      </p:sp>
      <p:sp>
        <p:nvSpPr>
          <p:cNvPr id="47" name="TextBox 46">
            <a:extLst>
              <a:ext uri="{FF2B5EF4-FFF2-40B4-BE49-F238E27FC236}">
                <a16:creationId xmlns:a16="http://schemas.microsoft.com/office/drawing/2014/main" id="{F5EC6D11-50FE-8F85-2AE4-0725DB098760}"/>
              </a:ext>
            </a:extLst>
          </p:cNvPr>
          <p:cNvSpPr txBox="1"/>
          <p:nvPr/>
        </p:nvSpPr>
        <p:spPr>
          <a:xfrm>
            <a:off x="6639338" y="3240156"/>
            <a:ext cx="3498574" cy="31393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BUSINESS-SIDE ISSUE</a:t>
            </a:r>
          </a:p>
          <a:p>
            <a:endParaRPr lang="en-US"/>
          </a:p>
          <a:p>
            <a:endParaRPr lang="en-US"/>
          </a:p>
          <a:p>
            <a:pPr marL="285750" indent="-285750">
              <a:buFont typeface="Arial"/>
              <a:buChar char="•"/>
            </a:pPr>
            <a:r>
              <a:rPr lang="en-US"/>
              <a:t>Rising overheads</a:t>
            </a:r>
          </a:p>
          <a:p>
            <a:pPr marL="285750" indent="-285750">
              <a:buFont typeface="Arial"/>
              <a:buChar char="•"/>
            </a:pPr>
            <a:r>
              <a:rPr lang="en-US"/>
              <a:t>Higher utility costs </a:t>
            </a:r>
          </a:p>
          <a:p>
            <a:pPr marL="285750" indent="-285750">
              <a:buFont typeface="Arial"/>
              <a:buChar char="•"/>
            </a:pPr>
            <a:r>
              <a:rPr lang="en-US"/>
              <a:t>Ingredient volatility</a:t>
            </a:r>
          </a:p>
          <a:p>
            <a:pPr marL="285750" indent="-285750">
              <a:buFont typeface="Arial"/>
              <a:buChar char="•"/>
            </a:pPr>
            <a:r>
              <a:rPr lang="en-US"/>
              <a:t>Missed phone orders</a:t>
            </a:r>
          </a:p>
          <a:p>
            <a:pPr marL="285750" indent="-285750">
              <a:buFont typeface="Arial"/>
              <a:buChar char="•"/>
            </a:pPr>
            <a:r>
              <a:rPr lang="en-US"/>
              <a:t>No delivery service </a:t>
            </a:r>
          </a:p>
          <a:p>
            <a:pPr marL="285750" indent="-285750">
              <a:buFont typeface="Arial"/>
              <a:buChar char="•"/>
            </a:pPr>
            <a:endParaRPr lang="en-US"/>
          </a:p>
          <a:p>
            <a:pPr marL="285750" indent="-285750">
              <a:buFont typeface="Arial"/>
              <a:buChar char="•"/>
            </a:pPr>
            <a:endParaRPr lang="en-US"/>
          </a:p>
          <a:p>
            <a:pPr marL="285750" indent="-285750">
              <a:buFont typeface="Arial"/>
              <a:buChar char="•"/>
            </a:pPr>
            <a:endParaRPr lang="en-US"/>
          </a:p>
        </p:txBody>
      </p:sp>
      <p:cxnSp>
        <p:nvCxnSpPr>
          <p:cNvPr id="48" name="Straight Arrow Connector 47">
            <a:extLst>
              <a:ext uri="{FF2B5EF4-FFF2-40B4-BE49-F238E27FC236}">
                <a16:creationId xmlns:a16="http://schemas.microsoft.com/office/drawing/2014/main" id="{FCA520C1-D2A0-CBB5-5911-1536FE7CFF9D}"/>
              </a:ext>
            </a:extLst>
          </p:cNvPr>
          <p:cNvCxnSpPr/>
          <p:nvPr/>
        </p:nvCxnSpPr>
        <p:spPr>
          <a:xfrm flipH="1">
            <a:off x="3763617" y="2590799"/>
            <a:ext cx="1086678" cy="602973"/>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49" name="Straight Arrow Connector 48">
            <a:extLst>
              <a:ext uri="{FF2B5EF4-FFF2-40B4-BE49-F238E27FC236}">
                <a16:creationId xmlns:a16="http://schemas.microsoft.com/office/drawing/2014/main" id="{0F288092-B804-7988-26DA-06B428E9A4ED}"/>
              </a:ext>
            </a:extLst>
          </p:cNvPr>
          <p:cNvCxnSpPr/>
          <p:nvPr/>
        </p:nvCxnSpPr>
        <p:spPr>
          <a:xfrm>
            <a:off x="5950226" y="2617304"/>
            <a:ext cx="808382" cy="543339"/>
          </a:xfrm>
          <a:prstGeom prst="straightConnector1">
            <a:avLst/>
          </a:prstGeom>
          <a:ln w="28575">
            <a:solidFill>
              <a:schemeClr val="accent1"/>
            </a:solidFill>
            <a:tailEnd type="triangle"/>
          </a:ln>
        </p:spPr>
        <p:style>
          <a:lnRef idx="1">
            <a:schemeClr val="accent1"/>
          </a:lnRef>
          <a:fillRef idx="0">
            <a:schemeClr val="accent1"/>
          </a:fillRef>
          <a:effectRef idx="0">
            <a:schemeClr val="accent1"/>
          </a:effectRef>
          <a:fontRef idx="minor">
            <a:schemeClr val="tx1"/>
          </a:fontRef>
        </p:style>
      </p:cxnSp>
      <p:pic>
        <p:nvPicPr>
          <p:cNvPr id="52" name="Graphic 51">
            <a:extLst>
              <a:ext uri="{FF2B5EF4-FFF2-40B4-BE49-F238E27FC236}">
                <a16:creationId xmlns:a16="http://schemas.microsoft.com/office/drawing/2014/main" id="{E3A1F1EB-DEDC-4CA0-C3A8-541C695FA9C3}"/>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9687339" y="4257261"/>
            <a:ext cx="914400" cy="914400"/>
          </a:xfrm>
          <a:prstGeom prst="rect">
            <a:avLst/>
          </a:prstGeom>
        </p:spPr>
      </p:pic>
      <p:pic>
        <p:nvPicPr>
          <p:cNvPr id="53" name="Graphic 52">
            <a:extLst>
              <a:ext uri="{FF2B5EF4-FFF2-40B4-BE49-F238E27FC236}">
                <a16:creationId xmlns:a16="http://schemas.microsoft.com/office/drawing/2014/main" id="{A5781DE1-D52C-A9E0-0101-FAA4AD5874D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055165" y="4257261"/>
            <a:ext cx="914400" cy="914400"/>
          </a:xfrm>
          <a:prstGeom prst="rect">
            <a:avLst/>
          </a:prstGeom>
        </p:spPr>
      </p:pic>
      <p:pic>
        <p:nvPicPr>
          <p:cNvPr id="54" name="Picture 53" title="Close up of cream pastries">
            <a:extLst>
              <a:ext uri="{FF2B5EF4-FFF2-40B4-BE49-F238E27FC236}">
                <a16:creationId xmlns:a16="http://schemas.microsoft.com/office/drawing/2014/main" id="{C67C892F-553A-D2C7-7492-69360DD533BD}"/>
              </a:ext>
            </a:extLst>
          </p:cNvPr>
          <p:cNvPicPr>
            <a:picLocks noChangeAspect="1"/>
          </p:cNvPicPr>
          <p:nvPr/>
        </p:nvPicPr>
        <p:blipFill>
          <a:blip r:embed="rId4"/>
          <a:stretch>
            <a:fillRect/>
          </a:stretch>
        </p:blipFill>
        <p:spPr>
          <a:xfrm>
            <a:off x="8899763" y="609598"/>
            <a:ext cx="3059393" cy="1954698"/>
          </a:xfrm>
          <a:prstGeom prst="rect">
            <a:avLst/>
          </a:prstGeom>
        </p:spPr>
      </p:pic>
      <p:sp>
        <p:nvSpPr>
          <p:cNvPr id="4" name="TextBox 3">
            <a:extLst>
              <a:ext uri="{FF2B5EF4-FFF2-40B4-BE49-F238E27FC236}">
                <a16:creationId xmlns:a16="http://schemas.microsoft.com/office/drawing/2014/main" id="{83FFDFCF-456D-0190-4048-FA43B6420B42}"/>
              </a:ext>
            </a:extLst>
          </p:cNvPr>
          <p:cNvSpPr txBox="1"/>
          <p:nvPr/>
        </p:nvSpPr>
        <p:spPr>
          <a:xfrm>
            <a:off x="6999111" y="5997222"/>
            <a:ext cx="3668888"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a:latin typeface="Segoe UI"/>
                <a:cs typeface="Segoe UI"/>
              </a:rPr>
              <a:t>(</a:t>
            </a:r>
            <a:r>
              <a:rPr lang="en-US" sz="1200" err="1">
                <a:latin typeface="Segoe UI"/>
                <a:cs typeface="Segoe UI"/>
              </a:rPr>
              <a:t>Pione</a:t>
            </a:r>
            <a:r>
              <a:rPr lang="en-US" sz="1200">
                <a:latin typeface="Segoe UI"/>
                <a:cs typeface="Segoe UI"/>
              </a:rPr>
              <a:t> el at.,, 2026)</a:t>
            </a:r>
            <a:endParaRPr lang="en-US" sz="1200"/>
          </a:p>
          <a:p>
            <a:r>
              <a:rPr lang="en-US" sz="1200">
                <a:latin typeface="Segoe UI"/>
                <a:cs typeface="Segoe UI"/>
              </a:rPr>
              <a:t>(Ingham, 2026)</a:t>
            </a:r>
            <a:endParaRPr lang="en-US" sz="1200"/>
          </a:p>
          <a:p>
            <a:pPr algn="l"/>
            <a:endParaRPr lang="en-US"/>
          </a:p>
        </p:txBody>
      </p:sp>
    </p:spTree>
    <p:extLst>
      <p:ext uri="{BB962C8B-B14F-4D97-AF65-F5344CB8AC3E}">
        <p14:creationId xmlns:p14="http://schemas.microsoft.com/office/powerpoint/2010/main" val="11603462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14C6FE-0975-BE74-A286-D31ED04BA033}"/>
              </a:ext>
            </a:extLst>
          </p:cNvPr>
          <p:cNvSpPr>
            <a:spLocks noGrp="1"/>
          </p:cNvSpPr>
          <p:nvPr>
            <p:ph type="title"/>
          </p:nvPr>
        </p:nvSpPr>
        <p:spPr>
          <a:xfrm>
            <a:off x="525717" y="180291"/>
            <a:ext cx="10077557" cy="1170341"/>
          </a:xfrm>
        </p:spPr>
        <p:txBody>
          <a:bodyPr/>
          <a:lstStyle/>
          <a:p>
            <a:r>
              <a:rPr lang="en-US"/>
              <a:t>What is PESTEL Analysis?</a:t>
            </a:r>
          </a:p>
        </p:txBody>
      </p:sp>
      <p:sp>
        <p:nvSpPr>
          <p:cNvPr id="5" name="Oval 4">
            <a:extLst>
              <a:ext uri="{FF2B5EF4-FFF2-40B4-BE49-F238E27FC236}">
                <a16:creationId xmlns:a16="http://schemas.microsoft.com/office/drawing/2014/main" id="{E9520AB9-210C-3F15-6FEA-E8E895210D6A}"/>
              </a:ext>
            </a:extLst>
          </p:cNvPr>
          <p:cNvSpPr/>
          <p:nvPr/>
        </p:nvSpPr>
        <p:spPr>
          <a:xfrm>
            <a:off x="1644644" y="1898215"/>
            <a:ext cx="2332102" cy="947382"/>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b="1"/>
              <a:t>Political</a:t>
            </a:r>
          </a:p>
        </p:txBody>
      </p:sp>
      <p:sp>
        <p:nvSpPr>
          <p:cNvPr id="6" name="Oval 5">
            <a:extLst>
              <a:ext uri="{FF2B5EF4-FFF2-40B4-BE49-F238E27FC236}">
                <a16:creationId xmlns:a16="http://schemas.microsoft.com/office/drawing/2014/main" id="{32346A87-FB6D-E05E-DE5F-0430BF4530A1}"/>
              </a:ext>
            </a:extLst>
          </p:cNvPr>
          <p:cNvSpPr/>
          <p:nvPr/>
        </p:nvSpPr>
        <p:spPr>
          <a:xfrm>
            <a:off x="4722806" y="1898750"/>
            <a:ext cx="2311097" cy="947923"/>
          </a:xfrm>
          <a:prstGeom prst="ellipse">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b="1"/>
              <a:t>Economic</a:t>
            </a:r>
          </a:p>
        </p:txBody>
      </p:sp>
      <p:sp>
        <p:nvSpPr>
          <p:cNvPr id="7" name="Oval 6">
            <a:extLst>
              <a:ext uri="{FF2B5EF4-FFF2-40B4-BE49-F238E27FC236}">
                <a16:creationId xmlns:a16="http://schemas.microsoft.com/office/drawing/2014/main" id="{6877CFAE-F064-ED2A-ABF3-CAFC59233E61}"/>
              </a:ext>
            </a:extLst>
          </p:cNvPr>
          <p:cNvSpPr/>
          <p:nvPr/>
        </p:nvSpPr>
        <p:spPr>
          <a:xfrm>
            <a:off x="7950156" y="1895520"/>
            <a:ext cx="2252499" cy="945444"/>
          </a:xfrm>
          <a:prstGeom prst="ellipse">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US" b="1"/>
              <a:t>Social</a:t>
            </a:r>
          </a:p>
        </p:txBody>
      </p:sp>
      <p:sp>
        <p:nvSpPr>
          <p:cNvPr id="8" name="Oval 7">
            <a:extLst>
              <a:ext uri="{FF2B5EF4-FFF2-40B4-BE49-F238E27FC236}">
                <a16:creationId xmlns:a16="http://schemas.microsoft.com/office/drawing/2014/main" id="{C00FCAFD-5293-FFA2-CCE5-D68910777578}"/>
              </a:ext>
            </a:extLst>
          </p:cNvPr>
          <p:cNvSpPr/>
          <p:nvPr/>
        </p:nvSpPr>
        <p:spPr>
          <a:xfrm>
            <a:off x="1625576" y="3606412"/>
            <a:ext cx="2532137" cy="938009"/>
          </a:xfrm>
          <a:prstGeom prst="ellipse">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US" b="1"/>
              <a:t>Technological</a:t>
            </a:r>
          </a:p>
        </p:txBody>
      </p:sp>
      <p:sp>
        <p:nvSpPr>
          <p:cNvPr id="9" name="Oval 8">
            <a:extLst>
              <a:ext uri="{FF2B5EF4-FFF2-40B4-BE49-F238E27FC236}">
                <a16:creationId xmlns:a16="http://schemas.microsoft.com/office/drawing/2014/main" id="{2CC3507D-15D9-7730-E214-C4197C58A62C}"/>
              </a:ext>
            </a:extLst>
          </p:cNvPr>
          <p:cNvSpPr/>
          <p:nvPr/>
        </p:nvSpPr>
        <p:spPr>
          <a:xfrm>
            <a:off x="4725067" y="3603719"/>
            <a:ext cx="2577809" cy="950402"/>
          </a:xfrm>
          <a:prstGeom prst="ellipse">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en-US" b="1"/>
              <a:t>Environmental</a:t>
            </a:r>
          </a:p>
        </p:txBody>
      </p:sp>
      <p:sp>
        <p:nvSpPr>
          <p:cNvPr id="10" name="Oval 9">
            <a:extLst>
              <a:ext uri="{FF2B5EF4-FFF2-40B4-BE49-F238E27FC236}">
                <a16:creationId xmlns:a16="http://schemas.microsoft.com/office/drawing/2014/main" id="{16B2213A-6DD7-0310-549A-5F8BA38F4226}"/>
              </a:ext>
            </a:extLst>
          </p:cNvPr>
          <p:cNvSpPr/>
          <p:nvPr/>
        </p:nvSpPr>
        <p:spPr>
          <a:xfrm>
            <a:off x="7951557" y="3600487"/>
            <a:ext cx="2242697" cy="928855"/>
          </a:xfrm>
          <a:prstGeom prst="ellipse">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US" b="1"/>
              <a:t>Legal</a:t>
            </a:r>
          </a:p>
        </p:txBody>
      </p:sp>
      <p:pic>
        <p:nvPicPr>
          <p:cNvPr id="12" name="Graphic 11">
            <a:extLst>
              <a:ext uri="{FF2B5EF4-FFF2-40B4-BE49-F238E27FC236}">
                <a16:creationId xmlns:a16="http://schemas.microsoft.com/office/drawing/2014/main" id="{8191031F-B6C1-0793-CFEB-2C7E23A803E3}"/>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0449289" y="767235"/>
            <a:ext cx="1071453" cy="1123804"/>
          </a:xfrm>
          <a:prstGeom prst="rect">
            <a:avLst/>
          </a:prstGeom>
        </p:spPr>
      </p:pic>
      <p:sp>
        <p:nvSpPr>
          <p:cNvPr id="13" name="TextBox 12">
            <a:extLst>
              <a:ext uri="{FF2B5EF4-FFF2-40B4-BE49-F238E27FC236}">
                <a16:creationId xmlns:a16="http://schemas.microsoft.com/office/drawing/2014/main" id="{85794DE2-3218-5751-2087-F7570B6C3FA9}"/>
              </a:ext>
            </a:extLst>
          </p:cNvPr>
          <p:cNvSpPr txBox="1"/>
          <p:nvPr/>
        </p:nvSpPr>
        <p:spPr>
          <a:xfrm>
            <a:off x="3302000" y="5178777"/>
            <a:ext cx="4826000" cy="110799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a:latin typeface="Segoe UI"/>
                <a:cs typeface="Segoe UI"/>
              </a:rPr>
              <a:t>PESTEL is a strategic framework used to </a:t>
            </a:r>
            <a:r>
              <a:rPr lang="en-US" sz="1600" err="1">
                <a:latin typeface="Segoe UI"/>
                <a:cs typeface="Segoe UI"/>
              </a:rPr>
              <a:t>analyse</a:t>
            </a:r>
            <a:r>
              <a:rPr lang="en-US" sz="1600">
                <a:latin typeface="Segoe UI"/>
                <a:cs typeface="Segoe UI"/>
              </a:rPr>
              <a:t> the external environment and identify opportunities and threats affecting a business.</a:t>
            </a:r>
            <a:endParaRPr lang="en-US" sz="1600"/>
          </a:p>
          <a:p>
            <a:endParaRPr lang="en-US"/>
          </a:p>
        </p:txBody>
      </p:sp>
      <p:pic>
        <p:nvPicPr>
          <p:cNvPr id="14" name="Graphic 13">
            <a:extLst>
              <a:ext uri="{FF2B5EF4-FFF2-40B4-BE49-F238E27FC236}">
                <a16:creationId xmlns:a16="http://schemas.microsoft.com/office/drawing/2014/main" id="{778842FD-4845-BD11-7E18-065F9C5A7330}"/>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25838" y="4937877"/>
            <a:ext cx="1240140" cy="1164520"/>
          </a:xfrm>
          <a:prstGeom prst="rect">
            <a:avLst/>
          </a:prstGeom>
        </p:spPr>
      </p:pic>
      <p:sp>
        <p:nvSpPr>
          <p:cNvPr id="15" name="TextBox 14">
            <a:extLst>
              <a:ext uri="{FF2B5EF4-FFF2-40B4-BE49-F238E27FC236}">
                <a16:creationId xmlns:a16="http://schemas.microsoft.com/office/drawing/2014/main" id="{B233409A-57EB-F20F-EA1C-F660ADAF01FF}"/>
              </a:ext>
            </a:extLst>
          </p:cNvPr>
          <p:cNvSpPr txBox="1"/>
          <p:nvPr/>
        </p:nvSpPr>
        <p:spPr>
          <a:xfrm>
            <a:off x="7845777" y="6096000"/>
            <a:ext cx="3908777" cy="55399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a:latin typeface="Segoe UI"/>
                <a:cs typeface="Segoe UI"/>
              </a:rPr>
              <a:t>(Brooks, Weatherston and Wilkinson, 2011)</a:t>
            </a:r>
            <a:endParaRPr lang="en-US" sz="1200"/>
          </a:p>
          <a:p>
            <a:pPr algn="l"/>
            <a:endParaRPr lang="en-US"/>
          </a:p>
        </p:txBody>
      </p:sp>
    </p:spTree>
    <p:extLst>
      <p:ext uri="{BB962C8B-B14F-4D97-AF65-F5344CB8AC3E}">
        <p14:creationId xmlns:p14="http://schemas.microsoft.com/office/powerpoint/2010/main" val="30564380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52" name="Rectangle 51">
            <a:extLst>
              <a:ext uri="{FF2B5EF4-FFF2-40B4-BE49-F238E27FC236}">
                <a16:creationId xmlns:a16="http://schemas.microsoft.com/office/drawing/2014/main" id="{142D98E1-37D2-4470-BF74-845E897954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p>
        </p:txBody>
      </p:sp>
      <p:sp>
        <p:nvSpPr>
          <p:cNvPr id="2" name="Title 1">
            <a:extLst>
              <a:ext uri="{FF2B5EF4-FFF2-40B4-BE49-F238E27FC236}">
                <a16:creationId xmlns:a16="http://schemas.microsoft.com/office/drawing/2014/main" id="{7A68FCCA-8CA7-1594-9D4B-0CF50B2D32CE}"/>
              </a:ext>
            </a:extLst>
          </p:cNvPr>
          <p:cNvSpPr>
            <a:spLocks noGrp="1"/>
          </p:cNvSpPr>
          <p:nvPr>
            <p:ph type="title"/>
          </p:nvPr>
        </p:nvSpPr>
        <p:spPr>
          <a:xfrm>
            <a:off x="1852327" y="538788"/>
            <a:ext cx="9569977" cy="765479"/>
          </a:xfrm>
        </p:spPr>
        <p:txBody>
          <a:bodyPr>
            <a:normAutofit/>
          </a:bodyPr>
          <a:lstStyle/>
          <a:p>
            <a:r>
              <a:rPr lang="en-US"/>
              <a:t>Evaluating the PESTEL Framework</a:t>
            </a:r>
          </a:p>
        </p:txBody>
      </p:sp>
      <p:sp>
        <p:nvSpPr>
          <p:cNvPr id="53" name="Freeform: Shape 52">
            <a:extLst>
              <a:ext uri="{FF2B5EF4-FFF2-40B4-BE49-F238E27FC236}">
                <a16:creationId xmlns:a16="http://schemas.microsoft.com/office/drawing/2014/main" id="{A707F4F1-79FE-4E99-AF42-242AC08A35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864840" cy="6858001"/>
          </a:xfrm>
          <a:custGeom>
            <a:avLst/>
            <a:gdLst>
              <a:gd name="connsiteX0" fmla="*/ 0 w 888736"/>
              <a:gd name="connsiteY0" fmla="*/ 0 h 2458832"/>
              <a:gd name="connsiteX1" fmla="*/ 177394 w 888736"/>
              <a:gd name="connsiteY1" fmla="*/ 125361 h 2458832"/>
              <a:gd name="connsiteX2" fmla="*/ 881856 w 888736"/>
              <a:gd name="connsiteY2" fmla="*/ 1189003 h 2458832"/>
              <a:gd name="connsiteX3" fmla="*/ 691256 w 888736"/>
              <a:gd name="connsiteY3" fmla="*/ 1628147 h 2458832"/>
              <a:gd name="connsiteX4" fmla="*/ 118397 w 888736"/>
              <a:gd name="connsiteY4" fmla="*/ 2331723 h 2458832"/>
              <a:gd name="connsiteX5" fmla="*/ 0 w 888736"/>
              <a:gd name="connsiteY5" fmla="*/ 2458832 h 2458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8736" h="2458832">
                <a:moveTo>
                  <a:pt x="0" y="0"/>
                </a:moveTo>
                <a:lnTo>
                  <a:pt x="177394" y="125361"/>
                </a:lnTo>
                <a:cubicBezTo>
                  <a:pt x="548898" y="378359"/>
                  <a:pt x="946091" y="744358"/>
                  <a:pt x="881856" y="1189003"/>
                </a:cubicBezTo>
                <a:cubicBezTo>
                  <a:pt x="858787" y="1347884"/>
                  <a:pt x="777253" y="1491554"/>
                  <a:pt x="691256" y="1628147"/>
                </a:cubicBezTo>
                <a:cubicBezTo>
                  <a:pt x="609261" y="1758448"/>
                  <a:pt x="399047" y="2022344"/>
                  <a:pt x="118397" y="2331723"/>
                </a:cubicBezTo>
                <a:lnTo>
                  <a:pt x="0" y="2458832"/>
                </a:lnTo>
                <a:close/>
              </a:path>
            </a:pathLst>
          </a:custGeom>
          <a:solidFill>
            <a:schemeClr val="accent6">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2" name="Graphic 78">
            <a:extLst>
              <a:ext uri="{FF2B5EF4-FFF2-40B4-BE49-F238E27FC236}">
                <a16:creationId xmlns:a16="http://schemas.microsoft.com/office/drawing/2014/main" id="{C5035748-E666-464D-B95F-ED814634680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542299" y="1617538"/>
            <a:ext cx="972241" cy="45718"/>
            <a:chOff x="4886325" y="3371754"/>
            <a:chExt cx="2418492" cy="113728"/>
          </a:xfrm>
          <a:solidFill>
            <a:schemeClr val="accent1"/>
          </a:solidFill>
        </p:grpSpPr>
        <p:sp>
          <p:nvSpPr>
            <p:cNvPr id="13" name="Graphic 78">
              <a:extLst>
                <a:ext uri="{FF2B5EF4-FFF2-40B4-BE49-F238E27FC236}">
                  <a16:creationId xmlns:a16="http://schemas.microsoft.com/office/drawing/2014/main" id="{4D85EFE8-5037-4E99-8D29-64B5CE9D2C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14" name="Graphic 78">
              <a:extLst>
                <a:ext uri="{FF2B5EF4-FFF2-40B4-BE49-F238E27FC236}">
                  <a16:creationId xmlns:a16="http://schemas.microsoft.com/office/drawing/2014/main" id="{9FD653C8-CB16-40C0-BA61-6FA0587D7A20}"/>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886709" y="3371754"/>
              <a:ext cx="2418108" cy="113728"/>
              <a:chOff x="4886709" y="3371754"/>
              <a:chExt cx="2418108" cy="113728"/>
            </a:xfrm>
            <a:grpFill/>
          </p:grpSpPr>
          <p:sp>
            <p:nvSpPr>
              <p:cNvPr id="15" name="Graphic 78">
                <a:extLst>
                  <a:ext uri="{FF2B5EF4-FFF2-40B4-BE49-F238E27FC236}">
                    <a16:creationId xmlns:a16="http://schemas.microsoft.com/office/drawing/2014/main" id="{ABA973BF-958C-4267-A9F2-CEA64D2849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6" name="Graphic 78">
                <a:extLst>
                  <a:ext uri="{FF2B5EF4-FFF2-40B4-BE49-F238E27FC236}">
                    <a16:creationId xmlns:a16="http://schemas.microsoft.com/office/drawing/2014/main" id="{B0DAD6C4-EBF1-4DBF-928B-3F52E02440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7" name="Graphic 78">
                <a:extLst>
                  <a:ext uri="{FF2B5EF4-FFF2-40B4-BE49-F238E27FC236}">
                    <a16:creationId xmlns:a16="http://schemas.microsoft.com/office/drawing/2014/main" id="{B2BD6CA6-C90E-4CC3-B99B-93CE2622E7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8" name="Graphic 78">
                <a:extLst>
                  <a:ext uri="{FF2B5EF4-FFF2-40B4-BE49-F238E27FC236}">
                    <a16:creationId xmlns:a16="http://schemas.microsoft.com/office/drawing/2014/main" id="{8E83D65E-8C50-430E-8331-F293349EF6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grpSp>
        <p:nvGrpSpPr>
          <p:cNvPr id="20" name="Group 19">
            <a:extLst>
              <a:ext uri="{FF2B5EF4-FFF2-40B4-BE49-F238E27FC236}">
                <a16:creationId xmlns:a16="http://schemas.microsoft.com/office/drawing/2014/main" id="{D5E51A3D-2FA6-4FB0-8E96-240CD790AFB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3046134" flipH="1">
            <a:off x="862428" y="4444126"/>
            <a:ext cx="886141" cy="802496"/>
            <a:chOff x="10948005" y="3272152"/>
            <a:chExt cx="868640" cy="786648"/>
          </a:xfrm>
          <a:solidFill>
            <a:schemeClr val="accent6"/>
          </a:solidFill>
        </p:grpSpPr>
        <p:sp>
          <p:nvSpPr>
            <p:cNvPr id="54" name="Freeform: Shape 53">
              <a:extLst>
                <a:ext uri="{FF2B5EF4-FFF2-40B4-BE49-F238E27FC236}">
                  <a16:creationId xmlns:a16="http://schemas.microsoft.com/office/drawing/2014/main" id="{A9077F9C-631A-40ED-8DF2-6F7CE48C16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2" name="Freeform: Shape 21">
              <a:extLst>
                <a:ext uri="{FF2B5EF4-FFF2-40B4-BE49-F238E27FC236}">
                  <a16:creationId xmlns:a16="http://schemas.microsoft.com/office/drawing/2014/main" id="{AB5F57A0-CC7E-443D-8694-A244B50F8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3" name="Freeform: Shape 22">
              <a:extLst>
                <a:ext uri="{FF2B5EF4-FFF2-40B4-BE49-F238E27FC236}">
                  <a16:creationId xmlns:a16="http://schemas.microsoft.com/office/drawing/2014/main" id="{EC28A3D1-4D8C-4C0C-9C35-6A60D2262E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4" name="Graphic 12">
              <a:extLst>
                <a:ext uri="{FF2B5EF4-FFF2-40B4-BE49-F238E27FC236}">
                  <a16:creationId xmlns:a16="http://schemas.microsoft.com/office/drawing/2014/main" id="{F730EC4F-7921-4623-84EE-AD5E059F9E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25" name="Graphic 15">
              <a:extLst>
                <a:ext uri="{FF2B5EF4-FFF2-40B4-BE49-F238E27FC236}">
                  <a16:creationId xmlns:a16="http://schemas.microsoft.com/office/drawing/2014/main" id="{6C52E193-84A5-4949-8431-6CF8BED868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26" name="Graphic 15">
              <a:extLst>
                <a:ext uri="{FF2B5EF4-FFF2-40B4-BE49-F238E27FC236}">
                  <a16:creationId xmlns:a16="http://schemas.microsoft.com/office/drawing/2014/main" id="{9E948C20-2509-497E-8A43-AC9A26FD60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5719FF44-226D-4A47-A1C7-BB6FA4315B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5" name="Freeform: Shape 54">
            <a:extLst>
              <a:ext uri="{FF2B5EF4-FFF2-40B4-BE49-F238E27FC236}">
                <a16:creationId xmlns:a16="http://schemas.microsoft.com/office/drawing/2014/main" id="{825CBD1C-2583-4689-9336-2E92126BB8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flipV="1">
            <a:off x="10428708" y="5094708"/>
            <a:ext cx="1446380" cy="2080204"/>
          </a:xfrm>
          <a:custGeom>
            <a:avLst/>
            <a:gdLst>
              <a:gd name="connsiteX0" fmla="*/ 0 w 2331138"/>
              <a:gd name="connsiteY0" fmla="*/ 0 h 3352676"/>
              <a:gd name="connsiteX1" fmla="*/ 2331138 w 2331138"/>
              <a:gd name="connsiteY1" fmla="*/ 0 h 3352676"/>
              <a:gd name="connsiteX2" fmla="*/ 2331138 w 2331138"/>
              <a:gd name="connsiteY2" fmla="*/ 3352676 h 3352676"/>
              <a:gd name="connsiteX3" fmla="*/ 2097210 w 2331138"/>
              <a:gd name="connsiteY3" fmla="*/ 3226228 h 3352676"/>
              <a:gd name="connsiteX4" fmla="*/ 214881 w 2331138"/>
              <a:gd name="connsiteY4" fmla="*/ 1176738 h 3352676"/>
              <a:gd name="connsiteX5" fmla="*/ 1129 w 2331138"/>
              <a:gd name="connsiteY5" fmla="*/ 67475 h 3352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31138" h="3352676">
                <a:moveTo>
                  <a:pt x="0" y="0"/>
                </a:moveTo>
                <a:lnTo>
                  <a:pt x="2331138" y="0"/>
                </a:lnTo>
                <a:lnTo>
                  <a:pt x="2331138" y="3352676"/>
                </a:lnTo>
                <a:lnTo>
                  <a:pt x="2097210" y="3226228"/>
                </a:lnTo>
                <a:cubicBezTo>
                  <a:pt x="1273150" y="2744079"/>
                  <a:pt x="560886" y="2027200"/>
                  <a:pt x="214881" y="1176738"/>
                </a:cubicBezTo>
                <a:cubicBezTo>
                  <a:pt x="72781" y="827511"/>
                  <a:pt x="14297" y="430630"/>
                  <a:pt x="1129" y="67475"/>
                </a:cubicBezTo>
                <a:close/>
              </a:path>
            </a:pathLst>
          </a:custGeom>
          <a:solidFill>
            <a:schemeClr val="accent5">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 name="TextBox 3">
            <a:extLst>
              <a:ext uri="{FF2B5EF4-FFF2-40B4-BE49-F238E27FC236}">
                <a16:creationId xmlns:a16="http://schemas.microsoft.com/office/drawing/2014/main" id="{85EC3732-734E-2F02-875F-8E7F62311570}"/>
              </a:ext>
            </a:extLst>
          </p:cNvPr>
          <p:cNvSpPr txBox="1"/>
          <p:nvPr/>
        </p:nvSpPr>
        <p:spPr>
          <a:xfrm>
            <a:off x="1739515" y="2309091"/>
            <a:ext cx="4033212" cy="209288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a:latin typeface="Segoe UI"/>
                <a:cs typeface="Segoe UI"/>
              </a:rPr>
              <a:t>✅ ADVANTAGES</a:t>
            </a:r>
            <a:endParaRPr lang="en-US" sz="1600"/>
          </a:p>
          <a:p>
            <a:endParaRPr lang="en-US" sz="1600">
              <a:latin typeface="Segoe UI"/>
              <a:cs typeface="Segoe UI"/>
            </a:endParaRPr>
          </a:p>
          <a:p>
            <a:pPr marL="285750" indent="-285750">
              <a:buFont typeface="Arial"/>
              <a:buChar char="•"/>
            </a:pPr>
            <a:r>
              <a:rPr lang="en-US" sz="1600">
                <a:latin typeface="Segoe UI"/>
                <a:cs typeface="Segoe UI"/>
              </a:rPr>
              <a:t>Identifies external influences </a:t>
            </a:r>
          </a:p>
          <a:p>
            <a:endParaRPr lang="en-US" sz="1600">
              <a:latin typeface="Segoe UI"/>
              <a:cs typeface="Segoe UI"/>
            </a:endParaRPr>
          </a:p>
          <a:p>
            <a:pPr marL="285750" indent="-285750">
              <a:buFont typeface="Arial"/>
              <a:buChar char="•"/>
            </a:pPr>
            <a:r>
              <a:rPr lang="en-US" sz="1600">
                <a:latin typeface="Segoe UI"/>
                <a:cs typeface="Segoe UI"/>
              </a:rPr>
              <a:t>Supports strategic planning</a:t>
            </a:r>
          </a:p>
          <a:p>
            <a:endParaRPr lang="en-US" sz="1600">
              <a:latin typeface="Segoe UI"/>
              <a:cs typeface="Segoe UI"/>
            </a:endParaRPr>
          </a:p>
          <a:p>
            <a:pPr marL="285750" indent="-285750">
              <a:buFont typeface="Arial"/>
              <a:buChar char="•"/>
            </a:pPr>
            <a:r>
              <a:rPr lang="en-US" sz="1600">
                <a:latin typeface="Segoe UI"/>
                <a:cs typeface="Segoe UI"/>
              </a:rPr>
              <a:t>Simple and widely used</a:t>
            </a:r>
          </a:p>
          <a:p>
            <a:endParaRPr lang="en-US"/>
          </a:p>
        </p:txBody>
      </p:sp>
      <p:sp>
        <p:nvSpPr>
          <p:cNvPr id="7" name="TextBox 6">
            <a:extLst>
              <a:ext uri="{FF2B5EF4-FFF2-40B4-BE49-F238E27FC236}">
                <a16:creationId xmlns:a16="http://schemas.microsoft.com/office/drawing/2014/main" id="{77887401-6634-C85A-99CE-7F3A9267A05C}"/>
              </a:ext>
            </a:extLst>
          </p:cNvPr>
          <p:cNvSpPr txBox="1"/>
          <p:nvPr/>
        </p:nvSpPr>
        <p:spPr>
          <a:xfrm>
            <a:off x="6999111" y="2300110"/>
            <a:ext cx="3711222" cy="233910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a:latin typeface="Segoe UI"/>
                <a:cs typeface="Segoe UI"/>
              </a:rPr>
              <a:t>❌ LIMITATIONS</a:t>
            </a:r>
            <a:endParaRPr lang="en-US" sz="1600"/>
          </a:p>
          <a:p>
            <a:pPr algn="l"/>
            <a:endParaRPr lang="en-US" sz="1600">
              <a:latin typeface="Segoe UI"/>
              <a:cs typeface="Segoe UI"/>
            </a:endParaRPr>
          </a:p>
          <a:p>
            <a:pPr marL="285750" indent="-285750">
              <a:buFont typeface="Arial"/>
              <a:buChar char="•"/>
            </a:pPr>
            <a:r>
              <a:rPr lang="en-US" sz="1600">
                <a:latin typeface="Segoe UI"/>
                <a:cs typeface="Segoe UI"/>
              </a:rPr>
              <a:t>Does not </a:t>
            </a:r>
            <a:r>
              <a:rPr lang="en-US" sz="1600" err="1">
                <a:latin typeface="Segoe UI"/>
                <a:cs typeface="Segoe UI"/>
              </a:rPr>
              <a:t>analyse</a:t>
            </a:r>
            <a:r>
              <a:rPr lang="en-US" sz="1600">
                <a:latin typeface="Segoe UI"/>
                <a:cs typeface="Segoe UI"/>
              </a:rPr>
              <a:t> internal factors</a:t>
            </a:r>
          </a:p>
          <a:p>
            <a:endParaRPr lang="en-US" sz="1600">
              <a:latin typeface="Segoe UI"/>
              <a:cs typeface="Segoe UI"/>
            </a:endParaRPr>
          </a:p>
          <a:p>
            <a:pPr marL="285750" indent="-285750">
              <a:buFont typeface="Arial"/>
              <a:buChar char="•"/>
            </a:pPr>
            <a:r>
              <a:rPr lang="en-US" sz="1600">
                <a:latin typeface="Segoe UI"/>
                <a:cs typeface="Segoe UI"/>
              </a:rPr>
              <a:t>Business </a:t>
            </a:r>
            <a:r>
              <a:rPr lang="en-US" sz="1600" err="1">
                <a:latin typeface="Segoe UI"/>
                <a:cs typeface="Segoe UI"/>
              </a:rPr>
              <a:t>enviroment</a:t>
            </a:r>
            <a:r>
              <a:rPr lang="en-US" sz="1600">
                <a:latin typeface="Segoe UI"/>
                <a:cs typeface="Segoe UI"/>
              </a:rPr>
              <a:t> changes rapidly</a:t>
            </a:r>
          </a:p>
          <a:p>
            <a:endParaRPr lang="en-US" sz="1600">
              <a:latin typeface="Segoe UI"/>
              <a:cs typeface="Segoe UI"/>
            </a:endParaRPr>
          </a:p>
          <a:p>
            <a:pPr marL="285750" indent="-285750">
              <a:buFont typeface="Arial"/>
              <a:buChar char="•"/>
            </a:pPr>
            <a:r>
              <a:rPr lang="en-US" sz="1600">
                <a:latin typeface="Segoe UI"/>
                <a:cs typeface="Segoe UI"/>
              </a:rPr>
              <a:t>Does not provide solutions</a:t>
            </a:r>
          </a:p>
          <a:p>
            <a:endParaRPr lang="en-US"/>
          </a:p>
        </p:txBody>
      </p:sp>
      <p:sp>
        <p:nvSpPr>
          <p:cNvPr id="9" name="TextBox 8">
            <a:extLst>
              <a:ext uri="{FF2B5EF4-FFF2-40B4-BE49-F238E27FC236}">
                <a16:creationId xmlns:a16="http://schemas.microsoft.com/office/drawing/2014/main" id="{022B12A9-AEC5-517F-13F5-E35BE31D81AD}"/>
              </a:ext>
            </a:extLst>
          </p:cNvPr>
          <p:cNvSpPr txBox="1"/>
          <p:nvPr/>
        </p:nvSpPr>
        <p:spPr>
          <a:xfrm>
            <a:off x="1728611" y="4875389"/>
            <a:ext cx="5002388" cy="209288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a:latin typeface="Segoe UI"/>
                <a:cs typeface="Segoe UI"/>
              </a:rPr>
              <a:t>KEY INSIGHT</a:t>
            </a:r>
            <a:endParaRPr lang="en-US" sz="1600" b="1"/>
          </a:p>
          <a:p>
            <a:endParaRPr lang="en-US" sz="1600"/>
          </a:p>
          <a:p>
            <a:r>
              <a:rPr lang="en-US" sz="1600">
                <a:latin typeface="Segoe UI"/>
                <a:cs typeface="Segoe UI"/>
              </a:rPr>
              <a:t>PESTEL effectively identifies external factors affecting Basil's Bakery; however, it should be combined with the Fishbone Diagram to identify the root causes of declining sales.</a:t>
            </a:r>
            <a:endParaRPr lang="en-US" sz="1600"/>
          </a:p>
          <a:p>
            <a:endParaRPr lang="en-US" sz="1600">
              <a:latin typeface="Segoe UI"/>
              <a:cs typeface="Segoe UI"/>
            </a:endParaRPr>
          </a:p>
          <a:p>
            <a:pPr algn="l"/>
            <a:endParaRPr lang="en-US"/>
          </a:p>
        </p:txBody>
      </p:sp>
      <p:sp>
        <p:nvSpPr>
          <p:cNvPr id="28" name="TextBox 27">
            <a:extLst>
              <a:ext uri="{FF2B5EF4-FFF2-40B4-BE49-F238E27FC236}">
                <a16:creationId xmlns:a16="http://schemas.microsoft.com/office/drawing/2014/main" id="{B855A270-0AE3-E06F-D5E8-67B3FFAF0221}"/>
              </a:ext>
            </a:extLst>
          </p:cNvPr>
          <p:cNvSpPr txBox="1"/>
          <p:nvPr/>
        </p:nvSpPr>
        <p:spPr>
          <a:xfrm>
            <a:off x="8438444" y="6180666"/>
            <a:ext cx="2624666"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a:latin typeface="Segoe UI"/>
                <a:cs typeface="Segoe UI"/>
              </a:rPr>
              <a:t>(Brooks, Weatherston and Wilkinson, 2011)</a:t>
            </a:r>
            <a:endParaRPr lang="en-US" sz="1100"/>
          </a:p>
          <a:p>
            <a:pPr algn="l"/>
            <a:endParaRPr lang="en-US"/>
          </a:p>
        </p:txBody>
      </p:sp>
    </p:spTree>
    <p:extLst>
      <p:ext uri="{BB962C8B-B14F-4D97-AF65-F5344CB8AC3E}">
        <p14:creationId xmlns:p14="http://schemas.microsoft.com/office/powerpoint/2010/main" val="26669231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42D98E1-37D2-4470-BF74-845E897954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p>
        </p:txBody>
      </p:sp>
      <p:sp>
        <p:nvSpPr>
          <p:cNvPr id="2" name="Title 1">
            <a:extLst>
              <a:ext uri="{FF2B5EF4-FFF2-40B4-BE49-F238E27FC236}">
                <a16:creationId xmlns:a16="http://schemas.microsoft.com/office/drawing/2014/main" id="{D1570521-15E5-221A-6D33-3FC3D136B48B}"/>
              </a:ext>
            </a:extLst>
          </p:cNvPr>
          <p:cNvSpPr>
            <a:spLocks noGrp="1"/>
          </p:cNvSpPr>
          <p:nvPr>
            <p:ph type="title"/>
          </p:nvPr>
        </p:nvSpPr>
        <p:spPr>
          <a:xfrm>
            <a:off x="1852159" y="5064"/>
            <a:ext cx="10208722" cy="831739"/>
          </a:xfrm>
        </p:spPr>
        <p:txBody>
          <a:bodyPr>
            <a:normAutofit/>
          </a:bodyPr>
          <a:lstStyle/>
          <a:p>
            <a:r>
              <a:rPr lang="en-US"/>
              <a:t>PESTEL Analysis of Basil's Bakery</a:t>
            </a:r>
          </a:p>
        </p:txBody>
      </p:sp>
      <p:grpSp>
        <p:nvGrpSpPr>
          <p:cNvPr id="10" name="Graphic 78">
            <a:extLst>
              <a:ext uri="{FF2B5EF4-FFF2-40B4-BE49-F238E27FC236}">
                <a16:creationId xmlns:a16="http://schemas.microsoft.com/office/drawing/2014/main" id="{2EDC2578-BDB0-4118-975D-CFCE02823D4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563724" y="776109"/>
            <a:ext cx="972241" cy="45718"/>
            <a:chOff x="4886325" y="3371754"/>
            <a:chExt cx="2418492" cy="113728"/>
          </a:xfrm>
          <a:solidFill>
            <a:schemeClr val="accent1"/>
          </a:solidFill>
        </p:grpSpPr>
        <p:sp>
          <p:nvSpPr>
            <p:cNvPr id="11" name="Graphic 78">
              <a:extLst>
                <a:ext uri="{FF2B5EF4-FFF2-40B4-BE49-F238E27FC236}">
                  <a16:creationId xmlns:a16="http://schemas.microsoft.com/office/drawing/2014/main" id="{FB6536F0-4A9C-46C9-96E9-22CBB33E61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12" name="Graphic 78">
              <a:extLst>
                <a:ext uri="{FF2B5EF4-FFF2-40B4-BE49-F238E27FC236}">
                  <a16:creationId xmlns:a16="http://schemas.microsoft.com/office/drawing/2014/main" id="{DFD6A33A-F889-42D7-ADC2-DD9B88DF060D}"/>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886709" y="3371754"/>
              <a:ext cx="2418108" cy="113728"/>
              <a:chOff x="4886709" y="3371754"/>
              <a:chExt cx="2418108" cy="113728"/>
            </a:xfrm>
            <a:grpFill/>
          </p:grpSpPr>
          <p:sp>
            <p:nvSpPr>
              <p:cNvPr id="13" name="Graphic 78">
                <a:extLst>
                  <a:ext uri="{FF2B5EF4-FFF2-40B4-BE49-F238E27FC236}">
                    <a16:creationId xmlns:a16="http://schemas.microsoft.com/office/drawing/2014/main" id="{C375AFD7-9E86-4D19-B86E-C936D33B0D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4" name="Graphic 78">
                <a:extLst>
                  <a:ext uri="{FF2B5EF4-FFF2-40B4-BE49-F238E27FC236}">
                    <a16:creationId xmlns:a16="http://schemas.microsoft.com/office/drawing/2014/main" id="{4102C78E-31A2-4DB3-8790-415EB0B48A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5" name="Graphic 78">
                <a:extLst>
                  <a:ext uri="{FF2B5EF4-FFF2-40B4-BE49-F238E27FC236}">
                    <a16:creationId xmlns:a16="http://schemas.microsoft.com/office/drawing/2014/main" id="{4F3E144D-8167-438A-B67F-50F5D9C0C3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6" name="Graphic 78">
                <a:extLst>
                  <a:ext uri="{FF2B5EF4-FFF2-40B4-BE49-F238E27FC236}">
                    <a16:creationId xmlns:a16="http://schemas.microsoft.com/office/drawing/2014/main" id="{4BE2135F-02C1-449F-B195-232E9AFDD6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
        <p:nvSpPr>
          <p:cNvPr id="18" name="Freeform: Shape 17">
            <a:extLst>
              <a:ext uri="{FF2B5EF4-FFF2-40B4-BE49-F238E27FC236}">
                <a16:creationId xmlns:a16="http://schemas.microsoft.com/office/drawing/2014/main" id="{808D4A0C-A317-468C-ABC7-9713599D8A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5100515"/>
            <a:ext cx="5486401" cy="1757485"/>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20" name="Group 19">
            <a:extLst>
              <a:ext uri="{FF2B5EF4-FFF2-40B4-BE49-F238E27FC236}">
                <a16:creationId xmlns:a16="http://schemas.microsoft.com/office/drawing/2014/main" id="{66D15788-48EC-465C-BB15-0E2B97EE0D4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75364" y="4799663"/>
            <a:ext cx="886141" cy="802496"/>
            <a:chOff x="10948005" y="3272152"/>
            <a:chExt cx="868640" cy="786648"/>
          </a:xfrm>
          <a:solidFill>
            <a:schemeClr val="accent1"/>
          </a:solidFill>
        </p:grpSpPr>
        <p:sp>
          <p:nvSpPr>
            <p:cNvPr id="21" name="Freeform: Shape 20">
              <a:extLst>
                <a:ext uri="{FF2B5EF4-FFF2-40B4-BE49-F238E27FC236}">
                  <a16:creationId xmlns:a16="http://schemas.microsoft.com/office/drawing/2014/main" id="{25CD05F5-33B9-4797-9B70-3606E7518F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2" name="Freeform: Shape 21">
              <a:extLst>
                <a:ext uri="{FF2B5EF4-FFF2-40B4-BE49-F238E27FC236}">
                  <a16:creationId xmlns:a16="http://schemas.microsoft.com/office/drawing/2014/main" id="{77568428-5E56-452D-92CF-4FEBA58E08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3" name="Freeform: Shape 22">
              <a:extLst>
                <a:ext uri="{FF2B5EF4-FFF2-40B4-BE49-F238E27FC236}">
                  <a16:creationId xmlns:a16="http://schemas.microsoft.com/office/drawing/2014/main" id="{ADF9CDED-1081-4C5D-B9D8-E4FFA1F2A7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4" name="Graphic 12">
              <a:extLst>
                <a:ext uri="{FF2B5EF4-FFF2-40B4-BE49-F238E27FC236}">
                  <a16:creationId xmlns:a16="http://schemas.microsoft.com/office/drawing/2014/main" id="{3CC9677D-E092-475D-8E7E-C43C89DDA5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25" name="Graphic 15">
              <a:extLst>
                <a:ext uri="{FF2B5EF4-FFF2-40B4-BE49-F238E27FC236}">
                  <a16:creationId xmlns:a16="http://schemas.microsoft.com/office/drawing/2014/main" id="{5AC9D903-294F-42DE-B314-62EA405CB2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26" name="Graphic 15">
              <a:extLst>
                <a:ext uri="{FF2B5EF4-FFF2-40B4-BE49-F238E27FC236}">
                  <a16:creationId xmlns:a16="http://schemas.microsoft.com/office/drawing/2014/main" id="{BC6A8352-AF17-4A33-BC11-6D8E09184B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3427F3A2-6126-4803-9D2F-46C1F5F2BB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284" name="Rectangle: Rounded Corners 1283">
            <a:extLst>
              <a:ext uri="{FF2B5EF4-FFF2-40B4-BE49-F238E27FC236}">
                <a16:creationId xmlns:a16="http://schemas.microsoft.com/office/drawing/2014/main" id="{B0B57B9E-ABFA-BAE8-6C7F-43E22DB08FA7}"/>
              </a:ext>
            </a:extLst>
          </p:cNvPr>
          <p:cNvSpPr/>
          <p:nvPr/>
        </p:nvSpPr>
        <p:spPr>
          <a:xfrm>
            <a:off x="1700388" y="1375834"/>
            <a:ext cx="2688167" cy="1495775"/>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r>
              <a:rPr lang="en-US" sz="1600">
                <a:latin typeface="Segoe UI"/>
                <a:cs typeface="Segoe UI"/>
              </a:rPr>
              <a:t> 🏛 </a:t>
            </a:r>
            <a:r>
              <a:rPr lang="en-US" sz="1600" b="1">
                <a:latin typeface="Segoe UI"/>
                <a:cs typeface="Segoe UI"/>
              </a:rPr>
              <a:t>POLITICAL </a:t>
            </a:r>
            <a:endParaRPr lang="en-US" sz="1600" b="1"/>
          </a:p>
          <a:p>
            <a:pPr marL="171450" indent="-171450">
              <a:buFont typeface="Arial"/>
              <a:buChar char="•"/>
            </a:pPr>
            <a:r>
              <a:rPr lang="en-US" sz="1600">
                <a:latin typeface="Segoe UI"/>
                <a:cs typeface="Segoe UI"/>
              </a:rPr>
              <a:t>Business rates</a:t>
            </a:r>
          </a:p>
          <a:p>
            <a:pPr marL="171450" indent="-171450">
              <a:buFont typeface="Arial"/>
              <a:buChar char="•"/>
            </a:pPr>
            <a:r>
              <a:rPr lang="en-US" sz="1600">
                <a:latin typeface="Segoe UI"/>
                <a:cs typeface="Segoe UI"/>
              </a:rPr>
              <a:t>Local government policies</a:t>
            </a:r>
          </a:p>
          <a:p>
            <a:pPr marL="171450" indent="-171450">
              <a:buFont typeface="Arial"/>
              <a:buChar char="•"/>
            </a:pPr>
            <a:r>
              <a:rPr lang="en-US" sz="1600">
                <a:latin typeface="Segoe UI"/>
                <a:cs typeface="Segoe UI"/>
              </a:rPr>
              <a:t>Small business support</a:t>
            </a:r>
          </a:p>
        </p:txBody>
      </p:sp>
      <p:sp>
        <p:nvSpPr>
          <p:cNvPr id="1285" name="Rectangle: Rounded Corners 1284">
            <a:extLst>
              <a:ext uri="{FF2B5EF4-FFF2-40B4-BE49-F238E27FC236}">
                <a16:creationId xmlns:a16="http://schemas.microsoft.com/office/drawing/2014/main" id="{1E7ACA61-8986-E54A-4CA1-FE7B9DB57595}"/>
              </a:ext>
            </a:extLst>
          </p:cNvPr>
          <p:cNvSpPr/>
          <p:nvPr/>
        </p:nvSpPr>
        <p:spPr>
          <a:xfrm>
            <a:off x="4875387" y="1389945"/>
            <a:ext cx="2554111" cy="1467552"/>
          </a:xfrm>
          <a:prstGeom prst="roundRect">
            <a:avLst/>
          </a:prstGeom>
        </p:spPr>
        <p:style>
          <a:lnRef idx="2">
            <a:schemeClr val="accent1"/>
          </a:lnRef>
          <a:fillRef idx="1">
            <a:schemeClr val="lt1"/>
          </a:fillRef>
          <a:effectRef idx="0">
            <a:schemeClr val="accent1"/>
          </a:effectRef>
          <a:fontRef idx="minor">
            <a:schemeClr val="dk1"/>
          </a:fontRef>
        </p:style>
        <p:txBody>
          <a:bodyPr lIns="91440" tIns="45720" rIns="91440" bIns="45720" rtlCol="0" anchor="ctr"/>
          <a:lstStyle/>
          <a:p>
            <a:r>
              <a:rPr lang="en-US" sz="1600">
                <a:latin typeface="Segoe UI"/>
                <a:cs typeface="Segoe UI"/>
              </a:rPr>
              <a:t>💷</a:t>
            </a:r>
            <a:r>
              <a:rPr lang="en-US" sz="1400">
                <a:latin typeface="Segoe UI"/>
                <a:cs typeface="Segoe UI"/>
              </a:rPr>
              <a:t> </a:t>
            </a:r>
            <a:r>
              <a:rPr lang="en-US" sz="1600" b="1">
                <a:latin typeface="Segoe UI"/>
                <a:cs typeface="Segoe UI"/>
              </a:rPr>
              <a:t>ECONOMIC</a:t>
            </a:r>
            <a:endParaRPr lang="en-US" sz="1600" b="1"/>
          </a:p>
          <a:p>
            <a:pPr marL="285750" indent="-285750">
              <a:buFont typeface="Arial"/>
              <a:buChar char="•"/>
            </a:pPr>
            <a:r>
              <a:rPr lang="en-US" sz="1600"/>
              <a:t>Inflation</a:t>
            </a:r>
          </a:p>
          <a:p>
            <a:pPr marL="285750" indent="-285750">
              <a:buFont typeface="Arial"/>
              <a:buChar char="•"/>
            </a:pPr>
            <a:r>
              <a:rPr lang="en-US" sz="1600"/>
              <a:t>Rising ingredient costs</a:t>
            </a:r>
          </a:p>
          <a:p>
            <a:pPr marL="285750" indent="-285750">
              <a:buFont typeface="Arial"/>
              <a:buChar char="•"/>
            </a:pPr>
            <a:r>
              <a:rPr lang="en-US" sz="1600"/>
              <a:t>Higher utility bills</a:t>
            </a:r>
          </a:p>
        </p:txBody>
      </p:sp>
      <p:sp>
        <p:nvSpPr>
          <p:cNvPr id="1286" name="Rectangle: Rounded Corners 1285">
            <a:extLst>
              <a:ext uri="{FF2B5EF4-FFF2-40B4-BE49-F238E27FC236}">
                <a16:creationId xmlns:a16="http://schemas.microsoft.com/office/drawing/2014/main" id="{6EFCA8D0-2C25-0694-FA47-73EC0546A06C}"/>
              </a:ext>
            </a:extLst>
          </p:cNvPr>
          <p:cNvSpPr/>
          <p:nvPr/>
        </p:nvSpPr>
        <p:spPr>
          <a:xfrm>
            <a:off x="7824611" y="1382891"/>
            <a:ext cx="2370666" cy="1481664"/>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r>
              <a:rPr lang="en-US" sz="1600">
                <a:latin typeface="Segoe UI"/>
                <a:cs typeface="Segoe UI"/>
              </a:rPr>
              <a:t>    👥</a:t>
            </a:r>
            <a:r>
              <a:rPr lang="en-US" sz="1600" b="1">
                <a:latin typeface="Segoe UI"/>
                <a:cs typeface="Segoe UI"/>
              </a:rPr>
              <a:t> SOCIAL</a:t>
            </a:r>
            <a:endParaRPr lang="en-US" sz="1600" b="1"/>
          </a:p>
          <a:p>
            <a:pPr marL="285750" indent="-285750">
              <a:buFont typeface="Arial"/>
              <a:buChar char="•"/>
            </a:pPr>
            <a:r>
              <a:rPr lang="en-US" sz="1600"/>
              <a:t>Hybrid working</a:t>
            </a:r>
          </a:p>
          <a:p>
            <a:pPr marL="285750" indent="-285750">
              <a:buFont typeface="Arial"/>
              <a:buChar char="•"/>
            </a:pPr>
            <a:r>
              <a:rPr lang="en-US" sz="1600"/>
              <a:t>Lower footfall</a:t>
            </a:r>
          </a:p>
          <a:p>
            <a:pPr marL="285750" indent="-285750">
              <a:buFont typeface="Arial"/>
              <a:buChar char="•"/>
            </a:pPr>
            <a:r>
              <a:rPr lang="en-US" sz="1600"/>
              <a:t>Fewer lunch visits</a:t>
            </a:r>
          </a:p>
          <a:p>
            <a:pPr algn="ctr"/>
            <a:endParaRPr lang="en-US"/>
          </a:p>
        </p:txBody>
      </p:sp>
      <p:sp>
        <p:nvSpPr>
          <p:cNvPr id="1287" name="Rectangle: Rounded Corners 1286">
            <a:extLst>
              <a:ext uri="{FF2B5EF4-FFF2-40B4-BE49-F238E27FC236}">
                <a16:creationId xmlns:a16="http://schemas.microsoft.com/office/drawing/2014/main" id="{725E2114-2336-7B4C-1AD4-10A40273AE26}"/>
              </a:ext>
            </a:extLst>
          </p:cNvPr>
          <p:cNvSpPr/>
          <p:nvPr/>
        </p:nvSpPr>
        <p:spPr>
          <a:xfrm>
            <a:off x="1700389" y="3358443"/>
            <a:ext cx="2681110" cy="1439334"/>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r>
              <a:rPr lang="en-US" sz="1600">
                <a:latin typeface="Segoe UI"/>
                <a:cs typeface="Segoe UI"/>
              </a:rPr>
              <a:t>  💻 </a:t>
            </a:r>
            <a:r>
              <a:rPr lang="en-US" sz="1600" b="1">
                <a:latin typeface="Segoe UI"/>
                <a:cs typeface="Segoe UI"/>
              </a:rPr>
              <a:t>TECHNOLOGY</a:t>
            </a:r>
            <a:endParaRPr lang="en-US" sz="1600" b="1"/>
          </a:p>
          <a:p>
            <a:pPr marL="285750" indent="-285750">
              <a:buFont typeface="Arial"/>
              <a:buChar char="•"/>
            </a:pPr>
            <a:r>
              <a:rPr lang="en-US" sz="1600"/>
              <a:t>No online ordering</a:t>
            </a:r>
          </a:p>
          <a:p>
            <a:pPr marL="285750" indent="-285750">
              <a:buFont typeface="Arial"/>
              <a:buChar char="•"/>
            </a:pPr>
            <a:r>
              <a:rPr lang="en-US" sz="1600"/>
              <a:t>No delivery</a:t>
            </a:r>
          </a:p>
          <a:p>
            <a:pPr marL="285750" indent="-285750">
              <a:buFont typeface="Arial"/>
              <a:buChar char="•"/>
            </a:pPr>
            <a:r>
              <a:rPr lang="en-US" sz="1600"/>
              <a:t>Limited pre-orders</a:t>
            </a:r>
          </a:p>
        </p:txBody>
      </p:sp>
      <p:sp>
        <p:nvSpPr>
          <p:cNvPr id="1288" name="Rectangle: Rounded Corners 1287">
            <a:extLst>
              <a:ext uri="{FF2B5EF4-FFF2-40B4-BE49-F238E27FC236}">
                <a16:creationId xmlns:a16="http://schemas.microsoft.com/office/drawing/2014/main" id="{8F2824E6-C026-1D43-213E-133D8D68C798}"/>
              </a:ext>
            </a:extLst>
          </p:cNvPr>
          <p:cNvSpPr/>
          <p:nvPr/>
        </p:nvSpPr>
        <p:spPr>
          <a:xfrm>
            <a:off x="4931833" y="3358443"/>
            <a:ext cx="2441222" cy="1439332"/>
          </a:xfrm>
          <a:prstGeom prst="roundRect">
            <a:avLst/>
          </a:prstGeom>
        </p:spPr>
        <p:style>
          <a:lnRef idx="2">
            <a:schemeClr val="accent4"/>
          </a:lnRef>
          <a:fillRef idx="1">
            <a:schemeClr val="lt1"/>
          </a:fillRef>
          <a:effectRef idx="0">
            <a:schemeClr val="accent4"/>
          </a:effectRef>
          <a:fontRef idx="minor">
            <a:schemeClr val="dk1"/>
          </a:fontRef>
        </p:style>
        <p:txBody>
          <a:bodyPr rtlCol="0" anchor="ctr"/>
          <a:lstStyle/>
          <a:p>
            <a:r>
              <a:rPr lang="en-US" sz="1600">
                <a:latin typeface="Segoe UI"/>
                <a:cs typeface="Segoe UI"/>
              </a:rPr>
              <a:t> 🌱 </a:t>
            </a:r>
            <a:r>
              <a:rPr lang="en-US" sz="1600" b="1">
                <a:latin typeface="Segoe UI"/>
                <a:cs typeface="Segoe UI"/>
              </a:rPr>
              <a:t>ENVIRONMENT</a:t>
            </a:r>
            <a:endParaRPr lang="en-US" sz="1600" b="1"/>
          </a:p>
          <a:p>
            <a:pPr marL="285750" indent="-285750">
              <a:buFont typeface="Arial"/>
              <a:buChar char="•"/>
            </a:pPr>
            <a:r>
              <a:rPr lang="en-US" sz="1600"/>
              <a:t>Organic sourcing</a:t>
            </a:r>
          </a:p>
          <a:p>
            <a:pPr marL="285750" indent="-285750">
              <a:buFont typeface="Arial"/>
              <a:buChar char="•"/>
            </a:pPr>
            <a:r>
              <a:rPr lang="en-US" sz="1600"/>
              <a:t>Crop failure</a:t>
            </a:r>
          </a:p>
          <a:p>
            <a:pPr marL="285750" indent="-285750">
              <a:buFont typeface="Arial"/>
              <a:buChar char="•"/>
            </a:pPr>
            <a:r>
              <a:rPr lang="en-US" sz="1600"/>
              <a:t>Supply chain risks</a:t>
            </a:r>
          </a:p>
        </p:txBody>
      </p:sp>
      <p:sp>
        <p:nvSpPr>
          <p:cNvPr id="1289" name="Rectangle: Rounded Corners 1288">
            <a:extLst>
              <a:ext uri="{FF2B5EF4-FFF2-40B4-BE49-F238E27FC236}">
                <a16:creationId xmlns:a16="http://schemas.microsoft.com/office/drawing/2014/main" id="{3FD8FB1A-1D75-664E-F329-BA4C79872D1A}"/>
              </a:ext>
            </a:extLst>
          </p:cNvPr>
          <p:cNvSpPr/>
          <p:nvPr/>
        </p:nvSpPr>
        <p:spPr>
          <a:xfrm>
            <a:off x="7838723" y="3358443"/>
            <a:ext cx="2370666" cy="1453445"/>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r>
              <a:rPr lang="en-US" sz="1600">
                <a:latin typeface="Segoe UI"/>
                <a:cs typeface="Segoe UI"/>
              </a:rPr>
              <a:t>     </a:t>
            </a:r>
            <a:r>
              <a:rPr lang="en-US" sz="2000">
                <a:latin typeface="Segoe UI"/>
                <a:cs typeface="Segoe UI"/>
              </a:rPr>
              <a:t> ⚖</a:t>
            </a:r>
            <a:r>
              <a:rPr lang="en-US" sz="1600">
                <a:latin typeface="Segoe UI"/>
                <a:cs typeface="Segoe UI"/>
              </a:rPr>
              <a:t> </a:t>
            </a:r>
            <a:r>
              <a:rPr lang="en-US" sz="1600" b="1">
                <a:latin typeface="Segoe UI"/>
                <a:cs typeface="Segoe UI"/>
              </a:rPr>
              <a:t>LEGAL</a:t>
            </a:r>
            <a:endParaRPr lang="en-US" sz="1600" b="1"/>
          </a:p>
          <a:p>
            <a:pPr marL="285750" indent="-285750">
              <a:buFont typeface="Arial"/>
              <a:buChar char="•"/>
            </a:pPr>
            <a:r>
              <a:rPr lang="en-US" sz="1600"/>
              <a:t>Food safety</a:t>
            </a:r>
          </a:p>
          <a:p>
            <a:pPr marL="285750" indent="-285750">
              <a:buFont typeface="Arial"/>
              <a:buChar char="•"/>
            </a:pPr>
            <a:r>
              <a:rPr lang="en-US" sz="1600"/>
              <a:t>Employment Legislation</a:t>
            </a:r>
          </a:p>
          <a:p>
            <a:pPr marL="285750" indent="-285750">
              <a:buFont typeface="Arial"/>
              <a:buChar char="•"/>
            </a:pPr>
            <a:r>
              <a:rPr lang="en-US" sz="1600"/>
              <a:t>Compliance costs</a:t>
            </a:r>
          </a:p>
        </p:txBody>
      </p:sp>
      <p:sp>
        <p:nvSpPr>
          <p:cNvPr id="1291" name="TextBox 1290">
            <a:extLst>
              <a:ext uri="{FF2B5EF4-FFF2-40B4-BE49-F238E27FC236}">
                <a16:creationId xmlns:a16="http://schemas.microsoft.com/office/drawing/2014/main" id="{F79B20FB-0EE7-E551-3E01-EB387BFDFF85}"/>
              </a:ext>
            </a:extLst>
          </p:cNvPr>
          <p:cNvSpPr txBox="1"/>
          <p:nvPr/>
        </p:nvSpPr>
        <p:spPr>
          <a:xfrm>
            <a:off x="1855611" y="5228165"/>
            <a:ext cx="6505222" cy="135421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a:latin typeface="Segoe UI"/>
                <a:cs typeface="Segoe UI"/>
              </a:rPr>
              <a:t>KEY INSIGHT </a:t>
            </a:r>
            <a:endParaRPr lang="en-US" sz="1600" b="1">
              <a:latin typeface="Avenir Next LT Pro"/>
              <a:cs typeface="Segoe UI"/>
            </a:endParaRPr>
          </a:p>
          <a:p>
            <a:r>
              <a:rPr lang="en-US" sz="1600" b="1">
                <a:latin typeface="Segoe UI"/>
                <a:cs typeface="Segoe UI"/>
              </a:rPr>
              <a:t>Economic, Social </a:t>
            </a:r>
            <a:r>
              <a:rPr lang="en-US" sz="1600">
                <a:latin typeface="Segoe UI"/>
                <a:cs typeface="Segoe UI"/>
              </a:rPr>
              <a:t>and</a:t>
            </a:r>
            <a:r>
              <a:rPr lang="en-US" sz="1600" b="1">
                <a:latin typeface="Segoe UI"/>
                <a:cs typeface="Segoe UI"/>
              </a:rPr>
              <a:t> Technological</a:t>
            </a:r>
            <a:r>
              <a:rPr lang="en-US" sz="1600">
                <a:latin typeface="Segoe UI"/>
                <a:cs typeface="Segoe UI"/>
              </a:rPr>
              <a:t> factors have the greatest impact on Basil's Bakery because they directly affect customer demand, operating costs and business accessibility.</a:t>
            </a:r>
            <a:endParaRPr lang="en-US" sz="1600"/>
          </a:p>
          <a:p>
            <a:endParaRPr lang="en-US"/>
          </a:p>
        </p:txBody>
      </p:sp>
      <p:sp>
        <p:nvSpPr>
          <p:cNvPr id="1292" name="TextBox 1291">
            <a:extLst>
              <a:ext uri="{FF2B5EF4-FFF2-40B4-BE49-F238E27FC236}">
                <a16:creationId xmlns:a16="http://schemas.microsoft.com/office/drawing/2014/main" id="{32A40E83-7EE1-7C1B-9257-6A45DED248F9}"/>
              </a:ext>
            </a:extLst>
          </p:cNvPr>
          <p:cNvSpPr txBox="1"/>
          <p:nvPr/>
        </p:nvSpPr>
        <p:spPr>
          <a:xfrm>
            <a:off x="8805332" y="5983110"/>
            <a:ext cx="3146777"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a:latin typeface="Segoe UI"/>
                <a:cs typeface="Segoe UI"/>
              </a:rPr>
              <a:t>(Brooks, Weatherston and Wilkinson, 2011)</a:t>
            </a:r>
            <a:endParaRPr lang="en-US">
              <a:latin typeface="Avenir Next LT Pro"/>
              <a:cs typeface="Segoe UI"/>
            </a:endParaRPr>
          </a:p>
          <a:p>
            <a:r>
              <a:rPr lang="en-US" sz="1100">
                <a:latin typeface="Segoe UI"/>
                <a:cs typeface="Segoe UI"/>
              </a:rPr>
              <a:t> (</a:t>
            </a:r>
            <a:r>
              <a:rPr lang="en-US" sz="1100" err="1">
                <a:latin typeface="Segoe UI"/>
                <a:cs typeface="Segoe UI"/>
              </a:rPr>
              <a:t>Pione</a:t>
            </a:r>
            <a:r>
              <a:rPr lang="en-US" sz="1100">
                <a:latin typeface="Segoe UI"/>
                <a:cs typeface="Segoe UI"/>
              </a:rPr>
              <a:t> et al., 2026)</a:t>
            </a:r>
            <a:endParaRPr lang="en-US"/>
          </a:p>
          <a:p>
            <a:pPr algn="l"/>
            <a:endParaRPr lang="en-US"/>
          </a:p>
        </p:txBody>
      </p:sp>
      <p:pic>
        <p:nvPicPr>
          <p:cNvPr id="1294" name="Graphic 1293">
            <a:extLst>
              <a:ext uri="{FF2B5EF4-FFF2-40B4-BE49-F238E27FC236}">
                <a16:creationId xmlns:a16="http://schemas.microsoft.com/office/drawing/2014/main" id="{C92C5CDC-5326-17AC-CC5E-7EEC7F24CAA6}"/>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0747022" y="615244"/>
            <a:ext cx="914400" cy="914400"/>
          </a:xfrm>
          <a:prstGeom prst="rect">
            <a:avLst/>
          </a:prstGeom>
        </p:spPr>
      </p:pic>
    </p:spTree>
    <p:extLst>
      <p:ext uri="{BB962C8B-B14F-4D97-AF65-F5344CB8AC3E}">
        <p14:creationId xmlns:p14="http://schemas.microsoft.com/office/powerpoint/2010/main" val="35367343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065C2E-7799-BB93-B8AF-592D299F4033}"/>
              </a:ext>
            </a:extLst>
          </p:cNvPr>
          <p:cNvSpPr>
            <a:spLocks noGrp="1"/>
          </p:cNvSpPr>
          <p:nvPr>
            <p:ph type="title"/>
          </p:nvPr>
        </p:nvSpPr>
        <p:spPr>
          <a:xfrm>
            <a:off x="525717" y="6332"/>
            <a:ext cx="10077557" cy="1056988"/>
          </a:xfrm>
        </p:spPr>
        <p:txBody>
          <a:bodyPr/>
          <a:lstStyle/>
          <a:p>
            <a:r>
              <a:rPr lang="en-US"/>
              <a:t>What is Fishbone Diagram?</a:t>
            </a:r>
          </a:p>
        </p:txBody>
      </p:sp>
      <p:sp>
        <p:nvSpPr>
          <p:cNvPr id="4" name="TextBox 3">
            <a:extLst>
              <a:ext uri="{FF2B5EF4-FFF2-40B4-BE49-F238E27FC236}">
                <a16:creationId xmlns:a16="http://schemas.microsoft.com/office/drawing/2014/main" id="{FE1A16FF-4C69-CFC9-B021-0C6654E2AFC6}"/>
              </a:ext>
            </a:extLst>
          </p:cNvPr>
          <p:cNvSpPr txBox="1"/>
          <p:nvPr/>
        </p:nvSpPr>
        <p:spPr>
          <a:xfrm>
            <a:off x="662065" y="1361607"/>
            <a:ext cx="169888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b="1"/>
              <a:t>Definition</a:t>
            </a:r>
          </a:p>
        </p:txBody>
      </p:sp>
      <p:sp>
        <p:nvSpPr>
          <p:cNvPr id="14" name="TextBox 13">
            <a:extLst>
              <a:ext uri="{FF2B5EF4-FFF2-40B4-BE49-F238E27FC236}">
                <a16:creationId xmlns:a16="http://schemas.microsoft.com/office/drawing/2014/main" id="{6BCD0224-9F11-8BC6-DCC0-63D04F3E26B6}"/>
              </a:ext>
            </a:extLst>
          </p:cNvPr>
          <p:cNvSpPr txBox="1"/>
          <p:nvPr/>
        </p:nvSpPr>
        <p:spPr>
          <a:xfrm>
            <a:off x="543394" y="1873770"/>
            <a:ext cx="800099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 A cause-and-effect tool used  to identify the root  causes of a problem.</a:t>
            </a:r>
          </a:p>
        </p:txBody>
      </p:sp>
      <p:sp>
        <p:nvSpPr>
          <p:cNvPr id="15" name="TextBox 14">
            <a:extLst>
              <a:ext uri="{FF2B5EF4-FFF2-40B4-BE49-F238E27FC236}">
                <a16:creationId xmlns:a16="http://schemas.microsoft.com/office/drawing/2014/main" id="{DA9C8E89-7040-8789-D755-36F5486D1FDB}"/>
              </a:ext>
            </a:extLst>
          </p:cNvPr>
          <p:cNvSpPr txBox="1"/>
          <p:nvPr/>
        </p:nvSpPr>
        <p:spPr>
          <a:xfrm>
            <a:off x="749508" y="2798163"/>
            <a:ext cx="3185409"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            </a:t>
            </a:r>
            <a:r>
              <a:rPr lang="en-US" b="1"/>
              <a:t>Purpose</a:t>
            </a:r>
          </a:p>
          <a:p>
            <a:endParaRPr lang="en-US"/>
          </a:p>
          <a:p>
            <a:pPr marL="285750" indent="-285750">
              <a:buFont typeface="Arial"/>
              <a:buChar char="•"/>
            </a:pPr>
            <a:r>
              <a:rPr lang="en-US"/>
              <a:t>Identify root causes</a:t>
            </a:r>
            <a:endParaRPr lang="en-US" sz="1100">
              <a:latin typeface="Segoe UI"/>
              <a:cs typeface="Segoe UI"/>
            </a:endParaRPr>
          </a:p>
          <a:p>
            <a:pPr marL="285750" indent="-285750">
              <a:buFont typeface="Arial"/>
              <a:buChar char="•"/>
            </a:pPr>
            <a:r>
              <a:rPr lang="en-US"/>
              <a:t>Support problem solving</a:t>
            </a:r>
          </a:p>
          <a:p>
            <a:pPr marL="285750" indent="-285750">
              <a:buFont typeface="Arial"/>
              <a:buChar char="•"/>
            </a:pPr>
            <a:r>
              <a:rPr lang="en-US"/>
              <a:t>Improve decision making</a:t>
            </a:r>
          </a:p>
        </p:txBody>
      </p:sp>
      <p:sp>
        <p:nvSpPr>
          <p:cNvPr id="16" name="TextBox 15">
            <a:extLst>
              <a:ext uri="{FF2B5EF4-FFF2-40B4-BE49-F238E27FC236}">
                <a16:creationId xmlns:a16="http://schemas.microsoft.com/office/drawing/2014/main" id="{1625D484-8BA6-9250-6F4B-270C92D79130}"/>
              </a:ext>
            </a:extLst>
          </p:cNvPr>
          <p:cNvSpPr txBox="1"/>
          <p:nvPr/>
        </p:nvSpPr>
        <p:spPr>
          <a:xfrm>
            <a:off x="749506" y="3797508"/>
            <a:ext cx="3453987" cy="25853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   </a:t>
            </a:r>
          </a:p>
          <a:p>
            <a:endParaRPr lang="en-US"/>
          </a:p>
          <a:p>
            <a:endParaRPr lang="en-US"/>
          </a:p>
          <a:p>
            <a:r>
              <a:rPr lang="en-US"/>
              <a:t>            </a:t>
            </a:r>
            <a:r>
              <a:rPr lang="en-US" b="1"/>
              <a:t> Benefits</a:t>
            </a:r>
            <a:endParaRPr lang="en-US"/>
          </a:p>
          <a:p>
            <a:endParaRPr lang="en-US"/>
          </a:p>
          <a:p>
            <a:pPr marL="285750" indent="-285750">
              <a:buFont typeface="Arial"/>
              <a:buChar char="•"/>
            </a:pPr>
            <a:r>
              <a:rPr lang="en-US"/>
              <a:t>Easy to understand</a:t>
            </a:r>
          </a:p>
          <a:p>
            <a:pPr marL="285750" indent="-285750">
              <a:buFont typeface="Arial"/>
              <a:buChar char="•"/>
            </a:pPr>
            <a:r>
              <a:rPr lang="en-US"/>
              <a:t>Organizes possible causes</a:t>
            </a:r>
          </a:p>
          <a:p>
            <a:pPr marL="285750" indent="-285750">
              <a:buFont typeface="Arial"/>
              <a:buChar char="•"/>
            </a:pPr>
            <a:r>
              <a:rPr lang="en-US"/>
              <a:t>Encourages systematic analysis</a:t>
            </a:r>
          </a:p>
        </p:txBody>
      </p:sp>
      <p:sp>
        <p:nvSpPr>
          <p:cNvPr id="18" name="TextBox 17">
            <a:extLst>
              <a:ext uri="{FF2B5EF4-FFF2-40B4-BE49-F238E27FC236}">
                <a16:creationId xmlns:a16="http://schemas.microsoft.com/office/drawing/2014/main" id="{C5D224C8-3D58-491E-A59E-8D7298A1E459}"/>
              </a:ext>
            </a:extLst>
          </p:cNvPr>
          <p:cNvSpPr txBox="1"/>
          <p:nvPr/>
        </p:nvSpPr>
        <p:spPr>
          <a:xfrm>
            <a:off x="10249521" y="6083508"/>
            <a:ext cx="1942475" cy="8771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a:latin typeface="Segoe UI"/>
                <a:cs typeface="Segoe UI"/>
              </a:rPr>
              <a:t>(Sproull, 2018)</a:t>
            </a:r>
            <a:endParaRPr lang="en-US"/>
          </a:p>
          <a:p>
            <a:r>
              <a:rPr lang="en-US" sz="1100">
                <a:latin typeface="Segoe UI"/>
                <a:cs typeface="Segoe UI"/>
              </a:rPr>
              <a:t>(Institute of Leadership &amp; Management, 2007)</a:t>
            </a:r>
            <a:endParaRPr lang="en-US"/>
          </a:p>
          <a:p>
            <a:pPr algn="l"/>
            <a:endParaRPr lang="en-US"/>
          </a:p>
        </p:txBody>
      </p:sp>
      <p:sp>
        <p:nvSpPr>
          <p:cNvPr id="20" name="TextBox 19">
            <a:extLst>
              <a:ext uri="{FF2B5EF4-FFF2-40B4-BE49-F238E27FC236}">
                <a16:creationId xmlns:a16="http://schemas.microsoft.com/office/drawing/2014/main" id="{2465368A-5FB9-AA0E-7E23-AE54206F333F}"/>
              </a:ext>
            </a:extLst>
          </p:cNvPr>
          <p:cNvSpPr txBox="1"/>
          <p:nvPr/>
        </p:nvSpPr>
        <p:spPr>
          <a:xfrm>
            <a:off x="5577974" y="5550012"/>
            <a:ext cx="4340516"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a:t>Main Problem</a:t>
            </a:r>
            <a:r>
              <a:rPr lang="en-US" sz="1600"/>
              <a:t>:</a:t>
            </a:r>
          </a:p>
          <a:p>
            <a:r>
              <a:rPr lang="en-US" sz="1600"/>
              <a:t>Declining Sales at Basil's Bakery.</a:t>
            </a:r>
          </a:p>
          <a:p>
            <a:r>
              <a:rPr lang="en-US" sz="1600">
                <a:latin typeface="Segoe UI"/>
                <a:cs typeface="Segoe UI"/>
              </a:rPr>
              <a:t>The Fishbone Diagram will be applied to identify the root causes of declining sales</a:t>
            </a:r>
            <a:endParaRPr lang="en-US" sz="1600"/>
          </a:p>
          <a:p>
            <a:endParaRPr lang="en-US" sz="1600"/>
          </a:p>
        </p:txBody>
      </p:sp>
      <p:pic>
        <p:nvPicPr>
          <p:cNvPr id="21" name="Graphic 20">
            <a:extLst>
              <a:ext uri="{FF2B5EF4-FFF2-40B4-BE49-F238E27FC236}">
                <a16:creationId xmlns:a16="http://schemas.microsoft.com/office/drawing/2014/main" id="{F394D798-0D81-065D-F8E2-DD22B86FD93E}"/>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9811062" y="348521"/>
            <a:ext cx="914400" cy="914400"/>
          </a:xfrm>
          <a:prstGeom prst="rect">
            <a:avLst/>
          </a:prstGeom>
        </p:spPr>
      </p:pic>
      <p:pic>
        <p:nvPicPr>
          <p:cNvPr id="24" name="Picture 23" descr="A diagram of a factor&#10;&#10;AI-generated content may be incorrect.">
            <a:extLst>
              <a:ext uri="{FF2B5EF4-FFF2-40B4-BE49-F238E27FC236}">
                <a16:creationId xmlns:a16="http://schemas.microsoft.com/office/drawing/2014/main" id="{A1B50772-B5CE-9AB3-0E7F-21F37C265091}"/>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5676533" y="2733675"/>
            <a:ext cx="4848225" cy="2000250"/>
          </a:xfrm>
          <a:prstGeom prst="rect">
            <a:avLst/>
          </a:prstGeom>
        </p:spPr>
      </p:pic>
      <p:sp>
        <p:nvSpPr>
          <p:cNvPr id="25" name="TextBox 24">
            <a:extLst>
              <a:ext uri="{FF2B5EF4-FFF2-40B4-BE49-F238E27FC236}">
                <a16:creationId xmlns:a16="http://schemas.microsoft.com/office/drawing/2014/main" id="{3661072B-D767-F5A6-7A94-324CF35B3DDE}"/>
              </a:ext>
            </a:extLst>
          </p:cNvPr>
          <p:cNvSpPr txBox="1"/>
          <p:nvPr/>
        </p:nvSpPr>
        <p:spPr>
          <a:xfrm>
            <a:off x="5676534" y="4733925"/>
            <a:ext cx="4848225" cy="317500"/>
          </a:xfrm>
          <a:prstGeom prst="rect">
            <a:avLst/>
          </a:prstGeom>
        </p:spPr>
        <p:txBody>
          <a:bodyPr lIns="91440" tIns="45720" rIns="91440" bIns="45720" anchor="t">
            <a:normAutofit/>
          </a:bodyPr>
          <a:lstStyle/>
          <a:p>
            <a:r>
              <a:rPr lang="en-US" sz="1200"/>
              <a:t>Source: University of Hong Kong (n.d.)</a:t>
            </a:r>
          </a:p>
        </p:txBody>
      </p:sp>
    </p:spTree>
    <p:extLst>
      <p:ext uri="{BB962C8B-B14F-4D97-AF65-F5344CB8AC3E}">
        <p14:creationId xmlns:p14="http://schemas.microsoft.com/office/powerpoint/2010/main" val="5769657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0E837D-A516-789F-0130-BB5EC2FFA8C9}"/>
              </a:ext>
            </a:extLst>
          </p:cNvPr>
          <p:cNvSpPr>
            <a:spLocks noGrp="1"/>
          </p:cNvSpPr>
          <p:nvPr>
            <p:ph type="title"/>
          </p:nvPr>
        </p:nvSpPr>
        <p:spPr>
          <a:xfrm>
            <a:off x="1727332" y="236084"/>
            <a:ext cx="10071695" cy="751132"/>
          </a:xfrm>
        </p:spPr>
        <p:txBody>
          <a:bodyPr/>
          <a:lstStyle/>
          <a:p>
            <a:r>
              <a:rPr lang="en-US"/>
              <a:t>Evaluating the Fishbone Diagram</a:t>
            </a:r>
          </a:p>
        </p:txBody>
      </p:sp>
      <p:sp>
        <p:nvSpPr>
          <p:cNvPr id="7" name="TextBox 6">
            <a:extLst>
              <a:ext uri="{FF2B5EF4-FFF2-40B4-BE49-F238E27FC236}">
                <a16:creationId xmlns:a16="http://schemas.microsoft.com/office/drawing/2014/main" id="{6D8BE8C3-A2FB-ABF6-D098-CDBA854701C7}"/>
              </a:ext>
            </a:extLst>
          </p:cNvPr>
          <p:cNvSpPr txBox="1"/>
          <p:nvPr/>
        </p:nvSpPr>
        <p:spPr>
          <a:xfrm>
            <a:off x="1312984" y="1682261"/>
            <a:ext cx="3528646" cy="233910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a:latin typeface="Segoe UI"/>
                <a:cs typeface="Segoe UI"/>
              </a:rPr>
              <a:t>✅ </a:t>
            </a:r>
            <a:r>
              <a:rPr lang="en-US" sz="1600" b="1">
                <a:latin typeface="Segoe UI"/>
                <a:cs typeface="Segoe UI"/>
              </a:rPr>
              <a:t>ADVANTAGES </a:t>
            </a:r>
          </a:p>
          <a:p>
            <a:pPr algn="l"/>
            <a:endParaRPr lang="en-US" sz="1600">
              <a:latin typeface="Segoe UI"/>
              <a:cs typeface="Segoe UI"/>
            </a:endParaRPr>
          </a:p>
          <a:p>
            <a:endParaRPr lang="en-US" sz="1600">
              <a:latin typeface="Segoe UI"/>
              <a:cs typeface="Segoe UI"/>
            </a:endParaRPr>
          </a:p>
          <a:p>
            <a:pPr marL="171450" indent="-171450">
              <a:buFont typeface="Arial"/>
              <a:buChar char="•"/>
            </a:pPr>
            <a:r>
              <a:rPr lang="en-US" sz="1600">
                <a:latin typeface="Segoe UI"/>
                <a:cs typeface="Segoe UI"/>
              </a:rPr>
              <a:t>Identifies root causes</a:t>
            </a:r>
          </a:p>
          <a:p>
            <a:pPr marL="171450" indent="-171450">
              <a:buFont typeface="Arial"/>
              <a:buChar char="•"/>
            </a:pPr>
            <a:endParaRPr lang="en-US" sz="1600">
              <a:latin typeface="Segoe UI"/>
              <a:cs typeface="Segoe UI"/>
            </a:endParaRPr>
          </a:p>
          <a:p>
            <a:pPr marL="171450" indent="-171450">
              <a:buFont typeface="Arial"/>
              <a:buChar char="•"/>
            </a:pPr>
            <a:r>
              <a:rPr lang="en-US" sz="1600">
                <a:latin typeface="Segoe UI"/>
                <a:cs typeface="Segoe UI"/>
              </a:rPr>
              <a:t>Supports problem solving</a:t>
            </a:r>
          </a:p>
          <a:p>
            <a:pPr marL="171450" indent="-171450">
              <a:buFont typeface="Arial"/>
              <a:buChar char="•"/>
            </a:pPr>
            <a:endParaRPr lang="en-US" sz="1600">
              <a:latin typeface="Segoe UI"/>
              <a:cs typeface="Segoe UI"/>
            </a:endParaRPr>
          </a:p>
          <a:p>
            <a:pPr marL="171450" indent="-171450">
              <a:buFont typeface="Arial"/>
              <a:buChar char="•"/>
            </a:pPr>
            <a:r>
              <a:rPr lang="en-US" sz="1600">
                <a:latin typeface="Segoe UI"/>
                <a:cs typeface="Segoe UI"/>
              </a:rPr>
              <a:t>Easy to understand</a:t>
            </a:r>
          </a:p>
          <a:p>
            <a:endParaRPr lang="en-US"/>
          </a:p>
        </p:txBody>
      </p:sp>
      <p:sp>
        <p:nvSpPr>
          <p:cNvPr id="9" name="TextBox 8">
            <a:extLst>
              <a:ext uri="{FF2B5EF4-FFF2-40B4-BE49-F238E27FC236}">
                <a16:creationId xmlns:a16="http://schemas.microsoft.com/office/drawing/2014/main" id="{7BE3BF17-97DE-3E96-B7E8-B2691F84A0D8}"/>
              </a:ext>
            </a:extLst>
          </p:cNvPr>
          <p:cNvSpPr txBox="1"/>
          <p:nvPr/>
        </p:nvSpPr>
        <p:spPr>
          <a:xfrm>
            <a:off x="6951784" y="1682260"/>
            <a:ext cx="3739661" cy="264687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atin typeface="Segoe UI"/>
                <a:ea typeface="Segoe UI"/>
                <a:cs typeface="Segoe UI"/>
              </a:rPr>
              <a:t>❌</a:t>
            </a:r>
            <a:r>
              <a:rPr lang="en-US" sz="1600">
                <a:latin typeface="Segoe UI"/>
                <a:ea typeface="Segoe UI"/>
                <a:cs typeface="Segoe UI"/>
              </a:rPr>
              <a:t> </a:t>
            </a:r>
            <a:r>
              <a:rPr lang="en-US" sz="1600" b="1">
                <a:latin typeface="Segoe UI"/>
                <a:ea typeface="Segoe UI"/>
                <a:cs typeface="Segoe UI"/>
              </a:rPr>
              <a:t>LIMITATIONS</a:t>
            </a:r>
          </a:p>
          <a:p>
            <a:endParaRPr lang="en-US" sz="1600">
              <a:latin typeface="Segoe UI"/>
              <a:cs typeface="Segoe UI"/>
            </a:endParaRPr>
          </a:p>
          <a:p>
            <a:endParaRPr lang="en-US" sz="1600">
              <a:latin typeface="Segoe UI"/>
              <a:cs typeface="Segoe UI"/>
            </a:endParaRPr>
          </a:p>
          <a:p>
            <a:pPr marL="285750" indent="-285750">
              <a:buFont typeface="Arial"/>
              <a:buChar char="•"/>
            </a:pPr>
            <a:r>
              <a:rPr lang="en-US" sz="1600">
                <a:latin typeface="Segoe UI"/>
                <a:cs typeface="Segoe UI"/>
              </a:rPr>
              <a:t>Subjective analysis</a:t>
            </a:r>
          </a:p>
          <a:p>
            <a:pPr marL="285750" indent="-285750">
              <a:buFont typeface="Arial"/>
              <a:buChar char="•"/>
            </a:pPr>
            <a:endParaRPr lang="en-US" sz="1600">
              <a:latin typeface="Segoe UI"/>
              <a:cs typeface="Segoe UI"/>
            </a:endParaRPr>
          </a:p>
          <a:p>
            <a:pPr marL="285750" indent="-285750">
              <a:buFont typeface="Arial"/>
              <a:buChar char="•"/>
            </a:pPr>
            <a:r>
              <a:rPr lang="en-US" sz="1600">
                <a:latin typeface="Segoe UI"/>
                <a:cs typeface="Segoe UI"/>
              </a:rPr>
              <a:t>Does not prioritize causes</a:t>
            </a:r>
          </a:p>
          <a:p>
            <a:pPr marL="285750" indent="-285750">
              <a:buFont typeface="Arial"/>
              <a:buChar char="•"/>
            </a:pPr>
            <a:endParaRPr lang="en-US" sz="1600">
              <a:latin typeface="Segoe UI"/>
              <a:cs typeface="Segoe UI"/>
            </a:endParaRPr>
          </a:p>
          <a:p>
            <a:pPr marL="285750" indent="-285750">
              <a:buFont typeface="Arial"/>
              <a:buChar char="•"/>
            </a:pPr>
            <a:r>
              <a:rPr lang="en-US" sz="1600">
                <a:latin typeface="Segoe UI"/>
                <a:cs typeface="Segoe UI"/>
              </a:rPr>
              <a:t>Can oversimplify complex issues</a:t>
            </a:r>
          </a:p>
          <a:p>
            <a:pPr marL="285750" indent="-285750">
              <a:buFont typeface="Arial"/>
              <a:buChar char="•"/>
            </a:pPr>
            <a:endParaRPr lang="en-US">
              <a:latin typeface="Segoe UI"/>
              <a:cs typeface="Segoe UI"/>
            </a:endParaRPr>
          </a:p>
          <a:p>
            <a:pPr algn="ctr"/>
            <a:endParaRPr lang="en-US"/>
          </a:p>
        </p:txBody>
      </p:sp>
      <p:sp>
        <p:nvSpPr>
          <p:cNvPr id="10" name="TextBox 9">
            <a:extLst>
              <a:ext uri="{FF2B5EF4-FFF2-40B4-BE49-F238E27FC236}">
                <a16:creationId xmlns:a16="http://schemas.microsoft.com/office/drawing/2014/main" id="{6FC3F729-3231-0A77-3461-2756EBB73B8D}"/>
              </a:ext>
            </a:extLst>
          </p:cNvPr>
          <p:cNvSpPr txBox="1"/>
          <p:nvPr/>
        </p:nvSpPr>
        <p:spPr>
          <a:xfrm>
            <a:off x="1312983" y="4607168"/>
            <a:ext cx="5193324" cy="184665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latin typeface="Segoe UI"/>
                <a:cs typeface="Segoe UI"/>
              </a:rPr>
              <a:t>KEY INSIGHT</a:t>
            </a:r>
            <a:endParaRPr lang="en-US" b="1"/>
          </a:p>
          <a:p>
            <a:endParaRPr lang="en-US" sz="1400"/>
          </a:p>
          <a:p>
            <a:r>
              <a:rPr lang="en-US" sz="1600">
                <a:latin typeface="Segoe UI"/>
                <a:cs typeface="Segoe UI"/>
              </a:rPr>
              <a:t>The Fishbone Diagram helps identify the root</a:t>
            </a:r>
            <a:endParaRPr lang="en-US" sz="1600"/>
          </a:p>
          <a:p>
            <a:r>
              <a:rPr lang="en-US" sz="1600">
                <a:latin typeface="Segoe UI"/>
                <a:cs typeface="Segoe UI"/>
              </a:rPr>
              <a:t>causes of Basil's Bakery's declining sales;</a:t>
            </a:r>
            <a:endParaRPr lang="en-US" sz="1600"/>
          </a:p>
          <a:p>
            <a:r>
              <a:rPr lang="en-US" sz="1600">
                <a:latin typeface="Segoe UI"/>
                <a:cs typeface="Segoe UI"/>
              </a:rPr>
              <a:t>however, additional analysis may be required</a:t>
            </a:r>
            <a:endParaRPr lang="en-US" sz="1600"/>
          </a:p>
          <a:p>
            <a:r>
              <a:rPr lang="en-US" sz="1600">
                <a:latin typeface="Segoe UI"/>
                <a:cs typeface="Segoe UI"/>
              </a:rPr>
              <a:t>to determine which factors are most significant.</a:t>
            </a:r>
            <a:endParaRPr lang="en-US" sz="1600"/>
          </a:p>
          <a:p>
            <a:pPr algn="l"/>
            <a:endParaRPr lang="en-US"/>
          </a:p>
        </p:txBody>
      </p:sp>
      <p:sp>
        <p:nvSpPr>
          <p:cNvPr id="14" name="TextBox 13">
            <a:extLst>
              <a:ext uri="{FF2B5EF4-FFF2-40B4-BE49-F238E27FC236}">
                <a16:creationId xmlns:a16="http://schemas.microsoft.com/office/drawing/2014/main" id="{6A2398DF-88D0-E7A5-A92A-7F564468403D}"/>
              </a:ext>
            </a:extLst>
          </p:cNvPr>
          <p:cNvSpPr txBox="1"/>
          <p:nvPr/>
        </p:nvSpPr>
        <p:spPr>
          <a:xfrm>
            <a:off x="9577754" y="6236677"/>
            <a:ext cx="2250830" cy="32824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16" name="TextBox 15">
            <a:extLst>
              <a:ext uri="{FF2B5EF4-FFF2-40B4-BE49-F238E27FC236}">
                <a16:creationId xmlns:a16="http://schemas.microsoft.com/office/drawing/2014/main" id="{B3312E45-9A6C-BC17-F98C-23F9B9B56011}"/>
              </a:ext>
            </a:extLst>
          </p:cNvPr>
          <p:cNvSpPr txBox="1"/>
          <p:nvPr/>
        </p:nvSpPr>
        <p:spPr>
          <a:xfrm>
            <a:off x="9349153" y="5999333"/>
            <a:ext cx="2501050" cy="8771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a:latin typeface="Segoe UI"/>
                <a:cs typeface="Segoe UI"/>
              </a:rPr>
              <a:t>(Sproull, 2018)</a:t>
            </a:r>
            <a:endParaRPr lang="en-US"/>
          </a:p>
          <a:p>
            <a:r>
              <a:rPr lang="en-US" sz="1100">
                <a:latin typeface="Segoe UI"/>
                <a:cs typeface="Segoe UI"/>
              </a:rPr>
              <a:t>(</a:t>
            </a:r>
            <a:r>
              <a:rPr lang="en-US" sz="1100" err="1">
                <a:latin typeface="Segoe UI"/>
                <a:cs typeface="Segoe UI"/>
              </a:rPr>
              <a:t>Pione</a:t>
            </a:r>
            <a:r>
              <a:rPr lang="en-US" sz="1100">
                <a:latin typeface="Segoe UI"/>
                <a:cs typeface="Segoe UI"/>
              </a:rPr>
              <a:t> et al., 2026)</a:t>
            </a:r>
            <a:endParaRPr lang="en-US"/>
          </a:p>
          <a:p>
            <a:r>
              <a:rPr lang="en-US" sz="1100">
                <a:latin typeface="Segoe UI"/>
                <a:cs typeface="Segoe UI"/>
              </a:rPr>
              <a:t>(Ingham, 2026)</a:t>
            </a:r>
          </a:p>
          <a:p>
            <a:endParaRPr lang="en-US"/>
          </a:p>
        </p:txBody>
      </p:sp>
      <p:pic>
        <p:nvPicPr>
          <p:cNvPr id="18" name="Graphic 17">
            <a:extLst>
              <a:ext uri="{FF2B5EF4-FFF2-40B4-BE49-F238E27FC236}">
                <a16:creationId xmlns:a16="http://schemas.microsoft.com/office/drawing/2014/main" id="{7443D24D-178D-5840-2014-182BCB28FBE7}"/>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7309338" y="4214447"/>
            <a:ext cx="2039815" cy="2022230"/>
          </a:xfrm>
          <a:prstGeom prst="rect">
            <a:avLst/>
          </a:prstGeom>
        </p:spPr>
      </p:pic>
    </p:spTree>
    <p:extLst>
      <p:ext uri="{BB962C8B-B14F-4D97-AF65-F5344CB8AC3E}">
        <p14:creationId xmlns:p14="http://schemas.microsoft.com/office/powerpoint/2010/main" val="30834442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FE19EE-4ED2-617D-E228-7E8C77A04EFF}"/>
              </a:ext>
            </a:extLst>
          </p:cNvPr>
          <p:cNvSpPr>
            <a:spLocks noGrp="1"/>
          </p:cNvSpPr>
          <p:nvPr>
            <p:ph type="title"/>
          </p:nvPr>
        </p:nvSpPr>
        <p:spPr>
          <a:xfrm>
            <a:off x="610381" y="228916"/>
            <a:ext cx="9070126" cy="717164"/>
          </a:xfrm>
        </p:spPr>
        <p:txBody>
          <a:bodyPr>
            <a:normAutofit/>
          </a:bodyPr>
          <a:lstStyle/>
          <a:p>
            <a:r>
              <a:rPr lang="en-US"/>
              <a:t>       Fishbone Analysis of Declining Sales</a:t>
            </a:r>
          </a:p>
        </p:txBody>
      </p:sp>
      <p:grpSp>
        <p:nvGrpSpPr>
          <p:cNvPr id="10" name="Graphic 78">
            <a:extLst>
              <a:ext uri="{FF2B5EF4-FFF2-40B4-BE49-F238E27FC236}">
                <a16:creationId xmlns:a16="http://schemas.microsoft.com/office/drawing/2014/main" id="{2EDC2578-BDB0-4118-975D-CFCE02823D4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563724" y="776109"/>
            <a:ext cx="972241" cy="45718"/>
            <a:chOff x="4886325" y="3371754"/>
            <a:chExt cx="2418492" cy="113728"/>
          </a:xfrm>
          <a:solidFill>
            <a:schemeClr val="accent1"/>
          </a:solidFill>
        </p:grpSpPr>
        <p:sp>
          <p:nvSpPr>
            <p:cNvPr id="11" name="Graphic 78">
              <a:extLst>
                <a:ext uri="{FF2B5EF4-FFF2-40B4-BE49-F238E27FC236}">
                  <a16:creationId xmlns:a16="http://schemas.microsoft.com/office/drawing/2014/main" id="{FB6536F0-4A9C-46C9-96E9-22CBB33E61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325" y="3428428"/>
              <a:ext cx="2418302" cy="9525"/>
            </a:xfrm>
            <a:custGeom>
              <a:avLst/>
              <a:gdLst>
                <a:gd name="connsiteX0" fmla="*/ 0 w 2418302"/>
                <a:gd name="connsiteY0" fmla="*/ 0 h 9525"/>
                <a:gd name="connsiteX1" fmla="*/ 2418302 w 2418302"/>
                <a:gd name="connsiteY1" fmla="*/ 0 h 9525"/>
              </a:gdLst>
              <a:ahLst/>
              <a:cxnLst>
                <a:cxn ang="0">
                  <a:pos x="connsiteX0" y="connsiteY0"/>
                </a:cxn>
                <a:cxn ang="0">
                  <a:pos x="connsiteX1" y="connsiteY1"/>
                </a:cxn>
              </a:cxnLst>
              <a:rect l="l" t="t" r="r" b="b"/>
              <a:pathLst>
                <a:path w="2418302" h="9525">
                  <a:moveTo>
                    <a:pt x="0" y="0"/>
                  </a:moveTo>
                  <a:lnTo>
                    <a:pt x="2418302" y="0"/>
                  </a:lnTo>
                </a:path>
              </a:pathLst>
            </a:custGeom>
            <a:grpFill/>
            <a:ln w="9525" cap="flat">
              <a:noFill/>
              <a:prstDash val="solid"/>
              <a:miter/>
            </a:ln>
          </p:spPr>
          <p:txBody>
            <a:bodyPr rtlCol="0" anchor="ctr"/>
            <a:lstStyle/>
            <a:p>
              <a:pPr algn="ctr"/>
              <a:endParaRPr lang="en-US"/>
            </a:p>
          </p:txBody>
        </p:sp>
        <p:grpSp>
          <p:nvGrpSpPr>
            <p:cNvPr id="12" name="Graphic 78">
              <a:extLst>
                <a:ext uri="{FF2B5EF4-FFF2-40B4-BE49-F238E27FC236}">
                  <a16:creationId xmlns:a16="http://schemas.microsoft.com/office/drawing/2014/main" id="{DFD6A33A-F889-42D7-ADC2-DD9B88DF060D}"/>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4886709" y="3371754"/>
              <a:ext cx="2418108" cy="113728"/>
              <a:chOff x="4886709" y="3371754"/>
              <a:chExt cx="2418108" cy="113728"/>
            </a:xfrm>
            <a:grpFill/>
          </p:grpSpPr>
          <p:sp>
            <p:nvSpPr>
              <p:cNvPr id="13" name="Graphic 78">
                <a:extLst>
                  <a:ext uri="{FF2B5EF4-FFF2-40B4-BE49-F238E27FC236}">
                    <a16:creationId xmlns:a16="http://schemas.microsoft.com/office/drawing/2014/main" id="{C375AFD7-9E86-4D19-B86E-C936D33B0D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5088" y="3474384"/>
                <a:ext cx="32575" cy="2906"/>
              </a:xfrm>
              <a:custGeom>
                <a:avLst/>
                <a:gdLst>
                  <a:gd name="connsiteX0" fmla="*/ 0 w 32575"/>
                  <a:gd name="connsiteY0" fmla="*/ 49 h 2906"/>
                  <a:gd name="connsiteX1" fmla="*/ 32576 w 32575"/>
                  <a:gd name="connsiteY1" fmla="*/ 2907 h 2906"/>
                  <a:gd name="connsiteX2" fmla="*/ 0 w 32575"/>
                  <a:gd name="connsiteY2" fmla="*/ 49 h 2906"/>
                </a:gdLst>
                <a:ahLst/>
                <a:cxnLst>
                  <a:cxn ang="0">
                    <a:pos x="connsiteX0" y="connsiteY0"/>
                  </a:cxn>
                  <a:cxn ang="0">
                    <a:pos x="connsiteX1" y="connsiteY1"/>
                  </a:cxn>
                  <a:cxn ang="0">
                    <a:pos x="connsiteX2" y="connsiteY2"/>
                  </a:cxn>
                </a:cxnLst>
                <a:rect l="l" t="t" r="r" b="b"/>
                <a:pathLst>
                  <a:path w="32575" h="2906">
                    <a:moveTo>
                      <a:pt x="0" y="49"/>
                    </a:moveTo>
                    <a:cubicBezTo>
                      <a:pt x="7430" y="2335"/>
                      <a:pt x="20384" y="2526"/>
                      <a:pt x="32576" y="2907"/>
                    </a:cubicBezTo>
                    <a:cubicBezTo>
                      <a:pt x="23146" y="716"/>
                      <a:pt x="13240" y="-236"/>
                      <a:pt x="0" y="49"/>
                    </a:cubicBezTo>
                    <a:close/>
                  </a:path>
                </a:pathLst>
              </a:custGeom>
              <a:grpFill/>
              <a:ln w="9525" cap="flat">
                <a:noFill/>
                <a:prstDash val="solid"/>
                <a:miter/>
              </a:ln>
            </p:spPr>
            <p:txBody>
              <a:bodyPr rtlCol="0" anchor="ctr"/>
              <a:lstStyle/>
              <a:p>
                <a:pPr algn="ctr"/>
                <a:endParaRPr lang="en-US"/>
              </a:p>
            </p:txBody>
          </p:sp>
          <p:sp>
            <p:nvSpPr>
              <p:cNvPr id="14" name="Graphic 78">
                <a:extLst>
                  <a:ext uri="{FF2B5EF4-FFF2-40B4-BE49-F238E27FC236}">
                    <a16:creationId xmlns:a16="http://schemas.microsoft.com/office/drawing/2014/main" id="{4102C78E-31A2-4DB3-8790-415EB0B48A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7758" y="3477344"/>
                <a:ext cx="380" cy="42"/>
              </a:xfrm>
              <a:custGeom>
                <a:avLst/>
                <a:gdLst>
                  <a:gd name="connsiteX0" fmla="*/ 190 w 380"/>
                  <a:gd name="connsiteY0" fmla="*/ 42 h 42"/>
                  <a:gd name="connsiteX1" fmla="*/ 381 w 380"/>
                  <a:gd name="connsiteY1" fmla="*/ 42 h 42"/>
                  <a:gd name="connsiteX2" fmla="*/ 0 w 380"/>
                  <a:gd name="connsiteY2" fmla="*/ 42 h 42"/>
                  <a:gd name="connsiteX3" fmla="*/ 190 w 380"/>
                  <a:gd name="connsiteY3" fmla="*/ 42 h 42"/>
                </a:gdLst>
                <a:ahLst/>
                <a:cxnLst>
                  <a:cxn ang="0">
                    <a:pos x="connsiteX0" y="connsiteY0"/>
                  </a:cxn>
                  <a:cxn ang="0">
                    <a:pos x="connsiteX1" y="connsiteY1"/>
                  </a:cxn>
                  <a:cxn ang="0">
                    <a:pos x="connsiteX2" y="connsiteY2"/>
                  </a:cxn>
                  <a:cxn ang="0">
                    <a:pos x="connsiteX3" y="connsiteY3"/>
                  </a:cxn>
                </a:cxnLst>
                <a:rect l="l" t="t" r="r" b="b"/>
                <a:pathLst>
                  <a:path w="380" h="42">
                    <a:moveTo>
                      <a:pt x="190" y="42"/>
                    </a:moveTo>
                    <a:cubicBezTo>
                      <a:pt x="190" y="42"/>
                      <a:pt x="286" y="42"/>
                      <a:pt x="381" y="42"/>
                    </a:cubicBezTo>
                    <a:cubicBezTo>
                      <a:pt x="190" y="42"/>
                      <a:pt x="95" y="42"/>
                      <a:pt x="0" y="42"/>
                    </a:cubicBezTo>
                    <a:cubicBezTo>
                      <a:pt x="0" y="-53"/>
                      <a:pt x="95" y="42"/>
                      <a:pt x="190" y="42"/>
                    </a:cubicBezTo>
                    <a:close/>
                  </a:path>
                </a:pathLst>
              </a:custGeom>
              <a:grpFill/>
              <a:ln w="9525" cap="flat">
                <a:noFill/>
                <a:prstDash val="solid"/>
                <a:miter/>
              </a:ln>
            </p:spPr>
            <p:txBody>
              <a:bodyPr rtlCol="0" anchor="ctr"/>
              <a:lstStyle/>
              <a:p>
                <a:pPr algn="ctr"/>
                <a:endParaRPr lang="en-US"/>
              </a:p>
            </p:txBody>
          </p:sp>
          <p:sp>
            <p:nvSpPr>
              <p:cNvPr id="15" name="Graphic 78">
                <a:extLst>
                  <a:ext uri="{FF2B5EF4-FFF2-40B4-BE49-F238E27FC236}">
                    <a16:creationId xmlns:a16="http://schemas.microsoft.com/office/drawing/2014/main" id="{4F3E144D-8167-438A-B67F-50F5D9C0C3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285577" y="3374517"/>
                <a:ext cx="10001" cy="190"/>
              </a:xfrm>
              <a:custGeom>
                <a:avLst/>
                <a:gdLst>
                  <a:gd name="connsiteX0" fmla="*/ 10001 w 10001"/>
                  <a:gd name="connsiteY0" fmla="*/ 0 h 190"/>
                  <a:gd name="connsiteX1" fmla="*/ 0 w 10001"/>
                  <a:gd name="connsiteY1" fmla="*/ 191 h 190"/>
                  <a:gd name="connsiteX2" fmla="*/ 10001 w 10001"/>
                  <a:gd name="connsiteY2" fmla="*/ 0 h 190"/>
                </a:gdLst>
                <a:ahLst/>
                <a:cxnLst>
                  <a:cxn ang="0">
                    <a:pos x="connsiteX0" y="connsiteY0"/>
                  </a:cxn>
                  <a:cxn ang="0">
                    <a:pos x="connsiteX1" y="connsiteY1"/>
                  </a:cxn>
                  <a:cxn ang="0">
                    <a:pos x="connsiteX2" y="connsiteY2"/>
                  </a:cxn>
                </a:cxnLst>
                <a:rect l="l" t="t" r="r" b="b"/>
                <a:pathLst>
                  <a:path w="10001" h="190">
                    <a:moveTo>
                      <a:pt x="10001" y="0"/>
                    </a:moveTo>
                    <a:cubicBezTo>
                      <a:pt x="6953" y="0"/>
                      <a:pt x="3524" y="95"/>
                      <a:pt x="0" y="191"/>
                    </a:cubicBezTo>
                    <a:cubicBezTo>
                      <a:pt x="3334" y="191"/>
                      <a:pt x="6763" y="191"/>
                      <a:pt x="10001" y="0"/>
                    </a:cubicBezTo>
                    <a:close/>
                  </a:path>
                </a:pathLst>
              </a:custGeom>
              <a:grpFill/>
              <a:ln w="9525" cap="flat">
                <a:noFill/>
                <a:prstDash val="solid"/>
                <a:miter/>
              </a:ln>
            </p:spPr>
            <p:txBody>
              <a:bodyPr rtlCol="0" anchor="ctr"/>
              <a:lstStyle/>
              <a:p>
                <a:pPr algn="ctr"/>
                <a:endParaRPr lang="en-US"/>
              </a:p>
            </p:txBody>
          </p:sp>
          <p:sp>
            <p:nvSpPr>
              <p:cNvPr id="16" name="Graphic 78">
                <a:extLst>
                  <a:ext uri="{FF2B5EF4-FFF2-40B4-BE49-F238E27FC236}">
                    <a16:creationId xmlns:a16="http://schemas.microsoft.com/office/drawing/2014/main" id="{4BE2135F-02C1-449F-B195-232E9AFDD6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86709" y="3371754"/>
                <a:ext cx="2418108" cy="113728"/>
              </a:xfrm>
              <a:custGeom>
                <a:avLst/>
                <a:gdLst>
                  <a:gd name="connsiteX0" fmla="*/ 632266 w 2418108"/>
                  <a:gd name="connsiteY0" fmla="*/ 112205 h 113728"/>
                  <a:gd name="connsiteX1" fmla="*/ 723039 w 2418108"/>
                  <a:gd name="connsiteY1" fmla="*/ 109538 h 113728"/>
                  <a:gd name="connsiteX2" fmla="*/ 735136 w 2418108"/>
                  <a:gd name="connsiteY2" fmla="*/ 111823 h 113728"/>
                  <a:gd name="connsiteX3" fmla="*/ 752471 w 2418108"/>
                  <a:gd name="connsiteY3" fmla="*/ 108680 h 113728"/>
                  <a:gd name="connsiteX4" fmla="*/ 772569 w 2418108"/>
                  <a:gd name="connsiteY4" fmla="*/ 110585 h 113728"/>
                  <a:gd name="connsiteX5" fmla="*/ 1112993 w 2418108"/>
                  <a:gd name="connsiteY5" fmla="*/ 112967 h 113728"/>
                  <a:gd name="connsiteX6" fmla="*/ 1083465 w 2418108"/>
                  <a:gd name="connsiteY6" fmla="*/ 108776 h 113728"/>
                  <a:gd name="connsiteX7" fmla="*/ 1296825 w 2418108"/>
                  <a:gd name="connsiteY7" fmla="*/ 108966 h 113728"/>
                  <a:gd name="connsiteX8" fmla="*/ 1346736 w 2418108"/>
                  <a:gd name="connsiteY8" fmla="*/ 103632 h 113728"/>
                  <a:gd name="connsiteX9" fmla="*/ 1360643 w 2418108"/>
                  <a:gd name="connsiteY9" fmla="*/ 107633 h 113728"/>
                  <a:gd name="connsiteX10" fmla="*/ 1381788 w 2418108"/>
                  <a:gd name="connsiteY10" fmla="*/ 107442 h 113728"/>
                  <a:gd name="connsiteX11" fmla="*/ 1371692 w 2418108"/>
                  <a:gd name="connsiteY11" fmla="*/ 106490 h 113728"/>
                  <a:gd name="connsiteX12" fmla="*/ 1430080 w 2418108"/>
                  <a:gd name="connsiteY12" fmla="*/ 105537 h 113728"/>
                  <a:gd name="connsiteX13" fmla="*/ 1420269 w 2418108"/>
                  <a:gd name="connsiteY13" fmla="*/ 104108 h 113728"/>
                  <a:gd name="connsiteX14" fmla="*/ 1455702 w 2418108"/>
                  <a:gd name="connsiteY14" fmla="*/ 107061 h 113728"/>
                  <a:gd name="connsiteX15" fmla="*/ 1439414 w 2418108"/>
                  <a:gd name="connsiteY15" fmla="*/ 108109 h 113728"/>
                  <a:gd name="connsiteX16" fmla="*/ 1503613 w 2418108"/>
                  <a:gd name="connsiteY16" fmla="*/ 105918 h 113728"/>
                  <a:gd name="connsiteX17" fmla="*/ 1495802 w 2418108"/>
                  <a:gd name="connsiteY17" fmla="*/ 105823 h 113728"/>
                  <a:gd name="connsiteX18" fmla="*/ 1695923 w 2418108"/>
                  <a:gd name="connsiteY18" fmla="*/ 95155 h 113728"/>
                  <a:gd name="connsiteX19" fmla="*/ 1684016 w 2418108"/>
                  <a:gd name="connsiteY19" fmla="*/ 92488 h 113728"/>
                  <a:gd name="connsiteX20" fmla="*/ 1706210 w 2418108"/>
                  <a:gd name="connsiteY20" fmla="*/ 90202 h 113728"/>
                  <a:gd name="connsiteX21" fmla="*/ 1693351 w 2418108"/>
                  <a:gd name="connsiteY21" fmla="*/ 98108 h 113728"/>
                  <a:gd name="connsiteX22" fmla="*/ 2058539 w 2418108"/>
                  <a:gd name="connsiteY22" fmla="*/ 102203 h 113728"/>
                  <a:gd name="connsiteX23" fmla="*/ 2064540 w 2418108"/>
                  <a:gd name="connsiteY23" fmla="*/ 95060 h 113728"/>
                  <a:gd name="connsiteX24" fmla="*/ 2227132 w 2418108"/>
                  <a:gd name="connsiteY24" fmla="*/ 96203 h 113728"/>
                  <a:gd name="connsiteX25" fmla="*/ 2245229 w 2418108"/>
                  <a:gd name="connsiteY25" fmla="*/ 96869 h 113728"/>
                  <a:gd name="connsiteX26" fmla="*/ 2254278 w 2418108"/>
                  <a:gd name="connsiteY26" fmla="*/ 94393 h 113728"/>
                  <a:gd name="connsiteX27" fmla="*/ 2418108 w 2418108"/>
                  <a:gd name="connsiteY27" fmla="*/ 5810 h 113728"/>
                  <a:gd name="connsiteX28" fmla="*/ 2399058 w 2418108"/>
                  <a:gd name="connsiteY28" fmla="*/ 2858 h 113728"/>
                  <a:gd name="connsiteX29" fmla="*/ 2241039 w 2418108"/>
                  <a:gd name="connsiteY29" fmla="*/ 1905 h 113728"/>
                  <a:gd name="connsiteX30" fmla="*/ 2243991 w 2418108"/>
                  <a:gd name="connsiteY30" fmla="*/ 1048 h 113728"/>
                  <a:gd name="connsiteX31" fmla="*/ 2197128 w 2418108"/>
                  <a:gd name="connsiteY31" fmla="*/ 0 h 113728"/>
                  <a:gd name="connsiteX32" fmla="*/ 1710591 w 2418108"/>
                  <a:gd name="connsiteY32" fmla="*/ 6287 h 113728"/>
                  <a:gd name="connsiteX33" fmla="*/ 1713353 w 2418108"/>
                  <a:gd name="connsiteY33" fmla="*/ 5906 h 113728"/>
                  <a:gd name="connsiteX34" fmla="*/ 1210814 w 2418108"/>
                  <a:gd name="connsiteY34" fmla="*/ 7715 h 113728"/>
                  <a:gd name="connsiteX35" fmla="*/ 684463 w 2418108"/>
                  <a:gd name="connsiteY35" fmla="*/ 13716 h 113728"/>
                  <a:gd name="connsiteX36" fmla="*/ 687511 w 2418108"/>
                  <a:gd name="connsiteY36" fmla="*/ 12859 h 113728"/>
                  <a:gd name="connsiteX37" fmla="*/ 435670 w 2418108"/>
                  <a:gd name="connsiteY37" fmla="*/ 12192 h 113728"/>
                  <a:gd name="connsiteX38" fmla="*/ 440718 w 2418108"/>
                  <a:gd name="connsiteY38" fmla="*/ 12668 h 113728"/>
                  <a:gd name="connsiteX39" fmla="*/ 386807 w 2418108"/>
                  <a:gd name="connsiteY39" fmla="*/ 9906 h 113728"/>
                  <a:gd name="connsiteX40" fmla="*/ 16856 w 2418108"/>
                  <a:gd name="connsiteY40" fmla="*/ 12192 h 113728"/>
                  <a:gd name="connsiteX41" fmla="*/ 63528 w 2418108"/>
                  <a:gd name="connsiteY41" fmla="*/ 102870 h 113728"/>
                  <a:gd name="connsiteX42" fmla="*/ 42668 w 2418108"/>
                  <a:gd name="connsiteY42" fmla="*/ 102584 h 113728"/>
                  <a:gd name="connsiteX43" fmla="*/ 41430 w 2418108"/>
                  <a:gd name="connsiteY43" fmla="*/ 105537 h 113728"/>
                  <a:gd name="connsiteX44" fmla="*/ 54575 w 2418108"/>
                  <a:gd name="connsiteY44" fmla="*/ 105347 h 113728"/>
                  <a:gd name="connsiteX45" fmla="*/ 388140 w 2418108"/>
                  <a:gd name="connsiteY45" fmla="*/ 112109 h 113728"/>
                  <a:gd name="connsiteX46" fmla="*/ 482152 w 2418108"/>
                  <a:gd name="connsiteY46" fmla="*/ 113729 h 113728"/>
                  <a:gd name="connsiteX47" fmla="*/ 632266 w 2418108"/>
                  <a:gd name="connsiteY47" fmla="*/ 112205 h 113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18108" h="113728">
                    <a:moveTo>
                      <a:pt x="632266" y="112205"/>
                    </a:moveTo>
                    <a:cubicBezTo>
                      <a:pt x="656364" y="104680"/>
                      <a:pt x="694940" y="114110"/>
                      <a:pt x="723039" y="109538"/>
                    </a:cubicBezTo>
                    <a:cubicBezTo>
                      <a:pt x="722849" y="109919"/>
                      <a:pt x="735898" y="110109"/>
                      <a:pt x="735136" y="111823"/>
                    </a:cubicBezTo>
                    <a:cubicBezTo>
                      <a:pt x="735041" y="108776"/>
                      <a:pt x="767616" y="112300"/>
                      <a:pt x="752471" y="108680"/>
                    </a:cubicBezTo>
                    <a:cubicBezTo>
                      <a:pt x="754757" y="107633"/>
                      <a:pt x="790571" y="107633"/>
                      <a:pt x="772569" y="110585"/>
                    </a:cubicBezTo>
                    <a:cubicBezTo>
                      <a:pt x="822099" y="111633"/>
                      <a:pt x="1059653" y="114395"/>
                      <a:pt x="1112993" y="112967"/>
                    </a:cubicBezTo>
                    <a:cubicBezTo>
                      <a:pt x="1106135" y="110776"/>
                      <a:pt x="1089656" y="112205"/>
                      <a:pt x="1083465" y="108776"/>
                    </a:cubicBezTo>
                    <a:cubicBezTo>
                      <a:pt x="1153950" y="111728"/>
                      <a:pt x="1230626" y="113157"/>
                      <a:pt x="1296825" y="108966"/>
                    </a:cubicBezTo>
                    <a:cubicBezTo>
                      <a:pt x="1277680" y="103251"/>
                      <a:pt x="1356071" y="110966"/>
                      <a:pt x="1346736" y="103632"/>
                    </a:cubicBezTo>
                    <a:cubicBezTo>
                      <a:pt x="1351213" y="105347"/>
                      <a:pt x="1374454" y="106109"/>
                      <a:pt x="1360643" y="107633"/>
                    </a:cubicBezTo>
                    <a:cubicBezTo>
                      <a:pt x="1368548" y="107728"/>
                      <a:pt x="1376168" y="108299"/>
                      <a:pt x="1381788" y="107442"/>
                    </a:cubicBezTo>
                    <a:lnTo>
                      <a:pt x="1371692" y="106490"/>
                    </a:lnTo>
                    <a:cubicBezTo>
                      <a:pt x="1398266" y="106013"/>
                      <a:pt x="1412744" y="108680"/>
                      <a:pt x="1430080" y="105537"/>
                    </a:cubicBezTo>
                    <a:lnTo>
                      <a:pt x="1420269" y="104108"/>
                    </a:lnTo>
                    <a:cubicBezTo>
                      <a:pt x="1436176" y="103918"/>
                      <a:pt x="1449416" y="103632"/>
                      <a:pt x="1455702" y="107061"/>
                    </a:cubicBezTo>
                    <a:lnTo>
                      <a:pt x="1439414" y="108109"/>
                    </a:lnTo>
                    <a:cubicBezTo>
                      <a:pt x="1465799" y="108014"/>
                      <a:pt x="1481610" y="107823"/>
                      <a:pt x="1503613" y="105918"/>
                    </a:cubicBezTo>
                    <a:lnTo>
                      <a:pt x="1495802" y="105823"/>
                    </a:lnTo>
                    <a:cubicBezTo>
                      <a:pt x="1523806" y="102394"/>
                      <a:pt x="1670110" y="99441"/>
                      <a:pt x="1695923" y="95155"/>
                    </a:cubicBezTo>
                    <a:lnTo>
                      <a:pt x="1684016" y="92488"/>
                    </a:lnTo>
                    <a:lnTo>
                      <a:pt x="1706210" y="90202"/>
                    </a:lnTo>
                    <a:cubicBezTo>
                      <a:pt x="1703543" y="90202"/>
                      <a:pt x="1695542" y="98965"/>
                      <a:pt x="1693351" y="98108"/>
                    </a:cubicBezTo>
                    <a:cubicBezTo>
                      <a:pt x="1757549" y="99441"/>
                      <a:pt x="2045109" y="91345"/>
                      <a:pt x="2058539" y="102203"/>
                    </a:cubicBezTo>
                    <a:cubicBezTo>
                      <a:pt x="2079780" y="101917"/>
                      <a:pt x="2071303" y="103918"/>
                      <a:pt x="2064540" y="95060"/>
                    </a:cubicBezTo>
                    <a:cubicBezTo>
                      <a:pt x="2086638" y="95441"/>
                      <a:pt x="2259707" y="88773"/>
                      <a:pt x="2227132" y="96203"/>
                    </a:cubicBezTo>
                    <a:cubicBezTo>
                      <a:pt x="2232371" y="96298"/>
                      <a:pt x="2240372" y="95917"/>
                      <a:pt x="2245229" y="96869"/>
                    </a:cubicBezTo>
                    <a:cubicBezTo>
                      <a:pt x="2235704" y="94583"/>
                      <a:pt x="2261708" y="95345"/>
                      <a:pt x="2254278" y="94393"/>
                    </a:cubicBezTo>
                    <a:cubicBezTo>
                      <a:pt x="2395724" y="108776"/>
                      <a:pt x="2341527" y="36576"/>
                      <a:pt x="2418108" y="5810"/>
                    </a:cubicBezTo>
                    <a:cubicBezTo>
                      <a:pt x="2398772" y="4763"/>
                      <a:pt x="2335717" y="7239"/>
                      <a:pt x="2399058" y="2858"/>
                    </a:cubicBezTo>
                    <a:cubicBezTo>
                      <a:pt x="2343527" y="-572"/>
                      <a:pt x="2296283" y="1238"/>
                      <a:pt x="2241039" y="1905"/>
                    </a:cubicBezTo>
                    <a:lnTo>
                      <a:pt x="2243991" y="1048"/>
                    </a:lnTo>
                    <a:cubicBezTo>
                      <a:pt x="2234181" y="-381"/>
                      <a:pt x="2214845" y="1524"/>
                      <a:pt x="2197128" y="0"/>
                    </a:cubicBezTo>
                    <a:cubicBezTo>
                      <a:pt x="2115880" y="6096"/>
                      <a:pt x="1816128" y="3524"/>
                      <a:pt x="1710591" y="6287"/>
                    </a:cubicBezTo>
                    <a:lnTo>
                      <a:pt x="1713353" y="5906"/>
                    </a:lnTo>
                    <a:cubicBezTo>
                      <a:pt x="1577146" y="5429"/>
                      <a:pt x="1349308" y="11240"/>
                      <a:pt x="1210814" y="7715"/>
                    </a:cubicBezTo>
                    <a:cubicBezTo>
                      <a:pt x="1095848" y="23717"/>
                      <a:pt x="819051" y="5429"/>
                      <a:pt x="684463" y="13716"/>
                    </a:cubicBezTo>
                    <a:lnTo>
                      <a:pt x="687511" y="12859"/>
                    </a:lnTo>
                    <a:cubicBezTo>
                      <a:pt x="655316" y="14192"/>
                      <a:pt x="473008" y="10954"/>
                      <a:pt x="435670" y="12192"/>
                    </a:cubicBezTo>
                    <a:lnTo>
                      <a:pt x="440718" y="12668"/>
                    </a:lnTo>
                    <a:cubicBezTo>
                      <a:pt x="408047" y="14764"/>
                      <a:pt x="412524" y="11049"/>
                      <a:pt x="386807" y="9906"/>
                    </a:cubicBezTo>
                    <a:cubicBezTo>
                      <a:pt x="275174" y="28004"/>
                      <a:pt x="142395" y="18764"/>
                      <a:pt x="16856" y="12192"/>
                    </a:cubicBezTo>
                    <a:cubicBezTo>
                      <a:pt x="-6195" y="35528"/>
                      <a:pt x="-17434" y="114395"/>
                      <a:pt x="63528" y="102870"/>
                    </a:cubicBezTo>
                    <a:cubicBezTo>
                      <a:pt x="63528" y="102870"/>
                      <a:pt x="42668" y="102584"/>
                      <a:pt x="42668" y="102584"/>
                    </a:cubicBezTo>
                    <a:cubicBezTo>
                      <a:pt x="58004" y="103156"/>
                      <a:pt x="47336" y="104299"/>
                      <a:pt x="41430" y="105537"/>
                    </a:cubicBezTo>
                    <a:cubicBezTo>
                      <a:pt x="46764" y="105537"/>
                      <a:pt x="68386" y="107442"/>
                      <a:pt x="54575" y="105347"/>
                    </a:cubicBezTo>
                    <a:cubicBezTo>
                      <a:pt x="158588" y="108109"/>
                      <a:pt x="297462" y="110109"/>
                      <a:pt x="388140" y="112109"/>
                    </a:cubicBezTo>
                    <a:cubicBezTo>
                      <a:pt x="420525" y="113348"/>
                      <a:pt x="453577" y="106680"/>
                      <a:pt x="482152" y="113729"/>
                    </a:cubicBezTo>
                    <a:cubicBezTo>
                      <a:pt x="477580" y="111919"/>
                      <a:pt x="629885" y="111728"/>
                      <a:pt x="632266" y="112205"/>
                    </a:cubicBezTo>
                    <a:close/>
                  </a:path>
                </a:pathLst>
              </a:custGeom>
              <a:grpFill/>
              <a:ln w="9525" cap="flat">
                <a:noFill/>
                <a:prstDash val="solid"/>
                <a:miter/>
              </a:ln>
            </p:spPr>
            <p:txBody>
              <a:bodyPr rtlCol="0" anchor="ctr"/>
              <a:lstStyle/>
              <a:p>
                <a:pPr algn="ctr"/>
                <a:endParaRPr lang="en-US"/>
              </a:p>
            </p:txBody>
          </p:sp>
        </p:grpSp>
      </p:grpSp>
      <p:sp>
        <p:nvSpPr>
          <p:cNvPr id="18" name="Freeform: Shape 17">
            <a:extLst>
              <a:ext uri="{FF2B5EF4-FFF2-40B4-BE49-F238E27FC236}">
                <a16:creationId xmlns:a16="http://schemas.microsoft.com/office/drawing/2014/main" id="{808D4A0C-A317-468C-ABC7-9713599D8A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5100515"/>
            <a:ext cx="5486401" cy="1757485"/>
          </a:xfrm>
          <a:custGeom>
            <a:avLst/>
            <a:gdLst>
              <a:gd name="connsiteX0" fmla="*/ 2025355 w 2438970"/>
              <a:gd name="connsiteY0" fmla="*/ 235 h 1341332"/>
              <a:gd name="connsiteX1" fmla="*/ 2381960 w 2438970"/>
              <a:gd name="connsiteY1" fmla="*/ 44517 h 1341332"/>
              <a:gd name="connsiteX2" fmla="*/ 2438970 w 2438970"/>
              <a:gd name="connsiteY2" fmla="*/ 58872 h 1341332"/>
              <a:gd name="connsiteX3" fmla="*/ 2438970 w 2438970"/>
              <a:gd name="connsiteY3" fmla="*/ 1341332 h 1341332"/>
              <a:gd name="connsiteX4" fmla="*/ 0 w 2438970"/>
              <a:gd name="connsiteY4" fmla="*/ 1341332 h 1341332"/>
              <a:gd name="connsiteX5" fmla="*/ 13333 w 2438970"/>
              <a:gd name="connsiteY5" fmla="*/ 1328018 h 1341332"/>
              <a:gd name="connsiteX6" fmla="*/ 936262 w 2438970"/>
              <a:gd name="connsiteY6" fmla="*/ 459947 h 1341332"/>
              <a:gd name="connsiteX7" fmla="*/ 1554028 w 2438970"/>
              <a:gd name="connsiteY7" fmla="*/ 71153 h 1341332"/>
              <a:gd name="connsiteX8" fmla="*/ 2025355 w 2438970"/>
              <a:gd name="connsiteY8" fmla="*/ 235 h 1341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38970" h="1341332">
                <a:moveTo>
                  <a:pt x="2025355" y="235"/>
                </a:moveTo>
                <a:cubicBezTo>
                  <a:pt x="2143847" y="2306"/>
                  <a:pt x="2262766" y="17993"/>
                  <a:pt x="2381960" y="44517"/>
                </a:cubicBezTo>
                <a:lnTo>
                  <a:pt x="2438970" y="58872"/>
                </a:lnTo>
                <a:lnTo>
                  <a:pt x="2438970" y="1341332"/>
                </a:lnTo>
                <a:lnTo>
                  <a:pt x="0" y="1341332"/>
                </a:lnTo>
                <a:lnTo>
                  <a:pt x="13333" y="1328018"/>
                </a:lnTo>
                <a:cubicBezTo>
                  <a:pt x="324723" y="1028950"/>
                  <a:pt x="645390" y="738459"/>
                  <a:pt x="936262" y="459947"/>
                </a:cubicBezTo>
                <a:cubicBezTo>
                  <a:pt x="1139660" y="265152"/>
                  <a:pt x="1345794" y="140817"/>
                  <a:pt x="1554028" y="71153"/>
                </a:cubicBezTo>
                <a:cubicBezTo>
                  <a:pt x="1710136" y="18918"/>
                  <a:pt x="1867365" y="-2526"/>
                  <a:pt x="2025355" y="235"/>
                </a:cubicBezTo>
                <a:close/>
              </a:path>
            </a:pathLst>
          </a:cu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20" name="Group 19">
            <a:extLst>
              <a:ext uri="{FF2B5EF4-FFF2-40B4-BE49-F238E27FC236}">
                <a16:creationId xmlns:a16="http://schemas.microsoft.com/office/drawing/2014/main" id="{66D15788-48EC-465C-BB15-0E2B97EE0D4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75364" y="4799663"/>
            <a:ext cx="886141" cy="802496"/>
            <a:chOff x="10948005" y="3272152"/>
            <a:chExt cx="868640" cy="786648"/>
          </a:xfrm>
          <a:solidFill>
            <a:schemeClr val="accent1"/>
          </a:solidFill>
        </p:grpSpPr>
        <p:sp>
          <p:nvSpPr>
            <p:cNvPr id="21" name="Freeform: Shape 20">
              <a:extLst>
                <a:ext uri="{FF2B5EF4-FFF2-40B4-BE49-F238E27FC236}">
                  <a16:creationId xmlns:a16="http://schemas.microsoft.com/office/drawing/2014/main" id="{25CD05F5-33B9-4797-9B70-3606E7518F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94317" y="3944888"/>
              <a:ext cx="128449" cy="113912"/>
            </a:xfrm>
            <a:custGeom>
              <a:avLst/>
              <a:gdLst>
                <a:gd name="connsiteX0" fmla="*/ 237621 w 453152"/>
                <a:gd name="connsiteY0" fmla="*/ 965 h 401867"/>
                <a:gd name="connsiteX1" fmla="*/ 370246 w 453152"/>
                <a:gd name="connsiteY1" fmla="*/ 23666 h 401867"/>
                <a:gd name="connsiteX2" fmla="*/ 437392 w 453152"/>
                <a:gd name="connsiteY2" fmla="*/ 198545 h 401867"/>
                <a:gd name="connsiteX3" fmla="*/ 67745 w 453152"/>
                <a:gd name="connsiteY3" fmla="*/ 392003 h 401867"/>
                <a:gd name="connsiteX4" fmla="*/ 911 w 453152"/>
                <a:gd name="connsiteY4" fmla="*/ 254095 h 401867"/>
                <a:gd name="connsiteX5" fmla="*/ 115564 w 453152"/>
                <a:gd name="connsiteY5" fmla="*/ 51160 h 401867"/>
                <a:gd name="connsiteX6" fmla="*/ 237621 w 453152"/>
                <a:gd name="connsiteY6" fmla="*/ 965 h 401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3152" h="401867">
                  <a:moveTo>
                    <a:pt x="237621" y="965"/>
                  </a:moveTo>
                  <a:cubicBezTo>
                    <a:pt x="283632" y="-2971"/>
                    <a:pt x="331405" y="5243"/>
                    <a:pt x="370246" y="23666"/>
                  </a:cubicBezTo>
                  <a:cubicBezTo>
                    <a:pt x="436830" y="55275"/>
                    <a:pt x="477168" y="116810"/>
                    <a:pt x="437392" y="198545"/>
                  </a:cubicBezTo>
                  <a:cubicBezTo>
                    <a:pt x="391568" y="292624"/>
                    <a:pt x="176850" y="441630"/>
                    <a:pt x="67745" y="392003"/>
                  </a:cubicBezTo>
                  <a:cubicBezTo>
                    <a:pt x="18056" y="369372"/>
                    <a:pt x="-5012" y="308398"/>
                    <a:pt x="911" y="254095"/>
                  </a:cubicBezTo>
                  <a:cubicBezTo>
                    <a:pt x="9203" y="178033"/>
                    <a:pt x="61012" y="103094"/>
                    <a:pt x="115564" y="51160"/>
                  </a:cubicBezTo>
                  <a:cubicBezTo>
                    <a:pt x="147361" y="20985"/>
                    <a:pt x="191610" y="4900"/>
                    <a:pt x="237621" y="96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2" name="Freeform: Shape 21">
              <a:extLst>
                <a:ext uri="{FF2B5EF4-FFF2-40B4-BE49-F238E27FC236}">
                  <a16:creationId xmlns:a16="http://schemas.microsoft.com/office/drawing/2014/main" id="{77568428-5E56-452D-92CF-4FEBA58E08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53045" y="3808430"/>
              <a:ext cx="144912" cy="193414"/>
            </a:xfrm>
            <a:custGeom>
              <a:avLst/>
              <a:gdLst>
                <a:gd name="connsiteX0" fmla="*/ 390625 w 511232"/>
                <a:gd name="connsiteY0" fmla="*/ 1621 h 682341"/>
                <a:gd name="connsiteX1" fmla="*/ 508142 w 511232"/>
                <a:gd name="connsiteY1" fmla="*/ 64038 h 682341"/>
                <a:gd name="connsiteX2" fmla="*/ 508453 w 511232"/>
                <a:gd name="connsiteY2" fmla="*/ 121832 h 682341"/>
                <a:gd name="connsiteX3" fmla="*/ 316492 w 511232"/>
                <a:gd name="connsiteY3" fmla="*/ 567602 h 682341"/>
                <a:gd name="connsiteX4" fmla="*/ 80265 w 511232"/>
                <a:gd name="connsiteY4" fmla="*/ 640359 h 682341"/>
                <a:gd name="connsiteX5" fmla="*/ 13306 w 511232"/>
                <a:gd name="connsiteY5" fmla="*/ 274828 h 682341"/>
                <a:gd name="connsiteX6" fmla="*/ 140989 w 511232"/>
                <a:gd name="connsiteY6" fmla="*/ 107181 h 682341"/>
                <a:gd name="connsiteX7" fmla="*/ 390625 w 511232"/>
                <a:gd name="connsiteY7" fmla="*/ 1621 h 682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1232" h="682341">
                  <a:moveTo>
                    <a:pt x="390625" y="1621"/>
                  </a:moveTo>
                  <a:cubicBezTo>
                    <a:pt x="446543" y="-5212"/>
                    <a:pt x="493343" y="8441"/>
                    <a:pt x="508142" y="64038"/>
                  </a:cubicBezTo>
                  <a:cubicBezTo>
                    <a:pt x="513192" y="82866"/>
                    <a:pt x="511134" y="102754"/>
                    <a:pt x="508453" y="121832"/>
                  </a:cubicBezTo>
                  <a:cubicBezTo>
                    <a:pt x="485324" y="287796"/>
                    <a:pt x="417242" y="443971"/>
                    <a:pt x="316492" y="567602"/>
                  </a:cubicBezTo>
                  <a:cubicBezTo>
                    <a:pt x="253024" y="645534"/>
                    <a:pt x="165055" y="737743"/>
                    <a:pt x="80265" y="640359"/>
                  </a:cubicBezTo>
                  <a:cubicBezTo>
                    <a:pt x="5014" y="553948"/>
                    <a:pt x="-17368" y="383621"/>
                    <a:pt x="13306" y="274828"/>
                  </a:cubicBezTo>
                  <a:cubicBezTo>
                    <a:pt x="33443" y="203318"/>
                    <a:pt x="83382" y="146521"/>
                    <a:pt x="140989" y="107181"/>
                  </a:cubicBezTo>
                  <a:cubicBezTo>
                    <a:pt x="178904" y="81308"/>
                    <a:pt x="297428" y="13010"/>
                    <a:pt x="390625" y="16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3" name="Freeform: Shape 22">
              <a:extLst>
                <a:ext uri="{FF2B5EF4-FFF2-40B4-BE49-F238E27FC236}">
                  <a16:creationId xmlns:a16="http://schemas.microsoft.com/office/drawing/2014/main" id="{ADF9CDED-1081-4C5D-B9D8-E4FFA1F2A7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84524" y="3907536"/>
              <a:ext cx="132121" cy="93006"/>
            </a:xfrm>
            <a:custGeom>
              <a:avLst/>
              <a:gdLst>
                <a:gd name="connsiteX0" fmla="*/ 252822 w 466107"/>
                <a:gd name="connsiteY0" fmla="*/ 1539 h 328114"/>
                <a:gd name="connsiteX1" fmla="*/ 451641 w 466107"/>
                <a:gd name="connsiteY1" fmla="*/ 122177 h 328114"/>
                <a:gd name="connsiteX2" fmla="*/ 391790 w 466107"/>
                <a:gd name="connsiteY2" fmla="*/ 297430 h 328114"/>
                <a:gd name="connsiteX3" fmla="*/ 8614 w 466107"/>
                <a:gd name="connsiteY3" fmla="*/ 243252 h 328114"/>
                <a:gd name="connsiteX4" fmla="*/ 45897 w 466107"/>
                <a:gd name="connsiteY4" fmla="*/ 97302 h 328114"/>
                <a:gd name="connsiteX5" fmla="*/ 252822 w 466107"/>
                <a:gd name="connsiteY5" fmla="*/ 1539 h 328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6107" h="328114">
                  <a:moveTo>
                    <a:pt x="252822" y="1539"/>
                  </a:moveTo>
                  <a:cubicBezTo>
                    <a:pt x="335429" y="-10494"/>
                    <a:pt x="418848" y="49794"/>
                    <a:pt x="451641" y="122177"/>
                  </a:cubicBezTo>
                  <a:cubicBezTo>
                    <a:pt x="479697" y="184273"/>
                    <a:pt x="470594" y="255285"/>
                    <a:pt x="391790" y="297430"/>
                  </a:cubicBezTo>
                  <a:cubicBezTo>
                    <a:pt x="301077" y="345935"/>
                    <a:pt x="55935" y="343254"/>
                    <a:pt x="8614" y="243252"/>
                  </a:cubicBezTo>
                  <a:cubicBezTo>
                    <a:pt x="-12895" y="197678"/>
                    <a:pt x="8240" y="136766"/>
                    <a:pt x="45897" y="97302"/>
                  </a:cubicBezTo>
                  <a:cubicBezTo>
                    <a:pt x="98704" y="42064"/>
                    <a:pt x="181872" y="11950"/>
                    <a:pt x="252822" y="15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4" name="Graphic 12">
              <a:extLst>
                <a:ext uri="{FF2B5EF4-FFF2-40B4-BE49-F238E27FC236}">
                  <a16:creationId xmlns:a16="http://schemas.microsoft.com/office/drawing/2014/main" id="{3CC9677D-E092-475D-8E7E-C43C89DDA5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142141" y="3272152"/>
              <a:ext cx="180625" cy="158824"/>
            </a:xfrm>
            <a:custGeom>
              <a:avLst/>
              <a:gdLst>
                <a:gd name="connsiteX0" fmla="*/ 63289 w 3341477"/>
                <a:gd name="connsiteY0" fmla="*/ 1933384 h 2938167"/>
                <a:gd name="connsiteX1" fmla="*/ 263314 w 3341477"/>
                <a:gd name="connsiteY1" fmla="*/ 514159 h 2938167"/>
                <a:gd name="connsiteX2" fmla="*/ 1098276 w 3341477"/>
                <a:gd name="connsiteY2" fmla="*/ 952 h 2938167"/>
                <a:gd name="connsiteX3" fmla="*/ 2654089 w 3341477"/>
                <a:gd name="connsiteY3" fmla="*/ 371284 h 2938167"/>
                <a:gd name="connsiteX4" fmla="*/ 3219398 w 3341477"/>
                <a:gd name="connsiteY4" fmla="*/ 2080926 h 2938167"/>
                <a:gd name="connsiteX5" fmla="*/ 2044489 w 3341477"/>
                <a:gd name="connsiteY5" fmla="*/ 2933509 h 2938167"/>
                <a:gd name="connsiteX6" fmla="*/ 453814 w 3341477"/>
                <a:gd name="connsiteY6" fmla="*/ 2495359 h 2938167"/>
                <a:gd name="connsiteX7" fmla="*/ 63289 w 3341477"/>
                <a:gd name="connsiteY7" fmla="*/ 1933384 h 2938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41477" h="2938167">
                  <a:moveTo>
                    <a:pt x="63289" y="1933384"/>
                  </a:moveTo>
                  <a:cubicBezTo>
                    <a:pt x="56717" y="1895856"/>
                    <a:pt x="-165311" y="914209"/>
                    <a:pt x="263314" y="514159"/>
                  </a:cubicBezTo>
                  <a:cubicBezTo>
                    <a:pt x="691939" y="114109"/>
                    <a:pt x="609262" y="11620"/>
                    <a:pt x="1098276" y="952"/>
                  </a:cubicBezTo>
                  <a:cubicBezTo>
                    <a:pt x="1587289" y="-9716"/>
                    <a:pt x="2320714" y="66484"/>
                    <a:pt x="2654089" y="371284"/>
                  </a:cubicBezTo>
                  <a:cubicBezTo>
                    <a:pt x="2987464" y="676084"/>
                    <a:pt x="3603732" y="1514094"/>
                    <a:pt x="3219398" y="2080926"/>
                  </a:cubicBezTo>
                  <a:cubicBezTo>
                    <a:pt x="2835064" y="2647759"/>
                    <a:pt x="2558839" y="2895409"/>
                    <a:pt x="2044489" y="2933509"/>
                  </a:cubicBezTo>
                  <a:cubicBezTo>
                    <a:pt x="1530139" y="2971609"/>
                    <a:pt x="701464" y="2771584"/>
                    <a:pt x="453814" y="2495359"/>
                  </a:cubicBezTo>
                  <a:cubicBezTo>
                    <a:pt x="206164" y="2219134"/>
                    <a:pt x="101389" y="2152459"/>
                    <a:pt x="63289" y="1933384"/>
                  </a:cubicBezTo>
                  <a:close/>
                </a:path>
              </a:pathLst>
            </a:custGeom>
            <a:grpFill/>
            <a:ln w="9525" cap="flat">
              <a:noFill/>
              <a:prstDash val="solid"/>
              <a:miter/>
            </a:ln>
          </p:spPr>
          <p:txBody>
            <a:bodyPr rtlCol="0" anchor="ctr"/>
            <a:lstStyle/>
            <a:p>
              <a:endParaRPr lang="en-US"/>
            </a:p>
          </p:txBody>
        </p:sp>
        <p:sp>
          <p:nvSpPr>
            <p:cNvPr id="25" name="Graphic 15">
              <a:extLst>
                <a:ext uri="{FF2B5EF4-FFF2-40B4-BE49-F238E27FC236}">
                  <a16:creationId xmlns:a16="http://schemas.microsoft.com/office/drawing/2014/main" id="{5AC9D903-294F-42DE-B314-62EA405CB2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02136" y="3379098"/>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26" name="Graphic 15">
              <a:extLst>
                <a:ext uri="{FF2B5EF4-FFF2-40B4-BE49-F238E27FC236}">
                  <a16:creationId xmlns:a16="http://schemas.microsoft.com/office/drawing/2014/main" id="{BC6A8352-AF17-4A33-BC11-6D8E09184B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8005" y="3504095"/>
              <a:ext cx="82388" cy="75292"/>
            </a:xfrm>
            <a:custGeom>
              <a:avLst/>
              <a:gdLst>
                <a:gd name="connsiteX0" fmla="*/ 17664 w 5240764"/>
                <a:gd name="connsiteY0" fmla="*/ 2947947 h 4789394"/>
                <a:gd name="connsiteX1" fmla="*/ 903489 w 5240764"/>
                <a:gd name="connsiteY1" fmla="*/ 195222 h 4789394"/>
                <a:gd name="connsiteX2" fmla="*/ 3560964 w 5240764"/>
                <a:gd name="connsiteY2" fmla="*/ 357147 h 4789394"/>
                <a:gd name="connsiteX3" fmla="*/ 5240602 w 5240764"/>
                <a:gd name="connsiteY3" fmla="*/ 2076409 h 4789394"/>
                <a:gd name="connsiteX4" fmla="*/ 4568328 w 5240764"/>
                <a:gd name="connsiteY4" fmla="*/ 3879397 h 4789394"/>
                <a:gd name="connsiteX5" fmla="*/ 3284739 w 5240764"/>
                <a:gd name="connsiteY5" fmla="*/ 4605297 h 4789394"/>
                <a:gd name="connsiteX6" fmla="*/ 1074939 w 5240764"/>
                <a:gd name="connsiteY6" fmla="*/ 4357647 h 4789394"/>
                <a:gd name="connsiteX7" fmla="*/ 15187 w 5240764"/>
                <a:gd name="connsiteY7" fmla="*/ 2830313 h 478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40764" h="4789394">
                  <a:moveTo>
                    <a:pt x="17664" y="2947947"/>
                  </a:moveTo>
                  <a:cubicBezTo>
                    <a:pt x="17664" y="2900322"/>
                    <a:pt x="-201411" y="490497"/>
                    <a:pt x="903489" y="195222"/>
                  </a:cubicBezTo>
                  <a:cubicBezTo>
                    <a:pt x="2008389" y="-100053"/>
                    <a:pt x="2598939" y="-71478"/>
                    <a:pt x="3560964" y="357147"/>
                  </a:cubicBezTo>
                  <a:cubicBezTo>
                    <a:pt x="4522989" y="785772"/>
                    <a:pt x="5253271" y="1338222"/>
                    <a:pt x="5240602" y="2076409"/>
                  </a:cubicBezTo>
                  <a:cubicBezTo>
                    <a:pt x="5227934" y="2814597"/>
                    <a:pt x="4842267" y="3677276"/>
                    <a:pt x="4568328" y="3879397"/>
                  </a:cubicBezTo>
                  <a:cubicBezTo>
                    <a:pt x="4294389" y="4081422"/>
                    <a:pt x="4065789" y="4548147"/>
                    <a:pt x="3284739" y="4605297"/>
                  </a:cubicBezTo>
                  <a:cubicBezTo>
                    <a:pt x="2503689" y="4662447"/>
                    <a:pt x="1579764" y="5110122"/>
                    <a:pt x="1074939" y="4357647"/>
                  </a:cubicBezTo>
                  <a:cubicBezTo>
                    <a:pt x="570114" y="3605172"/>
                    <a:pt x="12615" y="3617554"/>
                    <a:pt x="15187" y="2830313"/>
                  </a:cubicBezTo>
                </a:path>
              </a:pathLst>
            </a:custGeom>
            <a:grpFill/>
            <a:ln w="9525"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3427F3A2-6126-4803-9D2F-46C1F5F2BB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43727" y="3666564"/>
              <a:ext cx="173527" cy="138496"/>
            </a:xfrm>
            <a:custGeom>
              <a:avLst/>
              <a:gdLst>
                <a:gd name="connsiteX0" fmla="*/ 237392 w 789043"/>
                <a:gd name="connsiteY0" fmla="*/ 81 h 629754"/>
                <a:gd name="connsiteX1" fmla="*/ 758692 w 789043"/>
                <a:gd name="connsiteY1" fmla="*/ 233550 h 629754"/>
                <a:gd name="connsiteX2" fmla="*/ 650647 w 789043"/>
                <a:gd name="connsiteY2" fmla="*/ 335111 h 629754"/>
                <a:gd name="connsiteX3" fmla="*/ 315041 w 789043"/>
                <a:gd name="connsiteY3" fmla="*/ 584992 h 629754"/>
                <a:gd name="connsiteX4" fmla="*/ 192159 w 789043"/>
                <a:gd name="connsiteY4" fmla="*/ 625953 h 629754"/>
                <a:gd name="connsiteX5" fmla="*/ 124264 w 789043"/>
                <a:gd name="connsiteY5" fmla="*/ 552260 h 629754"/>
                <a:gd name="connsiteX6" fmla="*/ 1631 w 789043"/>
                <a:gd name="connsiteY6" fmla="*/ 133735 h 629754"/>
                <a:gd name="connsiteX7" fmla="*/ 35422 w 789043"/>
                <a:gd name="connsiteY7" fmla="*/ 14157 h 629754"/>
                <a:gd name="connsiteX8" fmla="*/ 113728 w 789043"/>
                <a:gd name="connsiteY8" fmla="*/ 378 h 629754"/>
                <a:gd name="connsiteX9" fmla="*/ 237392 w 789043"/>
                <a:gd name="connsiteY9" fmla="*/ 81 h 629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9043" h="629754">
                  <a:moveTo>
                    <a:pt x="237392" y="81"/>
                  </a:moveTo>
                  <a:cubicBezTo>
                    <a:pt x="474795" y="-992"/>
                    <a:pt x="907215" y="10463"/>
                    <a:pt x="758692" y="233550"/>
                  </a:cubicBezTo>
                  <a:cubicBezTo>
                    <a:pt x="731135" y="274948"/>
                    <a:pt x="690486" y="305435"/>
                    <a:pt x="650647" y="335111"/>
                  </a:cubicBezTo>
                  <a:cubicBezTo>
                    <a:pt x="538737" y="418405"/>
                    <a:pt x="426889" y="501698"/>
                    <a:pt x="315041" y="584992"/>
                  </a:cubicBezTo>
                  <a:cubicBezTo>
                    <a:pt x="278943" y="611863"/>
                    <a:pt x="234865" y="640167"/>
                    <a:pt x="192159" y="625953"/>
                  </a:cubicBezTo>
                  <a:cubicBezTo>
                    <a:pt x="159614" y="615105"/>
                    <a:pt x="139851" y="582810"/>
                    <a:pt x="124264" y="552260"/>
                  </a:cubicBezTo>
                  <a:cubicBezTo>
                    <a:pt x="57742" y="422021"/>
                    <a:pt x="15908" y="279250"/>
                    <a:pt x="1631" y="133735"/>
                  </a:cubicBezTo>
                  <a:cubicBezTo>
                    <a:pt x="-2671" y="90343"/>
                    <a:pt x="-676" y="38596"/>
                    <a:pt x="35422" y="14157"/>
                  </a:cubicBezTo>
                  <a:cubicBezTo>
                    <a:pt x="57804" y="-931"/>
                    <a:pt x="86795" y="-557"/>
                    <a:pt x="113728" y="378"/>
                  </a:cubicBezTo>
                  <a:cubicBezTo>
                    <a:pt x="138207" y="1243"/>
                    <a:pt x="182606" y="328"/>
                    <a:pt x="237392" y="8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4" name="Straight Arrow Connector 3">
            <a:extLst>
              <a:ext uri="{FF2B5EF4-FFF2-40B4-BE49-F238E27FC236}">
                <a16:creationId xmlns:a16="http://schemas.microsoft.com/office/drawing/2014/main" id="{27077F76-BE76-ACE1-C887-1B21E2E91031}"/>
              </a:ext>
            </a:extLst>
          </p:cNvPr>
          <p:cNvCxnSpPr/>
          <p:nvPr/>
        </p:nvCxnSpPr>
        <p:spPr>
          <a:xfrm>
            <a:off x="597818" y="3384594"/>
            <a:ext cx="9321029" cy="15394"/>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65B47ED6-A87B-EC2A-A382-B9ED809081BB}"/>
              </a:ext>
            </a:extLst>
          </p:cNvPr>
          <p:cNvSpPr txBox="1"/>
          <p:nvPr/>
        </p:nvSpPr>
        <p:spPr>
          <a:xfrm>
            <a:off x="10190787" y="3206438"/>
            <a:ext cx="200174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t>Declining Sales</a:t>
            </a:r>
          </a:p>
        </p:txBody>
      </p:sp>
      <p:cxnSp>
        <p:nvCxnSpPr>
          <p:cNvPr id="7" name="Straight Arrow Connector 6">
            <a:extLst>
              <a:ext uri="{FF2B5EF4-FFF2-40B4-BE49-F238E27FC236}">
                <a16:creationId xmlns:a16="http://schemas.microsoft.com/office/drawing/2014/main" id="{C2876725-5234-956E-3D28-67079632916C}"/>
              </a:ext>
            </a:extLst>
          </p:cNvPr>
          <p:cNvCxnSpPr/>
          <p:nvPr/>
        </p:nvCxnSpPr>
        <p:spPr>
          <a:xfrm>
            <a:off x="1101970" y="2057400"/>
            <a:ext cx="1219199" cy="1219199"/>
          </a:xfrm>
          <a:prstGeom prst="straightConnector1">
            <a:avLst/>
          </a:prstGeom>
          <a:ln w="57150">
            <a:solidFill>
              <a:srgbClr val="FFC000"/>
            </a:solidFill>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D2CA7404-E2BA-9A75-73FE-992944D7EAD7}"/>
              </a:ext>
            </a:extLst>
          </p:cNvPr>
          <p:cNvCxnSpPr/>
          <p:nvPr/>
        </p:nvCxnSpPr>
        <p:spPr>
          <a:xfrm>
            <a:off x="4654062" y="2063261"/>
            <a:ext cx="1078523" cy="1213339"/>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E8EF2CE3-B71F-A874-BAC1-167F62E6C63D}"/>
              </a:ext>
            </a:extLst>
          </p:cNvPr>
          <p:cNvCxnSpPr/>
          <p:nvPr/>
        </p:nvCxnSpPr>
        <p:spPr>
          <a:xfrm>
            <a:off x="7913077" y="2045676"/>
            <a:ext cx="1166445" cy="1236784"/>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681E91CE-E84B-D86F-CF81-5AABB7FD3873}"/>
              </a:ext>
            </a:extLst>
          </p:cNvPr>
          <p:cNvCxnSpPr/>
          <p:nvPr/>
        </p:nvCxnSpPr>
        <p:spPr>
          <a:xfrm flipV="1">
            <a:off x="1113692" y="3511062"/>
            <a:ext cx="1295400" cy="1172307"/>
          </a:xfrm>
          <a:prstGeom prst="straightConnector1">
            <a:avLst/>
          </a:prstGeom>
          <a:ln w="57150">
            <a:solidFill>
              <a:srgbClr val="7030A0"/>
            </a:solidFill>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98AE1EAB-CC84-2A28-6554-116B7763E34B}"/>
              </a:ext>
            </a:extLst>
          </p:cNvPr>
          <p:cNvCxnSpPr/>
          <p:nvPr/>
        </p:nvCxnSpPr>
        <p:spPr>
          <a:xfrm flipV="1">
            <a:off x="4636476" y="3505200"/>
            <a:ext cx="1096108" cy="1219200"/>
          </a:xfrm>
          <a:prstGeom prst="straightConnector1">
            <a:avLst/>
          </a:prstGeom>
          <a:ln w="57150">
            <a:solidFill>
              <a:srgbClr val="00B0F0"/>
            </a:solidFill>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4184A0EA-261E-3A95-0719-8AE05A6529CD}"/>
              </a:ext>
            </a:extLst>
          </p:cNvPr>
          <p:cNvCxnSpPr/>
          <p:nvPr/>
        </p:nvCxnSpPr>
        <p:spPr>
          <a:xfrm flipV="1">
            <a:off x="8112369" y="3505199"/>
            <a:ext cx="961292" cy="1307123"/>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30" name="TextBox 29">
            <a:extLst>
              <a:ext uri="{FF2B5EF4-FFF2-40B4-BE49-F238E27FC236}">
                <a16:creationId xmlns:a16="http://schemas.microsoft.com/office/drawing/2014/main" id="{E9D79894-89BE-BC6C-DF2F-603B7973732F}"/>
              </a:ext>
            </a:extLst>
          </p:cNvPr>
          <p:cNvSpPr txBox="1"/>
          <p:nvPr/>
        </p:nvSpPr>
        <p:spPr>
          <a:xfrm>
            <a:off x="598869" y="1723459"/>
            <a:ext cx="9061508"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solidFill>
                  <a:srgbClr val="FFC000"/>
                </a:solidFill>
              </a:rPr>
              <a:t>People                                                 </a:t>
            </a:r>
            <a:r>
              <a:rPr lang="en-US" b="1">
                <a:solidFill>
                  <a:srgbClr val="FF0000"/>
                </a:solidFill>
              </a:rPr>
              <a:t>Environment</a:t>
            </a:r>
            <a:r>
              <a:rPr lang="en-US" b="1">
                <a:solidFill>
                  <a:srgbClr val="FFC000"/>
                </a:solidFill>
              </a:rPr>
              <a:t>                                </a:t>
            </a:r>
            <a:r>
              <a:rPr lang="en-US" b="1">
                <a:solidFill>
                  <a:srgbClr val="C00000"/>
                </a:solidFill>
              </a:rPr>
              <a:t>Machines</a:t>
            </a:r>
            <a:endParaRPr lang="en-US">
              <a:solidFill>
                <a:srgbClr val="C00000"/>
              </a:solidFill>
            </a:endParaRPr>
          </a:p>
          <a:p>
            <a:r>
              <a:rPr lang="en-US">
                <a:solidFill>
                  <a:srgbClr val="FFC000"/>
                </a:solidFill>
              </a:rPr>
              <a:t>                                           </a:t>
            </a:r>
            <a:r>
              <a:rPr lang="en-US">
                <a:solidFill>
                  <a:srgbClr val="FF0000"/>
                </a:solidFill>
              </a:rPr>
              <a:t>                                        </a:t>
            </a:r>
            <a:endParaRPr lang="en-US" b="1">
              <a:solidFill>
                <a:srgbClr val="C00000"/>
              </a:solidFill>
            </a:endParaRPr>
          </a:p>
        </p:txBody>
      </p:sp>
      <p:sp>
        <p:nvSpPr>
          <p:cNvPr id="33" name="TextBox 32">
            <a:extLst>
              <a:ext uri="{FF2B5EF4-FFF2-40B4-BE49-F238E27FC236}">
                <a16:creationId xmlns:a16="http://schemas.microsoft.com/office/drawing/2014/main" id="{D9656AA4-7E4E-1BF2-970E-58EEE7544935}"/>
              </a:ext>
            </a:extLst>
          </p:cNvPr>
          <p:cNvSpPr txBox="1"/>
          <p:nvPr/>
        </p:nvSpPr>
        <p:spPr>
          <a:xfrm>
            <a:off x="621323" y="4806463"/>
            <a:ext cx="92964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solidFill>
                  <a:srgbClr val="7030A0"/>
                </a:solidFill>
              </a:rPr>
              <a:t>Methods                                          </a:t>
            </a:r>
            <a:r>
              <a:rPr lang="en-US" b="1">
                <a:solidFill>
                  <a:srgbClr val="00B0F0"/>
                </a:solidFill>
              </a:rPr>
              <a:t>Materials</a:t>
            </a:r>
            <a:r>
              <a:rPr lang="en-US" b="1">
                <a:solidFill>
                  <a:srgbClr val="7030A0"/>
                </a:solidFill>
              </a:rPr>
              <a:t>                                            </a:t>
            </a:r>
            <a:r>
              <a:rPr lang="en-US" b="1">
                <a:solidFill>
                  <a:srgbClr val="00B050"/>
                </a:solidFill>
              </a:rPr>
              <a:t>Measurement</a:t>
            </a:r>
            <a:endParaRPr lang="en-US">
              <a:solidFill>
                <a:srgbClr val="00B050"/>
              </a:solidFill>
            </a:endParaRPr>
          </a:p>
          <a:p>
            <a:r>
              <a:rPr lang="en-US"/>
              <a:t>                                                                                         </a:t>
            </a:r>
            <a:endParaRPr lang="en-US" b="1">
              <a:solidFill>
                <a:srgbClr val="00B050"/>
              </a:solidFill>
            </a:endParaRPr>
          </a:p>
        </p:txBody>
      </p:sp>
      <p:sp>
        <p:nvSpPr>
          <p:cNvPr id="35" name="TextBox 34">
            <a:extLst>
              <a:ext uri="{FF2B5EF4-FFF2-40B4-BE49-F238E27FC236}">
                <a16:creationId xmlns:a16="http://schemas.microsoft.com/office/drawing/2014/main" id="{7BE89157-6C96-4FE3-36D0-B7D5F7D65506}"/>
              </a:ext>
            </a:extLst>
          </p:cNvPr>
          <p:cNvSpPr txBox="1"/>
          <p:nvPr/>
        </p:nvSpPr>
        <p:spPr>
          <a:xfrm>
            <a:off x="1547445" y="5392616"/>
            <a:ext cx="5503985" cy="150810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t>Key insights</a:t>
            </a:r>
          </a:p>
          <a:p>
            <a:endParaRPr lang="en-US" sz="1600"/>
          </a:p>
          <a:p>
            <a:r>
              <a:rPr lang="en-US" sz="1400">
                <a:latin typeface="Segoe UI"/>
                <a:cs typeface="Segoe UI"/>
              </a:rPr>
              <a:t>Declining sales are driven by multiple interconnected causes, particularly changing customer behavior, reduced footfall, technological limitations and rising operating costs</a:t>
            </a:r>
            <a:r>
              <a:rPr lang="en-US" sz="1100">
                <a:latin typeface="Segoe UI"/>
                <a:cs typeface="Segoe UI"/>
              </a:rPr>
              <a:t>.</a:t>
            </a:r>
            <a:endParaRPr lang="en-US"/>
          </a:p>
          <a:p>
            <a:endParaRPr lang="en-US" sz="1600"/>
          </a:p>
        </p:txBody>
      </p:sp>
      <p:sp>
        <p:nvSpPr>
          <p:cNvPr id="36" name="TextBox 35">
            <a:extLst>
              <a:ext uri="{FF2B5EF4-FFF2-40B4-BE49-F238E27FC236}">
                <a16:creationId xmlns:a16="http://schemas.microsoft.com/office/drawing/2014/main" id="{62E48F39-C6BB-F50E-97C8-81BC86935C4F}"/>
              </a:ext>
            </a:extLst>
          </p:cNvPr>
          <p:cNvSpPr txBox="1"/>
          <p:nvPr/>
        </p:nvSpPr>
        <p:spPr>
          <a:xfrm>
            <a:off x="9765322" y="5984630"/>
            <a:ext cx="2907323" cy="10640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1100">
              <a:latin typeface="Segoe UI"/>
              <a:cs typeface="Segoe UI"/>
            </a:endParaRPr>
          </a:p>
          <a:p>
            <a:r>
              <a:rPr lang="en-US" sz="1100">
                <a:latin typeface="Segoe UI"/>
                <a:cs typeface="Segoe UI"/>
              </a:rPr>
              <a:t>(Sproull, 2018)</a:t>
            </a:r>
            <a:endParaRPr lang="en-US"/>
          </a:p>
          <a:p>
            <a:r>
              <a:rPr lang="en-US" sz="1100">
                <a:latin typeface="Segoe UI"/>
                <a:cs typeface="Segoe UI"/>
              </a:rPr>
              <a:t>(</a:t>
            </a:r>
            <a:r>
              <a:rPr lang="en-US" sz="1100" err="1">
                <a:latin typeface="Segoe UI"/>
                <a:cs typeface="Segoe UI"/>
              </a:rPr>
              <a:t>Pione</a:t>
            </a:r>
            <a:r>
              <a:rPr lang="en-US" sz="1100">
                <a:latin typeface="Segoe UI"/>
                <a:cs typeface="Segoe UI"/>
              </a:rPr>
              <a:t> et al., 2026)</a:t>
            </a:r>
            <a:endParaRPr lang="en-US"/>
          </a:p>
          <a:p>
            <a:r>
              <a:rPr lang="en-US" sz="1100">
                <a:latin typeface="Segoe UI"/>
                <a:cs typeface="Segoe UI"/>
              </a:rPr>
              <a:t>(Ingham, 2026)</a:t>
            </a:r>
            <a:endParaRPr lang="en-US"/>
          </a:p>
          <a:p>
            <a:pPr algn="l"/>
            <a:endParaRPr lang="en-US"/>
          </a:p>
        </p:txBody>
      </p:sp>
      <p:sp>
        <p:nvSpPr>
          <p:cNvPr id="37" name="TextBox 36">
            <a:extLst>
              <a:ext uri="{FF2B5EF4-FFF2-40B4-BE49-F238E27FC236}">
                <a16:creationId xmlns:a16="http://schemas.microsoft.com/office/drawing/2014/main" id="{49D6893C-6FDC-6B93-DBC8-629F8E498EF8}"/>
              </a:ext>
            </a:extLst>
          </p:cNvPr>
          <p:cNvSpPr txBox="1"/>
          <p:nvPr/>
        </p:nvSpPr>
        <p:spPr>
          <a:xfrm>
            <a:off x="1664677" y="2250831"/>
            <a:ext cx="209843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a:t>Hybrid working</a:t>
            </a:r>
          </a:p>
          <a:p>
            <a:pPr marL="285750" indent="-285750">
              <a:buFont typeface="Arial"/>
              <a:buChar char="•"/>
            </a:pPr>
            <a:r>
              <a:rPr lang="en-US"/>
              <a:t>Fewer visits</a:t>
            </a:r>
          </a:p>
        </p:txBody>
      </p:sp>
      <p:sp>
        <p:nvSpPr>
          <p:cNvPr id="38" name="TextBox 37">
            <a:extLst>
              <a:ext uri="{FF2B5EF4-FFF2-40B4-BE49-F238E27FC236}">
                <a16:creationId xmlns:a16="http://schemas.microsoft.com/office/drawing/2014/main" id="{3C9114D3-23D4-4006-A429-4E4046A226C9}"/>
              </a:ext>
            </a:extLst>
          </p:cNvPr>
          <p:cNvSpPr txBox="1"/>
          <p:nvPr/>
        </p:nvSpPr>
        <p:spPr>
          <a:xfrm>
            <a:off x="5134706" y="2256693"/>
            <a:ext cx="2414954"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a:t>Shop closures</a:t>
            </a:r>
          </a:p>
          <a:p>
            <a:pPr marL="285750" indent="-285750">
              <a:buFont typeface="Arial"/>
              <a:buChar char="•"/>
            </a:pPr>
            <a:r>
              <a:rPr lang="en-US"/>
              <a:t>Lower footfall</a:t>
            </a:r>
          </a:p>
        </p:txBody>
      </p:sp>
      <p:sp>
        <p:nvSpPr>
          <p:cNvPr id="39" name="TextBox 38">
            <a:extLst>
              <a:ext uri="{FF2B5EF4-FFF2-40B4-BE49-F238E27FC236}">
                <a16:creationId xmlns:a16="http://schemas.microsoft.com/office/drawing/2014/main" id="{CB1CA44D-DADB-3BCE-E209-1FC2EB6AEB6C}"/>
              </a:ext>
            </a:extLst>
          </p:cNvPr>
          <p:cNvSpPr txBox="1"/>
          <p:nvPr/>
        </p:nvSpPr>
        <p:spPr>
          <a:xfrm>
            <a:off x="8481645" y="2244968"/>
            <a:ext cx="2661139"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a:t>No online ordering</a:t>
            </a:r>
          </a:p>
          <a:p>
            <a:pPr marL="285750" indent="-285750">
              <a:buFont typeface="Arial"/>
              <a:buChar char="•"/>
            </a:pPr>
            <a:r>
              <a:rPr lang="en-US"/>
              <a:t>No delivery</a:t>
            </a:r>
          </a:p>
        </p:txBody>
      </p:sp>
      <p:sp>
        <p:nvSpPr>
          <p:cNvPr id="40" name="TextBox 39">
            <a:extLst>
              <a:ext uri="{FF2B5EF4-FFF2-40B4-BE49-F238E27FC236}">
                <a16:creationId xmlns:a16="http://schemas.microsoft.com/office/drawing/2014/main" id="{10BB7AF5-BA8B-7064-2C77-C40355A85B2F}"/>
              </a:ext>
            </a:extLst>
          </p:cNvPr>
          <p:cNvSpPr txBox="1"/>
          <p:nvPr/>
        </p:nvSpPr>
        <p:spPr>
          <a:xfrm>
            <a:off x="1992923" y="3833445"/>
            <a:ext cx="1922584"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a:t>Waiting time</a:t>
            </a:r>
          </a:p>
          <a:p>
            <a:pPr marL="285750" indent="-285750">
              <a:buFont typeface="Arial"/>
              <a:buChar char="•"/>
            </a:pPr>
            <a:r>
              <a:rPr lang="en-US"/>
              <a:t>Missed calls</a:t>
            </a:r>
          </a:p>
        </p:txBody>
      </p:sp>
      <p:sp>
        <p:nvSpPr>
          <p:cNvPr id="41" name="TextBox 40">
            <a:extLst>
              <a:ext uri="{FF2B5EF4-FFF2-40B4-BE49-F238E27FC236}">
                <a16:creationId xmlns:a16="http://schemas.microsoft.com/office/drawing/2014/main" id="{871146E6-EE43-4A33-EB8A-00BAE4D20694}"/>
              </a:ext>
            </a:extLst>
          </p:cNvPr>
          <p:cNvSpPr txBox="1"/>
          <p:nvPr/>
        </p:nvSpPr>
        <p:spPr>
          <a:xfrm>
            <a:off x="5492262" y="3809998"/>
            <a:ext cx="2502875"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a:t>Higher utility bills</a:t>
            </a:r>
          </a:p>
          <a:p>
            <a:pPr marL="285750" indent="-285750">
              <a:buFont typeface="Arial"/>
              <a:buChar char="•"/>
            </a:pPr>
            <a:r>
              <a:rPr lang="en-US"/>
              <a:t>Increasing rent</a:t>
            </a:r>
          </a:p>
        </p:txBody>
      </p:sp>
      <p:sp>
        <p:nvSpPr>
          <p:cNvPr id="42" name="TextBox 41">
            <a:extLst>
              <a:ext uri="{FF2B5EF4-FFF2-40B4-BE49-F238E27FC236}">
                <a16:creationId xmlns:a16="http://schemas.microsoft.com/office/drawing/2014/main" id="{68109FF4-8F6B-2EF1-D81E-AC10A41E7EE7}"/>
              </a:ext>
            </a:extLst>
          </p:cNvPr>
          <p:cNvSpPr txBox="1"/>
          <p:nvPr/>
        </p:nvSpPr>
        <p:spPr>
          <a:xfrm>
            <a:off x="8850923" y="3827584"/>
            <a:ext cx="3194538"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a:t>Post-pandemic behavior</a:t>
            </a:r>
          </a:p>
          <a:p>
            <a:pPr marL="285750" indent="-285750">
              <a:buFont typeface="Arial"/>
              <a:buChar char="•"/>
            </a:pPr>
            <a:r>
              <a:rPr lang="en-US"/>
              <a:t>Consumer spending pressure</a:t>
            </a:r>
          </a:p>
        </p:txBody>
      </p:sp>
    </p:spTree>
    <p:extLst>
      <p:ext uri="{BB962C8B-B14F-4D97-AF65-F5344CB8AC3E}">
        <p14:creationId xmlns:p14="http://schemas.microsoft.com/office/powerpoint/2010/main" val="28031545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8D96DE-491F-2118-C551-E3092C9FA224}"/>
              </a:ext>
            </a:extLst>
          </p:cNvPr>
          <p:cNvSpPr>
            <a:spLocks noGrp="1"/>
          </p:cNvSpPr>
          <p:nvPr>
            <p:ph type="title"/>
          </p:nvPr>
        </p:nvSpPr>
        <p:spPr>
          <a:xfrm>
            <a:off x="3872757" y="233855"/>
            <a:ext cx="3232813" cy="768247"/>
          </a:xfrm>
        </p:spPr>
        <p:txBody>
          <a:bodyPr/>
          <a:lstStyle/>
          <a:p>
            <a:r>
              <a:rPr lang="en-US"/>
              <a:t>Key Findings </a:t>
            </a:r>
          </a:p>
        </p:txBody>
      </p:sp>
      <p:sp>
        <p:nvSpPr>
          <p:cNvPr id="4" name="TextBox 3">
            <a:extLst>
              <a:ext uri="{FF2B5EF4-FFF2-40B4-BE49-F238E27FC236}">
                <a16:creationId xmlns:a16="http://schemas.microsoft.com/office/drawing/2014/main" id="{F8F21E17-F541-5CFC-2E81-5221F64C7767}"/>
              </a:ext>
            </a:extLst>
          </p:cNvPr>
          <p:cNvSpPr txBox="1"/>
          <p:nvPr/>
        </p:nvSpPr>
        <p:spPr>
          <a:xfrm>
            <a:off x="2077867" y="1717623"/>
            <a:ext cx="5289030" cy="255454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1600">
              <a:latin typeface="Segoe UI"/>
              <a:cs typeface="Segoe UI"/>
            </a:endParaRPr>
          </a:p>
          <a:p>
            <a:r>
              <a:rPr lang="en-US" sz="1600">
                <a:latin typeface="Segoe UI"/>
                <a:cs typeface="Segoe UI"/>
              </a:rPr>
              <a:t>✅ Economic Factors are reducing profitability.</a:t>
            </a:r>
          </a:p>
          <a:p>
            <a:endParaRPr lang="en-US" sz="1600">
              <a:latin typeface="Segoe UI"/>
              <a:cs typeface="Segoe UI"/>
            </a:endParaRPr>
          </a:p>
          <a:p>
            <a:r>
              <a:rPr lang="en-US" sz="1600">
                <a:latin typeface="Segoe UI"/>
                <a:cs typeface="Segoe UI"/>
              </a:rPr>
              <a:t>✅ Social changes have reduced customer demand.</a:t>
            </a:r>
            <a:endParaRPr lang="en-US" sz="1600"/>
          </a:p>
          <a:p>
            <a:endParaRPr lang="en-US" sz="1600">
              <a:latin typeface="Segoe UI"/>
              <a:cs typeface="Segoe UI"/>
            </a:endParaRPr>
          </a:p>
          <a:p>
            <a:r>
              <a:rPr lang="en-US" sz="1600">
                <a:latin typeface="Segoe UI"/>
                <a:cs typeface="Segoe UI"/>
              </a:rPr>
              <a:t>✅ </a:t>
            </a:r>
            <a:r>
              <a:rPr lang="en-US" sz="1600" err="1">
                <a:latin typeface="Segoe UI"/>
                <a:cs typeface="Segoe UI"/>
              </a:rPr>
              <a:t>Technolo</a:t>
            </a:r>
            <a:r>
              <a:rPr lang="en-US" sz="1600">
                <a:latin typeface="Segoe UI"/>
                <a:cs typeface="Segoe UI"/>
              </a:rPr>
              <a:t>gy limitations affect customer access.</a:t>
            </a:r>
            <a:endParaRPr lang="en-US" sz="1600">
              <a:latin typeface="Avenir Next LT Pro"/>
              <a:cs typeface="Segoe UI"/>
            </a:endParaRPr>
          </a:p>
          <a:p>
            <a:endParaRPr lang="en-US" sz="1600">
              <a:latin typeface="Segoe UI"/>
              <a:cs typeface="Segoe UI"/>
            </a:endParaRPr>
          </a:p>
          <a:p>
            <a:r>
              <a:rPr lang="en-US" sz="1600">
                <a:latin typeface="Segoe UI"/>
                <a:cs typeface="Segoe UI"/>
              </a:rPr>
              <a:t>✅ Multiple root causes contribute to declining sales.</a:t>
            </a:r>
            <a:endParaRPr lang="en-US" sz="1600"/>
          </a:p>
          <a:p>
            <a:endParaRPr lang="en-US" sz="1600">
              <a:latin typeface="Segoe UI"/>
              <a:cs typeface="Segoe UI"/>
            </a:endParaRPr>
          </a:p>
          <a:p>
            <a:endParaRPr lang="en-US" sz="1600">
              <a:latin typeface="Segoe UI"/>
              <a:cs typeface="Segoe UI"/>
            </a:endParaRPr>
          </a:p>
        </p:txBody>
      </p:sp>
      <p:sp>
        <p:nvSpPr>
          <p:cNvPr id="5" name="TextBox 4">
            <a:extLst>
              <a:ext uri="{FF2B5EF4-FFF2-40B4-BE49-F238E27FC236}">
                <a16:creationId xmlns:a16="http://schemas.microsoft.com/office/drawing/2014/main" id="{7EBB2C19-19B5-256B-09F1-B21D6E05D389}"/>
              </a:ext>
            </a:extLst>
          </p:cNvPr>
          <p:cNvSpPr txBox="1"/>
          <p:nvPr/>
        </p:nvSpPr>
        <p:spPr>
          <a:xfrm>
            <a:off x="1848129" y="5089785"/>
            <a:ext cx="6721439" cy="169277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a:t>Key Insight</a:t>
            </a:r>
          </a:p>
          <a:p>
            <a:endParaRPr lang="en-US" b="1">
              <a:latin typeface="Avenir Next LT Pro"/>
              <a:cs typeface="Segoe UI"/>
            </a:endParaRPr>
          </a:p>
          <a:p>
            <a:r>
              <a:rPr lang="en-US" sz="1600">
                <a:latin typeface="Segoe UI"/>
                <a:cs typeface="Segoe UI"/>
              </a:rPr>
              <a:t>Basil's Bakery faces both external and internal challenges, meaning that a combination of strategic and operational changes may be required to improve sales performance.</a:t>
            </a:r>
            <a:endParaRPr lang="en-US" sz="1600"/>
          </a:p>
          <a:p>
            <a:endParaRPr lang="en-US"/>
          </a:p>
        </p:txBody>
      </p:sp>
      <p:pic>
        <p:nvPicPr>
          <p:cNvPr id="6" name="Picture 5" title="Cook decorating raspberry pie">
            <a:extLst>
              <a:ext uri="{FF2B5EF4-FFF2-40B4-BE49-F238E27FC236}">
                <a16:creationId xmlns:a16="http://schemas.microsoft.com/office/drawing/2014/main" id="{2ADADC45-EA35-9413-819A-C32E6B45D275}"/>
              </a:ext>
            </a:extLst>
          </p:cNvPr>
          <p:cNvPicPr>
            <a:picLocks noChangeAspect="1"/>
          </p:cNvPicPr>
          <p:nvPr/>
        </p:nvPicPr>
        <p:blipFill>
          <a:blip r:embed="rId2"/>
          <a:stretch>
            <a:fillRect/>
          </a:stretch>
        </p:blipFill>
        <p:spPr>
          <a:xfrm>
            <a:off x="8042503" y="1628511"/>
            <a:ext cx="3120710" cy="3018918"/>
          </a:xfrm>
          <a:prstGeom prst="rect">
            <a:avLst/>
          </a:prstGeom>
        </p:spPr>
      </p:pic>
      <p:sp>
        <p:nvSpPr>
          <p:cNvPr id="8" name="TextBox 7">
            <a:extLst>
              <a:ext uri="{FF2B5EF4-FFF2-40B4-BE49-F238E27FC236}">
                <a16:creationId xmlns:a16="http://schemas.microsoft.com/office/drawing/2014/main" id="{5B740041-B171-EE1C-4C0E-0079E80EABA5}"/>
              </a:ext>
            </a:extLst>
          </p:cNvPr>
          <p:cNvSpPr txBox="1"/>
          <p:nvPr/>
        </p:nvSpPr>
        <p:spPr>
          <a:xfrm>
            <a:off x="9390184" y="4947138"/>
            <a:ext cx="1559169" cy="14067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3" name="TextBox 2">
            <a:extLst>
              <a:ext uri="{FF2B5EF4-FFF2-40B4-BE49-F238E27FC236}">
                <a16:creationId xmlns:a16="http://schemas.microsoft.com/office/drawing/2014/main" id="{D90F273D-70CB-50EC-EC97-24DC8E4A02CA}"/>
              </a:ext>
            </a:extLst>
          </p:cNvPr>
          <p:cNvSpPr txBox="1"/>
          <p:nvPr/>
        </p:nvSpPr>
        <p:spPr>
          <a:xfrm>
            <a:off x="8843910" y="5937420"/>
            <a:ext cx="3023016"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a:t>(Brooks, Weatherston and Wilkinson, 2011; Sproull, 2018; </a:t>
            </a:r>
            <a:r>
              <a:rPr lang="en-US" sz="1400" err="1"/>
              <a:t>Pione</a:t>
            </a:r>
            <a:r>
              <a:rPr lang="en-US" sz="1400"/>
              <a:t> et al., 2026; Ingham, 2026)</a:t>
            </a:r>
          </a:p>
        </p:txBody>
      </p:sp>
    </p:spTree>
    <p:extLst>
      <p:ext uri="{BB962C8B-B14F-4D97-AF65-F5344CB8AC3E}">
        <p14:creationId xmlns:p14="http://schemas.microsoft.com/office/powerpoint/2010/main" val="18670930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A581942-3A91-2BBA-72FB-86BCF5B6CCA1}"/>
              </a:ext>
            </a:extLst>
          </p:cNvPr>
          <p:cNvSpPr txBox="1"/>
          <p:nvPr/>
        </p:nvSpPr>
        <p:spPr>
          <a:xfrm>
            <a:off x="2368151" y="154906"/>
            <a:ext cx="8382445" cy="740990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1">
                <a:latin typeface="Segoe UI"/>
                <a:cs typeface="Segoe UI"/>
              </a:rPr>
              <a:t>Brooks, I., Weatherston, J. and Wilkinson, G. (2011) </a:t>
            </a:r>
            <a:r>
              <a:rPr lang="en-US" sz="1400">
                <a:latin typeface="Segoe UI"/>
                <a:cs typeface="Segoe UI"/>
              </a:rPr>
              <a:t>The international business environment: challenges and changes. 2nd </a:t>
            </a:r>
            <a:r>
              <a:rPr lang="en-US" sz="1400" err="1">
                <a:latin typeface="Segoe UI"/>
                <a:cs typeface="Segoe UI"/>
              </a:rPr>
              <a:t>edn</a:t>
            </a:r>
            <a:r>
              <a:rPr lang="en-US" sz="1400">
                <a:latin typeface="Segoe UI"/>
                <a:cs typeface="Segoe UI"/>
              </a:rPr>
              <a:t>. Harlow: Financial Times Prentice Hall.</a:t>
            </a:r>
            <a:endParaRPr lang="en-US" sz="1400">
              <a:latin typeface="Segoe UI"/>
              <a:ea typeface="Calibri"/>
              <a:cs typeface="Segoe UI"/>
            </a:endParaRPr>
          </a:p>
          <a:p>
            <a:endParaRPr lang="en-US" sz="1400">
              <a:latin typeface="Segoe UI"/>
              <a:cs typeface="Segoe UI"/>
            </a:endParaRPr>
          </a:p>
          <a:p>
            <a:r>
              <a:rPr lang="en-US" sz="1400" b="1">
                <a:latin typeface="Segoe UI"/>
                <a:cs typeface="Segoe UI"/>
              </a:rPr>
              <a:t>Institute of Leadership &amp; Management (2007)</a:t>
            </a:r>
            <a:r>
              <a:rPr lang="en-US" sz="1400">
                <a:latin typeface="Segoe UI"/>
                <a:cs typeface="Segoe UI"/>
              </a:rPr>
              <a:t> Solving problems and making decisions. 5th </a:t>
            </a:r>
            <a:r>
              <a:rPr lang="en-US" sz="1400" err="1">
                <a:latin typeface="Segoe UI"/>
                <a:cs typeface="Segoe UI"/>
              </a:rPr>
              <a:t>edn</a:t>
            </a:r>
            <a:r>
              <a:rPr lang="en-US" sz="1400">
                <a:latin typeface="Segoe UI"/>
                <a:cs typeface="Segoe UI"/>
              </a:rPr>
              <a:t>. Amsterdam: Pergamon Flexible Learning.</a:t>
            </a:r>
          </a:p>
          <a:p>
            <a:endParaRPr lang="en-US" sz="1400">
              <a:latin typeface="Avenir Next LT Pro"/>
              <a:cs typeface="Segoe UI"/>
            </a:endParaRPr>
          </a:p>
          <a:p>
            <a:r>
              <a:rPr lang="en-US" sz="1400" b="1">
                <a:latin typeface="Segoe UI"/>
                <a:cs typeface="Segoe UI"/>
              </a:rPr>
              <a:t>Sproull, R. (2018) </a:t>
            </a:r>
            <a:r>
              <a:rPr lang="en-US" sz="1400">
                <a:latin typeface="Segoe UI"/>
                <a:cs typeface="Segoe UI"/>
              </a:rPr>
              <a:t>The problem-solving, problem-prevention, and decision-making guide: </a:t>
            </a:r>
            <a:r>
              <a:rPr lang="en-US" sz="1400" err="1">
                <a:latin typeface="Segoe UI"/>
                <a:cs typeface="Segoe UI"/>
              </a:rPr>
              <a:t>organised</a:t>
            </a:r>
            <a:r>
              <a:rPr lang="en-US" sz="1400">
                <a:latin typeface="Segoe UI"/>
                <a:cs typeface="Segoe UI"/>
              </a:rPr>
              <a:t> and systematic roadmaps for managers. New York: Taylor &amp; Francis.</a:t>
            </a:r>
          </a:p>
          <a:p>
            <a:endParaRPr lang="en-US" sz="1400" b="1">
              <a:latin typeface="Segoe UI"/>
              <a:cs typeface="Segoe UI"/>
            </a:endParaRPr>
          </a:p>
          <a:p>
            <a:r>
              <a:rPr lang="en-US" sz="1400" b="1">
                <a:latin typeface="Segoe UI"/>
                <a:cs typeface="Segoe UI"/>
              </a:rPr>
              <a:t>Sophie (2025) </a:t>
            </a:r>
            <a:r>
              <a:rPr lang="en-US" sz="1400">
                <a:latin typeface="Segoe UI"/>
                <a:cs typeface="Segoe UI"/>
              </a:rPr>
              <a:t>'The Sandwich Revolution: From Humble Sarnie to Hottest Food Trend'. NCASS, 30 July 2025. Available at:</a:t>
            </a:r>
            <a:r>
              <a:rPr lang="en-US" sz="1400">
                <a:latin typeface="Segoe UI"/>
                <a:ea typeface="+mn-lt"/>
                <a:cs typeface="Segoe UI"/>
              </a:rPr>
              <a:t> </a:t>
            </a:r>
            <a:r>
              <a:rPr lang="en-US" sz="1400">
                <a:ea typeface="+mn-lt"/>
                <a:cs typeface="+mn-lt"/>
                <a:hlinkClick r:id="rId2"/>
              </a:rPr>
              <a:t>https://www.ncass.org.uk/news/the-sandwich-revolution-from-humble-sarnie-to-hottest-food-trend/</a:t>
            </a:r>
            <a:r>
              <a:rPr lang="en-US" sz="1400">
                <a:ea typeface="+mn-lt"/>
                <a:cs typeface="+mn-lt"/>
              </a:rPr>
              <a:t> </a:t>
            </a:r>
            <a:r>
              <a:rPr lang="en-US" sz="1400" b="1">
                <a:ea typeface="+mn-lt"/>
                <a:cs typeface="+mn-lt"/>
              </a:rPr>
              <a:t>(Accessed: 7 October 2026).</a:t>
            </a:r>
          </a:p>
          <a:p>
            <a:endParaRPr lang="en-US" sz="1400" b="1">
              <a:latin typeface="Avenir Next LT Pro"/>
              <a:cs typeface="Segoe UI"/>
            </a:endParaRPr>
          </a:p>
          <a:p>
            <a:r>
              <a:rPr lang="en-US" sz="1400" b="1" err="1">
                <a:latin typeface="Avenir Next LT Pro"/>
                <a:cs typeface="Segoe UI"/>
              </a:rPr>
              <a:t>Pione</a:t>
            </a:r>
            <a:r>
              <a:rPr lang="en-US" sz="1400" b="1">
                <a:latin typeface="Avenir Next LT Pro"/>
                <a:cs typeface="Segoe UI"/>
              </a:rPr>
              <a:t>, A., Magnin, C., Bozarth, D., Moulton, J. and Alldredge, K. (2026) </a:t>
            </a:r>
            <a:r>
              <a:rPr lang="en-US" sz="1400">
                <a:latin typeface="Avenir Next LT Pro"/>
                <a:cs typeface="Segoe UI"/>
              </a:rPr>
              <a:t>State of the Consumer 2026: When tech acceleration and cost pressures collide. McKinsey &amp; Company, 22 June. Available at: </a:t>
            </a:r>
            <a:r>
              <a:rPr lang="en-US" sz="1400">
                <a:ea typeface="+mn-lt"/>
                <a:cs typeface="+mn-lt"/>
                <a:hlinkClick r:id="rId3"/>
              </a:rPr>
              <a:t>https://www.mckinsey.com/industries/consumer-packaged-goods/our-insights/state-of-consumer#/</a:t>
            </a:r>
            <a:r>
              <a:rPr lang="en-US" sz="1400">
                <a:ea typeface="+mn-lt"/>
                <a:cs typeface="Segoe UI"/>
              </a:rPr>
              <a:t> </a:t>
            </a:r>
            <a:r>
              <a:rPr lang="en-US" sz="1400" b="1">
                <a:ea typeface="+mn-lt"/>
                <a:cs typeface="Segoe UI"/>
              </a:rPr>
              <a:t>(Accessed: 7 October 2026).</a:t>
            </a:r>
            <a:endParaRPr lang="en-US" sz="1400" b="1">
              <a:latin typeface="Avenir Next LT Pro"/>
              <a:cs typeface="Segoe UI"/>
            </a:endParaRPr>
          </a:p>
          <a:p>
            <a:endParaRPr lang="en-US" sz="1400">
              <a:latin typeface="Segoe UI"/>
              <a:cs typeface="Segoe UI"/>
            </a:endParaRPr>
          </a:p>
          <a:p>
            <a:r>
              <a:rPr lang="en-US" sz="1400" b="1">
                <a:latin typeface="Segoe UI"/>
                <a:cs typeface="Segoe UI"/>
              </a:rPr>
              <a:t>Proctor, T. (2014)</a:t>
            </a:r>
            <a:r>
              <a:rPr lang="en-US" sz="1400">
                <a:latin typeface="Segoe UI"/>
                <a:cs typeface="Segoe UI"/>
              </a:rPr>
              <a:t> Creative problem solving for managers: developing skills for decision making and innovation. 4th </a:t>
            </a:r>
            <a:r>
              <a:rPr lang="en-US" sz="1400" err="1">
                <a:latin typeface="Segoe UI"/>
                <a:cs typeface="Segoe UI"/>
              </a:rPr>
              <a:t>edn</a:t>
            </a:r>
            <a:r>
              <a:rPr lang="en-US" sz="1400">
                <a:latin typeface="Segoe UI"/>
                <a:cs typeface="Segoe UI"/>
              </a:rPr>
              <a:t>. London: Routledge.</a:t>
            </a:r>
          </a:p>
          <a:p>
            <a:endParaRPr lang="en-US" sz="1400" b="1">
              <a:latin typeface="Segoe UI"/>
              <a:cs typeface="Segoe UI"/>
            </a:endParaRPr>
          </a:p>
          <a:p>
            <a:r>
              <a:rPr lang="en-US" sz="1400" b="1">
                <a:latin typeface="Segoe UI"/>
                <a:cs typeface="Segoe UI"/>
              </a:rPr>
              <a:t>Ingham, A. (2026) </a:t>
            </a:r>
            <a:r>
              <a:rPr lang="en-US" sz="1400">
                <a:latin typeface="Segoe UI"/>
                <a:cs typeface="Segoe UI"/>
              </a:rPr>
              <a:t>'5,500 small firms urge Reeves to halt "apocalyptic" business rates shock', BM Business Matters, 8 January. Available at: </a:t>
            </a:r>
            <a:r>
              <a:rPr lang="en-US" sz="1400">
                <a:ea typeface="+mn-lt"/>
                <a:cs typeface="+mn-lt"/>
                <a:hlinkClick r:id="rId4"/>
              </a:rPr>
              <a:t>https://bmmagazine.co.uk/news/5500-small-businesses-business-rates-review-reeves/</a:t>
            </a:r>
            <a:r>
              <a:rPr lang="en-US" sz="1400">
                <a:ea typeface="+mn-lt"/>
                <a:cs typeface="+mn-lt"/>
              </a:rPr>
              <a:t> </a:t>
            </a:r>
            <a:r>
              <a:rPr lang="en-US" sz="1400" b="1">
                <a:ea typeface="+mn-lt"/>
                <a:cs typeface="+mn-lt"/>
              </a:rPr>
              <a:t>(Accessed: 7 October 2026).</a:t>
            </a:r>
          </a:p>
          <a:p>
            <a:endParaRPr lang="en-US" sz="1400" b="1">
              <a:latin typeface="Segoe UI"/>
              <a:cs typeface="Segoe UI"/>
            </a:endParaRPr>
          </a:p>
          <a:p>
            <a:r>
              <a:rPr lang="en-US" sz="1400" b="1">
                <a:latin typeface="Segoe UI"/>
                <a:cs typeface="Segoe UI"/>
              </a:rPr>
              <a:t>Microsoft Corporation (2026) Microsoft PowerPoint Stock Images and Icons. Available through Microsoft PowerPoint Stock Library (Accessed: 30 September 2026).</a:t>
            </a:r>
            <a:endParaRPr lang="en-US" sz="1400" b="1"/>
          </a:p>
          <a:p>
            <a:endParaRPr lang="en-US" sz="1400" b="1">
              <a:latin typeface="Segoe UI"/>
              <a:cs typeface="Segoe UI"/>
            </a:endParaRPr>
          </a:p>
          <a:p>
            <a:r>
              <a:rPr lang="en-US" sz="1400" b="1">
                <a:latin typeface="Segoe UI"/>
                <a:cs typeface="Segoe UI"/>
              </a:rPr>
              <a:t>University of Hong Kong (n.d.)</a:t>
            </a:r>
            <a:r>
              <a:rPr lang="en-US" sz="1400">
                <a:latin typeface="Segoe UI"/>
                <a:cs typeface="Segoe UI"/>
              </a:rPr>
              <a:t> </a:t>
            </a:r>
            <a:r>
              <a:rPr lang="en-US" sz="1400" i="1">
                <a:latin typeface="Segoe UI"/>
                <a:cs typeface="Segoe UI"/>
              </a:rPr>
              <a:t>Fishbone Diagram</a:t>
            </a:r>
            <a:r>
              <a:rPr lang="en-US" sz="1400">
                <a:latin typeface="Segoe UI"/>
                <a:cs typeface="Segoe UI"/>
              </a:rPr>
              <a:t>. Available at: </a:t>
            </a:r>
            <a:r>
              <a:rPr lang="en-US" sz="1400">
                <a:ea typeface="+mn-lt"/>
                <a:cs typeface="+mn-lt"/>
                <a:hlinkClick r:id="rId5"/>
              </a:rPr>
              <a:t>https://philosophy.hku.hk/think/sci/fishbone1.jpg</a:t>
            </a:r>
            <a:r>
              <a:rPr lang="en-US" sz="1400">
                <a:latin typeface="Segoe UI"/>
                <a:ea typeface="+mn-lt"/>
                <a:cs typeface="Segoe UI"/>
              </a:rPr>
              <a:t> </a:t>
            </a:r>
            <a:r>
              <a:rPr lang="en-US" sz="1400" b="1">
                <a:latin typeface="Segoe UI"/>
                <a:ea typeface="+mn-lt"/>
                <a:cs typeface="Segoe UI"/>
              </a:rPr>
              <a:t>(Accessed: 30 September 2026).</a:t>
            </a:r>
            <a:endParaRPr lang="en-US" sz="1400" b="1">
              <a:latin typeface="Segoe UI"/>
              <a:cs typeface="Segoe UI"/>
            </a:endParaRPr>
          </a:p>
          <a:p>
            <a:endParaRPr lang="en-US" sz="1200">
              <a:latin typeface="Segoe UI"/>
              <a:cs typeface="Segoe UI"/>
            </a:endParaRPr>
          </a:p>
          <a:p>
            <a:endParaRPr lang="en-US" sz="1200">
              <a:latin typeface="Segoe UI"/>
              <a:cs typeface="Segoe UI"/>
            </a:endParaRPr>
          </a:p>
          <a:p>
            <a:endParaRPr lang="en-US" sz="1200">
              <a:latin typeface="Segoe UI"/>
              <a:cs typeface="Segoe UI"/>
            </a:endParaRPr>
          </a:p>
          <a:p>
            <a:endParaRPr lang="en-US"/>
          </a:p>
        </p:txBody>
      </p:sp>
      <p:sp>
        <p:nvSpPr>
          <p:cNvPr id="2" name="TextBox 1">
            <a:extLst>
              <a:ext uri="{FF2B5EF4-FFF2-40B4-BE49-F238E27FC236}">
                <a16:creationId xmlns:a16="http://schemas.microsoft.com/office/drawing/2014/main" id="{E4D69DC1-3CC9-741A-7DC9-BF2A423313B6}"/>
              </a:ext>
            </a:extLst>
          </p:cNvPr>
          <p:cNvSpPr txBox="1"/>
          <p:nvPr/>
        </p:nvSpPr>
        <p:spPr>
          <a:xfrm>
            <a:off x="237343" y="1661409"/>
            <a:ext cx="182380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t>References</a:t>
            </a:r>
            <a:r>
              <a:rPr lang="en-US"/>
              <a:t> </a:t>
            </a:r>
          </a:p>
        </p:txBody>
      </p:sp>
    </p:spTree>
    <p:extLst>
      <p:ext uri="{BB962C8B-B14F-4D97-AF65-F5344CB8AC3E}">
        <p14:creationId xmlns:p14="http://schemas.microsoft.com/office/powerpoint/2010/main" val="2457256070"/>
      </p:ext>
    </p:extLst>
  </p:cSld>
  <p:clrMapOvr>
    <a:masterClrMapping/>
  </p:clrMapOvr>
</p:sld>
</file>

<file path=ppt/theme/theme1.xml><?xml version="1.0" encoding="utf-8"?>
<a:theme xmlns:a="http://schemas.openxmlformats.org/drawingml/2006/main" name="RocaVTI">
  <a:themeElements>
    <a:clrScheme name="Custom 101">
      <a:dk1>
        <a:sysClr val="windowText" lastClr="000000"/>
      </a:dk1>
      <a:lt1>
        <a:sysClr val="window" lastClr="FFFFFF"/>
      </a:lt1>
      <a:dk2>
        <a:srgbClr val="463443"/>
      </a:dk2>
      <a:lt2>
        <a:srgbClr val="F3F0E9"/>
      </a:lt2>
      <a:accent1>
        <a:srgbClr val="D45E5E"/>
      </a:accent1>
      <a:accent2>
        <a:srgbClr val="D49D8C"/>
      </a:accent2>
      <a:accent3>
        <a:srgbClr val="BF873A"/>
      </a:accent3>
      <a:accent4>
        <a:srgbClr val="C05050"/>
      </a:accent4>
      <a:accent5>
        <a:srgbClr val="A89F68"/>
      </a:accent5>
      <a:accent6>
        <a:srgbClr val="8F6B8A"/>
      </a:accent6>
      <a:hlink>
        <a:srgbClr val="D75681"/>
      </a:hlink>
      <a:folHlink>
        <a:srgbClr val="6C9D92"/>
      </a:folHlink>
    </a:clrScheme>
    <a:fontScheme name="Custom 36">
      <a:majorFont>
        <a:latin typeface="Georgia Pro Semibold"/>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RocaVTI" id="{D79FE1D1-0489-4A69-8531-D0B8CDC31CBE}" vid="{CEBA7FE6-C04B-474E-964F-B022887AD13B}"/>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11</Slides>
  <Notes>0</Notes>
  <HiddenSlides>0</HiddenSlide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RocaVTI</vt:lpstr>
      <vt:lpstr>Basil's Bakery Case Study Analysis</vt:lpstr>
      <vt:lpstr>Basil's Bakery is a small independent located in Coventry </vt:lpstr>
      <vt:lpstr>Nature &amp; Scope of the Sales Problem</vt:lpstr>
      <vt:lpstr>What is PESTEL Analysis?</vt:lpstr>
      <vt:lpstr>Evaluating the PESTEL Framework</vt:lpstr>
      <vt:lpstr>PESTEL Analysis of Basil's Bakery</vt:lpstr>
      <vt:lpstr>What is Fishbone Diagram?</vt:lpstr>
      <vt:lpstr>Evaluating the Fishbone Diagram</vt:lpstr>
      <vt:lpstr>       Fishbone Analysis of Declining Sales</vt:lpstr>
      <vt:lpstr>Key Findings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1</cp:revision>
  <dcterms:created xsi:type="dcterms:W3CDTF">2026-09-16T10:25:45Z</dcterms:created>
  <dcterms:modified xsi:type="dcterms:W3CDTF">2026-10-07T14:09:58Z</dcterms:modified>
</cp:coreProperties>
</file>