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sldIdLst>
    <p:sldId id="293" r:id="rId5"/>
    <p:sldId id="305" r:id="rId6"/>
    <p:sldId id="294" r:id="rId7"/>
    <p:sldId id="296" r:id="rId8"/>
    <p:sldId id="298" r:id="rId9"/>
    <p:sldId id="310" r:id="rId10"/>
    <p:sldId id="306" r:id="rId11"/>
    <p:sldId id="299" r:id="rId12"/>
    <p:sldId id="300" r:id="rId13"/>
    <p:sldId id="303" r:id="rId14"/>
    <p:sldId id="307" r:id="rId15"/>
    <p:sldId id="309" r:id="rId16"/>
    <p:sldId id="308" r:id="rId17"/>
    <p:sldId id="304" r:id="rId18"/>
    <p:sldId id="31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E8E8"/>
    <a:srgbClr val="F9EB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1E4AEA4-8DFA-4A89-87EB-49C32662AFE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-360" y="-11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llie-Marie Barfoot (2405227)" userId="47f1ca02-b668-426f-97e1-59c70247fa43" providerId="ADAL" clId="{4163C082-7E07-43BA-88ED-C690131CB578}"/>
    <pc:docChg chg="undo custSel addSld delSld modSld sldOrd">
      <pc:chgData name="Hollie-Marie Barfoot (2405227)" userId="47f1ca02-b668-426f-97e1-59c70247fa43" providerId="ADAL" clId="{4163C082-7E07-43BA-88ED-C690131CB578}" dt="2026-05-06T21:25:53.114" v="1789" actId="113"/>
      <pc:docMkLst>
        <pc:docMk/>
      </pc:docMkLst>
      <pc:sldChg chg="addSp delSp modSp mod modClrScheme chgLayout">
        <pc:chgData name="Hollie-Marie Barfoot (2405227)" userId="47f1ca02-b668-426f-97e1-59c70247fa43" providerId="ADAL" clId="{4163C082-7E07-43BA-88ED-C690131CB578}" dt="2026-05-06T21:25:37.925" v="1787" actId="732"/>
        <pc:sldMkLst>
          <pc:docMk/>
          <pc:sldMk cId="3957554062" sldId="293"/>
        </pc:sldMkLst>
        <pc:spChg chg="mod">
          <ac:chgData name="Hollie-Marie Barfoot (2405227)" userId="47f1ca02-b668-426f-97e1-59c70247fa43" providerId="ADAL" clId="{4163C082-7E07-43BA-88ED-C690131CB578}" dt="2026-05-06T21:25:17.045" v="1781" actId="26606"/>
          <ac:spMkLst>
            <pc:docMk/>
            <pc:sldMk cId="3957554062" sldId="293"/>
            <ac:spMk id="3" creationId="{5AD56742-F4E2-870E-6E2F-14BE52F19AB2}"/>
          </ac:spMkLst>
        </pc:spChg>
        <pc:spChg chg="mod">
          <ac:chgData name="Hollie-Marie Barfoot (2405227)" userId="47f1ca02-b668-426f-97e1-59c70247fa43" providerId="ADAL" clId="{4163C082-7E07-43BA-88ED-C690131CB578}" dt="2026-05-06T21:25:17.045" v="1781" actId="26606"/>
          <ac:spMkLst>
            <pc:docMk/>
            <pc:sldMk cId="3957554062" sldId="293"/>
            <ac:spMk id="4" creationId="{509B40FD-8703-8858-9649-FEBB48F536BE}"/>
          </ac:spMkLst>
        </pc:spChg>
        <pc:spChg chg="add del mod">
          <ac:chgData name="Hollie-Marie Barfoot (2405227)" userId="47f1ca02-b668-426f-97e1-59c70247fa43" providerId="ADAL" clId="{4163C082-7E07-43BA-88ED-C690131CB578}" dt="2026-05-06T21:22:52.459" v="1760" actId="931"/>
          <ac:spMkLst>
            <pc:docMk/>
            <pc:sldMk cId="3957554062" sldId="293"/>
            <ac:spMk id="13" creationId="{4E8DAD1F-8678-919F-DE27-3DEF35A805C3}"/>
          </ac:spMkLst>
        </pc:spChg>
        <pc:spChg chg="mod">
          <ac:chgData name="Hollie-Marie Barfoot (2405227)" userId="47f1ca02-b668-426f-97e1-59c70247fa43" providerId="ADAL" clId="{4163C082-7E07-43BA-88ED-C690131CB578}" dt="2026-05-06T21:25:17.045" v="1781" actId="26606"/>
          <ac:spMkLst>
            <pc:docMk/>
            <pc:sldMk cId="3957554062" sldId="293"/>
            <ac:spMk id="16" creationId="{0A9CCF38-34A7-0E8F-AE40-AE8CE66A8455}"/>
          </ac:spMkLst>
        </pc:spChg>
        <pc:spChg chg="add del mod">
          <ac:chgData name="Hollie-Marie Barfoot (2405227)" userId="47f1ca02-b668-426f-97e1-59c70247fa43" providerId="ADAL" clId="{4163C082-7E07-43BA-88ED-C690131CB578}" dt="2026-05-06T21:25:07.822" v="1778" actId="931"/>
          <ac:spMkLst>
            <pc:docMk/>
            <pc:sldMk cId="3957554062" sldId="293"/>
            <ac:spMk id="17" creationId="{0921A4BF-3A1E-E78D-3616-82CD98BB9DC6}"/>
          </ac:spMkLst>
        </pc:spChg>
        <pc:spChg chg="add del mod">
          <ac:chgData name="Hollie-Marie Barfoot (2405227)" userId="47f1ca02-b668-426f-97e1-59c70247fa43" providerId="ADAL" clId="{4163C082-7E07-43BA-88ED-C690131CB578}" dt="2026-05-06T21:25:24.010" v="1783" actId="931"/>
          <ac:spMkLst>
            <pc:docMk/>
            <pc:sldMk cId="3957554062" sldId="293"/>
            <ac:spMk id="20" creationId="{67ACB4DA-756A-78E7-A8CC-5A0423F7E9D7}"/>
          </ac:spMkLst>
        </pc:spChg>
        <pc:picChg chg="del">
          <ac:chgData name="Hollie-Marie Barfoot (2405227)" userId="47f1ca02-b668-426f-97e1-59c70247fa43" providerId="ADAL" clId="{4163C082-7E07-43BA-88ED-C690131CB578}" dt="2026-05-06T21:22:43.255" v="1759" actId="478"/>
          <ac:picMkLst>
            <pc:docMk/>
            <pc:sldMk cId="3957554062" sldId="293"/>
            <ac:picMk id="11" creationId="{C422EECA-94D9-42DE-53EF-C6FACDF9E9DF}"/>
          </ac:picMkLst>
        </pc:picChg>
        <pc:picChg chg="add del mod ord modCrop">
          <ac:chgData name="Hollie-Marie Barfoot (2405227)" userId="47f1ca02-b668-426f-97e1-59c70247fa43" providerId="ADAL" clId="{4163C082-7E07-43BA-88ED-C690131CB578}" dt="2026-05-06T21:25:01.983" v="1777" actId="478"/>
          <ac:picMkLst>
            <pc:docMk/>
            <pc:sldMk cId="3957554062" sldId="293"/>
            <ac:picMk id="14" creationId="{F4B1A24A-8017-5F47-1CB5-E303412906BF}"/>
          </ac:picMkLst>
        </pc:picChg>
        <pc:picChg chg="add del mod ord">
          <ac:chgData name="Hollie-Marie Barfoot (2405227)" userId="47f1ca02-b668-426f-97e1-59c70247fa43" providerId="ADAL" clId="{4163C082-7E07-43BA-88ED-C690131CB578}" dt="2026-05-06T21:25:20.079" v="1782" actId="478"/>
          <ac:picMkLst>
            <pc:docMk/>
            <pc:sldMk cId="3957554062" sldId="293"/>
            <ac:picMk id="18" creationId="{3C94ACE9-D745-A109-00B6-9EF102472547}"/>
          </ac:picMkLst>
        </pc:picChg>
        <pc:picChg chg="add mod ord modCrop">
          <ac:chgData name="Hollie-Marie Barfoot (2405227)" userId="47f1ca02-b668-426f-97e1-59c70247fa43" providerId="ADAL" clId="{4163C082-7E07-43BA-88ED-C690131CB578}" dt="2026-05-06T21:25:37.925" v="1787" actId="732"/>
          <ac:picMkLst>
            <pc:docMk/>
            <pc:sldMk cId="3957554062" sldId="293"/>
            <ac:picMk id="21" creationId="{111DA429-F813-CA85-BE39-B7A32E0408D0}"/>
          </ac:picMkLst>
        </pc:picChg>
      </pc:sldChg>
      <pc:sldChg chg="modSp mod">
        <pc:chgData name="Hollie-Marie Barfoot (2405227)" userId="47f1ca02-b668-426f-97e1-59c70247fa43" providerId="ADAL" clId="{4163C082-7E07-43BA-88ED-C690131CB578}" dt="2026-05-06T21:09:05.679" v="1470" actId="2711"/>
        <pc:sldMkLst>
          <pc:docMk/>
          <pc:sldMk cId="1848613616" sldId="294"/>
        </pc:sldMkLst>
        <pc:spChg chg="mod">
          <ac:chgData name="Hollie-Marie Barfoot (2405227)" userId="47f1ca02-b668-426f-97e1-59c70247fa43" providerId="ADAL" clId="{4163C082-7E07-43BA-88ED-C690131CB578}" dt="2026-05-06T21:09:05.679" v="1470" actId="2711"/>
          <ac:spMkLst>
            <pc:docMk/>
            <pc:sldMk cId="1848613616" sldId="294"/>
            <ac:spMk id="6" creationId="{6F184A0C-9BEC-C286-0D96-CDD0FA89DB13}"/>
          </ac:spMkLst>
        </pc:spChg>
      </pc:sldChg>
      <pc:sldChg chg="modSp mod">
        <pc:chgData name="Hollie-Marie Barfoot (2405227)" userId="47f1ca02-b668-426f-97e1-59c70247fa43" providerId="ADAL" clId="{4163C082-7E07-43BA-88ED-C690131CB578}" dt="2026-05-06T21:09:19.987" v="1471" actId="2711"/>
        <pc:sldMkLst>
          <pc:docMk/>
          <pc:sldMk cId="4237632827" sldId="296"/>
        </pc:sldMkLst>
        <pc:spChg chg="mod">
          <ac:chgData name="Hollie-Marie Barfoot (2405227)" userId="47f1ca02-b668-426f-97e1-59c70247fa43" providerId="ADAL" clId="{4163C082-7E07-43BA-88ED-C690131CB578}" dt="2026-05-06T21:09:19.987" v="1471" actId="2711"/>
          <ac:spMkLst>
            <pc:docMk/>
            <pc:sldMk cId="4237632827" sldId="296"/>
            <ac:spMk id="4" creationId="{D065E584-E9D5-D9AE-675E-04B2896C8B00}"/>
          </ac:spMkLst>
        </pc:spChg>
      </pc:sldChg>
      <pc:sldChg chg="addSp delSp modSp mod modClrScheme chgLayout">
        <pc:chgData name="Hollie-Marie Barfoot (2405227)" userId="47f1ca02-b668-426f-97e1-59c70247fa43" providerId="ADAL" clId="{4163C082-7E07-43BA-88ED-C690131CB578}" dt="2026-05-06T21:11:26.384" v="1495" actId="2711"/>
        <pc:sldMkLst>
          <pc:docMk/>
          <pc:sldMk cId="2129452162" sldId="298"/>
        </pc:sldMkLst>
        <pc:spChg chg="mod modVis">
          <ac:chgData name="Hollie-Marie Barfoot (2405227)" userId="47f1ca02-b668-426f-97e1-59c70247fa43" providerId="ADAL" clId="{4163C082-7E07-43BA-88ED-C690131CB578}" dt="2026-05-06T21:06:06.856" v="1461" actId="26606"/>
          <ac:spMkLst>
            <pc:docMk/>
            <pc:sldMk cId="2129452162" sldId="298"/>
            <ac:spMk id="3" creationId="{04DD166F-774B-18A7-EF80-332246375F77}"/>
          </ac:spMkLst>
        </pc:spChg>
        <pc:spChg chg="mod">
          <ac:chgData name="Hollie-Marie Barfoot (2405227)" userId="47f1ca02-b668-426f-97e1-59c70247fa43" providerId="ADAL" clId="{4163C082-7E07-43BA-88ED-C690131CB578}" dt="2026-05-06T21:11:26.384" v="1495" actId="2711"/>
          <ac:spMkLst>
            <pc:docMk/>
            <pc:sldMk cId="2129452162" sldId="298"/>
            <ac:spMk id="4" creationId="{ECD8B506-191E-1832-13DD-A83B44C7065A}"/>
          </ac:spMkLst>
        </pc:spChg>
        <pc:spChg chg="del mod">
          <ac:chgData name="Hollie-Marie Barfoot (2405227)" userId="47f1ca02-b668-426f-97e1-59c70247fa43" providerId="ADAL" clId="{4163C082-7E07-43BA-88ED-C690131CB578}" dt="2026-05-06T21:01:14.948" v="1402" actId="478"/>
          <ac:spMkLst>
            <pc:docMk/>
            <pc:sldMk cId="2129452162" sldId="298"/>
            <ac:spMk id="6" creationId="{95ED9DFF-63E9-C80F-C897-9CDA2E193BEC}"/>
          </ac:spMkLst>
        </pc:spChg>
        <pc:spChg chg="mod">
          <ac:chgData name="Hollie-Marie Barfoot (2405227)" userId="47f1ca02-b668-426f-97e1-59c70247fa43" providerId="ADAL" clId="{4163C082-7E07-43BA-88ED-C690131CB578}" dt="2026-05-06T21:10:45.799" v="1488" actId="255"/>
          <ac:spMkLst>
            <pc:docMk/>
            <pc:sldMk cId="2129452162" sldId="298"/>
            <ac:spMk id="8" creationId="{0BC7C28A-A45F-7BB2-D694-7808E32E9DED}"/>
          </ac:spMkLst>
        </pc:spChg>
        <pc:spChg chg="add mod">
          <ac:chgData name="Hollie-Marie Barfoot (2405227)" userId="47f1ca02-b668-426f-97e1-59c70247fa43" providerId="ADAL" clId="{4163C082-7E07-43BA-88ED-C690131CB578}" dt="2026-05-06T21:10:34.832" v="1483" actId="26606"/>
          <ac:spMkLst>
            <pc:docMk/>
            <pc:sldMk cId="2129452162" sldId="298"/>
            <ac:spMk id="13" creationId="{CABFC162-6D43-D538-2CAF-BD65EB996142}"/>
          </ac:spMkLst>
        </pc:spChg>
        <pc:picChg chg="add mod ord">
          <ac:chgData name="Hollie-Marie Barfoot (2405227)" userId="47f1ca02-b668-426f-97e1-59c70247fa43" providerId="ADAL" clId="{4163C082-7E07-43BA-88ED-C690131CB578}" dt="2026-05-06T21:10:34.832" v="1483" actId="26606"/>
          <ac:picMkLst>
            <pc:docMk/>
            <pc:sldMk cId="2129452162" sldId="298"/>
            <ac:picMk id="7" creationId="{8F68A77A-5267-A65B-B1CE-0C0D459998F4}"/>
          </ac:picMkLst>
        </pc:picChg>
      </pc:sldChg>
      <pc:sldChg chg="modSp mod">
        <pc:chgData name="Hollie-Marie Barfoot (2405227)" userId="47f1ca02-b668-426f-97e1-59c70247fa43" providerId="ADAL" clId="{4163C082-7E07-43BA-88ED-C690131CB578}" dt="2026-05-06T21:11:52.691" v="1498" actId="2711"/>
        <pc:sldMkLst>
          <pc:docMk/>
          <pc:sldMk cId="2305244032" sldId="299"/>
        </pc:sldMkLst>
        <pc:spChg chg="mod">
          <ac:chgData name="Hollie-Marie Barfoot (2405227)" userId="47f1ca02-b668-426f-97e1-59c70247fa43" providerId="ADAL" clId="{4163C082-7E07-43BA-88ED-C690131CB578}" dt="2026-05-06T21:11:44.981" v="1497" actId="2711"/>
          <ac:spMkLst>
            <pc:docMk/>
            <pc:sldMk cId="2305244032" sldId="299"/>
            <ac:spMk id="2" creationId="{347AB888-044C-471C-631D-A840EF19E7C1}"/>
          </ac:spMkLst>
        </pc:spChg>
        <pc:spChg chg="mod">
          <ac:chgData name="Hollie-Marie Barfoot (2405227)" userId="47f1ca02-b668-426f-97e1-59c70247fa43" providerId="ADAL" clId="{4163C082-7E07-43BA-88ED-C690131CB578}" dt="2026-05-06T21:11:52.691" v="1498" actId="2711"/>
          <ac:spMkLst>
            <pc:docMk/>
            <pc:sldMk cId="2305244032" sldId="299"/>
            <ac:spMk id="10" creationId="{ED0C8250-E4DE-3A67-67BE-BDD9FF0111F5}"/>
          </ac:spMkLst>
        </pc:spChg>
      </pc:sldChg>
      <pc:sldChg chg="addSp modSp mod modClrScheme chgLayout">
        <pc:chgData name="Hollie-Marie Barfoot (2405227)" userId="47f1ca02-b668-426f-97e1-59c70247fa43" providerId="ADAL" clId="{4163C082-7E07-43BA-88ED-C690131CB578}" dt="2026-05-06T21:13:35.322" v="1513" actId="2711"/>
        <pc:sldMkLst>
          <pc:docMk/>
          <pc:sldMk cId="2364210940" sldId="300"/>
        </pc:sldMkLst>
        <pc:spChg chg="mod ord">
          <ac:chgData name="Hollie-Marie Barfoot (2405227)" userId="47f1ca02-b668-426f-97e1-59c70247fa43" providerId="ADAL" clId="{4163C082-7E07-43BA-88ED-C690131CB578}" dt="2026-05-06T21:00:05.153" v="1392" actId="26606"/>
          <ac:spMkLst>
            <pc:docMk/>
            <pc:sldMk cId="2364210940" sldId="300"/>
            <ac:spMk id="3" creationId="{D852689E-AE00-35CC-F96B-C768FB8E239F}"/>
          </ac:spMkLst>
        </pc:spChg>
        <pc:spChg chg="mod">
          <ac:chgData name="Hollie-Marie Barfoot (2405227)" userId="47f1ca02-b668-426f-97e1-59c70247fa43" providerId="ADAL" clId="{4163C082-7E07-43BA-88ED-C690131CB578}" dt="2026-05-06T21:13:35.322" v="1513" actId="2711"/>
          <ac:spMkLst>
            <pc:docMk/>
            <pc:sldMk cId="2364210940" sldId="300"/>
            <ac:spMk id="4" creationId="{F46E262C-D929-15C4-BBD2-6BBFB706F64A}"/>
          </ac:spMkLst>
        </pc:spChg>
        <pc:spChg chg="mod ord">
          <ac:chgData name="Hollie-Marie Barfoot (2405227)" userId="47f1ca02-b668-426f-97e1-59c70247fa43" providerId="ADAL" clId="{4163C082-7E07-43BA-88ED-C690131CB578}" dt="2026-05-06T21:12:08.116" v="1502" actId="255"/>
          <ac:spMkLst>
            <pc:docMk/>
            <pc:sldMk cId="2364210940" sldId="300"/>
            <ac:spMk id="5" creationId="{2A986459-0C4D-D72D-7E80-642179490407}"/>
          </ac:spMkLst>
        </pc:spChg>
        <pc:picChg chg="add mod modCrop">
          <ac:chgData name="Hollie-Marie Barfoot (2405227)" userId="47f1ca02-b668-426f-97e1-59c70247fa43" providerId="ADAL" clId="{4163C082-7E07-43BA-88ED-C690131CB578}" dt="2026-05-06T21:00:35.315" v="1400" actId="1076"/>
          <ac:picMkLst>
            <pc:docMk/>
            <pc:sldMk cId="2364210940" sldId="300"/>
            <ac:picMk id="2" creationId="{1667902B-FE57-4725-903F-9B7ED64FF7D2}"/>
          </ac:picMkLst>
        </pc:picChg>
      </pc:sldChg>
      <pc:sldChg chg="addSp modSp mod modClrScheme chgLayout">
        <pc:chgData name="Hollie-Marie Barfoot (2405227)" userId="47f1ca02-b668-426f-97e1-59c70247fa43" providerId="ADAL" clId="{4163C082-7E07-43BA-88ED-C690131CB578}" dt="2026-05-06T21:13:43.209" v="1514" actId="2711"/>
        <pc:sldMkLst>
          <pc:docMk/>
          <pc:sldMk cId="3201504561" sldId="303"/>
        </pc:sldMkLst>
        <pc:spChg chg="mod">
          <ac:chgData name="Hollie-Marie Barfoot (2405227)" userId="47f1ca02-b668-426f-97e1-59c70247fa43" providerId="ADAL" clId="{4163C082-7E07-43BA-88ED-C690131CB578}" dt="2026-05-06T21:13:43.209" v="1514" actId="2711"/>
          <ac:spMkLst>
            <pc:docMk/>
            <pc:sldMk cId="3201504561" sldId="303"/>
            <ac:spMk id="2" creationId="{61116FD7-D06A-1ED6-AE3E-ED51914F674F}"/>
          </ac:spMkLst>
        </pc:spChg>
        <pc:spChg chg="mod ord">
          <ac:chgData name="Hollie-Marie Barfoot (2405227)" userId="47f1ca02-b668-426f-97e1-59c70247fa43" providerId="ADAL" clId="{4163C082-7E07-43BA-88ED-C690131CB578}" dt="2026-05-06T21:07:28.243" v="1463" actId="26606"/>
          <ac:spMkLst>
            <pc:docMk/>
            <pc:sldMk cId="3201504561" sldId="303"/>
            <ac:spMk id="6" creationId="{864CE20E-036C-9032-6F92-19214C09F4DD}"/>
          </ac:spMkLst>
        </pc:spChg>
        <pc:spChg chg="mod">
          <ac:chgData name="Hollie-Marie Barfoot (2405227)" userId="47f1ca02-b668-426f-97e1-59c70247fa43" providerId="ADAL" clId="{4163C082-7E07-43BA-88ED-C690131CB578}" dt="2026-05-06T21:12:34.727" v="1507" actId="14100"/>
          <ac:spMkLst>
            <pc:docMk/>
            <pc:sldMk cId="3201504561" sldId="303"/>
            <ac:spMk id="8" creationId="{8A92FDDF-E544-7D34-08B3-9DA8093B230D}"/>
          </ac:spMkLst>
        </pc:spChg>
        <pc:picChg chg="add mod">
          <ac:chgData name="Hollie-Marie Barfoot (2405227)" userId="47f1ca02-b668-426f-97e1-59c70247fa43" providerId="ADAL" clId="{4163C082-7E07-43BA-88ED-C690131CB578}" dt="2026-05-06T21:07:28.243" v="1463" actId="26606"/>
          <ac:picMkLst>
            <pc:docMk/>
            <pc:sldMk cId="3201504561" sldId="303"/>
            <ac:picMk id="9" creationId="{31764378-3CF1-D08E-BC41-5ADF57B0BDD0}"/>
          </ac:picMkLst>
        </pc:picChg>
      </pc:sldChg>
      <pc:sldChg chg="addSp delSp modSp mod modClrScheme chgLayout modNotesTx">
        <pc:chgData name="Hollie-Marie Barfoot (2405227)" userId="47f1ca02-b668-426f-97e1-59c70247fa43" providerId="ADAL" clId="{4163C082-7E07-43BA-88ED-C690131CB578}" dt="2026-05-06T21:21:35.679" v="1758" actId="255"/>
        <pc:sldMkLst>
          <pc:docMk/>
          <pc:sldMk cId="2426773073" sldId="304"/>
        </pc:sldMkLst>
        <pc:spChg chg="mod">
          <ac:chgData name="Hollie-Marie Barfoot (2405227)" userId="47f1ca02-b668-426f-97e1-59c70247fa43" providerId="ADAL" clId="{4163C082-7E07-43BA-88ED-C690131CB578}" dt="2026-05-06T20:52:17.509" v="1134" actId="26606"/>
          <ac:spMkLst>
            <pc:docMk/>
            <pc:sldMk cId="2426773073" sldId="304"/>
            <ac:spMk id="3" creationId="{8CABFD3A-42D8-AD08-B28B-24BAACB1BA70}"/>
          </ac:spMkLst>
        </pc:spChg>
        <pc:spChg chg="del mod">
          <ac:chgData name="Hollie-Marie Barfoot (2405227)" userId="47f1ca02-b668-426f-97e1-59c70247fa43" providerId="ADAL" clId="{4163C082-7E07-43BA-88ED-C690131CB578}" dt="2026-05-06T20:46:18.647" v="1107" actId="478"/>
          <ac:spMkLst>
            <pc:docMk/>
            <pc:sldMk cId="2426773073" sldId="304"/>
            <ac:spMk id="4" creationId="{010AE0F3-4D02-12DE-AE66-D0E7EEB761E0}"/>
          </ac:spMkLst>
        </pc:spChg>
        <pc:spChg chg="add del mod">
          <ac:chgData name="Hollie-Marie Barfoot (2405227)" userId="47f1ca02-b668-426f-97e1-59c70247fa43" providerId="ADAL" clId="{4163C082-7E07-43BA-88ED-C690131CB578}" dt="2026-05-06T20:51:10.680" v="1127" actId="931"/>
          <ac:spMkLst>
            <pc:docMk/>
            <pc:sldMk cId="2426773073" sldId="304"/>
            <ac:spMk id="5" creationId="{6BB48626-BF8D-C9FF-0651-26A98F4D917A}"/>
          </ac:spMkLst>
        </pc:spChg>
        <pc:spChg chg="add del mod">
          <ac:chgData name="Hollie-Marie Barfoot (2405227)" userId="47f1ca02-b668-426f-97e1-59c70247fa43" providerId="ADAL" clId="{4163C082-7E07-43BA-88ED-C690131CB578}" dt="2026-05-06T20:46:20.814" v="1108" actId="478"/>
          <ac:spMkLst>
            <pc:docMk/>
            <pc:sldMk cId="2426773073" sldId="304"/>
            <ac:spMk id="7" creationId="{6692190E-6172-2EC0-CCBE-FA2EC2AE96B3}"/>
          </ac:spMkLst>
        </pc:spChg>
        <pc:spChg chg="add mod">
          <ac:chgData name="Hollie-Marie Barfoot (2405227)" userId="47f1ca02-b668-426f-97e1-59c70247fa43" providerId="ADAL" clId="{4163C082-7E07-43BA-88ED-C690131CB578}" dt="2026-05-06T21:21:15.852" v="1754" actId="1076"/>
          <ac:spMkLst>
            <pc:docMk/>
            <pc:sldMk cId="2426773073" sldId="304"/>
            <ac:spMk id="9" creationId="{A984EF07-B32D-DB8B-3504-7B87345EB6B7}"/>
          </ac:spMkLst>
        </pc:spChg>
        <pc:spChg chg="add del mod">
          <ac:chgData name="Hollie-Marie Barfoot (2405227)" userId="47f1ca02-b668-426f-97e1-59c70247fa43" providerId="ADAL" clId="{4163C082-7E07-43BA-88ED-C690131CB578}" dt="2026-05-06T20:52:17.509" v="1134" actId="26606"/>
          <ac:spMkLst>
            <pc:docMk/>
            <pc:sldMk cId="2426773073" sldId="304"/>
            <ac:spMk id="13" creationId="{2B78DC35-408F-71F2-B2DA-364CA0709037}"/>
          </ac:spMkLst>
        </pc:spChg>
        <pc:spChg chg="add mod">
          <ac:chgData name="Hollie-Marie Barfoot (2405227)" userId="47f1ca02-b668-426f-97e1-59c70247fa43" providerId="ADAL" clId="{4163C082-7E07-43BA-88ED-C690131CB578}" dt="2026-05-06T20:52:17.509" v="1134" actId="26606"/>
          <ac:spMkLst>
            <pc:docMk/>
            <pc:sldMk cId="2426773073" sldId="304"/>
            <ac:spMk id="15" creationId="{33C0C7EE-8FB8-5273-99E6-63A71D83E809}"/>
          </ac:spMkLst>
        </pc:spChg>
        <pc:spChg chg="add mod">
          <ac:chgData name="Hollie-Marie Barfoot (2405227)" userId="47f1ca02-b668-426f-97e1-59c70247fa43" providerId="ADAL" clId="{4163C082-7E07-43BA-88ED-C690131CB578}" dt="2026-05-06T21:21:35.679" v="1758" actId="255"/>
          <ac:spMkLst>
            <pc:docMk/>
            <pc:sldMk cId="2426773073" sldId="304"/>
            <ac:spMk id="20" creationId="{2EFC0A68-F009-47EF-36A5-B0BA8914AFF2}"/>
          </ac:spMkLst>
        </pc:spChg>
        <pc:picChg chg="add mod ord modCrop">
          <ac:chgData name="Hollie-Marie Barfoot (2405227)" userId="47f1ca02-b668-426f-97e1-59c70247fa43" providerId="ADAL" clId="{4163C082-7E07-43BA-88ED-C690131CB578}" dt="2026-05-06T20:52:32.487" v="1136" actId="18131"/>
          <ac:picMkLst>
            <pc:docMk/>
            <pc:sldMk cId="2426773073" sldId="304"/>
            <ac:picMk id="8" creationId="{77EE5E55-C2D6-6E6F-AB92-0E63A663C3B0}"/>
          </ac:picMkLst>
        </pc:picChg>
        <pc:picChg chg="del">
          <ac:chgData name="Hollie-Marie Barfoot (2405227)" userId="47f1ca02-b668-426f-97e1-59c70247fa43" providerId="ADAL" clId="{4163C082-7E07-43BA-88ED-C690131CB578}" dt="2026-05-06T20:44:34.437" v="1060" actId="478"/>
          <ac:picMkLst>
            <pc:docMk/>
            <pc:sldMk cId="2426773073" sldId="304"/>
            <ac:picMk id="23" creationId="{1BFA8449-61BE-6A34-3690-BAEEC5A5A544}"/>
          </ac:picMkLst>
        </pc:picChg>
      </pc:sldChg>
      <pc:sldChg chg="modSp mod">
        <pc:chgData name="Hollie-Marie Barfoot (2405227)" userId="47f1ca02-b668-426f-97e1-59c70247fa43" providerId="ADAL" clId="{4163C082-7E07-43BA-88ED-C690131CB578}" dt="2026-05-06T21:25:53.114" v="1789" actId="113"/>
        <pc:sldMkLst>
          <pc:docMk/>
          <pc:sldMk cId="962252132" sldId="305"/>
        </pc:sldMkLst>
        <pc:spChg chg="mod">
          <ac:chgData name="Hollie-Marie Barfoot (2405227)" userId="47f1ca02-b668-426f-97e1-59c70247fa43" providerId="ADAL" clId="{4163C082-7E07-43BA-88ED-C690131CB578}" dt="2026-05-06T21:08:46.608" v="1468" actId="2711"/>
          <ac:spMkLst>
            <pc:docMk/>
            <pc:sldMk cId="962252132" sldId="305"/>
            <ac:spMk id="2" creationId="{CCC317C2-DB72-9044-85F5-8145812F2547}"/>
          </ac:spMkLst>
        </pc:spChg>
        <pc:spChg chg="mod">
          <ac:chgData name="Hollie-Marie Barfoot (2405227)" userId="47f1ca02-b668-426f-97e1-59c70247fa43" providerId="ADAL" clId="{4163C082-7E07-43BA-88ED-C690131CB578}" dt="2026-05-06T21:25:53.114" v="1789" actId="113"/>
          <ac:spMkLst>
            <pc:docMk/>
            <pc:sldMk cId="962252132" sldId="305"/>
            <ac:spMk id="3" creationId="{9BD24E5D-1B1B-589D-5E61-13DB4FE92751}"/>
          </ac:spMkLst>
        </pc:spChg>
      </pc:sldChg>
      <pc:sldChg chg="modSp mod">
        <pc:chgData name="Hollie-Marie Barfoot (2405227)" userId="47f1ca02-b668-426f-97e1-59c70247fa43" providerId="ADAL" clId="{4163C082-7E07-43BA-88ED-C690131CB578}" dt="2026-05-06T21:11:35.443" v="1496" actId="2711"/>
        <pc:sldMkLst>
          <pc:docMk/>
          <pc:sldMk cId="929262608" sldId="306"/>
        </pc:sldMkLst>
        <pc:spChg chg="mod">
          <ac:chgData name="Hollie-Marie Barfoot (2405227)" userId="47f1ca02-b668-426f-97e1-59c70247fa43" providerId="ADAL" clId="{4163C082-7E07-43BA-88ED-C690131CB578}" dt="2026-05-06T21:11:35.443" v="1496" actId="2711"/>
          <ac:spMkLst>
            <pc:docMk/>
            <pc:sldMk cId="929262608" sldId="306"/>
            <ac:spMk id="10" creationId="{7ECAD7E7-F96F-C7F0-3E86-542A2C5BCB63}"/>
          </ac:spMkLst>
        </pc:spChg>
      </pc:sldChg>
      <pc:sldChg chg="modSp mod">
        <pc:chgData name="Hollie-Marie Barfoot (2405227)" userId="47f1ca02-b668-426f-97e1-59c70247fa43" providerId="ADAL" clId="{4163C082-7E07-43BA-88ED-C690131CB578}" dt="2026-05-06T21:13:52.020" v="1515" actId="2711"/>
        <pc:sldMkLst>
          <pc:docMk/>
          <pc:sldMk cId="3236138375" sldId="307"/>
        </pc:sldMkLst>
        <pc:spChg chg="mod">
          <ac:chgData name="Hollie-Marie Barfoot (2405227)" userId="47f1ca02-b668-426f-97e1-59c70247fa43" providerId="ADAL" clId="{4163C082-7E07-43BA-88ED-C690131CB578}" dt="2026-05-06T21:13:52.020" v="1515" actId="2711"/>
          <ac:spMkLst>
            <pc:docMk/>
            <pc:sldMk cId="3236138375" sldId="307"/>
            <ac:spMk id="2" creationId="{6D11E793-BBF4-3C25-915C-7FB1B80EB256}"/>
          </ac:spMkLst>
        </pc:spChg>
        <pc:spChg chg="mod ord">
          <ac:chgData name="Hollie-Marie Barfoot (2405227)" userId="47f1ca02-b668-426f-97e1-59c70247fa43" providerId="ADAL" clId="{4163C082-7E07-43BA-88ED-C690131CB578}" dt="2026-05-06T21:07:47.539" v="1464" actId="26606"/>
          <ac:spMkLst>
            <pc:docMk/>
            <pc:sldMk cId="3236138375" sldId="307"/>
            <ac:spMk id="5" creationId="{8B52E4C7-9AE5-41BB-F936-0A7C6FB8FB3A}"/>
          </ac:spMkLst>
        </pc:spChg>
        <pc:spChg chg="mod">
          <ac:chgData name="Hollie-Marie Barfoot (2405227)" userId="47f1ca02-b668-426f-97e1-59c70247fa43" providerId="ADAL" clId="{4163C082-7E07-43BA-88ED-C690131CB578}" dt="2026-05-06T21:12:50.205" v="1511" actId="255"/>
          <ac:spMkLst>
            <pc:docMk/>
            <pc:sldMk cId="3236138375" sldId="307"/>
            <ac:spMk id="6" creationId="{111537FF-61BD-71B5-E735-66C75368FC19}"/>
          </ac:spMkLst>
        </pc:spChg>
        <pc:picChg chg="mod">
          <ac:chgData name="Hollie-Marie Barfoot (2405227)" userId="47f1ca02-b668-426f-97e1-59c70247fa43" providerId="ADAL" clId="{4163C082-7E07-43BA-88ED-C690131CB578}" dt="2026-05-06T21:07:47.539" v="1464" actId="26606"/>
          <ac:picMkLst>
            <pc:docMk/>
            <pc:sldMk cId="3236138375" sldId="307"/>
            <ac:picMk id="7" creationId="{7B24AF1F-F8B5-88DE-A062-A1EF0C207855}"/>
          </ac:picMkLst>
        </pc:picChg>
      </pc:sldChg>
      <pc:sldChg chg="addSp delSp modSp mod ord modClrScheme chgLayout">
        <pc:chgData name="Hollie-Marie Barfoot (2405227)" userId="47f1ca02-b668-426f-97e1-59c70247fa43" providerId="ADAL" clId="{4163C082-7E07-43BA-88ED-C690131CB578}" dt="2026-05-06T21:14:23.578" v="1523" actId="255"/>
        <pc:sldMkLst>
          <pc:docMk/>
          <pc:sldMk cId="1756870907" sldId="308"/>
        </pc:sldMkLst>
        <pc:spChg chg="mod">
          <ac:chgData name="Hollie-Marie Barfoot (2405227)" userId="47f1ca02-b668-426f-97e1-59c70247fa43" providerId="ADAL" clId="{4163C082-7E07-43BA-88ED-C690131CB578}" dt="2026-05-06T21:14:10.483" v="1517" actId="2711"/>
          <ac:spMkLst>
            <pc:docMk/>
            <pc:sldMk cId="1756870907" sldId="308"/>
            <ac:spMk id="2" creationId="{A57FF235-405F-DEE7-267E-929078FFB5B7}"/>
          </ac:spMkLst>
        </pc:spChg>
        <pc:spChg chg="del">
          <ac:chgData name="Hollie-Marie Barfoot (2405227)" userId="47f1ca02-b668-426f-97e1-59c70247fa43" providerId="ADAL" clId="{4163C082-7E07-43BA-88ED-C690131CB578}" dt="2026-05-06T19:38:08.499" v="26" actId="478"/>
          <ac:spMkLst>
            <pc:docMk/>
            <pc:sldMk cId="1756870907" sldId="308"/>
            <ac:spMk id="3" creationId="{565B411E-517E-B447-E256-DB52877F7BA1}"/>
          </ac:spMkLst>
        </pc:spChg>
        <pc:spChg chg="del">
          <ac:chgData name="Hollie-Marie Barfoot (2405227)" userId="47f1ca02-b668-426f-97e1-59c70247fa43" providerId="ADAL" clId="{4163C082-7E07-43BA-88ED-C690131CB578}" dt="2026-05-06T19:38:09.869" v="27" actId="478"/>
          <ac:spMkLst>
            <pc:docMk/>
            <pc:sldMk cId="1756870907" sldId="308"/>
            <ac:spMk id="4" creationId="{1C1D31BF-E555-5170-2249-069C4406564C}"/>
          </ac:spMkLst>
        </pc:spChg>
        <pc:spChg chg="mod ord">
          <ac:chgData name="Hollie-Marie Barfoot (2405227)" userId="47f1ca02-b668-426f-97e1-59c70247fa43" providerId="ADAL" clId="{4163C082-7E07-43BA-88ED-C690131CB578}" dt="2026-05-06T21:08:05.470" v="1465" actId="26606"/>
          <ac:spMkLst>
            <pc:docMk/>
            <pc:sldMk cId="1756870907" sldId="308"/>
            <ac:spMk id="5" creationId="{BFEF8FE4-F2F7-4F58-5A61-49286E4C3ED7}"/>
          </ac:spMkLst>
        </pc:spChg>
        <pc:spChg chg="add mod">
          <ac:chgData name="Hollie-Marie Barfoot (2405227)" userId="47f1ca02-b668-426f-97e1-59c70247fa43" providerId="ADAL" clId="{4163C082-7E07-43BA-88ED-C690131CB578}" dt="2026-05-06T21:14:23.578" v="1523" actId="255"/>
          <ac:spMkLst>
            <pc:docMk/>
            <pc:sldMk cId="1756870907" sldId="308"/>
            <ac:spMk id="6" creationId="{0DBB2937-E727-8434-606F-05B35A781741}"/>
          </ac:spMkLst>
        </pc:spChg>
        <pc:picChg chg="add mod">
          <ac:chgData name="Hollie-Marie Barfoot (2405227)" userId="47f1ca02-b668-426f-97e1-59c70247fa43" providerId="ADAL" clId="{4163C082-7E07-43BA-88ED-C690131CB578}" dt="2026-05-06T21:08:05.470" v="1465" actId="26606"/>
          <ac:picMkLst>
            <pc:docMk/>
            <pc:sldMk cId="1756870907" sldId="308"/>
            <ac:picMk id="7" creationId="{5D643566-C725-D877-78A2-B2A56DE853EB}"/>
          </ac:picMkLst>
        </pc:picChg>
      </pc:sldChg>
      <pc:sldChg chg="addSp delSp modSp new mod ord">
        <pc:chgData name="Hollie-Marie Barfoot (2405227)" userId="47f1ca02-b668-426f-97e1-59c70247fa43" providerId="ADAL" clId="{4163C082-7E07-43BA-88ED-C690131CB578}" dt="2026-05-06T21:14:01.173" v="1516" actId="2711"/>
        <pc:sldMkLst>
          <pc:docMk/>
          <pc:sldMk cId="203071545" sldId="309"/>
        </pc:sldMkLst>
        <pc:spChg chg="mod">
          <ac:chgData name="Hollie-Marie Barfoot (2405227)" userId="47f1ca02-b668-426f-97e1-59c70247fa43" providerId="ADAL" clId="{4163C082-7E07-43BA-88ED-C690131CB578}" dt="2026-05-06T21:14:01.173" v="1516" actId="2711"/>
          <ac:spMkLst>
            <pc:docMk/>
            <pc:sldMk cId="203071545" sldId="309"/>
            <ac:spMk id="2" creationId="{E53DFB01-4175-65C4-AB25-0773F2D8A771}"/>
          </ac:spMkLst>
        </pc:spChg>
        <pc:spChg chg="del mod">
          <ac:chgData name="Hollie-Marie Barfoot (2405227)" userId="47f1ca02-b668-426f-97e1-59c70247fa43" providerId="ADAL" clId="{4163C082-7E07-43BA-88ED-C690131CB578}" dt="2026-05-06T20:34:11.469" v="674" actId="478"/>
          <ac:spMkLst>
            <pc:docMk/>
            <pc:sldMk cId="203071545" sldId="309"/>
            <ac:spMk id="3" creationId="{672B115F-2722-A64F-2551-6595E588AE43}"/>
          </ac:spMkLst>
        </pc:spChg>
        <pc:spChg chg="add mod">
          <ac:chgData name="Hollie-Marie Barfoot (2405227)" userId="47f1ca02-b668-426f-97e1-59c70247fa43" providerId="ADAL" clId="{4163C082-7E07-43BA-88ED-C690131CB578}" dt="2026-05-06T20:34:27.739" v="676" actId="1076"/>
          <ac:spMkLst>
            <pc:docMk/>
            <pc:sldMk cId="203071545" sldId="309"/>
            <ac:spMk id="5" creationId="{554D7797-4F51-8107-6670-215371EDCE95}"/>
          </ac:spMkLst>
        </pc:spChg>
        <pc:spChg chg="add del mod">
          <ac:chgData name="Hollie-Marie Barfoot (2405227)" userId="47f1ca02-b668-426f-97e1-59c70247fa43" providerId="ADAL" clId="{4163C082-7E07-43BA-88ED-C690131CB578}" dt="2026-05-06T20:41:36.850" v="860" actId="478"/>
          <ac:spMkLst>
            <pc:docMk/>
            <pc:sldMk cId="203071545" sldId="309"/>
            <ac:spMk id="6" creationId="{535C23DD-5DA1-EB9C-3063-EF48AB2DE91A}"/>
          </ac:spMkLst>
        </pc:spChg>
        <pc:spChg chg="add del mod">
          <ac:chgData name="Hollie-Marie Barfoot (2405227)" userId="47f1ca02-b668-426f-97e1-59c70247fa43" providerId="ADAL" clId="{4163C082-7E07-43BA-88ED-C690131CB578}" dt="2026-05-06T20:41:32.140" v="858" actId="478"/>
          <ac:spMkLst>
            <pc:docMk/>
            <pc:sldMk cId="203071545" sldId="309"/>
            <ac:spMk id="7" creationId="{F9147B3D-57CC-8628-1498-AD06D0841E86}"/>
          </ac:spMkLst>
        </pc:spChg>
        <pc:spChg chg="add del mod">
          <ac:chgData name="Hollie-Marie Barfoot (2405227)" userId="47f1ca02-b668-426f-97e1-59c70247fa43" providerId="ADAL" clId="{4163C082-7E07-43BA-88ED-C690131CB578}" dt="2026-05-06T20:41:30.124" v="857" actId="478"/>
          <ac:spMkLst>
            <pc:docMk/>
            <pc:sldMk cId="203071545" sldId="309"/>
            <ac:spMk id="8" creationId="{5F7AFCBC-50F2-8788-5EF6-5375602B2586}"/>
          </ac:spMkLst>
        </pc:spChg>
        <pc:spChg chg="add del mod">
          <ac:chgData name="Hollie-Marie Barfoot (2405227)" userId="47f1ca02-b668-426f-97e1-59c70247fa43" providerId="ADAL" clId="{4163C082-7E07-43BA-88ED-C690131CB578}" dt="2026-05-06T20:41:34.472" v="859" actId="478"/>
          <ac:spMkLst>
            <pc:docMk/>
            <pc:sldMk cId="203071545" sldId="309"/>
            <ac:spMk id="9" creationId="{8BC2189A-D05D-DF9B-DA4A-A87A49D2D515}"/>
          </ac:spMkLst>
        </pc:spChg>
        <pc:spChg chg="add del mod">
          <ac:chgData name="Hollie-Marie Barfoot (2405227)" userId="47f1ca02-b668-426f-97e1-59c70247fa43" providerId="ADAL" clId="{4163C082-7E07-43BA-88ED-C690131CB578}" dt="2026-05-06T20:39:28.432" v="787" actId="478"/>
          <ac:spMkLst>
            <pc:docMk/>
            <pc:sldMk cId="203071545" sldId="309"/>
            <ac:spMk id="10" creationId="{687B6E21-D604-42AD-670D-C9F7B0C36C40}"/>
          </ac:spMkLst>
        </pc:spChg>
        <pc:spChg chg="add del mod">
          <ac:chgData name="Hollie-Marie Barfoot (2405227)" userId="47f1ca02-b668-426f-97e1-59c70247fa43" providerId="ADAL" clId="{4163C082-7E07-43BA-88ED-C690131CB578}" dt="2026-05-06T20:38:04.341" v="774" actId="478"/>
          <ac:spMkLst>
            <pc:docMk/>
            <pc:sldMk cId="203071545" sldId="309"/>
            <ac:spMk id="11" creationId="{9EE440D0-ED5A-55CB-32EF-8FC85AE00FBB}"/>
          </ac:spMkLst>
        </pc:spChg>
        <pc:spChg chg="add del mod">
          <ac:chgData name="Hollie-Marie Barfoot (2405227)" userId="47f1ca02-b668-426f-97e1-59c70247fa43" providerId="ADAL" clId="{4163C082-7E07-43BA-88ED-C690131CB578}" dt="2026-05-06T20:38:29.977" v="779" actId="478"/>
          <ac:spMkLst>
            <pc:docMk/>
            <pc:sldMk cId="203071545" sldId="309"/>
            <ac:spMk id="12" creationId="{B8A4C13B-D834-4160-CDB8-D82B2EF71C69}"/>
          </ac:spMkLst>
        </pc:spChg>
        <pc:spChg chg="add del mod">
          <ac:chgData name="Hollie-Marie Barfoot (2405227)" userId="47f1ca02-b668-426f-97e1-59c70247fa43" providerId="ADAL" clId="{4163C082-7E07-43BA-88ED-C690131CB578}" dt="2026-05-06T20:39:19.425" v="786" actId="478"/>
          <ac:spMkLst>
            <pc:docMk/>
            <pc:sldMk cId="203071545" sldId="309"/>
            <ac:spMk id="13" creationId="{75D2097F-A2AA-903E-6E2B-907091ADA339}"/>
          </ac:spMkLst>
        </pc:spChg>
        <pc:graphicFrameChg chg="add del modGraphic">
          <ac:chgData name="Hollie-Marie Barfoot (2405227)" userId="47f1ca02-b668-426f-97e1-59c70247fa43" providerId="ADAL" clId="{4163C082-7E07-43BA-88ED-C690131CB578}" dt="2026-05-06T20:41:27.667" v="856" actId="478"/>
          <ac:graphicFrameMkLst>
            <pc:docMk/>
            <pc:sldMk cId="203071545" sldId="309"/>
            <ac:graphicFrameMk id="14" creationId="{D3586634-3D77-C46F-6878-BEB9D334D096}"/>
          </ac:graphicFrameMkLst>
        </pc:graphicFrameChg>
        <pc:graphicFrameChg chg="add mod modGraphic">
          <ac:chgData name="Hollie-Marie Barfoot (2405227)" userId="47f1ca02-b668-426f-97e1-59c70247fa43" providerId="ADAL" clId="{4163C082-7E07-43BA-88ED-C690131CB578}" dt="2026-05-06T21:13:08.134" v="1512" actId="2711"/>
          <ac:graphicFrameMkLst>
            <pc:docMk/>
            <pc:sldMk cId="203071545" sldId="309"/>
            <ac:graphicFrameMk id="15" creationId="{5FD0C580-CCE9-552F-F407-25A392CD3289}"/>
          </ac:graphicFrameMkLst>
        </pc:graphicFrameChg>
      </pc:sldChg>
      <pc:sldChg chg="addSp delSp modSp new mod">
        <pc:chgData name="Hollie-Marie Barfoot (2405227)" userId="47f1ca02-b668-426f-97e1-59c70247fa43" providerId="ADAL" clId="{4163C082-7E07-43BA-88ED-C690131CB578}" dt="2026-05-06T21:11:18.120" v="1494" actId="2711"/>
        <pc:sldMkLst>
          <pc:docMk/>
          <pc:sldMk cId="4129928844" sldId="310"/>
        </pc:sldMkLst>
        <pc:spChg chg="mod">
          <ac:chgData name="Hollie-Marie Barfoot (2405227)" userId="47f1ca02-b668-426f-97e1-59c70247fa43" providerId="ADAL" clId="{4163C082-7E07-43BA-88ED-C690131CB578}" dt="2026-05-06T21:11:18.120" v="1494" actId="2711"/>
          <ac:spMkLst>
            <pc:docMk/>
            <pc:sldMk cId="4129928844" sldId="310"/>
            <ac:spMk id="2" creationId="{72E8F002-CBCF-9631-931F-AE599507DB6F}"/>
          </ac:spMkLst>
        </pc:spChg>
        <pc:spChg chg="del">
          <ac:chgData name="Hollie-Marie Barfoot (2405227)" userId="47f1ca02-b668-426f-97e1-59c70247fa43" providerId="ADAL" clId="{4163C082-7E07-43BA-88ED-C690131CB578}" dt="2026-05-06T21:01:29.863" v="1419" actId="478"/>
          <ac:spMkLst>
            <pc:docMk/>
            <pc:sldMk cId="4129928844" sldId="310"/>
            <ac:spMk id="3" creationId="{2816CD17-EC95-8894-82A0-64802B260E7F}"/>
          </ac:spMkLst>
        </pc:spChg>
        <pc:spChg chg="mod">
          <ac:chgData name="Hollie-Marie Barfoot (2405227)" userId="47f1ca02-b668-426f-97e1-59c70247fa43" providerId="ADAL" clId="{4163C082-7E07-43BA-88ED-C690131CB578}" dt="2026-05-06T21:11:11.254" v="1493" actId="20577"/>
          <ac:spMkLst>
            <pc:docMk/>
            <pc:sldMk cId="4129928844" sldId="310"/>
            <ac:spMk id="4" creationId="{BFCA4822-5C1D-64C5-4AD1-CA1D2A09CC7F}"/>
          </ac:spMkLst>
        </pc:spChg>
        <pc:picChg chg="add mod">
          <ac:chgData name="Hollie-Marie Barfoot (2405227)" userId="47f1ca02-b668-426f-97e1-59c70247fa43" providerId="ADAL" clId="{4163C082-7E07-43BA-88ED-C690131CB578}" dt="2026-05-06T21:05:03.206" v="1454" actId="1076"/>
          <ac:picMkLst>
            <pc:docMk/>
            <pc:sldMk cId="4129928844" sldId="310"/>
            <ac:picMk id="6" creationId="{E5E6E143-B62A-8C75-AE66-AD73B7179D68}"/>
          </ac:picMkLst>
        </pc:picChg>
        <pc:picChg chg="add mod">
          <ac:chgData name="Hollie-Marie Barfoot (2405227)" userId="47f1ca02-b668-426f-97e1-59c70247fa43" providerId="ADAL" clId="{4163C082-7E07-43BA-88ED-C690131CB578}" dt="2026-05-06T21:05:05.873" v="1455" actId="1076"/>
          <ac:picMkLst>
            <pc:docMk/>
            <pc:sldMk cId="4129928844" sldId="310"/>
            <ac:picMk id="7" creationId="{630CAB4F-E6A8-AD91-F956-D6C62EAE8455}"/>
          </ac:picMkLst>
        </pc:picChg>
        <pc:picChg chg="add mod">
          <ac:chgData name="Hollie-Marie Barfoot (2405227)" userId="47f1ca02-b668-426f-97e1-59c70247fa43" providerId="ADAL" clId="{4163C082-7E07-43BA-88ED-C690131CB578}" dt="2026-05-06T21:05:13.672" v="1459" actId="14100"/>
          <ac:picMkLst>
            <pc:docMk/>
            <pc:sldMk cId="4129928844" sldId="310"/>
            <ac:picMk id="8" creationId="{5B7C3744-C39D-3A92-F688-FB7A7716F14C}"/>
          </ac:picMkLst>
        </pc:picChg>
      </pc:sldChg>
      <pc:sldChg chg="delSp new del mod">
        <pc:chgData name="Hollie-Marie Barfoot (2405227)" userId="47f1ca02-b668-426f-97e1-59c70247fa43" providerId="ADAL" clId="{4163C082-7E07-43BA-88ED-C690131CB578}" dt="2026-05-06T21:14:40.346" v="1526" actId="2696"/>
        <pc:sldMkLst>
          <pc:docMk/>
          <pc:sldMk cId="1803093976" sldId="311"/>
        </pc:sldMkLst>
        <pc:spChg chg="del">
          <ac:chgData name="Hollie-Marie Barfoot (2405227)" userId="47f1ca02-b668-426f-97e1-59c70247fa43" providerId="ADAL" clId="{4163C082-7E07-43BA-88ED-C690131CB578}" dt="2026-05-06T21:14:38.692" v="1525" actId="478"/>
          <ac:spMkLst>
            <pc:docMk/>
            <pc:sldMk cId="1803093976" sldId="311"/>
            <ac:spMk id="2" creationId="{12E39AC5-BB7F-84B0-1736-70F2530B30F7}"/>
          </ac:spMkLst>
        </pc:spChg>
      </pc:sldChg>
      <pc:sldChg chg="delSp modSp new mod ord">
        <pc:chgData name="Hollie-Marie Barfoot (2405227)" userId="47f1ca02-b668-426f-97e1-59c70247fa43" providerId="ADAL" clId="{4163C082-7E07-43BA-88ED-C690131CB578}" dt="2026-05-06T21:16:27.070" v="1575" actId="1076"/>
        <pc:sldMkLst>
          <pc:docMk/>
          <pc:sldMk cId="2412547503" sldId="311"/>
        </pc:sldMkLst>
        <pc:spChg chg="mod">
          <ac:chgData name="Hollie-Marie Barfoot (2405227)" userId="47f1ca02-b668-426f-97e1-59c70247fa43" providerId="ADAL" clId="{4163C082-7E07-43BA-88ED-C690131CB578}" dt="2026-05-06T21:14:57.024" v="1549" actId="20577"/>
          <ac:spMkLst>
            <pc:docMk/>
            <pc:sldMk cId="2412547503" sldId="311"/>
            <ac:spMk id="2" creationId="{6EA06C4C-F836-08D1-B7D4-F5AFB77018FD}"/>
          </ac:spMkLst>
        </pc:spChg>
        <pc:spChg chg="mod">
          <ac:chgData name="Hollie-Marie Barfoot (2405227)" userId="47f1ca02-b668-426f-97e1-59c70247fa43" providerId="ADAL" clId="{4163C082-7E07-43BA-88ED-C690131CB578}" dt="2026-05-06T21:16:27.070" v="1575" actId="1076"/>
          <ac:spMkLst>
            <pc:docMk/>
            <pc:sldMk cId="2412547503" sldId="311"/>
            <ac:spMk id="3" creationId="{C896AF5B-5A80-1472-6793-2407B29DC9BF}"/>
          </ac:spMkLst>
        </pc:spChg>
        <pc:spChg chg="del">
          <ac:chgData name="Hollie-Marie Barfoot (2405227)" userId="47f1ca02-b668-426f-97e1-59c70247fa43" providerId="ADAL" clId="{4163C082-7E07-43BA-88ED-C690131CB578}" dt="2026-05-06T21:15:35.852" v="1550" actId="478"/>
          <ac:spMkLst>
            <pc:docMk/>
            <pc:sldMk cId="2412547503" sldId="311"/>
            <ac:spMk id="4" creationId="{99CCA2C6-7C46-46B0-D49E-9D869DDA122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CEBBBE-3BAC-7D44-96DC-59FCE77FF9B9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5940C30-CE5B-7145-93FE-F5291681A564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Now </a:t>
          </a:r>
        </a:p>
      </dgm:t>
    </dgm:pt>
    <dgm:pt modelId="{AC1932D4-BFAE-4F49-9677-A8B3FBF13A02}" type="parTrans" cxnId="{BE3186BE-FBAA-444B-9F70-5354E4DF65DB}">
      <dgm:prSet/>
      <dgm:spPr/>
      <dgm:t>
        <a:bodyPr/>
        <a:lstStyle/>
        <a:p>
          <a:endParaRPr lang="en-GB"/>
        </a:p>
      </dgm:t>
    </dgm:pt>
    <dgm:pt modelId="{80B26DC9-1723-5746-B38D-6EA4B810D21A}" type="sibTrans" cxnId="{BE3186BE-FBAA-444B-9F70-5354E4DF65DB}">
      <dgm:prSet/>
      <dgm:spPr/>
      <dgm:t>
        <a:bodyPr/>
        <a:lstStyle/>
        <a:p>
          <a:endParaRPr lang="en-GB"/>
        </a:p>
      </dgm:t>
    </dgm:pt>
    <dgm:pt modelId="{2221D30F-6810-5141-9F92-D786A1F215AD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Use Gibbs cycle to understand what I need to work on (Gibbs, 1988)</a:t>
          </a:r>
        </a:p>
      </dgm:t>
    </dgm:pt>
    <dgm:pt modelId="{F82C8BFB-E2AC-A744-B03A-82780B86E01B}" type="parTrans" cxnId="{1150BDBA-7999-3948-9ABE-B51018A55AFB}">
      <dgm:prSet/>
      <dgm:spPr/>
      <dgm:t>
        <a:bodyPr/>
        <a:lstStyle/>
        <a:p>
          <a:endParaRPr lang="en-GB"/>
        </a:p>
      </dgm:t>
    </dgm:pt>
    <dgm:pt modelId="{99730E88-F6D5-264E-9042-1E708A806703}" type="sibTrans" cxnId="{1150BDBA-7999-3948-9ABE-B51018A55AFB}">
      <dgm:prSet/>
      <dgm:spPr/>
      <dgm:t>
        <a:bodyPr/>
        <a:lstStyle/>
        <a:p>
          <a:endParaRPr lang="en-GB"/>
        </a:p>
      </dgm:t>
    </dgm:pt>
    <dgm:pt modelId="{CEF81B0A-C732-4F4D-9655-4FCD236CC2C3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6 months </a:t>
          </a:r>
        </a:p>
      </dgm:t>
    </dgm:pt>
    <dgm:pt modelId="{602B07A1-0397-D24A-AED9-612190F7DB4D}" type="parTrans" cxnId="{7EDF07C1-65F0-7246-AF4F-A8F1E65FEB18}">
      <dgm:prSet/>
      <dgm:spPr/>
      <dgm:t>
        <a:bodyPr/>
        <a:lstStyle/>
        <a:p>
          <a:endParaRPr lang="en-GB"/>
        </a:p>
      </dgm:t>
    </dgm:pt>
    <dgm:pt modelId="{020A58A7-C995-5042-BF01-0872FAFA2549}" type="sibTrans" cxnId="{7EDF07C1-65F0-7246-AF4F-A8F1E65FEB18}">
      <dgm:prSet/>
      <dgm:spPr/>
      <dgm:t>
        <a:bodyPr/>
        <a:lstStyle/>
        <a:p>
          <a:endParaRPr lang="en-GB"/>
        </a:p>
      </dgm:t>
    </dgm:pt>
    <dgm:pt modelId="{9D762532-5BA7-1E42-9333-EB8910B4CF39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Gained experience, utilised training, join forums</a:t>
          </a:r>
        </a:p>
      </dgm:t>
    </dgm:pt>
    <dgm:pt modelId="{C123224C-B202-264F-8FAA-F6FB409795B8}" type="parTrans" cxnId="{DEEB4DAC-9606-374E-9435-84B95D9FCFD3}">
      <dgm:prSet/>
      <dgm:spPr/>
      <dgm:t>
        <a:bodyPr/>
        <a:lstStyle/>
        <a:p>
          <a:endParaRPr lang="en-GB"/>
        </a:p>
      </dgm:t>
    </dgm:pt>
    <dgm:pt modelId="{C44AA79E-068F-4F47-9DDD-F89D2DEB35D7}" type="sibTrans" cxnId="{DEEB4DAC-9606-374E-9435-84B95D9FCFD3}">
      <dgm:prSet/>
      <dgm:spPr/>
      <dgm:t>
        <a:bodyPr/>
        <a:lstStyle/>
        <a:p>
          <a:endParaRPr lang="en-GB"/>
        </a:p>
      </dgm:t>
    </dgm:pt>
    <dgm:pt modelId="{028F0DE0-7F62-4241-BC4E-ECE8F861F278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 year</a:t>
          </a:r>
        </a:p>
      </dgm:t>
    </dgm:pt>
    <dgm:pt modelId="{804311B9-7735-5E40-85D1-CEDF1880E5AE}" type="parTrans" cxnId="{ACE30817-BBBC-6D46-8787-5F4AA7E1A66E}">
      <dgm:prSet/>
      <dgm:spPr/>
      <dgm:t>
        <a:bodyPr/>
        <a:lstStyle/>
        <a:p>
          <a:endParaRPr lang="en-GB"/>
        </a:p>
      </dgm:t>
    </dgm:pt>
    <dgm:pt modelId="{218BCF45-D8DF-FD46-B9C3-1045E74697B6}" type="sibTrans" cxnId="{ACE30817-BBBC-6D46-8787-5F4AA7E1A66E}">
      <dgm:prSet/>
      <dgm:spPr/>
      <dgm:t>
        <a:bodyPr/>
        <a:lstStyle/>
        <a:p>
          <a:endParaRPr lang="en-GB"/>
        </a:p>
      </dgm:t>
    </dgm:pt>
    <dgm:pt modelId="{17EC7109-7609-AC40-B4E3-46EDAD0A8C7B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Reflect again to see how far I have progressed </a:t>
          </a:r>
        </a:p>
      </dgm:t>
    </dgm:pt>
    <dgm:pt modelId="{BC9D9E6D-8DA0-A54E-9280-B1CF2EF82D41}" type="parTrans" cxnId="{4084DA83-6638-8C46-A3E2-24616543CEC1}">
      <dgm:prSet/>
      <dgm:spPr/>
      <dgm:t>
        <a:bodyPr/>
        <a:lstStyle/>
        <a:p>
          <a:endParaRPr lang="en-GB"/>
        </a:p>
      </dgm:t>
    </dgm:pt>
    <dgm:pt modelId="{98B47435-E72A-2841-A99F-2402B7EA13D3}" type="sibTrans" cxnId="{4084DA83-6638-8C46-A3E2-24616543CEC1}">
      <dgm:prSet/>
      <dgm:spPr/>
      <dgm:t>
        <a:bodyPr/>
        <a:lstStyle/>
        <a:p>
          <a:endParaRPr lang="en-GB"/>
        </a:p>
      </dgm:t>
    </dgm:pt>
    <dgm:pt modelId="{A008609F-8786-394A-8032-37F4368B53CA}" type="pres">
      <dgm:prSet presAssocID="{34CEBBBE-3BAC-7D44-96DC-59FCE77FF9B9}" presName="linearFlow" presStyleCnt="0">
        <dgm:presLayoutVars>
          <dgm:dir/>
          <dgm:animLvl val="lvl"/>
          <dgm:resizeHandles val="exact"/>
        </dgm:presLayoutVars>
      </dgm:prSet>
      <dgm:spPr/>
    </dgm:pt>
    <dgm:pt modelId="{344D6398-97AE-6C43-8E99-019E2482D6BB}" type="pres">
      <dgm:prSet presAssocID="{05940C30-CE5B-7145-93FE-F5291681A564}" presName="composite" presStyleCnt="0"/>
      <dgm:spPr/>
    </dgm:pt>
    <dgm:pt modelId="{176DF127-2C16-8B4F-80B8-4C947C817010}" type="pres">
      <dgm:prSet presAssocID="{05940C30-CE5B-7145-93FE-F5291681A564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3FE704E4-B668-394C-946E-4B58C60FA035}" type="pres">
      <dgm:prSet presAssocID="{05940C30-CE5B-7145-93FE-F5291681A564}" presName="parSh" presStyleLbl="node1" presStyleIdx="0" presStyleCnt="3"/>
      <dgm:spPr/>
    </dgm:pt>
    <dgm:pt modelId="{1A29AF4E-6D1A-EA4F-8770-9811E670D853}" type="pres">
      <dgm:prSet presAssocID="{05940C30-CE5B-7145-93FE-F5291681A564}" presName="desTx" presStyleLbl="fgAcc1" presStyleIdx="0" presStyleCnt="3">
        <dgm:presLayoutVars>
          <dgm:bulletEnabled val="1"/>
        </dgm:presLayoutVars>
      </dgm:prSet>
      <dgm:spPr/>
    </dgm:pt>
    <dgm:pt modelId="{82D08B82-E804-744A-B37D-A73B424EA351}" type="pres">
      <dgm:prSet presAssocID="{80B26DC9-1723-5746-B38D-6EA4B810D21A}" presName="sibTrans" presStyleLbl="sibTrans2D1" presStyleIdx="0" presStyleCnt="2"/>
      <dgm:spPr/>
    </dgm:pt>
    <dgm:pt modelId="{A0B14A68-CBAF-4747-94BB-6356672C3FB3}" type="pres">
      <dgm:prSet presAssocID="{80B26DC9-1723-5746-B38D-6EA4B810D21A}" presName="connTx" presStyleLbl="sibTrans2D1" presStyleIdx="0" presStyleCnt="2"/>
      <dgm:spPr/>
    </dgm:pt>
    <dgm:pt modelId="{A7C2CEA5-F680-5446-8955-0847CDAA1810}" type="pres">
      <dgm:prSet presAssocID="{CEF81B0A-C732-4F4D-9655-4FCD236CC2C3}" presName="composite" presStyleCnt="0"/>
      <dgm:spPr/>
    </dgm:pt>
    <dgm:pt modelId="{42D177BF-D76E-A74A-91E8-E57626450F99}" type="pres">
      <dgm:prSet presAssocID="{CEF81B0A-C732-4F4D-9655-4FCD236CC2C3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C46A9957-32CE-D244-ACFB-CF14CB45E364}" type="pres">
      <dgm:prSet presAssocID="{CEF81B0A-C732-4F4D-9655-4FCD236CC2C3}" presName="parSh" presStyleLbl="node1" presStyleIdx="1" presStyleCnt="3"/>
      <dgm:spPr/>
    </dgm:pt>
    <dgm:pt modelId="{85C6051D-4FC7-3841-823A-3D261F9CE893}" type="pres">
      <dgm:prSet presAssocID="{CEF81B0A-C732-4F4D-9655-4FCD236CC2C3}" presName="desTx" presStyleLbl="fgAcc1" presStyleIdx="1" presStyleCnt="3">
        <dgm:presLayoutVars>
          <dgm:bulletEnabled val="1"/>
        </dgm:presLayoutVars>
      </dgm:prSet>
      <dgm:spPr/>
    </dgm:pt>
    <dgm:pt modelId="{5C5DC810-648E-B74D-BC5B-F6EDFC9C99A2}" type="pres">
      <dgm:prSet presAssocID="{020A58A7-C995-5042-BF01-0872FAFA2549}" presName="sibTrans" presStyleLbl="sibTrans2D1" presStyleIdx="1" presStyleCnt="2"/>
      <dgm:spPr/>
    </dgm:pt>
    <dgm:pt modelId="{AD02F3A3-EECE-3842-AB11-CE55D911FF4B}" type="pres">
      <dgm:prSet presAssocID="{020A58A7-C995-5042-BF01-0872FAFA2549}" presName="connTx" presStyleLbl="sibTrans2D1" presStyleIdx="1" presStyleCnt="2"/>
      <dgm:spPr/>
    </dgm:pt>
    <dgm:pt modelId="{710533BD-1FE3-E641-B275-5BEA5DE7803C}" type="pres">
      <dgm:prSet presAssocID="{028F0DE0-7F62-4241-BC4E-ECE8F861F278}" presName="composite" presStyleCnt="0"/>
      <dgm:spPr/>
    </dgm:pt>
    <dgm:pt modelId="{9AB6C8C3-32D0-494B-A709-6A6DCEA7102F}" type="pres">
      <dgm:prSet presAssocID="{028F0DE0-7F62-4241-BC4E-ECE8F861F278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5E83F45F-386E-FA4F-B33C-54ABF3A2AFAB}" type="pres">
      <dgm:prSet presAssocID="{028F0DE0-7F62-4241-BC4E-ECE8F861F278}" presName="parSh" presStyleLbl="node1" presStyleIdx="2" presStyleCnt="3"/>
      <dgm:spPr/>
    </dgm:pt>
    <dgm:pt modelId="{1A792FDA-064B-1544-B39B-7E0486E6E4B8}" type="pres">
      <dgm:prSet presAssocID="{028F0DE0-7F62-4241-BC4E-ECE8F861F278}" presName="desTx" presStyleLbl="fgAcc1" presStyleIdx="2" presStyleCnt="3">
        <dgm:presLayoutVars>
          <dgm:bulletEnabled val="1"/>
        </dgm:presLayoutVars>
      </dgm:prSet>
      <dgm:spPr/>
    </dgm:pt>
  </dgm:ptLst>
  <dgm:cxnLst>
    <dgm:cxn modelId="{6554A20C-1A08-B54E-80D2-16B24405B86D}" type="presOf" srcId="{020A58A7-C995-5042-BF01-0872FAFA2549}" destId="{AD02F3A3-EECE-3842-AB11-CE55D911FF4B}" srcOrd="1" destOrd="0" presId="urn:microsoft.com/office/officeart/2005/8/layout/process3"/>
    <dgm:cxn modelId="{ACE30817-BBBC-6D46-8787-5F4AA7E1A66E}" srcId="{34CEBBBE-3BAC-7D44-96DC-59FCE77FF9B9}" destId="{028F0DE0-7F62-4241-BC4E-ECE8F861F278}" srcOrd="2" destOrd="0" parTransId="{804311B9-7735-5E40-85D1-CEDF1880E5AE}" sibTransId="{218BCF45-D8DF-FD46-B9C3-1045E74697B6}"/>
    <dgm:cxn modelId="{85FA6240-846C-ED48-8904-DC85386BB5F9}" type="presOf" srcId="{CEF81B0A-C732-4F4D-9655-4FCD236CC2C3}" destId="{42D177BF-D76E-A74A-91E8-E57626450F99}" srcOrd="0" destOrd="0" presId="urn:microsoft.com/office/officeart/2005/8/layout/process3"/>
    <dgm:cxn modelId="{5F392E4B-E82A-5F45-A208-E31DEC45ED29}" type="presOf" srcId="{80B26DC9-1723-5746-B38D-6EA4B810D21A}" destId="{A0B14A68-CBAF-4747-94BB-6356672C3FB3}" srcOrd="1" destOrd="0" presId="urn:microsoft.com/office/officeart/2005/8/layout/process3"/>
    <dgm:cxn modelId="{5A8A0757-6D74-F842-9D42-EC95A4FA44A5}" type="presOf" srcId="{05940C30-CE5B-7145-93FE-F5291681A564}" destId="{3FE704E4-B668-394C-946E-4B58C60FA035}" srcOrd="1" destOrd="0" presId="urn:microsoft.com/office/officeart/2005/8/layout/process3"/>
    <dgm:cxn modelId="{2F23165E-B299-BB4F-B59B-1823331EABE8}" type="presOf" srcId="{80B26DC9-1723-5746-B38D-6EA4B810D21A}" destId="{82D08B82-E804-744A-B37D-A73B424EA351}" srcOrd="0" destOrd="0" presId="urn:microsoft.com/office/officeart/2005/8/layout/process3"/>
    <dgm:cxn modelId="{02657668-6841-D542-8201-03D2C958FE05}" type="presOf" srcId="{9D762532-5BA7-1E42-9333-EB8910B4CF39}" destId="{85C6051D-4FC7-3841-823A-3D261F9CE893}" srcOrd="0" destOrd="0" presId="urn:microsoft.com/office/officeart/2005/8/layout/process3"/>
    <dgm:cxn modelId="{4084DA83-6638-8C46-A3E2-24616543CEC1}" srcId="{028F0DE0-7F62-4241-BC4E-ECE8F861F278}" destId="{17EC7109-7609-AC40-B4E3-46EDAD0A8C7B}" srcOrd="0" destOrd="0" parTransId="{BC9D9E6D-8DA0-A54E-9280-B1CF2EF82D41}" sibTransId="{98B47435-E72A-2841-A99F-2402B7EA13D3}"/>
    <dgm:cxn modelId="{FE35A187-0ED8-FE4F-A1A2-1C71E8B6C13C}" type="presOf" srcId="{34CEBBBE-3BAC-7D44-96DC-59FCE77FF9B9}" destId="{A008609F-8786-394A-8032-37F4368B53CA}" srcOrd="0" destOrd="0" presId="urn:microsoft.com/office/officeart/2005/8/layout/process3"/>
    <dgm:cxn modelId="{DEEB4DAC-9606-374E-9435-84B95D9FCFD3}" srcId="{CEF81B0A-C732-4F4D-9655-4FCD236CC2C3}" destId="{9D762532-5BA7-1E42-9333-EB8910B4CF39}" srcOrd="0" destOrd="0" parTransId="{C123224C-B202-264F-8FAA-F6FB409795B8}" sibTransId="{C44AA79E-068F-4F47-9DDD-F89D2DEB35D7}"/>
    <dgm:cxn modelId="{E67377AF-5A8E-CB4D-BE9D-30ED6A62811D}" type="presOf" srcId="{028F0DE0-7F62-4241-BC4E-ECE8F861F278}" destId="{9AB6C8C3-32D0-494B-A709-6A6DCEA7102F}" srcOrd="0" destOrd="0" presId="urn:microsoft.com/office/officeart/2005/8/layout/process3"/>
    <dgm:cxn modelId="{1150BDBA-7999-3948-9ABE-B51018A55AFB}" srcId="{05940C30-CE5B-7145-93FE-F5291681A564}" destId="{2221D30F-6810-5141-9F92-D786A1F215AD}" srcOrd="0" destOrd="0" parTransId="{F82C8BFB-E2AC-A744-B03A-82780B86E01B}" sibTransId="{99730E88-F6D5-264E-9042-1E708A806703}"/>
    <dgm:cxn modelId="{53B43EBB-FCCE-C84D-92F2-345C67EDCFEF}" type="presOf" srcId="{028F0DE0-7F62-4241-BC4E-ECE8F861F278}" destId="{5E83F45F-386E-FA4F-B33C-54ABF3A2AFAB}" srcOrd="1" destOrd="0" presId="urn:microsoft.com/office/officeart/2005/8/layout/process3"/>
    <dgm:cxn modelId="{BE3186BE-FBAA-444B-9F70-5354E4DF65DB}" srcId="{34CEBBBE-3BAC-7D44-96DC-59FCE77FF9B9}" destId="{05940C30-CE5B-7145-93FE-F5291681A564}" srcOrd="0" destOrd="0" parTransId="{AC1932D4-BFAE-4F49-9677-A8B3FBF13A02}" sibTransId="{80B26DC9-1723-5746-B38D-6EA4B810D21A}"/>
    <dgm:cxn modelId="{D5E1D2C0-972F-3F4D-B615-6BC0E51D3CA3}" type="presOf" srcId="{020A58A7-C995-5042-BF01-0872FAFA2549}" destId="{5C5DC810-648E-B74D-BC5B-F6EDFC9C99A2}" srcOrd="0" destOrd="0" presId="urn:microsoft.com/office/officeart/2005/8/layout/process3"/>
    <dgm:cxn modelId="{7EDF07C1-65F0-7246-AF4F-A8F1E65FEB18}" srcId="{34CEBBBE-3BAC-7D44-96DC-59FCE77FF9B9}" destId="{CEF81B0A-C732-4F4D-9655-4FCD236CC2C3}" srcOrd="1" destOrd="0" parTransId="{602B07A1-0397-D24A-AED9-612190F7DB4D}" sibTransId="{020A58A7-C995-5042-BF01-0872FAFA2549}"/>
    <dgm:cxn modelId="{E3948ED8-7C0C-FF4E-AD81-ECF87AD04216}" type="presOf" srcId="{17EC7109-7609-AC40-B4E3-46EDAD0A8C7B}" destId="{1A792FDA-064B-1544-B39B-7E0486E6E4B8}" srcOrd="0" destOrd="0" presId="urn:microsoft.com/office/officeart/2005/8/layout/process3"/>
    <dgm:cxn modelId="{E20CA7E7-925E-4C42-AC48-730C6DE2509B}" type="presOf" srcId="{05940C30-CE5B-7145-93FE-F5291681A564}" destId="{176DF127-2C16-8B4F-80B8-4C947C817010}" srcOrd="0" destOrd="0" presId="urn:microsoft.com/office/officeart/2005/8/layout/process3"/>
    <dgm:cxn modelId="{2906EDF1-DF1D-FA4D-A494-2EEF8F16BE74}" type="presOf" srcId="{2221D30F-6810-5141-9F92-D786A1F215AD}" destId="{1A29AF4E-6D1A-EA4F-8770-9811E670D853}" srcOrd="0" destOrd="0" presId="urn:microsoft.com/office/officeart/2005/8/layout/process3"/>
    <dgm:cxn modelId="{5B1543FD-DC43-6646-8E31-FDDB4E3571F4}" type="presOf" srcId="{CEF81B0A-C732-4F4D-9655-4FCD236CC2C3}" destId="{C46A9957-32CE-D244-ACFB-CF14CB45E364}" srcOrd="1" destOrd="0" presId="urn:microsoft.com/office/officeart/2005/8/layout/process3"/>
    <dgm:cxn modelId="{B40F0816-0C26-284F-BAB9-B2D938036EBD}" type="presParOf" srcId="{A008609F-8786-394A-8032-37F4368B53CA}" destId="{344D6398-97AE-6C43-8E99-019E2482D6BB}" srcOrd="0" destOrd="0" presId="urn:microsoft.com/office/officeart/2005/8/layout/process3"/>
    <dgm:cxn modelId="{E31AD76F-5236-F14E-92FB-D32168FC039B}" type="presParOf" srcId="{344D6398-97AE-6C43-8E99-019E2482D6BB}" destId="{176DF127-2C16-8B4F-80B8-4C947C817010}" srcOrd="0" destOrd="0" presId="urn:microsoft.com/office/officeart/2005/8/layout/process3"/>
    <dgm:cxn modelId="{04CA63BE-8650-EB41-98FF-EEA59F5465E5}" type="presParOf" srcId="{344D6398-97AE-6C43-8E99-019E2482D6BB}" destId="{3FE704E4-B668-394C-946E-4B58C60FA035}" srcOrd="1" destOrd="0" presId="urn:microsoft.com/office/officeart/2005/8/layout/process3"/>
    <dgm:cxn modelId="{1C630E9F-D14A-8F4B-8E3A-42FBC2B67800}" type="presParOf" srcId="{344D6398-97AE-6C43-8E99-019E2482D6BB}" destId="{1A29AF4E-6D1A-EA4F-8770-9811E670D853}" srcOrd="2" destOrd="0" presId="urn:microsoft.com/office/officeart/2005/8/layout/process3"/>
    <dgm:cxn modelId="{FE1295BE-7FDB-9C40-87B4-5CA4AC1E1BB7}" type="presParOf" srcId="{A008609F-8786-394A-8032-37F4368B53CA}" destId="{82D08B82-E804-744A-B37D-A73B424EA351}" srcOrd="1" destOrd="0" presId="urn:microsoft.com/office/officeart/2005/8/layout/process3"/>
    <dgm:cxn modelId="{E44D614C-6379-D940-BEDF-6D84AF0C3111}" type="presParOf" srcId="{82D08B82-E804-744A-B37D-A73B424EA351}" destId="{A0B14A68-CBAF-4747-94BB-6356672C3FB3}" srcOrd="0" destOrd="0" presId="urn:microsoft.com/office/officeart/2005/8/layout/process3"/>
    <dgm:cxn modelId="{5AC8B68C-29DB-F146-9F92-4D1D1F041FED}" type="presParOf" srcId="{A008609F-8786-394A-8032-37F4368B53CA}" destId="{A7C2CEA5-F680-5446-8955-0847CDAA1810}" srcOrd="2" destOrd="0" presId="urn:microsoft.com/office/officeart/2005/8/layout/process3"/>
    <dgm:cxn modelId="{CB5A8C30-2A3A-3745-ABCA-82D6117DA8FD}" type="presParOf" srcId="{A7C2CEA5-F680-5446-8955-0847CDAA1810}" destId="{42D177BF-D76E-A74A-91E8-E57626450F99}" srcOrd="0" destOrd="0" presId="urn:microsoft.com/office/officeart/2005/8/layout/process3"/>
    <dgm:cxn modelId="{85D69955-2221-2B41-8093-180A8519DD7B}" type="presParOf" srcId="{A7C2CEA5-F680-5446-8955-0847CDAA1810}" destId="{C46A9957-32CE-D244-ACFB-CF14CB45E364}" srcOrd="1" destOrd="0" presId="urn:microsoft.com/office/officeart/2005/8/layout/process3"/>
    <dgm:cxn modelId="{B035174F-5DC9-0048-8FA3-9718C84CF093}" type="presParOf" srcId="{A7C2CEA5-F680-5446-8955-0847CDAA1810}" destId="{85C6051D-4FC7-3841-823A-3D261F9CE893}" srcOrd="2" destOrd="0" presId="urn:microsoft.com/office/officeart/2005/8/layout/process3"/>
    <dgm:cxn modelId="{AE844926-6701-2C49-BCA2-669101E9547E}" type="presParOf" srcId="{A008609F-8786-394A-8032-37F4368B53CA}" destId="{5C5DC810-648E-B74D-BC5B-F6EDFC9C99A2}" srcOrd="3" destOrd="0" presId="urn:microsoft.com/office/officeart/2005/8/layout/process3"/>
    <dgm:cxn modelId="{BE7E2C62-9A38-1F4F-9779-9E28BD60AC6D}" type="presParOf" srcId="{5C5DC810-648E-B74D-BC5B-F6EDFC9C99A2}" destId="{AD02F3A3-EECE-3842-AB11-CE55D911FF4B}" srcOrd="0" destOrd="0" presId="urn:microsoft.com/office/officeart/2005/8/layout/process3"/>
    <dgm:cxn modelId="{F690DE1A-9B2E-6F4A-87DB-31C99944B0A0}" type="presParOf" srcId="{A008609F-8786-394A-8032-37F4368B53CA}" destId="{710533BD-1FE3-E641-B275-5BEA5DE7803C}" srcOrd="4" destOrd="0" presId="urn:microsoft.com/office/officeart/2005/8/layout/process3"/>
    <dgm:cxn modelId="{F8F7E381-B0F6-DE40-A06A-FC12DDE368E3}" type="presParOf" srcId="{710533BD-1FE3-E641-B275-5BEA5DE7803C}" destId="{9AB6C8C3-32D0-494B-A709-6A6DCEA7102F}" srcOrd="0" destOrd="0" presId="urn:microsoft.com/office/officeart/2005/8/layout/process3"/>
    <dgm:cxn modelId="{40D553F7-81FD-B74B-9D1C-C1260AC8C304}" type="presParOf" srcId="{710533BD-1FE3-E641-B275-5BEA5DE7803C}" destId="{5E83F45F-386E-FA4F-B33C-54ABF3A2AFAB}" srcOrd="1" destOrd="0" presId="urn:microsoft.com/office/officeart/2005/8/layout/process3"/>
    <dgm:cxn modelId="{EA517CC5-7C50-A04A-98D8-1EC24E3A5A4F}" type="presParOf" srcId="{710533BD-1FE3-E641-B275-5BEA5DE7803C}" destId="{1A792FDA-064B-1544-B39B-7E0486E6E4B8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704E4-B668-394C-946E-4B58C60FA035}">
      <dsp:nvSpPr>
        <dsp:cNvPr id="0" name=""/>
        <dsp:cNvSpPr/>
      </dsp:nvSpPr>
      <dsp:spPr>
        <a:xfrm>
          <a:off x="4517" y="1402955"/>
          <a:ext cx="2053923" cy="9072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Now </a:t>
          </a:r>
        </a:p>
      </dsp:txBody>
      <dsp:txXfrm>
        <a:off x="4517" y="1402955"/>
        <a:ext cx="2053923" cy="604800"/>
      </dsp:txXfrm>
    </dsp:sp>
    <dsp:sp modelId="{1A29AF4E-6D1A-EA4F-8770-9811E670D853}">
      <dsp:nvSpPr>
        <dsp:cNvPr id="0" name=""/>
        <dsp:cNvSpPr/>
      </dsp:nvSpPr>
      <dsp:spPr>
        <a:xfrm>
          <a:off x="425200" y="2007755"/>
          <a:ext cx="2053923" cy="23814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Use Gibbs cycle to understand what I need to work on (Gibbs, 1988)</a:t>
          </a:r>
        </a:p>
      </dsp:txBody>
      <dsp:txXfrm>
        <a:off x="485357" y="2067912"/>
        <a:ext cx="1933609" cy="2261086"/>
      </dsp:txXfrm>
    </dsp:sp>
    <dsp:sp modelId="{82D08B82-E804-744A-B37D-A73B424EA351}">
      <dsp:nvSpPr>
        <dsp:cNvPr id="0" name=""/>
        <dsp:cNvSpPr/>
      </dsp:nvSpPr>
      <dsp:spPr>
        <a:xfrm>
          <a:off x="2369807" y="1449671"/>
          <a:ext cx="660098" cy="5113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2369807" y="1551944"/>
        <a:ext cx="506688" cy="306821"/>
      </dsp:txXfrm>
    </dsp:sp>
    <dsp:sp modelId="{C46A9957-32CE-D244-ACFB-CF14CB45E364}">
      <dsp:nvSpPr>
        <dsp:cNvPr id="0" name=""/>
        <dsp:cNvSpPr/>
      </dsp:nvSpPr>
      <dsp:spPr>
        <a:xfrm>
          <a:off x="3303909" y="1402955"/>
          <a:ext cx="2053923" cy="9072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6 months </a:t>
          </a:r>
        </a:p>
      </dsp:txBody>
      <dsp:txXfrm>
        <a:off x="3303909" y="1402955"/>
        <a:ext cx="2053923" cy="604800"/>
      </dsp:txXfrm>
    </dsp:sp>
    <dsp:sp modelId="{85C6051D-4FC7-3841-823A-3D261F9CE893}">
      <dsp:nvSpPr>
        <dsp:cNvPr id="0" name=""/>
        <dsp:cNvSpPr/>
      </dsp:nvSpPr>
      <dsp:spPr>
        <a:xfrm>
          <a:off x="3724592" y="2007755"/>
          <a:ext cx="2053923" cy="23814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Gained experience, utilised training, join forums</a:t>
          </a:r>
        </a:p>
      </dsp:txBody>
      <dsp:txXfrm>
        <a:off x="3784749" y="2067912"/>
        <a:ext cx="1933609" cy="2261086"/>
      </dsp:txXfrm>
    </dsp:sp>
    <dsp:sp modelId="{5C5DC810-648E-B74D-BC5B-F6EDFC9C99A2}">
      <dsp:nvSpPr>
        <dsp:cNvPr id="0" name=""/>
        <dsp:cNvSpPr/>
      </dsp:nvSpPr>
      <dsp:spPr>
        <a:xfrm>
          <a:off x="5669199" y="1449671"/>
          <a:ext cx="660098" cy="51136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669199" y="1551944"/>
        <a:ext cx="506688" cy="306821"/>
      </dsp:txXfrm>
    </dsp:sp>
    <dsp:sp modelId="{5E83F45F-386E-FA4F-B33C-54ABF3A2AFAB}">
      <dsp:nvSpPr>
        <dsp:cNvPr id="0" name=""/>
        <dsp:cNvSpPr/>
      </dsp:nvSpPr>
      <dsp:spPr>
        <a:xfrm>
          <a:off x="6603301" y="1402955"/>
          <a:ext cx="2053923" cy="9072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A year</a:t>
          </a:r>
        </a:p>
      </dsp:txBody>
      <dsp:txXfrm>
        <a:off x="6603301" y="1402955"/>
        <a:ext cx="2053923" cy="604800"/>
      </dsp:txXfrm>
    </dsp:sp>
    <dsp:sp modelId="{1A792FDA-064B-1544-B39B-7E0486E6E4B8}">
      <dsp:nvSpPr>
        <dsp:cNvPr id="0" name=""/>
        <dsp:cNvSpPr/>
      </dsp:nvSpPr>
      <dsp:spPr>
        <a:xfrm>
          <a:off x="7023984" y="2007755"/>
          <a:ext cx="2053923" cy="23814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Reflect again to see how far I have progressed </a:t>
          </a:r>
        </a:p>
      </dsp:txBody>
      <dsp:txXfrm>
        <a:off x="7084141" y="2067912"/>
        <a:ext cx="1933609" cy="22610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CF68BC-C0C1-4740-B1BC-01AF8EFFB980}" type="datetimeFigureOut">
              <a:rPr lang="en-US" smtClean="0"/>
              <a:t>5/5/26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E82FD2-F864-2E4E-ACF0-2DBC196A70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7142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placement allowed me to develop both practical and emotional skills, particularly in communication, empathy, and resilience, while also gaining specialist knowledge in areas such as domestic and sexual violence</a:t>
            </a:r>
          </a:p>
          <a:p>
            <a:r>
              <a:rPr lang="en-GB" dirty="0"/>
              <a:t>CS – listening and </a:t>
            </a:r>
            <a:r>
              <a:rPr lang="en-GB" dirty="0" err="1"/>
              <a:t>repsonding</a:t>
            </a:r>
            <a:r>
              <a:rPr lang="en-GB" dirty="0"/>
              <a:t> </a:t>
            </a:r>
          </a:p>
          <a:p>
            <a:r>
              <a:rPr lang="en-GB" dirty="0"/>
              <a:t>EI- understanding emotional responses, building trust </a:t>
            </a:r>
          </a:p>
          <a:p>
            <a:r>
              <a:rPr lang="en-GB" dirty="0"/>
              <a:t>SA – </a:t>
            </a:r>
            <a:r>
              <a:rPr lang="en-GB" dirty="0" err="1"/>
              <a:t>identif</a:t>
            </a:r>
            <a:r>
              <a:rPr lang="en-GB" dirty="0"/>
              <a:t>. Risk</a:t>
            </a:r>
          </a:p>
          <a:p>
            <a:r>
              <a:rPr lang="en-GB" dirty="0"/>
              <a:t>REM – managing exposure </a:t>
            </a:r>
          </a:p>
          <a:p>
            <a:r>
              <a:rPr lang="en-GB" dirty="0"/>
              <a:t>KCT – training </a:t>
            </a:r>
          </a:p>
          <a:p>
            <a:r>
              <a:rPr lang="en-GB" dirty="0"/>
              <a:t>PB – avoiding </a:t>
            </a:r>
            <a:r>
              <a:rPr lang="en-GB" dirty="0" err="1"/>
              <a:t>overinvolvment</a:t>
            </a:r>
            <a:endParaRPr lang="en-GB" dirty="0"/>
          </a:p>
          <a:p>
            <a:r>
              <a:rPr lang="en-GB" dirty="0"/>
              <a:t>PSDM – making support personal </a:t>
            </a:r>
          </a:p>
          <a:p>
            <a:r>
              <a:rPr lang="en-GB" dirty="0"/>
              <a:t>MAA – understanding roles of police etc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E82FD2-F864-2E4E-ACF0-2DBC196A7066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776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Marion - </a:t>
            </a:r>
          </a:p>
          <a:p>
            <a:r>
              <a:rPr lang="en-GB" dirty="0"/>
              <a:t>D- elderly woman, vulnerable, neighbour </a:t>
            </a:r>
            <a:r>
              <a:rPr lang="en-GB" dirty="0" err="1"/>
              <a:t>harrassing</a:t>
            </a:r>
            <a:r>
              <a:rPr lang="en-GB" dirty="0"/>
              <a:t> </a:t>
            </a:r>
          </a:p>
          <a:p>
            <a:r>
              <a:rPr lang="en-GB" dirty="0"/>
              <a:t>F- took it on as my own problem, explain emotions surrounding that</a:t>
            </a:r>
          </a:p>
          <a:p>
            <a:r>
              <a:rPr lang="en-GB" dirty="0"/>
              <a:t>E-what went well was my professionalism </a:t>
            </a:r>
          </a:p>
          <a:p>
            <a:r>
              <a:rPr lang="en-GB" dirty="0"/>
              <a:t>A-understanding the importance of communication and boundaries </a:t>
            </a:r>
          </a:p>
          <a:p>
            <a:r>
              <a:rPr lang="en-GB" dirty="0"/>
              <a:t>C-continue developing resilience</a:t>
            </a:r>
          </a:p>
          <a:p>
            <a:r>
              <a:rPr lang="en-GB" dirty="0"/>
              <a:t>AP- learn how to do that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E82FD2-F864-2E4E-ACF0-2DBC196A7066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3333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growth </a:t>
            </a:r>
          </a:p>
          <a:p>
            <a:r>
              <a:rPr lang="en-GB" dirty="0"/>
              <a:t>In honour of my new found love for victim support I asked ChatGPT to create me a vision of me into the future, and </a:t>
            </a:r>
            <a:r>
              <a:rPr lang="en-GB" dirty="0" err="1"/>
              <a:t>im</a:t>
            </a:r>
            <a:r>
              <a:rPr lang="en-GB" dirty="0"/>
              <a:t> pretty happy about it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E82FD2-F864-2E4E-ACF0-2DBC196A7066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406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963ED7B-F282-42DA-DF6C-E1A22A0963A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5861535" y="0"/>
            <a:ext cx="1556021" cy="646938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E5A8C65-DAAF-1BA1-B402-11FC946C609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flipH="1">
            <a:off x="0" y="0"/>
            <a:ext cx="7024495" cy="6858000"/>
          </a:xfrm>
          <a:custGeom>
            <a:avLst/>
            <a:gdLst>
              <a:gd name="connsiteX0" fmla="*/ 7024495 w 7024495"/>
              <a:gd name="connsiteY0" fmla="*/ 0 h 6858000"/>
              <a:gd name="connsiteX1" fmla="*/ 1701752 w 7024495"/>
              <a:gd name="connsiteY1" fmla="*/ 0 h 6858000"/>
              <a:gd name="connsiteX2" fmla="*/ 0 w 7024495"/>
              <a:gd name="connsiteY2" fmla="*/ 6837396 h 6858000"/>
              <a:gd name="connsiteX3" fmla="*/ 0 w 7024495"/>
              <a:gd name="connsiteY3" fmla="*/ 6858000 h 6858000"/>
              <a:gd name="connsiteX4" fmla="*/ 7024495 w 7024495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24495" h="6858000">
                <a:moveTo>
                  <a:pt x="7024495" y="0"/>
                </a:moveTo>
                <a:lnTo>
                  <a:pt x="1701752" y="0"/>
                </a:lnTo>
                <a:lnTo>
                  <a:pt x="0" y="6837396"/>
                </a:lnTo>
                <a:lnTo>
                  <a:pt x="0" y="6858000"/>
                </a:lnTo>
                <a:lnTo>
                  <a:pt x="7024495" y="6858000"/>
                </a:lnTo>
                <a:close/>
              </a:path>
            </a:pathLst>
          </a:custGeom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181CB1F-4A11-0F01-BFFC-C34C900A3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8706" y="2456733"/>
            <a:ext cx="8124873" cy="1639939"/>
          </a:xfrm>
          <a:custGeom>
            <a:avLst/>
            <a:gdLst>
              <a:gd name="connsiteX0" fmla="*/ 0 w 8124873"/>
              <a:gd name="connsiteY0" fmla="*/ 0 h 1639939"/>
              <a:gd name="connsiteX1" fmla="*/ 7391297 w 8124873"/>
              <a:gd name="connsiteY1" fmla="*/ 0 h 1639939"/>
              <a:gd name="connsiteX2" fmla="*/ 7794750 w 8124873"/>
              <a:gd name="connsiteY2" fmla="*/ 0 h 1639939"/>
              <a:gd name="connsiteX3" fmla="*/ 8124873 w 8124873"/>
              <a:gd name="connsiteY3" fmla="*/ 0 h 1639939"/>
              <a:gd name="connsiteX4" fmla="*/ 8124873 w 8124873"/>
              <a:gd name="connsiteY4" fmla="*/ 1639939 h 1639939"/>
              <a:gd name="connsiteX5" fmla="*/ 7391297 w 8124873"/>
              <a:gd name="connsiteY5" fmla="*/ 1639939 h 1639939"/>
              <a:gd name="connsiteX6" fmla="*/ 7391297 w 8124873"/>
              <a:gd name="connsiteY6" fmla="*/ 1639938 h 1639939"/>
              <a:gd name="connsiteX7" fmla="*/ 318542 w 8124873"/>
              <a:gd name="connsiteY7" fmla="*/ 1639938 h 16399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24873" h="1639939">
                <a:moveTo>
                  <a:pt x="0" y="0"/>
                </a:moveTo>
                <a:lnTo>
                  <a:pt x="7391297" y="0"/>
                </a:lnTo>
                <a:lnTo>
                  <a:pt x="7794750" y="0"/>
                </a:lnTo>
                <a:lnTo>
                  <a:pt x="8124873" y="0"/>
                </a:lnTo>
                <a:lnTo>
                  <a:pt x="8124873" y="1639939"/>
                </a:lnTo>
                <a:lnTo>
                  <a:pt x="7391297" y="1639939"/>
                </a:lnTo>
                <a:lnTo>
                  <a:pt x="7391297" y="1639938"/>
                </a:lnTo>
                <a:lnTo>
                  <a:pt x="318542" y="163993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320040" rIns="914400">
            <a:noAutofit/>
          </a:bodyPr>
          <a:lstStyle>
            <a:lvl1pPr algn="r">
              <a:defRPr sz="32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3800" y="4398264"/>
            <a:ext cx="3913632" cy="2066544"/>
          </a:xfrm>
        </p:spPr>
        <p:txBody>
          <a:bodyPr>
            <a:normAutofit/>
          </a:bodyPr>
          <a:lstStyle>
            <a:lvl1pPr marL="0" indent="0" algn="r">
              <a:buNone/>
              <a:defRPr sz="2400" spc="140" baseline="0">
                <a:solidFill>
                  <a:schemeClr val="tx2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702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E3411815-04EC-3B42-4164-952C53388853}"/>
              </a:ext>
            </a:extLst>
          </p:cNvPr>
          <p:cNvCxnSpPr>
            <a:cxnSpLocks/>
          </p:cNvCxnSpPr>
          <p:nvPr userDrawn="1"/>
        </p:nvCxnSpPr>
        <p:spPr>
          <a:xfrm flipV="1">
            <a:off x="4525226" y="0"/>
            <a:ext cx="826338" cy="3452747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itle 31">
            <a:extLst>
              <a:ext uri="{FF2B5EF4-FFF2-40B4-BE49-F238E27FC236}">
                <a16:creationId xmlns:a16="http://schemas.microsoft.com/office/drawing/2014/main" id="{F6C27894-E7FC-B60E-EF80-41F0D47C64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6"/>
            <a:ext cx="7242048" cy="1632045"/>
          </a:xfrm>
          <a:custGeom>
            <a:avLst/>
            <a:gdLst>
              <a:gd name="connsiteX0" fmla="*/ 408011 w 7242048"/>
              <a:gd name="connsiteY0" fmla="*/ 0 h 1632045"/>
              <a:gd name="connsiteX1" fmla="*/ 7242048 w 7242048"/>
              <a:gd name="connsiteY1" fmla="*/ 0 h 1632045"/>
              <a:gd name="connsiteX2" fmla="*/ 6834037 w 7242048"/>
              <a:gd name="connsiteY2" fmla="*/ 1632044 h 1632045"/>
              <a:gd name="connsiteX3" fmla="*/ 826338 w 7242048"/>
              <a:gd name="connsiteY3" fmla="*/ 1632044 h 1632045"/>
              <a:gd name="connsiteX4" fmla="*/ 826338 w 7242048"/>
              <a:gd name="connsiteY4" fmla="*/ 1632045 h 1632045"/>
              <a:gd name="connsiteX5" fmla="*/ 0 w 7242048"/>
              <a:gd name="connsiteY5" fmla="*/ 1632045 h 1632045"/>
              <a:gd name="connsiteX6" fmla="*/ 0 w 7242048"/>
              <a:gd name="connsiteY6" fmla="*/ 1632044 h 1632045"/>
              <a:gd name="connsiteX7" fmla="*/ 0 w 7242048"/>
              <a:gd name="connsiteY7" fmla="*/ 1 h 1632045"/>
              <a:gd name="connsiteX8" fmla="*/ 408011 w 7242048"/>
              <a:gd name="connsiteY8" fmla="*/ 1 h 1632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42048" h="1632045">
                <a:moveTo>
                  <a:pt x="408011" y="0"/>
                </a:moveTo>
                <a:lnTo>
                  <a:pt x="7242048" y="0"/>
                </a:lnTo>
                <a:lnTo>
                  <a:pt x="6834037" y="1632044"/>
                </a:lnTo>
                <a:lnTo>
                  <a:pt x="826338" y="1632044"/>
                </a:lnTo>
                <a:lnTo>
                  <a:pt x="826338" y="1632045"/>
                </a:lnTo>
                <a:lnTo>
                  <a:pt x="0" y="1632045"/>
                </a:lnTo>
                <a:lnTo>
                  <a:pt x="0" y="1632044"/>
                </a:lnTo>
                <a:lnTo>
                  <a:pt x="0" y="1"/>
                </a:lnTo>
                <a:lnTo>
                  <a:pt x="408011" y="1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 anchor="ctr">
            <a:noAutofit/>
          </a:bodyPr>
          <a:lstStyle>
            <a:lvl1pPr algn="l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641A16B-3688-D842-92F4-5D2C28115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0392" y="2770632"/>
            <a:ext cx="3383280" cy="353926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spc="100" baseline="0">
                <a:solidFill>
                  <a:schemeClr val="tx2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665CDB64-A6D6-6F40-CFD6-29E72D8ABDC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032" y="0"/>
            <a:ext cx="7876033" cy="6858000"/>
          </a:xfrm>
          <a:custGeom>
            <a:avLst/>
            <a:gdLst>
              <a:gd name="connsiteX0" fmla="*/ 1579547 w 7876033"/>
              <a:gd name="connsiteY0" fmla="*/ 0 h 6858000"/>
              <a:gd name="connsiteX1" fmla="*/ 7876033 w 7876033"/>
              <a:gd name="connsiteY1" fmla="*/ 0 h 6858000"/>
              <a:gd name="connsiteX2" fmla="*/ 7876033 w 7876033"/>
              <a:gd name="connsiteY2" fmla="*/ 6858000 h 6858000"/>
              <a:gd name="connsiteX3" fmla="*/ 0 w 7876033"/>
              <a:gd name="connsiteY3" fmla="*/ 6858000 h 6858000"/>
              <a:gd name="connsiteX4" fmla="*/ 1013709 w 7876033"/>
              <a:gd name="connsiteY4" fmla="*/ 2456730 h 6858000"/>
              <a:gd name="connsiteX5" fmla="*/ 2519005 w 7876033"/>
              <a:gd name="connsiteY5" fmla="*/ 2456730 h 6858000"/>
              <a:gd name="connsiteX6" fmla="*/ 2927016 w 7876033"/>
              <a:gd name="connsiteY6" fmla="*/ 824686 h 6858000"/>
              <a:gd name="connsiteX7" fmla="*/ 1389604 w 7876033"/>
              <a:gd name="connsiteY7" fmla="*/ 82468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76033" h="6858000">
                <a:moveTo>
                  <a:pt x="1579547" y="0"/>
                </a:moveTo>
                <a:lnTo>
                  <a:pt x="7876033" y="0"/>
                </a:lnTo>
                <a:lnTo>
                  <a:pt x="7876033" y="6858000"/>
                </a:lnTo>
                <a:lnTo>
                  <a:pt x="0" y="6858000"/>
                </a:lnTo>
                <a:lnTo>
                  <a:pt x="1013709" y="2456730"/>
                </a:lnTo>
                <a:lnTo>
                  <a:pt x="2519005" y="2456730"/>
                </a:lnTo>
                <a:lnTo>
                  <a:pt x="2927016" y="824686"/>
                </a:lnTo>
                <a:lnTo>
                  <a:pt x="1389604" y="824686"/>
                </a:lnTo>
                <a:close/>
              </a:path>
            </a:pathLst>
          </a:custGeom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3" name="Date Placeholder 32">
            <a:extLst>
              <a:ext uri="{FF2B5EF4-FFF2-40B4-BE49-F238E27FC236}">
                <a16:creationId xmlns:a16="http://schemas.microsoft.com/office/drawing/2014/main" id="{0C50E73C-A08D-5560-7A59-B04AB6C271C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4" name="Footer Placeholder 33">
            <a:extLst>
              <a:ext uri="{FF2B5EF4-FFF2-40B4-BE49-F238E27FC236}">
                <a16:creationId xmlns:a16="http://schemas.microsoft.com/office/drawing/2014/main" id="{66C42DAA-CA98-405C-5B3D-03942AF608E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04230E47-E1DF-D844-BA20-327CF9A268F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AAD1A05-EA94-DECA-8016-0944B51494F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6004" y="0"/>
            <a:ext cx="10585637" cy="6858000"/>
          </a:xfrm>
          <a:custGeom>
            <a:avLst/>
            <a:gdLst>
              <a:gd name="connsiteX0" fmla="*/ 0 w 10585637"/>
              <a:gd name="connsiteY0" fmla="*/ 0 h 6858000"/>
              <a:gd name="connsiteX1" fmla="*/ 8457914 w 10585637"/>
              <a:gd name="connsiteY1" fmla="*/ 0 h 6858000"/>
              <a:gd name="connsiteX2" fmla="*/ 10585637 w 10585637"/>
              <a:gd name="connsiteY2" fmla="*/ 6858000 h 6858000"/>
              <a:gd name="connsiteX3" fmla="*/ 2134498 w 10585637"/>
              <a:gd name="connsiteY3" fmla="*/ 6858000 h 6858000"/>
              <a:gd name="connsiteX4" fmla="*/ 0 w 10585637"/>
              <a:gd name="connsiteY4" fmla="*/ 147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85637" h="6858000">
                <a:moveTo>
                  <a:pt x="0" y="0"/>
                </a:moveTo>
                <a:lnTo>
                  <a:pt x="8457914" y="0"/>
                </a:lnTo>
                <a:lnTo>
                  <a:pt x="10585637" y="6858000"/>
                </a:lnTo>
                <a:lnTo>
                  <a:pt x="2134498" y="6858000"/>
                </a:lnTo>
                <a:lnTo>
                  <a:pt x="0" y="147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Title 31">
            <a:extLst>
              <a:ext uri="{FF2B5EF4-FFF2-40B4-BE49-F238E27FC236}">
                <a16:creationId xmlns:a16="http://schemas.microsoft.com/office/drawing/2014/main" id="{793E3242-AD58-8F66-E664-E86E45BAD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764" y="2612978"/>
            <a:ext cx="11222181" cy="1632044"/>
          </a:xfrm>
          <a:custGeom>
            <a:avLst/>
            <a:gdLst>
              <a:gd name="connsiteX0" fmla="*/ 0 w 11222181"/>
              <a:gd name="connsiteY0" fmla="*/ 0 h 1632044"/>
              <a:gd name="connsiteX1" fmla="*/ 10725289 w 11222181"/>
              <a:gd name="connsiteY1" fmla="*/ 0 h 1632044"/>
              <a:gd name="connsiteX2" fmla="*/ 11222181 w 11222181"/>
              <a:gd name="connsiteY2" fmla="*/ 1632044 h 1632044"/>
              <a:gd name="connsiteX3" fmla="*/ 496892 w 11222181"/>
              <a:gd name="connsiteY3" fmla="*/ 1632044 h 1632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22181" h="1632044">
                <a:moveTo>
                  <a:pt x="0" y="0"/>
                </a:moveTo>
                <a:lnTo>
                  <a:pt x="10725289" y="0"/>
                </a:lnTo>
                <a:lnTo>
                  <a:pt x="11222181" y="1632044"/>
                </a:lnTo>
                <a:lnTo>
                  <a:pt x="496892" y="163204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ctr">
            <a:noAutofit/>
          </a:bodyPr>
          <a:lstStyle>
            <a:lvl1pPr algn="ctr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F365414-3CF9-C6C5-6C64-6DDC6F29EC44}"/>
              </a:ext>
            </a:extLst>
          </p:cNvPr>
          <p:cNvCxnSpPr>
            <a:cxnSpLocks/>
          </p:cNvCxnSpPr>
          <p:nvPr/>
        </p:nvCxnSpPr>
        <p:spPr>
          <a:xfrm flipH="1" flipV="1">
            <a:off x="791417" y="1533236"/>
            <a:ext cx="1644074" cy="535621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A5C2F26-E104-EC3D-9D33-3663DD824926}"/>
              </a:ext>
            </a:extLst>
          </p:cNvPr>
          <p:cNvCxnSpPr>
            <a:cxnSpLocks/>
          </p:cNvCxnSpPr>
          <p:nvPr/>
        </p:nvCxnSpPr>
        <p:spPr>
          <a:xfrm rot="10800000" flipH="1" flipV="1">
            <a:off x="9747272" y="-36946"/>
            <a:ext cx="1644074" cy="5384805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45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sub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AFFA9AF-B92E-6FB6-2C75-96A5AFEB1E04}"/>
              </a:ext>
            </a:extLst>
          </p:cNvPr>
          <p:cNvCxnSpPr>
            <a:cxnSpLocks/>
          </p:cNvCxnSpPr>
          <p:nvPr/>
        </p:nvCxnSpPr>
        <p:spPr>
          <a:xfrm>
            <a:off x="9033794" y="-19737"/>
            <a:ext cx="1608697" cy="5990769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469568F-F17C-4C3C-9A6F-ED292B601115}"/>
              </a:ext>
            </a:extLst>
          </p:cNvPr>
          <p:cNvSpPr/>
          <p:nvPr userDrawn="1"/>
        </p:nvSpPr>
        <p:spPr>
          <a:xfrm>
            <a:off x="2043953" y="2205318"/>
            <a:ext cx="8104094" cy="23128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355631C-448A-3364-05F2-D4C7F9CA6CA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0266980" cy="6858000"/>
          </a:xfrm>
          <a:custGeom>
            <a:avLst/>
            <a:gdLst>
              <a:gd name="connsiteX0" fmla="*/ 0 w 10266980"/>
              <a:gd name="connsiteY0" fmla="*/ 0 h 6858000"/>
              <a:gd name="connsiteX1" fmla="*/ 8414327 w 10266980"/>
              <a:gd name="connsiteY1" fmla="*/ 0 h 6858000"/>
              <a:gd name="connsiteX2" fmla="*/ 10266980 w 10266980"/>
              <a:gd name="connsiteY2" fmla="*/ 6858000 h 6858000"/>
              <a:gd name="connsiteX3" fmla="*/ 0 w 1026698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266980" h="6858000">
                <a:moveTo>
                  <a:pt x="0" y="0"/>
                </a:moveTo>
                <a:lnTo>
                  <a:pt x="8414327" y="0"/>
                </a:lnTo>
                <a:lnTo>
                  <a:pt x="1026698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DBAD2210-AFD2-BF88-9107-E2A5FFD07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084831"/>
            <a:ext cx="11099173" cy="2852929"/>
          </a:xfrm>
          <a:custGeom>
            <a:avLst/>
            <a:gdLst>
              <a:gd name="connsiteX0" fmla="*/ 0 w 11099173"/>
              <a:gd name="connsiteY0" fmla="*/ 0 h 2852929"/>
              <a:gd name="connsiteX1" fmla="*/ 8926491 w 11099173"/>
              <a:gd name="connsiteY1" fmla="*/ 0 h 2852929"/>
              <a:gd name="connsiteX2" fmla="*/ 8926491 w 11099173"/>
              <a:gd name="connsiteY2" fmla="*/ 2 h 2852929"/>
              <a:gd name="connsiteX3" fmla="*/ 10398992 w 11099173"/>
              <a:gd name="connsiteY3" fmla="*/ 2 h 2852929"/>
              <a:gd name="connsiteX4" fmla="*/ 11099173 w 11099173"/>
              <a:gd name="connsiteY4" fmla="*/ 2852929 h 2852929"/>
              <a:gd name="connsiteX5" fmla="*/ 8298450 w 11099173"/>
              <a:gd name="connsiteY5" fmla="*/ 2852929 h 2852929"/>
              <a:gd name="connsiteX6" fmla="*/ 8298450 w 11099173"/>
              <a:gd name="connsiteY6" fmla="*/ 2852927 h 2852929"/>
              <a:gd name="connsiteX7" fmla="*/ 0 w 11099173"/>
              <a:gd name="connsiteY7" fmla="*/ 2852927 h 285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099173" h="2852929">
                <a:moveTo>
                  <a:pt x="0" y="0"/>
                </a:moveTo>
                <a:lnTo>
                  <a:pt x="8926491" y="0"/>
                </a:lnTo>
                <a:lnTo>
                  <a:pt x="8926491" y="2"/>
                </a:lnTo>
                <a:lnTo>
                  <a:pt x="10398992" y="2"/>
                </a:lnTo>
                <a:lnTo>
                  <a:pt x="11099173" y="2852929"/>
                </a:lnTo>
                <a:lnTo>
                  <a:pt x="8298450" y="2852929"/>
                </a:lnTo>
                <a:lnTo>
                  <a:pt x="8298450" y="2852927"/>
                </a:lnTo>
                <a:lnTo>
                  <a:pt x="0" y="2852927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 bIns="1371600" anchor="b">
            <a:noAutofit/>
          </a:bodyPr>
          <a:lstStyle>
            <a:lvl1pPr algn="l">
              <a:defRPr sz="36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0392" y="3666744"/>
            <a:ext cx="9079992" cy="1051560"/>
          </a:xfrm>
        </p:spPr>
        <p:txBody>
          <a:bodyPr tIns="91440">
            <a:normAutofit/>
          </a:bodyPr>
          <a:lstStyle>
            <a:lvl1pPr marL="0" indent="0" algn="l">
              <a:buNone/>
              <a:defRPr sz="2400" spc="3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08545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3A7F7468-D0CF-4B30-965A-D9066D6C28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6"/>
            <a:ext cx="7242048" cy="1632045"/>
          </a:xfrm>
          <a:custGeom>
            <a:avLst/>
            <a:gdLst>
              <a:gd name="connsiteX0" fmla="*/ 408011 w 7242048"/>
              <a:gd name="connsiteY0" fmla="*/ 0 h 1632045"/>
              <a:gd name="connsiteX1" fmla="*/ 7242048 w 7242048"/>
              <a:gd name="connsiteY1" fmla="*/ 0 h 1632045"/>
              <a:gd name="connsiteX2" fmla="*/ 6834037 w 7242048"/>
              <a:gd name="connsiteY2" fmla="*/ 1632044 h 1632045"/>
              <a:gd name="connsiteX3" fmla="*/ 826338 w 7242048"/>
              <a:gd name="connsiteY3" fmla="*/ 1632044 h 1632045"/>
              <a:gd name="connsiteX4" fmla="*/ 826338 w 7242048"/>
              <a:gd name="connsiteY4" fmla="*/ 1632045 h 1632045"/>
              <a:gd name="connsiteX5" fmla="*/ 0 w 7242048"/>
              <a:gd name="connsiteY5" fmla="*/ 1632045 h 1632045"/>
              <a:gd name="connsiteX6" fmla="*/ 0 w 7242048"/>
              <a:gd name="connsiteY6" fmla="*/ 1632044 h 1632045"/>
              <a:gd name="connsiteX7" fmla="*/ 0 w 7242048"/>
              <a:gd name="connsiteY7" fmla="*/ 1 h 1632045"/>
              <a:gd name="connsiteX8" fmla="*/ 408011 w 7242048"/>
              <a:gd name="connsiteY8" fmla="*/ 1 h 1632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42048" h="1632045">
                <a:moveTo>
                  <a:pt x="408011" y="0"/>
                </a:moveTo>
                <a:lnTo>
                  <a:pt x="7242048" y="0"/>
                </a:lnTo>
                <a:lnTo>
                  <a:pt x="6834037" y="1632044"/>
                </a:lnTo>
                <a:lnTo>
                  <a:pt x="826338" y="1632044"/>
                </a:lnTo>
                <a:lnTo>
                  <a:pt x="826338" y="1632045"/>
                </a:lnTo>
                <a:lnTo>
                  <a:pt x="0" y="1632045"/>
                </a:lnTo>
                <a:lnTo>
                  <a:pt x="0" y="1632044"/>
                </a:lnTo>
                <a:lnTo>
                  <a:pt x="0" y="1"/>
                </a:lnTo>
                <a:lnTo>
                  <a:pt x="40801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0" anchor="ctr">
            <a:noAutofit/>
          </a:bodyPr>
          <a:lstStyle>
            <a:lvl1pPr algn="l">
              <a:lnSpc>
                <a:spcPct val="100000"/>
              </a:lnSpc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9" name="Content Placeholder 27">
            <a:extLst>
              <a:ext uri="{FF2B5EF4-FFF2-40B4-BE49-F238E27FC236}">
                <a16:creationId xmlns:a16="http://schemas.microsoft.com/office/drawing/2014/main" id="{2050A67D-B2BA-336A-36B8-35D283DEAD5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915988" y="2761488"/>
            <a:ext cx="5430837" cy="3300984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83464" indent="-283464">
              <a:lnSpc>
                <a:spcPct val="100000"/>
              </a:lnSpc>
              <a:spcBef>
                <a:spcPts val="1000"/>
              </a:spcBef>
              <a:defRPr sz="1800"/>
            </a:lvl2pPr>
            <a:lvl3pPr marL="548640" indent="-283464">
              <a:lnSpc>
                <a:spcPct val="100000"/>
              </a:lnSpc>
              <a:defRPr sz="1600"/>
            </a:lvl3pPr>
            <a:lvl4pPr marL="822960" indent="-283464">
              <a:lnSpc>
                <a:spcPct val="100000"/>
              </a:lnSpc>
              <a:defRPr sz="1600"/>
            </a:lvl4pPr>
            <a:lvl5pPr marL="1097280" indent="-283464">
              <a:lnSpc>
                <a:spcPct val="10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DA38E85-9448-450D-A4ED-FFA79C7100D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62918" y="0"/>
            <a:ext cx="5329082" cy="6858000"/>
          </a:xfrm>
          <a:custGeom>
            <a:avLst/>
            <a:gdLst>
              <a:gd name="connsiteX0" fmla="*/ 1688746 w 5730658"/>
              <a:gd name="connsiteY0" fmla="*/ 0 h 6858000"/>
              <a:gd name="connsiteX1" fmla="*/ 5730658 w 5730658"/>
              <a:gd name="connsiteY1" fmla="*/ 0 h 6858000"/>
              <a:gd name="connsiteX2" fmla="*/ 5730658 w 5730658"/>
              <a:gd name="connsiteY2" fmla="*/ 6858000 h 6858000"/>
              <a:gd name="connsiteX3" fmla="*/ 31751 w 5730658"/>
              <a:gd name="connsiteY3" fmla="*/ 6858000 h 6858000"/>
              <a:gd name="connsiteX4" fmla="*/ 31751 w 5730658"/>
              <a:gd name="connsiteY4" fmla="*/ 6857688 h 6858000"/>
              <a:gd name="connsiteX5" fmla="*/ 0 w 5730658"/>
              <a:gd name="connsiteY5" fmla="*/ 6857932 h 6858000"/>
              <a:gd name="connsiteX6" fmla="*/ 31751 w 5730658"/>
              <a:gd name="connsiteY6" fmla="*/ 6729501 h 6858000"/>
              <a:gd name="connsiteX7" fmla="*/ 31751 w 5730658"/>
              <a:gd name="connsiteY7" fmla="*/ 6681788 h 6858000"/>
              <a:gd name="connsiteX8" fmla="*/ 43547 w 5730658"/>
              <a:gd name="connsiteY8" fmla="*/ 6681788 h 6858000"/>
              <a:gd name="connsiteX9" fmla="*/ 1688746 w 5730658"/>
              <a:gd name="connsiteY9" fmla="*/ 2705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30658" h="6858000">
                <a:moveTo>
                  <a:pt x="1688746" y="0"/>
                </a:moveTo>
                <a:lnTo>
                  <a:pt x="5730658" y="0"/>
                </a:lnTo>
                <a:lnTo>
                  <a:pt x="5730658" y="6858000"/>
                </a:lnTo>
                <a:lnTo>
                  <a:pt x="31751" y="6858000"/>
                </a:lnTo>
                <a:lnTo>
                  <a:pt x="31751" y="6857688"/>
                </a:lnTo>
                <a:lnTo>
                  <a:pt x="0" y="6857932"/>
                </a:lnTo>
                <a:lnTo>
                  <a:pt x="31751" y="6729501"/>
                </a:lnTo>
                <a:lnTo>
                  <a:pt x="31751" y="6681788"/>
                </a:lnTo>
                <a:lnTo>
                  <a:pt x="43547" y="6681788"/>
                </a:lnTo>
                <a:lnTo>
                  <a:pt x="1688746" y="2705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322EF1F-9171-ABED-A2E4-337828259D8E}"/>
              </a:ext>
            </a:extLst>
          </p:cNvPr>
          <p:cNvCxnSpPr>
            <a:cxnSpLocks/>
          </p:cNvCxnSpPr>
          <p:nvPr userDrawn="1"/>
        </p:nvCxnSpPr>
        <p:spPr>
          <a:xfrm flipV="1">
            <a:off x="6547104" y="0"/>
            <a:ext cx="1375201" cy="6091084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Date Placeholder 29">
            <a:extLst>
              <a:ext uri="{FF2B5EF4-FFF2-40B4-BE49-F238E27FC236}">
                <a16:creationId xmlns:a16="http://schemas.microsoft.com/office/drawing/2014/main" id="{FC5A20C1-8893-A2F6-4C6B-F69046802503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1" name="Footer Placeholder 30">
            <a:extLst>
              <a:ext uri="{FF2B5EF4-FFF2-40B4-BE49-F238E27FC236}">
                <a16:creationId xmlns:a16="http://schemas.microsoft.com/office/drawing/2014/main" id="{D32CEF04-5959-D52F-CB9C-8B1CE0EF964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C7E0A1F8-599A-4E42-C71C-F5631D7CC7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9061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subtit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A390FB6-CC60-7326-1AB7-5E994D8B88A2}"/>
              </a:ext>
            </a:extLst>
          </p:cNvPr>
          <p:cNvSpPr/>
          <p:nvPr/>
        </p:nvSpPr>
        <p:spPr>
          <a:xfrm>
            <a:off x="-9235" y="-1"/>
            <a:ext cx="2939737" cy="6858001"/>
          </a:xfrm>
          <a:custGeom>
            <a:avLst/>
            <a:gdLst>
              <a:gd name="connsiteX0" fmla="*/ 800654 w 2939737"/>
              <a:gd name="connsiteY0" fmla="*/ 1 h 6858001"/>
              <a:gd name="connsiteX1" fmla="*/ 2939737 w 2939737"/>
              <a:gd name="connsiteY1" fmla="*/ 6858001 h 6858001"/>
              <a:gd name="connsiteX2" fmla="*/ 800654 w 2939737"/>
              <a:gd name="connsiteY2" fmla="*/ 6858001 h 6858001"/>
              <a:gd name="connsiteX3" fmla="*/ 0 w 2939737"/>
              <a:gd name="connsiteY3" fmla="*/ 0 h 6858001"/>
              <a:gd name="connsiteX4" fmla="*/ 800653 w 2939737"/>
              <a:gd name="connsiteY4" fmla="*/ 0 h 6858001"/>
              <a:gd name="connsiteX5" fmla="*/ 800653 w 2939737"/>
              <a:gd name="connsiteY5" fmla="*/ 6858001 h 6858001"/>
              <a:gd name="connsiteX6" fmla="*/ 0 w 2939737"/>
              <a:gd name="connsiteY6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39737" h="6858001">
                <a:moveTo>
                  <a:pt x="800654" y="1"/>
                </a:moveTo>
                <a:lnTo>
                  <a:pt x="2939737" y="6858001"/>
                </a:lnTo>
                <a:lnTo>
                  <a:pt x="800654" y="6858001"/>
                </a:lnTo>
                <a:close/>
                <a:moveTo>
                  <a:pt x="0" y="0"/>
                </a:moveTo>
                <a:lnTo>
                  <a:pt x="800653" y="0"/>
                </a:lnTo>
                <a:lnTo>
                  <a:pt x="800653" y="6858001"/>
                </a:lnTo>
                <a:lnTo>
                  <a:pt x="0" y="685800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2DD0CB1-E555-18FF-AE10-4DB46E71C9AB}"/>
              </a:ext>
            </a:extLst>
          </p:cNvPr>
          <p:cNvCxnSpPr>
            <a:cxnSpLocks/>
          </p:cNvCxnSpPr>
          <p:nvPr/>
        </p:nvCxnSpPr>
        <p:spPr>
          <a:xfrm flipH="1" flipV="1">
            <a:off x="791417" y="1533236"/>
            <a:ext cx="1644074" cy="535621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16E01A3-9A40-A2AF-E9CC-DA05A857AF7A}"/>
              </a:ext>
            </a:extLst>
          </p:cNvPr>
          <p:cNvSpPr/>
          <p:nvPr userDrawn="1"/>
        </p:nvSpPr>
        <p:spPr>
          <a:xfrm rot="10800000">
            <a:off x="9242505" y="0"/>
            <a:ext cx="2949493" cy="6856549"/>
          </a:xfrm>
          <a:custGeom>
            <a:avLst/>
            <a:gdLst>
              <a:gd name="connsiteX0" fmla="*/ 2949493 w 2949493"/>
              <a:gd name="connsiteY0" fmla="*/ 6856549 h 6856549"/>
              <a:gd name="connsiteX1" fmla="*/ 800653 w 2949493"/>
              <a:gd name="connsiteY1" fmla="*/ 6856549 h 6856549"/>
              <a:gd name="connsiteX2" fmla="*/ 0 w 2949493"/>
              <a:gd name="connsiteY2" fmla="*/ 6856549 h 6856549"/>
              <a:gd name="connsiteX3" fmla="*/ 0 w 2949493"/>
              <a:gd name="connsiteY3" fmla="*/ 0 h 6856549"/>
              <a:gd name="connsiteX4" fmla="*/ 801107 w 2949493"/>
              <a:gd name="connsiteY4" fmla="*/ 0 h 6856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49493" h="6856549">
                <a:moveTo>
                  <a:pt x="2949493" y="6856549"/>
                </a:moveTo>
                <a:lnTo>
                  <a:pt x="800653" y="6856549"/>
                </a:lnTo>
                <a:lnTo>
                  <a:pt x="0" y="6856549"/>
                </a:lnTo>
                <a:lnTo>
                  <a:pt x="0" y="0"/>
                </a:lnTo>
                <a:lnTo>
                  <a:pt x="801107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90C38C9-1782-B768-078E-73091483A95A}"/>
              </a:ext>
            </a:extLst>
          </p:cNvPr>
          <p:cNvCxnSpPr>
            <a:cxnSpLocks/>
          </p:cNvCxnSpPr>
          <p:nvPr/>
        </p:nvCxnSpPr>
        <p:spPr>
          <a:xfrm rot="10800000" flipH="1" flipV="1">
            <a:off x="9747272" y="-36946"/>
            <a:ext cx="1644074" cy="5384805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5942173C-2B01-804E-85FB-4D68140D4E1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920240" y="2039112"/>
            <a:ext cx="7982712" cy="1581912"/>
          </a:xfrm>
        </p:spPr>
        <p:txBody>
          <a:bodyPr anchor="b">
            <a:noAutofit/>
          </a:bodyPr>
          <a:lstStyle>
            <a:lvl1pPr algn="ctr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641A16B-3688-D842-92F4-5D2C2811539F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2111829" y="3584448"/>
            <a:ext cx="7791123" cy="6126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spc="14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699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B2FD45A-B915-6AEF-5B45-09567508BB39}"/>
              </a:ext>
            </a:extLst>
          </p:cNvPr>
          <p:cNvSpPr/>
          <p:nvPr userDrawn="1"/>
        </p:nvSpPr>
        <p:spPr>
          <a:xfrm>
            <a:off x="0" y="2266855"/>
            <a:ext cx="12192000" cy="45911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028065BE-52F2-4F89-82A3-E5DA80527B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960" y="347472"/>
            <a:ext cx="11082528" cy="1563624"/>
          </a:xfrm>
          <a:prstGeom prst="rect">
            <a:avLst/>
          </a:prstGeom>
          <a:noFill/>
        </p:spPr>
        <p:txBody>
          <a:bodyPr wrap="square" anchor="b">
            <a:noAutofit/>
          </a:bodyPr>
          <a:lstStyle>
            <a:lvl1pPr algn="l">
              <a:defRPr sz="3200" cap="all" spc="300" baseline="0">
                <a:solidFill>
                  <a:schemeClr val="accent2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CB3A6A7-DCEF-8F0D-2339-F3B3458EB6A2}"/>
              </a:ext>
            </a:extLst>
          </p:cNvPr>
          <p:cNvGrpSpPr/>
          <p:nvPr userDrawn="1"/>
        </p:nvGrpSpPr>
        <p:grpSpPr>
          <a:xfrm>
            <a:off x="10135198" y="0"/>
            <a:ext cx="2056802" cy="6858000"/>
            <a:chOff x="10064227" y="0"/>
            <a:chExt cx="2127773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6E553B2-71B5-E210-0451-CB8F6028121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793564" y="2223749"/>
              <a:ext cx="1398436" cy="463425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76B097F-E5A4-EB73-3751-C880247D6FC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064227" y="0"/>
              <a:ext cx="729337" cy="2266855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3CB7E4E-E392-ACEB-1431-A8DA68A52EE1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3406587"/>
            <a:ext cx="1006763" cy="345141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7">
            <a:extLst>
              <a:ext uri="{FF2B5EF4-FFF2-40B4-BE49-F238E27FC236}">
                <a16:creationId xmlns:a16="http://schemas.microsoft.com/office/drawing/2014/main" id="{4029C93B-5794-90B2-3E4E-BDE0F550768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2960" y="2843784"/>
            <a:ext cx="5724144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bg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bg1"/>
                </a:solidFill>
              </a:defRPr>
            </a:lvl3pPr>
            <a:lvl4pPr marL="82296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4pPr>
            <a:lvl5pPr marL="109728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27">
            <a:extLst>
              <a:ext uri="{FF2B5EF4-FFF2-40B4-BE49-F238E27FC236}">
                <a16:creationId xmlns:a16="http://schemas.microsoft.com/office/drawing/2014/main" id="{BC942EEA-C86E-05B1-BF5C-6F13A52F5BD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068312" y="2843784"/>
            <a:ext cx="3364992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bg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bg1"/>
                </a:solidFill>
              </a:defRPr>
            </a:lvl3pPr>
            <a:lvl4pPr marL="82296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4pPr>
            <a:lvl5pPr marL="109728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CF5E1EDF-E8F4-90C4-4EE9-5CCF1E17F35F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992726FB-FFEB-ADB3-0C67-FE72F4DCBA5E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7A3CEA78-CDB0-CB26-B433-4C868965D31C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547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858662D7-CF46-F937-6492-FE3D6164B0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7"/>
            <a:ext cx="10191549" cy="1639937"/>
          </a:xfrm>
          <a:custGeom>
            <a:avLst/>
            <a:gdLst>
              <a:gd name="connsiteX0" fmla="*/ 0 w 10191549"/>
              <a:gd name="connsiteY0" fmla="*/ 0 h 1639937"/>
              <a:gd name="connsiteX1" fmla="*/ 135109 w 10191549"/>
              <a:gd name="connsiteY1" fmla="*/ 0 h 1639937"/>
              <a:gd name="connsiteX2" fmla="*/ 826338 w 10191549"/>
              <a:gd name="connsiteY2" fmla="*/ 0 h 1639937"/>
              <a:gd name="connsiteX3" fmla="*/ 9743633 w 10191549"/>
              <a:gd name="connsiteY3" fmla="*/ 0 h 1639937"/>
              <a:gd name="connsiteX4" fmla="*/ 10191549 w 10191549"/>
              <a:gd name="connsiteY4" fmla="*/ 1639937 h 1639937"/>
              <a:gd name="connsiteX5" fmla="*/ 826338 w 10191549"/>
              <a:gd name="connsiteY5" fmla="*/ 1639937 h 1639937"/>
              <a:gd name="connsiteX6" fmla="*/ 583025 w 10191549"/>
              <a:gd name="connsiteY6" fmla="*/ 1639937 h 1639937"/>
              <a:gd name="connsiteX7" fmla="*/ 0 w 10191549"/>
              <a:gd name="connsiteY7" fmla="*/ 1639937 h 1639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91549" h="1639937">
                <a:moveTo>
                  <a:pt x="0" y="0"/>
                </a:moveTo>
                <a:lnTo>
                  <a:pt x="135109" y="0"/>
                </a:lnTo>
                <a:lnTo>
                  <a:pt x="826338" y="0"/>
                </a:lnTo>
                <a:lnTo>
                  <a:pt x="9743633" y="0"/>
                </a:lnTo>
                <a:lnTo>
                  <a:pt x="10191549" y="1639937"/>
                </a:lnTo>
                <a:lnTo>
                  <a:pt x="826338" y="1639937"/>
                </a:lnTo>
                <a:lnTo>
                  <a:pt x="583025" y="1639937"/>
                </a:lnTo>
                <a:lnTo>
                  <a:pt x="0" y="1639937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 rIns="182880" anchor="ctr">
            <a:noAutofit/>
          </a:bodyPr>
          <a:lstStyle>
            <a:lvl1pPr algn="l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27">
            <a:extLst>
              <a:ext uri="{FF2B5EF4-FFF2-40B4-BE49-F238E27FC236}">
                <a16:creationId xmlns:a16="http://schemas.microsoft.com/office/drawing/2014/main" id="{4029C93B-5794-90B2-3E4E-BDE0F550768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2960" y="2843784"/>
            <a:ext cx="3739896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tx1"/>
                </a:solidFill>
              </a:defRPr>
            </a:lvl1pPr>
            <a:lvl2pPr marL="342900" indent="-342900">
              <a:lnSpc>
                <a:spcPct val="100000"/>
              </a:lnSpc>
              <a:spcBef>
                <a:spcPts val="1000"/>
              </a:spcBef>
              <a:buFont typeface="+mj-lt"/>
              <a:buAutoNum type="arabicPeriod"/>
              <a:defRPr sz="1800" spc="100">
                <a:solidFill>
                  <a:schemeClr val="tx1"/>
                </a:solidFill>
              </a:defRPr>
            </a:lvl2pPr>
            <a:lvl3pPr marL="731520" indent="-347472">
              <a:lnSpc>
                <a:spcPct val="100000"/>
              </a:lnSpc>
              <a:spcBef>
                <a:spcPts val="1000"/>
              </a:spcBef>
              <a:buFont typeface="+mj-lt"/>
              <a:buAutoNum type="alphaLcPeriod"/>
              <a:defRPr sz="1800" spc="100">
                <a:solidFill>
                  <a:schemeClr val="tx1"/>
                </a:solidFill>
              </a:defRPr>
            </a:lvl3pPr>
            <a:lvl4pPr marL="1097280" indent="-347472">
              <a:lnSpc>
                <a:spcPct val="100000"/>
              </a:lnSpc>
              <a:buFont typeface="+mj-lt"/>
              <a:buAutoNum type="arabicParenR"/>
              <a:defRPr sz="1600" spc="100">
                <a:solidFill>
                  <a:schemeClr val="tx1"/>
                </a:solidFill>
              </a:defRPr>
            </a:lvl4pPr>
            <a:lvl5pPr marL="1463040" indent="-347472">
              <a:lnSpc>
                <a:spcPct val="100000"/>
              </a:lnSpc>
              <a:buFont typeface="+mj-lt"/>
              <a:buAutoNum type="alphaLcParenR"/>
              <a:defRPr sz="1600" spc="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27">
            <a:extLst>
              <a:ext uri="{FF2B5EF4-FFF2-40B4-BE49-F238E27FC236}">
                <a16:creationId xmlns:a16="http://schemas.microsoft.com/office/drawing/2014/main" id="{BC942EEA-C86E-05B1-BF5C-6F13A52F5BD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074920" y="2843784"/>
            <a:ext cx="5824728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tx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tx1"/>
                </a:solidFill>
              </a:defRPr>
            </a:lvl3pPr>
            <a:lvl4pPr marL="548640" indent="-283464">
              <a:lnSpc>
                <a:spcPct val="100000"/>
              </a:lnSpc>
              <a:defRPr sz="1600" spc="100">
                <a:solidFill>
                  <a:schemeClr val="tx1"/>
                </a:solidFill>
              </a:defRPr>
            </a:lvl4pPr>
            <a:lvl5pPr marL="822960" indent="-283464">
              <a:lnSpc>
                <a:spcPct val="100000"/>
              </a:lnSpc>
              <a:defRPr sz="1600" spc="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F4D7FE7-14AE-6C8F-B799-1BD57470E8F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191549" y="0"/>
            <a:ext cx="2000451" cy="68580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E45BFC1-4E9D-0F01-ED91-44F27D54EE8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3406587"/>
            <a:ext cx="1006763" cy="3451413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Date Placeholder 25">
            <a:extLst>
              <a:ext uri="{FF2B5EF4-FFF2-40B4-BE49-F238E27FC236}">
                <a16:creationId xmlns:a16="http://schemas.microsoft.com/office/drawing/2014/main" id="{1508553F-E814-00F0-D6A7-5573C7951142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27" name="Footer Placeholder 26">
            <a:extLst>
              <a:ext uri="{FF2B5EF4-FFF2-40B4-BE49-F238E27FC236}">
                <a16:creationId xmlns:a16="http://schemas.microsoft.com/office/drawing/2014/main" id="{1449FFC7-A582-FD77-53A9-CF0B7F2D1B7A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3E86B4DA-B745-BBB9-6AFB-CC6723232CEE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6071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DEE9C88-4838-9CF6-7CCD-6C2CE88647B0}"/>
              </a:ext>
            </a:extLst>
          </p:cNvPr>
          <p:cNvSpPr/>
          <p:nvPr userDrawn="1"/>
        </p:nvSpPr>
        <p:spPr>
          <a:xfrm rot="10800000" flipV="1">
            <a:off x="-5" y="-2"/>
            <a:ext cx="12191999" cy="22668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BBC4DA-F0D6-02FA-41AA-101A0D1340F5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191550" y="-110490"/>
            <a:ext cx="970586" cy="341987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11F74A9-AFD5-044F-DB07-4FF2F699A910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91816" y="2266854"/>
            <a:ext cx="1165768" cy="382423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168E97A-1CFD-3AF6-5FF5-E49A2943A1F6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858500" y="2266854"/>
            <a:ext cx="1327650" cy="4591146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itle 19">
            <a:extLst>
              <a:ext uri="{FF2B5EF4-FFF2-40B4-BE49-F238E27FC236}">
                <a16:creationId xmlns:a16="http://schemas.microsoft.com/office/drawing/2014/main" id="{028065BE-52F2-4F89-82A3-E5DA80527B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1640" y="740664"/>
            <a:ext cx="8503920" cy="1197864"/>
          </a:xfrm>
          <a:prstGeom prst="rect">
            <a:avLst/>
          </a:prstGeom>
          <a:noFill/>
        </p:spPr>
        <p:txBody>
          <a:bodyPr wrap="square" anchor="b">
            <a:noAutofit/>
          </a:bodyPr>
          <a:lstStyle>
            <a:lvl1pPr algn="ctr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27">
            <a:extLst>
              <a:ext uri="{FF2B5EF4-FFF2-40B4-BE49-F238E27FC236}">
                <a16:creationId xmlns:a16="http://schemas.microsoft.com/office/drawing/2014/main" id="{4029C93B-5794-90B2-3E4E-BDE0F550768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0" y="2679192"/>
            <a:ext cx="8531352" cy="3191256"/>
          </a:xfrm>
        </p:spPr>
        <p:txBody>
          <a:bodyPr/>
          <a:lstStyle>
            <a:lvl1pPr marL="0" indent="0" algn="ctr">
              <a:lnSpc>
                <a:spcPct val="100000"/>
              </a:lnSpc>
              <a:spcAft>
                <a:spcPts val="1000"/>
              </a:spcAft>
              <a:buNone/>
              <a:defRPr sz="2400" b="0" i="0" cap="none" spc="140" baseline="0">
                <a:solidFill>
                  <a:schemeClr val="tx1"/>
                </a:solidFill>
              </a:defRPr>
            </a:lvl1pPr>
            <a:lvl2pPr marL="0" indent="0" algn="ctr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tx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tx1"/>
                </a:solidFill>
              </a:defRPr>
            </a:lvl3pPr>
            <a:lvl4pPr marL="548640" indent="-283464">
              <a:lnSpc>
                <a:spcPct val="100000"/>
              </a:lnSpc>
              <a:defRPr sz="1600" spc="100">
                <a:solidFill>
                  <a:schemeClr val="tx1"/>
                </a:solidFill>
              </a:defRPr>
            </a:lvl4pPr>
            <a:lvl5pPr marL="1097280" indent="-283464">
              <a:lnSpc>
                <a:spcPct val="100000"/>
              </a:lnSpc>
              <a:defRPr sz="1600" spc="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F4C3CA-7962-4B8E-8004-FBD88F0EF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B5E76-E101-4994-92F5-1F540EB16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4070FA0-EB95-7750-D21A-933827C6388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29785" y="-110490"/>
            <a:ext cx="1031941" cy="341988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2641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772D93E-C550-4461-E6B7-EBCA7CAEC8DF}"/>
              </a:ext>
            </a:extLst>
          </p:cNvPr>
          <p:cNvCxnSpPr>
            <a:cxnSpLocks/>
          </p:cNvCxnSpPr>
          <p:nvPr userDrawn="1"/>
        </p:nvCxnSpPr>
        <p:spPr>
          <a:xfrm rot="10800000" flipV="1">
            <a:off x="0" y="0"/>
            <a:ext cx="1006763" cy="3451413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itle 21">
            <a:extLst>
              <a:ext uri="{FF2B5EF4-FFF2-40B4-BE49-F238E27FC236}">
                <a16:creationId xmlns:a16="http://schemas.microsoft.com/office/drawing/2014/main" id="{3A7F7468-D0CF-4B30-965A-D9066D6C28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0" y="824686"/>
            <a:ext cx="7154158" cy="1632045"/>
          </a:xfrm>
          <a:custGeom>
            <a:avLst/>
            <a:gdLst>
              <a:gd name="connsiteX0" fmla="*/ 408011 w 7242048"/>
              <a:gd name="connsiteY0" fmla="*/ 0 h 1632045"/>
              <a:gd name="connsiteX1" fmla="*/ 7242048 w 7242048"/>
              <a:gd name="connsiteY1" fmla="*/ 0 h 1632045"/>
              <a:gd name="connsiteX2" fmla="*/ 6834037 w 7242048"/>
              <a:gd name="connsiteY2" fmla="*/ 1632044 h 1632045"/>
              <a:gd name="connsiteX3" fmla="*/ 826338 w 7242048"/>
              <a:gd name="connsiteY3" fmla="*/ 1632044 h 1632045"/>
              <a:gd name="connsiteX4" fmla="*/ 826338 w 7242048"/>
              <a:gd name="connsiteY4" fmla="*/ 1632045 h 1632045"/>
              <a:gd name="connsiteX5" fmla="*/ 0 w 7242048"/>
              <a:gd name="connsiteY5" fmla="*/ 1632045 h 1632045"/>
              <a:gd name="connsiteX6" fmla="*/ 0 w 7242048"/>
              <a:gd name="connsiteY6" fmla="*/ 1632044 h 1632045"/>
              <a:gd name="connsiteX7" fmla="*/ 0 w 7242048"/>
              <a:gd name="connsiteY7" fmla="*/ 1 h 1632045"/>
              <a:gd name="connsiteX8" fmla="*/ 408011 w 7242048"/>
              <a:gd name="connsiteY8" fmla="*/ 1 h 1632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42048" h="1632045">
                <a:moveTo>
                  <a:pt x="408011" y="0"/>
                </a:moveTo>
                <a:lnTo>
                  <a:pt x="7242048" y="0"/>
                </a:lnTo>
                <a:lnTo>
                  <a:pt x="6834037" y="1632044"/>
                </a:lnTo>
                <a:lnTo>
                  <a:pt x="826338" y="1632044"/>
                </a:lnTo>
                <a:lnTo>
                  <a:pt x="826338" y="1632045"/>
                </a:lnTo>
                <a:lnTo>
                  <a:pt x="0" y="1632045"/>
                </a:lnTo>
                <a:lnTo>
                  <a:pt x="0" y="1632044"/>
                </a:lnTo>
                <a:lnTo>
                  <a:pt x="0" y="1"/>
                </a:lnTo>
                <a:lnTo>
                  <a:pt x="40801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0" rIns="0" anchor="ctr">
            <a:noAutofit/>
          </a:bodyPr>
          <a:lstStyle>
            <a:lvl1pPr algn="l">
              <a:lnSpc>
                <a:spcPct val="100000"/>
              </a:lnSpc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27">
            <a:extLst>
              <a:ext uri="{FF2B5EF4-FFF2-40B4-BE49-F238E27FC236}">
                <a16:creationId xmlns:a16="http://schemas.microsoft.com/office/drawing/2014/main" id="{F44119C9-6F5C-7546-AD19-0BF20ADDC75A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955280" y="822960"/>
            <a:ext cx="3447288" cy="1636776"/>
          </a:xfrm>
        </p:spPr>
        <p:txBody>
          <a:bodyPr/>
          <a:lstStyle>
            <a:lvl1pPr marL="0" indent="0" algn="l">
              <a:lnSpc>
                <a:spcPct val="90000"/>
              </a:lnSpc>
              <a:buNone/>
              <a:defRPr sz="1800" b="0" i="0" cap="none" spc="100" baseline="0">
                <a:solidFill>
                  <a:schemeClr val="tx1"/>
                </a:solidFill>
              </a:defRPr>
            </a:lvl1pPr>
            <a:lvl2pPr marL="0" indent="0" algn="l">
              <a:lnSpc>
                <a:spcPct val="90000"/>
              </a:lnSpc>
              <a:spcBef>
                <a:spcPts val="1000"/>
              </a:spcBef>
              <a:buNone/>
              <a:defRPr sz="1800" spc="100">
                <a:solidFill>
                  <a:schemeClr val="tx1"/>
                </a:solidFill>
              </a:defRPr>
            </a:lvl2pPr>
            <a:lvl3pPr marL="283464" indent="-283464" algn="l">
              <a:lnSpc>
                <a:spcPct val="90000"/>
              </a:lnSpc>
              <a:spcBef>
                <a:spcPts val="1000"/>
              </a:spcBef>
              <a:defRPr sz="1800" spc="100">
                <a:solidFill>
                  <a:schemeClr val="tx1"/>
                </a:solidFill>
              </a:defRPr>
            </a:lvl3pPr>
            <a:lvl4pPr marL="1097280" indent="-347472" algn="l">
              <a:lnSpc>
                <a:spcPct val="100000"/>
              </a:lnSpc>
              <a:defRPr sz="1600">
                <a:solidFill>
                  <a:schemeClr val="tx1"/>
                </a:solidFill>
              </a:defRPr>
            </a:lvl4pPr>
            <a:lvl5pPr marL="1463040" indent="-347472" algn="l">
              <a:lnSpc>
                <a:spcPct val="100000"/>
              </a:lnSpc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</p:txBody>
      </p:sp>
      <p:sp>
        <p:nvSpPr>
          <p:cNvPr id="29" name="Content Placeholder 27">
            <a:extLst>
              <a:ext uri="{FF2B5EF4-FFF2-40B4-BE49-F238E27FC236}">
                <a16:creationId xmlns:a16="http://schemas.microsoft.com/office/drawing/2014/main" id="{2050A67D-B2BA-336A-36B8-35D283DEAD5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0080" y="2834640"/>
            <a:ext cx="10963656" cy="3364992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83464" indent="-283464">
              <a:lnSpc>
                <a:spcPct val="100000"/>
              </a:lnSpc>
              <a:spcBef>
                <a:spcPts val="1000"/>
              </a:spcBef>
              <a:defRPr sz="1800"/>
            </a:lvl2pPr>
            <a:lvl3pPr marL="548640" indent="-283464">
              <a:lnSpc>
                <a:spcPct val="100000"/>
              </a:lnSpc>
              <a:defRPr sz="1600"/>
            </a:lvl3pPr>
            <a:lvl4pPr marL="822960" indent="-283464">
              <a:lnSpc>
                <a:spcPct val="100000"/>
              </a:lnSpc>
              <a:defRPr sz="1600"/>
            </a:lvl4pPr>
            <a:lvl5pPr marL="1097280" indent="-283464">
              <a:lnSpc>
                <a:spcPct val="10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383A65A-D347-71C9-F4A2-8F5D4497FD4D}"/>
              </a:ext>
            </a:extLst>
          </p:cNvPr>
          <p:cNvCxnSpPr>
            <a:cxnSpLocks/>
          </p:cNvCxnSpPr>
          <p:nvPr userDrawn="1"/>
        </p:nvCxnSpPr>
        <p:spPr>
          <a:xfrm flipH="1">
            <a:off x="10402380" y="745435"/>
            <a:ext cx="1783010" cy="6112565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A08CD67-7152-A02B-8A2F-B44E9CCAD7F9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1E31B1-712C-1978-83E4-9E3ECD078436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9D591037-E4B7-3E09-BA80-2781FA313B2B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17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5DB38D4-7FDC-CF1E-11BB-77F17318EA0F}"/>
              </a:ext>
            </a:extLst>
          </p:cNvPr>
          <p:cNvCxnSpPr>
            <a:cxnSpLocks/>
          </p:cNvCxnSpPr>
          <p:nvPr userDrawn="1"/>
        </p:nvCxnSpPr>
        <p:spPr>
          <a:xfrm>
            <a:off x="11358643" y="-1"/>
            <a:ext cx="815945" cy="2658258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itle 24">
            <a:extLst>
              <a:ext uri="{FF2B5EF4-FFF2-40B4-BE49-F238E27FC236}">
                <a16:creationId xmlns:a16="http://schemas.microsoft.com/office/drawing/2014/main" id="{DD9C70C7-DFF6-E2A2-DE7B-BC92ABB79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24684"/>
            <a:ext cx="11605600" cy="1639937"/>
          </a:xfrm>
          <a:custGeom>
            <a:avLst/>
            <a:gdLst>
              <a:gd name="connsiteX0" fmla="*/ 0 w 11605600"/>
              <a:gd name="connsiteY0" fmla="*/ 0 h 1639937"/>
              <a:gd name="connsiteX1" fmla="*/ 11094087 w 11605600"/>
              <a:gd name="connsiteY1" fmla="*/ 0 h 1639937"/>
              <a:gd name="connsiteX2" fmla="*/ 11605600 w 11605600"/>
              <a:gd name="connsiteY2" fmla="*/ 1639937 h 1639937"/>
              <a:gd name="connsiteX3" fmla="*/ 0 w 11605600"/>
              <a:gd name="connsiteY3" fmla="*/ 1639937 h 1639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05600" h="1639937">
                <a:moveTo>
                  <a:pt x="0" y="0"/>
                </a:moveTo>
                <a:lnTo>
                  <a:pt x="11094087" y="0"/>
                </a:lnTo>
                <a:lnTo>
                  <a:pt x="11605600" y="1639937"/>
                </a:lnTo>
                <a:lnTo>
                  <a:pt x="0" y="1639937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>
            <a:noAutofit/>
          </a:bodyPr>
          <a:lstStyle>
            <a:lvl1pPr>
              <a:defRPr sz="32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9" name="Content Placeholder 27">
            <a:extLst>
              <a:ext uri="{FF2B5EF4-FFF2-40B4-BE49-F238E27FC236}">
                <a16:creationId xmlns:a16="http://schemas.microsoft.com/office/drawing/2014/main" id="{2050A67D-B2BA-336A-36B8-35D283DEAD5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0080" y="2834640"/>
            <a:ext cx="10963656" cy="3364992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83464" indent="-283464">
              <a:lnSpc>
                <a:spcPct val="100000"/>
              </a:lnSpc>
              <a:spcBef>
                <a:spcPts val="1000"/>
              </a:spcBef>
              <a:defRPr sz="1800"/>
            </a:lvl2pPr>
            <a:lvl3pPr marL="548640" indent="-283464">
              <a:lnSpc>
                <a:spcPct val="100000"/>
              </a:lnSpc>
              <a:defRPr sz="1600"/>
            </a:lvl3pPr>
            <a:lvl4pPr marL="822960" indent="-283464">
              <a:lnSpc>
                <a:spcPct val="100000"/>
              </a:lnSpc>
              <a:defRPr sz="1600"/>
            </a:lvl4pPr>
            <a:lvl5pPr marL="1097280" indent="-283464">
              <a:lnSpc>
                <a:spcPct val="10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DA7886EF-42A0-8181-94BD-571DD643FAE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F0088F06-F129-FC4D-62B9-F84E6E9D71F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FD5AF822-23A2-2003-F247-1F8A8971B63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095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dar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858662D7-CF46-F937-6492-FE3D6164B0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64409"/>
            <a:ext cx="10308779" cy="1639937"/>
          </a:xfrm>
          <a:custGeom>
            <a:avLst/>
            <a:gdLst>
              <a:gd name="connsiteX0" fmla="*/ 0 w 10191549"/>
              <a:gd name="connsiteY0" fmla="*/ 0 h 1639937"/>
              <a:gd name="connsiteX1" fmla="*/ 135109 w 10191549"/>
              <a:gd name="connsiteY1" fmla="*/ 0 h 1639937"/>
              <a:gd name="connsiteX2" fmla="*/ 826338 w 10191549"/>
              <a:gd name="connsiteY2" fmla="*/ 0 h 1639937"/>
              <a:gd name="connsiteX3" fmla="*/ 9743633 w 10191549"/>
              <a:gd name="connsiteY3" fmla="*/ 0 h 1639937"/>
              <a:gd name="connsiteX4" fmla="*/ 10191549 w 10191549"/>
              <a:gd name="connsiteY4" fmla="*/ 1639937 h 1639937"/>
              <a:gd name="connsiteX5" fmla="*/ 826338 w 10191549"/>
              <a:gd name="connsiteY5" fmla="*/ 1639937 h 1639937"/>
              <a:gd name="connsiteX6" fmla="*/ 583025 w 10191549"/>
              <a:gd name="connsiteY6" fmla="*/ 1639937 h 1639937"/>
              <a:gd name="connsiteX7" fmla="*/ 0 w 10191549"/>
              <a:gd name="connsiteY7" fmla="*/ 1639937 h 1639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91549" h="1639937">
                <a:moveTo>
                  <a:pt x="0" y="0"/>
                </a:moveTo>
                <a:lnTo>
                  <a:pt x="135109" y="0"/>
                </a:lnTo>
                <a:lnTo>
                  <a:pt x="826338" y="0"/>
                </a:lnTo>
                <a:lnTo>
                  <a:pt x="9743633" y="0"/>
                </a:lnTo>
                <a:lnTo>
                  <a:pt x="10191549" y="1639937"/>
                </a:lnTo>
                <a:lnTo>
                  <a:pt x="826338" y="1639937"/>
                </a:lnTo>
                <a:lnTo>
                  <a:pt x="583025" y="1639937"/>
                </a:lnTo>
                <a:lnTo>
                  <a:pt x="0" y="1639937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lIns="914400" rIns="274320" anchor="ctr">
            <a:noAutofit/>
          </a:bodyPr>
          <a:lstStyle>
            <a:lvl1pPr algn="l">
              <a:defRPr sz="3200" cap="all" spc="300" baseline="0">
                <a:solidFill>
                  <a:schemeClr val="accent2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Content Placeholder 27">
            <a:extLst>
              <a:ext uri="{FF2B5EF4-FFF2-40B4-BE49-F238E27FC236}">
                <a16:creationId xmlns:a16="http://schemas.microsoft.com/office/drawing/2014/main" id="{4029C93B-5794-90B2-3E4E-BDE0F550768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2960" y="2807208"/>
            <a:ext cx="2962656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Font typeface="+mj-lt"/>
              <a:buNone/>
              <a:defRPr sz="1800" spc="100">
                <a:solidFill>
                  <a:schemeClr val="bg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100">
                <a:solidFill>
                  <a:schemeClr val="bg1"/>
                </a:solidFill>
              </a:defRPr>
            </a:lvl3pPr>
            <a:lvl4pPr marL="548640" indent="-283464">
              <a:lnSpc>
                <a:spcPct val="100000"/>
              </a:lnSpc>
              <a:buFont typeface="Arial" panose="020B0604020202020204" pitchFamily="34" charset="0"/>
              <a:buChar char="•"/>
              <a:defRPr sz="1600" spc="100">
                <a:solidFill>
                  <a:schemeClr val="bg1"/>
                </a:solidFill>
              </a:defRPr>
            </a:lvl4pPr>
            <a:lvl5pPr marL="825246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 spc="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Content Placeholder 27">
            <a:extLst>
              <a:ext uri="{FF2B5EF4-FFF2-40B4-BE49-F238E27FC236}">
                <a16:creationId xmlns:a16="http://schemas.microsoft.com/office/drawing/2014/main" id="{BC942EEA-C86E-05B1-BF5C-6F13A52F5BD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526280" y="2807208"/>
            <a:ext cx="5870448" cy="3776472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bg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bg1"/>
                </a:solidFill>
              </a:defRPr>
            </a:lvl3pPr>
            <a:lvl4pPr marL="54864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4pPr>
            <a:lvl5pPr marL="82296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27B84AAD-AEFA-72DF-A9D3-B05DB73AA347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390909" y="0"/>
            <a:ext cx="1801091" cy="56378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5647ABC-651C-24EE-FF93-479691A878C2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3641100"/>
            <a:ext cx="1269089" cy="32169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24174A-AF61-B3ED-D2D3-D4907E76EFD6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7635B1-52DB-F4F3-C150-16E791979B6B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BE7E41-6985-1806-6624-980D9A9DCBF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509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2AF3450-104B-47D0-B01B-DC08566F9D2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686175" y="0"/>
            <a:ext cx="8505825" cy="6858000"/>
          </a:xfrm>
          <a:custGeom>
            <a:avLst/>
            <a:gdLst>
              <a:gd name="connsiteX0" fmla="*/ 1701752 w 8505825"/>
              <a:gd name="connsiteY0" fmla="*/ 0 h 6858000"/>
              <a:gd name="connsiteX1" fmla="*/ 8505825 w 8505825"/>
              <a:gd name="connsiteY1" fmla="*/ 0 h 6858000"/>
              <a:gd name="connsiteX2" fmla="*/ 8505825 w 8505825"/>
              <a:gd name="connsiteY2" fmla="*/ 6858000 h 6858000"/>
              <a:gd name="connsiteX3" fmla="*/ 0 w 8505825"/>
              <a:gd name="connsiteY3" fmla="*/ 6858000 h 6858000"/>
              <a:gd name="connsiteX4" fmla="*/ 0 w 8505825"/>
              <a:gd name="connsiteY4" fmla="*/ 683739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05825" h="6858000">
                <a:moveTo>
                  <a:pt x="1701752" y="0"/>
                </a:moveTo>
                <a:lnTo>
                  <a:pt x="8505825" y="0"/>
                </a:lnTo>
                <a:lnTo>
                  <a:pt x="8505825" y="6858000"/>
                </a:lnTo>
                <a:lnTo>
                  <a:pt x="0" y="6858000"/>
                </a:lnTo>
                <a:lnTo>
                  <a:pt x="0" y="683739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48883C19-EC0B-F5B5-3520-45CB80393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79635"/>
            <a:ext cx="8261729" cy="1639938"/>
          </a:xfrm>
          <a:custGeom>
            <a:avLst/>
            <a:gdLst>
              <a:gd name="connsiteX0" fmla="*/ 0 w 8353169"/>
              <a:gd name="connsiteY0" fmla="*/ 0 h 1639938"/>
              <a:gd name="connsiteX1" fmla="*/ 693683 w 8353169"/>
              <a:gd name="connsiteY1" fmla="*/ 0 h 1639938"/>
              <a:gd name="connsiteX2" fmla="*/ 826338 w 8353169"/>
              <a:gd name="connsiteY2" fmla="*/ 0 h 1639938"/>
              <a:gd name="connsiteX3" fmla="*/ 8353169 w 8353169"/>
              <a:gd name="connsiteY3" fmla="*/ 0 h 1639938"/>
              <a:gd name="connsiteX4" fmla="*/ 8049138 w 8353169"/>
              <a:gd name="connsiteY4" fmla="*/ 1639938 h 1639938"/>
              <a:gd name="connsiteX5" fmla="*/ 826338 w 8353169"/>
              <a:gd name="connsiteY5" fmla="*/ 1639938 h 1639938"/>
              <a:gd name="connsiteX6" fmla="*/ 693683 w 8353169"/>
              <a:gd name="connsiteY6" fmla="*/ 1639938 h 1639938"/>
              <a:gd name="connsiteX7" fmla="*/ 0 w 8353169"/>
              <a:gd name="connsiteY7" fmla="*/ 1639938 h 1639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53169" h="1639938">
                <a:moveTo>
                  <a:pt x="0" y="0"/>
                </a:moveTo>
                <a:lnTo>
                  <a:pt x="693683" y="0"/>
                </a:lnTo>
                <a:lnTo>
                  <a:pt x="826338" y="0"/>
                </a:lnTo>
                <a:lnTo>
                  <a:pt x="8353169" y="0"/>
                </a:lnTo>
                <a:lnTo>
                  <a:pt x="8049138" y="1639938"/>
                </a:lnTo>
                <a:lnTo>
                  <a:pt x="826338" y="1639938"/>
                </a:lnTo>
                <a:lnTo>
                  <a:pt x="693683" y="1639938"/>
                </a:lnTo>
                <a:lnTo>
                  <a:pt x="0" y="163993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>
            <a:noAutofit/>
          </a:bodyPr>
          <a:lstStyle>
            <a:lvl1pPr>
              <a:defRPr sz="36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3816" y="2907792"/>
            <a:ext cx="2952599" cy="1781642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solidFill>
                  <a:schemeClr val="tx2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45B022C-E8CF-07D5-65AC-D3D3D5CC77A3}"/>
              </a:ext>
            </a:extLst>
          </p:cNvPr>
          <p:cNvCxnSpPr>
            <a:cxnSpLocks/>
          </p:cNvCxnSpPr>
          <p:nvPr userDrawn="1"/>
        </p:nvCxnSpPr>
        <p:spPr>
          <a:xfrm flipH="1">
            <a:off x="3868615" y="0"/>
            <a:ext cx="1000226" cy="4036291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1045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308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spc="50" baseline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71342" y="6356350"/>
            <a:ext cx="15396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50" r:id="rId2"/>
    <p:sldLayoutId id="2147483674" r:id="rId3"/>
    <p:sldLayoutId id="2147483675" r:id="rId4"/>
    <p:sldLayoutId id="2147483676" r:id="rId5"/>
    <p:sldLayoutId id="2147483659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09B40FD-8703-8858-9649-FEBB48F536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7"/>
            <a:ext cx="10191549" cy="1639937"/>
          </a:xfrm>
        </p:spPr>
        <p:txBody>
          <a:bodyPr wrap="square" anchor="ctr">
            <a:normAutofit/>
          </a:bodyPr>
          <a:lstStyle/>
          <a:p>
            <a:r>
              <a:rPr lang="en-GB"/>
              <a:t>My journey as a volunteer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D56742-F4E2-870E-6E2F-14BE52F19AB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074920" y="2843784"/>
            <a:ext cx="5824728" cy="3191256"/>
          </a:xfrm>
        </p:spPr>
        <p:txBody>
          <a:bodyPr>
            <a:normAutofit/>
          </a:bodyPr>
          <a:lstStyle/>
          <a:p>
            <a:r>
              <a:rPr lang="en-US"/>
              <a:t>with </a:t>
            </a:r>
            <a:r>
              <a:rPr lang="en-GB"/>
              <a:t>Hollie-Marie Barfoot</a:t>
            </a:r>
          </a:p>
          <a:p>
            <a:r>
              <a:rPr lang="en-GB"/>
              <a:t>2405227</a:t>
            </a:r>
          </a:p>
          <a:p>
            <a:r>
              <a:rPr lang="en-GB"/>
              <a:t>BMLC5005</a:t>
            </a:r>
            <a:endParaRPr lang="en-US"/>
          </a:p>
          <a:p>
            <a:endParaRPr lang="en-US" dirty="0"/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0A9CCF38-34A7-0E8F-AE40-AE8CE66A8455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0271342" y="6356350"/>
            <a:ext cx="153965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21" name="Content Placeholder 20">
            <a:extLst>
              <a:ext uri="{FF2B5EF4-FFF2-40B4-BE49-F238E27FC236}">
                <a16:creationId xmlns:a16="http://schemas.microsoft.com/office/drawing/2014/main" id="{111DA429-F813-CA85-BE39-B7A32E0408D0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2"/>
          <a:srcRect b="1501"/>
          <a:stretch>
            <a:fillRect/>
          </a:stretch>
        </p:blipFill>
        <p:spPr>
          <a:xfrm>
            <a:off x="928077" y="2629734"/>
            <a:ext cx="3909178" cy="3850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554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317C2-DB72-9044-85F5-8145812F2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24684"/>
            <a:ext cx="10963656" cy="1656701"/>
          </a:xfrm>
        </p:spPr>
        <p:txBody>
          <a:bodyPr wrap="square"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how the experience will benefit your future study and career aspirations and goals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D24E5D-1B1B-589D-5E61-13DB4FE9275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0080" y="2834640"/>
            <a:ext cx="10963656" cy="336499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will be discussed today; 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Overview of placement 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this placement was chosen?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skills gained or existing skills developed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Future development 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Knowledge gained towards study and future career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has the placement given towards future career aspirations?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Action plan for future study and employment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93673-B52A-9C62-22E6-2E885DA1615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271342" y="6356350"/>
            <a:ext cx="153965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252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F184A0C-9BEC-C286-0D96-CDD0FA89DB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7"/>
            <a:ext cx="10191549" cy="1639937"/>
          </a:xfrm>
        </p:spPr>
        <p:txBody>
          <a:bodyPr wrap="square"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Overview of my time in Victim Support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A3829AA-739F-A86E-45C6-8F5D280AC2E7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2"/>
          <a:stretch/>
        </p:blipFill>
        <p:spPr>
          <a:xfrm>
            <a:off x="1097280" y="2843784"/>
            <a:ext cx="3191256" cy="3191256"/>
          </a:xfrm>
          <a:custGeom>
            <a:avLst/>
            <a:gdLst>
              <a:gd name="connsiteX0" fmla="*/ 0 w 10585637"/>
              <a:gd name="connsiteY0" fmla="*/ 0 h 6858000"/>
              <a:gd name="connsiteX1" fmla="*/ 8457914 w 10585637"/>
              <a:gd name="connsiteY1" fmla="*/ 0 h 6858000"/>
              <a:gd name="connsiteX2" fmla="*/ 10585637 w 10585637"/>
              <a:gd name="connsiteY2" fmla="*/ 6858000 h 6858000"/>
              <a:gd name="connsiteX3" fmla="*/ 2134498 w 10585637"/>
              <a:gd name="connsiteY3" fmla="*/ 6858000 h 6858000"/>
              <a:gd name="connsiteX4" fmla="*/ 0 w 10585637"/>
              <a:gd name="connsiteY4" fmla="*/ 147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85637" h="6858000">
                <a:moveTo>
                  <a:pt x="0" y="0"/>
                </a:moveTo>
                <a:lnTo>
                  <a:pt x="8457914" y="0"/>
                </a:lnTo>
                <a:lnTo>
                  <a:pt x="10585637" y="6858000"/>
                </a:lnTo>
                <a:lnTo>
                  <a:pt x="2134498" y="6858000"/>
                </a:lnTo>
                <a:lnTo>
                  <a:pt x="0" y="14700"/>
                </a:lnTo>
                <a:close/>
              </a:path>
            </a:pathLst>
          </a:custGeom>
          <a:noFill/>
        </p:spPr>
      </p:pic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2538753E-C6ED-7380-A8B1-C1D55FBC62C0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1B8A13-D56A-0587-AAF6-BECCEA22ED06}"/>
              </a:ext>
            </a:extLst>
          </p:cNvPr>
          <p:cNvSpPr txBox="1"/>
          <p:nvPr/>
        </p:nvSpPr>
        <p:spPr>
          <a:xfrm>
            <a:off x="5095774" y="2846779"/>
            <a:ext cx="556828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Victim Support is an independent charity who support victims of crime and traumatic incidents in England and Wales. 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Specialising in supporting people on how to cope with their trauma, and help them get to a point where they can get back on track with their lives.  (Victim Support, 2024)</a:t>
            </a:r>
          </a:p>
          <a:p>
            <a:pPr marL="285750" indent="-285750" algn="l">
              <a:buFont typeface="Wingdings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My role was a Multi-Crime Support Worker 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did I do?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8613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065E584-E9D5-D9AE-675E-04B2896C8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7"/>
            <a:ext cx="10191549" cy="1639937"/>
          </a:xfrm>
        </p:spPr>
        <p:txBody>
          <a:bodyPr wrap="square"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 Why Victim Support?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7E2A1983-91D4-C8AF-77C5-FBC69EB7CBF2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2"/>
          <a:srcRect l="4978" r="1" b="1"/>
          <a:stretch>
            <a:fillRect/>
          </a:stretch>
        </p:blipFill>
        <p:spPr>
          <a:xfrm>
            <a:off x="5074920" y="2843784"/>
            <a:ext cx="5824728" cy="3191256"/>
          </a:xfrm>
          <a:prstGeom prst="rect">
            <a:avLst/>
          </a:pr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01B8E33-942D-3D11-FCA8-2D54102B3C2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0271342" y="6356350"/>
            <a:ext cx="153965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38F4752-5534-55ED-66BC-0F38D4534A0C}"/>
              </a:ext>
            </a:extLst>
          </p:cNvPr>
          <p:cNvSpPr txBox="1"/>
          <p:nvPr/>
        </p:nvSpPr>
        <p:spPr>
          <a:xfrm>
            <a:off x="981364" y="2520372"/>
            <a:ext cx="461818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Victim Supports’ purpose, vision, and mission – 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Supporting victims and giving them a voice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They want victims’ rights to be respected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Gain a range of specialist services tailored to each individual 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Victim Support (2024) </a:t>
            </a:r>
          </a:p>
          <a:p>
            <a:pPr marL="342900" indent="-342900" algn="l">
              <a:buFont typeface="Wingdings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Opportunity to gain specific experience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7632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D8B506-191E-1832-13DD-A83B44C706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6"/>
            <a:ext cx="7242048" cy="1632045"/>
          </a:xfrm>
        </p:spPr>
        <p:txBody>
          <a:bodyPr wrap="square"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Responsibilities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BC7C28A-A45F-7BB2-D694-7808E32E9DE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915988" y="2761488"/>
            <a:ext cx="5430837" cy="3300984"/>
          </a:xfrm>
        </p:spPr>
        <p:txBody>
          <a:bodyPr>
            <a:normAutofit/>
          </a:bodyPr>
          <a:lstStyle/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My Role – </a:t>
            </a:r>
          </a:p>
          <a:p>
            <a:pPr marL="342900" lvl="1" indent="-342900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Supporting service users weekly </a:t>
            </a:r>
          </a:p>
          <a:p>
            <a:pPr marL="342900" lvl="1" indent="-342900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Handling case loads</a:t>
            </a:r>
          </a:p>
          <a:p>
            <a:pPr marL="342900" lvl="1" indent="-342900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Organising scheduled calls</a:t>
            </a:r>
          </a:p>
          <a:p>
            <a:pPr marL="342900" lvl="1" indent="-342900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Advocacy with housing and police </a:t>
            </a:r>
          </a:p>
          <a:p>
            <a:pPr marL="342900" lvl="1" indent="-342900"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Being a shoulder to cry on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Paper chain people and their shadows">
            <a:extLst>
              <a:ext uri="{FF2B5EF4-FFF2-40B4-BE49-F238E27FC236}">
                <a16:creationId xmlns:a16="http://schemas.microsoft.com/office/drawing/2014/main" id="{8F68A77A-5267-A65B-B1CE-0C0D459998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007" r="27123" b="-1"/>
          <a:stretch>
            <a:fillRect/>
          </a:stretch>
        </p:blipFill>
        <p:spPr>
          <a:xfrm>
            <a:off x="6862918" y="10"/>
            <a:ext cx="5329082" cy="6857990"/>
          </a:xfrm>
          <a:custGeom>
            <a:avLst/>
            <a:gdLst>
              <a:gd name="connsiteX0" fmla="*/ 1688746 w 5730658"/>
              <a:gd name="connsiteY0" fmla="*/ 0 h 6858000"/>
              <a:gd name="connsiteX1" fmla="*/ 5730658 w 5730658"/>
              <a:gd name="connsiteY1" fmla="*/ 0 h 6858000"/>
              <a:gd name="connsiteX2" fmla="*/ 5730658 w 5730658"/>
              <a:gd name="connsiteY2" fmla="*/ 6858000 h 6858000"/>
              <a:gd name="connsiteX3" fmla="*/ 31751 w 5730658"/>
              <a:gd name="connsiteY3" fmla="*/ 6858000 h 6858000"/>
              <a:gd name="connsiteX4" fmla="*/ 31751 w 5730658"/>
              <a:gd name="connsiteY4" fmla="*/ 6857688 h 6858000"/>
              <a:gd name="connsiteX5" fmla="*/ 0 w 5730658"/>
              <a:gd name="connsiteY5" fmla="*/ 6857932 h 6858000"/>
              <a:gd name="connsiteX6" fmla="*/ 31751 w 5730658"/>
              <a:gd name="connsiteY6" fmla="*/ 6729501 h 6858000"/>
              <a:gd name="connsiteX7" fmla="*/ 31751 w 5730658"/>
              <a:gd name="connsiteY7" fmla="*/ 6681788 h 6858000"/>
              <a:gd name="connsiteX8" fmla="*/ 43547 w 5730658"/>
              <a:gd name="connsiteY8" fmla="*/ 6681788 h 6858000"/>
              <a:gd name="connsiteX9" fmla="*/ 1688746 w 5730658"/>
              <a:gd name="connsiteY9" fmla="*/ 2705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30658" h="6858000">
                <a:moveTo>
                  <a:pt x="1688746" y="0"/>
                </a:moveTo>
                <a:lnTo>
                  <a:pt x="5730658" y="0"/>
                </a:lnTo>
                <a:lnTo>
                  <a:pt x="5730658" y="6858000"/>
                </a:lnTo>
                <a:lnTo>
                  <a:pt x="31751" y="6858000"/>
                </a:lnTo>
                <a:lnTo>
                  <a:pt x="31751" y="6857688"/>
                </a:lnTo>
                <a:lnTo>
                  <a:pt x="0" y="6857932"/>
                </a:lnTo>
                <a:lnTo>
                  <a:pt x="31751" y="6729501"/>
                </a:lnTo>
                <a:lnTo>
                  <a:pt x="31751" y="6681788"/>
                </a:lnTo>
                <a:lnTo>
                  <a:pt x="43547" y="6681788"/>
                </a:lnTo>
                <a:lnTo>
                  <a:pt x="1688746" y="27053"/>
                </a:lnTo>
                <a:close/>
              </a:path>
            </a:pathLst>
          </a:custGeom>
          <a:noFill/>
        </p:spPr>
      </p:pic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CABFC162-6D43-D538-2CAF-BD65EB996142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3" name="Slide Number Placeholder 2" hidden="1">
            <a:extLst>
              <a:ext uri="{FF2B5EF4-FFF2-40B4-BE49-F238E27FC236}">
                <a16:creationId xmlns:a16="http://schemas.microsoft.com/office/drawing/2014/main" id="{04DD166F-774B-18A7-EF80-332246375F77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452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8F002-CBCF-9631-931F-AE599507DB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Achievements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CA4822-5C1D-64C5-4AD1-CA1D2A09CC7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314221" y="2343480"/>
            <a:ext cx="6366703" cy="4167047"/>
          </a:xfrm>
        </p:spPr>
        <p:txBody>
          <a:bodyPr>
            <a:normAutofit/>
          </a:bodyPr>
          <a:lstStyle/>
          <a:p>
            <a:pPr algn="l"/>
            <a:r>
              <a:rPr lang="en-GB" sz="2000" b="0" dirty="0">
                <a:solidFill>
                  <a:srgbClr val="E8E8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Achievements – </a:t>
            </a:r>
          </a:p>
          <a:p>
            <a:pPr algn="l"/>
            <a:endParaRPr lang="en-GB" sz="2000" b="0" dirty="0">
              <a:solidFill>
                <a:srgbClr val="E8E8E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sz="2000" b="0" dirty="0">
                <a:solidFill>
                  <a:srgbClr val="E8E8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Certified training in multi crime 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sz="2000" b="0" dirty="0">
                <a:solidFill>
                  <a:srgbClr val="E8E8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Certified training in domestic abuse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sz="2000" b="0" dirty="0">
                <a:solidFill>
                  <a:srgbClr val="E8E8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Certified training in sexual violence 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sz="2000" b="0" dirty="0">
                <a:solidFill>
                  <a:srgbClr val="E8E8E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Certified training in Homicide Timeline</a:t>
            </a:r>
            <a:endParaRPr lang="en-US" sz="2000" b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6C07C6-7B1F-F97E-8728-02A5776F3DB9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E6E143-B62A-8C75-AE66-AD73B7179D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5152" y="249174"/>
            <a:ext cx="1988073" cy="19880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30CAB4F-E6A8-AD91-F956-D6C62EAE84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4714" y="249174"/>
            <a:ext cx="1988073" cy="19880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B7C3744-C39D-3A92-F688-FB7A7716F1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0924" y="2542396"/>
            <a:ext cx="5224564" cy="3672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9288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ECAD7E7-F96F-C7F0-3E86-542A2C5BCB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7"/>
            <a:ext cx="10191549" cy="1639937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certificates</a:t>
            </a:r>
            <a:r>
              <a:rPr lang="en-GB" dirty="0"/>
              <a:t> 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AADD31C-FC7E-8B03-FAEB-539635F4A932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2"/>
          <a:stretch>
            <a:fillRect/>
          </a:stretch>
        </p:blipFill>
        <p:spPr>
          <a:xfrm>
            <a:off x="20510" y="2495171"/>
            <a:ext cx="2927350" cy="4166369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D692720-D433-8AB4-5D1C-5E91F929445B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3"/>
          <a:stretch>
            <a:fillRect/>
          </a:stretch>
        </p:blipFill>
        <p:spPr>
          <a:xfrm>
            <a:off x="5851405" y="2570626"/>
            <a:ext cx="2927350" cy="4134598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CE7C0C-1612-9425-7711-22AA1F262517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0271342" y="6356350"/>
            <a:ext cx="153965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6F4824-7F46-0917-9656-BA0D4712E9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2690" y="2533126"/>
            <a:ext cx="2957717" cy="41345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B2A1C3-1543-63AA-BC86-D2D8BFBFDB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7860" y="2502124"/>
            <a:ext cx="2927350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262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AB888-044C-471C-631D-A840EF19E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7"/>
            <a:ext cx="10191549" cy="1639937"/>
          </a:xfrm>
        </p:spPr>
        <p:txBody>
          <a:bodyPr vert="horz" wrap="square" lIns="914400" tIns="45720" rIns="182880" bIns="45720" rtlCol="0"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Skills Gained and developed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B35B58E-1385-52C3-46F4-361F933E48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788" r="16586" b="2"/>
          <a:stretch>
            <a:fillRect/>
          </a:stretch>
        </p:blipFill>
        <p:spPr>
          <a:xfrm>
            <a:off x="822960" y="2843784"/>
            <a:ext cx="3739896" cy="3191256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D0C8250-E4DE-3A67-67BE-BDD9FF0111F5}"/>
              </a:ext>
            </a:extLst>
          </p:cNvPr>
          <p:cNvSpPr txBox="1"/>
          <p:nvPr/>
        </p:nvSpPr>
        <p:spPr>
          <a:xfrm>
            <a:off x="4716782" y="2797748"/>
            <a:ext cx="6652258" cy="35586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spcBef>
                <a:spcPts val="1000"/>
              </a:spcBef>
              <a:buFont typeface="Wingdings" pitchFamily="2" charset="2"/>
              <a:buChar char="Ø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Communication skills </a:t>
            </a:r>
          </a:p>
          <a:p>
            <a:pPr marL="342900" indent="-342900">
              <a:spcBef>
                <a:spcPts val="1000"/>
              </a:spcBef>
              <a:buFont typeface="Wingdings" pitchFamily="2" charset="2"/>
              <a:buChar char="Ø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and empathy</a:t>
            </a:r>
          </a:p>
          <a:p>
            <a:pPr marL="342900" indent="-342900">
              <a:spcBef>
                <a:spcPts val="1000"/>
              </a:spcBef>
              <a:buFont typeface="Wingdings" pitchFamily="2" charset="2"/>
              <a:buChar char="Ø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Safeguarding awareness</a:t>
            </a:r>
          </a:p>
          <a:p>
            <a:pPr marL="342900" indent="-342900">
              <a:spcBef>
                <a:spcPts val="1000"/>
              </a:spcBef>
              <a:buFont typeface="Wingdings" pitchFamily="2" charset="2"/>
              <a:buChar char="Ø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Resilience and emotional management </a:t>
            </a:r>
          </a:p>
          <a:p>
            <a:pPr marL="342900" indent="-342900">
              <a:spcBef>
                <a:spcPts val="1000"/>
              </a:spcBef>
              <a:buFont typeface="Wingdings" pitchFamily="2" charset="2"/>
              <a:buChar char="Ø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Knowledge of crime types and impact </a:t>
            </a:r>
          </a:p>
          <a:p>
            <a:pPr marL="342900" indent="-342900">
              <a:spcBef>
                <a:spcPts val="1000"/>
              </a:spcBef>
              <a:buFont typeface="Wingdings" pitchFamily="2" charset="2"/>
              <a:buChar char="Ø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Professional boundaries </a:t>
            </a:r>
          </a:p>
          <a:p>
            <a:pPr marL="342900" indent="-342900">
              <a:spcBef>
                <a:spcPts val="1000"/>
              </a:spcBef>
              <a:buFont typeface="Wingdings" pitchFamily="2" charset="2"/>
              <a:buChar char="Ø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 </a:t>
            </a:r>
          </a:p>
          <a:p>
            <a:pPr marL="342900" indent="-342900">
              <a:spcBef>
                <a:spcPts val="1000"/>
              </a:spcBef>
              <a:buFont typeface="Wingdings" pitchFamily="2" charset="2"/>
              <a:buChar char="Ø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Multi-agency awareness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BA5A5-6AFB-AB74-5763-67CD0C206F20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0271342" y="6356350"/>
            <a:ext cx="153965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244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46E262C-D929-15C4-BBD2-6BBFB706F6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7"/>
            <a:ext cx="10191549" cy="1639937"/>
          </a:xfrm>
        </p:spPr>
        <p:txBody>
          <a:bodyPr wrap="square"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Reflection on my volunteering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667902B-FE57-4725-903F-9B7ED64FF7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15" t="1522" r="2329" b="734"/>
          <a:stretch>
            <a:fillRect/>
          </a:stretch>
        </p:blipFill>
        <p:spPr>
          <a:xfrm>
            <a:off x="381000" y="2843784"/>
            <a:ext cx="4568978" cy="3512566"/>
          </a:xfrm>
          <a:prstGeom prst="rect">
            <a:avLst/>
          </a:prstGeom>
          <a:noFill/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986459-0C4D-D72D-7E80-64217949040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074920" y="2843784"/>
            <a:ext cx="5824728" cy="3191256"/>
          </a:xfrm>
        </p:spPr>
        <p:txBody>
          <a:bodyPr>
            <a:noAutofit/>
          </a:bodyPr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Using Gibbs reflective model, a brief reflection on a specific time with victim support (Gibbs, 1988). Gibbs reflective cycle uses 6 stages –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Description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Feelings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Action Plan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852689E-AE00-35CC-F96B-C768FB8E239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0271342" y="6356350"/>
            <a:ext cx="153965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210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16FD7-D06A-1ED6-AE3E-ED51914F67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6"/>
            <a:ext cx="7242048" cy="1632045"/>
          </a:xfrm>
        </p:spPr>
        <p:txBody>
          <a:bodyPr vert="horz" wrap="square" lIns="914400" tIns="45720" rIns="91440" bIns="45720" rtlCol="0"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Knowledge gained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92FDDF-E544-7D34-08B3-9DA8093B230D}"/>
              </a:ext>
            </a:extLst>
          </p:cNvPr>
          <p:cNvSpPr txBox="1"/>
          <p:nvPr/>
        </p:nvSpPr>
        <p:spPr>
          <a:xfrm>
            <a:off x="269394" y="2655456"/>
            <a:ext cx="4445000" cy="36544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700" spc="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of victim experiences and trauma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700" spc="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 of domestic abuse and sexual violence dynamics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700" spc="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Insight into the criminal justice process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700" spc="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Awareness of safeguarding procedures and risk factors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700" spc="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of professional roles within support services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700" spc="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 of theoretical knowledge to real life situations </a:t>
            </a:r>
          </a:p>
        </p:txBody>
      </p:sp>
      <p:pic>
        <p:nvPicPr>
          <p:cNvPr id="9" name="Picture 8" descr="3D graphic chart">
            <a:extLst>
              <a:ext uri="{FF2B5EF4-FFF2-40B4-BE49-F238E27FC236}">
                <a16:creationId xmlns:a16="http://schemas.microsoft.com/office/drawing/2014/main" id="{31764378-3CF1-D08E-BC41-5ADF57B0BD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90" r="9589"/>
          <a:stretch>
            <a:fillRect/>
          </a:stretch>
        </p:blipFill>
        <p:spPr>
          <a:xfrm>
            <a:off x="4315032" y="10"/>
            <a:ext cx="7876033" cy="6857990"/>
          </a:xfrm>
          <a:custGeom>
            <a:avLst/>
            <a:gdLst>
              <a:gd name="connsiteX0" fmla="*/ 1579547 w 7876033"/>
              <a:gd name="connsiteY0" fmla="*/ 0 h 6858000"/>
              <a:gd name="connsiteX1" fmla="*/ 7876033 w 7876033"/>
              <a:gd name="connsiteY1" fmla="*/ 0 h 6858000"/>
              <a:gd name="connsiteX2" fmla="*/ 7876033 w 7876033"/>
              <a:gd name="connsiteY2" fmla="*/ 6858000 h 6858000"/>
              <a:gd name="connsiteX3" fmla="*/ 0 w 7876033"/>
              <a:gd name="connsiteY3" fmla="*/ 6858000 h 6858000"/>
              <a:gd name="connsiteX4" fmla="*/ 1013709 w 7876033"/>
              <a:gd name="connsiteY4" fmla="*/ 2456730 h 6858000"/>
              <a:gd name="connsiteX5" fmla="*/ 2519005 w 7876033"/>
              <a:gd name="connsiteY5" fmla="*/ 2456730 h 6858000"/>
              <a:gd name="connsiteX6" fmla="*/ 2927016 w 7876033"/>
              <a:gd name="connsiteY6" fmla="*/ 824686 h 6858000"/>
              <a:gd name="connsiteX7" fmla="*/ 1389604 w 7876033"/>
              <a:gd name="connsiteY7" fmla="*/ 82468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76033" h="6858000">
                <a:moveTo>
                  <a:pt x="1579547" y="0"/>
                </a:moveTo>
                <a:lnTo>
                  <a:pt x="7876033" y="0"/>
                </a:lnTo>
                <a:lnTo>
                  <a:pt x="7876033" y="6858000"/>
                </a:lnTo>
                <a:lnTo>
                  <a:pt x="0" y="6858000"/>
                </a:lnTo>
                <a:lnTo>
                  <a:pt x="1013709" y="2456730"/>
                </a:lnTo>
                <a:lnTo>
                  <a:pt x="2519005" y="2456730"/>
                </a:lnTo>
                <a:lnTo>
                  <a:pt x="2927016" y="824686"/>
                </a:lnTo>
                <a:lnTo>
                  <a:pt x="1389604" y="824686"/>
                </a:lnTo>
                <a:close/>
              </a:path>
            </a:pathLst>
          </a:cu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4CE20E-036C-9032-6F92-19214C09F4D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271342" y="6356350"/>
            <a:ext cx="153965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5045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1E793-BBF4-3C25-915C-7FB1B80EB2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7"/>
            <a:ext cx="10191549" cy="1639937"/>
          </a:xfrm>
        </p:spPr>
        <p:txBody>
          <a:bodyPr vert="horz" wrap="square" lIns="914400" tIns="45720" rIns="182880" bIns="45720" rtlCol="0"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Future development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24AF1F-F8B5-88DE-A062-A1EF0C2078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602"/>
          <a:stretch>
            <a:fillRect/>
          </a:stretch>
        </p:blipFill>
        <p:spPr>
          <a:xfrm>
            <a:off x="1020306" y="2843784"/>
            <a:ext cx="3345203" cy="3191256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11537FF-61BD-71B5-E735-66C75368FC19}"/>
              </a:ext>
            </a:extLst>
          </p:cNvPr>
          <p:cNvSpPr txBox="1"/>
          <p:nvPr/>
        </p:nvSpPr>
        <p:spPr>
          <a:xfrm>
            <a:off x="5074920" y="2843784"/>
            <a:ext cx="5824728" cy="31912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Font typeface="Arial" panose="020B0604020202020204" pitchFamily="34" charset="0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Developing confidence in handling complex cases </a:t>
            </a:r>
          </a:p>
          <a:p>
            <a:pPr>
              <a:spcBef>
                <a:spcPts val="1000"/>
              </a:spcBef>
              <a:buFont typeface="Arial" panose="020B0604020202020204" pitchFamily="34" charset="0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Build my emotional resilience </a:t>
            </a:r>
          </a:p>
          <a:p>
            <a:pPr>
              <a:spcBef>
                <a:spcPts val="1000"/>
              </a:spcBef>
              <a:buFont typeface="Arial" panose="020B0604020202020204" pitchFamily="34" charset="0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Expand knowledge on safeguarding </a:t>
            </a:r>
          </a:p>
          <a:p>
            <a:pPr>
              <a:spcBef>
                <a:spcPts val="1000"/>
              </a:spcBef>
              <a:buFont typeface="Arial" panose="020B0604020202020204" pitchFamily="34" charset="0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Gain more experience </a:t>
            </a:r>
          </a:p>
          <a:p>
            <a:pPr>
              <a:spcBef>
                <a:spcPts val="1000"/>
              </a:spcBef>
              <a:buFont typeface="Arial" panose="020B0604020202020204" pitchFamily="34" charset="0"/>
            </a:pPr>
            <a:r>
              <a:rPr lang="en-US" sz="2000" cap="all" spc="100" baseline="0" dirty="0">
                <a:latin typeface="Arial" panose="020B0604020202020204" pitchFamily="34" charset="0"/>
                <a:cs typeface="Arial" panose="020B0604020202020204" pitchFamily="34" charset="0"/>
              </a:rPr>
              <a:t>Continue my volunteering and training within Victim Support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52E4C7-9AE5-41BB-F936-0A7C6FB8FB3A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0271342" y="6356350"/>
            <a:ext cx="153965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1383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DFB01-4175-65C4-AB25-0773F2D8A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Action plan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3BB2A9-77CF-4334-10CD-4F2414A3D41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4D7797-4F51-8107-6670-215371EDCE95}"/>
              </a:ext>
            </a:extLst>
          </p:cNvPr>
          <p:cNvSpPr txBox="1"/>
          <p:nvPr/>
        </p:nvSpPr>
        <p:spPr>
          <a:xfrm>
            <a:off x="721206" y="258168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5FD0C580-CCE9-552F-F407-25A392CD32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1957299"/>
              </p:ext>
            </p:extLst>
          </p:nvPr>
        </p:nvGraphicFramePr>
        <p:xfrm>
          <a:off x="1558635" y="1866375"/>
          <a:ext cx="9082425" cy="5792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0715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FF235-405F-DEE7-267E-929078FFB5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6"/>
            <a:ext cx="7242048" cy="1632045"/>
          </a:xfrm>
        </p:spPr>
        <p:txBody>
          <a:bodyPr vert="horz" wrap="square" lIns="914400" tIns="45720" rIns="91440" bIns="45720" rtlCol="0"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future career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BB2937-E727-8434-606F-05B35A781741}"/>
              </a:ext>
            </a:extLst>
          </p:cNvPr>
          <p:cNvSpPr txBox="1"/>
          <p:nvPr/>
        </p:nvSpPr>
        <p:spPr>
          <a:xfrm>
            <a:off x="915988" y="2761488"/>
            <a:ext cx="5430837" cy="33009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spc="100" dirty="0">
                <a:latin typeface="Arial" panose="020B0604020202020204" pitchFamily="34" charset="0"/>
                <a:cs typeface="Arial" panose="020B0604020202020204" pitchFamily="34" charset="0"/>
              </a:rPr>
              <a:t>Victim Support has changed my view on the world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spc="100" dirty="0">
                <a:latin typeface="Arial" panose="020B0604020202020204" pitchFamily="34" charset="0"/>
                <a:cs typeface="Arial" panose="020B0604020202020204" pitchFamily="34" charset="0"/>
              </a:rPr>
              <a:t>I am now looking into family liaison officer as a career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spc="100" dirty="0">
                <a:latin typeface="Arial" panose="020B0604020202020204" pitchFamily="34" charset="0"/>
                <a:cs typeface="Arial" panose="020B0604020202020204" pitchFamily="34" charset="0"/>
              </a:rPr>
              <a:t>I have also been offered a permanent job within Victim Support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spc="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spc="100" dirty="0">
                <a:latin typeface="Arial" panose="020B0604020202020204" pitchFamily="34" charset="0"/>
                <a:cs typeface="Arial" panose="020B0604020202020204" pitchFamily="34" charset="0"/>
              </a:rPr>
              <a:t>One quote that sticks with me is ‘Victim-survivors deserve nothing less than for us to fix this broken system’ (Victim Support, 2026)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643566-C725-D877-78A2-B2A56DE853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294"/>
          <a:stretch>
            <a:fillRect/>
          </a:stretch>
        </p:blipFill>
        <p:spPr>
          <a:xfrm>
            <a:off x="6862918" y="10"/>
            <a:ext cx="5329082" cy="6857990"/>
          </a:xfrm>
          <a:custGeom>
            <a:avLst/>
            <a:gdLst>
              <a:gd name="connsiteX0" fmla="*/ 1688746 w 5730658"/>
              <a:gd name="connsiteY0" fmla="*/ 0 h 6858000"/>
              <a:gd name="connsiteX1" fmla="*/ 5730658 w 5730658"/>
              <a:gd name="connsiteY1" fmla="*/ 0 h 6858000"/>
              <a:gd name="connsiteX2" fmla="*/ 5730658 w 5730658"/>
              <a:gd name="connsiteY2" fmla="*/ 6858000 h 6858000"/>
              <a:gd name="connsiteX3" fmla="*/ 31751 w 5730658"/>
              <a:gd name="connsiteY3" fmla="*/ 6858000 h 6858000"/>
              <a:gd name="connsiteX4" fmla="*/ 31751 w 5730658"/>
              <a:gd name="connsiteY4" fmla="*/ 6857688 h 6858000"/>
              <a:gd name="connsiteX5" fmla="*/ 0 w 5730658"/>
              <a:gd name="connsiteY5" fmla="*/ 6857932 h 6858000"/>
              <a:gd name="connsiteX6" fmla="*/ 31751 w 5730658"/>
              <a:gd name="connsiteY6" fmla="*/ 6729501 h 6858000"/>
              <a:gd name="connsiteX7" fmla="*/ 31751 w 5730658"/>
              <a:gd name="connsiteY7" fmla="*/ 6681788 h 6858000"/>
              <a:gd name="connsiteX8" fmla="*/ 43547 w 5730658"/>
              <a:gd name="connsiteY8" fmla="*/ 6681788 h 6858000"/>
              <a:gd name="connsiteX9" fmla="*/ 1688746 w 5730658"/>
              <a:gd name="connsiteY9" fmla="*/ 2705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30658" h="6858000">
                <a:moveTo>
                  <a:pt x="1688746" y="0"/>
                </a:moveTo>
                <a:lnTo>
                  <a:pt x="5730658" y="0"/>
                </a:lnTo>
                <a:lnTo>
                  <a:pt x="5730658" y="6858000"/>
                </a:lnTo>
                <a:lnTo>
                  <a:pt x="31751" y="6858000"/>
                </a:lnTo>
                <a:lnTo>
                  <a:pt x="31751" y="6857688"/>
                </a:lnTo>
                <a:lnTo>
                  <a:pt x="0" y="6857932"/>
                </a:lnTo>
                <a:lnTo>
                  <a:pt x="31751" y="6729501"/>
                </a:lnTo>
                <a:lnTo>
                  <a:pt x="31751" y="6681788"/>
                </a:lnTo>
                <a:lnTo>
                  <a:pt x="43547" y="6681788"/>
                </a:lnTo>
                <a:lnTo>
                  <a:pt x="1688746" y="27053"/>
                </a:lnTo>
                <a:close/>
              </a:path>
            </a:pathLst>
          </a:cu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EF8FE4-F2F7-4F58-5A61-49286E4C3ED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271342" y="6356350"/>
            <a:ext cx="153965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8709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CABFD3A-42D8-AD08-B28B-24BAACB1BA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6"/>
            <a:ext cx="7242048" cy="1632045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Thank you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2EFC0A68-F009-47EF-36A5-B0BA8914AFF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194703" y="6461510"/>
            <a:ext cx="2047345" cy="519929"/>
          </a:xfrm>
        </p:spPr>
        <p:txBody>
          <a:bodyPr>
            <a:normAutofit/>
          </a:bodyPr>
          <a:lstStyle/>
          <a:p>
            <a:r>
              <a:rPr lang="en-GB" sz="1600" b="0" dirty="0">
                <a:latin typeface="Arial" panose="020B0604020202020204" pitchFamily="34" charset="0"/>
                <a:cs typeface="Arial" panose="020B0604020202020204" pitchFamily="34" charset="0"/>
              </a:rPr>
              <a:t>(OpenAI, 2026)</a:t>
            </a:r>
            <a:endParaRPr lang="en-US" sz="16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77EE5E55-C2D6-6E6F-AB92-0E63A663C3B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-33183" r="-1" b="7866"/>
          <a:stretch>
            <a:fillRect/>
          </a:stretch>
        </p:blipFill>
        <p:spPr>
          <a:xfrm>
            <a:off x="5599545" y="0"/>
            <a:ext cx="6592455" cy="6858000"/>
          </a:xfrm>
          <a:custGeom>
            <a:avLst/>
            <a:gdLst>
              <a:gd name="connsiteX0" fmla="*/ 1701752 w 8505825"/>
              <a:gd name="connsiteY0" fmla="*/ 0 h 6858000"/>
              <a:gd name="connsiteX1" fmla="*/ 8505825 w 8505825"/>
              <a:gd name="connsiteY1" fmla="*/ 0 h 6858000"/>
              <a:gd name="connsiteX2" fmla="*/ 8505825 w 8505825"/>
              <a:gd name="connsiteY2" fmla="*/ 6858000 h 6858000"/>
              <a:gd name="connsiteX3" fmla="*/ 0 w 8505825"/>
              <a:gd name="connsiteY3" fmla="*/ 6858000 h 6858000"/>
              <a:gd name="connsiteX4" fmla="*/ 0 w 8505825"/>
              <a:gd name="connsiteY4" fmla="*/ 683739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05825" h="6858000">
                <a:moveTo>
                  <a:pt x="1701752" y="0"/>
                </a:moveTo>
                <a:lnTo>
                  <a:pt x="8505825" y="0"/>
                </a:lnTo>
                <a:lnTo>
                  <a:pt x="8505825" y="6858000"/>
                </a:lnTo>
                <a:lnTo>
                  <a:pt x="0" y="6858000"/>
                </a:lnTo>
                <a:lnTo>
                  <a:pt x="0" y="6837396"/>
                </a:lnTo>
                <a:close/>
              </a:path>
            </a:pathLst>
          </a:custGeom>
          <a:noFill/>
        </p:spPr>
      </p:pic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33C0C7EE-8FB8-5273-99E6-63A71D83E80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271342" y="6356350"/>
            <a:ext cx="153965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84EF07-B32D-DB8B-3504-7B87345EB6B7}"/>
              </a:ext>
            </a:extLst>
          </p:cNvPr>
          <p:cNvSpPr txBox="1"/>
          <p:nvPr/>
        </p:nvSpPr>
        <p:spPr>
          <a:xfrm>
            <a:off x="640456" y="2967335"/>
            <a:ext cx="56932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experience has truly shaped my future career, I would like to thank Victim Support for this amazing opportunity.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67730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06C4C-F836-08D1-B7D4-F5AFB77018F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6AF5B-5A80-1472-6793-2407B29DC9B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20242" y="2276600"/>
            <a:ext cx="9645292" cy="3191256"/>
          </a:xfrm>
        </p:spPr>
        <p:txBody>
          <a:bodyPr>
            <a:noAutofit/>
          </a:bodyPr>
          <a:lstStyle/>
          <a:p>
            <a:endParaRPr lang="en-GB" sz="1100" b="1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Gibbs, G. (1988).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Learning by doing, a Guide to Teaching and Learning Methods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Oxford Brookes University. Available at: https://thoughtsmostlyaboutlearning.wordpress.com/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wp-content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/uploads/2015/12/learning-by-doing-graham-gibbs.pdf [Accessed 5 May 2026].</a:t>
            </a: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OpenAI (2026).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CHATGPT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https://chatgpt.com/?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utm_source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=google&amp;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utm_medium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=paid_search&amp;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utm_campaign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=GOOG_C_SEM_GBR_Core_CHT_BAU_ACQ_PER_MIX_ALL_EMEA_GB_EN_052725&amp;c_id=22601529282&amp;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c_agid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=178867152694&amp;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c_crid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=754784350981&amp;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c_kwid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=kwd-1927227100722&amp;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c_ims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=&amp;c_pms=1007460&amp;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c_nw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=g&amp;c_dvc=t&amp;gad_source=1&amp;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gad_campaignid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=22601529282&amp;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gbraid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=0AAAAA-I0E5cjsaBNWJnuoTb6gRnuCwgsu&amp;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gclid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=CjwKCAjwzevPBhBaEiwAplAxvqS4UULZdhsD54TvN173kNlaMwtj8iFN5-nkjBne3QEouPQccpTnxhoCmX4QAvD_BwE [Accessed 6 May 2026].</a:t>
            </a: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Victim Support (2024).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Victim Support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Victimsupport.org.uk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www.victimsupport.org.uk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 [Accessed 5 May 2026].</a:t>
            </a: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Victim Support (2026).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Victim Support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Facebook.com. Available at: https://www.facebook.com/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victimsupport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/posts/were-committed-to-supporting-women-and-girls-so-they-feel-safe-heard-and-able-to/1343690484456108/ [Accessed 6 May 2026].</a:t>
            </a:r>
          </a:p>
          <a:p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Victim Support (2024).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Our Vision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Victim Support. Available at: https://</a:t>
            </a:r>
            <a:r>
              <a:rPr lang="en-GB" sz="11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www.victimsupport.org.uk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/more-us/about-us/strategy/our-vision/ [Accessed 5 May 2026].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5CBB65-0031-28DA-61AA-D627AC92B567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54750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reative Red 1">
      <a:dk1>
        <a:srgbClr val="000000"/>
      </a:dk1>
      <a:lt1>
        <a:srgbClr val="FFFFFF"/>
      </a:lt1>
      <a:dk2>
        <a:srgbClr val="3A3A3A"/>
      </a:dk2>
      <a:lt2>
        <a:srgbClr val="E7E6E6"/>
      </a:lt2>
      <a:accent1>
        <a:srgbClr val="632423"/>
      </a:accent1>
      <a:accent2>
        <a:srgbClr val="B51200"/>
      </a:accent2>
      <a:accent3>
        <a:srgbClr val="FD1B17"/>
      </a:accent3>
      <a:accent4>
        <a:srgbClr val="F9EBE5"/>
      </a:accent4>
      <a:accent5>
        <a:srgbClr val="03C9C6"/>
      </a:accent5>
      <a:accent6>
        <a:srgbClr val="01B9D1"/>
      </a:accent6>
      <a:hlink>
        <a:srgbClr val="0563C1"/>
      </a:hlink>
      <a:folHlink>
        <a:srgbClr val="954F72"/>
      </a:folHlink>
    </a:clrScheme>
    <a:fontScheme name="Custom 76">
      <a:majorFont>
        <a:latin typeface="Bahnschrift"/>
        <a:ea typeface=""/>
        <a:cs typeface=""/>
      </a:majorFont>
      <a:minorFont>
        <a:latin typeface="Tw Cen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580736_win32_kb_v3" id="{D7A3E551-3D61-4CA5-934F-4DAFCF7401BD}" vid="{D7B46FAE-2643-4A5F-85EB-71F421ADCF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  <Background xmlns="71af3243-3dd4-4a8d-8c0d-dd76da1f02a5">false</Background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AE3212-FDDD-4F52-95D5-3CE5C732A69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6A49627-BF3F-409F-AD52-1B30DD7AB3C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ED012FD6-30D8-4E7C-9A54-1D40EC16B1C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5613</TotalTime>
  <Words>424</Words>
  <Application>Microsoft Office PowerPoint</Application>
  <PresentationFormat>Widescreen</PresentationFormat>
  <Paragraphs>124</Paragraphs>
  <Slides>15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Custom</vt:lpstr>
      <vt:lpstr>My journey as a volunteer</vt:lpstr>
      <vt:lpstr>Consider how the experience will benefit your future study and career aspirations and goals </vt:lpstr>
      <vt:lpstr>Overview of my time in Victim Support</vt:lpstr>
      <vt:lpstr>So Why Victim Support?</vt:lpstr>
      <vt:lpstr>Key Responsibilities</vt:lpstr>
      <vt:lpstr>Achievements </vt:lpstr>
      <vt:lpstr>My certificates </vt:lpstr>
      <vt:lpstr>Skills Gained and developed </vt:lpstr>
      <vt:lpstr>Reflection on my volunteering</vt:lpstr>
      <vt:lpstr>Knowledge gained </vt:lpstr>
      <vt:lpstr>Future development </vt:lpstr>
      <vt:lpstr>Action plan</vt:lpstr>
      <vt:lpstr>Impact on future career </vt:lpstr>
      <vt:lpstr>Thank you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Hollie-Marie Barfoot (2405227)</dc:creator>
  <cp:lastModifiedBy>Hollie-Marie Barfoot (2405227)</cp:lastModifiedBy>
  <cp:revision>1</cp:revision>
  <dcterms:created xsi:type="dcterms:W3CDTF">2026-05-05T19:10:03Z</dcterms:created>
  <dcterms:modified xsi:type="dcterms:W3CDTF">2026-05-06T21:26:01Z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f42aa342-8706-4288-bd11-ebb85995028c_Enabled">
    <vt:lpwstr>true</vt:lpwstr>
  </property>
  <property fmtid="{D5CDD505-2E9C-101B-9397-08002B2CF9AE}" pid="4" name="MSIP_Label_f42aa342-8706-4288-bd11-ebb85995028c_SetDate">
    <vt:lpwstr>2022-05-03T19:17:58Z</vt:lpwstr>
  </property>
  <property fmtid="{D5CDD505-2E9C-101B-9397-08002B2CF9AE}" pid="5" name="MSIP_Label_f42aa342-8706-4288-bd11-ebb85995028c_Method">
    <vt:lpwstr>Standard</vt:lpwstr>
  </property>
  <property fmtid="{D5CDD505-2E9C-101B-9397-08002B2CF9AE}" pid="6" name="MSIP_Label_f42aa342-8706-4288-bd11-ebb85995028c_Name">
    <vt:lpwstr>Internal</vt:lpwstr>
  </property>
  <property fmtid="{D5CDD505-2E9C-101B-9397-08002B2CF9AE}" pid="7" name="MSIP_Label_f42aa342-8706-4288-bd11-ebb85995028c_SiteId">
    <vt:lpwstr>72f988bf-86f1-41af-91ab-2d7cd011db47</vt:lpwstr>
  </property>
  <property fmtid="{D5CDD505-2E9C-101B-9397-08002B2CF9AE}" pid="8" name="MSIP_Label_f42aa342-8706-4288-bd11-ebb85995028c_ActionId">
    <vt:lpwstr>25d63fd1-0370-4d03-a1c2-b2f22483dbaf</vt:lpwstr>
  </property>
  <property fmtid="{D5CDD505-2E9C-101B-9397-08002B2CF9AE}" pid="9" name="MSIP_Label_f42aa342-8706-4288-bd11-ebb85995028c_ContentBits">
    <vt:lpwstr>0</vt:lpwstr>
  </property>
  <property fmtid="{D5CDD505-2E9C-101B-9397-08002B2CF9AE}" pid="10" name="MediaServiceImageTags">
    <vt:lpwstr/>
  </property>
</Properties>
</file>