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 id="2147483687" r:id="rId9"/>
  </p:sldMasterIdLst>
  <p:notesMasterIdLst>
    <p:notesMasterId r:id="rId36"/>
  </p:notesMasterIdLst>
  <p:sldIdLst>
    <p:sldId id="292" r:id="rId10"/>
    <p:sldId id="412" r:id="rId11"/>
    <p:sldId id="406" r:id="rId12"/>
    <p:sldId id="1313" r:id="rId13"/>
    <p:sldId id="1314" r:id="rId14"/>
    <p:sldId id="413" r:id="rId15"/>
    <p:sldId id="1315" r:id="rId16"/>
    <p:sldId id="460" r:id="rId17"/>
    <p:sldId id="495" r:id="rId18"/>
    <p:sldId id="527" r:id="rId19"/>
    <p:sldId id="528" r:id="rId20"/>
    <p:sldId id="1316" r:id="rId21"/>
    <p:sldId id="529" r:id="rId22"/>
    <p:sldId id="530" r:id="rId23"/>
    <p:sldId id="531" r:id="rId24"/>
    <p:sldId id="532" r:id="rId25"/>
    <p:sldId id="533" r:id="rId26"/>
    <p:sldId id="534" r:id="rId27"/>
    <p:sldId id="535" r:id="rId28"/>
    <p:sldId id="536" r:id="rId29"/>
    <p:sldId id="537" r:id="rId30"/>
    <p:sldId id="538" r:id="rId31"/>
    <p:sldId id="539" r:id="rId32"/>
    <p:sldId id="540" r:id="rId33"/>
    <p:sldId id="307" r:id="rId34"/>
    <p:sldId id="55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C5C10C-69DB-4035-BE34-74EABDF823AA}" v="123" dt="2025-02-25T08:24:33.1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6741" autoAdjust="0"/>
  </p:normalViewPr>
  <p:slideViewPr>
    <p:cSldViewPr snapToGrid="0">
      <p:cViewPr varScale="1">
        <p:scale>
          <a:sx n="92" d="100"/>
          <a:sy n="92" d="100"/>
        </p:scale>
        <p:origin x="105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theme" Target="theme/theme1.xml"/><Relationship Id="rId21" Type="http://schemas.openxmlformats.org/officeDocument/2006/relationships/slide" Target="slides/slide12.xml"/><Relationship Id="rId34" Type="http://schemas.openxmlformats.org/officeDocument/2006/relationships/slide" Target="slides/slide25.xml"/><Relationship Id="rId42"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87C5C10C-69DB-4035-BE34-74EABDF823AA}"/>
    <pc:docChg chg="undo custSel addSld delSld modSld sldOrd">
      <pc:chgData name="Nitheesh Kaliyamurthy" userId="2821ebda-f4ac-4963-9a4e-a836dfc45829" providerId="ADAL" clId="{87C5C10C-69DB-4035-BE34-74EABDF823AA}" dt="2025-02-25T08:25:38.852" v="784"/>
      <pc:docMkLst>
        <pc:docMk/>
      </pc:docMkLst>
      <pc:sldChg chg="addSp delSp modSp mod">
        <pc:chgData name="Nitheesh Kaliyamurthy" userId="2821ebda-f4ac-4963-9a4e-a836dfc45829" providerId="ADAL" clId="{87C5C10C-69DB-4035-BE34-74EABDF823AA}" dt="2025-02-25T07:34:41.278" v="8" actId="1076"/>
        <pc:sldMkLst>
          <pc:docMk/>
          <pc:sldMk cId="3790631304" sldId="406"/>
        </pc:sldMkLst>
        <pc:picChg chg="add mod">
          <ac:chgData name="Nitheesh Kaliyamurthy" userId="2821ebda-f4ac-4963-9a4e-a836dfc45829" providerId="ADAL" clId="{87C5C10C-69DB-4035-BE34-74EABDF823AA}" dt="2025-02-25T07:34:41.278" v="8" actId="1076"/>
          <ac:picMkLst>
            <pc:docMk/>
            <pc:sldMk cId="3790631304" sldId="406"/>
            <ac:picMk id="3" creationId="{873DC3B4-654F-2C59-3F1D-7A60993D1A2B}"/>
          </ac:picMkLst>
        </pc:picChg>
        <pc:picChg chg="del mod">
          <ac:chgData name="Nitheesh Kaliyamurthy" userId="2821ebda-f4ac-4963-9a4e-a836dfc45829" providerId="ADAL" clId="{87C5C10C-69DB-4035-BE34-74EABDF823AA}" dt="2025-02-25T07:34:33.185" v="1" actId="478"/>
          <ac:picMkLst>
            <pc:docMk/>
            <pc:sldMk cId="3790631304" sldId="406"/>
            <ac:picMk id="1026" creationId="{54123C56-D0D9-15F9-66D1-289F03937172}"/>
          </ac:picMkLst>
        </pc:picChg>
      </pc:sldChg>
      <pc:sldChg chg="del">
        <pc:chgData name="Nitheesh Kaliyamurthy" userId="2821ebda-f4ac-4963-9a4e-a836dfc45829" providerId="ADAL" clId="{87C5C10C-69DB-4035-BE34-74EABDF823AA}" dt="2025-02-25T07:36:59.646" v="19" actId="47"/>
        <pc:sldMkLst>
          <pc:docMk/>
          <pc:sldMk cId="1128288593" sldId="414"/>
        </pc:sldMkLst>
      </pc:sldChg>
      <pc:sldChg chg="addSp delSp modSp mod">
        <pc:chgData name="Nitheesh Kaliyamurthy" userId="2821ebda-f4ac-4963-9a4e-a836dfc45829" providerId="ADAL" clId="{87C5C10C-69DB-4035-BE34-74EABDF823AA}" dt="2025-02-25T08:24:31.960" v="763" actId="21"/>
        <pc:sldMkLst>
          <pc:docMk/>
          <pc:sldMk cId="548529430" sldId="528"/>
        </pc:sldMkLst>
        <pc:picChg chg="add del mod">
          <ac:chgData name="Nitheesh Kaliyamurthy" userId="2821ebda-f4ac-4963-9a4e-a836dfc45829" providerId="ADAL" clId="{87C5C10C-69DB-4035-BE34-74EABDF823AA}" dt="2025-02-25T08:24:22.286" v="759" actId="21"/>
          <ac:picMkLst>
            <pc:docMk/>
            <pc:sldMk cId="548529430" sldId="528"/>
            <ac:picMk id="3" creationId="{AAA7B3B3-79FB-BA44-3935-93FC6D5396EB}"/>
          </ac:picMkLst>
        </pc:picChg>
        <pc:picChg chg="add del mod">
          <ac:chgData name="Nitheesh Kaliyamurthy" userId="2821ebda-f4ac-4963-9a4e-a836dfc45829" providerId="ADAL" clId="{87C5C10C-69DB-4035-BE34-74EABDF823AA}" dt="2025-02-25T08:24:22.286" v="759" actId="21"/>
          <ac:picMkLst>
            <pc:docMk/>
            <pc:sldMk cId="548529430" sldId="528"/>
            <ac:picMk id="7" creationId="{E4A1DBFD-5C82-F65C-827E-058FAC49010F}"/>
          </ac:picMkLst>
        </pc:picChg>
        <pc:picChg chg="add del">
          <ac:chgData name="Nitheesh Kaliyamurthy" userId="2821ebda-f4ac-4963-9a4e-a836dfc45829" providerId="ADAL" clId="{87C5C10C-69DB-4035-BE34-74EABDF823AA}" dt="2025-02-25T08:24:27.186" v="761" actId="21"/>
          <ac:picMkLst>
            <pc:docMk/>
            <pc:sldMk cId="548529430" sldId="528"/>
            <ac:picMk id="9" creationId="{7DF8691D-2787-BCA5-36C8-AF6F2F605276}"/>
          </ac:picMkLst>
        </pc:picChg>
        <pc:picChg chg="add del">
          <ac:chgData name="Nitheesh Kaliyamurthy" userId="2821ebda-f4ac-4963-9a4e-a836dfc45829" providerId="ADAL" clId="{87C5C10C-69DB-4035-BE34-74EABDF823AA}" dt="2025-02-25T08:24:31.960" v="763" actId="21"/>
          <ac:picMkLst>
            <pc:docMk/>
            <pc:sldMk cId="548529430" sldId="528"/>
            <ac:picMk id="11" creationId="{9A93C2E4-001B-9957-0BE4-C09DB30FF267}"/>
          </ac:picMkLst>
        </pc:picChg>
        <pc:picChg chg="add del mod">
          <ac:chgData name="Nitheesh Kaliyamurthy" userId="2821ebda-f4ac-4963-9a4e-a836dfc45829" providerId="ADAL" clId="{87C5C10C-69DB-4035-BE34-74EABDF823AA}" dt="2025-02-25T08:24:22.286" v="759" actId="21"/>
          <ac:picMkLst>
            <pc:docMk/>
            <pc:sldMk cId="548529430" sldId="528"/>
            <ac:picMk id="13" creationId="{22166208-7DB1-9298-E45E-C54B4AF46876}"/>
          </ac:picMkLst>
        </pc:picChg>
        <pc:picChg chg="add del">
          <ac:chgData name="Nitheesh Kaliyamurthy" userId="2821ebda-f4ac-4963-9a4e-a836dfc45829" providerId="ADAL" clId="{87C5C10C-69DB-4035-BE34-74EABDF823AA}" dt="2025-02-25T08:24:22.286" v="759" actId="21"/>
          <ac:picMkLst>
            <pc:docMk/>
            <pc:sldMk cId="548529430" sldId="528"/>
            <ac:picMk id="15" creationId="{2D7B22DD-0215-0564-B4FA-299EB8E5C810}"/>
          </ac:picMkLst>
        </pc:picChg>
      </pc:sldChg>
      <pc:sldChg chg="del">
        <pc:chgData name="Nitheesh Kaliyamurthy" userId="2821ebda-f4ac-4963-9a4e-a836dfc45829" providerId="ADAL" clId="{87C5C10C-69DB-4035-BE34-74EABDF823AA}" dt="2025-02-25T07:36:59.646" v="19" actId="47"/>
        <pc:sldMkLst>
          <pc:docMk/>
          <pc:sldMk cId="4032162618" sldId="586"/>
        </pc:sldMkLst>
      </pc:sldChg>
      <pc:sldChg chg="del">
        <pc:chgData name="Nitheesh Kaliyamurthy" userId="2821ebda-f4ac-4963-9a4e-a836dfc45829" providerId="ADAL" clId="{87C5C10C-69DB-4035-BE34-74EABDF823AA}" dt="2025-02-25T07:36:59.646" v="19" actId="47"/>
        <pc:sldMkLst>
          <pc:docMk/>
          <pc:sldMk cId="1834998854" sldId="598"/>
        </pc:sldMkLst>
      </pc:sldChg>
      <pc:sldChg chg="modSp mod">
        <pc:chgData name="Nitheesh Kaliyamurthy" userId="2821ebda-f4ac-4963-9a4e-a836dfc45829" providerId="ADAL" clId="{87C5C10C-69DB-4035-BE34-74EABDF823AA}" dt="2025-02-25T07:35:30.784" v="9" actId="13926"/>
        <pc:sldMkLst>
          <pc:docMk/>
          <pc:sldMk cId="1133856343" sldId="1313"/>
        </pc:sldMkLst>
        <pc:spChg chg="mod">
          <ac:chgData name="Nitheesh Kaliyamurthy" userId="2821ebda-f4ac-4963-9a4e-a836dfc45829" providerId="ADAL" clId="{87C5C10C-69DB-4035-BE34-74EABDF823AA}" dt="2025-02-25T07:35:30.784" v="9" actId="13926"/>
          <ac:spMkLst>
            <pc:docMk/>
            <pc:sldMk cId="1133856343" sldId="1313"/>
            <ac:spMk id="2" creationId="{484653CD-72F3-E6A4-09FE-AAB8490BA43B}"/>
          </ac:spMkLst>
        </pc:spChg>
      </pc:sldChg>
      <pc:sldChg chg="addSp delSp modSp mod">
        <pc:chgData name="Nitheesh Kaliyamurthy" userId="2821ebda-f4ac-4963-9a4e-a836dfc45829" providerId="ADAL" clId="{87C5C10C-69DB-4035-BE34-74EABDF823AA}" dt="2025-02-25T07:36:36.936" v="18" actId="13926"/>
        <pc:sldMkLst>
          <pc:docMk/>
          <pc:sldMk cId="986385478" sldId="1314"/>
        </pc:sldMkLst>
        <pc:spChg chg="mod">
          <ac:chgData name="Nitheesh Kaliyamurthy" userId="2821ebda-f4ac-4963-9a4e-a836dfc45829" providerId="ADAL" clId="{87C5C10C-69DB-4035-BE34-74EABDF823AA}" dt="2025-02-25T07:36:36.936" v="18" actId="13926"/>
          <ac:spMkLst>
            <pc:docMk/>
            <pc:sldMk cId="986385478" sldId="1314"/>
            <ac:spMk id="2" creationId="{484653CD-72F3-E6A4-09FE-AAB8490BA43B}"/>
          </ac:spMkLst>
        </pc:spChg>
        <pc:picChg chg="add mod">
          <ac:chgData name="Nitheesh Kaliyamurthy" userId="2821ebda-f4ac-4963-9a4e-a836dfc45829" providerId="ADAL" clId="{87C5C10C-69DB-4035-BE34-74EABDF823AA}" dt="2025-02-25T07:36:09.623" v="13" actId="1076"/>
          <ac:picMkLst>
            <pc:docMk/>
            <pc:sldMk cId="986385478" sldId="1314"/>
            <ac:picMk id="4" creationId="{7B637F9E-6E79-0804-729C-D3A5F632E958}"/>
          </ac:picMkLst>
        </pc:picChg>
        <pc:picChg chg="del">
          <ac:chgData name="Nitheesh Kaliyamurthy" userId="2821ebda-f4ac-4963-9a4e-a836dfc45829" providerId="ADAL" clId="{87C5C10C-69DB-4035-BE34-74EABDF823AA}" dt="2025-02-25T07:36:00.739" v="11" actId="478"/>
          <ac:picMkLst>
            <pc:docMk/>
            <pc:sldMk cId="986385478" sldId="1314"/>
            <ac:picMk id="5" creationId="{846B0205-A8A1-EAEE-7666-CECF5C3263E7}"/>
          </ac:picMkLst>
        </pc:picChg>
        <pc:picChg chg="add mod">
          <ac:chgData name="Nitheesh Kaliyamurthy" userId="2821ebda-f4ac-4963-9a4e-a836dfc45829" providerId="ADAL" clId="{87C5C10C-69DB-4035-BE34-74EABDF823AA}" dt="2025-02-25T07:36:30.720" v="17" actId="1076"/>
          <ac:picMkLst>
            <pc:docMk/>
            <pc:sldMk cId="986385478" sldId="1314"/>
            <ac:picMk id="7" creationId="{3FCF3E4C-3A3C-61E4-639C-5E62913766A4}"/>
          </ac:picMkLst>
        </pc:picChg>
        <pc:picChg chg="del">
          <ac:chgData name="Nitheesh Kaliyamurthy" userId="2821ebda-f4ac-4963-9a4e-a836dfc45829" providerId="ADAL" clId="{87C5C10C-69DB-4035-BE34-74EABDF823AA}" dt="2025-02-25T07:36:23.849" v="15" actId="478"/>
          <ac:picMkLst>
            <pc:docMk/>
            <pc:sldMk cId="986385478" sldId="1314"/>
            <ac:picMk id="11" creationId="{2A2FD120-F0F9-EF08-DFDD-CCBA6D848791}"/>
          </ac:picMkLst>
        </pc:picChg>
      </pc:sldChg>
      <pc:sldChg chg="addSp delSp modSp new mod ord modAnim">
        <pc:chgData name="Nitheesh Kaliyamurthy" userId="2821ebda-f4ac-4963-9a4e-a836dfc45829" providerId="ADAL" clId="{87C5C10C-69DB-4035-BE34-74EABDF823AA}" dt="2025-02-25T08:18:04.536" v="747" actId="207"/>
        <pc:sldMkLst>
          <pc:docMk/>
          <pc:sldMk cId="2962759737" sldId="1315"/>
        </pc:sldMkLst>
        <pc:spChg chg="del">
          <ac:chgData name="Nitheesh Kaliyamurthy" userId="2821ebda-f4ac-4963-9a4e-a836dfc45829" providerId="ADAL" clId="{87C5C10C-69DB-4035-BE34-74EABDF823AA}" dt="2025-02-25T07:42:26.054" v="24" actId="478"/>
          <ac:spMkLst>
            <pc:docMk/>
            <pc:sldMk cId="2962759737" sldId="1315"/>
            <ac:spMk id="2" creationId="{0E2B5EAC-BF6B-895D-57E8-1EE02FE905D9}"/>
          </ac:spMkLst>
        </pc:spChg>
        <pc:spChg chg="del">
          <ac:chgData name="Nitheesh Kaliyamurthy" userId="2821ebda-f4ac-4963-9a4e-a836dfc45829" providerId="ADAL" clId="{87C5C10C-69DB-4035-BE34-74EABDF823AA}" dt="2025-02-25T07:42:24.862" v="23" actId="478"/>
          <ac:spMkLst>
            <pc:docMk/>
            <pc:sldMk cId="2962759737" sldId="1315"/>
            <ac:spMk id="3" creationId="{41AF3A9F-C607-F4FA-EFD0-244408F302B3}"/>
          </ac:spMkLst>
        </pc:spChg>
        <pc:spChg chg="add mod ord">
          <ac:chgData name="Nitheesh Kaliyamurthy" userId="2821ebda-f4ac-4963-9a4e-a836dfc45829" providerId="ADAL" clId="{87C5C10C-69DB-4035-BE34-74EABDF823AA}" dt="2025-02-25T08:04:29.134" v="181" actId="14100"/>
          <ac:spMkLst>
            <pc:docMk/>
            <pc:sldMk cId="2962759737" sldId="1315"/>
            <ac:spMk id="13" creationId="{E5D10C2D-B34C-D8C1-7B5A-B5C49304E539}"/>
          </ac:spMkLst>
        </pc:spChg>
        <pc:spChg chg="add mod">
          <ac:chgData name="Nitheesh Kaliyamurthy" userId="2821ebda-f4ac-4963-9a4e-a836dfc45829" providerId="ADAL" clId="{87C5C10C-69DB-4035-BE34-74EABDF823AA}" dt="2025-02-25T08:06:08.165" v="230" actId="1076"/>
          <ac:spMkLst>
            <pc:docMk/>
            <pc:sldMk cId="2962759737" sldId="1315"/>
            <ac:spMk id="33" creationId="{D54C2E6E-89AF-F250-5D0B-1D9283AE0A81}"/>
          </ac:spMkLst>
        </pc:spChg>
        <pc:spChg chg="add mod">
          <ac:chgData name="Nitheesh Kaliyamurthy" userId="2821ebda-f4ac-4963-9a4e-a836dfc45829" providerId="ADAL" clId="{87C5C10C-69DB-4035-BE34-74EABDF823AA}" dt="2025-02-25T08:08:01.013" v="303" actId="20577"/>
          <ac:spMkLst>
            <pc:docMk/>
            <pc:sldMk cId="2962759737" sldId="1315"/>
            <ac:spMk id="34" creationId="{3AB4B190-1472-C755-5E3F-8F88CB6CDB95}"/>
          </ac:spMkLst>
        </pc:spChg>
        <pc:spChg chg="add mod">
          <ac:chgData name="Nitheesh Kaliyamurthy" userId="2821ebda-f4ac-4963-9a4e-a836dfc45829" providerId="ADAL" clId="{87C5C10C-69DB-4035-BE34-74EABDF823AA}" dt="2025-02-25T08:07:42.748" v="259"/>
          <ac:spMkLst>
            <pc:docMk/>
            <pc:sldMk cId="2962759737" sldId="1315"/>
            <ac:spMk id="35" creationId="{BCBDD87E-B498-C7F8-13F5-F2360286388F}"/>
          </ac:spMkLst>
        </pc:spChg>
        <pc:spChg chg="add mod">
          <ac:chgData name="Nitheesh Kaliyamurthy" userId="2821ebda-f4ac-4963-9a4e-a836dfc45829" providerId="ADAL" clId="{87C5C10C-69DB-4035-BE34-74EABDF823AA}" dt="2025-02-25T08:09:04.154" v="345" actId="20577"/>
          <ac:spMkLst>
            <pc:docMk/>
            <pc:sldMk cId="2962759737" sldId="1315"/>
            <ac:spMk id="36" creationId="{10A04F45-0B8F-A102-694F-C9AA791CA52E}"/>
          </ac:spMkLst>
        </pc:spChg>
        <pc:spChg chg="add mod">
          <ac:chgData name="Nitheesh Kaliyamurthy" userId="2821ebda-f4ac-4963-9a4e-a836dfc45829" providerId="ADAL" clId="{87C5C10C-69DB-4035-BE34-74EABDF823AA}" dt="2025-02-25T08:07:31.410" v="257" actId="571"/>
          <ac:spMkLst>
            <pc:docMk/>
            <pc:sldMk cId="2962759737" sldId="1315"/>
            <ac:spMk id="37" creationId="{3BB3996A-B948-9BE2-3310-646634637AFD}"/>
          </ac:spMkLst>
        </pc:spChg>
        <pc:spChg chg="add mod">
          <ac:chgData name="Nitheesh Kaliyamurthy" userId="2821ebda-f4ac-4963-9a4e-a836dfc45829" providerId="ADAL" clId="{87C5C10C-69DB-4035-BE34-74EABDF823AA}" dt="2025-02-25T08:07:31.410" v="257" actId="571"/>
          <ac:spMkLst>
            <pc:docMk/>
            <pc:sldMk cId="2962759737" sldId="1315"/>
            <ac:spMk id="38" creationId="{8AA5FBBE-F01D-DAC5-E8BA-16758F1FD096}"/>
          </ac:spMkLst>
        </pc:spChg>
        <pc:spChg chg="add mod">
          <ac:chgData name="Nitheesh Kaliyamurthy" userId="2821ebda-f4ac-4963-9a4e-a836dfc45829" providerId="ADAL" clId="{87C5C10C-69DB-4035-BE34-74EABDF823AA}" dt="2025-02-25T08:08:09.785" v="304" actId="1076"/>
          <ac:spMkLst>
            <pc:docMk/>
            <pc:sldMk cId="2962759737" sldId="1315"/>
            <ac:spMk id="39" creationId="{FBA3F912-1453-F4F0-BE13-D26168AE3289}"/>
          </ac:spMkLst>
        </pc:spChg>
        <pc:spChg chg="add mod">
          <ac:chgData name="Nitheesh Kaliyamurthy" userId="2821ebda-f4ac-4963-9a4e-a836dfc45829" providerId="ADAL" clId="{87C5C10C-69DB-4035-BE34-74EABDF823AA}" dt="2025-02-25T08:09:46.622" v="415" actId="20577"/>
          <ac:spMkLst>
            <pc:docMk/>
            <pc:sldMk cId="2962759737" sldId="1315"/>
            <ac:spMk id="40" creationId="{8C3E144F-F8FC-97AE-7008-89313D35743A}"/>
          </ac:spMkLst>
        </pc:spChg>
        <pc:spChg chg="add mod">
          <ac:chgData name="Nitheesh Kaliyamurthy" userId="2821ebda-f4ac-4963-9a4e-a836dfc45829" providerId="ADAL" clId="{87C5C10C-69DB-4035-BE34-74EABDF823AA}" dt="2025-02-25T08:11:26.174" v="487" actId="20577"/>
          <ac:spMkLst>
            <pc:docMk/>
            <pc:sldMk cId="2962759737" sldId="1315"/>
            <ac:spMk id="41" creationId="{39021ECD-ED28-D724-A235-BD30115B9E39}"/>
          </ac:spMkLst>
        </pc:spChg>
        <pc:spChg chg="add mod">
          <ac:chgData name="Nitheesh Kaliyamurthy" userId="2821ebda-f4ac-4963-9a4e-a836dfc45829" providerId="ADAL" clId="{87C5C10C-69DB-4035-BE34-74EABDF823AA}" dt="2025-02-25T08:12:33.807" v="563" actId="20577"/>
          <ac:spMkLst>
            <pc:docMk/>
            <pc:sldMk cId="2962759737" sldId="1315"/>
            <ac:spMk id="42" creationId="{B3169DE9-5622-82E2-0001-EC582433FC7E}"/>
          </ac:spMkLst>
        </pc:spChg>
        <pc:spChg chg="add mod">
          <ac:chgData name="Nitheesh Kaliyamurthy" userId="2821ebda-f4ac-4963-9a4e-a836dfc45829" providerId="ADAL" clId="{87C5C10C-69DB-4035-BE34-74EABDF823AA}" dt="2025-02-25T08:13:26.252" v="606" actId="20577"/>
          <ac:spMkLst>
            <pc:docMk/>
            <pc:sldMk cId="2962759737" sldId="1315"/>
            <ac:spMk id="43" creationId="{D83145FA-8AB3-98DF-16F9-448FF88445F4}"/>
          </ac:spMkLst>
        </pc:spChg>
        <pc:spChg chg="add mod">
          <ac:chgData name="Nitheesh Kaliyamurthy" userId="2821ebda-f4ac-4963-9a4e-a836dfc45829" providerId="ADAL" clId="{87C5C10C-69DB-4035-BE34-74EABDF823AA}" dt="2025-02-25T08:18:04.536" v="747" actId="207"/>
          <ac:spMkLst>
            <pc:docMk/>
            <pc:sldMk cId="2962759737" sldId="1315"/>
            <ac:spMk id="44" creationId="{2D69AF63-B8D3-0285-27C4-B45FCCF329DB}"/>
          </ac:spMkLst>
        </pc:spChg>
        <pc:spChg chg="add mod">
          <ac:chgData name="Nitheesh Kaliyamurthy" userId="2821ebda-f4ac-4963-9a4e-a836dfc45829" providerId="ADAL" clId="{87C5C10C-69DB-4035-BE34-74EABDF823AA}" dt="2025-02-25T08:18:00.951" v="746" actId="207"/>
          <ac:spMkLst>
            <pc:docMk/>
            <pc:sldMk cId="2962759737" sldId="1315"/>
            <ac:spMk id="45" creationId="{5AF89247-67A4-3BD3-4B83-B31BCC09C403}"/>
          </ac:spMkLst>
        </pc:spChg>
        <pc:spChg chg="add mod">
          <ac:chgData name="Nitheesh Kaliyamurthy" userId="2821ebda-f4ac-4963-9a4e-a836dfc45829" providerId="ADAL" clId="{87C5C10C-69DB-4035-BE34-74EABDF823AA}" dt="2025-02-25T08:17:21.625" v="741" actId="207"/>
          <ac:spMkLst>
            <pc:docMk/>
            <pc:sldMk cId="2962759737" sldId="1315"/>
            <ac:spMk id="46" creationId="{DF2CA4A1-41AB-5DCC-4273-1666E9E1ACE0}"/>
          </ac:spMkLst>
        </pc:spChg>
        <pc:spChg chg="add mod">
          <ac:chgData name="Nitheesh Kaliyamurthy" userId="2821ebda-f4ac-4963-9a4e-a836dfc45829" providerId="ADAL" clId="{87C5C10C-69DB-4035-BE34-74EABDF823AA}" dt="2025-02-25T08:17:15.793" v="740" actId="207"/>
          <ac:spMkLst>
            <pc:docMk/>
            <pc:sldMk cId="2962759737" sldId="1315"/>
            <ac:spMk id="47" creationId="{35A2ACAE-D2AC-008C-7869-C1EC1D1D4149}"/>
          </ac:spMkLst>
        </pc:spChg>
        <pc:spChg chg="add mod">
          <ac:chgData name="Nitheesh Kaliyamurthy" userId="2821ebda-f4ac-4963-9a4e-a836dfc45829" providerId="ADAL" clId="{87C5C10C-69DB-4035-BE34-74EABDF823AA}" dt="2025-02-25T08:17:08.004" v="739" actId="207"/>
          <ac:spMkLst>
            <pc:docMk/>
            <pc:sldMk cId="2962759737" sldId="1315"/>
            <ac:spMk id="48" creationId="{8FCE165F-BC9B-F75F-973D-89DF310924B0}"/>
          </ac:spMkLst>
        </pc:spChg>
        <pc:picChg chg="add del mod">
          <ac:chgData name="Nitheesh Kaliyamurthy" userId="2821ebda-f4ac-4963-9a4e-a836dfc45829" providerId="ADAL" clId="{87C5C10C-69DB-4035-BE34-74EABDF823AA}" dt="2025-02-25T07:43:11.932" v="33" actId="478"/>
          <ac:picMkLst>
            <pc:docMk/>
            <pc:sldMk cId="2962759737" sldId="1315"/>
            <ac:picMk id="5" creationId="{D686742C-9976-1E81-5A08-EA62AE5C6233}"/>
          </ac:picMkLst>
        </pc:picChg>
        <pc:picChg chg="add del mod modCrop">
          <ac:chgData name="Nitheesh Kaliyamurthy" userId="2821ebda-f4ac-4963-9a4e-a836dfc45829" providerId="ADAL" clId="{87C5C10C-69DB-4035-BE34-74EABDF823AA}" dt="2025-02-25T07:49:31.199" v="63" actId="21"/>
          <ac:picMkLst>
            <pc:docMk/>
            <pc:sldMk cId="2962759737" sldId="1315"/>
            <ac:picMk id="6" creationId="{AAA7B3B3-79FB-BA44-3935-93FC6D5396EB}"/>
          </ac:picMkLst>
        </pc:picChg>
        <pc:picChg chg="add del">
          <ac:chgData name="Nitheesh Kaliyamurthy" userId="2821ebda-f4ac-4963-9a4e-a836dfc45829" providerId="ADAL" clId="{87C5C10C-69DB-4035-BE34-74EABDF823AA}" dt="2025-02-25T07:44:04.469" v="37" actId="22"/>
          <ac:picMkLst>
            <pc:docMk/>
            <pc:sldMk cId="2962759737" sldId="1315"/>
            <ac:picMk id="8" creationId="{42E76474-258E-CBD0-C2B7-1AD1ED9A8351}"/>
          </ac:picMkLst>
        </pc:picChg>
        <pc:picChg chg="add mod">
          <ac:chgData name="Nitheesh Kaliyamurthy" userId="2821ebda-f4ac-4963-9a4e-a836dfc45829" providerId="ADAL" clId="{87C5C10C-69DB-4035-BE34-74EABDF823AA}" dt="2025-02-25T08:01:25.067" v="154" actId="1076"/>
          <ac:picMkLst>
            <pc:docMk/>
            <pc:sldMk cId="2962759737" sldId="1315"/>
            <ac:picMk id="9" creationId="{04367386-38E3-D381-AE6D-C75706E8BBAB}"/>
          </ac:picMkLst>
        </pc:picChg>
        <pc:picChg chg="add mod ord">
          <ac:chgData name="Nitheesh Kaliyamurthy" userId="2821ebda-f4ac-4963-9a4e-a836dfc45829" providerId="ADAL" clId="{87C5C10C-69DB-4035-BE34-74EABDF823AA}" dt="2025-02-25T08:03:22.783" v="174" actId="1076"/>
          <ac:picMkLst>
            <pc:docMk/>
            <pc:sldMk cId="2962759737" sldId="1315"/>
            <ac:picMk id="10" creationId="{A13090D3-5818-D859-80CC-6FC274CF0695}"/>
          </ac:picMkLst>
        </pc:picChg>
        <pc:picChg chg="add mod ord">
          <ac:chgData name="Nitheesh Kaliyamurthy" userId="2821ebda-f4ac-4963-9a4e-a836dfc45829" providerId="ADAL" clId="{87C5C10C-69DB-4035-BE34-74EABDF823AA}" dt="2025-02-25T08:03:08.734" v="171" actId="1076"/>
          <ac:picMkLst>
            <pc:docMk/>
            <pc:sldMk cId="2962759737" sldId="1315"/>
            <ac:picMk id="11" creationId="{A13090D3-5818-D859-80CC-6FC274CF0695}"/>
          </ac:picMkLst>
        </pc:picChg>
        <pc:picChg chg="add mod ord">
          <ac:chgData name="Nitheesh Kaliyamurthy" userId="2821ebda-f4ac-4963-9a4e-a836dfc45829" providerId="ADAL" clId="{87C5C10C-69DB-4035-BE34-74EABDF823AA}" dt="2025-02-25T07:52:30.062" v="95" actId="27349"/>
          <ac:picMkLst>
            <pc:docMk/>
            <pc:sldMk cId="2962759737" sldId="1315"/>
            <ac:picMk id="15" creationId="{38A14006-358C-96FF-57BF-38879348498B}"/>
          </ac:picMkLst>
        </pc:picChg>
        <pc:picChg chg="add del mod">
          <ac:chgData name="Nitheesh Kaliyamurthy" userId="2821ebda-f4ac-4963-9a4e-a836dfc45829" providerId="ADAL" clId="{87C5C10C-69DB-4035-BE34-74EABDF823AA}" dt="2025-02-25T07:55:31.082" v="113" actId="478"/>
          <ac:picMkLst>
            <pc:docMk/>
            <pc:sldMk cId="2962759737" sldId="1315"/>
            <ac:picMk id="17" creationId="{0F5566E1-3865-BF3B-8D49-7FBF86906BC8}"/>
          </ac:picMkLst>
        </pc:picChg>
        <pc:picChg chg="add del mod">
          <ac:chgData name="Nitheesh Kaliyamurthy" userId="2821ebda-f4ac-4963-9a4e-a836dfc45829" providerId="ADAL" clId="{87C5C10C-69DB-4035-BE34-74EABDF823AA}" dt="2025-02-25T07:55:29.383" v="111" actId="478"/>
          <ac:picMkLst>
            <pc:docMk/>
            <pc:sldMk cId="2962759737" sldId="1315"/>
            <ac:picMk id="19" creationId="{5CFE716B-576C-D6E8-D936-0864A1F9EA0C}"/>
          </ac:picMkLst>
        </pc:picChg>
        <pc:picChg chg="add del mod">
          <ac:chgData name="Nitheesh Kaliyamurthy" userId="2821ebda-f4ac-4963-9a4e-a836dfc45829" providerId="ADAL" clId="{87C5C10C-69DB-4035-BE34-74EABDF823AA}" dt="2025-02-25T07:55:30.520" v="112" actId="478"/>
          <ac:picMkLst>
            <pc:docMk/>
            <pc:sldMk cId="2962759737" sldId="1315"/>
            <ac:picMk id="21" creationId="{33B7FAFA-2B08-CF03-9459-BA20C2B58BEF}"/>
          </ac:picMkLst>
        </pc:picChg>
        <pc:picChg chg="add del mod">
          <ac:chgData name="Nitheesh Kaliyamurthy" userId="2821ebda-f4ac-4963-9a4e-a836dfc45829" providerId="ADAL" clId="{87C5C10C-69DB-4035-BE34-74EABDF823AA}" dt="2025-02-25T07:55:27.745" v="110" actId="478"/>
          <ac:picMkLst>
            <pc:docMk/>
            <pc:sldMk cId="2962759737" sldId="1315"/>
            <ac:picMk id="23" creationId="{893A57EA-BB1D-788A-4BC5-367A84CDDB66}"/>
          </ac:picMkLst>
        </pc:picChg>
        <pc:picChg chg="add mod">
          <ac:chgData name="Nitheesh Kaliyamurthy" userId="2821ebda-f4ac-4963-9a4e-a836dfc45829" providerId="ADAL" clId="{87C5C10C-69DB-4035-BE34-74EABDF823AA}" dt="2025-02-25T08:00:13.544" v="138" actId="1076"/>
          <ac:picMkLst>
            <pc:docMk/>
            <pc:sldMk cId="2962759737" sldId="1315"/>
            <ac:picMk id="25" creationId="{78178BE7-F955-36BA-52A1-561047E665DD}"/>
          </ac:picMkLst>
        </pc:picChg>
        <pc:picChg chg="add mod">
          <ac:chgData name="Nitheesh Kaliyamurthy" userId="2821ebda-f4ac-4963-9a4e-a836dfc45829" providerId="ADAL" clId="{87C5C10C-69DB-4035-BE34-74EABDF823AA}" dt="2025-02-25T08:00:46.073" v="143" actId="1076"/>
          <ac:picMkLst>
            <pc:docMk/>
            <pc:sldMk cId="2962759737" sldId="1315"/>
            <ac:picMk id="26" creationId="{29DF2DA5-0E17-DB95-A0D4-BEB298F2F4E1}"/>
          </ac:picMkLst>
        </pc:picChg>
        <pc:picChg chg="add mod">
          <ac:chgData name="Nitheesh Kaliyamurthy" userId="2821ebda-f4ac-4963-9a4e-a836dfc45829" providerId="ADAL" clId="{87C5C10C-69DB-4035-BE34-74EABDF823AA}" dt="2025-02-25T08:00:40.276" v="142" actId="1076"/>
          <ac:picMkLst>
            <pc:docMk/>
            <pc:sldMk cId="2962759737" sldId="1315"/>
            <ac:picMk id="27" creationId="{165FFA40-2949-838E-3625-E32C38F703CA}"/>
          </ac:picMkLst>
        </pc:picChg>
        <pc:picChg chg="add mod">
          <ac:chgData name="Nitheesh Kaliyamurthy" userId="2821ebda-f4ac-4963-9a4e-a836dfc45829" providerId="ADAL" clId="{87C5C10C-69DB-4035-BE34-74EABDF823AA}" dt="2025-02-25T08:01:18.784" v="149" actId="207"/>
          <ac:picMkLst>
            <pc:docMk/>
            <pc:sldMk cId="2962759737" sldId="1315"/>
            <ac:picMk id="29" creationId="{521A607F-ABB4-C7E3-A8A8-B45C2780E445}"/>
          </ac:picMkLst>
        </pc:picChg>
        <pc:picChg chg="add mod">
          <ac:chgData name="Nitheesh Kaliyamurthy" userId="2821ebda-f4ac-4963-9a4e-a836dfc45829" providerId="ADAL" clId="{87C5C10C-69DB-4035-BE34-74EABDF823AA}" dt="2025-02-25T08:01:32.082" v="155" actId="1076"/>
          <ac:picMkLst>
            <pc:docMk/>
            <pc:sldMk cId="2962759737" sldId="1315"/>
            <ac:picMk id="30" creationId="{ED0283FC-9DA1-2631-947A-4D558EACF7D9}"/>
          </ac:picMkLst>
        </pc:picChg>
        <pc:picChg chg="add mod ord">
          <ac:chgData name="Nitheesh Kaliyamurthy" userId="2821ebda-f4ac-4963-9a4e-a836dfc45829" providerId="ADAL" clId="{87C5C10C-69DB-4035-BE34-74EABDF823AA}" dt="2025-02-25T08:04:19.238" v="179" actId="167"/>
          <ac:picMkLst>
            <pc:docMk/>
            <pc:sldMk cId="2962759737" sldId="1315"/>
            <ac:picMk id="32" creationId="{9E07C040-406B-E55A-2A51-C9D654FBCA99}"/>
          </ac:picMkLst>
        </pc:picChg>
        <pc:inkChg chg="add mod ord">
          <ac:chgData name="Nitheesh Kaliyamurthy" userId="2821ebda-f4ac-4963-9a4e-a836dfc45829" providerId="ADAL" clId="{87C5C10C-69DB-4035-BE34-74EABDF823AA}" dt="2025-02-25T08:03:27.620" v="175" actId="14100"/>
          <ac:inkMkLst>
            <pc:docMk/>
            <pc:sldMk cId="2962759737" sldId="1315"/>
            <ac:inkMk id="12" creationId="{B10920E0-9DC9-D86F-B0DE-C2989D87E52C}"/>
          </ac:inkMkLst>
        </pc:inkChg>
      </pc:sldChg>
      <pc:sldChg chg="del">
        <pc:chgData name="Nitheesh Kaliyamurthy" userId="2821ebda-f4ac-4963-9a4e-a836dfc45829" providerId="ADAL" clId="{87C5C10C-69DB-4035-BE34-74EABDF823AA}" dt="2025-02-25T07:36:59.646" v="19" actId="47"/>
        <pc:sldMkLst>
          <pc:docMk/>
          <pc:sldMk cId="3440967930" sldId="1315"/>
        </pc:sldMkLst>
      </pc:sldChg>
      <pc:sldChg chg="addSp delSp modSp new mod ord">
        <pc:chgData name="Nitheesh Kaliyamurthy" userId="2821ebda-f4ac-4963-9a4e-a836dfc45829" providerId="ADAL" clId="{87C5C10C-69DB-4035-BE34-74EABDF823AA}" dt="2025-02-25T08:25:38.852" v="784"/>
        <pc:sldMkLst>
          <pc:docMk/>
          <pc:sldMk cId="2202790457" sldId="1316"/>
        </pc:sldMkLst>
        <pc:spChg chg="del">
          <ac:chgData name="Nitheesh Kaliyamurthy" userId="2821ebda-f4ac-4963-9a4e-a836dfc45829" providerId="ADAL" clId="{87C5C10C-69DB-4035-BE34-74EABDF823AA}" dt="2025-02-25T08:24:16.546" v="758" actId="478"/>
          <ac:spMkLst>
            <pc:docMk/>
            <pc:sldMk cId="2202790457" sldId="1316"/>
            <ac:spMk id="2" creationId="{12F20D9B-2A85-4C6F-7676-24B270A99755}"/>
          </ac:spMkLst>
        </pc:spChg>
        <pc:spChg chg="del">
          <ac:chgData name="Nitheesh Kaliyamurthy" userId="2821ebda-f4ac-4963-9a4e-a836dfc45829" providerId="ADAL" clId="{87C5C10C-69DB-4035-BE34-74EABDF823AA}" dt="2025-02-25T08:24:14.967" v="757" actId="478"/>
          <ac:spMkLst>
            <pc:docMk/>
            <pc:sldMk cId="2202790457" sldId="1316"/>
            <ac:spMk id="3" creationId="{CD46FCEA-64EF-740B-3716-46990228E24B}"/>
          </ac:spMkLst>
        </pc:spChg>
        <pc:picChg chg="add mod">
          <ac:chgData name="Nitheesh Kaliyamurthy" userId="2821ebda-f4ac-4963-9a4e-a836dfc45829" providerId="ADAL" clId="{87C5C10C-69DB-4035-BE34-74EABDF823AA}" dt="2025-02-25T08:24:23.675" v="760"/>
          <ac:picMkLst>
            <pc:docMk/>
            <pc:sldMk cId="2202790457" sldId="1316"/>
            <ac:picMk id="4" creationId="{AAA7B3B3-79FB-BA44-3935-93FC6D5396EB}"/>
          </ac:picMkLst>
        </pc:picChg>
        <pc:picChg chg="add mod ord">
          <ac:chgData name="Nitheesh Kaliyamurthy" userId="2821ebda-f4ac-4963-9a4e-a836dfc45829" providerId="ADAL" clId="{87C5C10C-69DB-4035-BE34-74EABDF823AA}" dt="2025-02-25T08:25:19.542" v="779" actId="1076"/>
          <ac:picMkLst>
            <pc:docMk/>
            <pc:sldMk cId="2202790457" sldId="1316"/>
            <ac:picMk id="7" creationId="{E4A1DBFD-5C82-F65C-827E-058FAC49010F}"/>
          </ac:picMkLst>
        </pc:picChg>
        <pc:picChg chg="add mod">
          <ac:chgData name="Nitheesh Kaliyamurthy" userId="2821ebda-f4ac-4963-9a4e-a836dfc45829" providerId="ADAL" clId="{87C5C10C-69DB-4035-BE34-74EABDF823AA}" dt="2025-02-25T08:25:29.376" v="782" actId="1076"/>
          <ac:picMkLst>
            <pc:docMk/>
            <pc:sldMk cId="2202790457" sldId="1316"/>
            <ac:picMk id="9" creationId="{7DF8691D-2787-BCA5-36C8-AF6F2F605276}"/>
          </ac:picMkLst>
        </pc:picChg>
        <pc:picChg chg="add del mod">
          <ac:chgData name="Nitheesh Kaliyamurthy" userId="2821ebda-f4ac-4963-9a4e-a836dfc45829" providerId="ADAL" clId="{87C5C10C-69DB-4035-BE34-74EABDF823AA}" dt="2025-02-25T08:25:04.128" v="772" actId="478"/>
          <ac:picMkLst>
            <pc:docMk/>
            <pc:sldMk cId="2202790457" sldId="1316"/>
            <ac:picMk id="11" creationId="{9A93C2E4-001B-9957-0BE4-C09DB30FF267}"/>
          </ac:picMkLst>
        </pc:picChg>
        <pc:picChg chg="add mod">
          <ac:chgData name="Nitheesh Kaliyamurthy" userId="2821ebda-f4ac-4963-9a4e-a836dfc45829" providerId="ADAL" clId="{87C5C10C-69DB-4035-BE34-74EABDF823AA}" dt="2025-02-25T08:25:07.119" v="773" actId="1076"/>
          <ac:picMkLst>
            <pc:docMk/>
            <pc:sldMk cId="2202790457" sldId="1316"/>
            <ac:picMk id="13" creationId="{22166208-7DB1-9298-E45E-C54B4AF46876}"/>
          </ac:picMkLst>
        </pc:picChg>
        <pc:picChg chg="add mod">
          <ac:chgData name="Nitheesh Kaliyamurthy" userId="2821ebda-f4ac-4963-9a4e-a836dfc45829" providerId="ADAL" clId="{87C5C10C-69DB-4035-BE34-74EABDF823AA}" dt="2025-02-25T08:25:10.846" v="774" actId="1076"/>
          <ac:picMkLst>
            <pc:docMk/>
            <pc:sldMk cId="2202790457" sldId="1316"/>
            <ac:picMk id="15" creationId="{2D7B22DD-0215-0564-B4FA-299EB8E5C81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4F461E-4F10-46A5-9BEE-3747A2F614A2}" type="doc">
      <dgm:prSet loTypeId="urn:microsoft.com/office/officeart/2005/8/layout/radial4" loCatId="relationship" qsTypeId="urn:microsoft.com/office/officeart/2005/8/quickstyle/3d9" qsCatId="3D" csTypeId="urn:microsoft.com/office/officeart/2005/8/colors/accent1_2" csCatId="accent1" phldr="1"/>
      <dgm:spPr/>
      <dgm:t>
        <a:bodyPr/>
        <a:lstStyle/>
        <a:p>
          <a:endParaRPr lang="en-GB"/>
        </a:p>
      </dgm:t>
    </dgm:pt>
    <dgm:pt modelId="{5A67F704-C498-4F33-BF22-C32842830C97}">
      <dgm:prSet/>
      <dgm:spPr/>
      <dgm:t>
        <a:bodyPr/>
        <a:lstStyle/>
        <a:p>
          <a:r>
            <a:rPr lang="en-US" b="0" i="1" baseline="0" dirty="0"/>
            <a:t>DNS</a:t>
          </a:r>
          <a:endParaRPr lang="en-GB" dirty="0"/>
        </a:p>
      </dgm:t>
    </dgm:pt>
    <dgm:pt modelId="{1017B3B1-6B30-40C8-9F34-D703FDC31CB4}" type="parTrans" cxnId="{2E4B0D18-0936-422C-893D-379D5FFFD71D}">
      <dgm:prSet/>
      <dgm:spPr/>
      <dgm:t>
        <a:bodyPr/>
        <a:lstStyle/>
        <a:p>
          <a:endParaRPr lang="en-GB"/>
        </a:p>
      </dgm:t>
    </dgm:pt>
    <dgm:pt modelId="{5889BD29-D5CF-4B4F-A92B-82D789F5F4ED}" type="sibTrans" cxnId="{2E4B0D18-0936-422C-893D-379D5FFFD71D}">
      <dgm:prSet/>
      <dgm:spPr/>
      <dgm:t>
        <a:bodyPr/>
        <a:lstStyle/>
        <a:p>
          <a:endParaRPr lang="en-GB"/>
        </a:p>
      </dgm:t>
    </dgm:pt>
    <dgm:pt modelId="{0FAE2751-D128-480C-8053-860C22805B3A}">
      <dgm:prSet/>
      <dgm:spPr/>
      <dgm:t>
        <a:bodyPr/>
        <a:lstStyle/>
        <a:p>
          <a:r>
            <a:rPr lang="en-US" b="0" i="1" baseline="0" dirty="0"/>
            <a:t>Functions</a:t>
          </a:r>
          <a:endParaRPr lang="en-GB" dirty="0"/>
        </a:p>
      </dgm:t>
    </dgm:pt>
    <dgm:pt modelId="{DABFAE59-B7DC-414C-8E95-E098C841EE7C}" type="parTrans" cxnId="{306A8FCC-1D9D-4620-9218-F89660FE2B42}">
      <dgm:prSet/>
      <dgm:spPr/>
      <dgm:t>
        <a:bodyPr/>
        <a:lstStyle/>
        <a:p>
          <a:endParaRPr lang="en-GB"/>
        </a:p>
      </dgm:t>
    </dgm:pt>
    <dgm:pt modelId="{0ABD2B2F-6AD5-4B29-9E08-7F3C0B279A23}" type="sibTrans" cxnId="{306A8FCC-1D9D-4620-9218-F89660FE2B42}">
      <dgm:prSet/>
      <dgm:spPr/>
      <dgm:t>
        <a:bodyPr/>
        <a:lstStyle/>
        <a:p>
          <a:endParaRPr lang="en-GB"/>
        </a:p>
      </dgm:t>
    </dgm:pt>
    <dgm:pt modelId="{4E8980CC-6478-4303-BB73-03FAE7052F11}">
      <dgm:prSet/>
      <dgm:spPr/>
      <dgm:t>
        <a:bodyPr/>
        <a:lstStyle/>
        <a:p>
          <a:r>
            <a:rPr lang="en-US" b="0" i="1" baseline="0" dirty="0"/>
            <a:t>Configurations</a:t>
          </a:r>
          <a:endParaRPr lang="en-GB" dirty="0"/>
        </a:p>
      </dgm:t>
    </dgm:pt>
    <dgm:pt modelId="{3D85514C-FD92-4016-A682-3FCCB34C9E54}" type="parTrans" cxnId="{68876AE2-9987-4400-AA44-09090BC512C2}">
      <dgm:prSet/>
      <dgm:spPr/>
      <dgm:t>
        <a:bodyPr/>
        <a:lstStyle/>
        <a:p>
          <a:endParaRPr lang="en-GB"/>
        </a:p>
      </dgm:t>
    </dgm:pt>
    <dgm:pt modelId="{11DA0BFC-7DEC-4111-8DAF-7B7506BF36EC}" type="sibTrans" cxnId="{68876AE2-9987-4400-AA44-09090BC512C2}">
      <dgm:prSet/>
      <dgm:spPr/>
      <dgm:t>
        <a:bodyPr/>
        <a:lstStyle/>
        <a:p>
          <a:endParaRPr lang="en-GB"/>
        </a:p>
      </dgm:t>
    </dgm:pt>
    <dgm:pt modelId="{31077549-5410-4F75-A87A-7293E22520DA}">
      <dgm:prSet/>
      <dgm:spPr/>
      <dgm:t>
        <a:bodyPr/>
        <a:lstStyle/>
        <a:p>
          <a:r>
            <a:rPr lang="en-US" b="0" i="1" baseline="0"/>
            <a:t>Best Practices</a:t>
          </a:r>
          <a:endParaRPr lang="en-GB"/>
        </a:p>
      </dgm:t>
    </dgm:pt>
    <dgm:pt modelId="{41ED5D76-0D00-4E2F-98C0-EDBA5AC17D98}" type="parTrans" cxnId="{6EC818BF-242C-40C7-8CD7-E1C30E8287CC}">
      <dgm:prSet/>
      <dgm:spPr/>
      <dgm:t>
        <a:bodyPr/>
        <a:lstStyle/>
        <a:p>
          <a:endParaRPr lang="en-GB"/>
        </a:p>
      </dgm:t>
    </dgm:pt>
    <dgm:pt modelId="{81696D5C-C346-4350-BF12-2E21AD811B51}" type="sibTrans" cxnId="{6EC818BF-242C-40C7-8CD7-E1C30E8287CC}">
      <dgm:prSet/>
      <dgm:spPr/>
      <dgm:t>
        <a:bodyPr/>
        <a:lstStyle/>
        <a:p>
          <a:endParaRPr lang="en-GB"/>
        </a:p>
      </dgm:t>
    </dgm:pt>
    <dgm:pt modelId="{EB2E67DB-9C8E-4DAA-97FF-CF4ED7E783BB}" type="pres">
      <dgm:prSet presAssocID="{574F461E-4F10-46A5-9BEE-3747A2F614A2}" presName="cycle" presStyleCnt="0">
        <dgm:presLayoutVars>
          <dgm:chMax val="1"/>
          <dgm:dir/>
          <dgm:animLvl val="ctr"/>
          <dgm:resizeHandles val="exact"/>
        </dgm:presLayoutVars>
      </dgm:prSet>
      <dgm:spPr/>
    </dgm:pt>
    <dgm:pt modelId="{917BD560-350D-42C3-9D7C-620F7E559749}" type="pres">
      <dgm:prSet presAssocID="{5A67F704-C498-4F33-BF22-C32842830C97}" presName="centerShape" presStyleLbl="node0" presStyleIdx="0" presStyleCnt="1"/>
      <dgm:spPr/>
    </dgm:pt>
    <dgm:pt modelId="{C89468C5-F1AF-4F13-8009-C7A40122AFE5}" type="pres">
      <dgm:prSet presAssocID="{DABFAE59-B7DC-414C-8E95-E098C841EE7C}" presName="parTrans" presStyleLbl="bgSibTrans2D1" presStyleIdx="0" presStyleCnt="3"/>
      <dgm:spPr/>
    </dgm:pt>
    <dgm:pt modelId="{10D11E23-9422-46E1-A563-4A21692C1857}" type="pres">
      <dgm:prSet presAssocID="{0FAE2751-D128-480C-8053-860C22805B3A}" presName="node" presStyleLbl="node1" presStyleIdx="0" presStyleCnt="3">
        <dgm:presLayoutVars>
          <dgm:bulletEnabled val="1"/>
        </dgm:presLayoutVars>
      </dgm:prSet>
      <dgm:spPr/>
    </dgm:pt>
    <dgm:pt modelId="{CA9AF66C-833B-4803-8DC0-ADC6D484BFC1}" type="pres">
      <dgm:prSet presAssocID="{3D85514C-FD92-4016-A682-3FCCB34C9E54}" presName="parTrans" presStyleLbl="bgSibTrans2D1" presStyleIdx="1" presStyleCnt="3"/>
      <dgm:spPr/>
    </dgm:pt>
    <dgm:pt modelId="{C0769E04-B65F-44BF-A0A1-6869F89740F2}" type="pres">
      <dgm:prSet presAssocID="{4E8980CC-6478-4303-BB73-03FAE7052F11}" presName="node" presStyleLbl="node1" presStyleIdx="1" presStyleCnt="3">
        <dgm:presLayoutVars>
          <dgm:bulletEnabled val="1"/>
        </dgm:presLayoutVars>
      </dgm:prSet>
      <dgm:spPr/>
    </dgm:pt>
    <dgm:pt modelId="{8401AB4C-0A51-46B7-9524-B3C7A6F3DC3C}" type="pres">
      <dgm:prSet presAssocID="{41ED5D76-0D00-4E2F-98C0-EDBA5AC17D98}" presName="parTrans" presStyleLbl="bgSibTrans2D1" presStyleIdx="2" presStyleCnt="3"/>
      <dgm:spPr/>
    </dgm:pt>
    <dgm:pt modelId="{D8A51048-64FE-4FE2-AC63-ECA7F742D03F}" type="pres">
      <dgm:prSet presAssocID="{31077549-5410-4F75-A87A-7293E22520DA}" presName="node" presStyleLbl="node1" presStyleIdx="2" presStyleCnt="3">
        <dgm:presLayoutVars>
          <dgm:bulletEnabled val="1"/>
        </dgm:presLayoutVars>
      </dgm:prSet>
      <dgm:spPr/>
    </dgm:pt>
  </dgm:ptLst>
  <dgm:cxnLst>
    <dgm:cxn modelId="{CD2ED50F-F950-4D8E-9840-8B36CFADD550}" type="presOf" srcId="{5A67F704-C498-4F33-BF22-C32842830C97}" destId="{917BD560-350D-42C3-9D7C-620F7E559749}" srcOrd="0" destOrd="0" presId="urn:microsoft.com/office/officeart/2005/8/layout/radial4"/>
    <dgm:cxn modelId="{2E4B0D18-0936-422C-893D-379D5FFFD71D}" srcId="{574F461E-4F10-46A5-9BEE-3747A2F614A2}" destId="{5A67F704-C498-4F33-BF22-C32842830C97}" srcOrd="0" destOrd="0" parTransId="{1017B3B1-6B30-40C8-9F34-D703FDC31CB4}" sibTransId="{5889BD29-D5CF-4B4F-A92B-82D789F5F4ED}"/>
    <dgm:cxn modelId="{9D260A1D-01FF-4F03-8225-86B3588CD9C7}" type="presOf" srcId="{31077549-5410-4F75-A87A-7293E22520DA}" destId="{D8A51048-64FE-4FE2-AC63-ECA7F742D03F}" srcOrd="0" destOrd="0" presId="urn:microsoft.com/office/officeart/2005/8/layout/radial4"/>
    <dgm:cxn modelId="{BB8ED162-7D5D-457A-B1CF-EADACEAE3E52}" type="presOf" srcId="{41ED5D76-0D00-4E2F-98C0-EDBA5AC17D98}" destId="{8401AB4C-0A51-46B7-9524-B3C7A6F3DC3C}" srcOrd="0" destOrd="0" presId="urn:microsoft.com/office/officeart/2005/8/layout/radial4"/>
    <dgm:cxn modelId="{35B2B464-5486-45C4-A484-B1F072744B96}" type="presOf" srcId="{574F461E-4F10-46A5-9BEE-3747A2F614A2}" destId="{EB2E67DB-9C8E-4DAA-97FF-CF4ED7E783BB}" srcOrd="0" destOrd="0" presId="urn:microsoft.com/office/officeart/2005/8/layout/radial4"/>
    <dgm:cxn modelId="{9386365A-B955-4705-88BF-F0F0FD68FD22}" type="presOf" srcId="{0FAE2751-D128-480C-8053-860C22805B3A}" destId="{10D11E23-9422-46E1-A563-4A21692C1857}" srcOrd="0" destOrd="0" presId="urn:microsoft.com/office/officeart/2005/8/layout/radial4"/>
    <dgm:cxn modelId="{AA1EC3AC-0219-47CA-989B-2B26037D52E1}" type="presOf" srcId="{3D85514C-FD92-4016-A682-3FCCB34C9E54}" destId="{CA9AF66C-833B-4803-8DC0-ADC6D484BFC1}" srcOrd="0" destOrd="0" presId="urn:microsoft.com/office/officeart/2005/8/layout/radial4"/>
    <dgm:cxn modelId="{6EC818BF-242C-40C7-8CD7-E1C30E8287CC}" srcId="{5A67F704-C498-4F33-BF22-C32842830C97}" destId="{31077549-5410-4F75-A87A-7293E22520DA}" srcOrd="2" destOrd="0" parTransId="{41ED5D76-0D00-4E2F-98C0-EDBA5AC17D98}" sibTransId="{81696D5C-C346-4350-BF12-2E21AD811B51}"/>
    <dgm:cxn modelId="{306A8FCC-1D9D-4620-9218-F89660FE2B42}" srcId="{5A67F704-C498-4F33-BF22-C32842830C97}" destId="{0FAE2751-D128-480C-8053-860C22805B3A}" srcOrd="0" destOrd="0" parTransId="{DABFAE59-B7DC-414C-8E95-E098C841EE7C}" sibTransId="{0ABD2B2F-6AD5-4B29-9E08-7F3C0B279A23}"/>
    <dgm:cxn modelId="{68876AE2-9987-4400-AA44-09090BC512C2}" srcId="{5A67F704-C498-4F33-BF22-C32842830C97}" destId="{4E8980CC-6478-4303-BB73-03FAE7052F11}" srcOrd="1" destOrd="0" parTransId="{3D85514C-FD92-4016-A682-3FCCB34C9E54}" sibTransId="{11DA0BFC-7DEC-4111-8DAF-7B7506BF36EC}"/>
    <dgm:cxn modelId="{D9295AEC-000F-4003-9E91-A7F1ED5F3FE1}" type="presOf" srcId="{4E8980CC-6478-4303-BB73-03FAE7052F11}" destId="{C0769E04-B65F-44BF-A0A1-6869F89740F2}" srcOrd="0" destOrd="0" presId="urn:microsoft.com/office/officeart/2005/8/layout/radial4"/>
    <dgm:cxn modelId="{658BC0F6-E2C2-4FA9-8C75-73273C90B9FF}" type="presOf" srcId="{DABFAE59-B7DC-414C-8E95-E098C841EE7C}" destId="{C89468C5-F1AF-4F13-8009-C7A40122AFE5}" srcOrd="0" destOrd="0" presId="urn:microsoft.com/office/officeart/2005/8/layout/radial4"/>
    <dgm:cxn modelId="{C9286E25-2C3A-4379-83EA-2DE3F9395517}" type="presParOf" srcId="{EB2E67DB-9C8E-4DAA-97FF-CF4ED7E783BB}" destId="{917BD560-350D-42C3-9D7C-620F7E559749}" srcOrd="0" destOrd="0" presId="urn:microsoft.com/office/officeart/2005/8/layout/radial4"/>
    <dgm:cxn modelId="{6C1482BD-C5A2-4EF7-AF2D-3FA578FDC720}" type="presParOf" srcId="{EB2E67DB-9C8E-4DAA-97FF-CF4ED7E783BB}" destId="{C89468C5-F1AF-4F13-8009-C7A40122AFE5}" srcOrd="1" destOrd="0" presId="urn:microsoft.com/office/officeart/2005/8/layout/radial4"/>
    <dgm:cxn modelId="{675A426F-82F9-4400-B631-0A8C2D712717}" type="presParOf" srcId="{EB2E67DB-9C8E-4DAA-97FF-CF4ED7E783BB}" destId="{10D11E23-9422-46E1-A563-4A21692C1857}" srcOrd="2" destOrd="0" presId="urn:microsoft.com/office/officeart/2005/8/layout/radial4"/>
    <dgm:cxn modelId="{565363DE-E783-4ED9-B59E-A1B5A9E5BFB6}" type="presParOf" srcId="{EB2E67DB-9C8E-4DAA-97FF-CF4ED7E783BB}" destId="{CA9AF66C-833B-4803-8DC0-ADC6D484BFC1}" srcOrd="3" destOrd="0" presId="urn:microsoft.com/office/officeart/2005/8/layout/radial4"/>
    <dgm:cxn modelId="{74BFCE84-C4EA-41D8-98B0-0D3A124BA40C}" type="presParOf" srcId="{EB2E67DB-9C8E-4DAA-97FF-CF4ED7E783BB}" destId="{C0769E04-B65F-44BF-A0A1-6869F89740F2}" srcOrd="4" destOrd="0" presId="urn:microsoft.com/office/officeart/2005/8/layout/radial4"/>
    <dgm:cxn modelId="{3197956C-CEBF-4443-9F94-BC0BBD47A0D8}" type="presParOf" srcId="{EB2E67DB-9C8E-4DAA-97FF-CF4ED7E783BB}" destId="{8401AB4C-0A51-46B7-9524-B3C7A6F3DC3C}" srcOrd="5" destOrd="0" presId="urn:microsoft.com/office/officeart/2005/8/layout/radial4"/>
    <dgm:cxn modelId="{3C1197B3-792B-44E0-9B5A-EAD6B3ED3C71}" type="presParOf" srcId="{EB2E67DB-9C8E-4DAA-97FF-CF4ED7E783BB}" destId="{D8A51048-64FE-4FE2-AC63-ECA7F742D03F}"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7BD560-350D-42C3-9D7C-620F7E559749}">
      <dsp:nvSpPr>
        <dsp:cNvPr id="0" name=""/>
        <dsp:cNvSpPr/>
      </dsp:nvSpPr>
      <dsp:spPr>
        <a:xfrm>
          <a:off x="4174481" y="2701316"/>
          <a:ext cx="2267376" cy="2267376"/>
        </a:xfrm>
        <a:prstGeom prst="ellipse">
          <a:avLst/>
        </a:prstGeom>
        <a:solidFill>
          <a:schemeClr val="accent1">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41275" tIns="41275" rIns="41275" bIns="41275" numCol="1" spcCol="1270" anchor="ctr" anchorCtr="0">
          <a:noAutofit/>
          <a:sp3d extrusionH="28000" prstMaterial="matte"/>
        </a:bodyPr>
        <a:lstStyle/>
        <a:p>
          <a:pPr marL="0" lvl="0" indent="0" algn="ctr" defTabSz="2889250">
            <a:lnSpc>
              <a:spcPct val="90000"/>
            </a:lnSpc>
            <a:spcBef>
              <a:spcPct val="0"/>
            </a:spcBef>
            <a:spcAft>
              <a:spcPct val="35000"/>
            </a:spcAft>
            <a:buNone/>
          </a:pPr>
          <a:r>
            <a:rPr lang="en-US" sz="6500" b="0" i="1" kern="1200" baseline="0" dirty="0"/>
            <a:t>DNS</a:t>
          </a:r>
          <a:endParaRPr lang="en-GB" sz="6500" kern="1200" dirty="0"/>
        </a:p>
      </dsp:txBody>
      <dsp:txXfrm>
        <a:off x="4506531" y="3033366"/>
        <a:ext cx="1603276" cy="1603276"/>
      </dsp:txXfrm>
    </dsp:sp>
    <dsp:sp modelId="{C89468C5-F1AF-4F13-8009-C7A40122AFE5}">
      <dsp:nvSpPr>
        <dsp:cNvPr id="0" name=""/>
        <dsp:cNvSpPr/>
      </dsp:nvSpPr>
      <dsp:spPr>
        <a:xfrm rot="12900000">
          <a:off x="2716468" y="2305411"/>
          <a:ext cx="1737304" cy="646202"/>
        </a:xfrm>
        <a:prstGeom prst="leftArrow">
          <a:avLst>
            <a:gd name="adj1" fmla="val 60000"/>
            <a:gd name="adj2" fmla="val 50000"/>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10D11E23-9422-46E1-A563-4A21692C1857}">
      <dsp:nvSpPr>
        <dsp:cNvPr id="0" name=""/>
        <dsp:cNvSpPr/>
      </dsp:nvSpPr>
      <dsp:spPr>
        <a:xfrm>
          <a:off x="1796559" y="1268671"/>
          <a:ext cx="2154007" cy="1723205"/>
        </a:xfrm>
        <a:prstGeom prst="roundRect">
          <a:avLst>
            <a:gd name="adj" fmla="val 10000"/>
          </a:avLst>
        </a:prstGeom>
        <a:solidFill>
          <a:schemeClr val="accent1">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47625" tIns="47625" rIns="47625" bIns="47625" numCol="1" spcCol="1270" anchor="ctr" anchorCtr="0">
          <a:noAutofit/>
          <a:sp3d extrusionH="28000" prstMaterial="matte"/>
        </a:bodyPr>
        <a:lstStyle/>
        <a:p>
          <a:pPr marL="0" lvl="0" indent="0" algn="ctr" defTabSz="1111250">
            <a:lnSpc>
              <a:spcPct val="90000"/>
            </a:lnSpc>
            <a:spcBef>
              <a:spcPct val="0"/>
            </a:spcBef>
            <a:spcAft>
              <a:spcPct val="35000"/>
            </a:spcAft>
            <a:buNone/>
          </a:pPr>
          <a:r>
            <a:rPr lang="en-US" sz="2500" b="0" i="1" kern="1200" baseline="0" dirty="0"/>
            <a:t>Functions</a:t>
          </a:r>
          <a:endParaRPr lang="en-GB" sz="2500" kern="1200" dirty="0"/>
        </a:p>
      </dsp:txBody>
      <dsp:txXfrm>
        <a:off x="1847030" y="1319142"/>
        <a:ext cx="2053065" cy="1622263"/>
      </dsp:txXfrm>
    </dsp:sp>
    <dsp:sp modelId="{CA9AF66C-833B-4803-8DC0-ADC6D484BFC1}">
      <dsp:nvSpPr>
        <dsp:cNvPr id="0" name=""/>
        <dsp:cNvSpPr/>
      </dsp:nvSpPr>
      <dsp:spPr>
        <a:xfrm rot="16200000">
          <a:off x="4439517" y="1408449"/>
          <a:ext cx="1737304" cy="646202"/>
        </a:xfrm>
        <a:prstGeom prst="leftArrow">
          <a:avLst>
            <a:gd name="adj1" fmla="val 60000"/>
            <a:gd name="adj2" fmla="val 50000"/>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C0769E04-B65F-44BF-A0A1-6869F89740F2}">
      <dsp:nvSpPr>
        <dsp:cNvPr id="0" name=""/>
        <dsp:cNvSpPr/>
      </dsp:nvSpPr>
      <dsp:spPr>
        <a:xfrm>
          <a:off x="4231165" y="1295"/>
          <a:ext cx="2154007" cy="1723205"/>
        </a:xfrm>
        <a:prstGeom prst="roundRect">
          <a:avLst>
            <a:gd name="adj" fmla="val 10000"/>
          </a:avLst>
        </a:prstGeom>
        <a:solidFill>
          <a:schemeClr val="accent1">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47625" tIns="47625" rIns="47625" bIns="47625" numCol="1" spcCol="1270" anchor="ctr" anchorCtr="0">
          <a:noAutofit/>
          <a:sp3d extrusionH="28000" prstMaterial="matte"/>
        </a:bodyPr>
        <a:lstStyle/>
        <a:p>
          <a:pPr marL="0" lvl="0" indent="0" algn="ctr" defTabSz="1111250">
            <a:lnSpc>
              <a:spcPct val="90000"/>
            </a:lnSpc>
            <a:spcBef>
              <a:spcPct val="0"/>
            </a:spcBef>
            <a:spcAft>
              <a:spcPct val="35000"/>
            </a:spcAft>
            <a:buNone/>
          </a:pPr>
          <a:r>
            <a:rPr lang="en-US" sz="2500" b="0" i="1" kern="1200" baseline="0" dirty="0"/>
            <a:t>Configurations</a:t>
          </a:r>
          <a:endParaRPr lang="en-GB" sz="2500" kern="1200" dirty="0"/>
        </a:p>
      </dsp:txBody>
      <dsp:txXfrm>
        <a:off x="4281636" y="51766"/>
        <a:ext cx="2053065" cy="1622263"/>
      </dsp:txXfrm>
    </dsp:sp>
    <dsp:sp modelId="{8401AB4C-0A51-46B7-9524-B3C7A6F3DC3C}">
      <dsp:nvSpPr>
        <dsp:cNvPr id="0" name=""/>
        <dsp:cNvSpPr/>
      </dsp:nvSpPr>
      <dsp:spPr>
        <a:xfrm rot="19500000">
          <a:off x="6162565" y="2305411"/>
          <a:ext cx="1737304" cy="646202"/>
        </a:xfrm>
        <a:prstGeom prst="leftArrow">
          <a:avLst>
            <a:gd name="adj1" fmla="val 60000"/>
            <a:gd name="adj2" fmla="val 50000"/>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D8A51048-64FE-4FE2-AC63-ECA7F742D03F}">
      <dsp:nvSpPr>
        <dsp:cNvPr id="0" name=""/>
        <dsp:cNvSpPr/>
      </dsp:nvSpPr>
      <dsp:spPr>
        <a:xfrm>
          <a:off x="6665772" y="1268671"/>
          <a:ext cx="2154007" cy="1723205"/>
        </a:xfrm>
        <a:prstGeom prst="roundRect">
          <a:avLst>
            <a:gd name="adj" fmla="val 10000"/>
          </a:avLst>
        </a:prstGeom>
        <a:solidFill>
          <a:schemeClr val="accent1">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47625" tIns="47625" rIns="47625" bIns="47625" numCol="1" spcCol="1270" anchor="ctr" anchorCtr="0">
          <a:noAutofit/>
          <a:sp3d extrusionH="28000" prstMaterial="matte"/>
        </a:bodyPr>
        <a:lstStyle/>
        <a:p>
          <a:pPr marL="0" lvl="0" indent="0" algn="ctr" defTabSz="1111250">
            <a:lnSpc>
              <a:spcPct val="90000"/>
            </a:lnSpc>
            <a:spcBef>
              <a:spcPct val="0"/>
            </a:spcBef>
            <a:spcAft>
              <a:spcPct val="35000"/>
            </a:spcAft>
            <a:buNone/>
          </a:pPr>
          <a:r>
            <a:rPr lang="en-US" sz="2500" b="0" i="1" kern="1200" baseline="0"/>
            <a:t>Best Practices</a:t>
          </a:r>
          <a:endParaRPr lang="en-GB" sz="2500" kern="1200"/>
        </a:p>
      </dsp:txBody>
      <dsp:txXfrm>
        <a:off x="6716243" y="1319142"/>
        <a:ext cx="2053065" cy="1622263"/>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2-17T12:15:53.577"/>
    </inkml:context>
    <inkml:brush xml:id="br0">
      <inkml:brushProperty name="width" value="0.3" units="cm"/>
      <inkml:brushProperty name="height" value="0.6" units="cm"/>
      <inkml:brushProperty name="color" value="#FF2500"/>
      <inkml:brushProperty name="tip" value="rectangle"/>
      <inkml:brushProperty name="rasterOp" value="maskPen"/>
      <inkml:brushProperty name="ignorePressure" value="1"/>
    </inkml:brush>
  </inkml:definitions>
  <inkml:trace contextRef="#ctx0" brushRef="#br0">0 0 0,'0'3306'0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25/02/2025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D43D11-169C-403B-AE90-DBA81AF33F7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7074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Perfection !!! – Industry Standard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D43D11-169C-403B-AE90-DBA81AF33F7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3596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FD43D11-169C-403B-AE90-DBA81AF33F77}" type="slidenum">
              <a:rPr lang="en-GB" smtClean="0"/>
              <a:t>4</a:t>
            </a:fld>
            <a:endParaRPr lang="en-GB"/>
          </a:p>
        </p:txBody>
      </p:sp>
    </p:spTree>
    <p:extLst>
      <p:ext uri="{BB962C8B-B14F-4D97-AF65-F5344CB8AC3E}">
        <p14:creationId xmlns:p14="http://schemas.microsoft.com/office/powerpoint/2010/main" val="458696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FD43D11-169C-403B-AE90-DBA81AF33F77}" type="slidenum">
              <a:rPr lang="en-GB" smtClean="0"/>
              <a:t>5</a:t>
            </a:fld>
            <a:endParaRPr lang="en-GB"/>
          </a:p>
        </p:txBody>
      </p:sp>
    </p:spTree>
    <p:extLst>
      <p:ext uri="{BB962C8B-B14F-4D97-AF65-F5344CB8AC3E}">
        <p14:creationId xmlns:p14="http://schemas.microsoft.com/office/powerpoint/2010/main" val="1570282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D43D11-169C-403B-AE90-DBA81AF33F7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8775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Local Name Server/ Resolver</a:t>
            </a:r>
          </a:p>
        </p:txBody>
      </p:sp>
      <p:sp>
        <p:nvSpPr>
          <p:cNvPr id="4" name="Slide Number Placeholder 3"/>
          <p:cNvSpPr>
            <a:spLocks noGrp="1"/>
          </p:cNvSpPr>
          <p:nvPr>
            <p:ph type="sldNum" sz="quarter" idx="5"/>
          </p:nvPr>
        </p:nvSpPr>
        <p:spPr/>
        <p:txBody>
          <a:bodyPr/>
          <a:lstStyle/>
          <a:p>
            <a:fld id="{1FD43D11-169C-403B-AE90-DBA81AF33F77}" type="slidenum">
              <a:rPr lang="en-GB" smtClean="0"/>
              <a:t>10</a:t>
            </a:fld>
            <a:endParaRPr lang="en-GB"/>
          </a:p>
        </p:txBody>
      </p:sp>
    </p:spTree>
    <p:extLst>
      <p:ext uri="{BB962C8B-B14F-4D97-AF65-F5344CB8AC3E}">
        <p14:creationId xmlns:p14="http://schemas.microsoft.com/office/powerpoint/2010/main" val="25325994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25/02/2025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99501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25/02/2025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57635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0875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54481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046484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251892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5951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121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442697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663027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887296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385422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9217131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98405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6592557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CHUNK">
    <p:bg>
      <p:bgPr>
        <a:solidFill>
          <a:srgbClr val="FFFFFF"/>
        </a:solidFill>
        <a:effectLst/>
      </p:bgPr>
    </p:bg>
    <p:spTree>
      <p:nvGrpSpPr>
        <p:cNvPr id="1" name=""/>
        <p:cNvGrpSpPr/>
        <p:nvPr/>
      </p:nvGrpSpPr>
      <p:grpSpPr>
        <a:xfrm>
          <a:off x="0" y="0"/>
          <a:ext cx="0" cy="0"/>
          <a:chOff x="0" y="0"/>
          <a:chExt cx="0" cy="0"/>
        </a:xfrm>
      </p:grpSpPr>
      <p:sp>
        <p:nvSpPr>
          <p:cNvPr id="2" name="Object1"/>
          <p:cNvSpPr>
            <a:spLocks noGrp="1"/>
          </p:cNvSpPr>
          <p:nvPr>
            <p:ph type="body" idx="100" hasCustomPrompt="1"/>
          </p:nvPr>
        </p:nvSpPr>
        <p:spPr>
          <a:xfrm>
            <a:off x="0" y="365760"/>
            <a:ext cx="12192000" cy="1219200"/>
          </a:xfrm>
          <a:prstGeom prst="rect">
            <a:avLst/>
          </a:prstGeom>
          <a:noFill/>
          <a:ln/>
        </p:spPr>
        <p:txBody>
          <a:bodyPr wrap="square" rtlCol="0"/>
          <a:lstStyle>
            <a:lvl1pPr marL="0" indent="0">
              <a:buNone/>
              <a:defRPr lang="en-US" sz="2933" dirty="0">
                <a:solidFill>
                  <a:srgbClr val="024C69"/>
                </a:solidFill>
                <a:latin typeface="Arial" pitchFamily="34" charset="0"/>
                <a:ea typeface="Arial" pitchFamily="34" charset="-122"/>
                <a:cs typeface="Arial" pitchFamily="34" charset="-120"/>
              </a:defRPr>
            </a:lvl1pPr>
          </a:lstStyle>
          <a:p>
            <a:pPr marL="0" indent="0">
              <a:buNone/>
            </a:pPr>
            <a:r>
              <a:rPr lang="en-US" sz="2933" dirty="0">
                <a:solidFill>
                  <a:srgbClr val="024C69"/>
                </a:solidFill>
                <a:latin typeface="Arial" pitchFamily="34" charset="0"/>
                <a:ea typeface="Arial" pitchFamily="34" charset="-122"/>
                <a:cs typeface="Arial" pitchFamily="34" charset="-120"/>
              </a:rPr>
              <a:t>(custom placeholder text!)</a:t>
            </a:r>
            <a:endParaRPr lang="en-US" sz="2933" dirty="0"/>
          </a:p>
        </p:txBody>
      </p:sp>
      <p:sp>
        <p:nvSpPr>
          <p:cNvPr id="3" name="Object2"/>
          <p:cNvSpPr>
            <a:spLocks noGrp="1"/>
          </p:cNvSpPr>
          <p:nvPr>
            <p:ph type="body" idx="101" hasCustomPrompt="1"/>
          </p:nvPr>
        </p:nvSpPr>
        <p:spPr>
          <a:xfrm>
            <a:off x="0" y="0"/>
            <a:ext cx="12192000" cy="365760"/>
          </a:xfrm>
          <a:prstGeom prst="rect">
            <a:avLst/>
          </a:prstGeom>
          <a:noFill/>
          <a:ln/>
        </p:spPr>
        <p:txBody>
          <a:bodyPr wrap="square" rtlCol="0"/>
          <a:lstStyle>
            <a:lvl1pPr marL="0" indent="0">
              <a:buNone/>
              <a:defRPr lang="en-US" sz="2133" dirty="0">
                <a:solidFill>
                  <a:srgbClr val="024C69"/>
                </a:solidFill>
                <a:latin typeface="Arial" pitchFamily="34" charset="0"/>
                <a:ea typeface="Arial" pitchFamily="34" charset="-122"/>
                <a:cs typeface="Arial" pitchFamily="34" charset="-120"/>
              </a:defRPr>
            </a:lvl1pPr>
          </a:lstStyle>
          <a:p>
            <a:pPr marL="0" indent="0">
              <a:buNone/>
            </a:pPr>
            <a:r>
              <a:rPr lang="en-US" sz="2133" dirty="0">
                <a:solidFill>
                  <a:srgbClr val="024C69"/>
                </a:solidFill>
                <a:latin typeface="Arial" pitchFamily="34" charset="0"/>
                <a:ea typeface="Arial" pitchFamily="34" charset="-122"/>
                <a:cs typeface="Arial" pitchFamily="34" charset="-120"/>
              </a:rPr>
              <a:t>(custom placeholder text!)</a:t>
            </a:r>
            <a:endParaRPr lang="en-US" sz="2133" dirty="0"/>
          </a:p>
        </p:txBody>
      </p:sp>
      <p:sp>
        <p:nvSpPr>
          <p:cNvPr id="4" name="Object3"/>
          <p:cNvSpPr/>
          <p:nvPr/>
        </p:nvSpPr>
        <p:spPr>
          <a:xfrm>
            <a:off x="1219200" y="6172200"/>
            <a:ext cx="10363200" cy="304800"/>
          </a:xfrm>
          <a:prstGeom prst="rect">
            <a:avLst/>
          </a:prstGeom>
          <a:noFill/>
          <a:ln/>
        </p:spPr>
        <p:txBody>
          <a:bodyPr wrap="square" rtlCol="0" anchor="t">
            <a:normAutofit/>
          </a:bodyPr>
          <a:lstStyle/>
          <a:p>
            <a:pPr algn="r"/>
            <a:r>
              <a:rPr lang="en-US" sz="800" dirty="0">
                <a:solidFill>
                  <a:srgbClr val="D9D9D9"/>
                </a:solidFill>
              </a:rPr>
              <a:t>© 2020  Cisco and/or its affiliates. All rights reserved.   Cisco Confidential</a:t>
            </a:r>
            <a:endParaRPr lang="en-US" sz="800" dirty="0"/>
          </a:p>
        </p:txBody>
      </p:sp>
      <p:pic>
        <p:nvPicPr>
          <p:cNvPr id="5" name="Object 4" descr="/Users/phillipball/Projects/Cisco/Netacad 3/netacad-vudu/src/pptx/assets/Cisco_logo_sm.png"/>
          <p:cNvPicPr>
            <a:picLocks noChangeAspect="1"/>
          </p:cNvPicPr>
          <p:nvPr/>
        </p:nvPicPr>
        <p:blipFill>
          <a:blip r:embed="rId2"/>
          <a:stretch>
            <a:fillRect/>
          </a:stretch>
        </p:blipFill>
        <p:spPr>
          <a:xfrm>
            <a:off x="609600" y="6172200"/>
            <a:ext cx="487680" cy="243840"/>
          </a:xfrm>
          <a:prstGeom prst="rect">
            <a:avLst/>
          </a:prstGeom>
        </p:spPr>
      </p:pic>
    </p:spTree>
    <p:extLst>
      <p:ext uri="{BB962C8B-B14F-4D97-AF65-F5344CB8AC3E}">
        <p14:creationId xmlns:p14="http://schemas.microsoft.com/office/powerpoint/2010/main" val="33637503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6" Type="http://schemas.openxmlformats.org/officeDocument/2006/relationships/image" Target="../media/image3.png"/><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theme" Target="../theme/theme6.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2/25/2025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5"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2/25/2025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Graphical user interface&#10;&#10;Description automatically generated with medium confidence">
            <a:extLst>
              <a:ext uri="{FF2B5EF4-FFF2-40B4-BE49-F238E27FC236}">
                <a16:creationId xmlns:a16="http://schemas.microsoft.com/office/drawing/2014/main" id="{CB0EB6F8-EC51-F74F-782F-F97F59DC84E1}"/>
              </a:ext>
            </a:extLst>
          </p:cNvPr>
          <p:cNvPicPr>
            <a:picLocks noChangeAspect="1"/>
          </p:cNvPicPr>
          <p:nvPr userDrawn="1"/>
        </p:nvPicPr>
        <p:blipFill>
          <a:blip r:embed="rId16"/>
          <a:stretch>
            <a:fillRect/>
          </a:stretch>
        </p:blipFill>
        <p:spPr>
          <a:xfrm>
            <a:off x="0" y="0"/>
            <a:ext cx="12192000" cy="6858000"/>
          </a:xfrm>
          <a:prstGeom prst="rect">
            <a:avLst/>
          </a:prstGeom>
        </p:spPr>
      </p:pic>
    </p:spTree>
    <p:extLst>
      <p:ext uri="{BB962C8B-B14F-4D97-AF65-F5344CB8AC3E}">
        <p14:creationId xmlns:p14="http://schemas.microsoft.com/office/powerpoint/2010/main" val="23520080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9.png"/><Relationship Id="rId7" Type="http://schemas.openxmlformats.org/officeDocument/2006/relationships/image" Target="../media/image11.png"/><Relationship Id="rId12" Type="http://schemas.openxmlformats.org/officeDocument/2006/relationships/image" Target="../media/image14.sv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16.svg"/><Relationship Id="rId11" Type="http://schemas.openxmlformats.org/officeDocument/2006/relationships/image" Target="../media/image13.png"/><Relationship Id="rId5" Type="http://schemas.openxmlformats.org/officeDocument/2006/relationships/image" Target="../media/image15.png"/><Relationship Id="rId10" Type="http://schemas.openxmlformats.org/officeDocument/2006/relationships/image" Target="../media/image18.svg"/><Relationship Id="rId4" Type="http://schemas.openxmlformats.org/officeDocument/2006/relationships/image" Target="../media/image10.sv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0.svg"/></Relationships>
</file>

<file path=ppt/slides/_rels/slide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2.jpe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1.png"/><Relationship Id="rId1" Type="http://schemas.openxmlformats.org/officeDocument/2006/relationships/slideLayout" Target="../slideLayouts/slideLayout5.xml"/><Relationship Id="rId6" Type="http://schemas.openxmlformats.org/officeDocument/2006/relationships/image" Target="../media/image24.wmf"/><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customXml" Target="../ink/ink1.xml"/><Relationship Id="rId9"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5.xml"/><Relationship Id="rId5" Type="http://schemas.openxmlformats.org/officeDocument/2006/relationships/image" Target="../media/image34.svg"/><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5.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5.xml"/><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8.png"/><Relationship Id="rId1" Type="http://schemas.openxmlformats.org/officeDocument/2006/relationships/slideLayout" Target="../slideLayouts/slideLayout5.xml"/><Relationship Id="rId5" Type="http://schemas.openxmlformats.org/officeDocument/2006/relationships/image" Target="../media/image50.png"/><Relationship Id="rId4" Type="http://schemas.openxmlformats.org/officeDocument/2006/relationships/image" Target="../media/image4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5.xml"/><Relationship Id="rId5" Type="http://schemas.openxmlformats.org/officeDocument/2006/relationships/image" Target="../media/image65.png"/><Relationship Id="rId4" Type="http://schemas.openxmlformats.org/officeDocument/2006/relationships/image" Target="../media/image64.png"/></Relationships>
</file>

<file path=ppt/slides/_rels/slide2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Layout" Target="../slideLayouts/slideLayout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2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5.xml"/><Relationship Id="rId4" Type="http://schemas.openxmlformats.org/officeDocument/2006/relationships/image" Target="../media/image73.png"/></Relationships>
</file>

<file path=ppt/slides/_rels/slide2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ontent Placeholder 20">
            <a:extLst>
              <a:ext uri="{FF2B5EF4-FFF2-40B4-BE49-F238E27FC236}">
                <a16:creationId xmlns:a16="http://schemas.microsoft.com/office/drawing/2014/main" id="{C3270DC8-EBF3-7DFE-ED80-86A3471E908E}"/>
              </a:ext>
            </a:extLst>
          </p:cNvPr>
          <p:cNvGraphicFramePr>
            <a:graphicFrameLocks noGrp="1"/>
          </p:cNvGraphicFramePr>
          <p:nvPr>
            <p:ph idx="1"/>
            <p:extLst>
              <p:ext uri="{D42A27DB-BD31-4B8C-83A1-F6EECF244321}">
                <p14:modId xmlns:p14="http://schemas.microsoft.com/office/powerpoint/2010/main" val="3474301808"/>
              </p:ext>
            </p:extLst>
          </p:nvPr>
        </p:nvGraphicFramePr>
        <p:xfrm>
          <a:off x="-1400483" y="781943"/>
          <a:ext cx="10616339" cy="49699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itle 2">
            <a:extLst>
              <a:ext uri="{FF2B5EF4-FFF2-40B4-BE49-F238E27FC236}">
                <a16:creationId xmlns:a16="http://schemas.microsoft.com/office/drawing/2014/main" id="{900AF725-3D2D-ECE6-C0E6-5BE3FDA8EFE5}"/>
              </a:ext>
            </a:extLst>
          </p:cNvPr>
          <p:cNvSpPr>
            <a:spLocks noGrp="1"/>
          </p:cNvSpPr>
          <p:nvPr>
            <p:ph type="title"/>
          </p:nvPr>
        </p:nvSpPr>
        <p:spPr>
          <a:xfrm>
            <a:off x="583688" y="455085"/>
            <a:ext cx="11127317" cy="975783"/>
          </a:xfrm>
        </p:spPr>
        <p:txBody>
          <a:bodyPr>
            <a:normAutofit/>
          </a:bodyPr>
          <a:lstStyle/>
          <a:p>
            <a:r>
              <a:rPr lang="en-US" sz="3200" b="1" dirty="0"/>
              <a:t>Today’s Discussion</a:t>
            </a:r>
          </a:p>
        </p:txBody>
      </p:sp>
      <p:sp>
        <p:nvSpPr>
          <p:cNvPr id="12" name="TextBox 11">
            <a:extLst>
              <a:ext uri="{FF2B5EF4-FFF2-40B4-BE49-F238E27FC236}">
                <a16:creationId xmlns:a16="http://schemas.microsoft.com/office/drawing/2014/main" id="{227A289E-9EC1-1C8C-6EAE-122D1C7EA5DF}"/>
              </a:ext>
            </a:extLst>
          </p:cNvPr>
          <p:cNvSpPr txBox="1"/>
          <p:nvPr/>
        </p:nvSpPr>
        <p:spPr>
          <a:xfrm>
            <a:off x="3808869" y="302534"/>
            <a:ext cx="8383131" cy="120032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lumMod val="50000"/>
                  </a:prstClr>
                </a:solidFill>
                <a:effectLst/>
                <a:uLnTx/>
                <a:uFillTx/>
                <a:latin typeface="Calibri" panose="020F0502020204030204"/>
                <a:ea typeface="+mn-ea"/>
                <a:cs typeface="+mn-cs"/>
              </a:rPr>
              <a:t>Building upon our previous discussions on routing protocols, this week we shift our focus to Domain Name System (DNS). We will delve into the operations and functions of DNS, exploring its critical role in translating domain names to IP addresses and facilitating efficient communication across networks.</a:t>
            </a:r>
          </a:p>
        </p:txBody>
      </p:sp>
      <p:sp>
        <p:nvSpPr>
          <p:cNvPr id="22" name="TextBox 21">
            <a:extLst>
              <a:ext uri="{FF2B5EF4-FFF2-40B4-BE49-F238E27FC236}">
                <a16:creationId xmlns:a16="http://schemas.microsoft.com/office/drawing/2014/main" id="{5A7EFF65-A732-E7E4-0A10-09EA48337B02}"/>
              </a:ext>
            </a:extLst>
          </p:cNvPr>
          <p:cNvSpPr txBox="1"/>
          <p:nvPr/>
        </p:nvSpPr>
        <p:spPr>
          <a:xfrm>
            <a:off x="0" y="5382599"/>
            <a:ext cx="8383131" cy="36933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lumMod val="50000"/>
                  </a:prstClr>
                </a:solidFill>
                <a:effectLst/>
                <a:uLnTx/>
                <a:uFillTx/>
                <a:latin typeface="Calibri" panose="020F0502020204030204"/>
                <a:ea typeface="+mn-ea"/>
                <a:cs typeface="+mn-cs"/>
              </a:rPr>
              <a:t>Before we dive into today's topics, let's briefly recap what we covered so far. </a:t>
            </a:r>
          </a:p>
        </p:txBody>
      </p:sp>
      <p:sp>
        <p:nvSpPr>
          <p:cNvPr id="3" name="TextBox 2">
            <a:extLst>
              <a:ext uri="{FF2B5EF4-FFF2-40B4-BE49-F238E27FC236}">
                <a16:creationId xmlns:a16="http://schemas.microsoft.com/office/drawing/2014/main" id="{5C140438-BE0A-8319-78B5-922728087DF5}"/>
              </a:ext>
            </a:extLst>
          </p:cNvPr>
          <p:cNvSpPr txBox="1"/>
          <p:nvPr/>
        </p:nvSpPr>
        <p:spPr>
          <a:xfrm>
            <a:off x="7098929" y="2368761"/>
            <a:ext cx="5093071" cy="203132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lumMod val="50000"/>
                  </a:prstClr>
                </a:solidFill>
                <a:effectLst/>
                <a:uLnTx/>
                <a:uFillTx/>
                <a:latin typeface="Calibri" panose="020F0502020204030204"/>
                <a:ea typeface="+mn-ea"/>
                <a:cs typeface="+mn-cs"/>
              </a:rPr>
              <a:t>Our discussions will encompass the implementation of DNS in a Windows Server environment, covering the setup and configuration of DNS services. We will explore the various components of DNS, including zones, records, and name resolution mechanisms, to gain a comprehensive understanding of how DNS operates within an organizational network.</a:t>
            </a:r>
          </a:p>
        </p:txBody>
      </p:sp>
    </p:spTree>
    <p:extLst>
      <p:ext uri="{BB962C8B-B14F-4D97-AF65-F5344CB8AC3E}">
        <p14:creationId xmlns:p14="http://schemas.microsoft.com/office/powerpoint/2010/main" val="1693028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AE158124-C0C6-CE8D-7B7E-53F8490A39D5}"/>
              </a:ext>
            </a:extLst>
          </p:cNvPr>
          <p:cNvSpPr txBox="1"/>
          <p:nvPr/>
        </p:nvSpPr>
        <p:spPr>
          <a:xfrm>
            <a:off x="4888170" y="469420"/>
            <a:ext cx="2049407" cy="400110"/>
          </a:xfrm>
          <a:prstGeom prst="rect">
            <a:avLst/>
          </a:prstGeom>
          <a:noFill/>
          <a:effectLst>
            <a:outerShdw blurRad="50800" dist="38100" dir="5400000" algn="t" rotWithShape="0">
              <a:prstClr val="black">
                <a:alpha val="40000"/>
              </a:prstClr>
            </a:outerShdw>
          </a:effectLst>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Scan and Share!!!</a:t>
            </a:r>
          </a:p>
        </p:txBody>
      </p:sp>
      <p:pic>
        <p:nvPicPr>
          <p:cNvPr id="3" name="Picture 2" descr="A qr code with a paper crane&#10;&#10;AI-generated content may be incorrect.">
            <a:extLst>
              <a:ext uri="{FF2B5EF4-FFF2-40B4-BE49-F238E27FC236}">
                <a16:creationId xmlns:a16="http://schemas.microsoft.com/office/drawing/2014/main" id="{873DC3B4-654F-2C59-3F1D-7A60993D1A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2847" y="869530"/>
            <a:ext cx="4748645" cy="4748645"/>
          </a:xfrm>
          <a:prstGeom prst="rect">
            <a:avLst/>
          </a:prstGeom>
        </p:spPr>
      </p:pic>
    </p:spTree>
    <p:extLst>
      <p:ext uri="{BB962C8B-B14F-4D97-AF65-F5344CB8AC3E}">
        <p14:creationId xmlns:p14="http://schemas.microsoft.com/office/powerpoint/2010/main" val="3790631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2266121" y="1425843"/>
            <a:ext cx="8675681" cy="3487119"/>
          </a:xfrm>
          <a:solidFill>
            <a:schemeClr val="accent3"/>
          </a:solidFill>
          <a:ln>
            <a:noFill/>
          </a:ln>
        </p:spPr>
        <p:style>
          <a:lnRef idx="0">
            <a:scrgbClr r="0" g="0" b="0"/>
          </a:lnRef>
          <a:fillRef idx="0">
            <a:scrgbClr r="0" g="0" b="0"/>
          </a:fillRef>
          <a:effectRef idx="0">
            <a:scrgbClr r="0" g="0" b="0"/>
          </a:effectRef>
          <a:fontRef idx="minor">
            <a:schemeClr val="lt1"/>
          </a:fontRef>
        </p:style>
        <p:txBody>
          <a:bodyPr/>
          <a:lstStyle/>
          <a:p>
            <a:pPr marL="0" indent="0" algn="l"/>
            <a:r>
              <a:rPr lang="en-US" b="1" dirty="0">
                <a:solidFill>
                  <a:schemeClr val="tx1"/>
                </a:solidFill>
              </a:rPr>
              <a:t>Coursework 1:</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Choose your Hypervisor based on your research (Q.2.1)</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Download (use Evaluation Copy) and Setup your Virtual Machines – as per the topology (Q. 2.2)</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Research on IP Address (Based on the Group Discussion earlier)</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Use Appropriate IP Addressing Scheme to configure your Network</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Test and Troubleshoot (if required) your network.</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Research on Routing and Network Services.</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highlight>
                  <a:srgbClr val="FFFF00"/>
                </a:highlight>
              </a:rPr>
              <a:t>Submit your Coursework 1 –</a:t>
            </a:r>
            <a:r>
              <a:rPr lang="en-GB" b="1" dirty="0">
                <a:solidFill>
                  <a:srgbClr val="FF0000"/>
                </a:solidFill>
                <a:highlight>
                  <a:srgbClr val="FFFF00"/>
                </a:highlight>
              </a:rPr>
              <a:t> 07/03/2025</a:t>
            </a:r>
            <a:r>
              <a:rPr lang="en-GB" dirty="0">
                <a:solidFill>
                  <a:srgbClr val="FF0000"/>
                </a:solidFill>
                <a:highlight>
                  <a:srgbClr val="FFFF00"/>
                </a:highlight>
              </a:rPr>
              <a:t> </a:t>
            </a:r>
          </a:p>
          <a:p>
            <a:pPr marL="342900" indent="-342900" algn="l">
              <a:buBlip>
                <a:blip r:embed="rId3">
                  <a:extLst>
                    <a:ext uri="{96DAC541-7B7A-43D3-8B79-37D633B846F1}">
                      <asvg:svgBlip xmlns:asvg="http://schemas.microsoft.com/office/drawing/2016/SVG/main" r:embed="rId4"/>
                    </a:ext>
                  </a:extLst>
                </a:blip>
              </a:buBlip>
            </a:pPr>
            <a:endParaRPr lang="en-US" b="1" dirty="0">
              <a:solidFill>
                <a:srgbClr val="FF0000"/>
              </a:solidFill>
            </a:endParaRPr>
          </a:p>
          <a:p>
            <a:pPr marL="0" indent="0" algn="l"/>
            <a:endParaRPr lang="en-US" b="1" dirty="0">
              <a:solidFill>
                <a:schemeClr val="tx1"/>
              </a:solidFill>
            </a:endParaRP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2266122" cy="507268"/>
          </a:xfrm>
        </p:spPr>
        <p:txBody>
          <a:bodyPr>
            <a:normAutofit fontScale="90000"/>
          </a:bodyPr>
          <a:lstStyle/>
          <a:p>
            <a:r>
              <a:rPr lang="en-GB" sz="3200"/>
              <a:t>Milestone</a:t>
            </a:r>
          </a:p>
        </p:txBody>
      </p:sp>
      <p:grpSp>
        <p:nvGrpSpPr>
          <p:cNvPr id="9" name="Group 8">
            <a:extLst>
              <a:ext uri="{FF2B5EF4-FFF2-40B4-BE49-F238E27FC236}">
                <a16:creationId xmlns:a16="http://schemas.microsoft.com/office/drawing/2014/main" id="{1E32E8D2-4CD0-7529-4396-5EC73AC62276}"/>
              </a:ext>
            </a:extLst>
          </p:cNvPr>
          <p:cNvGrpSpPr/>
          <p:nvPr/>
        </p:nvGrpSpPr>
        <p:grpSpPr>
          <a:xfrm>
            <a:off x="7445000" y="1679478"/>
            <a:ext cx="3129019" cy="3151257"/>
            <a:chOff x="7660441" y="253634"/>
            <a:chExt cx="3129019" cy="3151257"/>
          </a:xfrm>
        </p:grpSpPr>
        <p:pic>
          <p:nvPicPr>
            <p:cNvPr id="5" name="Graphic 4" descr="Checkbox Checked with solid fill">
              <a:extLst>
                <a:ext uri="{FF2B5EF4-FFF2-40B4-BE49-F238E27FC236}">
                  <a16:creationId xmlns:a16="http://schemas.microsoft.com/office/drawing/2014/main" id="{AA024CED-AB63-2490-1B9C-CDE99CCD1D6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928615" y="253634"/>
              <a:ext cx="507269" cy="507269"/>
            </a:xfrm>
            <a:prstGeom prst="rect">
              <a:avLst/>
            </a:prstGeom>
          </p:spPr>
        </p:pic>
        <p:pic>
          <p:nvPicPr>
            <p:cNvPr id="6" name="Graphic 5" descr="Checkbox Checked with solid fill">
              <a:extLst>
                <a:ext uri="{FF2B5EF4-FFF2-40B4-BE49-F238E27FC236}">
                  <a16:creationId xmlns:a16="http://schemas.microsoft.com/office/drawing/2014/main" id="{2C47EC1D-8B22-51A4-2F18-BFDBC6B8133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928615" y="1006322"/>
              <a:ext cx="507269" cy="507269"/>
            </a:xfrm>
            <a:prstGeom prst="rect">
              <a:avLst/>
            </a:prstGeom>
          </p:spPr>
        </p:pic>
        <p:pic>
          <p:nvPicPr>
            <p:cNvPr id="10" name="Graphic 9" descr="Checkbox Checked with solid fill">
              <a:extLst>
                <a:ext uri="{FF2B5EF4-FFF2-40B4-BE49-F238E27FC236}">
                  <a16:creationId xmlns:a16="http://schemas.microsoft.com/office/drawing/2014/main" id="{C44339E4-81D1-275E-3DC4-B9B6109336A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282191" y="1344240"/>
              <a:ext cx="507269" cy="507269"/>
            </a:xfrm>
            <a:prstGeom prst="rect">
              <a:avLst/>
            </a:prstGeom>
          </p:spPr>
        </p:pic>
        <p:pic>
          <p:nvPicPr>
            <p:cNvPr id="19" name="Graphic 18" descr="Share">
              <a:extLst>
                <a:ext uri="{FF2B5EF4-FFF2-40B4-BE49-F238E27FC236}">
                  <a16:creationId xmlns:a16="http://schemas.microsoft.com/office/drawing/2014/main" id="{739F00D9-8EA1-2E3E-2512-C414FE23480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660441" y="2897622"/>
              <a:ext cx="507269" cy="507269"/>
            </a:xfrm>
            <a:prstGeom prst="rect">
              <a:avLst/>
            </a:prstGeom>
          </p:spPr>
        </p:pic>
      </p:grpSp>
      <p:pic>
        <p:nvPicPr>
          <p:cNvPr id="8" name="Graphic 7" descr="Bullseye with solid fill">
            <a:extLst>
              <a:ext uri="{FF2B5EF4-FFF2-40B4-BE49-F238E27FC236}">
                <a16:creationId xmlns:a16="http://schemas.microsoft.com/office/drawing/2014/main" id="{525C1E14-64F8-BFE5-5524-7D7193D83713}"/>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32464" y="760903"/>
            <a:ext cx="1302792" cy="1302792"/>
          </a:xfrm>
          <a:prstGeom prst="rect">
            <a:avLst/>
          </a:prstGeom>
        </p:spPr>
      </p:pic>
      <p:pic>
        <p:nvPicPr>
          <p:cNvPr id="7" name="Graphic 6" descr="Checkbox Checked with solid fill">
            <a:extLst>
              <a:ext uri="{FF2B5EF4-FFF2-40B4-BE49-F238E27FC236}">
                <a16:creationId xmlns:a16="http://schemas.microsoft.com/office/drawing/2014/main" id="{ECC7F04D-3124-09C8-8430-2AC5C10D136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66749" y="3175365"/>
            <a:ext cx="507269" cy="507269"/>
          </a:xfrm>
          <a:prstGeom prst="rect">
            <a:avLst/>
          </a:prstGeom>
        </p:spPr>
      </p:pic>
      <p:pic>
        <p:nvPicPr>
          <p:cNvPr id="11" name="Graphic 10" descr="Checkbox Checked with solid fill">
            <a:extLst>
              <a:ext uri="{FF2B5EF4-FFF2-40B4-BE49-F238E27FC236}">
                <a16:creationId xmlns:a16="http://schemas.microsoft.com/office/drawing/2014/main" id="{30A286E5-F237-4CC8-2BF4-FABD77533D1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66748" y="3536894"/>
            <a:ext cx="507269" cy="507269"/>
          </a:xfrm>
          <a:prstGeom prst="rect">
            <a:avLst/>
          </a:prstGeom>
        </p:spPr>
      </p:pic>
      <p:pic>
        <p:nvPicPr>
          <p:cNvPr id="12" name="Graphic 11" descr="Checkbox Checked with solid fill">
            <a:extLst>
              <a:ext uri="{FF2B5EF4-FFF2-40B4-BE49-F238E27FC236}">
                <a16:creationId xmlns:a16="http://schemas.microsoft.com/office/drawing/2014/main" id="{CE8BB61C-A30D-B196-7C5B-69C012E57FB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66748" y="3886108"/>
            <a:ext cx="507269" cy="507269"/>
          </a:xfrm>
          <a:prstGeom prst="rect">
            <a:avLst/>
          </a:prstGeom>
        </p:spPr>
      </p:pic>
    </p:spTree>
    <p:extLst>
      <p:ext uri="{BB962C8B-B14F-4D97-AF65-F5344CB8AC3E}">
        <p14:creationId xmlns:p14="http://schemas.microsoft.com/office/powerpoint/2010/main" val="1133856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2266122" y="1425844"/>
            <a:ext cx="9277086" cy="4150272"/>
          </a:xfrm>
          <a:solidFill>
            <a:schemeClr val="accent3"/>
          </a:solidFill>
          <a:ln>
            <a:noFill/>
          </a:ln>
        </p:spPr>
        <p:style>
          <a:lnRef idx="0">
            <a:scrgbClr r="0" g="0" b="0"/>
          </a:lnRef>
          <a:fillRef idx="0">
            <a:scrgbClr r="0" g="0" b="0"/>
          </a:fillRef>
          <a:effectRef idx="0">
            <a:scrgbClr r="0" g="0" b="0"/>
          </a:effectRef>
          <a:fontRef idx="minor">
            <a:schemeClr val="lt1"/>
          </a:fontRef>
        </p:style>
        <p:txBody>
          <a:bodyPr/>
          <a:lstStyle/>
          <a:p>
            <a:pPr marL="0" indent="0" algn="l"/>
            <a:r>
              <a:rPr lang="en-US" b="1" dirty="0">
                <a:solidFill>
                  <a:schemeClr val="tx1"/>
                </a:solidFill>
              </a:rPr>
              <a:t>Coursework 2:</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Coursework 2 – Walkthrough</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highlight>
                  <a:srgbClr val="FFFF00"/>
                </a:highlight>
              </a:rPr>
              <a:t>Plan to work on your Topology – Gannt Chart !!!</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highlight>
                  <a:srgbClr val="FFFF00"/>
                </a:highlight>
              </a:rPr>
              <a:t>Continue with your Topology – Firewall Rules/ Policies</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Installing RRAS Services, AD-DC, DNS, S2S VPN</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Configuring DHCP, Mount Second Disk, Export/ Create User Accounts</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Work on other Aspects (Sharing Disk Drive, IIS Server, RDS)</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Troubleshoot if necessary</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Submit your Coursework 2 </a:t>
            </a:r>
            <a:r>
              <a:rPr lang="en-GB" b="1" dirty="0">
                <a:solidFill>
                  <a:srgbClr val="FF0000"/>
                </a:solidFill>
              </a:rPr>
              <a:t>– 13/05/2024</a:t>
            </a:r>
            <a:r>
              <a:rPr lang="en-GB" dirty="0">
                <a:solidFill>
                  <a:srgbClr val="FF0000"/>
                </a:solidFill>
              </a:rPr>
              <a:t> (Submission prior to 9.00 am before 1</a:t>
            </a:r>
            <a:r>
              <a:rPr lang="en-GB" baseline="30000" dirty="0">
                <a:solidFill>
                  <a:srgbClr val="FF0000"/>
                </a:solidFill>
              </a:rPr>
              <a:t>st</a:t>
            </a:r>
            <a:r>
              <a:rPr lang="en-GB" dirty="0">
                <a:solidFill>
                  <a:srgbClr val="FF0000"/>
                </a:solidFill>
              </a:rPr>
              <a:t> presentation starts)</a:t>
            </a:r>
          </a:p>
          <a:p>
            <a:pPr marL="342900" indent="-342900" algn="l">
              <a:buBlip>
                <a:blip r:embed="rId3">
                  <a:extLst>
                    <a:ext uri="{96DAC541-7B7A-43D3-8B79-37D633B846F1}">
                      <asvg:svgBlip xmlns:asvg="http://schemas.microsoft.com/office/drawing/2016/SVG/main" r:embed="rId4"/>
                    </a:ext>
                  </a:extLst>
                </a:blip>
              </a:buBlip>
            </a:pPr>
            <a:endParaRPr lang="en-US" b="1" dirty="0">
              <a:solidFill>
                <a:srgbClr val="FF0000"/>
              </a:solidFill>
            </a:endParaRPr>
          </a:p>
          <a:p>
            <a:pPr marL="0" indent="0" algn="l"/>
            <a:endParaRPr lang="en-US" b="1" dirty="0">
              <a:solidFill>
                <a:schemeClr val="tx1"/>
              </a:solidFill>
            </a:endParaRP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2266122" cy="507268"/>
          </a:xfrm>
        </p:spPr>
        <p:txBody>
          <a:bodyPr>
            <a:normAutofit fontScale="90000"/>
          </a:bodyPr>
          <a:lstStyle/>
          <a:p>
            <a:r>
              <a:rPr lang="en-GB" sz="3200"/>
              <a:t>Milestone</a:t>
            </a:r>
          </a:p>
        </p:txBody>
      </p:sp>
      <p:pic>
        <p:nvPicPr>
          <p:cNvPr id="8" name="Graphic 7" descr="Bullseye with solid fill">
            <a:extLst>
              <a:ext uri="{FF2B5EF4-FFF2-40B4-BE49-F238E27FC236}">
                <a16:creationId xmlns:a16="http://schemas.microsoft.com/office/drawing/2014/main" id="{525C1E14-64F8-BFE5-5524-7D7193D8371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32464" y="760903"/>
            <a:ext cx="1302792" cy="1302792"/>
          </a:xfrm>
          <a:prstGeom prst="rect">
            <a:avLst/>
          </a:prstGeom>
        </p:spPr>
      </p:pic>
      <p:grpSp>
        <p:nvGrpSpPr>
          <p:cNvPr id="27" name="Group 26">
            <a:extLst>
              <a:ext uri="{FF2B5EF4-FFF2-40B4-BE49-F238E27FC236}">
                <a16:creationId xmlns:a16="http://schemas.microsoft.com/office/drawing/2014/main" id="{090D0C14-D1F9-027F-D99C-6A37778C8AD4}"/>
              </a:ext>
            </a:extLst>
          </p:cNvPr>
          <p:cNvGrpSpPr/>
          <p:nvPr/>
        </p:nvGrpSpPr>
        <p:grpSpPr>
          <a:xfrm>
            <a:off x="9429441" y="1655898"/>
            <a:ext cx="507271" cy="3370228"/>
            <a:chOff x="8460252" y="1695581"/>
            <a:chExt cx="507271" cy="3370228"/>
          </a:xfrm>
        </p:grpSpPr>
        <p:pic>
          <p:nvPicPr>
            <p:cNvPr id="13" name="Graphic 12" descr="Checkbox Checked with solid fill">
              <a:extLst>
                <a:ext uri="{FF2B5EF4-FFF2-40B4-BE49-F238E27FC236}">
                  <a16:creationId xmlns:a16="http://schemas.microsoft.com/office/drawing/2014/main" id="{18C8F78E-4B3A-636B-9F11-3DE11B70D0D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60254" y="1695581"/>
              <a:ext cx="507269" cy="507269"/>
            </a:xfrm>
            <a:prstGeom prst="rect">
              <a:avLst/>
            </a:prstGeom>
          </p:spPr>
        </p:pic>
        <p:pic>
          <p:nvPicPr>
            <p:cNvPr id="21" name="Graphic 20" descr="Checkbox Crossed with solid fill">
              <a:extLst>
                <a:ext uri="{FF2B5EF4-FFF2-40B4-BE49-F238E27FC236}">
                  <a16:creationId xmlns:a16="http://schemas.microsoft.com/office/drawing/2014/main" id="{36A932F6-77FD-E0CC-318B-2D56D079CC1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460252" y="2893691"/>
              <a:ext cx="507269" cy="507269"/>
            </a:xfrm>
            <a:prstGeom prst="rect">
              <a:avLst/>
            </a:prstGeom>
          </p:spPr>
        </p:pic>
        <p:pic>
          <p:nvPicPr>
            <p:cNvPr id="22" name="Graphic 21" descr="Checkbox Crossed with solid fill">
              <a:extLst>
                <a:ext uri="{FF2B5EF4-FFF2-40B4-BE49-F238E27FC236}">
                  <a16:creationId xmlns:a16="http://schemas.microsoft.com/office/drawing/2014/main" id="{0D534D5C-5350-62A7-AC04-2CB316F0EE0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460253" y="3610795"/>
              <a:ext cx="507269" cy="507269"/>
            </a:xfrm>
            <a:prstGeom prst="rect">
              <a:avLst/>
            </a:prstGeom>
          </p:spPr>
        </p:pic>
        <p:pic>
          <p:nvPicPr>
            <p:cNvPr id="23" name="Graphic 22" descr="Checkbox Crossed with solid fill">
              <a:extLst>
                <a:ext uri="{FF2B5EF4-FFF2-40B4-BE49-F238E27FC236}">
                  <a16:creationId xmlns:a16="http://schemas.microsoft.com/office/drawing/2014/main" id="{94FE0C16-6B53-104C-C5D6-57B18102118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460252" y="3965665"/>
              <a:ext cx="507269" cy="507269"/>
            </a:xfrm>
            <a:prstGeom prst="rect">
              <a:avLst/>
            </a:prstGeom>
          </p:spPr>
        </p:pic>
        <p:pic>
          <p:nvPicPr>
            <p:cNvPr id="26" name="Graphic 25" descr="Share">
              <a:extLst>
                <a:ext uri="{FF2B5EF4-FFF2-40B4-BE49-F238E27FC236}">
                  <a16:creationId xmlns:a16="http://schemas.microsoft.com/office/drawing/2014/main" id="{E15F72C7-FAC3-892E-A42D-24CF833A0940}"/>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515008" y="4668054"/>
              <a:ext cx="397755" cy="397755"/>
            </a:xfrm>
            <a:prstGeom prst="rect">
              <a:avLst/>
            </a:prstGeom>
          </p:spPr>
        </p:pic>
      </p:grpSp>
      <p:pic>
        <p:nvPicPr>
          <p:cNvPr id="6" name="Graphic 5" descr="Checkbox Crossed with solid fill">
            <a:extLst>
              <a:ext uri="{FF2B5EF4-FFF2-40B4-BE49-F238E27FC236}">
                <a16:creationId xmlns:a16="http://schemas.microsoft.com/office/drawing/2014/main" id="{DB4F9E9A-934A-12A7-86D1-D1CB2A058BB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897178" y="3177115"/>
            <a:ext cx="507269" cy="507269"/>
          </a:xfrm>
          <a:prstGeom prst="rect">
            <a:avLst/>
          </a:prstGeom>
        </p:spPr>
      </p:pic>
      <p:pic>
        <p:nvPicPr>
          <p:cNvPr id="4" name="Graphic 3" descr="Checkbox Checked with solid fill">
            <a:extLst>
              <a:ext uri="{FF2B5EF4-FFF2-40B4-BE49-F238E27FC236}">
                <a16:creationId xmlns:a16="http://schemas.microsoft.com/office/drawing/2014/main" id="{7B637F9E-6E79-0804-729C-D3A5F632E95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429441" y="2063695"/>
            <a:ext cx="507269" cy="507269"/>
          </a:xfrm>
          <a:prstGeom prst="rect">
            <a:avLst/>
          </a:prstGeom>
        </p:spPr>
      </p:pic>
      <p:pic>
        <p:nvPicPr>
          <p:cNvPr id="7" name="Graphic 6" descr="Checkbox Checked with solid fill">
            <a:extLst>
              <a:ext uri="{FF2B5EF4-FFF2-40B4-BE49-F238E27FC236}">
                <a16:creationId xmlns:a16="http://schemas.microsoft.com/office/drawing/2014/main" id="{3FCF3E4C-3A3C-61E4-639C-5E62913766A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423642" y="2445614"/>
            <a:ext cx="507269" cy="507269"/>
          </a:xfrm>
          <a:prstGeom prst="rect">
            <a:avLst/>
          </a:prstGeom>
        </p:spPr>
      </p:pic>
    </p:spTree>
    <p:extLst>
      <p:ext uri="{BB962C8B-B14F-4D97-AF65-F5344CB8AC3E}">
        <p14:creationId xmlns:p14="http://schemas.microsoft.com/office/powerpoint/2010/main" val="986385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raphic 13" descr="Drawing Figure outline">
            <a:extLst>
              <a:ext uri="{FF2B5EF4-FFF2-40B4-BE49-F238E27FC236}">
                <a16:creationId xmlns:a16="http://schemas.microsoft.com/office/drawing/2014/main" id="{44675255-F6A8-4207-1C7B-F9328ACBF3F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4663" y="937109"/>
            <a:ext cx="914400" cy="914400"/>
          </a:xfrm>
          <a:prstGeom prst="rect">
            <a:avLst/>
          </a:prstGeom>
        </p:spPr>
      </p:pic>
      <p:sp>
        <p:nvSpPr>
          <p:cNvPr id="15" name="Title 2">
            <a:extLst>
              <a:ext uri="{FF2B5EF4-FFF2-40B4-BE49-F238E27FC236}">
                <a16:creationId xmlns:a16="http://schemas.microsoft.com/office/drawing/2014/main" id="{A907E4A1-B138-78CA-B282-6BCB1ACB0785}"/>
              </a:ext>
            </a:extLst>
          </p:cNvPr>
          <p:cNvSpPr txBox="1">
            <a:spLocks/>
          </p:cNvSpPr>
          <p:nvPr/>
        </p:nvSpPr>
        <p:spPr bwMode="auto">
          <a:xfrm>
            <a:off x="0" y="195515"/>
            <a:ext cx="2266122" cy="507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200" b="0" i="0" u="none" strike="noStrike" kern="1200" cap="none" spc="0" normalizeH="0" baseline="0" noProof="0" dirty="0">
                <a:ln>
                  <a:noFill/>
                </a:ln>
                <a:solidFill>
                  <a:srgbClr val="004C69"/>
                </a:solidFill>
                <a:effectLst/>
                <a:uLnTx/>
                <a:uFillTx/>
                <a:latin typeface="Calibri Light" panose="020F0302020204030204"/>
                <a:ea typeface="+mj-ea"/>
                <a:cs typeface="+mj-cs"/>
              </a:rPr>
              <a:t>Action</a:t>
            </a:r>
          </a:p>
        </p:txBody>
      </p:sp>
      <p:sp>
        <p:nvSpPr>
          <p:cNvPr id="16" name="Content Placeholder 1">
            <a:extLst>
              <a:ext uri="{FF2B5EF4-FFF2-40B4-BE49-F238E27FC236}">
                <a16:creationId xmlns:a16="http://schemas.microsoft.com/office/drawing/2014/main" id="{AE91491C-5726-DD4B-7A37-6E6E152CB830}"/>
              </a:ext>
            </a:extLst>
          </p:cNvPr>
          <p:cNvSpPr txBox="1">
            <a:spLocks/>
          </p:cNvSpPr>
          <p:nvPr/>
        </p:nvSpPr>
        <p:spPr>
          <a:xfrm>
            <a:off x="1479064" y="195515"/>
            <a:ext cx="10547622" cy="5290886"/>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lIns="91420" tIns="45710" rIns="91420" bIns="45710" rtlCol="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kern="1200" baseline="0">
                <a:solidFill>
                  <a:schemeClr val="bg1"/>
                </a:solidFill>
                <a:latin typeface="+mn-lt"/>
                <a:ea typeface="+mn-ea"/>
                <a:cs typeface="CiscoSans ExtraLight"/>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u="none" strike="noStrike" kern="1200" cap="none" spc="0" normalizeH="0" baseline="0" noProof="0" dirty="0">
                <a:ln>
                  <a:noFill/>
                </a:ln>
                <a:solidFill>
                  <a:prstClr val="black"/>
                </a:solidFill>
                <a:effectLst/>
                <a:uLnTx/>
                <a:uFillTx/>
                <a:latin typeface="Calibri" panose="020F0502020204030204"/>
                <a:ea typeface="+mn-ea"/>
              </a:rPr>
              <a:t>As we conclude today's lecture on DNS, I trust you </a:t>
            </a:r>
            <a:r>
              <a:rPr kumimoji="0" lang="en-US" sz="2000" b="0" u="none" strike="noStrike" kern="1200" cap="none" spc="0" normalizeH="0" baseline="0" noProof="0" dirty="0">
                <a:ln>
                  <a:noFill/>
                </a:ln>
                <a:solidFill>
                  <a:prstClr val="black">
                    <a:lumMod val="50000"/>
                  </a:prstClr>
                </a:solidFill>
                <a:effectLst/>
                <a:uLnTx/>
                <a:uFillTx/>
                <a:latin typeface="Calibri" panose="020F0502020204030204"/>
                <a:ea typeface="+mn-ea"/>
                <a:cs typeface="+mn-cs"/>
              </a:rPr>
              <a:t>equip yourselves with the knowledge and skills necessary to effectively deploy, configure, and manage DNS services in a Windows Server environment. Through practical examples and hands-on exercises, we will strengthen our understanding of DNS operations and its significance in maintaining a robust and reliable network infrastructure.</a:t>
            </a:r>
          </a:p>
          <a:p>
            <a:pPr marL="0" marR="0" lvl="0" indent="0" algn="just" defTabSz="457105" rtl="0" eaLnBrk="1" fontAlgn="auto" latinLnBrk="0" hangingPunct="1">
              <a:lnSpc>
                <a:spcPct val="100000"/>
              </a:lnSpc>
              <a:spcBef>
                <a:spcPct val="20000"/>
              </a:spcBef>
              <a:spcAft>
                <a:spcPts val="0"/>
              </a:spcAft>
              <a:buClrTx/>
              <a:buSzTx/>
              <a:buFont typeface="Arial"/>
              <a:buNone/>
              <a:tabLst/>
              <a:defRPr/>
            </a:pPr>
            <a:r>
              <a:rPr kumimoji="0" lang="en-US" sz="2000" b="0" u="none" strike="noStrike" kern="1200" cap="none" spc="0" normalizeH="0" baseline="0" noProof="0" dirty="0">
                <a:ln>
                  <a:noFill/>
                </a:ln>
                <a:solidFill>
                  <a:prstClr val="black"/>
                </a:solidFill>
                <a:effectLst/>
                <a:uLnTx/>
                <a:uFillTx/>
                <a:latin typeface="Calibri" panose="020F0502020204030204"/>
                <a:ea typeface="+mn-ea"/>
              </a:rPr>
              <a:t>With this foundational knowledge in place, I encourage you to </a:t>
            </a:r>
          </a:p>
          <a:p>
            <a:pPr marL="342900" marR="0" lvl="0" indent="-342900" algn="just" defTabSz="457105" rtl="0" eaLnBrk="1" fontAlgn="auto" latinLnBrk="0" hangingPunct="1">
              <a:lnSpc>
                <a:spcPct val="100000"/>
              </a:lnSpc>
              <a:spcBef>
                <a:spcPct val="20000"/>
              </a:spcBef>
              <a:spcAft>
                <a:spcPts val="0"/>
              </a:spcAft>
              <a:buClrTx/>
              <a:buSzTx/>
              <a:buFont typeface="Arial"/>
              <a:buBlip>
                <a:blip r:embed="rId5">
                  <a:extLst>
                    <a:ext uri="{96DAC541-7B7A-43D3-8B79-37D633B846F1}">
                      <asvg:svgBlip xmlns:asvg="http://schemas.microsoft.com/office/drawing/2016/SVG/main" r:embed="rId6"/>
                    </a:ext>
                  </a:extLst>
                </a:blip>
              </a:buBlip>
              <a:tabLst/>
              <a:defRPr/>
            </a:pPr>
            <a:r>
              <a:rPr kumimoji="0" lang="en-US" sz="2000" b="0" u="none" strike="noStrike" kern="1200" cap="none" spc="0" normalizeH="0" baseline="0" noProof="0" dirty="0">
                <a:ln>
                  <a:noFill/>
                </a:ln>
                <a:solidFill>
                  <a:prstClr val="black"/>
                </a:solidFill>
                <a:effectLst/>
                <a:uLnTx/>
                <a:uFillTx/>
                <a:latin typeface="Calibri" panose="020F0502020204030204"/>
                <a:ea typeface="+mn-ea"/>
              </a:rPr>
              <a:t>Continue your research on Task 1,2 and 3.</a:t>
            </a:r>
          </a:p>
          <a:p>
            <a:pPr marL="342900" marR="0" lvl="0" indent="-342900" algn="just" defTabSz="457105" rtl="0" eaLnBrk="1" fontAlgn="auto" latinLnBrk="0" hangingPunct="1">
              <a:lnSpc>
                <a:spcPct val="100000"/>
              </a:lnSpc>
              <a:spcBef>
                <a:spcPct val="20000"/>
              </a:spcBef>
              <a:spcAft>
                <a:spcPts val="0"/>
              </a:spcAft>
              <a:buClrTx/>
              <a:buSzTx/>
              <a:buFont typeface="Arial"/>
              <a:buBlip>
                <a:blip r:embed="rId5">
                  <a:extLst>
                    <a:ext uri="{96DAC541-7B7A-43D3-8B79-37D633B846F1}">
                      <asvg:svgBlip xmlns:asvg="http://schemas.microsoft.com/office/drawing/2016/SVG/main" r:embed="rId6"/>
                    </a:ext>
                  </a:extLst>
                </a:blip>
              </a:buBlip>
              <a:tabLst/>
              <a:defRPr/>
            </a:pPr>
            <a:r>
              <a:rPr lang="en-US" dirty="0">
                <a:solidFill>
                  <a:prstClr val="black"/>
                </a:solidFill>
                <a:latin typeface="Calibri" panose="020F0502020204030204"/>
              </a:rPr>
              <a:t>Start working on your practical implementation – task 4 – 4.1, 4.3, 4.4 and 4.5</a:t>
            </a:r>
          </a:p>
          <a:p>
            <a:pPr marL="342900" indent="-342900" algn="just">
              <a:buBlip>
                <a:blip r:embed="rId5">
                  <a:extLst>
                    <a:ext uri="{96DAC541-7B7A-43D3-8B79-37D633B846F1}">
                      <asvg:svgBlip xmlns:asvg="http://schemas.microsoft.com/office/drawing/2016/SVG/main" r:embed="rId6"/>
                    </a:ext>
                  </a:extLst>
                </a:blip>
              </a:buBlip>
            </a:pPr>
            <a:r>
              <a:rPr kumimoji="0" lang="en-US" sz="2000" b="0" u="none" strike="noStrike" kern="1200" cap="none" spc="0" normalizeH="0" baseline="0" noProof="0" dirty="0">
                <a:ln>
                  <a:noFill/>
                </a:ln>
                <a:solidFill>
                  <a:prstClr val="black"/>
                </a:solidFill>
                <a:effectLst/>
                <a:uLnTx/>
                <a:uFillTx/>
                <a:latin typeface="Calibri" panose="020F0502020204030204"/>
                <a:ea typeface="+mn-ea"/>
              </a:rPr>
              <a:t>You shall also work on </a:t>
            </a:r>
            <a:r>
              <a:rPr lang="en-US" dirty="0">
                <a:solidFill>
                  <a:prstClr val="black"/>
                </a:solidFill>
                <a:latin typeface="Calibri" panose="020F0502020204030204"/>
              </a:rPr>
              <a:t>your practical implementation – task 5 – 5.1 and 5.3</a:t>
            </a:r>
            <a:endParaRPr kumimoji="0" lang="en-US" sz="2400" b="0" u="none" strike="noStrike" kern="1200" cap="none" spc="0" normalizeH="0" baseline="0" noProof="0" dirty="0">
              <a:ln>
                <a:noFill/>
              </a:ln>
              <a:solidFill>
                <a:prstClr val="black"/>
              </a:solidFill>
              <a:effectLst/>
              <a:uLnTx/>
              <a:uFillTx/>
              <a:latin typeface="Calibri" panose="020F0502020204030204"/>
              <a:ea typeface="+mn-ea"/>
            </a:endParaRPr>
          </a:p>
          <a:p>
            <a:pPr marL="342900" marR="0" lvl="0" indent="-342900" algn="just" defTabSz="457105" rtl="0" eaLnBrk="1" fontAlgn="auto" latinLnBrk="0" hangingPunct="1">
              <a:lnSpc>
                <a:spcPct val="100000"/>
              </a:lnSpc>
              <a:spcBef>
                <a:spcPct val="20000"/>
              </a:spcBef>
              <a:spcAft>
                <a:spcPts val="0"/>
              </a:spcAft>
              <a:buClrTx/>
              <a:buSzTx/>
              <a:buFont typeface="Arial"/>
              <a:buBlip>
                <a:blip r:embed="rId5">
                  <a:extLst>
                    <a:ext uri="{96DAC541-7B7A-43D3-8B79-37D633B846F1}">
                      <asvg:svgBlip xmlns:asvg="http://schemas.microsoft.com/office/drawing/2016/SVG/main" r:embed="rId6"/>
                    </a:ext>
                  </a:extLst>
                </a:blip>
              </a:buBlip>
              <a:tabLst/>
              <a:defRPr/>
            </a:pPr>
            <a:endParaRPr kumimoji="0" lang="en-US" sz="2000" b="0" u="none" strike="noStrike" kern="1200" cap="none" spc="0" normalizeH="0" baseline="0" noProof="0" dirty="0">
              <a:ln>
                <a:noFill/>
              </a:ln>
              <a:solidFill>
                <a:prstClr val="black"/>
              </a:solidFill>
              <a:effectLst/>
              <a:uLnTx/>
              <a:uFillTx/>
              <a:latin typeface="Calibri" panose="020F0502020204030204"/>
              <a:ea typeface="+mn-ea"/>
            </a:endParaRPr>
          </a:p>
        </p:txBody>
      </p:sp>
    </p:spTree>
    <p:extLst>
      <p:ext uri="{BB962C8B-B14F-4D97-AF65-F5344CB8AC3E}">
        <p14:creationId xmlns:p14="http://schemas.microsoft.com/office/powerpoint/2010/main" val="683668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9E07C040-406B-E55A-2A51-C9D654FBCA99}"/>
              </a:ext>
            </a:extLst>
          </p:cNvPr>
          <p:cNvPicPr>
            <a:picLocks noChangeAspect="1"/>
          </p:cNvPicPr>
          <p:nvPr/>
        </p:nvPicPr>
        <p:blipFill>
          <a:blip r:embed="rId2"/>
          <a:stretch>
            <a:fillRect/>
          </a:stretch>
        </p:blipFill>
        <p:spPr>
          <a:xfrm>
            <a:off x="80256" y="0"/>
            <a:ext cx="3411535" cy="2402907"/>
          </a:xfrm>
          <a:prstGeom prst="rect">
            <a:avLst/>
          </a:prstGeom>
        </p:spPr>
      </p:pic>
      <p:sp>
        <p:nvSpPr>
          <p:cNvPr id="13" name="Cloud 12">
            <a:extLst>
              <a:ext uri="{FF2B5EF4-FFF2-40B4-BE49-F238E27FC236}">
                <a16:creationId xmlns:a16="http://schemas.microsoft.com/office/drawing/2014/main" id="{E5D10C2D-B34C-D8C1-7B5A-B5C49304E539}"/>
              </a:ext>
            </a:extLst>
          </p:cNvPr>
          <p:cNvSpPr/>
          <p:nvPr/>
        </p:nvSpPr>
        <p:spPr>
          <a:xfrm>
            <a:off x="2992582" y="186780"/>
            <a:ext cx="6276109" cy="5552566"/>
          </a:xfrm>
          <a:prstGeom prst="cloud">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pic>
        <p:nvPicPr>
          <p:cNvPr id="9" name="Picture 8">
            <a:extLst>
              <a:ext uri="{FF2B5EF4-FFF2-40B4-BE49-F238E27FC236}">
                <a16:creationId xmlns:a16="http://schemas.microsoft.com/office/drawing/2014/main" id="{04367386-38E3-D381-AE6D-C75706E8BBAB}"/>
              </a:ext>
            </a:extLst>
          </p:cNvPr>
          <p:cNvPicPr>
            <a:picLocks noChangeAspect="1"/>
          </p:cNvPicPr>
          <p:nvPr/>
        </p:nvPicPr>
        <p:blipFill rotWithShape="1">
          <a:blip r:embed="rId3">
            <a:extLst>
              <a:ext uri="{28A0092B-C50C-407E-A947-70E740481C1C}">
                <a14:useLocalDpi xmlns:a14="http://schemas.microsoft.com/office/drawing/2010/main" val="0"/>
              </a:ext>
            </a:extLst>
          </a:blip>
          <a:srcRect l="4654" t="19055" r="21228" b="7829"/>
          <a:stretch/>
        </p:blipFill>
        <p:spPr bwMode="auto">
          <a:xfrm>
            <a:off x="3434627" y="1266771"/>
            <a:ext cx="4784582" cy="3539673"/>
          </a:xfrm>
          <a:prstGeom prst="rect">
            <a:avLst/>
          </a:prstGeom>
          <a:noFill/>
          <a:ln>
            <a:noFill/>
          </a:ln>
          <a:extLst>
            <a:ext uri="{53640926-AAD7-44D8-BBD7-CCE9431645EC}">
              <a14:shadowObscured xmlns:a14="http://schemas.microsoft.com/office/drawing/2010/main"/>
            </a:ext>
          </a:extLst>
        </p:spPr>
      </p:pic>
      <mc:AlternateContent xmlns:mc="http://schemas.openxmlformats.org/markup-compatibility/2006">
        <mc:Choice xmlns:p14="http://schemas.microsoft.com/office/powerpoint/2010/main" Requires="p14">
          <p:contentPart p14:bwMode="auto" r:id="rId4">
            <p14:nvContentPartPr>
              <p14:cNvPr id="12" name="Ink 11">
                <a:extLst>
                  <a:ext uri="{FF2B5EF4-FFF2-40B4-BE49-F238E27FC236}">
                    <a16:creationId xmlns:a16="http://schemas.microsoft.com/office/drawing/2014/main" id="{B10920E0-9DC9-D86F-B0DE-C2989D87E52C}"/>
                  </a:ext>
                </a:extLst>
              </p14:cNvPr>
              <p14:cNvContentPartPr/>
              <p14:nvPr/>
            </p14:nvContentPartPr>
            <p14:xfrm>
              <a:off x="5562775" y="1963881"/>
              <a:ext cx="635" cy="1190263"/>
            </p14:xfrm>
          </p:contentPart>
        </mc:Choice>
        <mc:Fallback>
          <p:pic>
            <p:nvPicPr>
              <p:cNvPr id="12" name="Ink 11">
                <a:extLst>
                  <a:ext uri="{FF2B5EF4-FFF2-40B4-BE49-F238E27FC236}">
                    <a16:creationId xmlns:a16="http://schemas.microsoft.com/office/drawing/2014/main" id="{B10920E0-9DC9-D86F-B0DE-C2989D87E52C}"/>
                  </a:ext>
                </a:extLst>
              </p:cNvPr>
              <p:cNvPicPr/>
              <p:nvPr/>
            </p:nvPicPr>
            <p:blipFill>
              <a:blip r:embed="rId5"/>
              <a:stretch>
                <a:fillRect/>
              </a:stretch>
            </p:blipFill>
            <p:spPr>
              <a:xfrm>
                <a:off x="5467525" y="1855904"/>
                <a:ext cx="190500" cy="1405856"/>
              </a:xfrm>
              <a:prstGeom prst="rect">
                <a:avLst/>
              </a:prstGeom>
            </p:spPr>
          </p:pic>
        </mc:Fallback>
      </mc:AlternateContent>
      <p:pic>
        <p:nvPicPr>
          <p:cNvPr id="10" name="Picture 9">
            <a:extLst>
              <a:ext uri="{FF2B5EF4-FFF2-40B4-BE49-F238E27FC236}">
                <a16:creationId xmlns:a16="http://schemas.microsoft.com/office/drawing/2014/main" id="{A13090D3-5818-D859-80CC-6FC274CF0695}"/>
              </a:ext>
            </a:extLst>
          </p:cNvPr>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5372275" y="1796044"/>
            <a:ext cx="381000" cy="247650"/>
          </a:xfrm>
          <a:prstGeom prst="rect">
            <a:avLst/>
          </a:prstGeom>
          <a:noFill/>
          <a:ln>
            <a:noFill/>
          </a:ln>
        </p:spPr>
      </p:pic>
      <p:pic>
        <p:nvPicPr>
          <p:cNvPr id="11" name="Picture 10">
            <a:extLst>
              <a:ext uri="{FF2B5EF4-FFF2-40B4-BE49-F238E27FC236}">
                <a16:creationId xmlns:a16="http://schemas.microsoft.com/office/drawing/2014/main" id="{A13090D3-5818-D859-80CC-6FC274CF0695}"/>
              </a:ext>
            </a:extLst>
          </p:cNvPr>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5372275" y="3051801"/>
            <a:ext cx="381000" cy="247650"/>
          </a:xfrm>
          <a:prstGeom prst="rect">
            <a:avLst/>
          </a:prstGeom>
          <a:noFill/>
          <a:ln>
            <a:noFill/>
          </a:ln>
        </p:spPr>
      </p:pic>
      <p:pic>
        <p:nvPicPr>
          <p:cNvPr id="15" name="Graphic 14" descr="Remote control outline">
            <a:extLst>
              <a:ext uri="{FF2B5EF4-FFF2-40B4-BE49-F238E27FC236}">
                <a16:creationId xmlns:a16="http://schemas.microsoft.com/office/drawing/2014/main" id="{38A14006-358C-96FF-57BF-38879348498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420157" y="716053"/>
            <a:ext cx="550718" cy="550718"/>
          </a:xfrm>
          <a:prstGeom prst="rect">
            <a:avLst/>
          </a:prstGeom>
        </p:spPr>
      </p:pic>
      <p:pic>
        <p:nvPicPr>
          <p:cNvPr id="25" name="Graphic 24" descr="Add with solid fill">
            <a:extLst>
              <a:ext uri="{FF2B5EF4-FFF2-40B4-BE49-F238E27FC236}">
                <a16:creationId xmlns:a16="http://schemas.microsoft.com/office/drawing/2014/main" id="{78178BE7-F955-36BA-52A1-561047E665D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428417" y="1266771"/>
            <a:ext cx="365631" cy="365631"/>
          </a:xfrm>
          <a:prstGeom prst="rect">
            <a:avLst/>
          </a:prstGeom>
        </p:spPr>
      </p:pic>
      <p:pic>
        <p:nvPicPr>
          <p:cNvPr id="26" name="Graphic 25" descr="Add with solid fill">
            <a:extLst>
              <a:ext uri="{FF2B5EF4-FFF2-40B4-BE49-F238E27FC236}">
                <a16:creationId xmlns:a16="http://schemas.microsoft.com/office/drawing/2014/main" id="{29DF2DA5-0E17-DB95-A0D4-BEB298F2F4E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443894" y="2667450"/>
            <a:ext cx="365631" cy="365631"/>
          </a:xfrm>
          <a:prstGeom prst="rect">
            <a:avLst/>
          </a:prstGeom>
        </p:spPr>
      </p:pic>
      <p:pic>
        <p:nvPicPr>
          <p:cNvPr id="27" name="Graphic 26" descr="Add with solid fill">
            <a:extLst>
              <a:ext uri="{FF2B5EF4-FFF2-40B4-BE49-F238E27FC236}">
                <a16:creationId xmlns:a16="http://schemas.microsoft.com/office/drawing/2014/main" id="{165FFA40-2949-838E-3625-E32C38F703C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913184" y="2667451"/>
            <a:ext cx="365631" cy="365631"/>
          </a:xfrm>
          <a:prstGeom prst="rect">
            <a:avLst/>
          </a:prstGeom>
        </p:spPr>
      </p:pic>
      <p:pic>
        <p:nvPicPr>
          <p:cNvPr id="29" name="Graphic 28" descr="Question Mark with solid fill">
            <a:extLst>
              <a:ext uri="{FF2B5EF4-FFF2-40B4-BE49-F238E27FC236}">
                <a16:creationId xmlns:a16="http://schemas.microsoft.com/office/drawing/2014/main" id="{521A607F-ABB4-C7E3-A8A8-B45C2780E44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736357" y="2529157"/>
            <a:ext cx="366472" cy="366472"/>
          </a:xfrm>
          <a:prstGeom prst="rect">
            <a:avLst/>
          </a:prstGeom>
        </p:spPr>
      </p:pic>
      <p:pic>
        <p:nvPicPr>
          <p:cNvPr id="30" name="Graphic 29" descr="Question Mark with solid fill">
            <a:extLst>
              <a:ext uri="{FF2B5EF4-FFF2-40B4-BE49-F238E27FC236}">
                <a16:creationId xmlns:a16="http://schemas.microsoft.com/office/drawing/2014/main" id="{ED0283FC-9DA1-2631-947A-4D558EACF7D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116318" y="2511531"/>
            <a:ext cx="366472" cy="366472"/>
          </a:xfrm>
          <a:prstGeom prst="rect">
            <a:avLst/>
          </a:prstGeom>
        </p:spPr>
      </p:pic>
      <p:sp>
        <p:nvSpPr>
          <p:cNvPr id="33" name="Content Placeholder 2">
            <a:extLst>
              <a:ext uri="{FF2B5EF4-FFF2-40B4-BE49-F238E27FC236}">
                <a16:creationId xmlns:a16="http://schemas.microsoft.com/office/drawing/2014/main" id="{D54C2E6E-89AF-F250-5D0B-1D9283AE0A81}"/>
              </a:ext>
            </a:extLst>
          </p:cNvPr>
          <p:cNvSpPr>
            <a:spLocks noGrp="1"/>
          </p:cNvSpPr>
          <p:nvPr>
            <p:ph idx="1"/>
          </p:nvPr>
        </p:nvSpPr>
        <p:spPr>
          <a:xfrm>
            <a:off x="7993005" y="361144"/>
            <a:ext cx="4008915" cy="365632"/>
          </a:xfrm>
        </p:spPr>
        <p:txBody>
          <a:bodyPr>
            <a:noAutofit/>
          </a:bodyPr>
          <a:lstStyle/>
          <a:p>
            <a:pPr algn="just">
              <a:buFont typeface="Courier New" panose="02070309020205020404" pitchFamily="49" charset="0"/>
              <a:buChar char="o"/>
            </a:pPr>
            <a:r>
              <a:rPr lang="en-US" altLang="en-US" sz="1600" dirty="0">
                <a:latin typeface="Constantia" pitchFamily="18" charset="0"/>
              </a:rPr>
              <a:t>Create a Domain and Promote DC (1.3)</a:t>
            </a:r>
          </a:p>
        </p:txBody>
      </p:sp>
      <p:sp>
        <p:nvSpPr>
          <p:cNvPr id="34" name="Content Placeholder 2">
            <a:extLst>
              <a:ext uri="{FF2B5EF4-FFF2-40B4-BE49-F238E27FC236}">
                <a16:creationId xmlns:a16="http://schemas.microsoft.com/office/drawing/2014/main" id="{3AB4B190-1472-C755-5E3F-8F88CB6CDB95}"/>
              </a:ext>
            </a:extLst>
          </p:cNvPr>
          <p:cNvSpPr txBox="1">
            <a:spLocks/>
          </p:cNvSpPr>
          <p:nvPr/>
        </p:nvSpPr>
        <p:spPr>
          <a:xfrm>
            <a:off x="7993004" y="807749"/>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latin typeface="Constantia" pitchFamily="18" charset="0"/>
              </a:rPr>
              <a:t>Join Client S1 to the Domain (1.10)</a:t>
            </a:r>
          </a:p>
        </p:txBody>
      </p:sp>
      <p:sp>
        <p:nvSpPr>
          <p:cNvPr id="35" name="Content Placeholder 2">
            <a:extLst>
              <a:ext uri="{FF2B5EF4-FFF2-40B4-BE49-F238E27FC236}">
                <a16:creationId xmlns:a16="http://schemas.microsoft.com/office/drawing/2014/main" id="{BCBDD87E-B498-C7F8-13F5-F2360286388F}"/>
              </a:ext>
            </a:extLst>
          </p:cNvPr>
          <p:cNvSpPr txBox="1">
            <a:spLocks/>
          </p:cNvSpPr>
          <p:nvPr/>
        </p:nvSpPr>
        <p:spPr>
          <a:xfrm>
            <a:off x="7993004" y="1201453"/>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latin typeface="Constantia" pitchFamily="18" charset="0"/>
              </a:rPr>
              <a:t>RRAS (1.1)</a:t>
            </a:r>
          </a:p>
        </p:txBody>
      </p:sp>
      <p:sp>
        <p:nvSpPr>
          <p:cNvPr id="36" name="Content Placeholder 2">
            <a:extLst>
              <a:ext uri="{FF2B5EF4-FFF2-40B4-BE49-F238E27FC236}">
                <a16:creationId xmlns:a16="http://schemas.microsoft.com/office/drawing/2014/main" id="{10A04F45-0B8F-A102-694F-C9AA791CA52E}"/>
              </a:ext>
            </a:extLst>
          </p:cNvPr>
          <p:cNvSpPr txBox="1">
            <a:spLocks/>
          </p:cNvSpPr>
          <p:nvPr/>
        </p:nvSpPr>
        <p:spPr>
          <a:xfrm>
            <a:off x="7993003" y="1924264"/>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latin typeface="Constantia" pitchFamily="18" charset="0"/>
              </a:rPr>
              <a:t>IP Forwarding in Debian Server (2.1)</a:t>
            </a:r>
          </a:p>
        </p:txBody>
      </p:sp>
      <p:sp>
        <p:nvSpPr>
          <p:cNvPr id="39" name="Content Placeholder 2">
            <a:extLst>
              <a:ext uri="{FF2B5EF4-FFF2-40B4-BE49-F238E27FC236}">
                <a16:creationId xmlns:a16="http://schemas.microsoft.com/office/drawing/2014/main" id="{FBA3F912-1453-F4F0-BE13-D26168AE3289}"/>
              </a:ext>
            </a:extLst>
          </p:cNvPr>
          <p:cNvSpPr txBox="1">
            <a:spLocks/>
          </p:cNvSpPr>
          <p:nvPr/>
        </p:nvSpPr>
        <p:spPr>
          <a:xfrm>
            <a:off x="7993003" y="1567085"/>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latin typeface="Constantia" pitchFamily="18" charset="0"/>
              </a:rPr>
              <a:t>S2S VPN (1.2)</a:t>
            </a:r>
          </a:p>
        </p:txBody>
      </p:sp>
      <p:sp>
        <p:nvSpPr>
          <p:cNvPr id="40" name="Content Placeholder 2">
            <a:extLst>
              <a:ext uri="{FF2B5EF4-FFF2-40B4-BE49-F238E27FC236}">
                <a16:creationId xmlns:a16="http://schemas.microsoft.com/office/drawing/2014/main" id="{8C3E144F-F8FC-97AE-7008-89313D35743A}"/>
              </a:ext>
            </a:extLst>
          </p:cNvPr>
          <p:cNvSpPr txBox="1">
            <a:spLocks/>
          </p:cNvSpPr>
          <p:nvPr/>
        </p:nvSpPr>
        <p:spPr>
          <a:xfrm>
            <a:off x="7993003" y="2329135"/>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latin typeface="Constantia" pitchFamily="18" charset="0"/>
              </a:rPr>
              <a:t>S2S VPN – Establish Connectivity between all devices (2.2)</a:t>
            </a:r>
          </a:p>
        </p:txBody>
      </p:sp>
      <p:sp>
        <p:nvSpPr>
          <p:cNvPr id="41" name="Content Placeholder 2">
            <a:extLst>
              <a:ext uri="{FF2B5EF4-FFF2-40B4-BE49-F238E27FC236}">
                <a16:creationId xmlns:a16="http://schemas.microsoft.com/office/drawing/2014/main" id="{39021ECD-ED28-D724-A235-BD30115B9E39}"/>
              </a:ext>
            </a:extLst>
          </p:cNvPr>
          <p:cNvSpPr txBox="1">
            <a:spLocks/>
          </p:cNvSpPr>
          <p:nvPr/>
        </p:nvSpPr>
        <p:spPr>
          <a:xfrm>
            <a:off x="7993003" y="2971328"/>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latin typeface="Constantia" pitchFamily="18" charset="0"/>
              </a:rPr>
              <a:t>Simultaneously, Firewalls, DNS could be done. (1.4, 1.5, 2.1)</a:t>
            </a:r>
          </a:p>
        </p:txBody>
      </p:sp>
      <p:sp>
        <p:nvSpPr>
          <p:cNvPr id="42" name="Content Placeholder 2">
            <a:extLst>
              <a:ext uri="{FF2B5EF4-FFF2-40B4-BE49-F238E27FC236}">
                <a16:creationId xmlns:a16="http://schemas.microsoft.com/office/drawing/2014/main" id="{B3169DE9-5622-82E2-0001-EC582433FC7E}"/>
              </a:ext>
            </a:extLst>
          </p:cNvPr>
          <p:cNvSpPr txBox="1">
            <a:spLocks/>
          </p:cNvSpPr>
          <p:nvPr/>
        </p:nvSpPr>
        <p:spPr>
          <a:xfrm>
            <a:off x="7993002" y="3591521"/>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latin typeface="Constantia" pitchFamily="18" charset="0"/>
              </a:rPr>
              <a:t>Join Cardiff Network to your Domain (both Server and Client) (2.3, 2.5)</a:t>
            </a:r>
          </a:p>
        </p:txBody>
      </p:sp>
      <p:sp>
        <p:nvSpPr>
          <p:cNvPr id="43" name="Content Placeholder 2">
            <a:extLst>
              <a:ext uri="{FF2B5EF4-FFF2-40B4-BE49-F238E27FC236}">
                <a16:creationId xmlns:a16="http://schemas.microsoft.com/office/drawing/2014/main" id="{D83145FA-8AB3-98DF-16F9-448FF88445F4}"/>
              </a:ext>
            </a:extLst>
          </p:cNvPr>
          <p:cNvSpPr txBox="1">
            <a:spLocks/>
          </p:cNvSpPr>
          <p:nvPr/>
        </p:nvSpPr>
        <p:spPr>
          <a:xfrm>
            <a:off x="7993002" y="4211714"/>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latin typeface="Constantia" pitchFamily="18" charset="0"/>
              </a:rPr>
              <a:t>Configure DHCP (1.8, 1.10, 2.4, 2.5)</a:t>
            </a:r>
          </a:p>
        </p:txBody>
      </p:sp>
      <p:sp>
        <p:nvSpPr>
          <p:cNvPr id="44" name="Content Placeholder 2">
            <a:extLst>
              <a:ext uri="{FF2B5EF4-FFF2-40B4-BE49-F238E27FC236}">
                <a16:creationId xmlns:a16="http://schemas.microsoft.com/office/drawing/2014/main" id="{2D69AF63-B8D3-0285-27C4-B45FCCF329DB}"/>
              </a:ext>
            </a:extLst>
          </p:cNvPr>
          <p:cNvSpPr txBox="1">
            <a:spLocks/>
          </p:cNvSpPr>
          <p:nvPr/>
        </p:nvSpPr>
        <p:spPr>
          <a:xfrm>
            <a:off x="7993002" y="4661478"/>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solidFill>
                  <a:schemeClr val="accent4">
                    <a:lumMod val="75000"/>
                  </a:schemeClr>
                </a:solidFill>
                <a:latin typeface="Constantia" pitchFamily="18" charset="0"/>
              </a:rPr>
              <a:t>Mount disk drive to D:\SwanseaFiles  (1.7)</a:t>
            </a:r>
          </a:p>
        </p:txBody>
      </p:sp>
      <p:sp>
        <p:nvSpPr>
          <p:cNvPr id="45" name="Content Placeholder 2">
            <a:extLst>
              <a:ext uri="{FF2B5EF4-FFF2-40B4-BE49-F238E27FC236}">
                <a16:creationId xmlns:a16="http://schemas.microsoft.com/office/drawing/2014/main" id="{5AF89247-67A4-3BD3-4B83-B31BCC09C403}"/>
              </a:ext>
            </a:extLst>
          </p:cNvPr>
          <p:cNvSpPr txBox="1">
            <a:spLocks/>
          </p:cNvSpPr>
          <p:nvPr/>
        </p:nvSpPr>
        <p:spPr>
          <a:xfrm>
            <a:off x="7993002" y="5188012"/>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solidFill>
                  <a:schemeClr val="accent4">
                    <a:lumMod val="75000"/>
                  </a:schemeClr>
                </a:solidFill>
                <a:latin typeface="Constantia" pitchFamily="18" charset="0"/>
              </a:rPr>
              <a:t>User Accounts (1.6)</a:t>
            </a:r>
          </a:p>
        </p:txBody>
      </p:sp>
      <p:sp>
        <p:nvSpPr>
          <p:cNvPr id="46" name="Content Placeholder 2">
            <a:extLst>
              <a:ext uri="{FF2B5EF4-FFF2-40B4-BE49-F238E27FC236}">
                <a16:creationId xmlns:a16="http://schemas.microsoft.com/office/drawing/2014/main" id="{DF2CA4A1-41AB-5DCC-4273-1666E9E1ACE0}"/>
              </a:ext>
            </a:extLst>
          </p:cNvPr>
          <p:cNvSpPr txBox="1">
            <a:spLocks/>
          </p:cNvSpPr>
          <p:nvPr/>
        </p:nvSpPr>
        <p:spPr>
          <a:xfrm>
            <a:off x="259353" y="3705494"/>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solidFill>
                  <a:schemeClr val="accent6"/>
                </a:solidFill>
                <a:latin typeface="Constantia" pitchFamily="18" charset="0"/>
              </a:rPr>
              <a:t>Sharing Disk Drive</a:t>
            </a:r>
          </a:p>
        </p:txBody>
      </p:sp>
      <p:sp>
        <p:nvSpPr>
          <p:cNvPr id="47" name="Content Placeholder 2">
            <a:extLst>
              <a:ext uri="{FF2B5EF4-FFF2-40B4-BE49-F238E27FC236}">
                <a16:creationId xmlns:a16="http://schemas.microsoft.com/office/drawing/2014/main" id="{35A2ACAE-D2AC-008C-7869-C1EC1D1D4149}"/>
              </a:ext>
            </a:extLst>
          </p:cNvPr>
          <p:cNvSpPr txBox="1">
            <a:spLocks/>
          </p:cNvSpPr>
          <p:nvPr/>
        </p:nvSpPr>
        <p:spPr>
          <a:xfrm>
            <a:off x="259353" y="4144725"/>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solidFill>
                  <a:schemeClr val="accent2">
                    <a:lumMod val="75000"/>
                  </a:schemeClr>
                </a:solidFill>
                <a:latin typeface="Constantia" pitchFamily="18" charset="0"/>
              </a:rPr>
              <a:t>IIS Server</a:t>
            </a:r>
          </a:p>
        </p:txBody>
      </p:sp>
      <p:sp>
        <p:nvSpPr>
          <p:cNvPr id="48" name="Content Placeholder 2">
            <a:extLst>
              <a:ext uri="{FF2B5EF4-FFF2-40B4-BE49-F238E27FC236}">
                <a16:creationId xmlns:a16="http://schemas.microsoft.com/office/drawing/2014/main" id="{8FCE165F-BC9B-F75F-973D-89DF310924B0}"/>
              </a:ext>
            </a:extLst>
          </p:cNvPr>
          <p:cNvSpPr txBox="1">
            <a:spLocks/>
          </p:cNvSpPr>
          <p:nvPr/>
        </p:nvSpPr>
        <p:spPr>
          <a:xfrm>
            <a:off x="259352" y="4534904"/>
            <a:ext cx="4008915" cy="3656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altLang="en-US" sz="1600" dirty="0">
                <a:solidFill>
                  <a:srgbClr val="FF0000"/>
                </a:solidFill>
                <a:latin typeface="Constantia" pitchFamily="18" charset="0"/>
              </a:rPr>
              <a:t>RDS</a:t>
            </a:r>
          </a:p>
        </p:txBody>
      </p:sp>
    </p:spTree>
    <p:extLst>
      <p:ext uri="{BB962C8B-B14F-4D97-AF65-F5344CB8AC3E}">
        <p14:creationId xmlns:p14="http://schemas.microsoft.com/office/powerpoint/2010/main" val="296275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1000" fill="hold"/>
                                        <p:tgtEl>
                                          <p:spTgt spid="15"/>
                                        </p:tgtEl>
                                        <p:attrNameLst>
                                          <p:attrName>ppt_w</p:attrName>
                                        </p:attrNameLst>
                                      </p:cBhvr>
                                      <p:tavLst>
                                        <p:tav tm="0">
                                          <p:val>
                                            <p:fltVal val="0"/>
                                          </p:val>
                                        </p:tav>
                                        <p:tav tm="100000">
                                          <p:val>
                                            <p:strVal val="#ppt_w"/>
                                          </p:val>
                                        </p:tav>
                                      </p:tavLst>
                                    </p:anim>
                                    <p:anim calcmode="lin" valueType="num">
                                      <p:cBhvr>
                                        <p:cTn id="13" dur="1000" fill="hold"/>
                                        <p:tgtEl>
                                          <p:spTgt spid="15"/>
                                        </p:tgtEl>
                                        <p:attrNameLst>
                                          <p:attrName>ppt_h</p:attrName>
                                        </p:attrNameLst>
                                      </p:cBhvr>
                                      <p:tavLst>
                                        <p:tav tm="0">
                                          <p:val>
                                            <p:fltVal val="0"/>
                                          </p:val>
                                        </p:tav>
                                        <p:tav tm="100000">
                                          <p:val>
                                            <p:strVal val="#ppt_h"/>
                                          </p:val>
                                        </p:tav>
                                      </p:tavLst>
                                    </p:anim>
                                    <p:anim calcmode="lin" valueType="num">
                                      <p:cBhvr>
                                        <p:cTn id="14" dur="1000" fill="hold"/>
                                        <p:tgtEl>
                                          <p:spTgt spid="15"/>
                                        </p:tgtEl>
                                        <p:attrNameLst>
                                          <p:attrName>style.rotation</p:attrName>
                                        </p:attrNameLst>
                                      </p:cBhvr>
                                      <p:tavLst>
                                        <p:tav tm="0">
                                          <p:val>
                                            <p:fltVal val="90"/>
                                          </p:val>
                                        </p:tav>
                                        <p:tav tm="100000">
                                          <p:val>
                                            <p:fltVal val="0"/>
                                          </p:val>
                                        </p:tav>
                                      </p:tavLst>
                                    </p:anim>
                                    <p:animEffect transition="in" filter="fade">
                                      <p:cBhvr>
                                        <p:cTn id="15" dur="10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randombar(horizontal)">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randombar(horizontal)">
                                      <p:cBhvr>
                                        <p:cTn id="25" dur="500"/>
                                        <p:tgtEl>
                                          <p:spTgt spid="26"/>
                                        </p:tgtEl>
                                      </p:cBhvr>
                                    </p:animEffect>
                                  </p:childTnLst>
                                </p:cTn>
                              </p:par>
                              <p:par>
                                <p:cTn id="26" presetID="14" presetClass="entr" presetSubtype="10"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randombar(horizontal)">
                                      <p:cBhvr>
                                        <p:cTn id="28" dur="500"/>
                                        <p:tgtEl>
                                          <p:spTgt spid="27"/>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1+#ppt_w/2"/>
                                          </p:val>
                                        </p:tav>
                                        <p:tav tm="100000">
                                          <p:val>
                                            <p:strVal val="#ppt_x"/>
                                          </p:val>
                                        </p:tav>
                                      </p:tavLst>
                                    </p:anim>
                                    <p:anim calcmode="lin" valueType="num">
                                      <p:cBhvr additive="base">
                                        <p:cTn id="4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2" fill="hold" nodeType="click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1+#ppt_w/2"/>
                                          </p:val>
                                        </p:tav>
                                        <p:tav tm="100000">
                                          <p:val>
                                            <p:strVal val="#ppt_x"/>
                                          </p:val>
                                        </p:tav>
                                      </p:tavLst>
                                    </p:anim>
                                    <p:anim calcmode="lin" valueType="num">
                                      <p:cBhvr additive="base">
                                        <p:cTn id="5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 presetClass="entr" presetSubtype="1" fill="hold" grpId="0" nodeType="clickEffect">
                                  <p:stCondLst>
                                    <p:cond delay="0"/>
                                  </p:stCondLst>
                                  <p:childTnLst>
                                    <p:set>
                                      <p:cBhvr>
                                        <p:cTn id="60" dur="1" fill="hold">
                                          <p:stCondLst>
                                            <p:cond delay="0"/>
                                          </p:stCondLst>
                                        </p:cTn>
                                        <p:tgtEl>
                                          <p:spTgt spid="33">
                                            <p:txEl>
                                              <p:pRg st="0" end="0"/>
                                            </p:txEl>
                                          </p:spTgt>
                                        </p:tgtEl>
                                        <p:attrNameLst>
                                          <p:attrName>style.visibility</p:attrName>
                                        </p:attrNameLst>
                                      </p:cBhvr>
                                      <p:to>
                                        <p:strVal val="visible"/>
                                      </p:to>
                                    </p:set>
                                    <p:anim calcmode="lin" valueType="num">
                                      <p:cBhvr additive="base">
                                        <p:cTn id="61" dur="500" fill="hold"/>
                                        <p:tgtEl>
                                          <p:spTgt spid="33">
                                            <p:txEl>
                                              <p:pRg st="0" end="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1"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ppt_x"/>
                                          </p:val>
                                        </p:tav>
                                        <p:tav tm="100000">
                                          <p:val>
                                            <p:strVal val="#ppt_x"/>
                                          </p:val>
                                        </p:tav>
                                      </p:tavLst>
                                    </p:anim>
                                    <p:anim calcmode="lin" valueType="num">
                                      <p:cBhvr additive="base">
                                        <p:cTn id="6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1" fill="hold" grpId="0" nodeType="click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500" fill="hold"/>
                                        <p:tgtEl>
                                          <p:spTgt spid="35"/>
                                        </p:tgtEl>
                                        <p:attrNameLst>
                                          <p:attrName>ppt_x</p:attrName>
                                        </p:attrNameLst>
                                      </p:cBhvr>
                                      <p:tavLst>
                                        <p:tav tm="0">
                                          <p:val>
                                            <p:strVal val="#ppt_x"/>
                                          </p:val>
                                        </p:tav>
                                        <p:tav tm="100000">
                                          <p:val>
                                            <p:strVal val="#ppt_x"/>
                                          </p:val>
                                        </p:tav>
                                      </p:tavLst>
                                    </p:anim>
                                    <p:anim calcmode="lin" valueType="num">
                                      <p:cBhvr additive="base">
                                        <p:cTn id="74"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1" fill="hold" grpId="0" nodeType="click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500" fill="hold"/>
                                        <p:tgtEl>
                                          <p:spTgt spid="39"/>
                                        </p:tgtEl>
                                        <p:attrNameLst>
                                          <p:attrName>ppt_x</p:attrName>
                                        </p:attrNameLst>
                                      </p:cBhvr>
                                      <p:tavLst>
                                        <p:tav tm="0">
                                          <p:val>
                                            <p:strVal val="#ppt_x"/>
                                          </p:val>
                                        </p:tav>
                                        <p:tav tm="100000">
                                          <p:val>
                                            <p:strVal val="#ppt_x"/>
                                          </p:val>
                                        </p:tav>
                                      </p:tavLst>
                                    </p:anim>
                                    <p:anim calcmode="lin" valueType="num">
                                      <p:cBhvr additive="base">
                                        <p:cTn id="80" dur="500" fill="hold"/>
                                        <p:tgtEl>
                                          <p:spTgt spid="39"/>
                                        </p:tgtEl>
                                        <p:attrNameLst>
                                          <p:attrName>ppt_y</p:attrName>
                                        </p:attrNameLst>
                                      </p:cBhvr>
                                      <p:tavLst>
                                        <p:tav tm="0">
                                          <p:val>
                                            <p:strVal val="0-#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1"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additive="base">
                                        <p:cTn id="85" dur="500" fill="hold"/>
                                        <p:tgtEl>
                                          <p:spTgt spid="36"/>
                                        </p:tgtEl>
                                        <p:attrNameLst>
                                          <p:attrName>ppt_x</p:attrName>
                                        </p:attrNameLst>
                                      </p:cBhvr>
                                      <p:tavLst>
                                        <p:tav tm="0">
                                          <p:val>
                                            <p:strVal val="#ppt_x"/>
                                          </p:val>
                                        </p:tav>
                                        <p:tav tm="100000">
                                          <p:val>
                                            <p:strVal val="#ppt_x"/>
                                          </p:val>
                                        </p:tav>
                                      </p:tavLst>
                                    </p:anim>
                                    <p:anim calcmode="lin" valueType="num">
                                      <p:cBhvr additive="base">
                                        <p:cTn id="86" dur="5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1" fill="hold" grpId="0" nodeType="clickEffect">
                                  <p:stCondLst>
                                    <p:cond delay="0"/>
                                  </p:stCondLst>
                                  <p:childTnLst>
                                    <p:set>
                                      <p:cBhvr>
                                        <p:cTn id="90" dur="1" fill="hold">
                                          <p:stCondLst>
                                            <p:cond delay="0"/>
                                          </p:stCondLst>
                                        </p:cTn>
                                        <p:tgtEl>
                                          <p:spTgt spid="40"/>
                                        </p:tgtEl>
                                        <p:attrNameLst>
                                          <p:attrName>style.visibility</p:attrName>
                                        </p:attrNameLst>
                                      </p:cBhvr>
                                      <p:to>
                                        <p:strVal val="visible"/>
                                      </p:to>
                                    </p:set>
                                    <p:anim calcmode="lin" valueType="num">
                                      <p:cBhvr additive="base">
                                        <p:cTn id="91" dur="500" fill="hold"/>
                                        <p:tgtEl>
                                          <p:spTgt spid="40"/>
                                        </p:tgtEl>
                                        <p:attrNameLst>
                                          <p:attrName>ppt_x</p:attrName>
                                        </p:attrNameLst>
                                      </p:cBhvr>
                                      <p:tavLst>
                                        <p:tav tm="0">
                                          <p:val>
                                            <p:strVal val="#ppt_x"/>
                                          </p:val>
                                        </p:tav>
                                        <p:tav tm="100000">
                                          <p:val>
                                            <p:strVal val="#ppt_x"/>
                                          </p:val>
                                        </p:tav>
                                      </p:tavLst>
                                    </p:anim>
                                    <p:anim calcmode="lin" valueType="num">
                                      <p:cBhvr additive="base">
                                        <p:cTn id="92" dur="500" fill="hold"/>
                                        <p:tgtEl>
                                          <p:spTgt spid="40"/>
                                        </p:tgtEl>
                                        <p:attrNameLst>
                                          <p:attrName>ppt_y</p:attrName>
                                        </p:attrNameLst>
                                      </p:cBhvr>
                                      <p:tavLst>
                                        <p:tav tm="0">
                                          <p:val>
                                            <p:strVal val="0-#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500" fill="hold"/>
                                        <p:tgtEl>
                                          <p:spTgt spid="41"/>
                                        </p:tgtEl>
                                        <p:attrNameLst>
                                          <p:attrName>ppt_x</p:attrName>
                                        </p:attrNameLst>
                                      </p:cBhvr>
                                      <p:tavLst>
                                        <p:tav tm="0">
                                          <p:val>
                                            <p:strVal val="#ppt_x"/>
                                          </p:val>
                                        </p:tav>
                                        <p:tav tm="100000">
                                          <p:val>
                                            <p:strVal val="#ppt_x"/>
                                          </p:val>
                                        </p:tav>
                                      </p:tavLst>
                                    </p:anim>
                                    <p:anim calcmode="lin" valueType="num">
                                      <p:cBhvr additive="base">
                                        <p:cTn id="9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42"/>
                                        </p:tgtEl>
                                        <p:attrNameLst>
                                          <p:attrName>style.visibility</p:attrName>
                                        </p:attrNameLst>
                                      </p:cBhvr>
                                      <p:to>
                                        <p:strVal val="visible"/>
                                      </p:to>
                                    </p:set>
                                    <p:anim calcmode="lin" valueType="num">
                                      <p:cBhvr additive="base">
                                        <p:cTn id="103" dur="500" fill="hold"/>
                                        <p:tgtEl>
                                          <p:spTgt spid="42"/>
                                        </p:tgtEl>
                                        <p:attrNameLst>
                                          <p:attrName>ppt_x</p:attrName>
                                        </p:attrNameLst>
                                      </p:cBhvr>
                                      <p:tavLst>
                                        <p:tav tm="0">
                                          <p:val>
                                            <p:strVal val="#ppt_x"/>
                                          </p:val>
                                        </p:tav>
                                        <p:tav tm="100000">
                                          <p:val>
                                            <p:strVal val="#ppt_x"/>
                                          </p:val>
                                        </p:tav>
                                      </p:tavLst>
                                    </p:anim>
                                    <p:anim calcmode="lin" valueType="num">
                                      <p:cBhvr additive="base">
                                        <p:cTn id="10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43"/>
                                        </p:tgtEl>
                                        <p:attrNameLst>
                                          <p:attrName>style.visibility</p:attrName>
                                        </p:attrNameLst>
                                      </p:cBhvr>
                                      <p:to>
                                        <p:strVal val="visible"/>
                                      </p:to>
                                    </p:set>
                                    <p:anim calcmode="lin" valueType="num">
                                      <p:cBhvr additive="base">
                                        <p:cTn id="109" dur="500" fill="hold"/>
                                        <p:tgtEl>
                                          <p:spTgt spid="43"/>
                                        </p:tgtEl>
                                        <p:attrNameLst>
                                          <p:attrName>ppt_x</p:attrName>
                                        </p:attrNameLst>
                                      </p:cBhvr>
                                      <p:tavLst>
                                        <p:tav tm="0">
                                          <p:val>
                                            <p:strVal val="#ppt_x"/>
                                          </p:val>
                                        </p:tav>
                                        <p:tav tm="100000">
                                          <p:val>
                                            <p:strVal val="#ppt_x"/>
                                          </p:val>
                                        </p:tav>
                                      </p:tavLst>
                                    </p:anim>
                                    <p:anim calcmode="lin" valueType="num">
                                      <p:cBhvr additive="base">
                                        <p:cTn id="11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additive="base">
                                        <p:cTn id="115" dur="500" fill="hold"/>
                                        <p:tgtEl>
                                          <p:spTgt spid="44"/>
                                        </p:tgtEl>
                                        <p:attrNameLst>
                                          <p:attrName>ppt_x</p:attrName>
                                        </p:attrNameLst>
                                      </p:cBhvr>
                                      <p:tavLst>
                                        <p:tav tm="0">
                                          <p:val>
                                            <p:strVal val="#ppt_x"/>
                                          </p:val>
                                        </p:tav>
                                        <p:tav tm="100000">
                                          <p:val>
                                            <p:strVal val="#ppt_x"/>
                                          </p:val>
                                        </p:tav>
                                      </p:tavLst>
                                    </p:anim>
                                    <p:anim calcmode="lin" valueType="num">
                                      <p:cBhvr additive="base">
                                        <p:cTn id="116"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45"/>
                                        </p:tgtEl>
                                        <p:attrNameLst>
                                          <p:attrName>style.visibility</p:attrName>
                                        </p:attrNameLst>
                                      </p:cBhvr>
                                      <p:to>
                                        <p:strVal val="visible"/>
                                      </p:to>
                                    </p:set>
                                    <p:anim calcmode="lin" valueType="num">
                                      <p:cBhvr additive="base">
                                        <p:cTn id="121" dur="500" fill="hold"/>
                                        <p:tgtEl>
                                          <p:spTgt spid="45"/>
                                        </p:tgtEl>
                                        <p:attrNameLst>
                                          <p:attrName>ppt_x</p:attrName>
                                        </p:attrNameLst>
                                      </p:cBhvr>
                                      <p:tavLst>
                                        <p:tav tm="0">
                                          <p:val>
                                            <p:strVal val="#ppt_x"/>
                                          </p:val>
                                        </p:tav>
                                        <p:tav tm="100000">
                                          <p:val>
                                            <p:strVal val="#ppt_x"/>
                                          </p:val>
                                        </p:tav>
                                      </p:tavLst>
                                    </p:anim>
                                    <p:anim calcmode="lin" valueType="num">
                                      <p:cBhvr additive="base">
                                        <p:cTn id="12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47" presetClass="entr" presetSubtype="0" fill="hold" grpId="0" nodeType="click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1000"/>
                                        <p:tgtEl>
                                          <p:spTgt spid="46"/>
                                        </p:tgtEl>
                                      </p:cBhvr>
                                    </p:animEffect>
                                    <p:anim calcmode="lin" valueType="num">
                                      <p:cBhvr>
                                        <p:cTn id="128" dur="1000" fill="hold"/>
                                        <p:tgtEl>
                                          <p:spTgt spid="46"/>
                                        </p:tgtEl>
                                        <p:attrNameLst>
                                          <p:attrName>ppt_x</p:attrName>
                                        </p:attrNameLst>
                                      </p:cBhvr>
                                      <p:tavLst>
                                        <p:tav tm="0">
                                          <p:val>
                                            <p:strVal val="#ppt_x"/>
                                          </p:val>
                                        </p:tav>
                                        <p:tav tm="100000">
                                          <p:val>
                                            <p:strVal val="#ppt_x"/>
                                          </p:val>
                                        </p:tav>
                                      </p:tavLst>
                                    </p:anim>
                                    <p:anim calcmode="lin" valueType="num">
                                      <p:cBhvr>
                                        <p:cTn id="12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130" fill="hold">
                      <p:stCondLst>
                        <p:cond delay="indefinite"/>
                      </p:stCondLst>
                      <p:childTnLst>
                        <p:par>
                          <p:cTn id="131" fill="hold">
                            <p:stCondLst>
                              <p:cond delay="0"/>
                            </p:stCondLst>
                            <p:childTnLst>
                              <p:par>
                                <p:cTn id="132" presetID="42" presetClass="entr" presetSubtype="0" fill="hold" grpId="0" nodeType="clickEffect">
                                  <p:stCondLst>
                                    <p:cond delay="0"/>
                                  </p:stCondLst>
                                  <p:childTnLst>
                                    <p:set>
                                      <p:cBhvr>
                                        <p:cTn id="133" dur="1" fill="hold">
                                          <p:stCondLst>
                                            <p:cond delay="0"/>
                                          </p:stCondLst>
                                        </p:cTn>
                                        <p:tgtEl>
                                          <p:spTgt spid="47"/>
                                        </p:tgtEl>
                                        <p:attrNameLst>
                                          <p:attrName>style.visibility</p:attrName>
                                        </p:attrNameLst>
                                      </p:cBhvr>
                                      <p:to>
                                        <p:strVal val="visible"/>
                                      </p:to>
                                    </p:set>
                                    <p:animEffect transition="in" filter="fade">
                                      <p:cBhvr>
                                        <p:cTn id="134" dur="1000"/>
                                        <p:tgtEl>
                                          <p:spTgt spid="47"/>
                                        </p:tgtEl>
                                      </p:cBhvr>
                                    </p:animEffect>
                                    <p:anim calcmode="lin" valueType="num">
                                      <p:cBhvr>
                                        <p:cTn id="135" dur="1000" fill="hold"/>
                                        <p:tgtEl>
                                          <p:spTgt spid="47"/>
                                        </p:tgtEl>
                                        <p:attrNameLst>
                                          <p:attrName>ppt_x</p:attrName>
                                        </p:attrNameLst>
                                      </p:cBhvr>
                                      <p:tavLst>
                                        <p:tav tm="0">
                                          <p:val>
                                            <p:strVal val="#ppt_x"/>
                                          </p:val>
                                        </p:tav>
                                        <p:tav tm="100000">
                                          <p:val>
                                            <p:strVal val="#ppt_x"/>
                                          </p:val>
                                        </p:tav>
                                      </p:tavLst>
                                    </p:anim>
                                    <p:anim calcmode="lin" valueType="num">
                                      <p:cBhvr>
                                        <p:cTn id="136"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42" presetClass="entr" presetSubtype="0" fill="hold" grpId="0" nodeType="clickEffect">
                                  <p:stCondLst>
                                    <p:cond delay="0"/>
                                  </p:stCondLst>
                                  <p:childTnLst>
                                    <p:set>
                                      <p:cBhvr>
                                        <p:cTn id="140" dur="1" fill="hold">
                                          <p:stCondLst>
                                            <p:cond delay="0"/>
                                          </p:stCondLst>
                                        </p:cTn>
                                        <p:tgtEl>
                                          <p:spTgt spid="48"/>
                                        </p:tgtEl>
                                        <p:attrNameLst>
                                          <p:attrName>style.visibility</p:attrName>
                                        </p:attrNameLst>
                                      </p:cBhvr>
                                      <p:to>
                                        <p:strVal val="visible"/>
                                      </p:to>
                                    </p:set>
                                    <p:animEffect transition="in" filter="fade">
                                      <p:cBhvr>
                                        <p:cTn id="141" dur="1000"/>
                                        <p:tgtEl>
                                          <p:spTgt spid="48"/>
                                        </p:tgtEl>
                                      </p:cBhvr>
                                    </p:animEffect>
                                    <p:anim calcmode="lin" valueType="num">
                                      <p:cBhvr>
                                        <p:cTn id="142" dur="1000" fill="hold"/>
                                        <p:tgtEl>
                                          <p:spTgt spid="48"/>
                                        </p:tgtEl>
                                        <p:attrNameLst>
                                          <p:attrName>ppt_x</p:attrName>
                                        </p:attrNameLst>
                                      </p:cBhvr>
                                      <p:tavLst>
                                        <p:tav tm="0">
                                          <p:val>
                                            <p:strVal val="#ppt_x"/>
                                          </p:val>
                                        </p:tav>
                                        <p:tav tm="100000">
                                          <p:val>
                                            <p:strVal val="#ppt_x"/>
                                          </p:val>
                                        </p:tav>
                                      </p:tavLst>
                                    </p:anim>
                                    <p:anim calcmode="lin" valueType="num">
                                      <p:cBhvr>
                                        <p:cTn id="143"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3" grpId="0" build="p"/>
      <p:bldP spid="34" grpId="0"/>
      <p:bldP spid="35" grpId="0"/>
      <p:bldP spid="36" grpId="0"/>
      <p:bldP spid="39" grpId="0"/>
      <p:bldP spid="40" grpId="0"/>
      <p:bldP spid="41" grpId="0"/>
      <p:bldP spid="42" grpId="0"/>
      <p:bldP spid="43" grpId="0"/>
      <p:bldP spid="44" grpId="0"/>
      <p:bldP spid="45" grpId="0"/>
      <p:bldP spid="46" grpId="0"/>
      <p:bldP spid="47" grpId="0"/>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478937"/>
          </a:xfrm>
        </p:spPr>
        <p:txBody>
          <a:bodyPr>
            <a:noAutofit/>
          </a:bodyPr>
          <a:lstStyle/>
          <a:p>
            <a:pPr algn="ctr"/>
            <a:r>
              <a:rPr lang="en-US" sz="3200" dirty="0">
                <a:solidFill>
                  <a:schemeClr val="accent1">
                    <a:lumMod val="50000"/>
                  </a:schemeClr>
                </a:solidFill>
              </a:rPr>
              <a:t>DOMAIN NAME SYSTEM</a:t>
            </a:r>
            <a:endParaRPr lang="en-GB" sz="3200" dirty="0">
              <a:solidFill>
                <a:schemeClr val="accent1">
                  <a:lumMod val="50000"/>
                </a:schemeClr>
              </a:solidFill>
            </a:endParaRPr>
          </a:p>
        </p:txBody>
      </p:sp>
      <p:sp>
        <p:nvSpPr>
          <p:cNvPr id="3" name="Content Placeholder 2"/>
          <p:cNvSpPr>
            <a:spLocks noGrp="1"/>
          </p:cNvSpPr>
          <p:nvPr>
            <p:ph idx="1"/>
          </p:nvPr>
        </p:nvSpPr>
        <p:spPr>
          <a:xfrm>
            <a:off x="141514" y="2922131"/>
            <a:ext cx="5677319" cy="1198589"/>
          </a:xfrm>
        </p:spPr>
        <p:txBody>
          <a:bodyPr>
            <a:noAutofit/>
          </a:bodyPr>
          <a:lstStyle/>
          <a:p>
            <a:pPr algn="just">
              <a:buFont typeface="Courier New" panose="02070309020205020404" pitchFamily="49" charset="0"/>
              <a:buChar char="o"/>
            </a:pPr>
            <a:r>
              <a:rPr lang="en-US" altLang="en-US" sz="1800" dirty="0">
                <a:latin typeface="Constantia" pitchFamily="18" charset="0"/>
              </a:rPr>
              <a:t>DNS – Tree Structure (Hierarchical) </a:t>
            </a:r>
          </a:p>
          <a:p>
            <a:pPr lvl="1" algn="just">
              <a:buFont typeface="Courier New" panose="02070309020205020404" pitchFamily="49" charset="0"/>
              <a:buChar char="o"/>
            </a:pPr>
            <a:r>
              <a:rPr lang="en-GB" altLang="en-US" sz="1800" dirty="0">
                <a:latin typeface="Constantia" pitchFamily="18" charset="0"/>
              </a:rPr>
              <a:t>It is Hierarchical </a:t>
            </a:r>
            <a:r>
              <a:rPr lang="en-GB" altLang="en-US" sz="1800" dirty="0">
                <a:latin typeface="Constantia" pitchFamily="18" charset="0"/>
                <a:sym typeface="Wingdings" panose="05000000000000000000" pitchFamily="2" charset="2"/>
              </a:rPr>
              <a:t> name queries are passed up a “tree” of DNS servers until resolved</a:t>
            </a:r>
          </a:p>
          <a:p>
            <a:pPr algn="just">
              <a:buFont typeface="Courier New" panose="02070309020205020404" pitchFamily="49" charset="0"/>
              <a:buChar char="o"/>
            </a:pPr>
            <a:r>
              <a:rPr lang="en-US" altLang="en-US" sz="1800" dirty="0">
                <a:latin typeface="Constantia" pitchFamily="18" charset="0"/>
              </a:rPr>
              <a:t>Branch and Leaf</a:t>
            </a:r>
          </a:p>
          <a:p>
            <a:pPr lvl="1" algn="just">
              <a:buFont typeface="Courier New" panose="02070309020205020404" pitchFamily="49" charset="0"/>
              <a:buChar char="o"/>
            </a:pPr>
            <a:r>
              <a:rPr lang="en-US" altLang="en-US" sz="1800" dirty="0">
                <a:latin typeface="Constantia" pitchFamily="18" charset="0"/>
              </a:rPr>
              <a:t> Each branch is a Root Zone, and Each leaf has 0ne or more resource records</a:t>
            </a:r>
          </a:p>
          <a:p>
            <a:pPr marL="0" indent="0" algn="just">
              <a:buNone/>
            </a:pPr>
            <a:r>
              <a:rPr lang="en-GB" altLang="en-US" sz="1800" b="1" dirty="0">
                <a:latin typeface="Constantia" pitchFamily="18" charset="0"/>
              </a:rPr>
              <a:t>Zone</a:t>
            </a:r>
          </a:p>
          <a:p>
            <a:pPr marL="271463" lvl="2" indent="-271463" algn="just">
              <a:spcBef>
                <a:spcPts val="1000"/>
              </a:spcBef>
              <a:buFont typeface="Courier New" panose="02070309020205020404" pitchFamily="49" charset="0"/>
              <a:buChar char="o"/>
            </a:pPr>
            <a:r>
              <a:rPr lang="en-GB" altLang="en-US" sz="1800" dirty="0">
                <a:latin typeface="Constantia" pitchFamily="18" charset="0"/>
              </a:rPr>
              <a:t>Each zone represents a root domain or multiple domains and sub-domains.</a:t>
            </a:r>
          </a:p>
          <a:p>
            <a:pPr marL="457200" lvl="1" indent="0" algn="just">
              <a:buNone/>
            </a:pPr>
            <a:endParaRPr lang="en-US" altLang="en-US" sz="1800" dirty="0">
              <a:latin typeface="Constantia" pitchFamily="18" charset="0"/>
            </a:endParaRPr>
          </a:p>
        </p:txBody>
      </p:sp>
      <p:pic>
        <p:nvPicPr>
          <p:cNvPr id="5" name="Graphic 4" descr="Plant with solid fill">
            <a:extLst>
              <a:ext uri="{FF2B5EF4-FFF2-40B4-BE49-F238E27FC236}">
                <a16:creationId xmlns:a16="http://schemas.microsoft.com/office/drawing/2014/main" id="{717F380D-E632-4FA0-8CC6-2E308EF9E26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509277" y="1373955"/>
            <a:ext cx="1863890" cy="1863890"/>
          </a:xfrm>
          <a:prstGeom prst="rect">
            <a:avLst/>
          </a:prstGeom>
        </p:spPr>
      </p:pic>
      <p:pic>
        <p:nvPicPr>
          <p:cNvPr id="7" name="Graphic 6" descr="Deciduous tree outline">
            <a:extLst>
              <a:ext uri="{FF2B5EF4-FFF2-40B4-BE49-F238E27FC236}">
                <a16:creationId xmlns:a16="http://schemas.microsoft.com/office/drawing/2014/main" id="{E23CF2B6-4D9F-4C7A-A3CF-B4B31D28D4A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66525" y="1464537"/>
            <a:ext cx="1450494" cy="1450494"/>
          </a:xfrm>
          <a:prstGeom prst="rect">
            <a:avLst/>
          </a:prstGeom>
        </p:spPr>
      </p:pic>
      <p:sp>
        <p:nvSpPr>
          <p:cNvPr id="9" name="TextBox 8">
            <a:extLst>
              <a:ext uri="{FF2B5EF4-FFF2-40B4-BE49-F238E27FC236}">
                <a16:creationId xmlns:a16="http://schemas.microsoft.com/office/drawing/2014/main" id="{86FFC943-1457-4228-A6A9-E5AB0ACA8C1C}"/>
              </a:ext>
            </a:extLst>
          </p:cNvPr>
          <p:cNvSpPr txBox="1"/>
          <p:nvPr/>
        </p:nvSpPr>
        <p:spPr>
          <a:xfrm>
            <a:off x="-102158" y="512854"/>
            <a:ext cx="6174712" cy="923330"/>
          </a:xfrm>
          <a:prstGeom prst="rect">
            <a:avLst/>
          </a:prstGeom>
          <a:noFill/>
        </p:spPr>
        <p:txBody>
          <a:bodyPr wrap="square">
            <a:spAutoFit/>
          </a:bodyPr>
          <a:lstStyle/>
          <a:p>
            <a:pPr algn="ctr"/>
            <a:r>
              <a:rPr lang="en-US" altLang="en-US" sz="1800" b="1" i="1" dirty="0">
                <a:effectLst>
                  <a:outerShdw blurRad="38100" dist="38100" dir="2700000" algn="tl">
                    <a:srgbClr val="000000">
                      <a:alpha val="43137"/>
                    </a:srgbClr>
                  </a:outerShdw>
                </a:effectLst>
                <a:latin typeface="Constantia" pitchFamily="18" charset="0"/>
              </a:rPr>
              <a:t>Aged concept – From ARPANET age since 1960’s. Knowing names for numbers (here IP Addresses). In 1980’s, DNS was documented in RFC</a:t>
            </a:r>
          </a:p>
        </p:txBody>
      </p:sp>
      <p:sp>
        <p:nvSpPr>
          <p:cNvPr id="11" name="TextBox 10">
            <a:extLst>
              <a:ext uri="{FF2B5EF4-FFF2-40B4-BE49-F238E27FC236}">
                <a16:creationId xmlns:a16="http://schemas.microsoft.com/office/drawing/2014/main" id="{1782B0D8-DA4D-407C-AAAB-5AA3E10DDD6A}"/>
              </a:ext>
            </a:extLst>
          </p:cNvPr>
          <p:cNvSpPr txBox="1"/>
          <p:nvPr/>
        </p:nvSpPr>
        <p:spPr>
          <a:xfrm>
            <a:off x="6373167" y="1590301"/>
            <a:ext cx="5677319" cy="4078039"/>
          </a:xfrm>
          <a:prstGeom prst="rect">
            <a:avLst/>
          </a:prstGeom>
          <a:noFill/>
        </p:spPr>
        <p:txBody>
          <a:bodyPr wrap="square">
            <a:spAutoFit/>
          </a:bodyPr>
          <a:lstStyle/>
          <a:p>
            <a:pPr marL="285750" lvl="2" indent="-285750" algn="just">
              <a:spcBef>
                <a:spcPts val="1000"/>
              </a:spcBef>
              <a:buFont typeface="Wingdings" panose="05000000000000000000" pitchFamily="2" charset="2"/>
              <a:buChar char="ü"/>
            </a:pPr>
            <a:r>
              <a:rPr lang="en-GB" altLang="en-US" sz="1800" dirty="0">
                <a:latin typeface="Constantia" pitchFamily="18" charset="0"/>
              </a:rPr>
              <a:t>The name of the domains has labels separated by period. (nos.com) </a:t>
            </a:r>
          </a:p>
          <a:p>
            <a:pPr marL="285750" lvl="2" indent="-285750" algn="just">
              <a:spcBef>
                <a:spcPts val="1000"/>
              </a:spcBef>
              <a:buFont typeface="Wingdings" panose="05000000000000000000" pitchFamily="2" charset="2"/>
              <a:buChar char="ü"/>
            </a:pPr>
            <a:r>
              <a:rPr lang="en-GB" altLang="en-US" dirty="0">
                <a:latin typeface="Constantia" pitchFamily="18" charset="0"/>
              </a:rPr>
              <a:t>Resolves text names (nos.com) into IP addresses</a:t>
            </a:r>
          </a:p>
          <a:p>
            <a:pPr marL="285750" indent="-285750" algn="just">
              <a:buFont typeface="Wingdings" panose="05000000000000000000" pitchFamily="2" charset="2"/>
              <a:buChar char="ü"/>
            </a:pPr>
            <a:r>
              <a:rPr lang="en-GB" altLang="en-US" sz="1800" dirty="0">
                <a:latin typeface="Constantia" pitchFamily="18" charset="0"/>
              </a:rPr>
              <a:t>DNS is maintained by Database</a:t>
            </a:r>
          </a:p>
          <a:p>
            <a:pPr marL="742950" lvl="3" indent="-285750" algn="just">
              <a:spcBef>
                <a:spcPts val="1000"/>
              </a:spcBef>
              <a:buFont typeface="Wingdings" panose="05000000000000000000" pitchFamily="2" charset="2"/>
              <a:buChar char="ü"/>
            </a:pPr>
            <a:r>
              <a:rPr lang="en-GB" altLang="en-US" dirty="0">
                <a:latin typeface="Constantia" pitchFamily="18" charset="0"/>
              </a:rPr>
              <a:t>The Database uses client/server architecture</a:t>
            </a:r>
          </a:p>
          <a:p>
            <a:pPr marL="742950" lvl="3" indent="-285750" algn="just">
              <a:spcBef>
                <a:spcPts val="1000"/>
              </a:spcBef>
              <a:buFont typeface="Wingdings" panose="05000000000000000000" pitchFamily="2" charset="2"/>
              <a:buChar char="ü"/>
            </a:pPr>
            <a:r>
              <a:rPr lang="en-GB" altLang="en-US" dirty="0">
                <a:latin typeface="Constantia" pitchFamily="18" charset="0"/>
              </a:rPr>
              <a:t>The network hosts represents server’s name</a:t>
            </a:r>
          </a:p>
          <a:p>
            <a:pPr marL="285750" indent="-285750" algn="just">
              <a:buFont typeface="Wingdings" panose="05000000000000000000" pitchFamily="2" charset="2"/>
              <a:buChar char="ü"/>
            </a:pPr>
            <a:r>
              <a:rPr lang="en-GB" altLang="en-US" dirty="0">
                <a:latin typeface="Constantia" pitchFamily="18" charset="0"/>
                <a:sym typeface="Wingdings" panose="05000000000000000000" pitchFamily="2" charset="2"/>
              </a:rPr>
              <a:t>Name to IP address mapping stored in a database that is distributed amongst many DNS servers</a:t>
            </a:r>
          </a:p>
          <a:p>
            <a:pPr marL="285750" lvl="1" indent="-285750" algn="just">
              <a:buFont typeface="Wingdings" panose="05000000000000000000" pitchFamily="2" charset="2"/>
              <a:buChar char="ü"/>
            </a:pPr>
            <a:r>
              <a:rPr lang="en-GB" altLang="en-US" dirty="0">
                <a:latin typeface="Constantia" pitchFamily="18" charset="0"/>
              </a:rPr>
              <a:t>Its size is unlimited </a:t>
            </a:r>
            <a:r>
              <a:rPr lang="en-GB" altLang="en-US" dirty="0">
                <a:latin typeface="Constantia" pitchFamily="18" charset="0"/>
                <a:sym typeface="Wingdings" panose="05000000000000000000" pitchFamily="2" charset="2"/>
              </a:rPr>
              <a:t> solving problem of very large host files</a:t>
            </a:r>
            <a:endParaRPr lang="en-GB" altLang="en-US" dirty="0">
              <a:latin typeface="Constantia" pitchFamily="18" charset="0"/>
            </a:endParaRPr>
          </a:p>
          <a:p>
            <a:pPr marL="285750" lvl="1" indent="-285750" algn="just">
              <a:buFont typeface="Wingdings" panose="05000000000000000000" pitchFamily="2" charset="2"/>
              <a:buChar char="ü"/>
            </a:pPr>
            <a:r>
              <a:rPr lang="en-GB" altLang="en-US" dirty="0">
                <a:latin typeface="Constantia" pitchFamily="18" charset="0"/>
              </a:rPr>
              <a:t>Performance doesn’t degrade as number of servers increases</a:t>
            </a:r>
          </a:p>
          <a:p>
            <a:pPr marL="285750" lvl="1" indent="-285750" algn="just">
              <a:buFont typeface="Wingdings" panose="05000000000000000000" pitchFamily="2" charset="2"/>
              <a:buChar char="ü"/>
            </a:pPr>
            <a:r>
              <a:rPr lang="en-GB" altLang="en-US" dirty="0">
                <a:latin typeface="Constantia" pitchFamily="18" charset="0"/>
              </a:rPr>
              <a:t>Localizes update traffic</a:t>
            </a:r>
          </a:p>
        </p:txBody>
      </p:sp>
      <p:sp>
        <p:nvSpPr>
          <p:cNvPr id="13" name="TextBox 12">
            <a:extLst>
              <a:ext uri="{FF2B5EF4-FFF2-40B4-BE49-F238E27FC236}">
                <a16:creationId xmlns:a16="http://schemas.microsoft.com/office/drawing/2014/main" id="{1B0D57DB-0753-4CB7-98C9-AA37EFBCF603}"/>
              </a:ext>
            </a:extLst>
          </p:cNvPr>
          <p:cNvSpPr txBox="1"/>
          <p:nvPr/>
        </p:nvSpPr>
        <p:spPr>
          <a:xfrm>
            <a:off x="6072554" y="541207"/>
            <a:ext cx="6119446" cy="923330"/>
          </a:xfrm>
          <a:prstGeom prst="rect">
            <a:avLst/>
          </a:prstGeom>
          <a:noFill/>
        </p:spPr>
        <p:txBody>
          <a:bodyPr wrap="square">
            <a:spAutoFit/>
          </a:bodyPr>
          <a:lstStyle/>
          <a:p>
            <a:pPr algn="ctr"/>
            <a:r>
              <a:rPr lang="en-GB" altLang="en-US" b="1" i="1" dirty="0">
                <a:effectLst>
                  <a:outerShdw blurRad="38100" dist="38100" dir="2700000" algn="tl">
                    <a:srgbClr val="000000">
                      <a:alpha val="43137"/>
                    </a:srgbClr>
                  </a:outerShdw>
                </a:effectLst>
                <a:latin typeface="Constantia" pitchFamily="18" charset="0"/>
              </a:rPr>
              <a:t>Portions of the Domain name space and domain name registration are the responsibility of </a:t>
            </a:r>
            <a:r>
              <a:rPr lang="en-GB" altLang="en-US" b="1" i="1" dirty="0" err="1">
                <a:effectLst>
                  <a:outerShdw blurRad="38100" dist="38100" dir="2700000" algn="tl">
                    <a:srgbClr val="000000">
                      <a:alpha val="43137"/>
                    </a:srgbClr>
                  </a:outerShdw>
                </a:effectLst>
                <a:latin typeface="Constantia" pitchFamily="18" charset="0"/>
              </a:rPr>
              <a:t>InterNIC</a:t>
            </a:r>
            <a:r>
              <a:rPr lang="en-GB" altLang="en-US" b="1" i="1" dirty="0">
                <a:effectLst>
                  <a:outerShdw blurRad="38100" dist="38100" dir="2700000" algn="tl">
                    <a:srgbClr val="000000">
                      <a:alpha val="43137"/>
                    </a:srgbClr>
                  </a:outerShdw>
                </a:effectLst>
                <a:latin typeface="Constantia" pitchFamily="18" charset="0"/>
              </a:rPr>
              <a:t> (Internet Network Information Centre)</a:t>
            </a:r>
          </a:p>
        </p:txBody>
      </p:sp>
    </p:spTree>
    <p:extLst>
      <p:ext uri="{BB962C8B-B14F-4D97-AF65-F5344CB8AC3E}">
        <p14:creationId xmlns:p14="http://schemas.microsoft.com/office/powerpoint/2010/main" val="639244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D3BCAAD-0041-4AF7-A2AC-2C4207F57D88}"/>
              </a:ext>
            </a:extLst>
          </p:cNvPr>
          <p:cNvGrpSpPr/>
          <p:nvPr/>
        </p:nvGrpSpPr>
        <p:grpSpPr>
          <a:xfrm>
            <a:off x="1808704" y="90436"/>
            <a:ext cx="8088923" cy="5496448"/>
            <a:chOff x="0" y="0"/>
            <a:chExt cx="8218986" cy="5667842"/>
          </a:xfrm>
        </p:grpSpPr>
        <p:pic>
          <p:nvPicPr>
            <p:cNvPr id="6" name="Picture 5"/>
            <p:cNvPicPr>
              <a:picLocks noChangeAspect="1"/>
            </p:cNvPicPr>
            <p:nvPr/>
          </p:nvPicPr>
          <p:blipFill>
            <a:blip r:embed="rId2"/>
            <a:stretch>
              <a:fillRect/>
            </a:stretch>
          </p:blipFill>
          <p:spPr>
            <a:xfrm>
              <a:off x="0" y="0"/>
              <a:ext cx="8218986" cy="2982554"/>
            </a:xfrm>
            <a:prstGeom prst="rect">
              <a:avLst/>
            </a:prstGeom>
          </p:spPr>
        </p:pic>
        <p:pic>
          <p:nvPicPr>
            <p:cNvPr id="3" name="Picture 2">
              <a:extLst>
                <a:ext uri="{FF2B5EF4-FFF2-40B4-BE49-F238E27FC236}">
                  <a16:creationId xmlns:a16="http://schemas.microsoft.com/office/drawing/2014/main" id="{1E5674ED-49DC-44AE-B7B7-3BF9A1E983FD}"/>
                </a:ext>
              </a:extLst>
            </p:cNvPr>
            <p:cNvPicPr>
              <a:picLocks noChangeAspect="1"/>
            </p:cNvPicPr>
            <p:nvPr/>
          </p:nvPicPr>
          <p:blipFill rotWithShape="1">
            <a:blip r:embed="rId3"/>
            <a:srcRect t="27474" b="9810"/>
            <a:stretch/>
          </p:blipFill>
          <p:spPr>
            <a:xfrm>
              <a:off x="11008" y="2982554"/>
              <a:ext cx="8207978" cy="2685288"/>
            </a:xfrm>
            <a:prstGeom prst="rect">
              <a:avLst/>
            </a:prstGeom>
          </p:spPr>
        </p:pic>
      </p:grpSp>
    </p:spTree>
    <p:extLst>
      <p:ext uri="{BB962C8B-B14F-4D97-AF65-F5344CB8AC3E}">
        <p14:creationId xmlns:p14="http://schemas.microsoft.com/office/powerpoint/2010/main" val="4202356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121093" y="0"/>
            <a:ext cx="9353462" cy="5687367"/>
          </a:xfrm>
          <a:prstGeom prst="rect">
            <a:avLst/>
          </a:prstGeom>
        </p:spPr>
      </p:pic>
    </p:spTree>
    <p:extLst>
      <p:ext uri="{BB962C8B-B14F-4D97-AF65-F5344CB8AC3E}">
        <p14:creationId xmlns:p14="http://schemas.microsoft.com/office/powerpoint/2010/main" val="4202713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640269" cy="408598"/>
          </a:xfrm>
        </p:spPr>
        <p:txBody>
          <a:bodyPr>
            <a:noAutofit/>
          </a:bodyPr>
          <a:lstStyle/>
          <a:p>
            <a:r>
              <a:rPr lang="en-US" sz="3200" dirty="0">
                <a:solidFill>
                  <a:schemeClr val="accent1">
                    <a:lumMod val="50000"/>
                  </a:schemeClr>
                </a:solidFill>
              </a:rPr>
              <a:t>DOMAIN NAME SYSTEM</a:t>
            </a:r>
            <a:endParaRPr lang="en-GB" sz="3200" dirty="0">
              <a:solidFill>
                <a:schemeClr val="accent1">
                  <a:lumMod val="50000"/>
                </a:schemeClr>
              </a:solidFill>
            </a:endParaRPr>
          </a:p>
        </p:txBody>
      </p:sp>
      <p:pic>
        <p:nvPicPr>
          <p:cNvPr id="5" name="Picture 4"/>
          <p:cNvPicPr>
            <a:picLocks noChangeAspect="1"/>
          </p:cNvPicPr>
          <p:nvPr/>
        </p:nvPicPr>
        <p:blipFill>
          <a:blip r:embed="rId2"/>
          <a:stretch>
            <a:fillRect/>
          </a:stretch>
        </p:blipFill>
        <p:spPr>
          <a:xfrm>
            <a:off x="123486" y="520797"/>
            <a:ext cx="6334126" cy="4510666"/>
          </a:xfrm>
          <a:prstGeom prst="rect">
            <a:avLst/>
          </a:prstGeom>
        </p:spPr>
      </p:pic>
      <p:pic>
        <p:nvPicPr>
          <p:cNvPr id="6" name="Picture 5"/>
          <p:cNvPicPr>
            <a:picLocks noChangeAspect="1"/>
          </p:cNvPicPr>
          <p:nvPr/>
        </p:nvPicPr>
        <p:blipFill>
          <a:blip r:embed="rId3"/>
          <a:stretch>
            <a:fillRect/>
          </a:stretch>
        </p:blipFill>
        <p:spPr>
          <a:xfrm>
            <a:off x="6572250" y="1515872"/>
            <a:ext cx="5496264" cy="2520516"/>
          </a:xfrm>
          <a:prstGeom prst="rect">
            <a:avLst/>
          </a:prstGeom>
        </p:spPr>
      </p:pic>
    </p:spTree>
    <p:extLst>
      <p:ext uri="{BB962C8B-B14F-4D97-AF65-F5344CB8AC3E}">
        <p14:creationId xmlns:p14="http://schemas.microsoft.com/office/powerpoint/2010/main" val="548529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AA7B3B3-79FB-BA44-3935-93FC6D5396EB}"/>
              </a:ext>
            </a:extLst>
          </p:cNvPr>
          <p:cNvPicPr>
            <a:picLocks noChangeAspect="1"/>
          </p:cNvPicPr>
          <p:nvPr/>
        </p:nvPicPr>
        <p:blipFill>
          <a:blip r:embed="rId2"/>
          <a:srcRect t="87853"/>
          <a:stretch/>
        </p:blipFill>
        <p:spPr>
          <a:xfrm>
            <a:off x="97732" y="74238"/>
            <a:ext cx="8365122" cy="446808"/>
          </a:xfrm>
          <a:prstGeom prst="rect">
            <a:avLst/>
          </a:prstGeom>
        </p:spPr>
      </p:pic>
      <p:pic>
        <p:nvPicPr>
          <p:cNvPr id="13" name="Picture 12">
            <a:extLst>
              <a:ext uri="{FF2B5EF4-FFF2-40B4-BE49-F238E27FC236}">
                <a16:creationId xmlns:a16="http://schemas.microsoft.com/office/drawing/2014/main" id="{22166208-7DB1-9298-E45E-C54B4AF46876}"/>
              </a:ext>
            </a:extLst>
          </p:cNvPr>
          <p:cNvPicPr>
            <a:picLocks noChangeAspect="1"/>
          </p:cNvPicPr>
          <p:nvPr/>
        </p:nvPicPr>
        <p:blipFill>
          <a:blip r:embed="rId3"/>
          <a:stretch>
            <a:fillRect/>
          </a:stretch>
        </p:blipFill>
        <p:spPr>
          <a:xfrm>
            <a:off x="97732" y="684830"/>
            <a:ext cx="10406785" cy="1967385"/>
          </a:xfrm>
          <a:prstGeom prst="rect">
            <a:avLst/>
          </a:prstGeom>
        </p:spPr>
      </p:pic>
      <p:pic>
        <p:nvPicPr>
          <p:cNvPr id="15" name="Picture 14">
            <a:extLst>
              <a:ext uri="{FF2B5EF4-FFF2-40B4-BE49-F238E27FC236}">
                <a16:creationId xmlns:a16="http://schemas.microsoft.com/office/drawing/2014/main" id="{2D7B22DD-0215-0564-B4FA-299EB8E5C810}"/>
              </a:ext>
            </a:extLst>
          </p:cNvPr>
          <p:cNvPicPr>
            <a:picLocks noChangeAspect="1"/>
          </p:cNvPicPr>
          <p:nvPr/>
        </p:nvPicPr>
        <p:blipFill>
          <a:blip r:embed="rId4"/>
          <a:stretch>
            <a:fillRect/>
          </a:stretch>
        </p:blipFill>
        <p:spPr>
          <a:xfrm>
            <a:off x="3111406" y="1185961"/>
            <a:ext cx="5603326" cy="3257748"/>
          </a:xfrm>
          <a:prstGeom prst="rect">
            <a:avLst/>
          </a:prstGeom>
        </p:spPr>
      </p:pic>
      <p:pic>
        <p:nvPicPr>
          <p:cNvPr id="9" name="Picture 8">
            <a:extLst>
              <a:ext uri="{FF2B5EF4-FFF2-40B4-BE49-F238E27FC236}">
                <a16:creationId xmlns:a16="http://schemas.microsoft.com/office/drawing/2014/main" id="{7DF8691D-2787-BCA5-36C8-AF6F2F605276}"/>
              </a:ext>
            </a:extLst>
          </p:cNvPr>
          <p:cNvPicPr>
            <a:picLocks noChangeAspect="1"/>
          </p:cNvPicPr>
          <p:nvPr/>
        </p:nvPicPr>
        <p:blipFill>
          <a:blip r:embed="rId5"/>
          <a:stretch>
            <a:fillRect/>
          </a:stretch>
        </p:blipFill>
        <p:spPr>
          <a:xfrm>
            <a:off x="209341" y="2313631"/>
            <a:ext cx="2790456" cy="3214323"/>
          </a:xfrm>
          <a:prstGeom prst="rect">
            <a:avLst/>
          </a:prstGeom>
        </p:spPr>
      </p:pic>
      <p:pic>
        <p:nvPicPr>
          <p:cNvPr id="7" name="Picture 6">
            <a:extLst>
              <a:ext uri="{FF2B5EF4-FFF2-40B4-BE49-F238E27FC236}">
                <a16:creationId xmlns:a16="http://schemas.microsoft.com/office/drawing/2014/main" id="{E4A1DBFD-5C82-F65C-827E-058FAC49010F}"/>
              </a:ext>
            </a:extLst>
          </p:cNvPr>
          <p:cNvPicPr>
            <a:picLocks noChangeAspect="1"/>
          </p:cNvPicPr>
          <p:nvPr/>
        </p:nvPicPr>
        <p:blipFill>
          <a:blip r:embed="rId6"/>
          <a:stretch>
            <a:fillRect/>
          </a:stretch>
        </p:blipFill>
        <p:spPr>
          <a:xfrm>
            <a:off x="8310978" y="1792603"/>
            <a:ext cx="3597004" cy="3735351"/>
          </a:xfrm>
          <a:prstGeom prst="rect">
            <a:avLst/>
          </a:prstGeom>
        </p:spPr>
      </p:pic>
    </p:spTree>
    <p:extLst>
      <p:ext uri="{BB962C8B-B14F-4D97-AF65-F5344CB8AC3E}">
        <p14:creationId xmlns:p14="http://schemas.microsoft.com/office/powerpoint/2010/main" val="22027904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562"/>
            <a:ext cx="7941719" cy="505595"/>
          </a:xfrm>
        </p:spPr>
        <p:txBody>
          <a:bodyPr>
            <a:noAutofit/>
          </a:bodyPr>
          <a:lstStyle/>
          <a:p>
            <a:r>
              <a:rPr lang="en-US" sz="3200" dirty="0">
                <a:solidFill>
                  <a:schemeClr val="accent1">
                    <a:lumMod val="50000"/>
                  </a:schemeClr>
                </a:solidFill>
              </a:rPr>
              <a:t>DOMAIN NAME SYSTEM</a:t>
            </a:r>
            <a:endParaRPr lang="en-GB" sz="3200" dirty="0">
              <a:solidFill>
                <a:schemeClr val="accent1">
                  <a:lumMod val="50000"/>
                </a:schemeClr>
              </a:solidFill>
            </a:endParaRPr>
          </a:p>
        </p:txBody>
      </p:sp>
      <p:grpSp>
        <p:nvGrpSpPr>
          <p:cNvPr id="7" name="Group 5"/>
          <p:cNvGrpSpPr>
            <a:grpSpLocks/>
          </p:cNvGrpSpPr>
          <p:nvPr/>
        </p:nvGrpSpPr>
        <p:grpSpPr bwMode="auto">
          <a:xfrm>
            <a:off x="476236" y="875027"/>
            <a:ext cx="5092700" cy="3503613"/>
            <a:chOff x="706" y="822"/>
            <a:chExt cx="4230" cy="3035"/>
          </a:xfrm>
        </p:grpSpPr>
        <p:sp>
          <p:nvSpPr>
            <p:cNvPr id="8" name="Oval 6"/>
            <p:cNvSpPr>
              <a:spLocks noChangeArrowheads="1"/>
            </p:cNvSpPr>
            <p:nvPr/>
          </p:nvSpPr>
          <p:spPr bwMode="auto">
            <a:xfrm>
              <a:off x="3528" y="2802"/>
              <a:ext cx="1408" cy="691"/>
            </a:xfrm>
            <a:prstGeom prst="ellipse">
              <a:avLst/>
            </a:prstGeom>
            <a:gradFill rotWithShape="1">
              <a:gsLst>
                <a:gs pos="0">
                  <a:srgbClr val="F0F1FF"/>
                </a:gs>
                <a:gs pos="100000">
                  <a:srgbClr val="B3C8DF"/>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9" name="Oval 7"/>
            <p:cNvSpPr>
              <a:spLocks noChangeArrowheads="1"/>
            </p:cNvSpPr>
            <p:nvPr/>
          </p:nvSpPr>
          <p:spPr bwMode="auto">
            <a:xfrm>
              <a:off x="827" y="3125"/>
              <a:ext cx="1569" cy="732"/>
            </a:xfrm>
            <a:prstGeom prst="ellipse">
              <a:avLst/>
            </a:prstGeom>
            <a:gradFill rotWithShape="1">
              <a:gsLst>
                <a:gs pos="0">
                  <a:srgbClr val="FFFFFF"/>
                </a:gs>
                <a:gs pos="100000">
                  <a:srgbClr val="EEEFD7"/>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pic>
          <p:nvPicPr>
            <p:cNvPr id="10" name="Picture 8" descr="tub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7" y="822"/>
              <a:ext cx="1789"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UserWithDesktopComputer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39" y="2488"/>
              <a:ext cx="1177" cy="1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0" descr="Computer_DesktopComputerSansKeyboard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15" y="2338"/>
              <a:ext cx="719" cy="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11"/>
            <p:cNvSpPr txBox="1">
              <a:spLocks noChangeArrowheads="1"/>
            </p:cNvSpPr>
            <p:nvPr/>
          </p:nvSpPr>
          <p:spPr bwMode="auto">
            <a:xfrm>
              <a:off x="2410" y="877"/>
              <a:ext cx="1400" cy="404"/>
            </a:xfrm>
            <a:prstGeom prst="rect">
              <a:avLst/>
            </a:prstGeom>
            <a:noFill/>
            <a:ln w="9525">
              <a:noFill/>
              <a:miter lim="800000"/>
              <a:headEnd/>
              <a:tailEnd/>
            </a:ln>
            <a:effectLst/>
          </p:spPr>
          <p:txBody>
            <a:bodyPr>
              <a:spAutoFit/>
            </a:bodyPr>
            <a:lstStyle/>
            <a:p>
              <a:pPr algn="ctr" eaLnBrk="1" hangingPunct="1">
                <a:defRPr/>
              </a:pPr>
              <a:r>
                <a:rPr lang="en-US">
                  <a:effectLst>
                    <a:outerShdw blurRad="38100" dist="38100" dir="2700000" algn="tl">
                      <a:srgbClr val="C0C0C0"/>
                    </a:outerShdw>
                  </a:effectLst>
                  <a:latin typeface="Arial Narrow" pitchFamily="34" charset="0"/>
                </a:rPr>
                <a:t>Name Resolution</a:t>
              </a:r>
            </a:p>
            <a:p>
              <a:pPr algn="ctr" eaLnBrk="1" hangingPunct="1">
                <a:defRPr/>
              </a:pPr>
              <a:r>
                <a:rPr lang="en-US">
                  <a:effectLst>
                    <a:outerShdw blurRad="38100" dist="38100" dir="2700000" algn="tl">
                      <a:srgbClr val="C0C0C0"/>
                    </a:outerShdw>
                  </a:effectLst>
                  <a:latin typeface="Arial Narrow" pitchFamily="34" charset="0"/>
                </a:rPr>
                <a:t>Service</a:t>
              </a:r>
            </a:p>
          </p:txBody>
        </p:sp>
        <p:sp>
          <p:nvSpPr>
            <p:cNvPr id="14" name="Text Box 12"/>
            <p:cNvSpPr txBox="1">
              <a:spLocks noChangeArrowheads="1"/>
            </p:cNvSpPr>
            <p:nvPr/>
          </p:nvSpPr>
          <p:spPr bwMode="auto">
            <a:xfrm>
              <a:off x="1892" y="1994"/>
              <a:ext cx="87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dirty="0">
                  <a:latin typeface="Arial Narrow" panose="020B0606020202030204" pitchFamily="34" charset="0"/>
                </a:rPr>
                <a:t>192.168.1.200</a:t>
              </a:r>
            </a:p>
          </p:txBody>
        </p:sp>
        <p:sp>
          <p:nvSpPr>
            <p:cNvPr id="15" name="Freeform 13"/>
            <p:cNvSpPr>
              <a:spLocks/>
            </p:cNvSpPr>
            <p:nvPr/>
          </p:nvSpPr>
          <p:spPr bwMode="auto">
            <a:xfrm rot="5749702" flipH="1" flipV="1">
              <a:off x="1421" y="1418"/>
              <a:ext cx="1272" cy="703"/>
            </a:xfrm>
            <a:custGeom>
              <a:avLst/>
              <a:gdLst>
                <a:gd name="T0" fmla="*/ 939 w 1631"/>
                <a:gd name="T1" fmla="*/ 477 h 609"/>
                <a:gd name="T2" fmla="*/ 931 w 1631"/>
                <a:gd name="T3" fmla="*/ 450 h 609"/>
                <a:gd name="T4" fmla="*/ 912 w 1631"/>
                <a:gd name="T5" fmla="*/ 398 h 609"/>
                <a:gd name="T6" fmla="*/ 891 w 1631"/>
                <a:gd name="T7" fmla="*/ 351 h 609"/>
                <a:gd name="T8" fmla="*/ 866 w 1631"/>
                <a:gd name="T9" fmla="*/ 304 h 609"/>
                <a:gd name="T10" fmla="*/ 841 w 1631"/>
                <a:gd name="T11" fmla="*/ 260 h 609"/>
                <a:gd name="T12" fmla="*/ 810 w 1631"/>
                <a:gd name="T13" fmla="*/ 217 h 609"/>
                <a:gd name="T14" fmla="*/ 778 w 1631"/>
                <a:gd name="T15" fmla="*/ 179 h 609"/>
                <a:gd name="T16" fmla="*/ 745 w 1631"/>
                <a:gd name="T17" fmla="*/ 144 h 609"/>
                <a:gd name="T18" fmla="*/ 708 w 1631"/>
                <a:gd name="T19" fmla="*/ 113 h 609"/>
                <a:gd name="T20" fmla="*/ 670 w 1631"/>
                <a:gd name="T21" fmla="*/ 84 h 609"/>
                <a:gd name="T22" fmla="*/ 631 w 1631"/>
                <a:gd name="T23" fmla="*/ 59 h 609"/>
                <a:gd name="T24" fmla="*/ 588 w 1631"/>
                <a:gd name="T25" fmla="*/ 38 h 609"/>
                <a:gd name="T26" fmla="*/ 545 w 1631"/>
                <a:gd name="T27" fmla="*/ 24 h 609"/>
                <a:gd name="T28" fmla="*/ 501 w 1631"/>
                <a:gd name="T29" fmla="*/ 10 h 609"/>
                <a:gd name="T30" fmla="*/ 466 w 1631"/>
                <a:gd name="T31" fmla="*/ 3 h 609"/>
                <a:gd name="T32" fmla="*/ 431 w 1631"/>
                <a:gd name="T33" fmla="*/ 2 h 609"/>
                <a:gd name="T34" fmla="*/ 378 w 1631"/>
                <a:gd name="T35" fmla="*/ 2 h 609"/>
                <a:gd name="T36" fmla="*/ 349 w 1631"/>
                <a:gd name="T37" fmla="*/ 3 h 609"/>
                <a:gd name="T38" fmla="*/ 292 w 1631"/>
                <a:gd name="T39" fmla="*/ 16 h 609"/>
                <a:gd name="T40" fmla="*/ 263 w 1631"/>
                <a:gd name="T41" fmla="*/ 25 h 609"/>
                <a:gd name="T42" fmla="*/ 209 w 1631"/>
                <a:gd name="T43" fmla="*/ 46 h 609"/>
                <a:gd name="T44" fmla="*/ 157 w 1631"/>
                <a:gd name="T45" fmla="*/ 76 h 609"/>
                <a:gd name="T46" fmla="*/ 108 w 1631"/>
                <a:gd name="T47" fmla="*/ 113 h 609"/>
                <a:gd name="T48" fmla="*/ 62 w 1631"/>
                <a:gd name="T49" fmla="*/ 154 h 609"/>
                <a:gd name="T50" fmla="*/ 19 w 1631"/>
                <a:gd name="T51" fmla="*/ 200 h 609"/>
                <a:gd name="T52" fmla="*/ 19 w 1631"/>
                <a:gd name="T53" fmla="*/ 205 h 609"/>
                <a:gd name="T54" fmla="*/ 58 w 1631"/>
                <a:gd name="T55" fmla="*/ 172 h 609"/>
                <a:gd name="T56" fmla="*/ 99 w 1631"/>
                <a:gd name="T57" fmla="*/ 141 h 609"/>
                <a:gd name="T58" fmla="*/ 120 w 1631"/>
                <a:gd name="T59" fmla="*/ 128 h 609"/>
                <a:gd name="T60" fmla="*/ 165 w 1631"/>
                <a:gd name="T61" fmla="*/ 106 h 609"/>
                <a:gd name="T62" fmla="*/ 210 w 1631"/>
                <a:gd name="T63" fmla="*/ 88 h 609"/>
                <a:gd name="T64" fmla="*/ 257 w 1631"/>
                <a:gd name="T65" fmla="*/ 75 h 609"/>
                <a:gd name="T66" fmla="*/ 306 w 1631"/>
                <a:gd name="T67" fmla="*/ 67 h 609"/>
                <a:gd name="T68" fmla="*/ 355 w 1631"/>
                <a:gd name="T69" fmla="*/ 62 h 609"/>
                <a:gd name="T70" fmla="*/ 402 w 1631"/>
                <a:gd name="T71" fmla="*/ 67 h 609"/>
                <a:gd name="T72" fmla="*/ 447 w 1631"/>
                <a:gd name="T73" fmla="*/ 72 h 609"/>
                <a:gd name="T74" fmla="*/ 491 w 1631"/>
                <a:gd name="T75" fmla="*/ 84 h 609"/>
                <a:gd name="T76" fmla="*/ 535 w 1631"/>
                <a:gd name="T77" fmla="*/ 98 h 609"/>
                <a:gd name="T78" fmla="*/ 576 w 1631"/>
                <a:gd name="T79" fmla="*/ 120 h 609"/>
                <a:gd name="T80" fmla="*/ 615 w 1631"/>
                <a:gd name="T81" fmla="*/ 144 h 609"/>
                <a:gd name="T82" fmla="*/ 654 w 1631"/>
                <a:gd name="T83" fmla="*/ 171 h 609"/>
                <a:gd name="T84" fmla="*/ 689 w 1631"/>
                <a:gd name="T85" fmla="*/ 204 h 609"/>
                <a:gd name="T86" fmla="*/ 723 w 1631"/>
                <a:gd name="T87" fmla="*/ 235 h 609"/>
                <a:gd name="T88" fmla="*/ 755 w 1631"/>
                <a:gd name="T89" fmla="*/ 275 h 609"/>
                <a:gd name="T90" fmla="*/ 785 w 1631"/>
                <a:gd name="T91" fmla="*/ 316 h 609"/>
                <a:gd name="T92" fmla="*/ 811 w 1631"/>
                <a:gd name="T93" fmla="*/ 359 h 609"/>
                <a:gd name="T94" fmla="*/ 836 w 1631"/>
                <a:gd name="T95" fmla="*/ 404 h 609"/>
                <a:gd name="T96" fmla="*/ 857 w 1631"/>
                <a:gd name="T97" fmla="*/ 453 h 609"/>
                <a:gd name="T98" fmla="*/ 876 w 1631"/>
                <a:gd name="T99" fmla="*/ 504 h 609"/>
                <a:gd name="T100" fmla="*/ 891 w 1631"/>
                <a:gd name="T101" fmla="*/ 558 h 609"/>
                <a:gd name="T102" fmla="*/ 857 w 1631"/>
                <a:gd name="T103" fmla="*/ 569 h 609"/>
                <a:gd name="T104" fmla="*/ 973 w 1631"/>
                <a:gd name="T105" fmla="*/ 450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6" name="Text Box 14"/>
            <p:cNvSpPr txBox="1">
              <a:spLocks noChangeArrowheads="1"/>
            </p:cNvSpPr>
            <p:nvPr/>
          </p:nvSpPr>
          <p:spPr bwMode="auto">
            <a:xfrm>
              <a:off x="1086" y="1215"/>
              <a:ext cx="80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Computer44</a:t>
              </a:r>
            </a:p>
          </p:txBody>
        </p:sp>
        <p:sp>
          <p:nvSpPr>
            <p:cNvPr id="17" name="AutoShape 15"/>
            <p:cNvSpPr>
              <a:spLocks noChangeArrowheads="1"/>
            </p:cNvSpPr>
            <p:nvPr/>
          </p:nvSpPr>
          <p:spPr bwMode="auto">
            <a:xfrm>
              <a:off x="706" y="1857"/>
              <a:ext cx="909" cy="633"/>
            </a:xfrm>
            <a:prstGeom prst="wedgeRoundRectCallout">
              <a:avLst>
                <a:gd name="adj1" fmla="val 34157"/>
                <a:gd name="adj2" fmla="val 81755"/>
                <a:gd name="adj3" fmla="val 16667"/>
              </a:avLst>
            </a:prstGeom>
            <a:solidFill>
              <a:srgbClr val="DAF4E9"/>
            </a:solidFill>
            <a:ln w="9525" algn="ctr">
              <a:solidFill>
                <a:srgbClr val="333333"/>
              </a:solidFill>
              <a:miter lim="800000"/>
              <a:headEnd/>
              <a:tailEnd/>
            </a:ln>
            <a:effectLst>
              <a:outerShdw dist="35921" dir="2700000" algn="ctr" rotWithShape="0">
                <a:schemeClr val="bg2"/>
              </a:outerShdw>
            </a:effectLst>
          </p:spPr>
          <p:txBody>
            <a:bodyPr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200" dirty="0">
                  <a:latin typeface="Arial Narrow" panose="020B0606020202030204" pitchFamily="34" charset="0"/>
                </a:rPr>
                <a:t>Where is the Computer44 file?</a:t>
              </a:r>
            </a:p>
          </p:txBody>
        </p:sp>
        <p:sp>
          <p:nvSpPr>
            <p:cNvPr id="18" name="Freeform 16"/>
            <p:cNvSpPr>
              <a:spLocks/>
            </p:cNvSpPr>
            <p:nvPr/>
          </p:nvSpPr>
          <p:spPr bwMode="auto">
            <a:xfrm rot="-5050298" flipH="1" flipV="1">
              <a:off x="2079" y="1775"/>
              <a:ext cx="1272" cy="703"/>
            </a:xfrm>
            <a:custGeom>
              <a:avLst/>
              <a:gdLst>
                <a:gd name="T0" fmla="*/ 939 w 1631"/>
                <a:gd name="T1" fmla="*/ 477 h 609"/>
                <a:gd name="T2" fmla="*/ 931 w 1631"/>
                <a:gd name="T3" fmla="*/ 450 h 609"/>
                <a:gd name="T4" fmla="*/ 912 w 1631"/>
                <a:gd name="T5" fmla="*/ 398 h 609"/>
                <a:gd name="T6" fmla="*/ 891 w 1631"/>
                <a:gd name="T7" fmla="*/ 351 h 609"/>
                <a:gd name="T8" fmla="*/ 866 w 1631"/>
                <a:gd name="T9" fmla="*/ 304 h 609"/>
                <a:gd name="T10" fmla="*/ 841 w 1631"/>
                <a:gd name="T11" fmla="*/ 260 h 609"/>
                <a:gd name="T12" fmla="*/ 810 w 1631"/>
                <a:gd name="T13" fmla="*/ 217 h 609"/>
                <a:gd name="T14" fmla="*/ 778 w 1631"/>
                <a:gd name="T15" fmla="*/ 179 h 609"/>
                <a:gd name="T16" fmla="*/ 745 w 1631"/>
                <a:gd name="T17" fmla="*/ 144 h 609"/>
                <a:gd name="T18" fmla="*/ 708 w 1631"/>
                <a:gd name="T19" fmla="*/ 113 h 609"/>
                <a:gd name="T20" fmla="*/ 670 w 1631"/>
                <a:gd name="T21" fmla="*/ 84 h 609"/>
                <a:gd name="T22" fmla="*/ 631 w 1631"/>
                <a:gd name="T23" fmla="*/ 59 h 609"/>
                <a:gd name="T24" fmla="*/ 588 w 1631"/>
                <a:gd name="T25" fmla="*/ 38 h 609"/>
                <a:gd name="T26" fmla="*/ 545 w 1631"/>
                <a:gd name="T27" fmla="*/ 24 h 609"/>
                <a:gd name="T28" fmla="*/ 501 w 1631"/>
                <a:gd name="T29" fmla="*/ 10 h 609"/>
                <a:gd name="T30" fmla="*/ 466 w 1631"/>
                <a:gd name="T31" fmla="*/ 3 h 609"/>
                <a:gd name="T32" fmla="*/ 431 w 1631"/>
                <a:gd name="T33" fmla="*/ 2 h 609"/>
                <a:gd name="T34" fmla="*/ 378 w 1631"/>
                <a:gd name="T35" fmla="*/ 2 h 609"/>
                <a:gd name="T36" fmla="*/ 349 w 1631"/>
                <a:gd name="T37" fmla="*/ 3 h 609"/>
                <a:gd name="T38" fmla="*/ 292 w 1631"/>
                <a:gd name="T39" fmla="*/ 16 h 609"/>
                <a:gd name="T40" fmla="*/ 263 w 1631"/>
                <a:gd name="T41" fmla="*/ 25 h 609"/>
                <a:gd name="T42" fmla="*/ 209 w 1631"/>
                <a:gd name="T43" fmla="*/ 46 h 609"/>
                <a:gd name="T44" fmla="*/ 157 w 1631"/>
                <a:gd name="T45" fmla="*/ 76 h 609"/>
                <a:gd name="T46" fmla="*/ 108 w 1631"/>
                <a:gd name="T47" fmla="*/ 113 h 609"/>
                <a:gd name="T48" fmla="*/ 62 w 1631"/>
                <a:gd name="T49" fmla="*/ 154 h 609"/>
                <a:gd name="T50" fmla="*/ 19 w 1631"/>
                <a:gd name="T51" fmla="*/ 200 h 609"/>
                <a:gd name="T52" fmla="*/ 19 w 1631"/>
                <a:gd name="T53" fmla="*/ 205 h 609"/>
                <a:gd name="T54" fmla="*/ 58 w 1631"/>
                <a:gd name="T55" fmla="*/ 172 h 609"/>
                <a:gd name="T56" fmla="*/ 99 w 1631"/>
                <a:gd name="T57" fmla="*/ 141 h 609"/>
                <a:gd name="T58" fmla="*/ 120 w 1631"/>
                <a:gd name="T59" fmla="*/ 128 h 609"/>
                <a:gd name="T60" fmla="*/ 165 w 1631"/>
                <a:gd name="T61" fmla="*/ 106 h 609"/>
                <a:gd name="T62" fmla="*/ 210 w 1631"/>
                <a:gd name="T63" fmla="*/ 88 h 609"/>
                <a:gd name="T64" fmla="*/ 257 w 1631"/>
                <a:gd name="T65" fmla="*/ 75 h 609"/>
                <a:gd name="T66" fmla="*/ 306 w 1631"/>
                <a:gd name="T67" fmla="*/ 67 h 609"/>
                <a:gd name="T68" fmla="*/ 355 w 1631"/>
                <a:gd name="T69" fmla="*/ 62 h 609"/>
                <a:gd name="T70" fmla="*/ 402 w 1631"/>
                <a:gd name="T71" fmla="*/ 67 h 609"/>
                <a:gd name="T72" fmla="*/ 447 w 1631"/>
                <a:gd name="T73" fmla="*/ 72 h 609"/>
                <a:gd name="T74" fmla="*/ 491 w 1631"/>
                <a:gd name="T75" fmla="*/ 84 h 609"/>
                <a:gd name="T76" fmla="*/ 535 w 1631"/>
                <a:gd name="T77" fmla="*/ 98 h 609"/>
                <a:gd name="T78" fmla="*/ 576 w 1631"/>
                <a:gd name="T79" fmla="*/ 120 h 609"/>
                <a:gd name="T80" fmla="*/ 615 w 1631"/>
                <a:gd name="T81" fmla="*/ 144 h 609"/>
                <a:gd name="T82" fmla="*/ 654 w 1631"/>
                <a:gd name="T83" fmla="*/ 171 h 609"/>
                <a:gd name="T84" fmla="*/ 689 w 1631"/>
                <a:gd name="T85" fmla="*/ 204 h 609"/>
                <a:gd name="T86" fmla="*/ 723 w 1631"/>
                <a:gd name="T87" fmla="*/ 235 h 609"/>
                <a:gd name="T88" fmla="*/ 755 w 1631"/>
                <a:gd name="T89" fmla="*/ 275 h 609"/>
                <a:gd name="T90" fmla="*/ 785 w 1631"/>
                <a:gd name="T91" fmla="*/ 316 h 609"/>
                <a:gd name="T92" fmla="*/ 811 w 1631"/>
                <a:gd name="T93" fmla="*/ 359 h 609"/>
                <a:gd name="T94" fmla="*/ 836 w 1631"/>
                <a:gd name="T95" fmla="*/ 404 h 609"/>
                <a:gd name="T96" fmla="*/ 857 w 1631"/>
                <a:gd name="T97" fmla="*/ 453 h 609"/>
                <a:gd name="T98" fmla="*/ 876 w 1631"/>
                <a:gd name="T99" fmla="*/ 504 h 609"/>
                <a:gd name="T100" fmla="*/ 891 w 1631"/>
                <a:gd name="T101" fmla="*/ 558 h 609"/>
                <a:gd name="T102" fmla="*/ 857 w 1631"/>
                <a:gd name="T103" fmla="*/ 569 h 609"/>
                <a:gd name="T104" fmla="*/ 973 w 1631"/>
                <a:gd name="T105" fmla="*/ 450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9" name="Arc 17"/>
            <p:cNvSpPr>
              <a:spLocks/>
            </p:cNvSpPr>
            <p:nvPr/>
          </p:nvSpPr>
          <p:spPr bwMode="auto">
            <a:xfrm rot="-357729">
              <a:off x="2388" y="2724"/>
              <a:ext cx="1492" cy="672"/>
            </a:xfrm>
            <a:custGeom>
              <a:avLst/>
              <a:gdLst>
                <a:gd name="T0" fmla="*/ 0 w 26071"/>
                <a:gd name="T1" fmla="*/ 0 h 21600"/>
                <a:gd name="T2" fmla="*/ 5 w 26071"/>
                <a:gd name="T3" fmla="*/ 0 h 21600"/>
                <a:gd name="T4" fmla="*/ 3 w 26071"/>
                <a:gd name="T5" fmla="*/ 1 h 21600"/>
                <a:gd name="T6" fmla="*/ 0 60000 65536"/>
                <a:gd name="T7" fmla="*/ 0 60000 65536"/>
                <a:gd name="T8" fmla="*/ 0 60000 65536"/>
                <a:gd name="T9" fmla="*/ 0 w 26071"/>
                <a:gd name="T10" fmla="*/ 0 h 21600"/>
                <a:gd name="T11" fmla="*/ 26071 w 26071"/>
                <a:gd name="T12" fmla="*/ 21600 h 21600"/>
              </a:gdLst>
              <a:ahLst/>
              <a:cxnLst>
                <a:cxn ang="T6">
                  <a:pos x="T0" y="T1"/>
                </a:cxn>
                <a:cxn ang="T7">
                  <a:pos x="T2" y="T3"/>
                </a:cxn>
                <a:cxn ang="T8">
                  <a:pos x="T4" y="T5"/>
                </a:cxn>
              </a:cxnLst>
              <a:rect l="T9" t="T10" r="T11" b="T12"/>
              <a:pathLst>
                <a:path w="26071" h="21600" fill="none" extrusionOk="0">
                  <a:moveTo>
                    <a:pt x="-1" y="9255"/>
                  </a:moveTo>
                  <a:cubicBezTo>
                    <a:pt x="4038" y="3456"/>
                    <a:pt x="10658" y="-1"/>
                    <a:pt x="17725" y="0"/>
                  </a:cubicBezTo>
                  <a:cubicBezTo>
                    <a:pt x="20590" y="0"/>
                    <a:pt x="23427" y="570"/>
                    <a:pt x="26071" y="1677"/>
                  </a:cubicBezTo>
                </a:path>
                <a:path w="26071" h="21600" stroke="0" extrusionOk="0">
                  <a:moveTo>
                    <a:pt x="-1" y="9255"/>
                  </a:moveTo>
                  <a:cubicBezTo>
                    <a:pt x="4038" y="3456"/>
                    <a:pt x="10658" y="-1"/>
                    <a:pt x="17725" y="0"/>
                  </a:cubicBezTo>
                  <a:cubicBezTo>
                    <a:pt x="20590" y="0"/>
                    <a:pt x="23427" y="570"/>
                    <a:pt x="26071" y="1677"/>
                  </a:cubicBezTo>
                  <a:lnTo>
                    <a:pt x="17725" y="21600"/>
                  </a:lnTo>
                  <a:lnTo>
                    <a:pt x="-1" y="9255"/>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0" name="AutoShape 18"/>
            <p:cNvSpPr>
              <a:spLocks noChangeArrowheads="1"/>
            </p:cNvSpPr>
            <p:nvPr/>
          </p:nvSpPr>
          <p:spPr bwMode="auto">
            <a:xfrm>
              <a:off x="3789" y="3274"/>
              <a:ext cx="870" cy="24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sz="1400" dirty="0">
                  <a:latin typeface="Arial Narrow" panose="020B0606020202030204" pitchFamily="34" charset="0"/>
                </a:rPr>
                <a:t>Computer44</a:t>
              </a:r>
            </a:p>
          </p:txBody>
        </p:sp>
        <p:sp>
          <p:nvSpPr>
            <p:cNvPr id="21" name="AutoShape 19"/>
            <p:cNvSpPr>
              <a:spLocks noChangeArrowheads="1"/>
            </p:cNvSpPr>
            <p:nvPr/>
          </p:nvSpPr>
          <p:spPr bwMode="auto">
            <a:xfrm>
              <a:off x="1710" y="1463"/>
              <a:ext cx="213" cy="24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1</a:t>
              </a:r>
            </a:p>
          </p:txBody>
        </p:sp>
        <p:sp>
          <p:nvSpPr>
            <p:cNvPr id="22" name="AutoShape 20"/>
            <p:cNvSpPr>
              <a:spLocks noChangeArrowheads="1"/>
            </p:cNvSpPr>
            <p:nvPr/>
          </p:nvSpPr>
          <p:spPr bwMode="auto">
            <a:xfrm>
              <a:off x="2935" y="1986"/>
              <a:ext cx="213" cy="24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2</a:t>
              </a:r>
            </a:p>
          </p:txBody>
        </p:sp>
        <p:sp>
          <p:nvSpPr>
            <p:cNvPr id="23" name="AutoShape 21"/>
            <p:cNvSpPr>
              <a:spLocks noChangeArrowheads="1"/>
            </p:cNvSpPr>
            <p:nvPr/>
          </p:nvSpPr>
          <p:spPr bwMode="auto">
            <a:xfrm>
              <a:off x="2935" y="2681"/>
              <a:ext cx="213" cy="24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3</a:t>
              </a:r>
            </a:p>
          </p:txBody>
        </p:sp>
      </p:grpSp>
      <p:sp>
        <p:nvSpPr>
          <p:cNvPr id="24" name="Content Placeholder 2"/>
          <p:cNvSpPr>
            <a:spLocks noGrp="1"/>
          </p:cNvSpPr>
          <p:nvPr>
            <p:ph idx="1"/>
          </p:nvPr>
        </p:nvSpPr>
        <p:spPr>
          <a:xfrm>
            <a:off x="5764265" y="512157"/>
            <a:ext cx="6155446" cy="4069604"/>
          </a:xfrm>
        </p:spPr>
        <p:txBody>
          <a:bodyPr>
            <a:noAutofit/>
          </a:bodyPr>
          <a:lstStyle/>
          <a:p>
            <a:pPr algn="just">
              <a:lnSpc>
                <a:spcPct val="90000"/>
              </a:lnSpc>
              <a:buFont typeface="Courier New" panose="02070309020205020404" pitchFamily="49" charset="0"/>
              <a:buChar char="o"/>
            </a:pPr>
            <a:r>
              <a:rPr lang="en-US" altLang="en-US" sz="1800" dirty="0"/>
              <a:t>Network Basic Input/Output System (NETBIOS)</a:t>
            </a:r>
          </a:p>
          <a:p>
            <a:pPr lvl="1" algn="just">
              <a:lnSpc>
                <a:spcPct val="90000"/>
              </a:lnSpc>
              <a:buFont typeface="Courier New" panose="02070309020205020404" pitchFamily="49" charset="0"/>
              <a:buChar char="o"/>
            </a:pPr>
            <a:r>
              <a:rPr lang="en-US" altLang="en-US" sz="1800" dirty="0"/>
              <a:t>Windows puts the NETBIOS information within a TCP/IP Packet. But Why?</a:t>
            </a:r>
          </a:p>
          <a:p>
            <a:pPr marL="984250" lvl="1" indent="-271463" algn="just">
              <a:lnSpc>
                <a:spcPct val="90000"/>
              </a:lnSpc>
              <a:buFont typeface="Wingdings" panose="05000000000000000000" pitchFamily="2" charset="2"/>
              <a:buChar char="ü"/>
            </a:pPr>
            <a:r>
              <a:rPr lang="en-US" altLang="en-US" sz="1800" dirty="0"/>
              <a:t>To communicate outside my subnetwork.</a:t>
            </a:r>
          </a:p>
          <a:p>
            <a:pPr marL="984250" lvl="1" indent="-271463" algn="just">
              <a:lnSpc>
                <a:spcPct val="90000"/>
              </a:lnSpc>
              <a:buFont typeface="Wingdings" panose="05000000000000000000" pitchFamily="2" charset="2"/>
              <a:buChar char="ü"/>
            </a:pPr>
            <a:r>
              <a:rPr lang="en-US" altLang="en-US" sz="1800" dirty="0"/>
              <a:t>That’s OK. But How?</a:t>
            </a:r>
          </a:p>
          <a:p>
            <a:pPr marL="984250" lvl="1" indent="-271463" algn="just">
              <a:lnSpc>
                <a:spcPct val="90000"/>
              </a:lnSpc>
              <a:buFont typeface="Wingdings" panose="05000000000000000000" pitchFamily="2" charset="2"/>
              <a:buChar char="ü"/>
            </a:pPr>
            <a:r>
              <a:rPr lang="en-US" altLang="en-US" sz="1800" dirty="0"/>
              <a:t>Using various protocols. Which?</a:t>
            </a:r>
          </a:p>
          <a:p>
            <a:pPr marL="984250" lvl="1" indent="-271463" algn="just">
              <a:lnSpc>
                <a:spcPct val="90000"/>
              </a:lnSpc>
              <a:buFont typeface="Wingdings" panose="05000000000000000000" pitchFamily="2" charset="2"/>
              <a:buChar char="ü"/>
            </a:pPr>
            <a:r>
              <a:rPr lang="en-US" altLang="en-US" sz="1800" dirty="0"/>
              <a:t>Name Service – TCP 137, UDP 137</a:t>
            </a:r>
          </a:p>
          <a:p>
            <a:pPr marL="984250" lvl="1" indent="-271463" algn="just">
              <a:lnSpc>
                <a:spcPct val="90000"/>
              </a:lnSpc>
              <a:buFont typeface="Wingdings" panose="05000000000000000000" pitchFamily="2" charset="2"/>
              <a:buChar char="ü"/>
            </a:pPr>
            <a:r>
              <a:rPr lang="en-US" altLang="en-US" sz="1800" dirty="0"/>
              <a:t>Session Service (Connection oriented) TCP 139</a:t>
            </a:r>
          </a:p>
          <a:p>
            <a:pPr marL="984250" lvl="1" indent="-271463" algn="just">
              <a:lnSpc>
                <a:spcPct val="90000"/>
              </a:lnSpc>
              <a:buFont typeface="Wingdings" panose="05000000000000000000" pitchFamily="2" charset="2"/>
              <a:buChar char="ü"/>
            </a:pPr>
            <a:r>
              <a:rPr lang="en-US" altLang="en-US" sz="1800" dirty="0"/>
              <a:t>Datagram Service (Connection less) UDP 138</a:t>
            </a:r>
          </a:p>
          <a:p>
            <a:pPr algn="just">
              <a:buFont typeface="Courier New" panose="02070309020205020404" pitchFamily="49" charset="0"/>
              <a:buChar char="o"/>
            </a:pPr>
            <a:r>
              <a:rPr lang="en-GB" altLang="en-US" sz="1800" dirty="0"/>
              <a:t>DNS is also used to resolve names but, on an Internet wide basis</a:t>
            </a:r>
            <a:endParaRPr lang="en-US" altLang="en-US" sz="1800" dirty="0"/>
          </a:p>
          <a:p>
            <a:pPr lvl="1" algn="just">
              <a:lnSpc>
                <a:spcPct val="90000"/>
              </a:lnSpc>
              <a:buFont typeface="Courier New" panose="02070309020205020404" pitchFamily="49" charset="0"/>
              <a:buChar char="o"/>
            </a:pPr>
            <a:endParaRPr lang="en-US" altLang="en-US" sz="1800" dirty="0"/>
          </a:p>
        </p:txBody>
      </p:sp>
      <p:sp>
        <p:nvSpPr>
          <p:cNvPr id="3" name="Rectangle 2"/>
          <p:cNvSpPr/>
          <p:nvPr/>
        </p:nvSpPr>
        <p:spPr>
          <a:xfrm>
            <a:off x="1418325" y="5318350"/>
            <a:ext cx="9469608" cy="369332"/>
          </a:xfrm>
          <a:prstGeom prst="rect">
            <a:avLst/>
          </a:prstGeom>
        </p:spPr>
        <p:txBody>
          <a:bodyPr wrap="square">
            <a:spAutoFit/>
          </a:bodyPr>
          <a:lstStyle/>
          <a:p>
            <a:pPr algn="just"/>
            <a:r>
              <a:rPr lang="en-GB" altLang="en-US" i="1" dirty="0"/>
              <a:t>Machine must check DNS name resolution before NetBIOS name resolution</a:t>
            </a:r>
            <a:endParaRPr lang="en-US" altLang="en-US" i="1" dirty="0"/>
          </a:p>
        </p:txBody>
      </p:sp>
    </p:spTree>
    <p:extLst>
      <p:ext uri="{BB962C8B-B14F-4D97-AF65-F5344CB8AC3E}">
        <p14:creationId xmlns:p14="http://schemas.microsoft.com/office/powerpoint/2010/main" val="3929093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663"/>
            <a:ext cx="4346449" cy="393700"/>
          </a:xfrm>
        </p:spPr>
        <p:txBody>
          <a:bodyPr>
            <a:noAutofit/>
          </a:bodyPr>
          <a:lstStyle/>
          <a:p>
            <a:pPr algn="l"/>
            <a:r>
              <a:rPr lang="en-US" sz="3200" dirty="0">
                <a:solidFill>
                  <a:schemeClr val="accent1">
                    <a:lumMod val="50000"/>
                  </a:schemeClr>
                </a:solidFill>
              </a:rPr>
              <a:t>DOMAIN NAME SYSTEM</a:t>
            </a:r>
            <a:endParaRPr lang="en-GB" sz="3200" dirty="0">
              <a:solidFill>
                <a:schemeClr val="accent1">
                  <a:lumMod val="50000"/>
                </a:schemeClr>
              </a:solidFill>
            </a:endParaRPr>
          </a:p>
        </p:txBody>
      </p:sp>
      <p:grpSp>
        <p:nvGrpSpPr>
          <p:cNvPr id="3" name="Group 2"/>
          <p:cNvGrpSpPr/>
          <p:nvPr/>
        </p:nvGrpSpPr>
        <p:grpSpPr>
          <a:xfrm>
            <a:off x="866867" y="324881"/>
            <a:ext cx="11191155" cy="5312246"/>
            <a:chOff x="454885" y="274638"/>
            <a:chExt cx="11487210" cy="5691187"/>
          </a:xfrm>
        </p:grpSpPr>
        <p:sp>
          <p:nvSpPr>
            <p:cNvPr id="9" name="AutoShape 5"/>
            <p:cNvSpPr>
              <a:spLocks noChangeArrowheads="1"/>
            </p:cNvSpPr>
            <p:nvPr/>
          </p:nvSpPr>
          <p:spPr bwMode="auto">
            <a:xfrm>
              <a:off x="454885" y="4706437"/>
              <a:ext cx="4408488" cy="679450"/>
            </a:xfrm>
            <a:prstGeom prst="roundRect">
              <a:avLst>
                <a:gd name="adj" fmla="val 23130"/>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2000" i="1" dirty="0">
                  <a:latin typeface="Arial Narrow" panose="020B0606020202030204" pitchFamily="34" charset="0"/>
                </a:rPr>
                <a:t>Host name resolution</a:t>
              </a:r>
              <a:r>
                <a:rPr lang="en-US" altLang="en-US" sz="2000" dirty="0">
                  <a:latin typeface="Arial Narrow" panose="020B0606020202030204" pitchFamily="34" charset="0"/>
                </a:rPr>
                <a:t> is the process of resolving a host name to an IP address</a:t>
              </a:r>
            </a:p>
          </p:txBody>
        </p:sp>
        <p:pic>
          <p:nvPicPr>
            <p:cNvPr id="10" name="Picture 6" descr="tub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3370" y="1806575"/>
              <a:ext cx="1554162"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descr="tub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8807" y="1806575"/>
              <a:ext cx="1554163"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tub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2657" y="1806575"/>
              <a:ext cx="1554163"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descr="tub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6507" y="1806575"/>
              <a:ext cx="1554163"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0" descr="tub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5895" y="1806575"/>
              <a:ext cx="1577975"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1" descr="tub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2270" y="1806575"/>
              <a:ext cx="1577975"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2"/>
            <p:cNvSpPr>
              <a:spLocks noChangeArrowheads="1"/>
            </p:cNvSpPr>
            <p:nvPr/>
          </p:nvSpPr>
          <p:spPr bwMode="auto">
            <a:xfrm>
              <a:off x="8965532" y="4224338"/>
              <a:ext cx="2235200" cy="1096962"/>
            </a:xfrm>
            <a:prstGeom prst="ellipse">
              <a:avLst/>
            </a:prstGeom>
            <a:gradFill rotWithShape="1">
              <a:gsLst>
                <a:gs pos="0">
                  <a:srgbClr val="F0F1FF"/>
                </a:gs>
                <a:gs pos="100000">
                  <a:srgbClr val="B3C8DF"/>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pic>
          <p:nvPicPr>
            <p:cNvPr id="17" name="Picture 13" descr="UserWithDesktopComputer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41991" y="4550109"/>
              <a:ext cx="785079" cy="912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4" descr="Computer_DesktopComputerSansKeyboard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579895" y="3487738"/>
              <a:ext cx="1141412"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5"/>
            <p:cNvSpPr>
              <a:spLocks/>
            </p:cNvSpPr>
            <p:nvPr/>
          </p:nvSpPr>
          <p:spPr bwMode="auto">
            <a:xfrm rot="2685198" flipH="1" flipV="1">
              <a:off x="3634707" y="2789238"/>
              <a:ext cx="2282825" cy="1546225"/>
            </a:xfrm>
            <a:custGeom>
              <a:avLst/>
              <a:gdLst>
                <a:gd name="T0" fmla="*/ 2147483646 w 1631"/>
                <a:gd name="T1" fmla="*/ 2147483646 h 609"/>
                <a:gd name="T2" fmla="*/ 2147483646 w 1631"/>
                <a:gd name="T3" fmla="*/ 2147483646 h 609"/>
                <a:gd name="T4" fmla="*/ 2147483646 w 1631"/>
                <a:gd name="T5" fmla="*/ 1927444362 h 609"/>
                <a:gd name="T6" fmla="*/ 2147483646 w 1631"/>
                <a:gd name="T7" fmla="*/ 1695378586 h 609"/>
                <a:gd name="T8" fmla="*/ 2147483646 w 1631"/>
                <a:gd name="T9" fmla="*/ 1469756684 h 609"/>
                <a:gd name="T10" fmla="*/ 2147483646 w 1631"/>
                <a:gd name="T11" fmla="*/ 1257030146 h 609"/>
                <a:gd name="T12" fmla="*/ 2147483646 w 1631"/>
                <a:gd name="T13" fmla="*/ 1050747482 h 609"/>
                <a:gd name="T14" fmla="*/ 2147483646 w 1631"/>
                <a:gd name="T15" fmla="*/ 863804055 h 609"/>
                <a:gd name="T16" fmla="*/ 2147483646 w 1631"/>
                <a:gd name="T17" fmla="*/ 696199866 h 609"/>
                <a:gd name="T18" fmla="*/ 2147483646 w 1631"/>
                <a:gd name="T19" fmla="*/ 547934915 h 609"/>
                <a:gd name="T20" fmla="*/ 2147483646 w 1631"/>
                <a:gd name="T21" fmla="*/ 406116377 h 609"/>
                <a:gd name="T22" fmla="*/ 2031497305 w 1631"/>
                <a:gd name="T23" fmla="*/ 283637077 h 609"/>
                <a:gd name="T24" fmla="*/ 1894365446 w 1631"/>
                <a:gd name="T25" fmla="*/ 186943427 h 609"/>
                <a:gd name="T26" fmla="*/ 1755275480 w 1631"/>
                <a:gd name="T27" fmla="*/ 116032888 h 609"/>
                <a:gd name="T28" fmla="*/ 1614226007 w 1631"/>
                <a:gd name="T29" fmla="*/ 51571301 h 609"/>
                <a:gd name="T30" fmla="*/ 1502563533 w 1631"/>
                <a:gd name="T31" fmla="*/ 19339238 h 609"/>
                <a:gd name="T32" fmla="*/ 1388940153 w 1631"/>
                <a:gd name="T33" fmla="*/ 12892825 h 609"/>
                <a:gd name="T34" fmla="*/ 1218506481 w 1631"/>
                <a:gd name="T35" fmla="*/ 12892825 h 609"/>
                <a:gd name="T36" fmla="*/ 1122514460 w 1631"/>
                <a:gd name="T37" fmla="*/ 19339238 h 609"/>
                <a:gd name="T38" fmla="*/ 938367043 w 1631"/>
                <a:gd name="T39" fmla="*/ 77354412 h 609"/>
                <a:gd name="T40" fmla="*/ 846294035 w 1631"/>
                <a:gd name="T41" fmla="*/ 122479300 h 609"/>
                <a:gd name="T42" fmla="*/ 673900857 w 1631"/>
                <a:gd name="T43" fmla="*/ 225621902 h 609"/>
                <a:gd name="T44" fmla="*/ 505425293 w 1631"/>
                <a:gd name="T45" fmla="*/ 367440440 h 609"/>
                <a:gd name="T46" fmla="*/ 346745861 w 1631"/>
                <a:gd name="T47" fmla="*/ 547934915 h 609"/>
                <a:gd name="T48" fmla="*/ 199819269 w 1631"/>
                <a:gd name="T49" fmla="*/ 741324755 h 609"/>
                <a:gd name="T50" fmla="*/ 62688810 w 1631"/>
                <a:gd name="T51" fmla="*/ 966946657 h 609"/>
                <a:gd name="T52" fmla="*/ 60729303 w 1631"/>
                <a:gd name="T53" fmla="*/ 992729768 h 609"/>
                <a:gd name="T54" fmla="*/ 186106923 w 1631"/>
                <a:gd name="T55" fmla="*/ 831574531 h 609"/>
                <a:gd name="T56" fmla="*/ 319319769 w 1631"/>
                <a:gd name="T57" fmla="*/ 683307041 h 609"/>
                <a:gd name="T58" fmla="*/ 385926193 w 1631"/>
                <a:gd name="T59" fmla="*/ 618845454 h 609"/>
                <a:gd name="T60" fmla="*/ 528933772 w 1631"/>
                <a:gd name="T61" fmla="*/ 515705391 h 609"/>
                <a:gd name="T62" fmla="*/ 675858964 w 1631"/>
                <a:gd name="T63" fmla="*/ 425455615 h 609"/>
                <a:gd name="T64" fmla="*/ 826703169 w 1631"/>
                <a:gd name="T65" fmla="*/ 360994028 h 609"/>
                <a:gd name="T66" fmla="*/ 985384001 w 1631"/>
                <a:gd name="T67" fmla="*/ 322315552 h 609"/>
                <a:gd name="T68" fmla="*/ 1144063432 w 1631"/>
                <a:gd name="T69" fmla="*/ 302976314 h 609"/>
                <a:gd name="T70" fmla="*/ 1294907638 w 1631"/>
                <a:gd name="T71" fmla="*/ 322315552 h 609"/>
                <a:gd name="T72" fmla="*/ 1439874723 w 1631"/>
                <a:gd name="T73" fmla="*/ 348101203 h 609"/>
                <a:gd name="T74" fmla="*/ 1582882302 w 1631"/>
                <a:gd name="T75" fmla="*/ 406116377 h 609"/>
                <a:gd name="T76" fmla="*/ 1721972268 w 1631"/>
                <a:gd name="T77" fmla="*/ 477026916 h 609"/>
                <a:gd name="T78" fmla="*/ 1855185114 w 1631"/>
                <a:gd name="T79" fmla="*/ 580166978 h 609"/>
                <a:gd name="T80" fmla="*/ 1982520841 w 1631"/>
                <a:gd name="T81" fmla="*/ 696199866 h 609"/>
                <a:gd name="T82" fmla="*/ 2103980847 w 1631"/>
                <a:gd name="T83" fmla="*/ 825128118 h 609"/>
                <a:gd name="T84" fmla="*/ 2147483646 w 1631"/>
                <a:gd name="T85" fmla="*/ 986283356 h 609"/>
                <a:gd name="T86" fmla="*/ 2147483646 w 1631"/>
                <a:gd name="T87" fmla="*/ 1140994719 h 609"/>
                <a:gd name="T88" fmla="*/ 2147483646 w 1631"/>
                <a:gd name="T89" fmla="*/ 1327938146 h 609"/>
                <a:gd name="T90" fmla="*/ 2147483646 w 1631"/>
                <a:gd name="T91" fmla="*/ 1527774397 h 609"/>
                <a:gd name="T92" fmla="*/ 2147483646 w 1631"/>
                <a:gd name="T93" fmla="*/ 1734057062 h 609"/>
                <a:gd name="T94" fmla="*/ 2147483646 w 1631"/>
                <a:gd name="T95" fmla="*/ 1953230012 h 609"/>
                <a:gd name="T96" fmla="*/ 2147483646 w 1631"/>
                <a:gd name="T97" fmla="*/ 2147483646 h 609"/>
                <a:gd name="T98" fmla="*/ 2147483646 w 1631"/>
                <a:gd name="T99" fmla="*/ 2147483646 h 609"/>
                <a:gd name="T100" fmla="*/ 2147483646 w 1631"/>
                <a:gd name="T101" fmla="*/ 2147483646 h 609"/>
                <a:gd name="T102" fmla="*/ 2147483646 w 1631"/>
                <a:gd name="T103" fmla="*/ 2147483646 h 609"/>
                <a:gd name="T104" fmla="*/ 2147483646 w 1631"/>
                <a:gd name="T105" fmla="*/ 2147483646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 name="AutoShape 16"/>
            <p:cNvSpPr>
              <a:spLocks noChangeArrowheads="1"/>
            </p:cNvSpPr>
            <p:nvPr/>
          </p:nvSpPr>
          <p:spPr bwMode="auto">
            <a:xfrm>
              <a:off x="4911057" y="3421063"/>
              <a:ext cx="1905000" cy="1004887"/>
            </a:xfrm>
            <a:prstGeom prst="wedgeRoundRectCallout">
              <a:avLst>
                <a:gd name="adj1" fmla="val 10417"/>
                <a:gd name="adj2" fmla="val 92023"/>
                <a:gd name="adj3" fmla="val 16667"/>
              </a:avLst>
            </a:prstGeom>
            <a:solidFill>
              <a:srgbClr val="DAF4E9"/>
            </a:solidFill>
            <a:ln w="9525" algn="ctr">
              <a:solidFill>
                <a:srgbClr val="333333"/>
              </a:solidFill>
              <a:miter lim="800000"/>
              <a:headEnd/>
              <a:tailEnd/>
            </a:ln>
            <a:effectLst>
              <a:outerShdw dist="35921" dir="2700000" algn="ctr" rotWithShape="0">
                <a:schemeClr val="bg2"/>
              </a:outerShdw>
            </a:effectLst>
          </p:spPr>
          <p:txBody>
            <a:bodyPr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What is the </a:t>
              </a:r>
            </a:p>
            <a:p>
              <a:r>
                <a:rPr lang="en-US" altLang="en-US">
                  <a:latin typeface="Arial Narrow" panose="020B0606020202030204" pitchFamily="34" charset="0"/>
                </a:rPr>
                <a:t>IP address for Salescomputer2?</a:t>
              </a:r>
            </a:p>
          </p:txBody>
        </p:sp>
        <p:sp>
          <p:nvSpPr>
            <p:cNvPr id="21" name="Freeform 17"/>
            <p:cNvSpPr>
              <a:spLocks/>
            </p:cNvSpPr>
            <p:nvPr/>
          </p:nvSpPr>
          <p:spPr bwMode="auto">
            <a:xfrm rot="14546407" flipH="1" flipV="1">
              <a:off x="5588126" y="3082131"/>
              <a:ext cx="2136775" cy="1160463"/>
            </a:xfrm>
            <a:custGeom>
              <a:avLst/>
              <a:gdLst>
                <a:gd name="T0" fmla="*/ 2147483646 w 1631"/>
                <a:gd name="T1" fmla="*/ 1299903396 h 609"/>
                <a:gd name="T2" fmla="*/ 2147483646 w 1631"/>
                <a:gd name="T3" fmla="*/ 1227282040 h 609"/>
                <a:gd name="T4" fmla="*/ 2147483646 w 1631"/>
                <a:gd name="T5" fmla="*/ 1085673160 h 609"/>
                <a:gd name="T6" fmla="*/ 2147483646 w 1631"/>
                <a:gd name="T7" fmla="*/ 954956245 h 609"/>
                <a:gd name="T8" fmla="*/ 2147483646 w 1631"/>
                <a:gd name="T9" fmla="*/ 827871255 h 609"/>
                <a:gd name="T10" fmla="*/ 2147483646 w 1631"/>
                <a:gd name="T11" fmla="*/ 708048210 h 609"/>
                <a:gd name="T12" fmla="*/ 2147483646 w 1631"/>
                <a:gd name="T13" fmla="*/ 591855185 h 609"/>
                <a:gd name="T14" fmla="*/ 2147483646 w 1631"/>
                <a:gd name="T15" fmla="*/ 486556030 h 609"/>
                <a:gd name="T16" fmla="*/ 2102547297 w 1631"/>
                <a:gd name="T17" fmla="*/ 392148840 h 609"/>
                <a:gd name="T18" fmla="*/ 1997849252 w 1631"/>
                <a:gd name="T19" fmla="*/ 308635520 h 609"/>
                <a:gd name="T20" fmla="*/ 1891434975 w 1631"/>
                <a:gd name="T21" fmla="*/ 228754125 h 609"/>
                <a:gd name="T22" fmla="*/ 1779870690 w 1631"/>
                <a:gd name="T23" fmla="*/ 159764695 h 609"/>
                <a:gd name="T24" fmla="*/ 1659725243 w 1631"/>
                <a:gd name="T25" fmla="*/ 105299155 h 609"/>
                <a:gd name="T26" fmla="*/ 1537863563 w 1631"/>
                <a:gd name="T27" fmla="*/ 65357505 h 609"/>
                <a:gd name="T28" fmla="*/ 1414284340 w 1631"/>
                <a:gd name="T29" fmla="*/ 29047780 h 609"/>
                <a:gd name="T30" fmla="*/ 1316452535 w 1631"/>
                <a:gd name="T31" fmla="*/ 10893870 h 609"/>
                <a:gd name="T32" fmla="*/ 1216903188 w 1631"/>
                <a:gd name="T33" fmla="*/ 7261945 h 609"/>
                <a:gd name="T34" fmla="*/ 1067579168 w 1631"/>
                <a:gd name="T35" fmla="*/ 7261945 h 609"/>
                <a:gd name="T36" fmla="*/ 983477223 w 1631"/>
                <a:gd name="T37" fmla="*/ 10893870 h 609"/>
                <a:gd name="T38" fmla="*/ 822138265 w 1631"/>
                <a:gd name="T39" fmla="*/ 43571670 h 609"/>
                <a:gd name="T40" fmla="*/ 741470096 w 1631"/>
                <a:gd name="T41" fmla="*/ 68989430 h 609"/>
                <a:gd name="T42" fmla="*/ 590429843 w 1631"/>
                <a:gd name="T43" fmla="*/ 127084990 h 609"/>
                <a:gd name="T44" fmla="*/ 442822054 w 1631"/>
                <a:gd name="T45" fmla="*/ 206968290 h 609"/>
                <a:gd name="T46" fmla="*/ 303796739 w 1631"/>
                <a:gd name="T47" fmla="*/ 308635520 h 609"/>
                <a:gd name="T48" fmla="*/ 175068819 w 1631"/>
                <a:gd name="T49" fmla="*/ 417566600 h 609"/>
                <a:gd name="T50" fmla="*/ 54923371 w 1631"/>
                <a:gd name="T51" fmla="*/ 544651590 h 609"/>
                <a:gd name="T52" fmla="*/ 53207139 w 1631"/>
                <a:gd name="T53" fmla="*/ 559175480 h 609"/>
                <a:gd name="T54" fmla="*/ 163055191 w 1631"/>
                <a:gd name="T55" fmla="*/ 468400215 h 609"/>
                <a:gd name="T56" fmla="*/ 279768173 w 1631"/>
                <a:gd name="T57" fmla="*/ 384886895 h 609"/>
                <a:gd name="T58" fmla="*/ 338124010 w 1631"/>
                <a:gd name="T59" fmla="*/ 348577170 h 609"/>
                <a:gd name="T60" fmla="*/ 463418155 w 1631"/>
                <a:gd name="T61" fmla="*/ 290481610 h 609"/>
                <a:gd name="T62" fmla="*/ 592146075 w 1631"/>
                <a:gd name="T63" fmla="*/ 239646090 h 609"/>
                <a:gd name="T64" fmla="*/ 724306460 w 1631"/>
                <a:gd name="T65" fmla="*/ 203336365 h 609"/>
                <a:gd name="T66" fmla="*/ 863331776 w 1631"/>
                <a:gd name="T67" fmla="*/ 181550530 h 609"/>
                <a:gd name="T68" fmla="*/ 1002357091 w 1631"/>
                <a:gd name="T69" fmla="*/ 170658565 h 609"/>
                <a:gd name="T70" fmla="*/ 1134517477 w 1631"/>
                <a:gd name="T71" fmla="*/ 181550530 h 609"/>
                <a:gd name="T72" fmla="*/ 1261527854 w 1631"/>
                <a:gd name="T73" fmla="*/ 196074420 h 609"/>
                <a:gd name="T74" fmla="*/ 1386823309 w 1631"/>
                <a:gd name="T75" fmla="*/ 228754125 h 609"/>
                <a:gd name="T76" fmla="*/ 1508684989 w 1631"/>
                <a:gd name="T77" fmla="*/ 268695775 h 609"/>
                <a:gd name="T78" fmla="*/ 1625397972 w 1631"/>
                <a:gd name="T79" fmla="*/ 326791335 h 609"/>
                <a:gd name="T80" fmla="*/ 1736960947 w 1631"/>
                <a:gd name="T81" fmla="*/ 392148840 h 609"/>
                <a:gd name="T82" fmla="*/ 1843376534 w 1631"/>
                <a:gd name="T83" fmla="*/ 464770195 h 609"/>
                <a:gd name="T84" fmla="*/ 1946358346 w 1631"/>
                <a:gd name="T85" fmla="*/ 555545460 h 609"/>
                <a:gd name="T86" fmla="*/ 2040757686 w 1631"/>
                <a:gd name="T87" fmla="*/ 642688800 h 609"/>
                <a:gd name="T88" fmla="*/ 2130009638 w 1631"/>
                <a:gd name="T89" fmla="*/ 747989861 h 609"/>
                <a:gd name="T90" fmla="*/ 2147483646 w 1631"/>
                <a:gd name="T91" fmla="*/ 860550961 h 609"/>
                <a:gd name="T92" fmla="*/ 2147483646 w 1631"/>
                <a:gd name="T93" fmla="*/ 976742080 h 609"/>
                <a:gd name="T94" fmla="*/ 2147483646 w 1631"/>
                <a:gd name="T95" fmla="*/ 1100197050 h 609"/>
                <a:gd name="T96" fmla="*/ 2147483646 w 1631"/>
                <a:gd name="T97" fmla="*/ 1234545891 h 609"/>
                <a:gd name="T98" fmla="*/ 2147483646 w 1631"/>
                <a:gd name="T99" fmla="*/ 1376154771 h 609"/>
                <a:gd name="T100" fmla="*/ 2147483646 w 1631"/>
                <a:gd name="T101" fmla="*/ 1517763651 h 609"/>
                <a:gd name="T102" fmla="*/ 2147483646 w 1631"/>
                <a:gd name="T103" fmla="*/ 1550443356 h 609"/>
                <a:gd name="T104" fmla="*/ 2147483646 w 1631"/>
                <a:gd name="T105" fmla="*/ 1227282040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2" name="Arc 18"/>
            <p:cNvSpPr>
              <a:spLocks/>
            </p:cNvSpPr>
            <p:nvPr/>
          </p:nvSpPr>
          <p:spPr bwMode="auto">
            <a:xfrm rot="20703972">
              <a:off x="6617620" y="4392613"/>
              <a:ext cx="3040062" cy="1573212"/>
            </a:xfrm>
            <a:custGeom>
              <a:avLst/>
              <a:gdLst>
                <a:gd name="T0" fmla="*/ 0 w 26071"/>
                <a:gd name="T1" fmla="*/ 2147483646 h 21600"/>
                <a:gd name="T2" fmla="*/ 2147483646 w 26071"/>
                <a:gd name="T3" fmla="*/ 648323069 h 21600"/>
                <a:gd name="T4" fmla="*/ 2147483646 w 26071"/>
                <a:gd name="T5" fmla="*/ 2147483646 h 21600"/>
                <a:gd name="T6" fmla="*/ 0 60000 65536"/>
                <a:gd name="T7" fmla="*/ 0 60000 65536"/>
                <a:gd name="T8" fmla="*/ 0 60000 65536"/>
                <a:gd name="T9" fmla="*/ 0 w 26071"/>
                <a:gd name="T10" fmla="*/ 0 h 21600"/>
                <a:gd name="T11" fmla="*/ 26071 w 26071"/>
                <a:gd name="T12" fmla="*/ 21600 h 21600"/>
              </a:gdLst>
              <a:ahLst/>
              <a:cxnLst>
                <a:cxn ang="T6">
                  <a:pos x="T0" y="T1"/>
                </a:cxn>
                <a:cxn ang="T7">
                  <a:pos x="T2" y="T3"/>
                </a:cxn>
                <a:cxn ang="T8">
                  <a:pos x="T4" y="T5"/>
                </a:cxn>
              </a:cxnLst>
              <a:rect l="T9" t="T10" r="T11" b="T12"/>
              <a:pathLst>
                <a:path w="26071" h="21600" fill="none" extrusionOk="0">
                  <a:moveTo>
                    <a:pt x="-1" y="9255"/>
                  </a:moveTo>
                  <a:cubicBezTo>
                    <a:pt x="4038" y="3456"/>
                    <a:pt x="10658" y="-1"/>
                    <a:pt x="17725" y="0"/>
                  </a:cubicBezTo>
                  <a:cubicBezTo>
                    <a:pt x="20590" y="0"/>
                    <a:pt x="23427" y="570"/>
                    <a:pt x="26071" y="1677"/>
                  </a:cubicBezTo>
                </a:path>
                <a:path w="26071" h="21600" stroke="0" extrusionOk="0">
                  <a:moveTo>
                    <a:pt x="-1" y="9255"/>
                  </a:moveTo>
                  <a:cubicBezTo>
                    <a:pt x="4038" y="3456"/>
                    <a:pt x="10658" y="-1"/>
                    <a:pt x="17725" y="0"/>
                  </a:cubicBezTo>
                  <a:cubicBezTo>
                    <a:pt x="20590" y="0"/>
                    <a:pt x="23427" y="570"/>
                    <a:pt x="26071" y="1677"/>
                  </a:cubicBezTo>
                  <a:lnTo>
                    <a:pt x="17725" y="21600"/>
                  </a:lnTo>
                  <a:lnTo>
                    <a:pt x="-1" y="9255"/>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3" name="AutoShape 19"/>
            <p:cNvSpPr>
              <a:spLocks noChangeArrowheads="1"/>
            </p:cNvSpPr>
            <p:nvPr/>
          </p:nvSpPr>
          <p:spPr bwMode="auto">
            <a:xfrm>
              <a:off x="9211595" y="5129213"/>
              <a:ext cx="1717675" cy="3810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Salescomputer2</a:t>
              </a:r>
            </a:p>
          </p:txBody>
        </p:sp>
        <p:sp>
          <p:nvSpPr>
            <p:cNvPr id="24" name="AutoShape 20"/>
            <p:cNvSpPr>
              <a:spLocks noChangeArrowheads="1"/>
            </p:cNvSpPr>
            <p:nvPr/>
          </p:nvSpPr>
          <p:spPr bwMode="auto">
            <a:xfrm>
              <a:off x="4004595" y="2940050"/>
              <a:ext cx="338137"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1</a:t>
              </a:r>
            </a:p>
          </p:txBody>
        </p:sp>
        <p:sp>
          <p:nvSpPr>
            <p:cNvPr id="25" name="AutoShape 21"/>
            <p:cNvSpPr>
              <a:spLocks noChangeArrowheads="1"/>
            </p:cNvSpPr>
            <p:nvPr/>
          </p:nvSpPr>
          <p:spPr bwMode="auto">
            <a:xfrm>
              <a:off x="6982745" y="3865563"/>
              <a:ext cx="338137"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2</a:t>
              </a:r>
            </a:p>
          </p:txBody>
        </p:sp>
        <p:sp>
          <p:nvSpPr>
            <p:cNvPr id="26" name="AutoShape 22"/>
            <p:cNvSpPr>
              <a:spLocks noChangeArrowheads="1"/>
            </p:cNvSpPr>
            <p:nvPr/>
          </p:nvSpPr>
          <p:spPr bwMode="auto">
            <a:xfrm>
              <a:off x="7870157" y="4278313"/>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3</a:t>
              </a:r>
            </a:p>
          </p:txBody>
        </p:sp>
        <p:sp>
          <p:nvSpPr>
            <p:cNvPr id="27" name="Text Box 23"/>
            <p:cNvSpPr txBox="1">
              <a:spLocks noChangeArrowheads="1"/>
            </p:cNvSpPr>
            <p:nvPr/>
          </p:nvSpPr>
          <p:spPr bwMode="auto">
            <a:xfrm>
              <a:off x="7336757" y="3865563"/>
              <a:ext cx="12842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192.168.1.35</a:t>
              </a:r>
            </a:p>
          </p:txBody>
        </p:sp>
        <p:sp>
          <p:nvSpPr>
            <p:cNvPr id="28" name="Text Box 24"/>
            <p:cNvSpPr txBox="1">
              <a:spLocks noChangeArrowheads="1"/>
            </p:cNvSpPr>
            <p:nvPr/>
          </p:nvSpPr>
          <p:spPr bwMode="auto">
            <a:xfrm>
              <a:off x="4391945" y="2952750"/>
              <a:ext cx="16351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Salescomputer2</a:t>
              </a:r>
            </a:p>
          </p:txBody>
        </p:sp>
        <p:sp>
          <p:nvSpPr>
            <p:cNvPr id="29" name="Text Box 25"/>
            <p:cNvSpPr txBox="1">
              <a:spLocks noChangeArrowheads="1"/>
            </p:cNvSpPr>
            <p:nvPr/>
          </p:nvSpPr>
          <p:spPr bwMode="auto">
            <a:xfrm>
              <a:off x="4431632" y="1831975"/>
              <a:ext cx="1585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eaLnBrk="1" hangingPunct="1">
                <a:lnSpc>
                  <a:spcPct val="85000"/>
                </a:lnSpc>
              </a:pPr>
              <a:r>
                <a:rPr lang="en-US" altLang="en-US" sz="1600">
                  <a:latin typeface="Arial Narrow" panose="020B0606020202030204" pitchFamily="34" charset="0"/>
                </a:rPr>
                <a:t>Client Resolver Cache/Hosts File</a:t>
              </a:r>
            </a:p>
          </p:txBody>
        </p:sp>
        <p:sp>
          <p:nvSpPr>
            <p:cNvPr id="30" name="Text Box 26"/>
            <p:cNvSpPr txBox="1">
              <a:spLocks noChangeArrowheads="1"/>
            </p:cNvSpPr>
            <p:nvPr/>
          </p:nvSpPr>
          <p:spPr bwMode="auto">
            <a:xfrm>
              <a:off x="6095332" y="1919288"/>
              <a:ext cx="5365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1600">
                  <a:latin typeface="Arial Narrow" panose="020B0606020202030204" pitchFamily="34" charset="0"/>
                </a:rPr>
                <a:t>DNS</a:t>
              </a:r>
            </a:p>
          </p:txBody>
        </p:sp>
        <p:sp>
          <p:nvSpPr>
            <p:cNvPr id="31" name="Text Box 27"/>
            <p:cNvSpPr txBox="1">
              <a:spLocks noChangeArrowheads="1"/>
            </p:cNvSpPr>
            <p:nvPr/>
          </p:nvSpPr>
          <p:spPr bwMode="auto">
            <a:xfrm>
              <a:off x="6973220" y="1835150"/>
              <a:ext cx="11541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eaLnBrk="1" hangingPunct="1">
                <a:lnSpc>
                  <a:spcPct val="85000"/>
                </a:lnSpc>
              </a:pPr>
              <a:r>
                <a:rPr lang="en-US" altLang="en-US" sz="1600" b="0">
                  <a:latin typeface="Arial Narrow" panose="020B0606020202030204" pitchFamily="34" charset="0"/>
                </a:rPr>
                <a:t>NetBIOS </a:t>
              </a:r>
            </a:p>
            <a:p>
              <a:pPr eaLnBrk="1" hangingPunct="1">
                <a:lnSpc>
                  <a:spcPct val="85000"/>
                </a:lnSpc>
              </a:pPr>
              <a:r>
                <a:rPr lang="en-US" altLang="en-US" sz="1600" b="0">
                  <a:latin typeface="Arial Narrow" panose="020B0606020202030204" pitchFamily="34" charset="0"/>
                </a:rPr>
                <a:t>Name Cache</a:t>
              </a:r>
            </a:p>
          </p:txBody>
        </p:sp>
        <p:sp>
          <p:nvSpPr>
            <p:cNvPr id="32" name="Text Box 28"/>
            <p:cNvSpPr txBox="1">
              <a:spLocks noChangeArrowheads="1"/>
            </p:cNvSpPr>
            <p:nvPr/>
          </p:nvSpPr>
          <p:spPr bwMode="auto">
            <a:xfrm>
              <a:off x="8220995" y="1931988"/>
              <a:ext cx="6191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1600" b="0">
                  <a:latin typeface="Arial Narrow" panose="020B0606020202030204" pitchFamily="34" charset="0"/>
                </a:rPr>
                <a:t>WINS</a:t>
              </a:r>
            </a:p>
          </p:txBody>
        </p:sp>
        <p:sp>
          <p:nvSpPr>
            <p:cNvPr id="33" name="Text Box 29"/>
            <p:cNvSpPr txBox="1">
              <a:spLocks noChangeArrowheads="1"/>
            </p:cNvSpPr>
            <p:nvPr/>
          </p:nvSpPr>
          <p:spPr bwMode="auto">
            <a:xfrm>
              <a:off x="9022682" y="1947863"/>
              <a:ext cx="933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1600" b="0">
                  <a:latin typeface="Arial Narrow" panose="020B0606020202030204" pitchFamily="34" charset="0"/>
                </a:rPr>
                <a:t>Broadcast</a:t>
              </a:r>
            </a:p>
          </p:txBody>
        </p:sp>
        <p:sp>
          <p:nvSpPr>
            <p:cNvPr id="34" name="Text Box 30"/>
            <p:cNvSpPr txBox="1">
              <a:spLocks noChangeArrowheads="1"/>
            </p:cNvSpPr>
            <p:nvPr/>
          </p:nvSpPr>
          <p:spPr bwMode="auto">
            <a:xfrm>
              <a:off x="9910095" y="1920875"/>
              <a:ext cx="1041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1600" b="0">
                  <a:latin typeface="Arial Narrow" panose="020B0606020202030204" pitchFamily="34" charset="0"/>
                </a:rPr>
                <a:t>Lmhost File</a:t>
              </a:r>
            </a:p>
          </p:txBody>
        </p:sp>
        <p:sp>
          <p:nvSpPr>
            <p:cNvPr id="35" name="Freeform 32"/>
            <p:cNvSpPr>
              <a:spLocks/>
            </p:cNvSpPr>
            <p:nvPr/>
          </p:nvSpPr>
          <p:spPr bwMode="auto">
            <a:xfrm rot="8300189" flipH="1" flipV="1">
              <a:off x="6830345" y="485775"/>
              <a:ext cx="2541587" cy="1617663"/>
            </a:xfrm>
            <a:custGeom>
              <a:avLst/>
              <a:gdLst>
                <a:gd name="T0" fmla="*/ 2147483646 w 1631"/>
                <a:gd name="T1" fmla="*/ 2147483646 h 609"/>
                <a:gd name="T2" fmla="*/ 2147483646 w 1631"/>
                <a:gd name="T3" fmla="*/ 2147483646 h 609"/>
                <a:gd name="T4" fmla="*/ 2147483646 w 1631"/>
                <a:gd name="T5" fmla="*/ 2109660990 h 609"/>
                <a:gd name="T6" fmla="*/ 2147483646 w 1631"/>
                <a:gd name="T7" fmla="*/ 1855656024 h 609"/>
                <a:gd name="T8" fmla="*/ 2147483646 w 1631"/>
                <a:gd name="T9" fmla="*/ 1608703431 h 609"/>
                <a:gd name="T10" fmla="*/ 2147483646 w 1631"/>
                <a:gd name="T11" fmla="*/ 1375866210 h 609"/>
                <a:gd name="T12" fmla="*/ 2147483646 w 1631"/>
                <a:gd name="T13" fmla="*/ 1150084018 h 609"/>
                <a:gd name="T14" fmla="*/ 2147483646 w 1631"/>
                <a:gd name="T15" fmla="*/ 945466914 h 609"/>
                <a:gd name="T16" fmla="*/ 2147483646 w 1631"/>
                <a:gd name="T17" fmla="*/ 762017555 h 609"/>
                <a:gd name="T18" fmla="*/ 2147483646 w 1631"/>
                <a:gd name="T19" fmla="*/ 599735940 h 609"/>
                <a:gd name="T20" fmla="*/ 2147483646 w 1631"/>
                <a:gd name="T21" fmla="*/ 444509355 h 609"/>
                <a:gd name="T22" fmla="*/ 2147483646 w 1631"/>
                <a:gd name="T23" fmla="*/ 310450514 h 609"/>
                <a:gd name="T24" fmla="*/ 2147483646 w 1631"/>
                <a:gd name="T25" fmla="*/ 204617104 h 609"/>
                <a:gd name="T26" fmla="*/ 2147483646 w 1631"/>
                <a:gd name="T27" fmla="*/ 127003811 h 609"/>
                <a:gd name="T28" fmla="*/ 2000917738 w 1631"/>
                <a:gd name="T29" fmla="*/ 56445548 h 609"/>
                <a:gd name="T30" fmla="*/ 1862504873 w 1631"/>
                <a:gd name="T31" fmla="*/ 21167745 h 609"/>
                <a:gd name="T32" fmla="*/ 1721664177 w 1631"/>
                <a:gd name="T33" fmla="*/ 14112715 h 609"/>
                <a:gd name="T34" fmla="*/ 1510402355 w 1631"/>
                <a:gd name="T35" fmla="*/ 14112715 h 609"/>
                <a:gd name="T36" fmla="*/ 1391415256 w 1631"/>
                <a:gd name="T37" fmla="*/ 21167745 h 609"/>
                <a:gd name="T38" fmla="*/ 1163155499 w 1631"/>
                <a:gd name="T39" fmla="*/ 84668322 h 609"/>
                <a:gd name="T40" fmla="*/ 1049025620 w 1631"/>
                <a:gd name="T41" fmla="*/ 134058841 h 609"/>
                <a:gd name="T42" fmla="*/ 835334408 w 1631"/>
                <a:gd name="T43" fmla="*/ 246949937 h 609"/>
                <a:gd name="T44" fmla="*/ 626500416 w 1631"/>
                <a:gd name="T45" fmla="*/ 402176522 h 609"/>
                <a:gd name="T46" fmla="*/ 429808697 w 1631"/>
                <a:gd name="T47" fmla="*/ 599735940 h 609"/>
                <a:gd name="T48" fmla="*/ 247687081 w 1631"/>
                <a:gd name="T49" fmla="*/ 811408073 h 609"/>
                <a:gd name="T50" fmla="*/ 77706179 w 1631"/>
                <a:gd name="T51" fmla="*/ 1058358010 h 609"/>
                <a:gd name="T52" fmla="*/ 75276789 w 1631"/>
                <a:gd name="T53" fmla="*/ 1086580784 h 609"/>
                <a:gd name="T54" fmla="*/ 230687588 w 1631"/>
                <a:gd name="T55" fmla="*/ 910189110 h 609"/>
                <a:gd name="T56" fmla="*/ 395812828 w 1631"/>
                <a:gd name="T57" fmla="*/ 747907496 h 609"/>
                <a:gd name="T58" fmla="*/ 478374669 w 1631"/>
                <a:gd name="T59" fmla="*/ 677349233 h 609"/>
                <a:gd name="T60" fmla="*/ 655640623 w 1631"/>
                <a:gd name="T61" fmla="*/ 564458137 h 609"/>
                <a:gd name="T62" fmla="*/ 837762239 w 1631"/>
                <a:gd name="T63" fmla="*/ 465677099 h 609"/>
                <a:gd name="T64" fmla="*/ 1024742634 w 1631"/>
                <a:gd name="T65" fmla="*/ 395121492 h 609"/>
                <a:gd name="T66" fmla="*/ 1221434353 w 1631"/>
                <a:gd name="T67" fmla="*/ 352786003 h 609"/>
                <a:gd name="T68" fmla="*/ 1418126073 w 1631"/>
                <a:gd name="T69" fmla="*/ 331618259 h 609"/>
                <a:gd name="T70" fmla="*/ 1605104909 w 1631"/>
                <a:gd name="T71" fmla="*/ 352786003 h 609"/>
                <a:gd name="T72" fmla="*/ 1784798694 w 1631"/>
                <a:gd name="T73" fmla="*/ 381008777 h 609"/>
                <a:gd name="T74" fmla="*/ 1962064648 w 1631"/>
                <a:gd name="T75" fmla="*/ 444509355 h 609"/>
                <a:gd name="T76" fmla="*/ 2134474940 w 1631"/>
                <a:gd name="T77" fmla="*/ 522122647 h 609"/>
                <a:gd name="T78" fmla="*/ 2147483646 w 1631"/>
                <a:gd name="T79" fmla="*/ 635013743 h 609"/>
                <a:gd name="T80" fmla="*/ 2147483646 w 1631"/>
                <a:gd name="T81" fmla="*/ 762017555 h 609"/>
                <a:gd name="T82" fmla="*/ 2147483646 w 1631"/>
                <a:gd name="T83" fmla="*/ 903131425 h 609"/>
                <a:gd name="T84" fmla="*/ 2147483646 w 1631"/>
                <a:gd name="T85" fmla="*/ 1079525755 h 609"/>
                <a:gd name="T86" fmla="*/ 2147483646 w 1631"/>
                <a:gd name="T87" fmla="*/ 1248862399 h 609"/>
                <a:gd name="T88" fmla="*/ 2147483646 w 1631"/>
                <a:gd name="T89" fmla="*/ 1453479502 h 609"/>
                <a:gd name="T90" fmla="*/ 2147483646 w 1631"/>
                <a:gd name="T91" fmla="*/ 1672206665 h 609"/>
                <a:gd name="T92" fmla="*/ 2147483646 w 1631"/>
                <a:gd name="T93" fmla="*/ 1897988857 h 609"/>
                <a:gd name="T94" fmla="*/ 2147483646 w 1631"/>
                <a:gd name="T95" fmla="*/ 2137883764 h 609"/>
                <a:gd name="T96" fmla="*/ 2147483646 w 1631"/>
                <a:gd name="T97" fmla="*/ 2147483646 h 609"/>
                <a:gd name="T98" fmla="*/ 2147483646 w 1631"/>
                <a:gd name="T99" fmla="*/ 2147483646 h 609"/>
                <a:gd name="T100" fmla="*/ 2147483646 w 1631"/>
                <a:gd name="T101" fmla="*/ 2147483646 h 609"/>
                <a:gd name="T102" fmla="*/ 2147483646 w 1631"/>
                <a:gd name="T103" fmla="*/ 2147483646 h 609"/>
                <a:gd name="T104" fmla="*/ 2147483646 w 1631"/>
                <a:gd name="T105" fmla="*/ 2147483646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pic>
          <p:nvPicPr>
            <p:cNvPr id="36" name="Picture 33" descr="Computer_DesktopComputerSansKeyboard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70382" y="274638"/>
              <a:ext cx="1141413"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AutoShape 34"/>
            <p:cNvSpPr>
              <a:spLocks noChangeArrowheads="1"/>
            </p:cNvSpPr>
            <p:nvPr/>
          </p:nvSpPr>
          <p:spPr bwMode="auto">
            <a:xfrm>
              <a:off x="10224420" y="1166813"/>
              <a:ext cx="1717675" cy="3810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DNS Server</a:t>
              </a:r>
            </a:p>
          </p:txBody>
        </p:sp>
        <p:sp>
          <p:nvSpPr>
            <p:cNvPr id="38" name="Freeform 35"/>
            <p:cNvSpPr>
              <a:spLocks/>
            </p:cNvSpPr>
            <p:nvPr/>
          </p:nvSpPr>
          <p:spPr bwMode="auto">
            <a:xfrm rot="10141589" flipV="1">
              <a:off x="5001545" y="452438"/>
              <a:ext cx="4773612" cy="1044575"/>
            </a:xfrm>
            <a:custGeom>
              <a:avLst/>
              <a:gdLst>
                <a:gd name="T0" fmla="*/ 2147483646 w 1631"/>
                <a:gd name="T1" fmla="*/ 1053240341 h 609"/>
                <a:gd name="T2" fmla="*/ 2147483646 w 1631"/>
                <a:gd name="T3" fmla="*/ 994401095 h 609"/>
                <a:gd name="T4" fmla="*/ 2147483646 w 1631"/>
                <a:gd name="T5" fmla="*/ 879662507 h 609"/>
                <a:gd name="T6" fmla="*/ 2147483646 w 1631"/>
                <a:gd name="T7" fmla="*/ 773748777 h 609"/>
                <a:gd name="T8" fmla="*/ 2147483646 w 1631"/>
                <a:gd name="T9" fmla="*/ 670778382 h 609"/>
                <a:gd name="T10" fmla="*/ 2147483646 w 1631"/>
                <a:gd name="T11" fmla="*/ 573692940 h 609"/>
                <a:gd name="T12" fmla="*/ 2147483646 w 1631"/>
                <a:gd name="T13" fmla="*/ 479547402 h 609"/>
                <a:gd name="T14" fmla="*/ 2147483646 w 1631"/>
                <a:gd name="T15" fmla="*/ 394230152 h 609"/>
                <a:gd name="T16" fmla="*/ 2147483646 w 1631"/>
                <a:gd name="T17" fmla="*/ 317737760 h 609"/>
                <a:gd name="T18" fmla="*/ 2147483646 w 1631"/>
                <a:gd name="T19" fmla="*/ 250071941 h 609"/>
                <a:gd name="T20" fmla="*/ 2147483646 w 1631"/>
                <a:gd name="T21" fmla="*/ 185346026 h 609"/>
                <a:gd name="T22" fmla="*/ 2147483646 w 1631"/>
                <a:gd name="T23" fmla="*/ 129448399 h 609"/>
                <a:gd name="T24" fmla="*/ 2147483646 w 1631"/>
                <a:gd name="T25" fmla="*/ 85318965 h 609"/>
                <a:gd name="T26" fmla="*/ 2147483646 w 1631"/>
                <a:gd name="T27" fmla="*/ 52956007 h 609"/>
                <a:gd name="T28" fmla="*/ 2147483646 w 1631"/>
                <a:gd name="T29" fmla="*/ 23536384 h 609"/>
                <a:gd name="T30" fmla="*/ 2147483646 w 1631"/>
                <a:gd name="T31" fmla="*/ 8826573 h 609"/>
                <a:gd name="T32" fmla="*/ 2147483646 w 1631"/>
                <a:gd name="T33" fmla="*/ 5883239 h 609"/>
                <a:gd name="T34" fmla="*/ 2147483646 w 1631"/>
                <a:gd name="T35" fmla="*/ 5883239 h 609"/>
                <a:gd name="T36" fmla="*/ 2147483646 w 1631"/>
                <a:gd name="T37" fmla="*/ 8826573 h 609"/>
                <a:gd name="T38" fmla="*/ 2147483646 w 1631"/>
                <a:gd name="T39" fmla="*/ 35304577 h 609"/>
                <a:gd name="T40" fmla="*/ 2147483646 w 1631"/>
                <a:gd name="T41" fmla="*/ 55897627 h 609"/>
                <a:gd name="T42" fmla="*/ 2147483646 w 1631"/>
                <a:gd name="T43" fmla="*/ 102970396 h 609"/>
                <a:gd name="T44" fmla="*/ 2147483646 w 1631"/>
                <a:gd name="T45" fmla="*/ 167694595 h 609"/>
                <a:gd name="T46" fmla="*/ 1516211560 w 1631"/>
                <a:gd name="T47" fmla="*/ 250071941 h 609"/>
                <a:gd name="T48" fmla="*/ 873749531 w 1631"/>
                <a:gd name="T49" fmla="*/ 338330810 h 609"/>
                <a:gd name="T50" fmla="*/ 274118303 w 1631"/>
                <a:gd name="T51" fmla="*/ 441301206 h 609"/>
                <a:gd name="T52" fmla="*/ 265551558 w 1631"/>
                <a:gd name="T53" fmla="*/ 453069398 h 609"/>
                <a:gd name="T54" fmla="*/ 813785237 w 1631"/>
                <a:gd name="T55" fmla="*/ 379520341 h 609"/>
                <a:gd name="T56" fmla="*/ 1396285900 w 1631"/>
                <a:gd name="T57" fmla="*/ 311852806 h 609"/>
                <a:gd name="T58" fmla="*/ 1687534768 w 1631"/>
                <a:gd name="T59" fmla="*/ 282433183 h 609"/>
                <a:gd name="T60" fmla="*/ 2147483646 w 1631"/>
                <a:gd name="T61" fmla="*/ 235360414 h 609"/>
                <a:gd name="T62" fmla="*/ 2147483646 w 1631"/>
                <a:gd name="T63" fmla="*/ 194172599 h 609"/>
                <a:gd name="T64" fmla="*/ 2147483646 w 1631"/>
                <a:gd name="T65" fmla="*/ 164752976 h 609"/>
                <a:gd name="T66" fmla="*/ 2147483646 w 1631"/>
                <a:gd name="T67" fmla="*/ 147099830 h 609"/>
                <a:gd name="T68" fmla="*/ 2147483646 w 1631"/>
                <a:gd name="T69" fmla="*/ 138274972 h 609"/>
                <a:gd name="T70" fmla="*/ 2147483646 w 1631"/>
                <a:gd name="T71" fmla="*/ 147099830 h 609"/>
                <a:gd name="T72" fmla="*/ 2147483646 w 1631"/>
                <a:gd name="T73" fmla="*/ 158868022 h 609"/>
                <a:gd name="T74" fmla="*/ 2147483646 w 1631"/>
                <a:gd name="T75" fmla="*/ 185346026 h 609"/>
                <a:gd name="T76" fmla="*/ 2147483646 w 1631"/>
                <a:gd name="T77" fmla="*/ 217708984 h 609"/>
                <a:gd name="T78" fmla="*/ 2147483646 w 1631"/>
                <a:gd name="T79" fmla="*/ 264781753 h 609"/>
                <a:gd name="T80" fmla="*/ 2147483646 w 1631"/>
                <a:gd name="T81" fmla="*/ 317737760 h 609"/>
                <a:gd name="T82" fmla="*/ 2147483646 w 1631"/>
                <a:gd name="T83" fmla="*/ 376577006 h 609"/>
                <a:gd name="T84" fmla="*/ 2147483646 w 1631"/>
                <a:gd name="T85" fmla="*/ 450127779 h 609"/>
                <a:gd name="T86" fmla="*/ 2147483646 w 1631"/>
                <a:gd name="T87" fmla="*/ 520736932 h 609"/>
                <a:gd name="T88" fmla="*/ 2147483646 w 1631"/>
                <a:gd name="T89" fmla="*/ 606054182 h 609"/>
                <a:gd name="T90" fmla="*/ 2147483646 w 1631"/>
                <a:gd name="T91" fmla="*/ 697256385 h 609"/>
                <a:gd name="T92" fmla="*/ 2147483646 w 1631"/>
                <a:gd name="T93" fmla="*/ 791401923 h 609"/>
                <a:gd name="T94" fmla="*/ 2147483646 w 1631"/>
                <a:gd name="T95" fmla="*/ 891430700 h 609"/>
                <a:gd name="T96" fmla="*/ 2147483646 w 1631"/>
                <a:gd name="T97" fmla="*/ 1000284334 h 609"/>
                <a:gd name="T98" fmla="*/ 2147483646 w 1631"/>
                <a:gd name="T99" fmla="*/ 1115022922 h 609"/>
                <a:gd name="T100" fmla="*/ 2147483646 w 1631"/>
                <a:gd name="T101" fmla="*/ 1229761510 h 609"/>
                <a:gd name="T102" fmla="*/ 2147483646 w 1631"/>
                <a:gd name="T103" fmla="*/ 1256239514 h 609"/>
                <a:gd name="T104" fmla="*/ 2147483646 w 1631"/>
                <a:gd name="T105" fmla="*/ 994401095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39" name="Rectangle 37"/>
            <p:cNvSpPr>
              <a:spLocks noChangeArrowheads="1"/>
            </p:cNvSpPr>
            <p:nvPr/>
          </p:nvSpPr>
          <p:spPr bwMode="auto">
            <a:xfrm>
              <a:off x="3845845" y="1662113"/>
              <a:ext cx="7216775" cy="955675"/>
            </a:xfrm>
            <a:prstGeom prst="rect">
              <a:avLst/>
            </a:prstGeom>
            <a:noFill/>
            <a:ln w="28575">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0" name="Text Box 38"/>
            <p:cNvSpPr txBox="1">
              <a:spLocks noChangeArrowheads="1"/>
            </p:cNvSpPr>
            <p:nvPr/>
          </p:nvSpPr>
          <p:spPr bwMode="auto">
            <a:xfrm>
              <a:off x="10013282" y="2609850"/>
              <a:ext cx="819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Client</a:t>
              </a:r>
            </a:p>
          </p:txBody>
        </p:sp>
        <p:sp>
          <p:nvSpPr>
            <p:cNvPr id="41" name="Text Box 39"/>
            <p:cNvSpPr txBox="1">
              <a:spLocks noChangeArrowheads="1"/>
            </p:cNvSpPr>
            <p:nvPr/>
          </p:nvSpPr>
          <p:spPr bwMode="auto">
            <a:xfrm>
              <a:off x="6146132" y="842963"/>
              <a:ext cx="2781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If no entry in cache send DNS Request</a:t>
              </a:r>
            </a:p>
          </p:txBody>
        </p:sp>
        <p:sp>
          <p:nvSpPr>
            <p:cNvPr id="42" name="Text Box 40"/>
            <p:cNvSpPr txBox="1">
              <a:spLocks noChangeArrowheads="1"/>
            </p:cNvSpPr>
            <p:nvPr/>
          </p:nvSpPr>
          <p:spPr bwMode="auto">
            <a:xfrm>
              <a:off x="3704557" y="441325"/>
              <a:ext cx="2192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DNS Response update cache</a:t>
              </a:r>
            </a:p>
          </p:txBody>
        </p:sp>
        <p:sp>
          <p:nvSpPr>
            <p:cNvPr id="43" name="AutoShape 43"/>
            <p:cNvSpPr>
              <a:spLocks noChangeArrowheads="1"/>
            </p:cNvSpPr>
            <p:nvPr/>
          </p:nvSpPr>
          <p:spPr bwMode="auto">
            <a:xfrm>
              <a:off x="7790782" y="469900"/>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2a</a:t>
              </a:r>
            </a:p>
          </p:txBody>
        </p:sp>
        <p:sp>
          <p:nvSpPr>
            <p:cNvPr id="44" name="AutoShape 44"/>
            <p:cNvSpPr>
              <a:spLocks noChangeArrowheads="1"/>
            </p:cNvSpPr>
            <p:nvPr/>
          </p:nvSpPr>
          <p:spPr bwMode="auto">
            <a:xfrm>
              <a:off x="6762082" y="412750"/>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2b</a:t>
              </a:r>
            </a:p>
          </p:txBody>
        </p:sp>
        <p:sp>
          <p:nvSpPr>
            <p:cNvPr id="45" name="Freeform 45"/>
            <p:cNvSpPr>
              <a:spLocks/>
            </p:cNvSpPr>
            <p:nvPr/>
          </p:nvSpPr>
          <p:spPr bwMode="auto">
            <a:xfrm rot="1720730" flipV="1">
              <a:off x="5707982" y="1943100"/>
              <a:ext cx="1339850" cy="1044575"/>
            </a:xfrm>
            <a:custGeom>
              <a:avLst/>
              <a:gdLst>
                <a:gd name="T0" fmla="*/ 1041961338 w 1631"/>
                <a:gd name="T1" fmla="*/ 1053240341 h 609"/>
                <a:gd name="T2" fmla="*/ 1033188648 w 1631"/>
                <a:gd name="T3" fmla="*/ 994401095 h 609"/>
                <a:gd name="T4" fmla="*/ 1012268587 w 1631"/>
                <a:gd name="T5" fmla="*/ 879662507 h 609"/>
                <a:gd name="T6" fmla="*/ 989323553 w 1631"/>
                <a:gd name="T7" fmla="*/ 773748777 h 609"/>
                <a:gd name="T8" fmla="*/ 961654952 w 1631"/>
                <a:gd name="T9" fmla="*/ 670778382 h 609"/>
                <a:gd name="T10" fmla="*/ 932636643 w 1631"/>
                <a:gd name="T11" fmla="*/ 573692940 h 609"/>
                <a:gd name="T12" fmla="*/ 898894768 w 1631"/>
                <a:gd name="T13" fmla="*/ 479547402 h 609"/>
                <a:gd name="T14" fmla="*/ 863802363 w 1631"/>
                <a:gd name="T15" fmla="*/ 394230152 h 609"/>
                <a:gd name="T16" fmla="*/ 826685807 w 1631"/>
                <a:gd name="T17" fmla="*/ 317737760 h 609"/>
                <a:gd name="T18" fmla="*/ 785520127 w 1631"/>
                <a:gd name="T19" fmla="*/ 250071941 h 609"/>
                <a:gd name="T20" fmla="*/ 743680005 w 1631"/>
                <a:gd name="T21" fmla="*/ 185346026 h 609"/>
                <a:gd name="T22" fmla="*/ 699814909 w 1631"/>
                <a:gd name="T23" fmla="*/ 129448399 h 609"/>
                <a:gd name="T24" fmla="*/ 652575955 w 1631"/>
                <a:gd name="T25" fmla="*/ 85318965 h 609"/>
                <a:gd name="T26" fmla="*/ 604661736 w 1631"/>
                <a:gd name="T27" fmla="*/ 52956007 h 609"/>
                <a:gd name="T28" fmla="*/ 556073074 w 1631"/>
                <a:gd name="T29" fmla="*/ 23536384 h 609"/>
                <a:gd name="T30" fmla="*/ 517606810 w 1631"/>
                <a:gd name="T31" fmla="*/ 8826573 h 609"/>
                <a:gd name="T32" fmla="*/ 478465282 w 1631"/>
                <a:gd name="T33" fmla="*/ 5883239 h 609"/>
                <a:gd name="T34" fmla="*/ 419754221 w 1631"/>
                <a:gd name="T35" fmla="*/ 5883239 h 609"/>
                <a:gd name="T36" fmla="*/ 386686789 w 1631"/>
                <a:gd name="T37" fmla="*/ 8826573 h 609"/>
                <a:gd name="T38" fmla="*/ 323251340 w 1631"/>
                <a:gd name="T39" fmla="*/ 35304577 h 609"/>
                <a:gd name="T40" fmla="*/ 291533616 w 1631"/>
                <a:gd name="T41" fmla="*/ 55897627 h 609"/>
                <a:gd name="T42" fmla="*/ 232147291 w 1631"/>
                <a:gd name="T43" fmla="*/ 102970396 h 609"/>
                <a:gd name="T44" fmla="*/ 174109852 w 1631"/>
                <a:gd name="T45" fmla="*/ 167694595 h 609"/>
                <a:gd name="T46" fmla="*/ 119447915 w 1631"/>
                <a:gd name="T47" fmla="*/ 250071941 h 609"/>
                <a:gd name="T48" fmla="*/ 68834280 w 1631"/>
                <a:gd name="T49" fmla="*/ 338330810 h 609"/>
                <a:gd name="T50" fmla="*/ 21595326 w 1631"/>
                <a:gd name="T51" fmla="*/ 441301206 h 609"/>
                <a:gd name="T52" fmla="*/ 20920061 w 1631"/>
                <a:gd name="T53" fmla="*/ 453069398 h 609"/>
                <a:gd name="T54" fmla="*/ 64110713 w 1631"/>
                <a:gd name="T55" fmla="*/ 379520341 h 609"/>
                <a:gd name="T56" fmla="*/ 109999960 w 1631"/>
                <a:gd name="T57" fmla="*/ 311852806 h 609"/>
                <a:gd name="T58" fmla="*/ 132944994 w 1631"/>
                <a:gd name="T59" fmla="*/ 282433183 h 609"/>
                <a:gd name="T60" fmla="*/ 182208099 w 1631"/>
                <a:gd name="T61" fmla="*/ 235360414 h 609"/>
                <a:gd name="T62" fmla="*/ 232821734 w 1631"/>
                <a:gd name="T63" fmla="*/ 194172599 h 609"/>
                <a:gd name="T64" fmla="*/ 284785076 w 1631"/>
                <a:gd name="T65" fmla="*/ 164752976 h 609"/>
                <a:gd name="T66" fmla="*/ 339447013 w 1631"/>
                <a:gd name="T67" fmla="*/ 147099830 h 609"/>
                <a:gd name="T68" fmla="*/ 394109772 w 1631"/>
                <a:gd name="T69" fmla="*/ 138274972 h 609"/>
                <a:gd name="T70" fmla="*/ 446073114 w 1631"/>
                <a:gd name="T71" fmla="*/ 147099830 h 609"/>
                <a:gd name="T72" fmla="*/ 496011484 w 1631"/>
                <a:gd name="T73" fmla="*/ 158868022 h 609"/>
                <a:gd name="T74" fmla="*/ 545275411 w 1631"/>
                <a:gd name="T75" fmla="*/ 185346026 h 609"/>
                <a:gd name="T76" fmla="*/ 593189630 w 1631"/>
                <a:gd name="T77" fmla="*/ 217708984 h 609"/>
                <a:gd name="T78" fmla="*/ 639078876 w 1631"/>
                <a:gd name="T79" fmla="*/ 264781753 h 609"/>
                <a:gd name="T80" fmla="*/ 682943972 w 1631"/>
                <a:gd name="T81" fmla="*/ 317737760 h 609"/>
                <a:gd name="T82" fmla="*/ 724784094 w 1631"/>
                <a:gd name="T83" fmla="*/ 376577006 h 609"/>
                <a:gd name="T84" fmla="*/ 765275331 w 1631"/>
                <a:gd name="T85" fmla="*/ 450127779 h 609"/>
                <a:gd name="T86" fmla="*/ 802391887 w 1631"/>
                <a:gd name="T87" fmla="*/ 520736932 h 609"/>
                <a:gd name="T88" fmla="*/ 837483470 w 1631"/>
                <a:gd name="T89" fmla="*/ 606054182 h 609"/>
                <a:gd name="T90" fmla="*/ 870550902 w 1631"/>
                <a:gd name="T91" fmla="*/ 697256385 h 609"/>
                <a:gd name="T92" fmla="*/ 900244476 w 1631"/>
                <a:gd name="T93" fmla="*/ 791401923 h 609"/>
                <a:gd name="T94" fmla="*/ 927237812 w 1631"/>
                <a:gd name="T95" fmla="*/ 891430700 h 609"/>
                <a:gd name="T96" fmla="*/ 950857289 w 1631"/>
                <a:gd name="T97" fmla="*/ 1000284334 h 609"/>
                <a:gd name="T98" fmla="*/ 971777350 w 1631"/>
                <a:gd name="T99" fmla="*/ 1115022922 h 609"/>
                <a:gd name="T100" fmla="*/ 989323553 w 1631"/>
                <a:gd name="T101" fmla="*/ 1229761510 h 609"/>
                <a:gd name="T102" fmla="*/ 950857289 w 1631"/>
                <a:gd name="T103" fmla="*/ 1256239514 h 609"/>
                <a:gd name="T104" fmla="*/ 1079077894 w 1631"/>
                <a:gd name="T105" fmla="*/ 994401095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6" name="AutoShape 46"/>
            <p:cNvSpPr>
              <a:spLocks noChangeArrowheads="1"/>
            </p:cNvSpPr>
            <p:nvPr/>
          </p:nvSpPr>
          <p:spPr bwMode="auto">
            <a:xfrm>
              <a:off x="6028657" y="2627313"/>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2400">
                  <a:solidFill>
                    <a:srgbClr val="990033"/>
                  </a:solidFill>
                  <a:latin typeface="Arial Narrow" pitchFamily="34" charset="0"/>
                </a:rPr>
                <a:t>2c</a:t>
              </a:r>
            </a:p>
          </p:txBody>
        </p:sp>
        <p:sp>
          <p:nvSpPr>
            <p:cNvPr id="47" name="Text Box 47"/>
            <p:cNvSpPr txBox="1">
              <a:spLocks noChangeArrowheads="1"/>
            </p:cNvSpPr>
            <p:nvPr/>
          </p:nvSpPr>
          <p:spPr bwMode="auto">
            <a:xfrm>
              <a:off x="6833520" y="2771775"/>
              <a:ext cx="2624137"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If no DNS Response, get address from NetBIOS</a:t>
              </a:r>
            </a:p>
          </p:txBody>
        </p:sp>
        <p:sp>
          <p:nvSpPr>
            <p:cNvPr id="48" name="Line 49"/>
            <p:cNvSpPr>
              <a:spLocks noChangeShapeType="1"/>
            </p:cNvSpPr>
            <p:nvPr/>
          </p:nvSpPr>
          <p:spPr bwMode="auto">
            <a:xfrm flipH="1" flipV="1">
              <a:off x="6525545" y="2906713"/>
              <a:ext cx="436562" cy="6191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grpSp>
    </p:spTree>
    <p:extLst>
      <p:ext uri="{BB962C8B-B14F-4D97-AF65-F5344CB8AC3E}">
        <p14:creationId xmlns:p14="http://schemas.microsoft.com/office/powerpoint/2010/main" val="1686365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393895" cy="418646"/>
          </a:xfrm>
        </p:spPr>
        <p:txBody>
          <a:bodyPr>
            <a:noAutofit/>
          </a:bodyPr>
          <a:lstStyle/>
          <a:p>
            <a:r>
              <a:rPr lang="en-US" sz="3200" dirty="0">
                <a:solidFill>
                  <a:schemeClr val="accent1">
                    <a:lumMod val="50000"/>
                  </a:schemeClr>
                </a:solidFill>
              </a:rPr>
              <a:t>DOMAIN NAME SYSTEM: namespace</a:t>
            </a:r>
            <a:endParaRPr lang="en-GB" sz="3200" dirty="0">
              <a:solidFill>
                <a:schemeClr val="accent1">
                  <a:lumMod val="50000"/>
                </a:schemeClr>
              </a:solidFill>
            </a:endParaRPr>
          </a:p>
        </p:txBody>
      </p:sp>
      <p:sp>
        <p:nvSpPr>
          <p:cNvPr id="3" name="Content Placeholder 2"/>
          <p:cNvSpPr>
            <a:spLocks noGrp="1"/>
          </p:cNvSpPr>
          <p:nvPr>
            <p:ph idx="1"/>
          </p:nvPr>
        </p:nvSpPr>
        <p:spPr>
          <a:xfrm>
            <a:off x="301699" y="815783"/>
            <a:ext cx="11398102" cy="2613217"/>
          </a:xfrm>
        </p:spPr>
        <p:txBody>
          <a:bodyPr>
            <a:noAutofit/>
          </a:bodyPr>
          <a:lstStyle/>
          <a:p>
            <a:pPr>
              <a:buFont typeface="Courier New" panose="02070309020205020404" pitchFamily="49" charset="0"/>
              <a:buChar char="o"/>
            </a:pPr>
            <a:r>
              <a:rPr lang="en-GB" altLang="en-US" sz="1800" dirty="0"/>
              <a:t>Logical Tree called the </a:t>
            </a:r>
            <a:r>
              <a:rPr lang="en-GB" altLang="en-US" sz="1800" b="1" i="1" dirty="0"/>
              <a:t>domain namespace</a:t>
            </a:r>
          </a:p>
          <a:p>
            <a:pPr>
              <a:buFont typeface="Courier New" panose="02070309020205020404" pitchFamily="49" charset="0"/>
              <a:buChar char="o"/>
            </a:pPr>
            <a:endParaRPr lang="en-GB" altLang="en-US" sz="1800" b="1" i="1" dirty="0"/>
          </a:p>
          <a:p>
            <a:pPr>
              <a:buFont typeface="Courier New" panose="02070309020205020404" pitchFamily="49" charset="0"/>
              <a:buChar char="o"/>
            </a:pPr>
            <a:r>
              <a:rPr lang="en-GB" altLang="en-US" sz="1800" b="1" i="1" dirty="0"/>
              <a:t>Domain is a tree or subtree</a:t>
            </a:r>
            <a:r>
              <a:rPr lang="en-GB" altLang="en-US" sz="1800" dirty="0"/>
              <a:t> within the overall domain namespace</a:t>
            </a:r>
          </a:p>
          <a:p>
            <a:pPr lvl="1">
              <a:buFont typeface="Courier New" panose="02070309020205020404" pitchFamily="49" charset="0"/>
              <a:buChar char="o"/>
            </a:pPr>
            <a:r>
              <a:rPr lang="en-GB" altLang="en-US" sz="1800" dirty="0"/>
              <a:t>Root domain - </a:t>
            </a:r>
            <a:r>
              <a:rPr lang="en-GB" altLang="en-US" sz="1800" i="1" dirty="0"/>
              <a:t>root node, unnamed(null) sometimes represented as a trailing period  	</a:t>
            </a:r>
            <a:r>
              <a:rPr lang="en-GB" altLang="en-US" sz="1800" dirty="0"/>
              <a:t>e.g. www.nos.com</a:t>
            </a:r>
            <a:endParaRPr lang="en-GB" altLang="en-US" sz="1800" b="1" dirty="0">
              <a:solidFill>
                <a:srgbClr val="FF3300"/>
              </a:solidFill>
            </a:endParaRPr>
          </a:p>
          <a:p>
            <a:pPr lvl="1">
              <a:buFont typeface="Courier New" panose="02070309020205020404" pitchFamily="49" charset="0"/>
              <a:buChar char="o"/>
            </a:pPr>
            <a:r>
              <a:rPr lang="en-GB" altLang="en-US" sz="1800" dirty="0"/>
              <a:t>Top-level domain - </a:t>
            </a:r>
            <a:r>
              <a:rPr lang="en-GB" altLang="en-US" sz="1800" i="1" dirty="0"/>
              <a:t>indicates type of organization or geographical region</a:t>
            </a:r>
          </a:p>
          <a:p>
            <a:pPr lvl="1">
              <a:buFont typeface="Courier New" panose="02070309020205020404" pitchFamily="49" charset="0"/>
              <a:buChar char="o"/>
            </a:pPr>
            <a:r>
              <a:rPr lang="en-GB" altLang="en-US" sz="1800" dirty="0"/>
              <a:t>.com is company 	| .</a:t>
            </a:r>
            <a:r>
              <a:rPr lang="en-GB" altLang="en-US" sz="1800" dirty="0" err="1"/>
              <a:t>edu</a:t>
            </a:r>
            <a:r>
              <a:rPr lang="en-GB" altLang="en-US" sz="1800" dirty="0"/>
              <a:t> is educational 	|   .org is organisation</a:t>
            </a:r>
          </a:p>
          <a:p>
            <a:pPr lvl="1">
              <a:buFont typeface="Courier New" panose="02070309020205020404" pitchFamily="49" charset="0"/>
              <a:buChar char="o"/>
            </a:pPr>
            <a:r>
              <a:rPr lang="en-GB" altLang="en-US" sz="1800" dirty="0"/>
              <a:t>Second-level domain - </a:t>
            </a:r>
            <a:r>
              <a:rPr lang="en-GB" altLang="en-US" sz="1800" i="1" dirty="0"/>
              <a:t>Assigned and registered by </a:t>
            </a:r>
            <a:r>
              <a:rPr lang="en-GB" altLang="en-US" sz="1800" i="1" dirty="0" err="1"/>
              <a:t>InterNIC</a:t>
            </a:r>
            <a:r>
              <a:rPr lang="en-GB" altLang="en-US" sz="1800" dirty="0"/>
              <a:t> 				e.g. </a:t>
            </a:r>
            <a:r>
              <a:rPr lang="en-GB" altLang="en-US" sz="1800" dirty="0" err="1"/>
              <a:t>nos</a:t>
            </a:r>
            <a:r>
              <a:rPr lang="en-GB" altLang="en-US" sz="1800" dirty="0"/>
              <a:t>, </a:t>
            </a:r>
            <a:r>
              <a:rPr lang="en-GB" altLang="en-US" sz="1800" dirty="0" err="1"/>
              <a:t>uwtsd</a:t>
            </a:r>
            <a:r>
              <a:rPr lang="en-GB" altLang="en-US" sz="1800" dirty="0"/>
              <a:t> </a:t>
            </a:r>
            <a:r>
              <a:rPr lang="en-GB" altLang="en-US" sz="1800" dirty="0" err="1"/>
              <a:t>etc</a:t>
            </a:r>
            <a:endParaRPr lang="en-GB" altLang="en-US" sz="1800" dirty="0"/>
          </a:p>
          <a:p>
            <a:pPr>
              <a:buFont typeface="Courier New" panose="02070309020205020404" pitchFamily="49" charset="0"/>
              <a:buChar char="o"/>
            </a:pPr>
            <a:endParaRPr lang="en-GB" altLang="en-US" sz="1800" b="1" dirty="0"/>
          </a:p>
          <a:p>
            <a:pPr>
              <a:buFont typeface="Courier New" panose="02070309020205020404" pitchFamily="49" charset="0"/>
              <a:buChar char="o"/>
            </a:pPr>
            <a:r>
              <a:rPr lang="en-GB" altLang="en-US" sz="1800" b="1" dirty="0"/>
              <a:t>Subdomain </a:t>
            </a:r>
            <a:r>
              <a:rPr lang="en-GB" altLang="en-US" sz="1800" b="1" i="1" dirty="0"/>
              <a:t>is an additional domain </a:t>
            </a:r>
            <a:r>
              <a:rPr lang="en-GB" altLang="en-US" sz="1800" dirty="0"/>
              <a:t>registered with </a:t>
            </a:r>
            <a:r>
              <a:rPr lang="en-GB" altLang="en-US" sz="1800" dirty="0" err="1"/>
              <a:t>InterNIC</a:t>
            </a:r>
            <a:endParaRPr lang="en-GB" altLang="en-US" sz="1800" dirty="0"/>
          </a:p>
          <a:p>
            <a:pPr lvl="1">
              <a:buFont typeface="Courier New" panose="02070309020205020404" pitchFamily="49" charset="0"/>
              <a:buChar char="o"/>
            </a:pPr>
            <a:r>
              <a:rPr lang="en-GB" altLang="en-US" sz="1800" dirty="0"/>
              <a:t>Large companies can request multiple domains to represent different departments	e.g. .batch1.nos.com</a:t>
            </a:r>
          </a:p>
          <a:p>
            <a:pPr>
              <a:buFont typeface="Courier New" panose="02070309020205020404" pitchFamily="49" charset="0"/>
              <a:buChar char="o"/>
            </a:pPr>
            <a:endParaRPr lang="en-GB" altLang="en-US" sz="1800" b="1" i="1" dirty="0"/>
          </a:p>
          <a:p>
            <a:pPr>
              <a:buFont typeface="Courier New" panose="02070309020205020404" pitchFamily="49" charset="0"/>
              <a:buChar char="o"/>
            </a:pPr>
            <a:r>
              <a:rPr lang="en-GB" altLang="en-US" sz="1800" b="1" i="1" dirty="0"/>
              <a:t>Fully Qualified Domain Name (FQDN) </a:t>
            </a:r>
            <a:r>
              <a:rPr lang="en-GB" altLang="en-US" sz="1800" dirty="0"/>
              <a:t>is a name which states with absolute certainty the location in the domain name space </a:t>
            </a:r>
            <a:r>
              <a:rPr lang="en-GB" altLang="en-US" sz="1800" dirty="0">
                <a:sym typeface="Wingdings" panose="05000000000000000000" pitchFamily="2" charset="2"/>
              </a:rPr>
              <a:t> maps to an IP address</a:t>
            </a:r>
            <a:endParaRPr lang="en-GB" altLang="en-US" sz="1800" dirty="0"/>
          </a:p>
          <a:p>
            <a:pPr lvl="1">
              <a:buFont typeface="Courier New" panose="02070309020205020404" pitchFamily="49" charset="0"/>
              <a:buChar char="o"/>
            </a:pPr>
            <a:endParaRPr lang="en-GB" altLang="en-US" sz="2000" dirty="0"/>
          </a:p>
        </p:txBody>
      </p:sp>
    </p:spTree>
    <p:extLst>
      <p:ext uri="{BB962C8B-B14F-4D97-AF65-F5344CB8AC3E}">
        <p14:creationId xmlns:p14="http://schemas.microsoft.com/office/powerpoint/2010/main" val="2980055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12" y="2498220"/>
            <a:ext cx="3794654" cy="1143000"/>
          </a:xfrm>
        </p:spPr>
        <p:txBody>
          <a:bodyPr>
            <a:noAutofit/>
          </a:bodyPr>
          <a:lstStyle/>
          <a:p>
            <a:pPr algn="l"/>
            <a:r>
              <a:rPr lang="en-US" sz="3600" dirty="0">
                <a:solidFill>
                  <a:schemeClr val="accent1">
                    <a:lumMod val="50000"/>
                  </a:schemeClr>
                </a:solidFill>
              </a:rPr>
              <a:t>DOMAIN NAME SYSTEM</a:t>
            </a:r>
            <a:endParaRPr lang="en-GB" sz="3600" dirty="0">
              <a:solidFill>
                <a:schemeClr val="accent1">
                  <a:lumMod val="50000"/>
                </a:schemeClr>
              </a:solidFill>
            </a:endParaRPr>
          </a:p>
        </p:txBody>
      </p:sp>
      <p:pic>
        <p:nvPicPr>
          <p:cNvPr id="4" name="Picture 3"/>
          <p:cNvPicPr>
            <a:picLocks noChangeAspect="1"/>
          </p:cNvPicPr>
          <p:nvPr/>
        </p:nvPicPr>
        <p:blipFill>
          <a:blip r:embed="rId2"/>
          <a:stretch>
            <a:fillRect/>
          </a:stretch>
        </p:blipFill>
        <p:spPr>
          <a:xfrm>
            <a:off x="5690417" y="76661"/>
            <a:ext cx="6453971" cy="4872919"/>
          </a:xfrm>
          <a:prstGeom prst="rect">
            <a:avLst/>
          </a:prstGeom>
        </p:spPr>
      </p:pic>
      <p:sp>
        <p:nvSpPr>
          <p:cNvPr id="5" name="Rectangle 4"/>
          <p:cNvSpPr/>
          <p:nvPr/>
        </p:nvSpPr>
        <p:spPr>
          <a:xfrm>
            <a:off x="369113" y="151052"/>
            <a:ext cx="6265200" cy="3000821"/>
          </a:xfrm>
          <a:prstGeom prst="rect">
            <a:avLst/>
          </a:prstGeom>
        </p:spPr>
        <p:txBody>
          <a:bodyPr wrap="square">
            <a:spAutoFit/>
          </a:bodyPr>
          <a:lstStyle/>
          <a:p>
            <a:pPr marL="285750" indent="-285750" algn="just">
              <a:lnSpc>
                <a:spcPct val="85000"/>
              </a:lnSpc>
              <a:buFont typeface="Wingdings" panose="05000000000000000000" pitchFamily="2" charset="2"/>
              <a:buChar char="Ø"/>
            </a:pPr>
            <a:r>
              <a:rPr lang="en-US" altLang="en-US" dirty="0">
                <a:latin typeface="+mj-lt"/>
              </a:rPr>
              <a:t>A </a:t>
            </a:r>
            <a:r>
              <a:rPr lang="en-US" altLang="en-US" i="1" dirty="0">
                <a:latin typeface="+mj-lt"/>
              </a:rPr>
              <a:t>host name</a:t>
            </a:r>
            <a:r>
              <a:rPr lang="en-US" altLang="en-US" dirty="0">
                <a:latin typeface="+mj-lt"/>
              </a:rPr>
              <a:t> is the DNS name of a device on a network</a:t>
            </a:r>
          </a:p>
          <a:p>
            <a:pPr marL="285750" indent="-285750" algn="just">
              <a:lnSpc>
                <a:spcPct val="85000"/>
              </a:lnSpc>
              <a:buFont typeface="Wingdings" panose="05000000000000000000" pitchFamily="2" charset="2"/>
              <a:buChar char="Ø"/>
            </a:pPr>
            <a:endParaRPr lang="en-US" altLang="en-US" dirty="0">
              <a:latin typeface="+mj-lt"/>
            </a:endParaRPr>
          </a:p>
          <a:p>
            <a:pPr marL="285750" indent="-285750" algn="just">
              <a:lnSpc>
                <a:spcPct val="85000"/>
              </a:lnSpc>
              <a:buFont typeface="Wingdings" panose="05000000000000000000" pitchFamily="2" charset="2"/>
              <a:buChar char="Ø"/>
            </a:pPr>
            <a:r>
              <a:rPr lang="en-US" altLang="en-US" dirty="0">
                <a:latin typeface="+mj-lt"/>
              </a:rPr>
              <a:t>A </a:t>
            </a:r>
            <a:r>
              <a:rPr lang="en-US" altLang="en-US" i="1" dirty="0">
                <a:latin typeface="+mj-lt"/>
              </a:rPr>
              <a:t>fully qualified domain name (FQDN) </a:t>
            </a:r>
            <a:r>
              <a:rPr lang="en-US" altLang="en-US" dirty="0">
                <a:latin typeface="+mj-lt"/>
              </a:rPr>
              <a:t>is a domain name that uniquely identifies a machine in the domain namespace tree</a:t>
            </a:r>
          </a:p>
          <a:p>
            <a:pPr marL="285750" indent="-285750" algn="just">
              <a:lnSpc>
                <a:spcPct val="85000"/>
              </a:lnSpc>
              <a:buFont typeface="Wingdings" panose="05000000000000000000" pitchFamily="2" charset="2"/>
              <a:buChar char="Ø"/>
            </a:pPr>
            <a:endParaRPr lang="en-US" altLang="en-US" dirty="0">
              <a:latin typeface="+mj-lt"/>
            </a:endParaRPr>
          </a:p>
          <a:p>
            <a:pPr marL="285750" indent="-285750" algn="just">
              <a:lnSpc>
                <a:spcPct val="85000"/>
              </a:lnSpc>
              <a:buFont typeface="Wingdings" panose="05000000000000000000" pitchFamily="2" charset="2"/>
              <a:buChar char="Ø"/>
            </a:pPr>
            <a:r>
              <a:rPr lang="en-GB" altLang="en-US" i="1" dirty="0">
                <a:latin typeface="+mj-lt"/>
              </a:rPr>
              <a:t>Machines can have the same names within different domains</a:t>
            </a:r>
          </a:p>
          <a:p>
            <a:pPr lvl="1"/>
            <a:r>
              <a:rPr lang="en-US" altLang="en-US" b="1" dirty="0">
                <a:latin typeface="+mj-lt"/>
              </a:rPr>
              <a:t>server1.lecture.nos</a:t>
            </a:r>
          </a:p>
          <a:p>
            <a:pPr lvl="1"/>
            <a:r>
              <a:rPr lang="en-US" altLang="en-US" b="1" dirty="0">
                <a:latin typeface="+mj-lt"/>
              </a:rPr>
              <a:t>server1.batch1.nos</a:t>
            </a:r>
            <a:endParaRPr lang="en-GB" altLang="en-US" b="1" dirty="0">
              <a:latin typeface="+mj-lt"/>
            </a:endParaRPr>
          </a:p>
          <a:p>
            <a:pPr marL="285750" indent="-285750" algn="just">
              <a:lnSpc>
                <a:spcPct val="85000"/>
              </a:lnSpc>
              <a:buFont typeface="Wingdings" panose="05000000000000000000" pitchFamily="2" charset="2"/>
              <a:buChar char="Ø"/>
            </a:pPr>
            <a:endParaRPr lang="en-US" altLang="en-US" dirty="0">
              <a:latin typeface="+mj-lt"/>
            </a:endParaRPr>
          </a:p>
          <a:p>
            <a:pPr marL="285750" indent="-285750" algn="just">
              <a:lnSpc>
                <a:spcPct val="85000"/>
              </a:lnSpc>
              <a:buFont typeface="Wingdings" panose="05000000000000000000" pitchFamily="2" charset="2"/>
              <a:buChar char="Ø"/>
            </a:pPr>
            <a:endParaRPr lang="en-US" altLang="en-US" dirty="0">
              <a:latin typeface="+mj-lt"/>
            </a:endParaRPr>
          </a:p>
          <a:p>
            <a:pPr marL="285750" indent="-285750" algn="just">
              <a:lnSpc>
                <a:spcPct val="85000"/>
              </a:lnSpc>
              <a:buFont typeface="Wingdings" panose="05000000000000000000" pitchFamily="2" charset="2"/>
              <a:buChar char="Ø"/>
            </a:pPr>
            <a:endParaRPr lang="en-US" altLang="en-US" dirty="0">
              <a:latin typeface="+mj-lt"/>
            </a:endParaRPr>
          </a:p>
          <a:p>
            <a:pPr marL="285750" indent="-285750" algn="just">
              <a:lnSpc>
                <a:spcPct val="85000"/>
              </a:lnSpc>
              <a:buFont typeface="Wingdings" panose="05000000000000000000" pitchFamily="2" charset="2"/>
              <a:buChar char="Ø"/>
            </a:pPr>
            <a:endParaRPr lang="en-US" altLang="en-US" dirty="0">
              <a:latin typeface="+mj-lt"/>
            </a:endParaRPr>
          </a:p>
        </p:txBody>
      </p:sp>
      <p:grpSp>
        <p:nvGrpSpPr>
          <p:cNvPr id="69" name="Group 6"/>
          <p:cNvGrpSpPr>
            <a:grpSpLocks/>
          </p:cNvGrpSpPr>
          <p:nvPr/>
        </p:nvGrpSpPr>
        <p:grpSpPr bwMode="auto">
          <a:xfrm>
            <a:off x="139549" y="4139779"/>
            <a:ext cx="2352675" cy="1549400"/>
            <a:chOff x="839" y="1663"/>
            <a:chExt cx="1482" cy="976"/>
          </a:xfrm>
        </p:grpSpPr>
        <p:sp>
          <p:nvSpPr>
            <p:cNvPr id="70" name="AutoShape 7"/>
            <p:cNvSpPr>
              <a:spLocks/>
            </p:cNvSpPr>
            <p:nvPr/>
          </p:nvSpPr>
          <p:spPr bwMode="auto">
            <a:xfrm rot="5400000">
              <a:off x="1536" y="1302"/>
              <a:ext cx="213" cy="1356"/>
            </a:xfrm>
            <a:prstGeom prst="leftBrace">
              <a:avLst>
                <a:gd name="adj1" fmla="val 53052"/>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71" name="Text Box 8"/>
            <p:cNvSpPr txBox="1">
              <a:spLocks noChangeArrowheads="1"/>
            </p:cNvSpPr>
            <p:nvPr/>
          </p:nvSpPr>
          <p:spPr bwMode="auto">
            <a:xfrm>
              <a:off x="1405" y="1663"/>
              <a:ext cx="45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FQDN</a:t>
              </a:r>
            </a:p>
          </p:txBody>
        </p:sp>
        <p:sp>
          <p:nvSpPr>
            <p:cNvPr id="72" name="Text Box 9"/>
            <p:cNvSpPr txBox="1">
              <a:spLocks noChangeArrowheads="1"/>
            </p:cNvSpPr>
            <p:nvPr/>
          </p:nvSpPr>
          <p:spPr bwMode="auto">
            <a:xfrm>
              <a:off x="1052" y="2030"/>
              <a:ext cx="1246"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dirty="0">
                  <a:latin typeface="Arial Narrow" panose="020B0606020202030204" pitchFamily="34" charset="0"/>
                </a:rPr>
                <a:t>server1.lecture.nos</a:t>
              </a:r>
            </a:p>
          </p:txBody>
        </p:sp>
        <p:sp>
          <p:nvSpPr>
            <p:cNvPr id="76" name="AutoShape 13"/>
            <p:cNvSpPr>
              <a:spLocks/>
            </p:cNvSpPr>
            <p:nvPr/>
          </p:nvSpPr>
          <p:spPr bwMode="auto">
            <a:xfrm rot="16200000">
              <a:off x="1165" y="2213"/>
              <a:ext cx="235" cy="232"/>
            </a:xfrm>
            <a:prstGeom prst="leftBrace">
              <a:avLst>
                <a:gd name="adj1" fmla="val 16823"/>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78" name="AutoShape 15"/>
            <p:cNvSpPr>
              <a:spLocks/>
            </p:cNvSpPr>
            <p:nvPr/>
          </p:nvSpPr>
          <p:spPr bwMode="auto">
            <a:xfrm rot="16200000">
              <a:off x="1810" y="1977"/>
              <a:ext cx="263" cy="687"/>
            </a:xfrm>
            <a:prstGeom prst="leftBrace">
              <a:avLst>
                <a:gd name="adj1" fmla="val 33959"/>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82" name="Text Box 19"/>
            <p:cNvSpPr txBox="1">
              <a:spLocks noChangeArrowheads="1"/>
            </p:cNvSpPr>
            <p:nvPr/>
          </p:nvSpPr>
          <p:spPr bwMode="auto">
            <a:xfrm>
              <a:off x="1575" y="2404"/>
              <a:ext cx="72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dirty="0">
                  <a:solidFill>
                    <a:srgbClr val="CC0000"/>
                  </a:solidFill>
                  <a:latin typeface="Arial Narrow" panose="020B0606020202030204" pitchFamily="34" charset="0"/>
                </a:rPr>
                <a:t>DNS Suffix</a:t>
              </a:r>
            </a:p>
          </p:txBody>
        </p:sp>
        <p:sp>
          <p:nvSpPr>
            <p:cNvPr id="83" name="Text Box 20"/>
            <p:cNvSpPr txBox="1">
              <a:spLocks noChangeArrowheads="1"/>
            </p:cNvSpPr>
            <p:nvPr/>
          </p:nvSpPr>
          <p:spPr bwMode="auto">
            <a:xfrm>
              <a:off x="839" y="2408"/>
              <a:ext cx="73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Host Name</a:t>
              </a:r>
            </a:p>
          </p:txBody>
        </p:sp>
      </p:grpSp>
      <p:grpSp>
        <p:nvGrpSpPr>
          <p:cNvPr id="84" name="Group 21"/>
          <p:cNvGrpSpPr>
            <a:grpSpLocks/>
          </p:cNvGrpSpPr>
          <p:nvPr/>
        </p:nvGrpSpPr>
        <p:grpSpPr bwMode="auto">
          <a:xfrm>
            <a:off x="2881000" y="1847741"/>
            <a:ext cx="3733800" cy="3624263"/>
            <a:chOff x="2784" y="1496"/>
            <a:chExt cx="2352" cy="2283"/>
          </a:xfrm>
        </p:grpSpPr>
        <p:sp>
          <p:nvSpPr>
            <p:cNvPr id="86" name="AutoShape 23"/>
            <p:cNvSpPr>
              <a:spLocks noChangeArrowheads="1"/>
            </p:cNvSpPr>
            <p:nvPr/>
          </p:nvSpPr>
          <p:spPr bwMode="auto">
            <a:xfrm>
              <a:off x="3784" y="3545"/>
              <a:ext cx="1352" cy="234"/>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Server1 = 192.168.0.67</a:t>
              </a:r>
            </a:p>
          </p:txBody>
        </p:sp>
        <p:sp>
          <p:nvSpPr>
            <p:cNvPr id="87" name="AutoShape 24"/>
            <p:cNvSpPr>
              <a:spLocks noChangeArrowheads="1"/>
            </p:cNvSpPr>
            <p:nvPr/>
          </p:nvSpPr>
          <p:spPr bwMode="auto">
            <a:xfrm>
              <a:off x="2784" y="3122"/>
              <a:ext cx="1416"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Server1 = 192.168.0.66</a:t>
              </a:r>
            </a:p>
          </p:txBody>
        </p:sp>
        <p:sp>
          <p:nvSpPr>
            <p:cNvPr id="88" name="Line 25"/>
            <p:cNvSpPr>
              <a:spLocks noChangeShapeType="1"/>
            </p:cNvSpPr>
            <p:nvPr/>
          </p:nvSpPr>
          <p:spPr bwMode="auto">
            <a:xfrm flipH="1">
              <a:off x="3815" y="1735"/>
              <a:ext cx="3" cy="91"/>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89" name="Line 26"/>
            <p:cNvSpPr>
              <a:spLocks noChangeShapeType="1"/>
            </p:cNvSpPr>
            <p:nvPr/>
          </p:nvSpPr>
          <p:spPr bwMode="auto">
            <a:xfrm>
              <a:off x="3824" y="2064"/>
              <a:ext cx="0" cy="128"/>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90" name="Line 27"/>
            <p:cNvSpPr>
              <a:spLocks noChangeShapeType="1"/>
            </p:cNvSpPr>
            <p:nvPr/>
          </p:nvSpPr>
          <p:spPr bwMode="auto">
            <a:xfrm flipH="1">
              <a:off x="3498" y="2428"/>
              <a:ext cx="325" cy="310"/>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91" name="Line 28"/>
            <p:cNvSpPr>
              <a:spLocks noChangeShapeType="1"/>
            </p:cNvSpPr>
            <p:nvPr/>
          </p:nvSpPr>
          <p:spPr bwMode="auto">
            <a:xfrm>
              <a:off x="3855" y="2413"/>
              <a:ext cx="485" cy="333"/>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92" name="Line 29"/>
            <p:cNvSpPr>
              <a:spLocks noChangeShapeType="1"/>
            </p:cNvSpPr>
            <p:nvPr/>
          </p:nvSpPr>
          <p:spPr bwMode="auto">
            <a:xfrm>
              <a:off x="4507" y="2878"/>
              <a:ext cx="0" cy="192"/>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pic>
          <p:nvPicPr>
            <p:cNvPr id="93" name="Picture 30"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2668"/>
              <a:ext cx="427"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 name="AutoShape 31"/>
            <p:cNvSpPr>
              <a:spLocks noChangeArrowheads="1"/>
            </p:cNvSpPr>
            <p:nvPr/>
          </p:nvSpPr>
          <p:spPr bwMode="auto">
            <a:xfrm>
              <a:off x="3435" y="1841"/>
              <a:ext cx="777"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dirty="0">
                  <a:latin typeface="Arial Narrow" panose="020B0606020202030204" pitchFamily="34" charset="0"/>
                </a:rPr>
                <a:t>.com</a:t>
              </a:r>
            </a:p>
          </p:txBody>
        </p:sp>
        <p:sp>
          <p:nvSpPr>
            <p:cNvPr id="95" name="AutoShape 32"/>
            <p:cNvSpPr>
              <a:spLocks noChangeArrowheads="1"/>
            </p:cNvSpPr>
            <p:nvPr/>
          </p:nvSpPr>
          <p:spPr bwMode="auto">
            <a:xfrm>
              <a:off x="3430" y="1496"/>
              <a:ext cx="777"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 Root</a:t>
              </a:r>
            </a:p>
          </p:txBody>
        </p:sp>
        <p:sp>
          <p:nvSpPr>
            <p:cNvPr id="96" name="AutoShape 33"/>
            <p:cNvSpPr>
              <a:spLocks noChangeArrowheads="1"/>
            </p:cNvSpPr>
            <p:nvPr/>
          </p:nvSpPr>
          <p:spPr bwMode="auto">
            <a:xfrm>
              <a:off x="3445" y="2187"/>
              <a:ext cx="777"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dirty="0" err="1">
                  <a:latin typeface="Arial Narrow" panose="020B0606020202030204" pitchFamily="34" charset="0"/>
                </a:rPr>
                <a:t>nos</a:t>
              </a:r>
              <a:endParaRPr lang="en-US" altLang="en-US" dirty="0">
                <a:latin typeface="Arial Narrow" panose="020B0606020202030204" pitchFamily="34" charset="0"/>
              </a:endParaRPr>
            </a:p>
          </p:txBody>
        </p:sp>
        <p:sp>
          <p:nvSpPr>
            <p:cNvPr id="97" name="AutoShape 34"/>
            <p:cNvSpPr>
              <a:spLocks noChangeArrowheads="1"/>
            </p:cNvSpPr>
            <p:nvPr/>
          </p:nvSpPr>
          <p:spPr bwMode="auto">
            <a:xfrm>
              <a:off x="4119" y="2639"/>
              <a:ext cx="777"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dirty="0">
                  <a:latin typeface="Arial Narrow" panose="020B0606020202030204" pitchFamily="34" charset="0"/>
                </a:rPr>
                <a:t>lecture</a:t>
              </a:r>
            </a:p>
          </p:txBody>
        </p:sp>
        <p:pic>
          <p:nvPicPr>
            <p:cNvPr id="98" name="Picture 35"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4" y="3069"/>
              <a:ext cx="427"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9" name="Text Box 36"/>
          <p:cNvSpPr txBox="1">
            <a:spLocks noChangeArrowheads="1"/>
          </p:cNvSpPr>
          <p:nvPr/>
        </p:nvSpPr>
        <p:spPr bwMode="auto">
          <a:xfrm>
            <a:off x="4249738" y="15128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spcBef>
                <a:spcPct val="50000"/>
              </a:spcBef>
            </a:pPr>
            <a:endParaRPr lang="en-GB" altLang="en-US"/>
          </a:p>
        </p:txBody>
      </p:sp>
    </p:spTree>
    <p:extLst>
      <p:ext uri="{BB962C8B-B14F-4D97-AF65-F5344CB8AC3E}">
        <p14:creationId xmlns:p14="http://schemas.microsoft.com/office/powerpoint/2010/main" val="16331103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4" y="2337469"/>
            <a:ext cx="3794654" cy="1143000"/>
          </a:xfrm>
        </p:spPr>
        <p:txBody>
          <a:bodyPr>
            <a:noAutofit/>
          </a:bodyPr>
          <a:lstStyle/>
          <a:p>
            <a:pPr algn="l"/>
            <a:r>
              <a:rPr lang="en-US" dirty="0">
                <a:solidFill>
                  <a:schemeClr val="accent1">
                    <a:lumMod val="50000"/>
                  </a:schemeClr>
                </a:solidFill>
              </a:rPr>
              <a:t>DOMAIN NAME SYSTEM</a:t>
            </a:r>
            <a:endParaRPr lang="en-GB" dirty="0">
              <a:solidFill>
                <a:schemeClr val="accent1">
                  <a:lumMod val="50000"/>
                </a:schemeClr>
              </a:solidFill>
            </a:endParaRPr>
          </a:p>
        </p:txBody>
      </p:sp>
      <p:sp>
        <p:nvSpPr>
          <p:cNvPr id="60" name="Rectangle 5"/>
          <p:cNvSpPr>
            <a:spLocks noChangeArrowheads="1"/>
          </p:cNvSpPr>
          <p:nvPr/>
        </p:nvSpPr>
        <p:spPr bwMode="auto">
          <a:xfrm>
            <a:off x="8870458" y="227348"/>
            <a:ext cx="3117850" cy="5457825"/>
          </a:xfrm>
          <a:prstGeom prst="rect">
            <a:avLst/>
          </a:prstGeom>
          <a:solidFill>
            <a:schemeClr val="accent2">
              <a:alpha val="79999"/>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bIns="228600" anchor="b"/>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DNS Servers on the Internet</a:t>
            </a:r>
          </a:p>
        </p:txBody>
      </p:sp>
      <p:sp>
        <p:nvSpPr>
          <p:cNvPr id="61" name="Rectangle 6"/>
          <p:cNvSpPr>
            <a:spLocks noChangeArrowheads="1"/>
          </p:cNvSpPr>
          <p:nvPr/>
        </p:nvSpPr>
        <p:spPr bwMode="auto">
          <a:xfrm>
            <a:off x="6024071" y="227348"/>
            <a:ext cx="2794000" cy="5457825"/>
          </a:xfrm>
          <a:prstGeom prst="rect">
            <a:avLst/>
          </a:prstGeom>
          <a:solidFill>
            <a:srgbClr val="ADE2A1">
              <a:alpha val="79999"/>
            </a:srgb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bIns="228600" anchor="b"/>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a:latin typeface="Arial Narrow" panose="020B0606020202030204" pitchFamily="34" charset="0"/>
              </a:rPr>
              <a:t>DNS Servers</a:t>
            </a:r>
          </a:p>
          <a:p>
            <a:pPr algn="l">
              <a:buFont typeface="Wingdings" panose="05000000000000000000" pitchFamily="2" charset="2"/>
              <a:buChar char="à"/>
            </a:pPr>
            <a:r>
              <a:rPr lang="en-US" altLang="en-US">
                <a:latin typeface="Arial Narrow" panose="020B0606020202030204" pitchFamily="34" charset="0"/>
                <a:sym typeface="Wingdings" panose="05000000000000000000" pitchFamily="2" charset="2"/>
              </a:rPr>
              <a:t>Hosts domain</a:t>
            </a:r>
          </a:p>
          <a:p>
            <a:pPr algn="l">
              <a:buFont typeface="Wingdings" panose="05000000000000000000" pitchFamily="2" charset="2"/>
              <a:buChar char="à"/>
            </a:pPr>
            <a:r>
              <a:rPr lang="en-US" altLang="en-US">
                <a:latin typeface="Arial Narrow" panose="020B0606020202030204" pitchFamily="34" charset="0"/>
              </a:rPr>
              <a:t>Resolves name Resolution </a:t>
            </a:r>
          </a:p>
          <a:p>
            <a:pPr algn="l">
              <a:buFont typeface="Wingdings" panose="05000000000000000000" pitchFamily="2" charset="2"/>
              <a:buNone/>
            </a:pPr>
            <a:r>
              <a:rPr lang="en-US" altLang="en-US">
                <a:latin typeface="Arial Narrow" panose="020B0606020202030204" pitchFamily="34" charset="0"/>
              </a:rPr>
              <a:t>requests from clients</a:t>
            </a:r>
          </a:p>
        </p:txBody>
      </p:sp>
      <p:sp>
        <p:nvSpPr>
          <p:cNvPr id="62" name="Rectangle 7"/>
          <p:cNvSpPr>
            <a:spLocks noChangeArrowheads="1"/>
          </p:cNvSpPr>
          <p:nvPr/>
        </p:nvSpPr>
        <p:spPr bwMode="auto">
          <a:xfrm>
            <a:off x="4052396" y="227348"/>
            <a:ext cx="1931987" cy="5457825"/>
          </a:xfrm>
          <a:prstGeom prst="rect">
            <a:avLst/>
          </a:prstGeom>
          <a:solidFill>
            <a:schemeClr val="accent2">
              <a:alpha val="79999"/>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bIns="228600" anchor="b"/>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DNS Clients</a:t>
            </a:r>
          </a:p>
        </p:txBody>
      </p:sp>
      <p:sp>
        <p:nvSpPr>
          <p:cNvPr id="63" name="Line 8"/>
          <p:cNvSpPr>
            <a:spLocks noChangeShapeType="1"/>
          </p:cNvSpPr>
          <p:nvPr/>
        </p:nvSpPr>
        <p:spPr bwMode="auto">
          <a:xfrm>
            <a:off x="7168658" y="1702136"/>
            <a:ext cx="1974850" cy="615950"/>
          </a:xfrm>
          <a:prstGeom prst="line">
            <a:avLst/>
          </a:prstGeom>
          <a:noFill/>
          <a:ln w="57150">
            <a:solidFill>
              <a:srgbClr val="333333"/>
            </a:solidFill>
            <a:prstDash val="sysDot"/>
            <a:round/>
            <a:headEnd/>
            <a:tailEnd/>
          </a:ln>
          <a:extLst>
            <a:ext uri="{909E8E84-426E-40DD-AFC4-6F175D3DCCD1}">
              <a14:hiddenFill xmlns:a14="http://schemas.microsoft.com/office/drawing/2010/main">
                <a:noFill/>
              </a14:hiddenFill>
            </a:ext>
          </a:extLst>
        </p:spPr>
        <p:txBody>
          <a:bodyPr anchor="ctr"/>
          <a:lstStyle/>
          <a:p>
            <a:endParaRPr lang="en-GB"/>
          </a:p>
        </p:txBody>
      </p:sp>
      <p:pic>
        <p:nvPicPr>
          <p:cNvPr id="64" name="Picture 9" descr="Site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3683" y="875048"/>
            <a:ext cx="3140075"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10"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2758" y="365461"/>
            <a:ext cx="91440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11"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7196" y="1300498"/>
            <a:ext cx="703262"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12"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35033" y="347998"/>
            <a:ext cx="80327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Picture 13" descr="Site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8121" y="2964198"/>
            <a:ext cx="3133725"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Picture 14"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2758" y="3275348"/>
            <a:ext cx="9144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15"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7196" y="2694323"/>
            <a:ext cx="703262"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Picture 16" descr="LaptopComputer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4571" y="3389648"/>
            <a:ext cx="774700" cy="92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Line 17"/>
          <p:cNvSpPr>
            <a:spLocks noChangeShapeType="1"/>
          </p:cNvSpPr>
          <p:nvPr/>
        </p:nvSpPr>
        <p:spPr bwMode="auto">
          <a:xfrm flipH="1">
            <a:off x="7181358" y="2640348"/>
            <a:ext cx="1936750" cy="531813"/>
          </a:xfrm>
          <a:prstGeom prst="line">
            <a:avLst/>
          </a:prstGeom>
          <a:noFill/>
          <a:ln w="57150">
            <a:solidFill>
              <a:srgbClr val="333333"/>
            </a:solidFill>
            <a:prstDash val="sysDot"/>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79" name="Line 18"/>
          <p:cNvSpPr>
            <a:spLocks noChangeShapeType="1"/>
          </p:cNvSpPr>
          <p:nvPr/>
        </p:nvSpPr>
        <p:spPr bwMode="auto">
          <a:xfrm>
            <a:off x="5508133" y="1927561"/>
            <a:ext cx="0" cy="1038225"/>
          </a:xfrm>
          <a:prstGeom prst="line">
            <a:avLst/>
          </a:prstGeom>
          <a:noFill/>
          <a:ln w="57150">
            <a:solidFill>
              <a:srgbClr val="333333"/>
            </a:solidFill>
            <a:prstDash val="sysDot"/>
            <a:round/>
            <a:headEnd/>
            <a:tailEnd/>
          </a:ln>
          <a:extLst>
            <a:ext uri="{909E8E84-426E-40DD-AFC4-6F175D3DCCD1}">
              <a14:hiddenFill xmlns:a14="http://schemas.microsoft.com/office/drawing/2010/main">
                <a:noFill/>
              </a14:hiddenFill>
            </a:ext>
          </a:extLst>
        </p:spPr>
        <p:txBody>
          <a:bodyPr anchor="ctr"/>
          <a:lstStyle/>
          <a:p>
            <a:endParaRPr lang="en-GB"/>
          </a:p>
        </p:txBody>
      </p:sp>
      <p:pic>
        <p:nvPicPr>
          <p:cNvPr id="80" name="Picture 19" descr="Internet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821" y="1546561"/>
            <a:ext cx="1973262"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 name="Picture 20"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54708" y="868698"/>
            <a:ext cx="80327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 name="AutoShape 21"/>
          <p:cNvSpPr>
            <a:spLocks noChangeArrowheads="1"/>
          </p:cNvSpPr>
          <p:nvPr/>
        </p:nvSpPr>
        <p:spPr bwMode="auto">
          <a:xfrm>
            <a:off x="10269046" y="754398"/>
            <a:ext cx="850900" cy="373063"/>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Root “.”</a:t>
            </a:r>
          </a:p>
        </p:txBody>
      </p:sp>
      <p:pic>
        <p:nvPicPr>
          <p:cNvPr id="100" name="Picture 22"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1646" y="1811673"/>
            <a:ext cx="80327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 name="AutoShape 23"/>
          <p:cNvSpPr>
            <a:spLocks noChangeArrowheads="1"/>
          </p:cNvSpPr>
          <p:nvPr/>
        </p:nvSpPr>
        <p:spPr bwMode="auto">
          <a:xfrm>
            <a:off x="11097721" y="1624348"/>
            <a:ext cx="666750" cy="3937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.com</a:t>
            </a:r>
          </a:p>
        </p:txBody>
      </p:sp>
      <p:pic>
        <p:nvPicPr>
          <p:cNvPr id="102" name="Picture 24" descr="Serv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45208" y="3224548"/>
            <a:ext cx="80327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 name="AutoShape 25"/>
          <p:cNvSpPr>
            <a:spLocks noChangeArrowheads="1"/>
          </p:cNvSpPr>
          <p:nvPr/>
        </p:nvSpPr>
        <p:spPr bwMode="auto">
          <a:xfrm>
            <a:off x="10605596" y="3573798"/>
            <a:ext cx="619125" cy="3556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.edu</a:t>
            </a:r>
          </a:p>
        </p:txBody>
      </p:sp>
      <p:sp>
        <p:nvSpPr>
          <p:cNvPr id="104" name="Text Box 26"/>
          <p:cNvSpPr txBox="1">
            <a:spLocks noChangeArrowheads="1"/>
          </p:cNvSpPr>
          <p:nvPr/>
        </p:nvSpPr>
        <p:spPr bwMode="auto">
          <a:xfrm>
            <a:off x="5860558" y="181311"/>
            <a:ext cx="47069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sz="2000">
              <a:latin typeface="Arial Narrow" panose="020B0606020202030204" pitchFamily="34" charset="0"/>
            </a:endParaRPr>
          </a:p>
        </p:txBody>
      </p:sp>
      <p:pic>
        <p:nvPicPr>
          <p:cNvPr id="105" name="Picture 27" descr="Database0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4733" y="1114761"/>
            <a:ext cx="65405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 name="Picture 28" descr="Database0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81396" y="3892886"/>
            <a:ext cx="6540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 name="Picture 29" descr="Database0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14733" y="1146511"/>
            <a:ext cx="6540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Picture 30" descr="Document_Writing0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641733" y="3254711"/>
            <a:ext cx="504825"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 name="AutoShape 31"/>
          <p:cNvSpPr>
            <a:spLocks noChangeArrowheads="1"/>
          </p:cNvSpPr>
          <p:nvPr/>
        </p:nvSpPr>
        <p:spPr bwMode="auto">
          <a:xfrm>
            <a:off x="7994158" y="3888123"/>
            <a:ext cx="1098550" cy="528638"/>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Resource</a:t>
            </a:r>
          </a:p>
          <a:p>
            <a:r>
              <a:rPr lang="en-US" altLang="en-US">
                <a:latin typeface="Arial Narrow" panose="020B0606020202030204" pitchFamily="34" charset="0"/>
              </a:rPr>
              <a:t>Record</a:t>
            </a:r>
          </a:p>
        </p:txBody>
      </p:sp>
      <p:pic>
        <p:nvPicPr>
          <p:cNvPr id="110" name="Picture 32" descr="Document_Writing0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636971" y="435311"/>
            <a:ext cx="504825"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 name="AutoShape 33"/>
          <p:cNvSpPr>
            <a:spLocks noChangeArrowheads="1"/>
          </p:cNvSpPr>
          <p:nvPr/>
        </p:nvSpPr>
        <p:spPr bwMode="auto">
          <a:xfrm>
            <a:off x="8017971" y="959186"/>
            <a:ext cx="1098550" cy="528637"/>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Resource</a:t>
            </a:r>
          </a:p>
          <a:p>
            <a:r>
              <a:rPr lang="en-US" altLang="en-US">
                <a:latin typeface="Arial Narrow" panose="020B0606020202030204" pitchFamily="34" charset="0"/>
              </a:rPr>
              <a:t>Record</a:t>
            </a:r>
          </a:p>
        </p:txBody>
      </p:sp>
      <p:sp>
        <p:nvSpPr>
          <p:cNvPr id="112" name="Text Box 34"/>
          <p:cNvSpPr txBox="1">
            <a:spLocks noChangeArrowheads="1"/>
          </p:cNvSpPr>
          <p:nvPr/>
        </p:nvSpPr>
        <p:spPr bwMode="auto">
          <a:xfrm>
            <a:off x="7792545" y="132033"/>
            <a:ext cx="2533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dirty="0"/>
              <a:t>DNS database entries</a:t>
            </a:r>
          </a:p>
        </p:txBody>
      </p:sp>
      <p:sp>
        <p:nvSpPr>
          <p:cNvPr id="113" name="Line 35"/>
          <p:cNvSpPr>
            <a:spLocks noChangeShapeType="1"/>
          </p:cNvSpPr>
          <p:nvPr/>
        </p:nvSpPr>
        <p:spPr bwMode="auto">
          <a:xfrm flipH="1">
            <a:off x="8576770" y="441661"/>
            <a:ext cx="565149" cy="44767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40728230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313130" cy="549275"/>
          </a:xfrm>
        </p:spPr>
        <p:txBody>
          <a:bodyPr>
            <a:noAutofit/>
          </a:bodyPr>
          <a:lstStyle/>
          <a:p>
            <a:r>
              <a:rPr lang="en-US" sz="3200" dirty="0">
                <a:solidFill>
                  <a:schemeClr val="accent1">
                    <a:lumMod val="50000"/>
                  </a:schemeClr>
                </a:solidFill>
              </a:rPr>
              <a:t>DOMAIN NAME SYSTEM: query</a:t>
            </a:r>
            <a:endParaRPr lang="en-GB" sz="3200" dirty="0">
              <a:solidFill>
                <a:schemeClr val="accent1">
                  <a:lumMod val="50000"/>
                </a:schemeClr>
              </a:solidFill>
            </a:endParaRPr>
          </a:p>
        </p:txBody>
      </p:sp>
      <p:sp>
        <p:nvSpPr>
          <p:cNvPr id="3" name="Content Placeholder 2"/>
          <p:cNvSpPr>
            <a:spLocks noGrp="1"/>
          </p:cNvSpPr>
          <p:nvPr>
            <p:ph idx="1"/>
          </p:nvPr>
        </p:nvSpPr>
        <p:spPr>
          <a:xfrm>
            <a:off x="261506" y="815783"/>
            <a:ext cx="11398102" cy="2613217"/>
          </a:xfrm>
        </p:spPr>
        <p:txBody>
          <a:bodyPr>
            <a:noAutofit/>
          </a:bodyPr>
          <a:lstStyle/>
          <a:p>
            <a:pPr algn="just">
              <a:buFont typeface="Courier New" panose="02070309020205020404" pitchFamily="49" charset="0"/>
              <a:buChar char="o"/>
            </a:pPr>
            <a:r>
              <a:rPr lang="en-US" altLang="en-US" sz="1800" b="1" dirty="0">
                <a:latin typeface="+mj-lt"/>
              </a:rPr>
              <a:t>A </a:t>
            </a:r>
            <a:r>
              <a:rPr lang="en-US" altLang="en-US" sz="1800" b="1" i="1" dirty="0">
                <a:latin typeface="+mj-lt"/>
              </a:rPr>
              <a:t>query</a:t>
            </a:r>
            <a:r>
              <a:rPr lang="en-US" altLang="en-US" sz="1800" b="1" dirty="0">
                <a:latin typeface="+mj-lt"/>
              </a:rPr>
              <a:t> is a request </a:t>
            </a:r>
            <a:r>
              <a:rPr lang="en-US" altLang="en-US" sz="1800" dirty="0">
                <a:latin typeface="+mj-lt"/>
              </a:rPr>
              <a:t>for name resolution to a DNS server. Two types of queries: recursive and Iterative</a:t>
            </a:r>
          </a:p>
          <a:p>
            <a:pPr algn="just">
              <a:lnSpc>
                <a:spcPct val="70000"/>
              </a:lnSpc>
              <a:spcBef>
                <a:spcPct val="25000"/>
              </a:spcBef>
              <a:buClr>
                <a:schemeClr val="folHlink"/>
              </a:buClr>
              <a:buSzPct val="90000"/>
              <a:buFont typeface="Courier New" panose="02070309020205020404" pitchFamily="49" charset="0"/>
              <a:buChar char="o"/>
            </a:pPr>
            <a:endParaRPr kumimoji="1" lang="en-US" altLang="en-US" sz="1800" dirty="0">
              <a:latin typeface="+mj-lt"/>
            </a:endParaRPr>
          </a:p>
          <a:p>
            <a:pPr algn="just">
              <a:lnSpc>
                <a:spcPct val="70000"/>
              </a:lnSpc>
              <a:spcBef>
                <a:spcPct val="25000"/>
              </a:spcBef>
              <a:buClr>
                <a:schemeClr val="folHlink"/>
              </a:buClr>
              <a:buSzPct val="90000"/>
              <a:buFont typeface="Courier New" panose="02070309020205020404" pitchFamily="49" charset="0"/>
              <a:buChar char="o"/>
            </a:pPr>
            <a:r>
              <a:rPr kumimoji="1" lang="en-US" altLang="en-US" sz="1800" b="1" i="1" dirty="0">
                <a:latin typeface="+mj-lt"/>
              </a:rPr>
              <a:t>DNS clients and DNS servers both initiate queries </a:t>
            </a:r>
            <a:r>
              <a:rPr kumimoji="1" lang="en-US" altLang="en-US" sz="1800" dirty="0">
                <a:latin typeface="+mj-lt"/>
              </a:rPr>
              <a:t>for name resolution</a:t>
            </a:r>
          </a:p>
          <a:p>
            <a:pPr algn="just">
              <a:lnSpc>
                <a:spcPct val="70000"/>
              </a:lnSpc>
              <a:spcBef>
                <a:spcPct val="25000"/>
              </a:spcBef>
              <a:buClr>
                <a:schemeClr val="folHlink"/>
              </a:buClr>
              <a:buSzPct val="90000"/>
              <a:buFont typeface="Courier New" panose="02070309020205020404" pitchFamily="49" charset="0"/>
              <a:buChar char="o"/>
            </a:pPr>
            <a:endParaRPr kumimoji="1" lang="en-US" altLang="en-US" sz="1800" dirty="0">
              <a:latin typeface="+mj-lt"/>
            </a:endParaRPr>
          </a:p>
          <a:p>
            <a:pPr algn="just">
              <a:lnSpc>
                <a:spcPct val="70000"/>
              </a:lnSpc>
              <a:spcBef>
                <a:spcPct val="25000"/>
              </a:spcBef>
              <a:buClr>
                <a:schemeClr val="folHlink"/>
              </a:buClr>
              <a:buSzPct val="90000"/>
              <a:buFont typeface="Courier New" panose="02070309020205020404" pitchFamily="49" charset="0"/>
              <a:buChar char="o"/>
            </a:pPr>
            <a:r>
              <a:rPr kumimoji="1" lang="en-US" altLang="en-US" sz="1800" dirty="0">
                <a:latin typeface="+mj-lt"/>
              </a:rPr>
              <a:t>An </a:t>
            </a:r>
            <a:r>
              <a:rPr kumimoji="1" lang="en-US" altLang="en-US" sz="1800" b="1" dirty="0">
                <a:latin typeface="+mj-lt"/>
              </a:rPr>
              <a:t>authoritative DNS</a:t>
            </a:r>
            <a:r>
              <a:rPr kumimoji="1" lang="en-US" altLang="en-US" sz="1800" dirty="0">
                <a:latin typeface="+mj-lt"/>
              </a:rPr>
              <a:t> server for the namespace (i.e. responsible for the domain):</a:t>
            </a:r>
          </a:p>
          <a:p>
            <a:pPr lvl="1" algn="just">
              <a:lnSpc>
                <a:spcPct val="70000"/>
              </a:lnSpc>
              <a:spcBef>
                <a:spcPct val="25000"/>
              </a:spcBef>
              <a:buClr>
                <a:schemeClr val="folHlink"/>
              </a:buClr>
              <a:buSzPct val="90000"/>
              <a:buFont typeface="Wingdings" panose="05000000000000000000" pitchFamily="2" charset="2"/>
              <a:buChar char="ü"/>
            </a:pPr>
            <a:r>
              <a:rPr kumimoji="1" lang="en-US" altLang="en-US" sz="1800" dirty="0">
                <a:latin typeface="+mj-lt"/>
              </a:rPr>
              <a:t>Check the cache, check the zone, and return the requested IP address</a:t>
            </a:r>
          </a:p>
          <a:p>
            <a:pPr lvl="1" algn="just">
              <a:lnSpc>
                <a:spcPct val="70000"/>
              </a:lnSpc>
              <a:spcBef>
                <a:spcPct val="25000"/>
              </a:spcBef>
              <a:buClr>
                <a:schemeClr val="folHlink"/>
              </a:buClr>
              <a:buSzPct val="90000"/>
              <a:buFont typeface="Wingdings" panose="05000000000000000000" pitchFamily="2" charset="2"/>
              <a:buChar char="ü"/>
            </a:pPr>
            <a:r>
              <a:rPr kumimoji="1" lang="en-US" altLang="en-US" sz="1800" dirty="0">
                <a:latin typeface="+mj-lt"/>
              </a:rPr>
              <a:t>Return an authoritative, “No”</a:t>
            </a:r>
          </a:p>
          <a:p>
            <a:pPr lvl="1" algn="just">
              <a:lnSpc>
                <a:spcPct val="70000"/>
              </a:lnSpc>
              <a:spcBef>
                <a:spcPct val="25000"/>
              </a:spcBef>
              <a:buClr>
                <a:schemeClr val="folHlink"/>
              </a:buClr>
              <a:buSzPct val="90000"/>
              <a:buFont typeface="Wingdings" panose="05000000000000000000" pitchFamily="2" charset="2"/>
              <a:buChar char="ü"/>
            </a:pPr>
            <a:r>
              <a:rPr kumimoji="1" lang="en-GB" altLang="en-US" sz="1800" dirty="0">
                <a:latin typeface="+mj-lt"/>
              </a:rPr>
              <a:t>Can have more than one </a:t>
            </a:r>
            <a:r>
              <a:rPr kumimoji="1" lang="en-GB" altLang="en-US" sz="1800" dirty="0" err="1">
                <a:latin typeface="+mj-lt"/>
              </a:rPr>
              <a:t>authorative</a:t>
            </a:r>
            <a:r>
              <a:rPr kumimoji="1" lang="en-GB" altLang="en-US" sz="1800" dirty="0">
                <a:latin typeface="+mj-lt"/>
              </a:rPr>
              <a:t> DNS server for a domain</a:t>
            </a:r>
          </a:p>
          <a:p>
            <a:pPr lvl="1" algn="just">
              <a:lnSpc>
                <a:spcPct val="70000"/>
              </a:lnSpc>
              <a:spcBef>
                <a:spcPct val="25000"/>
              </a:spcBef>
              <a:buClr>
                <a:schemeClr val="folHlink"/>
              </a:buClr>
              <a:buSzPct val="90000"/>
              <a:buFont typeface="Wingdings" panose="05000000000000000000" pitchFamily="2" charset="2"/>
              <a:buChar char="ü"/>
            </a:pPr>
            <a:r>
              <a:rPr kumimoji="1" lang="en-GB" altLang="en-US" sz="1800" dirty="0">
                <a:latin typeface="+mj-lt"/>
              </a:rPr>
              <a:t>The client/server picks one from the list</a:t>
            </a:r>
          </a:p>
          <a:p>
            <a:pPr lvl="1" algn="just">
              <a:lnSpc>
                <a:spcPct val="70000"/>
              </a:lnSpc>
              <a:spcBef>
                <a:spcPct val="25000"/>
              </a:spcBef>
              <a:buClr>
                <a:schemeClr val="folHlink"/>
              </a:buClr>
              <a:buSzPct val="90000"/>
              <a:buFont typeface="Wingdings" panose="05000000000000000000" pitchFamily="2" charset="2"/>
              <a:buChar char="ü"/>
            </a:pPr>
            <a:r>
              <a:rPr kumimoji="1" lang="en-GB" altLang="en-US" sz="1800" dirty="0">
                <a:latin typeface="+mj-lt"/>
              </a:rPr>
              <a:t>Recorded in the parent domain DNS Servers database as NS records</a:t>
            </a:r>
            <a:endParaRPr kumimoji="1" lang="en-US" altLang="en-US" sz="1800" dirty="0">
              <a:latin typeface="+mj-lt"/>
            </a:endParaRPr>
          </a:p>
          <a:p>
            <a:pPr lvl="1" algn="just">
              <a:lnSpc>
                <a:spcPct val="70000"/>
              </a:lnSpc>
              <a:spcBef>
                <a:spcPct val="25000"/>
              </a:spcBef>
              <a:buClr>
                <a:schemeClr val="folHlink"/>
              </a:buClr>
              <a:buSzPct val="90000"/>
              <a:buFont typeface="Courier New" panose="02070309020205020404" pitchFamily="49" charset="0"/>
              <a:buChar char="o"/>
            </a:pPr>
            <a:endParaRPr kumimoji="1" lang="en-US" altLang="en-US" sz="1800" dirty="0">
              <a:latin typeface="+mj-lt"/>
            </a:endParaRPr>
          </a:p>
          <a:p>
            <a:pPr algn="just">
              <a:lnSpc>
                <a:spcPct val="70000"/>
              </a:lnSpc>
              <a:spcBef>
                <a:spcPct val="25000"/>
              </a:spcBef>
              <a:buClr>
                <a:schemeClr val="folHlink"/>
              </a:buClr>
              <a:buSzPct val="90000"/>
              <a:buFont typeface="Courier New" panose="02070309020205020404" pitchFamily="49" charset="0"/>
              <a:buChar char="o"/>
            </a:pPr>
            <a:endParaRPr kumimoji="1" lang="en-US" altLang="en-US" sz="1800" dirty="0">
              <a:latin typeface="+mj-lt"/>
            </a:endParaRPr>
          </a:p>
          <a:p>
            <a:pPr algn="just">
              <a:lnSpc>
                <a:spcPct val="70000"/>
              </a:lnSpc>
              <a:spcBef>
                <a:spcPct val="25000"/>
              </a:spcBef>
              <a:buClr>
                <a:schemeClr val="folHlink"/>
              </a:buClr>
              <a:buSzPct val="90000"/>
              <a:buFont typeface="Courier New" panose="02070309020205020404" pitchFamily="49" charset="0"/>
              <a:buChar char="o"/>
            </a:pPr>
            <a:r>
              <a:rPr kumimoji="1" lang="en-US" altLang="en-US" sz="1800" dirty="0">
                <a:latin typeface="+mj-lt"/>
              </a:rPr>
              <a:t>A </a:t>
            </a:r>
            <a:r>
              <a:rPr kumimoji="1" lang="en-US" altLang="en-US" sz="1800" b="1" dirty="0">
                <a:latin typeface="+mj-lt"/>
              </a:rPr>
              <a:t>non-authoritative DNS </a:t>
            </a:r>
            <a:r>
              <a:rPr kumimoji="1" lang="en-US" altLang="en-US" sz="1800" dirty="0">
                <a:latin typeface="+mj-lt"/>
              </a:rPr>
              <a:t>server for the namespace (i.e. some other DNS server is responsible for the domain that the host is on):</a:t>
            </a:r>
          </a:p>
          <a:p>
            <a:pPr lvl="1" algn="just">
              <a:lnSpc>
                <a:spcPct val="70000"/>
              </a:lnSpc>
              <a:spcBef>
                <a:spcPct val="25000"/>
              </a:spcBef>
              <a:buClr>
                <a:schemeClr val="folHlink"/>
              </a:buClr>
              <a:buSzPct val="90000"/>
              <a:buFont typeface="Courier New" panose="02070309020205020404" pitchFamily="49" charset="0"/>
              <a:buChar char="o"/>
            </a:pPr>
            <a:r>
              <a:rPr kumimoji="1" lang="en-US" altLang="en-US" sz="1800" dirty="0">
                <a:latin typeface="+mj-lt"/>
              </a:rPr>
              <a:t>Forward the unresolvable query to a specific query server called a Forwarder</a:t>
            </a:r>
          </a:p>
          <a:p>
            <a:pPr lvl="1" algn="just">
              <a:lnSpc>
                <a:spcPct val="70000"/>
              </a:lnSpc>
              <a:spcBef>
                <a:spcPct val="25000"/>
              </a:spcBef>
              <a:buClr>
                <a:schemeClr val="folHlink"/>
              </a:buClr>
              <a:buSzPct val="90000"/>
              <a:buFont typeface="Courier New" panose="02070309020205020404" pitchFamily="49" charset="0"/>
              <a:buChar char="o"/>
            </a:pPr>
            <a:r>
              <a:rPr kumimoji="1" lang="en-US" altLang="en-US" sz="1800" dirty="0">
                <a:latin typeface="+mj-lt"/>
              </a:rPr>
              <a:t>Use root hints to locate an answer for the query</a:t>
            </a:r>
          </a:p>
          <a:p>
            <a:pPr lvl="1" algn="just">
              <a:buFont typeface="Courier New" panose="02070309020205020404" pitchFamily="49" charset="0"/>
              <a:buChar char="o"/>
            </a:pPr>
            <a:endParaRPr lang="en-US" altLang="en-US" sz="1800" dirty="0">
              <a:latin typeface="+mj-lt"/>
            </a:endParaRPr>
          </a:p>
        </p:txBody>
      </p:sp>
    </p:spTree>
    <p:extLst>
      <p:ext uri="{BB962C8B-B14F-4D97-AF65-F5344CB8AC3E}">
        <p14:creationId xmlns:p14="http://schemas.microsoft.com/office/powerpoint/2010/main" val="357853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22"/>
            <a:ext cx="10089044" cy="383901"/>
          </a:xfrm>
        </p:spPr>
        <p:txBody>
          <a:bodyPr>
            <a:noAutofit/>
          </a:bodyPr>
          <a:lstStyle/>
          <a:p>
            <a:r>
              <a:rPr lang="en-US" sz="3200" dirty="0">
                <a:solidFill>
                  <a:schemeClr val="accent1">
                    <a:lumMod val="50000"/>
                  </a:schemeClr>
                </a:solidFill>
              </a:rPr>
              <a:t>DOMAIN NAME SYSTEM: query</a:t>
            </a:r>
            <a:endParaRPr lang="en-GB" sz="3200" dirty="0">
              <a:solidFill>
                <a:schemeClr val="accent1">
                  <a:lumMod val="50000"/>
                </a:schemeClr>
              </a:solidFill>
            </a:endParaRPr>
          </a:p>
        </p:txBody>
      </p:sp>
      <p:sp>
        <p:nvSpPr>
          <p:cNvPr id="3" name="Content Placeholder 2"/>
          <p:cNvSpPr>
            <a:spLocks noGrp="1"/>
          </p:cNvSpPr>
          <p:nvPr>
            <p:ph idx="1"/>
          </p:nvPr>
        </p:nvSpPr>
        <p:spPr>
          <a:xfrm>
            <a:off x="160756" y="686201"/>
            <a:ext cx="11398102" cy="2613217"/>
          </a:xfrm>
        </p:spPr>
        <p:txBody>
          <a:bodyPr>
            <a:noAutofit/>
          </a:bodyPr>
          <a:lstStyle/>
          <a:p>
            <a:pPr>
              <a:lnSpc>
                <a:spcPct val="85000"/>
              </a:lnSpc>
              <a:buSzPct val="70000"/>
              <a:buFont typeface="Courier New" panose="02070309020205020404" pitchFamily="49" charset="0"/>
              <a:buChar char="o"/>
            </a:pPr>
            <a:r>
              <a:rPr lang="en-US" altLang="en-US" sz="1800" b="1" i="1" dirty="0">
                <a:latin typeface="+mj-lt"/>
              </a:rPr>
              <a:t>Root hints</a:t>
            </a:r>
            <a:r>
              <a:rPr lang="en-US" altLang="en-US" sz="1800" b="1" dirty="0">
                <a:latin typeface="+mj-lt"/>
              </a:rPr>
              <a:t> are DNS resource records stored on a DNS server </a:t>
            </a:r>
            <a:r>
              <a:rPr lang="en-US" altLang="en-US" sz="1800" dirty="0">
                <a:latin typeface="+mj-lt"/>
              </a:rPr>
              <a:t>that list the IP addresses for the DNS root servers that </a:t>
            </a:r>
            <a:r>
              <a:rPr lang="en-US" altLang="en-US" sz="1800" dirty="0" err="1">
                <a:latin typeface="+mj-lt"/>
              </a:rPr>
              <a:t>InterNIC</a:t>
            </a:r>
            <a:r>
              <a:rPr lang="en-US" altLang="en-US" sz="1800" dirty="0">
                <a:latin typeface="+mj-lt"/>
              </a:rPr>
              <a:t> maintains on the Internet</a:t>
            </a:r>
          </a:p>
          <a:p>
            <a:pPr>
              <a:lnSpc>
                <a:spcPct val="85000"/>
              </a:lnSpc>
              <a:buSzPct val="70000"/>
              <a:buFont typeface="Courier New" panose="02070309020205020404" pitchFamily="49" charset="0"/>
              <a:buChar char="o"/>
            </a:pPr>
            <a:r>
              <a:rPr lang="en-GB" altLang="en-US" sz="1800" dirty="0">
                <a:latin typeface="+mj-lt"/>
              </a:rPr>
              <a:t>System32\</a:t>
            </a:r>
            <a:r>
              <a:rPr lang="en-GB" altLang="en-US" sz="1800" dirty="0" err="1">
                <a:latin typeface="+mj-lt"/>
              </a:rPr>
              <a:t>Dns</a:t>
            </a:r>
            <a:r>
              <a:rPr lang="en-GB" altLang="en-US" sz="1800" dirty="0">
                <a:latin typeface="+mj-lt"/>
              </a:rPr>
              <a:t>\</a:t>
            </a:r>
            <a:r>
              <a:rPr lang="en-GB" altLang="en-US" sz="1800" dirty="0" err="1">
                <a:latin typeface="+mj-lt"/>
              </a:rPr>
              <a:t>Cache.dns</a:t>
            </a:r>
            <a:endParaRPr lang="en-GB" altLang="en-US" sz="1800" dirty="0">
              <a:latin typeface="+mj-lt"/>
            </a:endParaRPr>
          </a:p>
          <a:p>
            <a:pPr>
              <a:lnSpc>
                <a:spcPct val="85000"/>
              </a:lnSpc>
              <a:buSzPct val="70000"/>
              <a:buFont typeface="Courier New" panose="02070309020205020404" pitchFamily="49" charset="0"/>
              <a:buChar char="o"/>
            </a:pPr>
            <a:endParaRPr lang="en-GB" altLang="en-US" sz="1800" dirty="0">
              <a:latin typeface="+mj-lt"/>
            </a:endParaRPr>
          </a:p>
          <a:p>
            <a:pPr>
              <a:lnSpc>
                <a:spcPct val="85000"/>
              </a:lnSpc>
              <a:buSzPct val="70000"/>
              <a:buFont typeface="Courier New" panose="02070309020205020404" pitchFamily="49" charset="0"/>
              <a:buChar char="o"/>
            </a:pPr>
            <a:endParaRPr lang="en-US" altLang="en-US" sz="1800" dirty="0">
              <a:latin typeface="+mj-lt"/>
            </a:endParaRPr>
          </a:p>
          <a:p>
            <a:pPr>
              <a:lnSpc>
                <a:spcPct val="85000"/>
              </a:lnSpc>
              <a:buSzPct val="70000"/>
              <a:buFont typeface="Courier New" panose="02070309020205020404" pitchFamily="49" charset="0"/>
              <a:buChar char="o"/>
            </a:pPr>
            <a:endParaRPr lang="en-US" altLang="en-US" sz="1800" dirty="0">
              <a:latin typeface="+mj-lt"/>
            </a:endParaRPr>
          </a:p>
        </p:txBody>
      </p:sp>
      <p:grpSp>
        <p:nvGrpSpPr>
          <p:cNvPr id="4" name="Group 3">
            <a:extLst>
              <a:ext uri="{FF2B5EF4-FFF2-40B4-BE49-F238E27FC236}">
                <a16:creationId xmlns:a16="http://schemas.microsoft.com/office/drawing/2014/main" id="{E9DD1076-1E3A-442B-8ABA-45B3A19E9F43}"/>
              </a:ext>
            </a:extLst>
          </p:cNvPr>
          <p:cNvGrpSpPr/>
          <p:nvPr/>
        </p:nvGrpSpPr>
        <p:grpSpPr>
          <a:xfrm>
            <a:off x="4811204" y="1544505"/>
            <a:ext cx="7043738" cy="3586163"/>
            <a:chOff x="4656063" y="1815811"/>
            <a:chExt cx="7043738" cy="3586163"/>
          </a:xfrm>
        </p:grpSpPr>
        <p:grpSp>
          <p:nvGrpSpPr>
            <p:cNvPr id="31" name="Group 30"/>
            <p:cNvGrpSpPr/>
            <p:nvPr/>
          </p:nvGrpSpPr>
          <p:grpSpPr>
            <a:xfrm>
              <a:off x="4656063" y="1815811"/>
              <a:ext cx="7043738" cy="3586163"/>
              <a:chOff x="2845955" y="1822738"/>
              <a:chExt cx="7043738" cy="3586163"/>
            </a:xfrm>
          </p:grpSpPr>
          <p:sp>
            <p:nvSpPr>
              <p:cNvPr id="5" name="AutoShape 5"/>
              <p:cNvSpPr>
                <a:spLocks noChangeArrowheads="1"/>
              </p:cNvSpPr>
              <p:nvPr/>
            </p:nvSpPr>
            <p:spPr bwMode="auto">
              <a:xfrm>
                <a:off x="8373630" y="4794538"/>
                <a:ext cx="1384300" cy="517525"/>
              </a:xfrm>
              <a:prstGeom prst="roundRect">
                <a:avLst>
                  <a:gd name="adj" fmla="val 4167"/>
                </a:avLst>
              </a:prstGeom>
              <a:gradFill rotWithShape="1">
                <a:gsLst>
                  <a:gs pos="0">
                    <a:srgbClr val="8DACD0"/>
                  </a:gs>
                  <a:gs pos="100000">
                    <a:srgbClr val="DEE7F1"/>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200" dirty="0" err="1">
                    <a:latin typeface="Arial Narrow" panose="020B0606020202030204" pitchFamily="34" charset="0"/>
                  </a:rPr>
                  <a:t>nos</a:t>
                </a:r>
                <a:endParaRPr lang="en-US" altLang="en-US" sz="2200" dirty="0">
                  <a:latin typeface="Arial Narrow" panose="020B0606020202030204" pitchFamily="34" charset="0"/>
                </a:endParaRPr>
              </a:p>
            </p:txBody>
          </p:sp>
          <p:sp>
            <p:nvSpPr>
              <p:cNvPr id="6" name="Line 6"/>
              <p:cNvSpPr>
                <a:spLocks noChangeShapeType="1"/>
              </p:cNvSpPr>
              <p:nvPr/>
            </p:nvSpPr>
            <p:spPr bwMode="auto">
              <a:xfrm>
                <a:off x="9065780" y="4162713"/>
                <a:ext cx="0" cy="630238"/>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7" name="Line 7"/>
              <p:cNvSpPr>
                <a:spLocks noChangeShapeType="1"/>
              </p:cNvSpPr>
              <p:nvPr/>
            </p:nvSpPr>
            <p:spPr bwMode="auto">
              <a:xfrm flipV="1">
                <a:off x="6105093" y="2914938"/>
                <a:ext cx="1079500" cy="4254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 name="Oval 8"/>
              <p:cNvSpPr>
                <a:spLocks noChangeArrowheads="1"/>
              </p:cNvSpPr>
              <p:nvPr/>
            </p:nvSpPr>
            <p:spPr bwMode="auto">
              <a:xfrm>
                <a:off x="2845955" y="3176876"/>
                <a:ext cx="2784475" cy="1668462"/>
              </a:xfrm>
              <a:prstGeom prst="ellipse">
                <a:avLst/>
              </a:prstGeom>
              <a:gradFill rotWithShape="1">
                <a:gsLst>
                  <a:gs pos="0">
                    <a:srgbClr val="F0F1FF"/>
                  </a:gs>
                  <a:gs pos="100000">
                    <a:srgbClr val="B3C8DF"/>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nvGrpSpPr>
              <p:cNvPr id="9" name="Group 9"/>
              <p:cNvGrpSpPr>
                <a:grpSpLocks/>
              </p:cNvGrpSpPr>
              <p:nvPr/>
            </p:nvGrpSpPr>
            <p:grpSpPr bwMode="auto">
              <a:xfrm>
                <a:off x="2936443" y="2392651"/>
                <a:ext cx="1385887" cy="1403350"/>
                <a:chOff x="2938" y="2114"/>
                <a:chExt cx="1189" cy="1204"/>
              </a:xfrm>
            </p:grpSpPr>
            <p:pic>
              <p:nvPicPr>
                <p:cNvPr id="10" name="Picture 10" descr="Server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3361" y="2114"/>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descr="Server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2938" y="2342"/>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descr="Server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3393" y="2455"/>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AutoShape 13"/>
              <p:cNvSpPr>
                <a:spLocks noChangeArrowheads="1"/>
              </p:cNvSpPr>
              <p:nvPr/>
            </p:nvSpPr>
            <p:spPr bwMode="auto">
              <a:xfrm>
                <a:off x="3123768" y="1922751"/>
                <a:ext cx="1327150" cy="6032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Cluster of</a:t>
                </a:r>
              </a:p>
              <a:p>
                <a:pPr>
                  <a:lnSpc>
                    <a:spcPct val="85000"/>
                  </a:lnSpc>
                </a:pPr>
                <a:r>
                  <a:rPr lang="en-US" altLang="en-US">
                    <a:latin typeface="Arial Narrow" panose="020B0606020202030204" pitchFamily="34" charset="0"/>
                  </a:rPr>
                  <a:t>DNS Servers</a:t>
                </a:r>
              </a:p>
            </p:txBody>
          </p:sp>
          <p:sp>
            <p:nvSpPr>
              <p:cNvPr id="14" name="AutoShape 14"/>
              <p:cNvSpPr>
                <a:spLocks noChangeArrowheads="1"/>
              </p:cNvSpPr>
              <p:nvPr/>
            </p:nvSpPr>
            <p:spPr bwMode="auto">
              <a:xfrm>
                <a:off x="5211330" y="2756188"/>
                <a:ext cx="1123950" cy="2984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Root Hints</a:t>
                </a:r>
              </a:p>
            </p:txBody>
          </p:sp>
          <p:sp>
            <p:nvSpPr>
              <p:cNvPr id="15" name="Line 15"/>
              <p:cNvSpPr>
                <a:spLocks noChangeShapeType="1"/>
              </p:cNvSpPr>
              <p:nvPr/>
            </p:nvSpPr>
            <p:spPr bwMode="auto">
              <a:xfrm flipV="1">
                <a:off x="4390593" y="4356388"/>
                <a:ext cx="822325" cy="4127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pic>
            <p:nvPicPr>
              <p:cNvPr id="16" name="Picture 16"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7805" y="4235738"/>
                <a:ext cx="963613" cy="117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Line 17"/>
              <p:cNvSpPr>
                <a:spLocks noChangeShapeType="1"/>
              </p:cNvSpPr>
              <p:nvPr/>
            </p:nvSpPr>
            <p:spPr bwMode="auto">
              <a:xfrm flipH="1" flipV="1">
                <a:off x="4393768" y="2914938"/>
                <a:ext cx="1079500" cy="4254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pic>
            <p:nvPicPr>
              <p:cNvPr id="18" name="Picture 18"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5152593" y="3243551"/>
                <a:ext cx="116522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AutoShape 19"/>
              <p:cNvSpPr>
                <a:spLocks noChangeArrowheads="1"/>
              </p:cNvSpPr>
              <p:nvPr/>
            </p:nvSpPr>
            <p:spPr bwMode="auto">
              <a:xfrm>
                <a:off x="5909830" y="4205576"/>
                <a:ext cx="1606550" cy="3365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dirty="0">
                    <a:latin typeface="Arial Narrow" panose="020B0606020202030204" pitchFamily="34" charset="0"/>
                  </a:rPr>
                  <a:t>Local DNS Server</a:t>
                </a:r>
              </a:p>
            </p:txBody>
          </p:sp>
          <p:pic>
            <p:nvPicPr>
              <p:cNvPr id="20" name="Picture 20" descr="Internet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41868" y="1822738"/>
                <a:ext cx="1647825"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21"/>
              <p:cNvGrpSpPr>
                <a:grpSpLocks/>
              </p:cNvGrpSpPr>
              <p:nvPr/>
            </p:nvGrpSpPr>
            <p:grpSpPr bwMode="auto">
              <a:xfrm>
                <a:off x="7251268" y="2392651"/>
                <a:ext cx="1385887" cy="1403350"/>
                <a:chOff x="2938" y="2114"/>
                <a:chExt cx="1189" cy="1204"/>
              </a:xfrm>
            </p:grpSpPr>
            <p:pic>
              <p:nvPicPr>
                <p:cNvPr id="22" name="Picture 22" descr="Server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3361" y="2114"/>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3" descr="Server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2938" y="2342"/>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4" descr="Server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3393" y="2455"/>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 name="AutoShape 25"/>
              <p:cNvSpPr>
                <a:spLocks noChangeArrowheads="1"/>
              </p:cNvSpPr>
              <p:nvPr/>
            </p:nvSpPr>
            <p:spPr bwMode="auto">
              <a:xfrm>
                <a:off x="6627380" y="1922751"/>
                <a:ext cx="1558925" cy="6032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Cluster of </a:t>
                </a:r>
              </a:p>
              <a:p>
                <a:pPr>
                  <a:lnSpc>
                    <a:spcPct val="85000"/>
                  </a:lnSpc>
                </a:pPr>
                <a:r>
                  <a:rPr lang="en-US" altLang="en-US">
                    <a:latin typeface="Arial Narrow" panose="020B0606020202030204" pitchFamily="34" charset="0"/>
                  </a:rPr>
                  <a:t>Root (.) Servers</a:t>
                </a:r>
              </a:p>
            </p:txBody>
          </p:sp>
          <p:sp>
            <p:nvSpPr>
              <p:cNvPr id="26" name="AutoShape 26"/>
              <p:cNvSpPr>
                <a:spLocks noChangeArrowheads="1"/>
              </p:cNvSpPr>
              <p:nvPr/>
            </p:nvSpPr>
            <p:spPr bwMode="auto">
              <a:xfrm>
                <a:off x="8621280" y="3916651"/>
                <a:ext cx="889000" cy="438150"/>
              </a:xfrm>
              <a:prstGeom prst="roundRect">
                <a:avLst>
                  <a:gd name="adj" fmla="val 4167"/>
                </a:avLst>
              </a:prstGeom>
              <a:gradFill rotWithShape="1">
                <a:gsLst>
                  <a:gs pos="0">
                    <a:srgbClr val="8DACD0"/>
                  </a:gs>
                  <a:gs pos="100000">
                    <a:srgbClr val="DEE7F1"/>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200">
                    <a:latin typeface="Arial Narrow" panose="020B0606020202030204" pitchFamily="34" charset="0"/>
                  </a:rPr>
                  <a:t>com</a:t>
                </a:r>
              </a:p>
            </p:txBody>
          </p:sp>
          <p:sp>
            <p:nvSpPr>
              <p:cNvPr id="27" name="Line 27"/>
              <p:cNvSpPr>
                <a:spLocks noChangeShapeType="1"/>
              </p:cNvSpPr>
              <p:nvPr/>
            </p:nvSpPr>
            <p:spPr bwMode="auto">
              <a:xfrm>
                <a:off x="9065780" y="3456276"/>
                <a:ext cx="0" cy="4762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8" name="AutoShape 28"/>
              <p:cNvSpPr>
                <a:spLocks noChangeArrowheads="1"/>
              </p:cNvSpPr>
              <p:nvPr/>
            </p:nvSpPr>
            <p:spPr bwMode="auto">
              <a:xfrm>
                <a:off x="4711268" y="4978688"/>
                <a:ext cx="12763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Computer1</a:t>
                </a:r>
              </a:p>
            </p:txBody>
          </p:sp>
        </p:grpSp>
        <p:sp>
          <p:nvSpPr>
            <p:cNvPr id="33" name="Rectangle 20"/>
            <p:cNvSpPr>
              <a:spLocks noChangeArrowheads="1"/>
            </p:cNvSpPr>
            <p:nvPr/>
          </p:nvSpPr>
          <p:spPr bwMode="auto">
            <a:xfrm rot="19850192">
              <a:off x="5230486" y="3454225"/>
              <a:ext cx="210978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b="0" dirty="0">
                  <a:latin typeface="Arial Narrow" panose="020B0606020202030204" pitchFamily="34" charset="0"/>
                </a:rPr>
                <a:t>Recursive query for </a:t>
              </a:r>
            </a:p>
            <a:p>
              <a:pPr>
                <a:lnSpc>
                  <a:spcPct val="85000"/>
                </a:lnSpc>
              </a:pPr>
              <a:r>
                <a:rPr lang="en-US" altLang="en-US" b="0" dirty="0">
                  <a:latin typeface="Arial Narrow" panose="020B0606020202030204" pitchFamily="34" charset="0"/>
                </a:rPr>
                <a:t>lec1.nos.com</a:t>
              </a:r>
            </a:p>
          </p:txBody>
        </p:sp>
        <p:sp>
          <p:nvSpPr>
            <p:cNvPr id="34" name="Rectangle 25"/>
            <p:cNvSpPr>
              <a:spLocks noChangeArrowheads="1"/>
            </p:cNvSpPr>
            <p:nvPr/>
          </p:nvSpPr>
          <p:spPr bwMode="auto">
            <a:xfrm>
              <a:off x="7602122" y="2417431"/>
              <a:ext cx="1611313"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dirty="0">
                  <a:latin typeface="Arial Narrow" panose="020B0606020202030204" pitchFamily="34" charset="0"/>
                </a:rPr>
                <a:t>Iterative Queries</a:t>
              </a:r>
            </a:p>
          </p:txBody>
        </p:sp>
        <p:sp>
          <p:nvSpPr>
            <p:cNvPr id="35" name="Text Box 28"/>
            <p:cNvSpPr txBox="1">
              <a:spLocks noChangeArrowheads="1"/>
            </p:cNvSpPr>
            <p:nvPr/>
          </p:nvSpPr>
          <p:spPr bwMode="auto">
            <a:xfrm>
              <a:off x="8291296" y="3335510"/>
              <a:ext cx="955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dirty="0">
                  <a:latin typeface="Arial Narrow" panose="020B0606020202030204" pitchFamily="34" charset="0"/>
                </a:rPr>
                <a:t>Ask .com</a:t>
              </a:r>
            </a:p>
          </p:txBody>
        </p:sp>
        <p:sp>
          <p:nvSpPr>
            <p:cNvPr id="36" name="Line 30"/>
            <p:cNvSpPr>
              <a:spLocks noChangeShapeType="1"/>
            </p:cNvSpPr>
            <p:nvPr/>
          </p:nvSpPr>
          <p:spPr bwMode="auto">
            <a:xfrm rot="21306729" flipH="1" flipV="1">
              <a:off x="8904225" y="4709830"/>
              <a:ext cx="1074714" cy="456039"/>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7" name="Text Box 33"/>
            <p:cNvSpPr txBox="1">
              <a:spLocks noChangeArrowheads="1"/>
            </p:cNvSpPr>
            <p:nvPr/>
          </p:nvSpPr>
          <p:spPr bwMode="auto">
            <a:xfrm rot="1211601">
              <a:off x="8041454" y="4947660"/>
              <a:ext cx="2127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dirty="0">
                  <a:latin typeface="Arial Narrow" panose="020B0606020202030204" pitchFamily="34" charset="0"/>
                </a:rPr>
                <a:t>Authoritative Response</a:t>
              </a:r>
            </a:p>
          </p:txBody>
        </p:sp>
        <p:sp>
          <p:nvSpPr>
            <p:cNvPr id="38" name="Line 30"/>
            <p:cNvSpPr>
              <a:spLocks noChangeShapeType="1"/>
            </p:cNvSpPr>
            <p:nvPr/>
          </p:nvSpPr>
          <p:spPr bwMode="auto">
            <a:xfrm rot="21306729" flipH="1" flipV="1">
              <a:off x="8298810" y="3651661"/>
              <a:ext cx="1111287" cy="53144"/>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9" name="Text Box 28"/>
            <p:cNvSpPr txBox="1">
              <a:spLocks noChangeArrowheads="1"/>
            </p:cNvSpPr>
            <p:nvPr/>
          </p:nvSpPr>
          <p:spPr bwMode="auto">
            <a:xfrm>
              <a:off x="8915398" y="3786194"/>
              <a:ext cx="1364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dirty="0">
                  <a:latin typeface="Arial Narrow" panose="020B0606020202030204" pitchFamily="34" charset="0"/>
                </a:rPr>
                <a:t>Ask nos.com</a:t>
              </a:r>
            </a:p>
          </p:txBody>
        </p:sp>
        <p:sp>
          <p:nvSpPr>
            <p:cNvPr id="40" name="Line 30"/>
            <p:cNvSpPr>
              <a:spLocks noChangeShapeType="1"/>
            </p:cNvSpPr>
            <p:nvPr/>
          </p:nvSpPr>
          <p:spPr bwMode="auto">
            <a:xfrm rot="21306729" flipH="1" flipV="1">
              <a:off x="8922912" y="4102345"/>
              <a:ext cx="1111287" cy="53144"/>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grpSp>
      <p:sp>
        <p:nvSpPr>
          <p:cNvPr id="41" name="Rectangle 40"/>
          <p:cNvSpPr/>
          <p:nvPr/>
        </p:nvSpPr>
        <p:spPr>
          <a:xfrm>
            <a:off x="160756" y="1958281"/>
            <a:ext cx="4574090" cy="2682273"/>
          </a:xfrm>
          <a:prstGeom prst="rect">
            <a:avLst/>
          </a:prstGeom>
        </p:spPr>
        <p:txBody>
          <a:bodyPr wrap="square">
            <a:spAutoFit/>
          </a:bodyPr>
          <a:lstStyle/>
          <a:p>
            <a:pPr marL="285750" indent="-285750" algn="just">
              <a:lnSpc>
                <a:spcPct val="85000"/>
              </a:lnSpc>
              <a:buFont typeface="Wingdings" panose="05000000000000000000" pitchFamily="2" charset="2"/>
              <a:buChar char="Ø"/>
            </a:pPr>
            <a:r>
              <a:rPr lang="en-US" altLang="en-US" dirty="0">
                <a:latin typeface="+mj-lt"/>
              </a:rPr>
              <a:t>An </a:t>
            </a:r>
            <a:r>
              <a:rPr lang="en-US" altLang="en-US" i="1" dirty="0">
                <a:latin typeface="+mj-lt"/>
              </a:rPr>
              <a:t>iterative</a:t>
            </a:r>
            <a:r>
              <a:rPr lang="en-US" altLang="en-US" dirty="0">
                <a:latin typeface="+mj-lt"/>
              </a:rPr>
              <a:t> query is a query made to a DNS server in which the DNS client requests the best answer that the DNS server can provide without seeking further help from other DNS servers. </a:t>
            </a:r>
          </a:p>
          <a:p>
            <a:pPr marL="285750" indent="-285750" algn="just">
              <a:lnSpc>
                <a:spcPct val="85000"/>
              </a:lnSpc>
              <a:buFont typeface="Wingdings" panose="05000000000000000000" pitchFamily="2" charset="2"/>
              <a:buChar char="Ø"/>
            </a:pPr>
            <a:r>
              <a:rPr lang="en-US" altLang="en-US" dirty="0">
                <a:latin typeface="+mj-lt"/>
              </a:rPr>
              <a:t>The result of an iterative query is often a referral to another DNS server lower in the DNS tree.</a:t>
            </a:r>
          </a:p>
          <a:p>
            <a:pPr marL="285750" indent="-285750" algn="just">
              <a:lnSpc>
                <a:spcPct val="85000"/>
              </a:lnSpc>
              <a:buFont typeface="Wingdings" panose="05000000000000000000" pitchFamily="2" charset="2"/>
              <a:buChar char="Ø"/>
            </a:pPr>
            <a:r>
              <a:rPr lang="en-US" altLang="en-US" b="1" dirty="0">
                <a:solidFill>
                  <a:srgbClr val="FF3300"/>
                </a:solidFill>
                <a:latin typeface="+mj-lt"/>
              </a:rPr>
              <a:t>Typically, an </a:t>
            </a:r>
            <a:r>
              <a:rPr lang="en-US" altLang="en-US" b="1" u="sng" dirty="0">
                <a:solidFill>
                  <a:srgbClr val="FF3300"/>
                </a:solidFill>
                <a:latin typeface="+mj-lt"/>
              </a:rPr>
              <a:t>iterative</a:t>
            </a:r>
            <a:r>
              <a:rPr lang="en-US" altLang="en-US" b="1" dirty="0">
                <a:solidFill>
                  <a:srgbClr val="FF3300"/>
                </a:solidFill>
                <a:latin typeface="+mj-lt"/>
              </a:rPr>
              <a:t> query is made by a DNS server to another DNS server when a DNS client makes a </a:t>
            </a:r>
            <a:r>
              <a:rPr lang="en-US" altLang="en-US" b="1" u="sng" dirty="0">
                <a:solidFill>
                  <a:srgbClr val="FF3300"/>
                </a:solidFill>
                <a:latin typeface="+mj-lt"/>
              </a:rPr>
              <a:t>recursive</a:t>
            </a:r>
            <a:r>
              <a:rPr lang="en-US" altLang="en-US" b="1" dirty="0">
                <a:solidFill>
                  <a:srgbClr val="FF3300"/>
                </a:solidFill>
                <a:latin typeface="+mj-lt"/>
              </a:rPr>
              <a:t> query.</a:t>
            </a:r>
            <a:r>
              <a:rPr lang="en-US" altLang="en-US" b="1" dirty="0">
                <a:latin typeface="+mj-lt"/>
              </a:rPr>
              <a:t> </a:t>
            </a:r>
          </a:p>
        </p:txBody>
      </p:sp>
    </p:spTree>
    <p:extLst>
      <p:ext uri="{BB962C8B-B14F-4D97-AF65-F5344CB8AC3E}">
        <p14:creationId xmlns:p14="http://schemas.microsoft.com/office/powerpoint/2010/main" val="1869911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 y="64584"/>
            <a:ext cx="7389560" cy="388936"/>
          </a:xfrm>
        </p:spPr>
        <p:txBody>
          <a:bodyPr>
            <a:noAutofit/>
          </a:bodyPr>
          <a:lstStyle/>
          <a:p>
            <a:r>
              <a:rPr lang="en-US" sz="3200" dirty="0">
                <a:solidFill>
                  <a:schemeClr val="accent1">
                    <a:lumMod val="50000"/>
                  </a:schemeClr>
                </a:solidFill>
              </a:rPr>
              <a:t>DOMAIN NAME SYSTEM: cache</a:t>
            </a:r>
            <a:endParaRPr lang="en-GB" sz="3200" dirty="0">
              <a:solidFill>
                <a:schemeClr val="accent1">
                  <a:lumMod val="50000"/>
                </a:schemeClr>
              </a:solidFill>
            </a:endParaRPr>
          </a:p>
        </p:txBody>
      </p:sp>
      <p:sp>
        <p:nvSpPr>
          <p:cNvPr id="3" name="Content Placeholder 2"/>
          <p:cNvSpPr>
            <a:spLocks noGrp="1"/>
          </p:cNvSpPr>
          <p:nvPr>
            <p:ph idx="1"/>
          </p:nvPr>
        </p:nvSpPr>
        <p:spPr>
          <a:xfrm>
            <a:off x="87240" y="888391"/>
            <a:ext cx="4363242" cy="2613217"/>
          </a:xfrm>
        </p:spPr>
        <p:txBody>
          <a:bodyPr>
            <a:noAutofit/>
          </a:bodyPr>
          <a:lstStyle/>
          <a:p>
            <a:pPr algn="just">
              <a:buFont typeface="Courier New" panose="02070309020205020404" pitchFamily="49" charset="0"/>
              <a:buChar char="o"/>
            </a:pPr>
            <a:r>
              <a:rPr lang="en-US" altLang="en-US" sz="1800" i="1" dirty="0">
                <a:latin typeface="+mj-lt"/>
              </a:rPr>
              <a:t>Caching</a:t>
            </a:r>
            <a:r>
              <a:rPr lang="en-US" altLang="en-US" sz="1800" dirty="0">
                <a:latin typeface="+mj-lt"/>
              </a:rPr>
              <a:t> is the process of temporarily storing recently accessed information in a special memory subsystem for quicker access</a:t>
            </a:r>
          </a:p>
          <a:p>
            <a:pPr algn="just">
              <a:buFont typeface="Courier New" panose="02070309020205020404" pitchFamily="49" charset="0"/>
              <a:buChar char="o"/>
            </a:pPr>
            <a:r>
              <a:rPr lang="en-US" altLang="en-US" sz="1800" dirty="0">
                <a:latin typeface="+mj-lt"/>
              </a:rPr>
              <a:t>Server caches answers to all queries (including top-level, second-level, </a:t>
            </a:r>
            <a:r>
              <a:rPr lang="en-US" altLang="en-US" sz="1800" dirty="0" err="1">
                <a:latin typeface="+mj-lt"/>
              </a:rPr>
              <a:t>etc</a:t>
            </a:r>
            <a:r>
              <a:rPr lang="en-US" altLang="en-US" sz="1800" dirty="0">
                <a:latin typeface="+mj-lt"/>
              </a:rPr>
              <a:t>) for a given time (TTL)</a:t>
            </a:r>
          </a:p>
          <a:p>
            <a:pPr algn="just">
              <a:buFont typeface="Courier New" panose="02070309020205020404" pitchFamily="49" charset="0"/>
              <a:buChar char="o"/>
            </a:pPr>
            <a:r>
              <a:rPr lang="en-US" altLang="en-US" sz="1800" b="1" i="1" dirty="0">
                <a:latin typeface="+mj-lt"/>
              </a:rPr>
              <a:t>Can set a DNS domain when configuring forwarding</a:t>
            </a:r>
          </a:p>
          <a:p>
            <a:pPr algn="just">
              <a:buFont typeface="Courier New" panose="02070309020205020404" pitchFamily="49" charset="0"/>
              <a:buChar char="o"/>
            </a:pPr>
            <a:r>
              <a:rPr lang="en-US" altLang="en-US" sz="1800" dirty="0">
                <a:latin typeface="+mj-lt"/>
              </a:rPr>
              <a:t>Like, If you ever need to need to resolve a name for </a:t>
            </a:r>
            <a:r>
              <a:rPr lang="en-US" altLang="en-US" sz="1800" dirty="0" err="1">
                <a:latin typeface="+mj-lt"/>
              </a:rPr>
              <a:t>nos</a:t>
            </a:r>
            <a:r>
              <a:rPr lang="en-US" altLang="en-US" sz="1800" dirty="0">
                <a:latin typeface="+mj-lt"/>
              </a:rPr>
              <a:t> domain, then don’t go to the Internet – ask this server (forwarder)</a:t>
            </a:r>
          </a:p>
          <a:p>
            <a:pPr algn="just">
              <a:buFont typeface="Courier New" panose="02070309020205020404" pitchFamily="49" charset="0"/>
              <a:buChar char="o"/>
            </a:pPr>
            <a:r>
              <a:rPr lang="en-US" altLang="en-US" sz="1800" dirty="0">
                <a:latin typeface="+mj-lt"/>
                <a:sym typeface="Wingdings" panose="05000000000000000000" pitchFamily="2" charset="2"/>
              </a:rPr>
              <a:t>you can define your own domain for your local network using this process </a:t>
            </a:r>
          </a:p>
          <a:p>
            <a:pPr algn="just">
              <a:buFont typeface="Courier New" panose="02070309020205020404" pitchFamily="49" charset="0"/>
              <a:buChar char="o"/>
            </a:pPr>
            <a:r>
              <a:rPr lang="en-US" altLang="en-US" sz="1800" dirty="0">
                <a:latin typeface="+mj-lt"/>
                <a:sym typeface="Wingdings" panose="05000000000000000000" pitchFamily="2" charset="2"/>
              </a:rPr>
              <a:t>may even override an existing domain </a:t>
            </a:r>
          </a:p>
          <a:p>
            <a:pPr algn="just">
              <a:buFont typeface="Courier New" panose="02070309020205020404" pitchFamily="49" charset="0"/>
              <a:buChar char="o"/>
            </a:pPr>
            <a:r>
              <a:rPr lang="en-US" altLang="en-US" sz="1800" dirty="0">
                <a:latin typeface="+mj-lt"/>
                <a:sym typeface="Wingdings" panose="05000000000000000000" pitchFamily="2" charset="2"/>
              </a:rPr>
              <a:t>e.g. google.com, for your local network</a:t>
            </a:r>
          </a:p>
        </p:txBody>
      </p:sp>
      <p:sp>
        <p:nvSpPr>
          <p:cNvPr id="4" name="Line 40"/>
          <p:cNvSpPr>
            <a:spLocks noChangeShapeType="1"/>
          </p:cNvSpPr>
          <p:nvPr/>
        </p:nvSpPr>
        <p:spPr bwMode="auto">
          <a:xfrm flipH="1">
            <a:off x="8907389" y="1383002"/>
            <a:ext cx="74612" cy="3003550"/>
          </a:xfrm>
          <a:prstGeom prst="line">
            <a:avLst/>
          </a:prstGeom>
          <a:noFill/>
          <a:ln w="76200">
            <a:solidFill>
              <a:schemeClr val="accent2"/>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5" name="Oval 5"/>
          <p:cNvSpPr>
            <a:spLocks noChangeArrowheads="1"/>
          </p:cNvSpPr>
          <p:nvPr/>
        </p:nvSpPr>
        <p:spPr bwMode="auto">
          <a:xfrm>
            <a:off x="4729089" y="2132302"/>
            <a:ext cx="3233737" cy="3149600"/>
          </a:xfrm>
          <a:prstGeom prst="ellipse">
            <a:avLst/>
          </a:prstGeom>
          <a:gradFill rotWithShape="1">
            <a:gsLst>
              <a:gs pos="0">
                <a:srgbClr val="F0F1FF"/>
              </a:gs>
              <a:gs pos="100000">
                <a:srgbClr val="B3C8DF"/>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6" name="AutoShape 6"/>
          <p:cNvSpPr>
            <a:spLocks noChangeArrowheads="1"/>
          </p:cNvSpPr>
          <p:nvPr/>
        </p:nvSpPr>
        <p:spPr bwMode="auto">
          <a:xfrm>
            <a:off x="8204126" y="4886614"/>
            <a:ext cx="12763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Computer1</a:t>
            </a:r>
          </a:p>
        </p:txBody>
      </p:sp>
      <p:sp>
        <p:nvSpPr>
          <p:cNvPr id="7" name="AutoShape 7"/>
          <p:cNvSpPr>
            <a:spLocks noChangeArrowheads="1"/>
          </p:cNvSpPr>
          <p:nvPr/>
        </p:nvSpPr>
        <p:spPr bwMode="auto">
          <a:xfrm>
            <a:off x="10266289" y="4529427"/>
            <a:ext cx="14287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dirty="0">
                <a:latin typeface="Arial Narrow" panose="020B0606020202030204" pitchFamily="34" charset="0"/>
              </a:rPr>
              <a:t>nos.com</a:t>
            </a:r>
          </a:p>
        </p:txBody>
      </p:sp>
      <p:pic>
        <p:nvPicPr>
          <p:cNvPr id="8" name="Picture 8" descr="Internet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90039" y="1864014"/>
            <a:ext cx="190976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9485239" y="1440152"/>
            <a:ext cx="884237"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9639226" y="2600614"/>
            <a:ext cx="884238"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10658401" y="3518189"/>
            <a:ext cx="884238"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AutoShape 12"/>
          <p:cNvSpPr>
            <a:spLocks noChangeArrowheads="1"/>
          </p:cNvSpPr>
          <p:nvPr/>
        </p:nvSpPr>
        <p:spPr bwMode="auto">
          <a:xfrm>
            <a:off x="10213901" y="1724314"/>
            <a:ext cx="12763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Root Hint (.)</a:t>
            </a:r>
          </a:p>
        </p:txBody>
      </p:sp>
      <p:sp>
        <p:nvSpPr>
          <p:cNvPr id="13" name="AutoShape 13"/>
          <p:cNvSpPr>
            <a:spLocks noChangeArrowheads="1"/>
          </p:cNvSpPr>
          <p:nvPr/>
        </p:nvSpPr>
        <p:spPr bwMode="auto">
          <a:xfrm>
            <a:off x="10355189" y="2614902"/>
            <a:ext cx="5524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.com</a:t>
            </a:r>
          </a:p>
        </p:txBody>
      </p:sp>
      <p:sp>
        <p:nvSpPr>
          <p:cNvPr id="14" name="Line 14"/>
          <p:cNvSpPr>
            <a:spLocks noChangeShapeType="1"/>
          </p:cNvSpPr>
          <p:nvPr/>
        </p:nvSpPr>
        <p:spPr bwMode="auto">
          <a:xfrm>
            <a:off x="7038901" y="1711614"/>
            <a:ext cx="2206625" cy="1588"/>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5" name="Line 15"/>
          <p:cNvSpPr>
            <a:spLocks noChangeShapeType="1"/>
          </p:cNvSpPr>
          <p:nvPr/>
        </p:nvSpPr>
        <p:spPr bwMode="auto">
          <a:xfrm>
            <a:off x="7073826" y="2329152"/>
            <a:ext cx="2379663" cy="50165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6" name="Line 16"/>
          <p:cNvSpPr>
            <a:spLocks noChangeShapeType="1"/>
          </p:cNvSpPr>
          <p:nvPr/>
        </p:nvSpPr>
        <p:spPr bwMode="auto">
          <a:xfrm>
            <a:off x="6662664" y="2849852"/>
            <a:ext cx="3956050" cy="140970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7" name="Rectangle 17"/>
          <p:cNvSpPr>
            <a:spLocks noChangeArrowheads="1"/>
          </p:cNvSpPr>
          <p:nvPr/>
        </p:nvSpPr>
        <p:spPr bwMode="auto">
          <a:xfrm>
            <a:off x="7313539" y="1359189"/>
            <a:ext cx="1611312"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18" name="Rectangle 18"/>
          <p:cNvSpPr>
            <a:spLocks noChangeArrowheads="1"/>
          </p:cNvSpPr>
          <p:nvPr/>
        </p:nvSpPr>
        <p:spPr bwMode="auto">
          <a:xfrm rot="1192288">
            <a:off x="8297789" y="3316577"/>
            <a:ext cx="1611312"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19" name="Rectangle 19"/>
          <p:cNvSpPr>
            <a:spLocks noChangeArrowheads="1"/>
          </p:cNvSpPr>
          <p:nvPr/>
        </p:nvSpPr>
        <p:spPr bwMode="auto">
          <a:xfrm rot="690929">
            <a:off x="7570714" y="2218027"/>
            <a:ext cx="1443037"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20" name="Text Box 20"/>
          <p:cNvSpPr txBox="1">
            <a:spLocks noChangeArrowheads="1"/>
          </p:cNvSpPr>
          <p:nvPr/>
        </p:nvSpPr>
        <p:spPr bwMode="auto">
          <a:xfrm>
            <a:off x="7583414" y="1811627"/>
            <a:ext cx="9556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Ask .com</a:t>
            </a:r>
          </a:p>
        </p:txBody>
      </p:sp>
      <p:sp>
        <p:nvSpPr>
          <p:cNvPr id="21" name="Line 21"/>
          <p:cNvSpPr>
            <a:spLocks noChangeShapeType="1"/>
          </p:cNvSpPr>
          <p:nvPr/>
        </p:nvSpPr>
        <p:spPr bwMode="auto">
          <a:xfrm flipH="1" flipV="1">
            <a:off x="7026201" y="1856077"/>
            <a:ext cx="2197100" cy="1587"/>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2" name="Line 22"/>
          <p:cNvSpPr>
            <a:spLocks noChangeShapeType="1"/>
          </p:cNvSpPr>
          <p:nvPr/>
        </p:nvSpPr>
        <p:spPr bwMode="auto">
          <a:xfrm flipH="1" flipV="1">
            <a:off x="6594401" y="2937164"/>
            <a:ext cx="3933825" cy="1416050"/>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3" name="Line 23"/>
          <p:cNvSpPr>
            <a:spLocks noChangeShapeType="1"/>
          </p:cNvSpPr>
          <p:nvPr/>
        </p:nvSpPr>
        <p:spPr bwMode="auto">
          <a:xfrm flipH="1" flipV="1">
            <a:off x="7002389" y="2441864"/>
            <a:ext cx="2406650" cy="528638"/>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4" name="Text Box 24"/>
          <p:cNvSpPr txBox="1">
            <a:spLocks noChangeArrowheads="1"/>
          </p:cNvSpPr>
          <p:nvPr/>
        </p:nvSpPr>
        <p:spPr bwMode="auto">
          <a:xfrm rot="775546">
            <a:off x="7636643" y="2672330"/>
            <a:ext cx="12698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dirty="0">
                <a:latin typeface="Arial Narrow" panose="020B0606020202030204" pitchFamily="34" charset="0"/>
              </a:rPr>
              <a:t>Ask nos.com</a:t>
            </a:r>
          </a:p>
        </p:txBody>
      </p:sp>
      <p:sp>
        <p:nvSpPr>
          <p:cNvPr id="25" name="Text Box 25"/>
          <p:cNvSpPr txBox="1">
            <a:spLocks noChangeArrowheads="1"/>
          </p:cNvSpPr>
          <p:nvPr/>
        </p:nvSpPr>
        <p:spPr bwMode="auto">
          <a:xfrm rot="1132119">
            <a:off x="7864401" y="3756314"/>
            <a:ext cx="2127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Authoritative Response</a:t>
            </a:r>
          </a:p>
        </p:txBody>
      </p:sp>
      <p:sp>
        <p:nvSpPr>
          <p:cNvPr id="26" name="AutoShape 26"/>
          <p:cNvSpPr>
            <a:spLocks noChangeArrowheads="1"/>
          </p:cNvSpPr>
          <p:nvPr/>
        </p:nvSpPr>
        <p:spPr bwMode="auto">
          <a:xfrm>
            <a:off x="4370314" y="4780252"/>
            <a:ext cx="1196975" cy="565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Local </a:t>
            </a:r>
          </a:p>
          <a:p>
            <a:r>
              <a:rPr lang="en-US" altLang="en-US">
                <a:latin typeface="Arial Narrow" panose="020B0606020202030204" pitchFamily="34" charset="0"/>
              </a:rPr>
              <a:t>DNS Server</a:t>
            </a:r>
          </a:p>
        </p:txBody>
      </p:sp>
      <p:pic>
        <p:nvPicPr>
          <p:cNvPr id="27" name="Picture 27"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9739" y="4343689"/>
            <a:ext cx="782637"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8" descr="Server01"/>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5873676" y="1554452"/>
            <a:ext cx="912813"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AutoShape 29"/>
          <p:cNvSpPr>
            <a:spLocks noChangeArrowheads="1"/>
          </p:cNvSpPr>
          <p:nvPr/>
        </p:nvSpPr>
        <p:spPr bwMode="auto">
          <a:xfrm>
            <a:off x="4702101" y="1630652"/>
            <a:ext cx="1095375" cy="3841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Forwarder</a:t>
            </a:r>
          </a:p>
        </p:txBody>
      </p:sp>
      <p:pic>
        <p:nvPicPr>
          <p:cNvPr id="30" name="Picture 30" descr="Server01"/>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4554464" y="3726152"/>
            <a:ext cx="958850"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Line 31"/>
          <p:cNvSpPr>
            <a:spLocks noChangeShapeType="1"/>
          </p:cNvSpPr>
          <p:nvPr/>
        </p:nvSpPr>
        <p:spPr bwMode="auto">
          <a:xfrm flipH="1" flipV="1">
            <a:off x="5616501" y="4057939"/>
            <a:ext cx="1681163" cy="569913"/>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 name="Line 32"/>
          <p:cNvSpPr>
            <a:spLocks noChangeShapeType="1"/>
          </p:cNvSpPr>
          <p:nvPr/>
        </p:nvSpPr>
        <p:spPr bwMode="auto">
          <a:xfrm>
            <a:off x="5802239" y="3964277"/>
            <a:ext cx="1522412" cy="533400"/>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3" name="Rectangle 33"/>
          <p:cNvSpPr>
            <a:spLocks noChangeArrowheads="1"/>
          </p:cNvSpPr>
          <p:nvPr/>
        </p:nvSpPr>
        <p:spPr bwMode="auto">
          <a:xfrm>
            <a:off x="5011664" y="3581689"/>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4" name="Rectangle 34"/>
          <p:cNvSpPr>
            <a:spLocks noChangeArrowheads="1"/>
          </p:cNvSpPr>
          <p:nvPr/>
        </p:nvSpPr>
        <p:spPr bwMode="auto">
          <a:xfrm rot="1024122">
            <a:off x="5406951" y="4311939"/>
            <a:ext cx="2109788"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dirty="0">
                <a:latin typeface="Arial Narrow" panose="020B0606020202030204" pitchFamily="34" charset="0"/>
              </a:rPr>
              <a:t>Recursive query for </a:t>
            </a:r>
          </a:p>
          <a:p>
            <a:r>
              <a:rPr lang="en-US" altLang="en-US" b="0" dirty="0">
                <a:latin typeface="Arial Narrow" panose="020B0606020202030204" pitchFamily="34" charset="0"/>
              </a:rPr>
              <a:t>mail1.nos.com</a:t>
            </a:r>
          </a:p>
        </p:txBody>
      </p:sp>
      <p:sp>
        <p:nvSpPr>
          <p:cNvPr id="35" name="Rectangle 35"/>
          <p:cNvSpPr>
            <a:spLocks noChangeArrowheads="1"/>
          </p:cNvSpPr>
          <p:nvPr/>
        </p:nvSpPr>
        <p:spPr bwMode="auto">
          <a:xfrm rot="1033310">
            <a:off x="5865739" y="3811877"/>
            <a:ext cx="16541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172.16.64.11</a:t>
            </a:r>
          </a:p>
        </p:txBody>
      </p:sp>
      <p:sp>
        <p:nvSpPr>
          <p:cNvPr id="36" name="Line 36"/>
          <p:cNvSpPr>
            <a:spLocks noChangeShapeType="1"/>
          </p:cNvSpPr>
          <p:nvPr/>
        </p:nvSpPr>
        <p:spPr bwMode="auto">
          <a:xfrm flipV="1">
            <a:off x="5068814" y="2456152"/>
            <a:ext cx="776287" cy="116840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7" name="Line 37"/>
          <p:cNvSpPr>
            <a:spLocks noChangeShapeType="1"/>
          </p:cNvSpPr>
          <p:nvPr/>
        </p:nvSpPr>
        <p:spPr bwMode="auto">
          <a:xfrm flipH="1">
            <a:off x="5259314" y="2591089"/>
            <a:ext cx="709612" cy="1063625"/>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8" name="Text Box 38"/>
          <p:cNvSpPr txBox="1">
            <a:spLocks noChangeArrowheads="1"/>
          </p:cNvSpPr>
          <p:nvPr/>
        </p:nvSpPr>
        <p:spPr bwMode="auto">
          <a:xfrm rot="18034437">
            <a:off x="5189464" y="3046701"/>
            <a:ext cx="12842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172.16.64.11</a:t>
            </a:r>
          </a:p>
        </p:txBody>
      </p:sp>
      <p:sp>
        <p:nvSpPr>
          <p:cNvPr id="39" name="Text Box 39"/>
          <p:cNvSpPr txBox="1">
            <a:spLocks noChangeArrowheads="1"/>
          </p:cNvSpPr>
          <p:nvPr/>
        </p:nvSpPr>
        <p:spPr bwMode="auto">
          <a:xfrm rot="18276063">
            <a:off x="4445720" y="2766508"/>
            <a:ext cx="158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Recursive Query</a:t>
            </a:r>
          </a:p>
        </p:txBody>
      </p:sp>
      <p:sp>
        <p:nvSpPr>
          <p:cNvPr id="40" name="Text Box 41"/>
          <p:cNvSpPr txBox="1">
            <a:spLocks noChangeArrowheads="1"/>
          </p:cNvSpPr>
          <p:nvPr/>
        </p:nvSpPr>
        <p:spPr bwMode="auto">
          <a:xfrm>
            <a:off x="8588301" y="4367502"/>
            <a:ext cx="7239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solidFill>
                  <a:schemeClr val="accent2"/>
                </a:solidFill>
              </a:rPr>
              <a:t>WAN</a:t>
            </a:r>
          </a:p>
        </p:txBody>
      </p:sp>
      <p:graphicFrame>
        <p:nvGraphicFramePr>
          <p:cNvPr id="41" name="Group 55"/>
          <p:cNvGraphicFramePr>
            <a:graphicFrameLocks noGrp="1"/>
          </p:cNvGraphicFramePr>
          <p:nvPr/>
        </p:nvGraphicFramePr>
        <p:xfrm>
          <a:off x="8473498" y="128583"/>
          <a:ext cx="3480806" cy="1060555"/>
        </p:xfrm>
        <a:graphic>
          <a:graphicData uri="http://schemas.openxmlformats.org/drawingml/2006/table">
            <a:tbl>
              <a:tblPr>
                <a:tableStyleId>{3B4B98B0-60AC-42C2-AFA5-B58CD77FA1E5}</a:tableStyleId>
              </a:tblPr>
              <a:tblGrid>
                <a:gridCol w="1178509">
                  <a:extLst>
                    <a:ext uri="{9D8B030D-6E8A-4147-A177-3AD203B41FA5}">
                      <a16:colId xmlns:a16="http://schemas.microsoft.com/office/drawing/2014/main" val="20000"/>
                    </a:ext>
                  </a:extLst>
                </a:gridCol>
                <a:gridCol w="1162914">
                  <a:extLst>
                    <a:ext uri="{9D8B030D-6E8A-4147-A177-3AD203B41FA5}">
                      <a16:colId xmlns:a16="http://schemas.microsoft.com/office/drawing/2014/main" val="20001"/>
                    </a:ext>
                  </a:extLst>
                </a:gridCol>
                <a:gridCol w="1139383">
                  <a:extLst>
                    <a:ext uri="{9D8B030D-6E8A-4147-A177-3AD203B41FA5}">
                      <a16:colId xmlns:a16="http://schemas.microsoft.com/office/drawing/2014/main" val="20002"/>
                    </a:ext>
                  </a:extLst>
                </a:gridCol>
              </a:tblGrid>
              <a:tr h="249516">
                <a:tc gridSpan="3">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400" u="none" strike="noStrike" cap="none" normalizeH="0" baseline="0">
                          <a:ln>
                            <a:noFill/>
                          </a:ln>
                          <a:effectLst/>
                        </a:rPr>
                        <a:t>Caching Table</a:t>
                      </a:r>
                      <a:endParaRPr kumimoji="1" lang="en-US" sz="1400" b="0" i="0" u="none" strike="noStrike" cap="none" normalizeH="0" baseline="0">
                        <a:ln>
                          <a:noFill/>
                        </a:ln>
                        <a:solidFill>
                          <a:schemeClr val="tx1"/>
                        </a:solidFill>
                        <a:effectLst/>
                        <a:latin typeface="Helvetica" pitchFamily="34" charset="0"/>
                      </a:endParaRPr>
                    </a:p>
                  </a:txBody>
                  <a:tcPr marT="45704" marB="45704" anchor="ctr" horzOverflow="overflow"/>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58322">
                <a:tc>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400" u="none" strike="noStrike" cap="none" normalizeH="0" baseline="0">
                          <a:ln>
                            <a:noFill/>
                          </a:ln>
                          <a:effectLst/>
                        </a:rPr>
                        <a:t>Host Name</a:t>
                      </a:r>
                      <a:endParaRPr kumimoji="1" lang="en-US" sz="1400" b="0" i="0" u="none" strike="noStrike" cap="none" normalizeH="0" baseline="0">
                        <a:ln>
                          <a:noFill/>
                        </a:ln>
                        <a:solidFill>
                          <a:schemeClr val="tx1"/>
                        </a:solidFill>
                        <a:effectLst/>
                        <a:latin typeface="Helvetica" pitchFamily="34" charset="0"/>
                      </a:endParaRPr>
                    </a:p>
                  </a:txBody>
                  <a:tcPr marT="45704" marB="45704" anchor="ctr" horzOverflow="overflow"/>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400" u="none" strike="noStrike" cap="none" normalizeH="0" baseline="0" dirty="0">
                          <a:ln>
                            <a:noFill/>
                          </a:ln>
                          <a:effectLst/>
                        </a:rPr>
                        <a:t>IP Address</a:t>
                      </a:r>
                      <a:endParaRPr kumimoji="1" lang="en-US" sz="1400" b="0" i="0" u="none" strike="noStrike" cap="none" normalizeH="0" baseline="0" dirty="0">
                        <a:ln>
                          <a:noFill/>
                        </a:ln>
                        <a:solidFill>
                          <a:schemeClr val="tx1"/>
                        </a:solidFill>
                        <a:effectLst/>
                        <a:latin typeface="Helvetica" pitchFamily="34" charset="0"/>
                      </a:endParaRPr>
                    </a:p>
                  </a:txBody>
                  <a:tcPr marT="45704" marB="45704" anchor="ctr" horzOverflow="overflow"/>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400" u="none" strike="noStrike" cap="none" normalizeH="0" baseline="0">
                          <a:ln>
                            <a:noFill/>
                          </a:ln>
                          <a:effectLst/>
                        </a:rPr>
                        <a:t>TTL</a:t>
                      </a:r>
                      <a:endParaRPr kumimoji="1" lang="en-US" sz="1400" b="0" i="0" u="none" strike="noStrike" cap="none" normalizeH="0" baseline="0">
                        <a:ln>
                          <a:noFill/>
                        </a:ln>
                        <a:solidFill>
                          <a:schemeClr val="tx1"/>
                        </a:solidFill>
                        <a:effectLst/>
                        <a:latin typeface="Helvetica" pitchFamily="34" charset="0"/>
                      </a:endParaRPr>
                    </a:p>
                  </a:txBody>
                  <a:tcPr marT="45704" marB="45704" anchor="ctr" horzOverflow="overflow"/>
                </a:tc>
                <a:extLst>
                  <a:ext uri="{0D108BD9-81ED-4DB2-BD59-A6C34878D82A}">
                    <a16:rowId xmlns:a16="http://schemas.microsoft.com/office/drawing/2014/main" val="10001"/>
                  </a:ext>
                </a:extLst>
              </a:tr>
              <a:tr h="45101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1400" u="none" strike="noStrike" cap="none" normalizeH="0" baseline="0" dirty="0">
                          <a:ln>
                            <a:noFill/>
                          </a:ln>
                          <a:effectLst/>
                        </a:rPr>
                        <a:t>Lect.nos.com</a:t>
                      </a:r>
                      <a:endParaRPr kumimoji="1" lang="en-US" sz="1400" b="1" i="0" u="none" strike="noStrike" cap="none" normalizeH="0" baseline="0" dirty="0">
                        <a:ln>
                          <a:noFill/>
                        </a:ln>
                        <a:solidFill>
                          <a:schemeClr val="tx1"/>
                        </a:solidFill>
                        <a:effectLst/>
                        <a:latin typeface="Helvetica" pitchFamily="34" charset="0"/>
                      </a:endParaRPr>
                    </a:p>
                  </a:txBody>
                  <a:tcPr marT="45704" marB="45704" anchor="ctr" horzOverflow="overflow"/>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400" u="none" strike="noStrike" cap="none" normalizeH="0" baseline="0" dirty="0">
                          <a:ln>
                            <a:noFill/>
                          </a:ln>
                          <a:effectLst/>
                        </a:rPr>
                        <a:t>10.1.1.10</a:t>
                      </a:r>
                      <a:endParaRPr kumimoji="1" lang="en-US" sz="1400" b="1" i="0" u="none" strike="noStrike" cap="none" normalizeH="0" baseline="0" dirty="0">
                        <a:ln>
                          <a:noFill/>
                        </a:ln>
                        <a:solidFill>
                          <a:schemeClr val="tx1"/>
                        </a:solidFill>
                        <a:effectLst/>
                        <a:latin typeface="Helvetica" pitchFamily="34" charset="0"/>
                      </a:endParaRPr>
                    </a:p>
                  </a:txBody>
                  <a:tcPr marT="45704" marB="45704" anchor="ctr" horzOverflow="overflow"/>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400" u="none" strike="noStrike" cap="none" normalizeH="0" baseline="0" dirty="0">
                          <a:ln>
                            <a:noFill/>
                          </a:ln>
                          <a:effectLst/>
                        </a:rPr>
                        <a:t>28 second</a:t>
                      </a:r>
                      <a:endParaRPr kumimoji="1" lang="en-US" sz="1400" b="1" i="0" u="none" strike="noStrike" cap="none" normalizeH="0" baseline="0" dirty="0">
                        <a:ln>
                          <a:noFill/>
                        </a:ln>
                        <a:solidFill>
                          <a:schemeClr val="tx1"/>
                        </a:solidFill>
                        <a:effectLst/>
                        <a:latin typeface="Helvetica" pitchFamily="34" charset="0"/>
                      </a:endParaRPr>
                    </a:p>
                  </a:txBody>
                  <a:tcPr marT="45704" marB="45704" anchor="ctr" horzOverflow="overflow"/>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34957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66866" y="1493058"/>
            <a:ext cx="9064124" cy="4092947"/>
          </a:xfrm>
          <a:prstGeom prst="rect">
            <a:avLst/>
          </a:prstGeom>
        </p:spPr>
      </p:pic>
      <p:sp>
        <p:nvSpPr>
          <p:cNvPr id="2" name="Title 1"/>
          <p:cNvSpPr>
            <a:spLocks noGrp="1"/>
          </p:cNvSpPr>
          <p:nvPr>
            <p:ph type="title"/>
          </p:nvPr>
        </p:nvSpPr>
        <p:spPr>
          <a:xfrm>
            <a:off x="0" y="0"/>
            <a:ext cx="6149052" cy="566505"/>
          </a:xfrm>
        </p:spPr>
        <p:txBody>
          <a:bodyPr>
            <a:noAutofit/>
          </a:bodyPr>
          <a:lstStyle/>
          <a:p>
            <a:pPr algn="l"/>
            <a:r>
              <a:rPr lang="en-US" sz="3200" dirty="0">
                <a:solidFill>
                  <a:schemeClr val="accent1">
                    <a:lumMod val="50000"/>
                  </a:schemeClr>
                </a:solidFill>
              </a:rPr>
              <a:t>DOMAIN NAME SYSTEM: zones</a:t>
            </a:r>
            <a:endParaRPr lang="en-GB" sz="3200" dirty="0">
              <a:solidFill>
                <a:schemeClr val="accent1">
                  <a:lumMod val="50000"/>
                </a:schemeClr>
              </a:solidFill>
            </a:endParaRPr>
          </a:p>
        </p:txBody>
      </p:sp>
      <p:sp>
        <p:nvSpPr>
          <p:cNvPr id="5" name="Rectangle 4"/>
          <p:cNvSpPr/>
          <p:nvPr/>
        </p:nvSpPr>
        <p:spPr>
          <a:xfrm>
            <a:off x="324833" y="723042"/>
            <a:ext cx="11160496" cy="923330"/>
          </a:xfrm>
          <a:prstGeom prst="rect">
            <a:avLst/>
          </a:prstGeom>
        </p:spPr>
        <p:txBody>
          <a:bodyPr wrap="square">
            <a:spAutoFit/>
          </a:bodyPr>
          <a:lstStyle/>
          <a:p>
            <a:pPr marL="285750" indent="-285750" algn="just">
              <a:buFont typeface="Courier New" panose="02070309020205020404" pitchFamily="49" charset="0"/>
              <a:buChar char="o"/>
            </a:pPr>
            <a:r>
              <a:rPr lang="en-GB" altLang="en-US" dirty="0"/>
              <a:t>Zone file is the </a:t>
            </a:r>
            <a:r>
              <a:rPr lang="en-GB" altLang="en-US" b="1" dirty="0"/>
              <a:t>file on the DNS servers hard drive </a:t>
            </a:r>
            <a:r>
              <a:rPr lang="en-GB" altLang="en-US" dirty="0"/>
              <a:t>that contains all the information for a zone and the resource records contained therein. It is an ASCII file if not using Active Directory. </a:t>
            </a:r>
          </a:p>
          <a:p>
            <a:pPr marL="285750" indent="-285750" algn="just">
              <a:buFont typeface="Courier New" panose="02070309020205020404" pitchFamily="49" charset="0"/>
              <a:buChar char="o"/>
            </a:pPr>
            <a:r>
              <a:rPr lang="en-GB" altLang="en-US" dirty="0"/>
              <a:t>Each zone has its own zone file (when not using Active Directory)</a:t>
            </a:r>
          </a:p>
        </p:txBody>
      </p:sp>
    </p:spTree>
    <p:extLst>
      <p:ext uri="{BB962C8B-B14F-4D97-AF65-F5344CB8AC3E}">
        <p14:creationId xmlns:p14="http://schemas.microsoft.com/office/powerpoint/2010/main" val="2781069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605"/>
            <a:ext cx="5643181" cy="573153"/>
          </a:xfrm>
        </p:spPr>
        <p:txBody>
          <a:bodyPr>
            <a:noAutofit/>
          </a:bodyPr>
          <a:lstStyle/>
          <a:p>
            <a:pPr algn="l"/>
            <a:r>
              <a:rPr lang="en-US" sz="3200" dirty="0">
                <a:solidFill>
                  <a:schemeClr val="accent1">
                    <a:lumMod val="50000"/>
                  </a:schemeClr>
                </a:solidFill>
              </a:rPr>
              <a:t>DOMAIN NAME SYSTEM: zones</a:t>
            </a:r>
            <a:endParaRPr lang="en-GB" sz="3200" dirty="0">
              <a:solidFill>
                <a:schemeClr val="accent1">
                  <a:lumMod val="50000"/>
                </a:schemeClr>
              </a:solidFill>
            </a:endParaRPr>
          </a:p>
        </p:txBody>
      </p:sp>
      <p:grpSp>
        <p:nvGrpSpPr>
          <p:cNvPr id="3" name="Group 2">
            <a:extLst>
              <a:ext uri="{FF2B5EF4-FFF2-40B4-BE49-F238E27FC236}">
                <a16:creationId xmlns:a16="http://schemas.microsoft.com/office/drawing/2014/main" id="{0167E89F-7256-4E87-A100-90D9CFCB0B75}"/>
              </a:ext>
            </a:extLst>
          </p:cNvPr>
          <p:cNvGrpSpPr/>
          <p:nvPr/>
        </p:nvGrpSpPr>
        <p:grpSpPr>
          <a:xfrm>
            <a:off x="2222069" y="745858"/>
            <a:ext cx="8826500" cy="4803607"/>
            <a:chOff x="3327388" y="554940"/>
            <a:chExt cx="8826500" cy="4803607"/>
          </a:xfrm>
        </p:grpSpPr>
        <p:sp>
          <p:nvSpPr>
            <p:cNvPr id="99" name="Text Box 36"/>
            <p:cNvSpPr txBox="1">
              <a:spLocks noChangeArrowheads="1"/>
            </p:cNvSpPr>
            <p:nvPr/>
          </p:nvSpPr>
          <p:spPr bwMode="auto">
            <a:xfrm>
              <a:off x="4556618" y="94430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spcBef>
                  <a:spcPct val="50000"/>
                </a:spcBef>
              </a:pPr>
              <a:endParaRPr lang="en-GB" altLang="en-US"/>
            </a:p>
          </p:txBody>
        </p:sp>
        <p:grpSp>
          <p:nvGrpSpPr>
            <p:cNvPr id="29" name="Group 4"/>
            <p:cNvGrpSpPr>
              <a:grpSpLocks/>
            </p:cNvGrpSpPr>
            <p:nvPr/>
          </p:nvGrpSpPr>
          <p:grpSpPr bwMode="auto">
            <a:xfrm>
              <a:off x="3805243" y="554940"/>
              <a:ext cx="8051800" cy="4660900"/>
              <a:chOff x="367" y="872"/>
              <a:chExt cx="5072" cy="2936"/>
            </a:xfrm>
          </p:grpSpPr>
          <p:sp>
            <p:nvSpPr>
              <p:cNvPr id="30" name="Oval 5"/>
              <p:cNvSpPr>
                <a:spLocks noChangeArrowheads="1"/>
              </p:cNvSpPr>
              <p:nvPr/>
            </p:nvSpPr>
            <p:spPr bwMode="auto">
              <a:xfrm rot="-3105645">
                <a:off x="3455" y="1384"/>
                <a:ext cx="1198" cy="2770"/>
              </a:xfrm>
              <a:prstGeom prst="ellipse">
                <a:avLst/>
              </a:prstGeom>
              <a:solidFill>
                <a:schemeClr val="accent2">
                  <a:alpha val="70195"/>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1" name="Line 6"/>
              <p:cNvSpPr>
                <a:spLocks noChangeShapeType="1"/>
              </p:cNvSpPr>
              <p:nvPr/>
            </p:nvSpPr>
            <p:spPr bwMode="auto">
              <a:xfrm>
                <a:off x="2008" y="1506"/>
                <a:ext cx="973" cy="580"/>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32" name="Oval 7"/>
              <p:cNvSpPr>
                <a:spLocks noChangeArrowheads="1"/>
              </p:cNvSpPr>
              <p:nvPr/>
            </p:nvSpPr>
            <p:spPr bwMode="auto">
              <a:xfrm>
                <a:off x="1392" y="2805"/>
                <a:ext cx="1003" cy="1003"/>
              </a:xfrm>
              <a:prstGeom prst="ellipse">
                <a:avLst/>
              </a:prstGeom>
              <a:solidFill>
                <a:schemeClr val="accent2">
                  <a:alpha val="70195"/>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3" name="Oval 8"/>
              <p:cNvSpPr>
                <a:spLocks noChangeArrowheads="1"/>
              </p:cNvSpPr>
              <p:nvPr/>
            </p:nvSpPr>
            <p:spPr bwMode="auto">
              <a:xfrm>
                <a:off x="2431" y="2805"/>
                <a:ext cx="1003" cy="1003"/>
              </a:xfrm>
              <a:prstGeom prst="ellipse">
                <a:avLst/>
              </a:prstGeom>
              <a:solidFill>
                <a:schemeClr val="accent2">
                  <a:alpha val="70195"/>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4" name="Line 9"/>
              <p:cNvSpPr>
                <a:spLocks noChangeShapeType="1"/>
              </p:cNvSpPr>
              <p:nvPr/>
            </p:nvSpPr>
            <p:spPr bwMode="auto">
              <a:xfrm flipH="1">
                <a:off x="1111" y="1506"/>
                <a:ext cx="743" cy="441"/>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35" name="Line 10"/>
              <p:cNvSpPr>
                <a:spLocks noChangeShapeType="1"/>
              </p:cNvSpPr>
              <p:nvPr/>
            </p:nvSpPr>
            <p:spPr bwMode="auto">
              <a:xfrm>
                <a:off x="1915" y="1540"/>
                <a:ext cx="0" cy="350"/>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36" name="Oval 11"/>
              <p:cNvSpPr>
                <a:spLocks noChangeArrowheads="1"/>
              </p:cNvSpPr>
              <p:nvPr/>
            </p:nvSpPr>
            <p:spPr bwMode="auto">
              <a:xfrm>
                <a:off x="1456" y="872"/>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000" dirty="0" err="1">
                    <a:latin typeface="Arial Narrow" panose="020B0606020202030204" pitchFamily="34" charset="0"/>
                  </a:rPr>
                  <a:t>nos</a:t>
                </a:r>
                <a:endParaRPr lang="en-US" altLang="en-US" sz="2000" dirty="0">
                  <a:latin typeface="Arial Narrow" panose="020B0606020202030204" pitchFamily="34" charset="0"/>
                </a:endParaRPr>
              </a:p>
            </p:txBody>
          </p:sp>
          <p:sp>
            <p:nvSpPr>
              <p:cNvPr id="37" name="Oval 12"/>
              <p:cNvSpPr>
                <a:spLocks noChangeArrowheads="1"/>
              </p:cNvSpPr>
              <p:nvPr/>
            </p:nvSpPr>
            <p:spPr bwMode="auto">
              <a:xfrm>
                <a:off x="1434" y="1896"/>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000" dirty="0">
                    <a:latin typeface="Arial Narrow" panose="020B0606020202030204" pitchFamily="34" charset="0"/>
                  </a:rPr>
                  <a:t>batch2</a:t>
                </a:r>
              </a:p>
            </p:txBody>
          </p:sp>
          <p:sp>
            <p:nvSpPr>
              <p:cNvPr id="38" name="Oval 13"/>
              <p:cNvSpPr>
                <a:spLocks noChangeArrowheads="1"/>
              </p:cNvSpPr>
              <p:nvPr/>
            </p:nvSpPr>
            <p:spPr bwMode="auto">
              <a:xfrm>
                <a:off x="367" y="1887"/>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000" dirty="0">
                    <a:latin typeface="Arial Narrow" panose="020B0606020202030204" pitchFamily="34" charset="0"/>
                  </a:rPr>
                  <a:t>batch1</a:t>
                </a:r>
              </a:p>
            </p:txBody>
          </p:sp>
          <p:sp>
            <p:nvSpPr>
              <p:cNvPr id="39" name="Line 14"/>
              <p:cNvSpPr>
                <a:spLocks noChangeShapeType="1"/>
              </p:cNvSpPr>
              <p:nvPr/>
            </p:nvSpPr>
            <p:spPr bwMode="auto">
              <a:xfrm flipH="1">
                <a:off x="2089" y="2469"/>
                <a:ext cx="1180" cy="639"/>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40" name="Line 15"/>
              <p:cNvSpPr>
                <a:spLocks noChangeShapeType="1"/>
              </p:cNvSpPr>
              <p:nvPr/>
            </p:nvSpPr>
            <p:spPr bwMode="auto">
              <a:xfrm flipH="1">
                <a:off x="3116" y="2520"/>
                <a:ext cx="230" cy="540"/>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41" name="Oval 16"/>
              <p:cNvSpPr>
                <a:spLocks noChangeArrowheads="1"/>
              </p:cNvSpPr>
              <p:nvPr/>
            </p:nvSpPr>
            <p:spPr bwMode="auto">
              <a:xfrm>
                <a:off x="2474" y="2955"/>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000" dirty="0">
                    <a:latin typeface="Arial Narrow" panose="020B0606020202030204" pitchFamily="34" charset="0"/>
                  </a:rPr>
                  <a:t>ppt</a:t>
                </a:r>
              </a:p>
            </p:txBody>
          </p:sp>
          <p:sp>
            <p:nvSpPr>
              <p:cNvPr id="42" name="Oval 17"/>
              <p:cNvSpPr>
                <a:spLocks noChangeArrowheads="1"/>
              </p:cNvSpPr>
              <p:nvPr/>
            </p:nvSpPr>
            <p:spPr bwMode="auto">
              <a:xfrm>
                <a:off x="1427" y="2955"/>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000" dirty="0" err="1">
                    <a:latin typeface="Arial Narrow" panose="020B0606020202030204" pitchFamily="34" charset="0"/>
                  </a:rPr>
                  <a:t>resourcefile</a:t>
                </a:r>
                <a:endParaRPr lang="en-US" altLang="en-US" sz="2000" dirty="0">
                  <a:latin typeface="Arial Narrow" panose="020B0606020202030204" pitchFamily="34" charset="0"/>
                </a:endParaRPr>
              </a:p>
            </p:txBody>
          </p:sp>
          <p:sp>
            <p:nvSpPr>
              <p:cNvPr id="43" name="Line 18"/>
              <p:cNvSpPr>
                <a:spLocks noChangeShapeType="1"/>
              </p:cNvSpPr>
              <p:nvPr/>
            </p:nvSpPr>
            <p:spPr bwMode="auto">
              <a:xfrm>
                <a:off x="3489" y="2494"/>
                <a:ext cx="973" cy="580"/>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44" name="Oval 19"/>
              <p:cNvSpPr>
                <a:spLocks noChangeArrowheads="1"/>
              </p:cNvSpPr>
              <p:nvPr/>
            </p:nvSpPr>
            <p:spPr bwMode="auto">
              <a:xfrm>
                <a:off x="4181" y="2955"/>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000" dirty="0">
                    <a:latin typeface="Arial Narrow" panose="020B0606020202030204" pitchFamily="34" charset="0"/>
                  </a:rPr>
                  <a:t>assessment</a:t>
                </a:r>
              </a:p>
            </p:txBody>
          </p:sp>
          <p:sp>
            <p:nvSpPr>
              <p:cNvPr id="45" name="Oval 20"/>
              <p:cNvSpPr>
                <a:spLocks noChangeArrowheads="1"/>
              </p:cNvSpPr>
              <p:nvPr/>
            </p:nvSpPr>
            <p:spPr bwMode="auto">
              <a:xfrm>
                <a:off x="2950" y="1873"/>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000" dirty="0">
                    <a:latin typeface="Arial Narrow" panose="020B0606020202030204" pitchFamily="34" charset="0"/>
                  </a:rPr>
                  <a:t>lecture</a:t>
                </a:r>
              </a:p>
            </p:txBody>
          </p:sp>
        </p:grpSp>
        <p:sp>
          <p:nvSpPr>
            <p:cNvPr id="46" name="Text Box 21"/>
            <p:cNvSpPr txBox="1">
              <a:spLocks noChangeArrowheads="1"/>
            </p:cNvSpPr>
            <p:nvPr/>
          </p:nvSpPr>
          <p:spPr bwMode="auto">
            <a:xfrm>
              <a:off x="8291500" y="4961672"/>
              <a:ext cx="857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Zones</a:t>
              </a:r>
            </a:p>
          </p:txBody>
        </p:sp>
        <p:sp>
          <p:nvSpPr>
            <p:cNvPr id="47" name="Line 22"/>
            <p:cNvSpPr>
              <a:spLocks noChangeShapeType="1"/>
            </p:cNvSpPr>
            <p:nvPr/>
          </p:nvSpPr>
          <p:spPr bwMode="auto">
            <a:xfrm flipH="1" flipV="1">
              <a:off x="6884975" y="4814035"/>
              <a:ext cx="1119188" cy="3206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48" name="Line 23"/>
            <p:cNvSpPr>
              <a:spLocks noChangeShapeType="1"/>
            </p:cNvSpPr>
            <p:nvPr/>
          </p:nvSpPr>
          <p:spPr bwMode="auto">
            <a:xfrm flipH="1" flipV="1">
              <a:off x="8405800" y="4755297"/>
              <a:ext cx="204788" cy="1682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49" name="Line 24"/>
            <p:cNvSpPr>
              <a:spLocks noChangeShapeType="1"/>
            </p:cNvSpPr>
            <p:nvPr/>
          </p:nvSpPr>
          <p:spPr bwMode="auto">
            <a:xfrm flipV="1">
              <a:off x="8874113" y="4264760"/>
              <a:ext cx="555625" cy="76041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0" name="Text Box 25"/>
            <p:cNvSpPr txBox="1">
              <a:spLocks noChangeArrowheads="1"/>
            </p:cNvSpPr>
            <p:nvPr/>
          </p:nvSpPr>
          <p:spPr bwMode="auto">
            <a:xfrm>
              <a:off x="9718663" y="1554897"/>
              <a:ext cx="243522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GB" altLang="en-US" dirty="0"/>
                <a:t>One zone multiple domains</a:t>
              </a:r>
            </a:p>
            <a:p>
              <a:pPr algn="l"/>
              <a:r>
                <a:rPr lang="en-GB" altLang="en-US" dirty="0">
                  <a:sym typeface="Wingdings" panose="05000000000000000000" pitchFamily="2" charset="2"/>
                </a:rPr>
                <a:t>DNS Server can also manage multiple zones</a:t>
              </a:r>
              <a:endParaRPr lang="en-GB" altLang="en-US" dirty="0"/>
            </a:p>
          </p:txBody>
        </p:sp>
        <p:sp>
          <p:nvSpPr>
            <p:cNvPr id="51" name="Line 26"/>
            <p:cNvSpPr>
              <a:spLocks noChangeShapeType="1"/>
            </p:cNvSpPr>
            <p:nvPr/>
          </p:nvSpPr>
          <p:spPr bwMode="auto">
            <a:xfrm flipH="1">
              <a:off x="9182088" y="1937485"/>
              <a:ext cx="569912" cy="5349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2" name="Line 27"/>
            <p:cNvSpPr>
              <a:spLocks noChangeShapeType="1"/>
            </p:cNvSpPr>
            <p:nvPr/>
          </p:nvSpPr>
          <p:spPr bwMode="auto">
            <a:xfrm flipH="1">
              <a:off x="10694975" y="2837597"/>
              <a:ext cx="206375" cy="9366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3" name="Text Box 29"/>
            <p:cNvSpPr txBox="1">
              <a:spLocks noChangeArrowheads="1"/>
            </p:cNvSpPr>
            <p:nvPr/>
          </p:nvSpPr>
          <p:spPr bwMode="auto">
            <a:xfrm>
              <a:off x="3536938" y="616685"/>
              <a:ext cx="1149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Domains</a:t>
              </a:r>
            </a:p>
          </p:txBody>
        </p:sp>
        <p:sp>
          <p:nvSpPr>
            <p:cNvPr id="54" name="Line 30"/>
            <p:cNvSpPr>
              <a:spLocks noChangeShapeType="1"/>
            </p:cNvSpPr>
            <p:nvPr/>
          </p:nvSpPr>
          <p:spPr bwMode="auto">
            <a:xfrm>
              <a:off x="4192575" y="1111985"/>
              <a:ext cx="190500" cy="841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5" name="Line 31"/>
            <p:cNvSpPr>
              <a:spLocks noChangeShapeType="1"/>
            </p:cNvSpPr>
            <p:nvPr/>
          </p:nvSpPr>
          <p:spPr bwMode="auto">
            <a:xfrm flipV="1">
              <a:off x="4806938" y="724635"/>
              <a:ext cx="730250" cy="650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6" name="Text Box 32"/>
            <p:cNvSpPr txBox="1">
              <a:spLocks noChangeArrowheads="1"/>
            </p:cNvSpPr>
            <p:nvPr/>
          </p:nvSpPr>
          <p:spPr bwMode="auto">
            <a:xfrm>
              <a:off x="3327388" y="3618647"/>
              <a:ext cx="2103437"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Each Active Directory domain needs its own zone (use the same name for DNS domain)</a:t>
              </a:r>
              <a:endParaRPr lang="en-US" altLang="en-US"/>
            </a:p>
          </p:txBody>
        </p:sp>
      </p:grpSp>
    </p:spTree>
    <p:extLst>
      <p:ext uri="{BB962C8B-B14F-4D97-AF65-F5344CB8AC3E}">
        <p14:creationId xmlns:p14="http://schemas.microsoft.com/office/powerpoint/2010/main" val="2561831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743"/>
            <a:ext cx="10435611" cy="530252"/>
          </a:xfrm>
        </p:spPr>
        <p:txBody>
          <a:bodyPr>
            <a:noAutofit/>
          </a:bodyPr>
          <a:lstStyle/>
          <a:p>
            <a:r>
              <a:rPr lang="en-US" sz="3200" dirty="0">
                <a:solidFill>
                  <a:schemeClr val="accent1">
                    <a:lumMod val="50000"/>
                  </a:schemeClr>
                </a:solidFill>
              </a:rPr>
              <a:t>DOMAIN NAME SYSTEM: zones</a:t>
            </a:r>
            <a:endParaRPr lang="en-GB" sz="3200" dirty="0">
              <a:solidFill>
                <a:schemeClr val="accent1">
                  <a:lumMod val="50000"/>
                </a:schemeClr>
              </a:solidFill>
            </a:endParaRPr>
          </a:p>
        </p:txBody>
      </p:sp>
      <p:pic>
        <p:nvPicPr>
          <p:cNvPr id="6" name="Picture 5"/>
          <p:cNvPicPr>
            <a:picLocks noChangeAspect="1"/>
          </p:cNvPicPr>
          <p:nvPr/>
        </p:nvPicPr>
        <p:blipFill>
          <a:blip r:embed="rId2"/>
          <a:stretch>
            <a:fillRect/>
          </a:stretch>
        </p:blipFill>
        <p:spPr>
          <a:xfrm>
            <a:off x="4481869" y="3087138"/>
            <a:ext cx="7547449" cy="2432877"/>
          </a:xfrm>
          <a:prstGeom prst="rect">
            <a:avLst/>
          </a:prstGeom>
        </p:spPr>
      </p:pic>
      <p:sp>
        <p:nvSpPr>
          <p:cNvPr id="10" name="Text Box 24"/>
          <p:cNvSpPr txBox="1">
            <a:spLocks noChangeArrowheads="1"/>
          </p:cNvSpPr>
          <p:nvPr/>
        </p:nvSpPr>
        <p:spPr bwMode="auto">
          <a:xfrm>
            <a:off x="3467456" y="3117615"/>
            <a:ext cx="10144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b="0" dirty="0">
                <a:latin typeface="Arial Narrow" panose="020B0606020202030204" pitchFamily="34" charset="0"/>
              </a:rPr>
              <a:t>Read/Write</a:t>
            </a:r>
          </a:p>
        </p:txBody>
      </p:sp>
      <p:sp>
        <p:nvSpPr>
          <p:cNvPr id="11" name="Text Box 28"/>
          <p:cNvSpPr txBox="1">
            <a:spLocks noChangeArrowheads="1"/>
          </p:cNvSpPr>
          <p:nvPr/>
        </p:nvSpPr>
        <p:spPr bwMode="auto">
          <a:xfrm>
            <a:off x="3502382" y="3770862"/>
            <a:ext cx="9794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b="0" dirty="0">
                <a:latin typeface="Arial Narrow" panose="020B0606020202030204" pitchFamily="34" charset="0"/>
              </a:rPr>
              <a:t>Read-Only</a:t>
            </a:r>
          </a:p>
        </p:txBody>
      </p:sp>
      <p:sp>
        <p:nvSpPr>
          <p:cNvPr id="12" name="Text Box 32"/>
          <p:cNvSpPr txBox="1">
            <a:spLocks noChangeArrowheads="1"/>
          </p:cNvSpPr>
          <p:nvPr/>
        </p:nvSpPr>
        <p:spPr bwMode="auto">
          <a:xfrm>
            <a:off x="2499244" y="4424109"/>
            <a:ext cx="19826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b="0" dirty="0">
                <a:latin typeface="Arial Narrow" panose="020B0606020202030204" pitchFamily="34" charset="0"/>
              </a:rPr>
              <a:t>Copy of Limited records</a:t>
            </a:r>
          </a:p>
        </p:txBody>
      </p:sp>
      <p:sp>
        <p:nvSpPr>
          <p:cNvPr id="16" name="Text Box 7"/>
          <p:cNvSpPr txBox="1">
            <a:spLocks noChangeArrowheads="1"/>
          </p:cNvSpPr>
          <p:nvPr/>
        </p:nvSpPr>
        <p:spPr bwMode="auto">
          <a:xfrm>
            <a:off x="310805" y="5411992"/>
            <a:ext cx="16516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200" dirty="0">
                <a:latin typeface="Arial Narrow" panose="020B0606020202030204" pitchFamily="34" charset="0"/>
              </a:rPr>
              <a:t>Primary &amp; Master Server</a:t>
            </a:r>
          </a:p>
        </p:txBody>
      </p:sp>
      <p:grpSp>
        <p:nvGrpSpPr>
          <p:cNvPr id="3" name="Group 2">
            <a:extLst>
              <a:ext uri="{FF2B5EF4-FFF2-40B4-BE49-F238E27FC236}">
                <a16:creationId xmlns:a16="http://schemas.microsoft.com/office/drawing/2014/main" id="{B364240C-DFC1-4EFB-A11C-4A2C16AF87D4}"/>
              </a:ext>
            </a:extLst>
          </p:cNvPr>
          <p:cNvGrpSpPr/>
          <p:nvPr/>
        </p:nvGrpSpPr>
        <p:grpSpPr>
          <a:xfrm>
            <a:off x="240123" y="889907"/>
            <a:ext cx="2306622" cy="4455416"/>
            <a:chOff x="227523" y="1095076"/>
            <a:chExt cx="2306622" cy="4455416"/>
          </a:xfrm>
        </p:grpSpPr>
        <p:grpSp>
          <p:nvGrpSpPr>
            <p:cNvPr id="7" name="Group 21"/>
            <p:cNvGrpSpPr>
              <a:grpSpLocks/>
            </p:cNvGrpSpPr>
            <p:nvPr/>
          </p:nvGrpSpPr>
          <p:grpSpPr bwMode="auto">
            <a:xfrm>
              <a:off x="267634" y="1095076"/>
              <a:ext cx="1176338" cy="992188"/>
              <a:chOff x="786" y="1172"/>
              <a:chExt cx="945" cy="797"/>
            </a:xfrm>
          </p:grpSpPr>
          <p:pic>
            <p:nvPicPr>
              <p:cNvPr id="8" name="Picture 22"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 y="1172"/>
                <a:ext cx="678" cy="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3" descr="Database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2" y="1612"/>
                <a:ext cx="429" cy="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Text Box 6"/>
            <p:cNvSpPr txBox="1">
              <a:spLocks noChangeArrowheads="1"/>
            </p:cNvSpPr>
            <p:nvPr/>
          </p:nvSpPr>
          <p:spPr bwMode="auto">
            <a:xfrm>
              <a:off x="1097534" y="1303293"/>
              <a:ext cx="14366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400" dirty="0">
                  <a:latin typeface="Arial Narrow" panose="020B0606020202030204" pitchFamily="34" charset="0"/>
                </a:rPr>
                <a:t>Secondary Server</a:t>
              </a:r>
            </a:p>
          </p:txBody>
        </p:sp>
        <p:sp>
          <p:nvSpPr>
            <p:cNvPr id="24" name="Line 15"/>
            <p:cNvSpPr>
              <a:spLocks noChangeShapeType="1"/>
            </p:cNvSpPr>
            <p:nvPr/>
          </p:nvSpPr>
          <p:spPr bwMode="auto">
            <a:xfrm flipH="1">
              <a:off x="352328" y="2433881"/>
              <a:ext cx="14302" cy="1769691"/>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28" name="AutoShape 19"/>
            <p:cNvSpPr>
              <a:spLocks noChangeArrowheads="1"/>
            </p:cNvSpPr>
            <p:nvPr/>
          </p:nvSpPr>
          <p:spPr bwMode="auto">
            <a:xfrm>
              <a:off x="227523" y="2148232"/>
              <a:ext cx="278214" cy="318162"/>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1600" dirty="0">
                  <a:solidFill>
                    <a:srgbClr val="990033"/>
                  </a:solidFill>
                  <a:latin typeface="Arial Narrow" pitchFamily="34" charset="0"/>
                </a:rPr>
                <a:t>1</a:t>
              </a:r>
            </a:p>
          </p:txBody>
        </p:sp>
        <p:grpSp>
          <p:nvGrpSpPr>
            <p:cNvPr id="33" name="Group 21"/>
            <p:cNvGrpSpPr>
              <a:grpSpLocks/>
            </p:cNvGrpSpPr>
            <p:nvPr/>
          </p:nvGrpSpPr>
          <p:grpSpPr bwMode="auto">
            <a:xfrm>
              <a:off x="298205" y="4558304"/>
              <a:ext cx="1176338" cy="992188"/>
              <a:chOff x="786" y="1172"/>
              <a:chExt cx="945" cy="797"/>
            </a:xfrm>
          </p:grpSpPr>
          <p:pic>
            <p:nvPicPr>
              <p:cNvPr id="34" name="Picture 22"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 y="1172"/>
                <a:ext cx="678" cy="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3" descr="Database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2" y="1612"/>
                <a:ext cx="429" cy="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 name="Line 15"/>
            <p:cNvSpPr>
              <a:spLocks noChangeShapeType="1"/>
            </p:cNvSpPr>
            <p:nvPr/>
          </p:nvSpPr>
          <p:spPr bwMode="auto">
            <a:xfrm flipH="1">
              <a:off x="1241697" y="2466394"/>
              <a:ext cx="14302" cy="1769691"/>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8" name="AutoShape 19"/>
            <p:cNvSpPr>
              <a:spLocks noChangeArrowheads="1"/>
            </p:cNvSpPr>
            <p:nvPr/>
          </p:nvSpPr>
          <p:spPr bwMode="auto">
            <a:xfrm>
              <a:off x="1116892" y="2180745"/>
              <a:ext cx="278214" cy="318162"/>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1600" dirty="0">
                  <a:solidFill>
                    <a:srgbClr val="990033"/>
                  </a:solidFill>
                  <a:latin typeface="Arial Narrow" pitchFamily="34" charset="0"/>
                </a:rPr>
                <a:t>3</a:t>
              </a:r>
            </a:p>
          </p:txBody>
        </p:sp>
        <p:sp>
          <p:nvSpPr>
            <p:cNvPr id="39" name="Line 15"/>
            <p:cNvSpPr>
              <a:spLocks noChangeShapeType="1"/>
            </p:cNvSpPr>
            <p:nvPr/>
          </p:nvSpPr>
          <p:spPr bwMode="auto">
            <a:xfrm flipV="1">
              <a:off x="753032" y="2157641"/>
              <a:ext cx="4192" cy="2311643"/>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40" name="AutoShape 19"/>
            <p:cNvSpPr>
              <a:spLocks noChangeArrowheads="1"/>
            </p:cNvSpPr>
            <p:nvPr/>
          </p:nvSpPr>
          <p:spPr bwMode="auto">
            <a:xfrm>
              <a:off x="613925" y="4183635"/>
              <a:ext cx="278214" cy="318162"/>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1600" dirty="0">
                  <a:solidFill>
                    <a:srgbClr val="990033"/>
                  </a:solidFill>
                  <a:latin typeface="Arial Narrow" pitchFamily="34" charset="0"/>
                </a:rPr>
                <a:t>2</a:t>
              </a:r>
            </a:p>
          </p:txBody>
        </p:sp>
        <p:sp>
          <p:nvSpPr>
            <p:cNvPr id="41" name="Line 15"/>
            <p:cNvSpPr>
              <a:spLocks noChangeShapeType="1"/>
            </p:cNvSpPr>
            <p:nvPr/>
          </p:nvSpPr>
          <p:spPr bwMode="auto">
            <a:xfrm flipV="1">
              <a:off x="1831444" y="2157641"/>
              <a:ext cx="4192" cy="2311643"/>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42" name="AutoShape 19"/>
            <p:cNvSpPr>
              <a:spLocks noChangeArrowheads="1"/>
            </p:cNvSpPr>
            <p:nvPr/>
          </p:nvSpPr>
          <p:spPr bwMode="auto">
            <a:xfrm>
              <a:off x="1692337" y="4183635"/>
              <a:ext cx="278214" cy="318162"/>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1600" dirty="0">
                  <a:solidFill>
                    <a:srgbClr val="990033"/>
                  </a:solidFill>
                  <a:latin typeface="Arial Narrow" pitchFamily="34" charset="0"/>
                </a:rPr>
                <a:t>4</a:t>
              </a:r>
            </a:p>
          </p:txBody>
        </p:sp>
      </p:grpSp>
      <p:grpSp>
        <p:nvGrpSpPr>
          <p:cNvPr id="4" name="Group 3">
            <a:extLst>
              <a:ext uri="{FF2B5EF4-FFF2-40B4-BE49-F238E27FC236}">
                <a16:creationId xmlns:a16="http://schemas.microsoft.com/office/drawing/2014/main" id="{F99FE778-C307-4623-ACF0-21E5EBB89C15}"/>
              </a:ext>
            </a:extLst>
          </p:cNvPr>
          <p:cNvGrpSpPr/>
          <p:nvPr/>
        </p:nvGrpSpPr>
        <p:grpSpPr>
          <a:xfrm>
            <a:off x="2667555" y="711742"/>
            <a:ext cx="4742301" cy="369332"/>
            <a:chOff x="2667555" y="711742"/>
            <a:chExt cx="4742301" cy="369332"/>
          </a:xfrm>
        </p:grpSpPr>
        <p:sp>
          <p:nvSpPr>
            <p:cNvPr id="17" name="Text Box 8"/>
            <p:cNvSpPr txBox="1">
              <a:spLocks noChangeArrowheads="1"/>
            </p:cNvSpPr>
            <p:nvPr/>
          </p:nvSpPr>
          <p:spPr bwMode="auto">
            <a:xfrm>
              <a:off x="5317531" y="714362"/>
              <a:ext cx="20923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dirty="0">
                  <a:latin typeface="Arial Narrow" panose="020B0606020202030204" pitchFamily="34" charset="0"/>
                </a:rPr>
                <a:t>SOA query for a zone</a:t>
              </a:r>
            </a:p>
          </p:txBody>
        </p:sp>
        <p:sp>
          <p:nvSpPr>
            <p:cNvPr id="44" name="Rectangle 43"/>
            <p:cNvSpPr/>
            <p:nvPr/>
          </p:nvSpPr>
          <p:spPr>
            <a:xfrm>
              <a:off x="2667555" y="711742"/>
              <a:ext cx="2526910" cy="369332"/>
            </a:xfrm>
            <a:prstGeom prst="rect">
              <a:avLst/>
            </a:prstGeom>
          </p:spPr>
          <p:txBody>
            <a:bodyPr wrap="none">
              <a:spAutoFit/>
            </a:bodyPr>
            <a:lstStyle/>
            <a:p>
              <a:r>
                <a:rPr lang="en-GB" altLang="en-US" dirty="0"/>
                <a:t>Start Of Authority (SOA) </a:t>
              </a:r>
              <a:endParaRPr lang="en-GB" dirty="0"/>
            </a:p>
          </p:txBody>
        </p:sp>
        <p:sp>
          <p:nvSpPr>
            <p:cNvPr id="45" name="AutoShape 19"/>
            <p:cNvSpPr>
              <a:spLocks noChangeArrowheads="1"/>
            </p:cNvSpPr>
            <p:nvPr/>
          </p:nvSpPr>
          <p:spPr bwMode="auto">
            <a:xfrm>
              <a:off x="5055358" y="729523"/>
              <a:ext cx="278214" cy="318162"/>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1600" dirty="0">
                  <a:solidFill>
                    <a:srgbClr val="990033"/>
                  </a:solidFill>
                  <a:latin typeface="Arial Narrow" pitchFamily="34" charset="0"/>
                </a:rPr>
                <a:t>1</a:t>
              </a:r>
            </a:p>
          </p:txBody>
        </p:sp>
      </p:grpSp>
      <p:grpSp>
        <p:nvGrpSpPr>
          <p:cNvPr id="5" name="Group 4">
            <a:extLst>
              <a:ext uri="{FF2B5EF4-FFF2-40B4-BE49-F238E27FC236}">
                <a16:creationId xmlns:a16="http://schemas.microsoft.com/office/drawing/2014/main" id="{FA8A276E-A38E-4694-9109-2869350503EE}"/>
              </a:ext>
            </a:extLst>
          </p:cNvPr>
          <p:cNvGrpSpPr/>
          <p:nvPr/>
        </p:nvGrpSpPr>
        <p:grpSpPr>
          <a:xfrm>
            <a:off x="7330466" y="1209675"/>
            <a:ext cx="2683851" cy="392452"/>
            <a:chOff x="8067805" y="1491576"/>
            <a:chExt cx="2683851" cy="392452"/>
          </a:xfrm>
        </p:grpSpPr>
        <p:sp>
          <p:nvSpPr>
            <p:cNvPr id="18" name="Text Box 9"/>
            <p:cNvSpPr txBox="1">
              <a:spLocks noChangeArrowheads="1"/>
            </p:cNvSpPr>
            <p:nvPr/>
          </p:nvSpPr>
          <p:spPr bwMode="auto">
            <a:xfrm>
              <a:off x="8067805" y="1517315"/>
              <a:ext cx="2073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dirty="0">
                  <a:latin typeface="Arial Narrow" panose="020B0606020202030204" pitchFamily="34" charset="0"/>
                </a:rPr>
                <a:t>SOA query answered</a:t>
              </a:r>
            </a:p>
          </p:txBody>
        </p:sp>
        <p:sp>
          <p:nvSpPr>
            <p:cNvPr id="46" name="AutoShape 19"/>
            <p:cNvSpPr>
              <a:spLocks noChangeArrowheads="1"/>
            </p:cNvSpPr>
            <p:nvPr/>
          </p:nvSpPr>
          <p:spPr bwMode="auto">
            <a:xfrm>
              <a:off x="10473442" y="1491576"/>
              <a:ext cx="278214" cy="318162"/>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1600" dirty="0">
                  <a:solidFill>
                    <a:srgbClr val="990033"/>
                  </a:solidFill>
                  <a:latin typeface="Arial Narrow" pitchFamily="34" charset="0"/>
                </a:rPr>
                <a:t>2</a:t>
              </a:r>
            </a:p>
          </p:txBody>
        </p:sp>
      </p:grpSp>
      <p:grpSp>
        <p:nvGrpSpPr>
          <p:cNvPr id="13" name="Group 12">
            <a:extLst>
              <a:ext uri="{FF2B5EF4-FFF2-40B4-BE49-F238E27FC236}">
                <a16:creationId xmlns:a16="http://schemas.microsoft.com/office/drawing/2014/main" id="{49BAE4D8-E056-4DF5-AD7F-72AD26F9B3EB}"/>
              </a:ext>
            </a:extLst>
          </p:cNvPr>
          <p:cNvGrpSpPr/>
          <p:nvPr/>
        </p:nvGrpSpPr>
        <p:grpSpPr>
          <a:xfrm>
            <a:off x="5055358" y="1776431"/>
            <a:ext cx="6987936" cy="369332"/>
            <a:chOff x="5039317" y="2007599"/>
            <a:chExt cx="6987936" cy="369332"/>
          </a:xfrm>
        </p:grpSpPr>
        <p:sp>
          <p:nvSpPr>
            <p:cNvPr id="19" name="Text Box 10"/>
            <p:cNvSpPr txBox="1">
              <a:spLocks noChangeArrowheads="1"/>
            </p:cNvSpPr>
            <p:nvPr/>
          </p:nvSpPr>
          <p:spPr bwMode="auto">
            <a:xfrm>
              <a:off x="5317531" y="2007599"/>
              <a:ext cx="67097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dirty="0">
                  <a:latin typeface="Arial Narrow" panose="020B0606020202030204" pitchFamily="34" charset="0"/>
                </a:rPr>
                <a:t>Entire Zone (AXFR) or Incremental Zone Transfer (IXFR) query for a zone</a:t>
              </a:r>
            </a:p>
          </p:txBody>
        </p:sp>
        <p:sp>
          <p:nvSpPr>
            <p:cNvPr id="47" name="AutoShape 19"/>
            <p:cNvSpPr>
              <a:spLocks noChangeArrowheads="1"/>
            </p:cNvSpPr>
            <p:nvPr/>
          </p:nvSpPr>
          <p:spPr bwMode="auto">
            <a:xfrm>
              <a:off x="5039317" y="2008227"/>
              <a:ext cx="278214" cy="318162"/>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1600" dirty="0">
                  <a:solidFill>
                    <a:srgbClr val="990033"/>
                  </a:solidFill>
                  <a:latin typeface="Arial Narrow" pitchFamily="34" charset="0"/>
                </a:rPr>
                <a:t>3</a:t>
              </a:r>
            </a:p>
          </p:txBody>
        </p:sp>
      </p:grpSp>
      <p:grpSp>
        <p:nvGrpSpPr>
          <p:cNvPr id="14" name="Group 13">
            <a:extLst>
              <a:ext uri="{FF2B5EF4-FFF2-40B4-BE49-F238E27FC236}">
                <a16:creationId xmlns:a16="http://schemas.microsoft.com/office/drawing/2014/main" id="{4C911098-9A42-4D47-B8E1-6B0550ADC775}"/>
              </a:ext>
            </a:extLst>
          </p:cNvPr>
          <p:cNvGrpSpPr/>
          <p:nvPr/>
        </p:nvGrpSpPr>
        <p:grpSpPr>
          <a:xfrm>
            <a:off x="2133986" y="2446142"/>
            <a:ext cx="8638827" cy="403059"/>
            <a:chOff x="2133986" y="2446142"/>
            <a:chExt cx="8638827" cy="403059"/>
          </a:xfrm>
        </p:grpSpPr>
        <p:sp>
          <p:nvSpPr>
            <p:cNvPr id="20" name="Text Box 11"/>
            <p:cNvSpPr txBox="1">
              <a:spLocks noChangeArrowheads="1"/>
            </p:cNvSpPr>
            <p:nvPr/>
          </p:nvSpPr>
          <p:spPr bwMode="auto">
            <a:xfrm>
              <a:off x="2133986" y="2446142"/>
              <a:ext cx="8213970" cy="40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lnSpc>
                  <a:spcPct val="125000"/>
                </a:lnSpc>
              </a:pPr>
              <a:r>
                <a:rPr lang="en-US" altLang="en-US" dirty="0">
                  <a:latin typeface="Arial Narrow" panose="020B0606020202030204" pitchFamily="34" charset="0"/>
                </a:rPr>
                <a:t>Entire Zone (AXFR) or Incremental Zone Transfer (IXFR) query answered (zone transfer)</a:t>
              </a:r>
            </a:p>
          </p:txBody>
        </p:sp>
        <p:sp>
          <p:nvSpPr>
            <p:cNvPr id="48" name="AutoShape 19"/>
            <p:cNvSpPr>
              <a:spLocks noChangeArrowheads="1"/>
            </p:cNvSpPr>
            <p:nvPr/>
          </p:nvSpPr>
          <p:spPr bwMode="auto">
            <a:xfrm>
              <a:off x="10494599" y="2506165"/>
              <a:ext cx="278214" cy="318162"/>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lgn="ctr">
                <a:defRPr/>
              </a:pPr>
              <a:r>
                <a:rPr lang="en-US" sz="1600" dirty="0">
                  <a:solidFill>
                    <a:srgbClr val="990033"/>
                  </a:solidFill>
                  <a:latin typeface="Arial Narrow" pitchFamily="34" charset="0"/>
                </a:rPr>
                <a:t>4</a:t>
              </a:r>
            </a:p>
          </p:txBody>
        </p:sp>
      </p:grpSp>
    </p:spTree>
    <p:extLst>
      <p:ext uri="{BB962C8B-B14F-4D97-AF65-F5344CB8AC3E}">
        <p14:creationId xmlns:p14="http://schemas.microsoft.com/office/powerpoint/2010/main" val="22884053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717205" cy="681681"/>
          </a:xfrm>
        </p:spPr>
        <p:txBody>
          <a:bodyPr>
            <a:noAutofit/>
          </a:bodyPr>
          <a:lstStyle/>
          <a:p>
            <a:r>
              <a:rPr lang="en-US" sz="3200" dirty="0">
                <a:solidFill>
                  <a:schemeClr val="accent1">
                    <a:lumMod val="50000"/>
                  </a:schemeClr>
                </a:solidFill>
              </a:rPr>
              <a:t>DOMAIN NAME SYSTEM: DELEGATION</a:t>
            </a:r>
            <a:endParaRPr lang="en-GB" sz="3200" dirty="0">
              <a:solidFill>
                <a:schemeClr val="accent1">
                  <a:lumMod val="50000"/>
                </a:schemeClr>
              </a:solidFill>
            </a:endParaRPr>
          </a:p>
        </p:txBody>
      </p:sp>
      <p:sp>
        <p:nvSpPr>
          <p:cNvPr id="3" name="Content Placeholder 2"/>
          <p:cNvSpPr>
            <a:spLocks noGrp="1"/>
          </p:cNvSpPr>
          <p:nvPr>
            <p:ph idx="1"/>
          </p:nvPr>
        </p:nvSpPr>
        <p:spPr>
          <a:xfrm>
            <a:off x="252306" y="1208960"/>
            <a:ext cx="7837554" cy="2613217"/>
          </a:xfrm>
        </p:spPr>
        <p:txBody>
          <a:bodyPr>
            <a:noAutofit/>
          </a:bodyPr>
          <a:lstStyle/>
          <a:p>
            <a:pPr algn="just">
              <a:lnSpc>
                <a:spcPct val="85000"/>
              </a:lnSpc>
              <a:buFont typeface="Courier New" panose="02070309020205020404" pitchFamily="49" charset="0"/>
              <a:buChar char="o"/>
            </a:pPr>
            <a:r>
              <a:rPr lang="en-US" altLang="en-US" sz="1800" dirty="0">
                <a:latin typeface="+mj-lt"/>
                <a:cs typeface="Arial" panose="020B0604020202020204" pitchFamily="34" charset="0"/>
              </a:rPr>
              <a:t>The administrator, at the nos.com level of the namespace, delegates authority for lect.nos.com and offloads administration of DNS for that part of the namespace.</a:t>
            </a:r>
          </a:p>
          <a:p>
            <a:pPr algn="just">
              <a:lnSpc>
                <a:spcPct val="85000"/>
              </a:lnSpc>
              <a:buFont typeface="Courier New" panose="02070309020205020404" pitchFamily="49" charset="0"/>
              <a:buChar char="o"/>
            </a:pPr>
            <a:endParaRPr lang="en-US" altLang="en-US" sz="1800" dirty="0">
              <a:latin typeface="+mj-lt"/>
              <a:cs typeface="Arial" panose="020B0604020202020204" pitchFamily="34" charset="0"/>
            </a:endParaRPr>
          </a:p>
          <a:p>
            <a:pPr algn="just">
              <a:lnSpc>
                <a:spcPct val="85000"/>
              </a:lnSpc>
              <a:buFont typeface="Courier New" panose="02070309020205020404" pitchFamily="49" charset="0"/>
              <a:buChar char="o"/>
            </a:pPr>
            <a:r>
              <a:rPr lang="en-US" altLang="en-US" sz="1800" dirty="0">
                <a:cs typeface="Arial" panose="020B0604020202020204" pitchFamily="34" charset="0"/>
              </a:rPr>
              <a:t>lect.nos.com </a:t>
            </a:r>
            <a:r>
              <a:rPr lang="en-US" altLang="en-US" sz="1800" dirty="0">
                <a:latin typeface="+mj-lt"/>
                <a:cs typeface="Arial" panose="020B0604020202020204" pitchFamily="34" charset="0"/>
              </a:rPr>
              <a:t>now has its own administrator and DNS server to resolve queries in that part of the namespace/organization</a:t>
            </a:r>
          </a:p>
          <a:p>
            <a:pPr algn="just">
              <a:lnSpc>
                <a:spcPct val="85000"/>
              </a:lnSpc>
              <a:buFont typeface="Courier New" panose="02070309020205020404" pitchFamily="49" charset="0"/>
              <a:buChar char="o"/>
            </a:pPr>
            <a:endParaRPr lang="en-US" altLang="en-US" sz="1800" dirty="0">
              <a:latin typeface="+mj-lt"/>
              <a:cs typeface="Arial" panose="020B0604020202020204" pitchFamily="34" charset="0"/>
            </a:endParaRPr>
          </a:p>
          <a:p>
            <a:pPr algn="just">
              <a:lnSpc>
                <a:spcPct val="85000"/>
              </a:lnSpc>
              <a:buFont typeface="Courier New" panose="02070309020205020404" pitchFamily="49" charset="0"/>
              <a:buChar char="o"/>
            </a:pPr>
            <a:r>
              <a:rPr lang="en-US" altLang="en-US" sz="1800" dirty="0">
                <a:latin typeface="+mj-lt"/>
                <a:cs typeface="Arial" panose="020B0604020202020204" pitchFamily="34" charset="0"/>
              </a:rPr>
              <a:t>Delegation is the process of assigning authority over child domains in your DNS namespace to another entity by adding records in the DNS database </a:t>
            </a:r>
          </a:p>
          <a:p>
            <a:pPr algn="just">
              <a:lnSpc>
                <a:spcPct val="85000"/>
              </a:lnSpc>
              <a:buFont typeface="Courier New" panose="02070309020205020404" pitchFamily="49" charset="0"/>
              <a:buChar char="o"/>
            </a:pPr>
            <a:endParaRPr lang="en-US" altLang="en-US" sz="1800" dirty="0">
              <a:latin typeface="+mj-lt"/>
              <a:cs typeface="Arial" panose="020B0604020202020204" pitchFamily="34" charset="0"/>
            </a:endParaRPr>
          </a:p>
          <a:p>
            <a:pPr algn="just">
              <a:lnSpc>
                <a:spcPct val="85000"/>
              </a:lnSpc>
              <a:buFont typeface="Courier New" panose="02070309020205020404" pitchFamily="49" charset="0"/>
              <a:buChar char="o"/>
            </a:pPr>
            <a:endParaRPr lang="en-US" altLang="en-US" sz="1800" dirty="0">
              <a:latin typeface="+mj-lt"/>
            </a:endParaRPr>
          </a:p>
        </p:txBody>
      </p:sp>
      <p:grpSp>
        <p:nvGrpSpPr>
          <p:cNvPr id="4" name="Group 3">
            <a:extLst>
              <a:ext uri="{FF2B5EF4-FFF2-40B4-BE49-F238E27FC236}">
                <a16:creationId xmlns:a16="http://schemas.microsoft.com/office/drawing/2014/main" id="{345AE29D-8627-4D0D-8EB3-CB247C5CB52A}"/>
              </a:ext>
            </a:extLst>
          </p:cNvPr>
          <p:cNvGrpSpPr/>
          <p:nvPr/>
        </p:nvGrpSpPr>
        <p:grpSpPr>
          <a:xfrm>
            <a:off x="8944657" y="599882"/>
            <a:ext cx="2630487" cy="3525838"/>
            <a:chOff x="8763787" y="1172639"/>
            <a:chExt cx="2630487" cy="3525838"/>
          </a:xfrm>
        </p:grpSpPr>
        <p:pic>
          <p:nvPicPr>
            <p:cNvPr id="43" name="Picture 5" descr="Serve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3662" y="1172639"/>
              <a:ext cx="1000125"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AutoShape 6"/>
            <p:cNvSpPr>
              <a:spLocks noChangeArrowheads="1"/>
            </p:cNvSpPr>
            <p:nvPr/>
          </p:nvSpPr>
          <p:spPr bwMode="auto">
            <a:xfrm>
              <a:off x="9727399" y="1221852"/>
              <a:ext cx="1173163" cy="33972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DNS server</a:t>
              </a:r>
            </a:p>
          </p:txBody>
        </p:sp>
        <p:pic>
          <p:nvPicPr>
            <p:cNvPr id="45" name="Picture 7" descr="Serve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4362" y="3234802"/>
              <a:ext cx="1000125"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AutoShape 8"/>
            <p:cNvSpPr>
              <a:spLocks noChangeArrowheads="1"/>
            </p:cNvSpPr>
            <p:nvPr/>
          </p:nvSpPr>
          <p:spPr bwMode="auto">
            <a:xfrm>
              <a:off x="10221112" y="3198289"/>
              <a:ext cx="1173162" cy="33972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a:latin typeface="Arial Narrow" panose="020B0606020202030204" pitchFamily="34" charset="0"/>
                </a:rPr>
                <a:t>DNS server</a:t>
              </a:r>
            </a:p>
          </p:txBody>
        </p:sp>
        <p:pic>
          <p:nvPicPr>
            <p:cNvPr id="47" name="Picture 9" descr="Database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43337" y="3806302"/>
              <a:ext cx="681037"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0" descr="Database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01999" y="1969564"/>
              <a:ext cx="681038"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Line 11"/>
            <p:cNvSpPr>
              <a:spLocks noChangeShapeType="1"/>
            </p:cNvSpPr>
            <p:nvPr/>
          </p:nvSpPr>
          <p:spPr bwMode="auto">
            <a:xfrm flipH="1">
              <a:off x="9228924" y="2842689"/>
              <a:ext cx="7938" cy="1417638"/>
            </a:xfrm>
            <a:prstGeom prst="line">
              <a:avLst/>
            </a:prstGeom>
            <a:noFill/>
            <a:ln w="38100">
              <a:solidFill>
                <a:schemeClr val="bg2"/>
              </a:solidFill>
              <a:prstDash val="dash"/>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50" name="AutoShape 12"/>
            <p:cNvSpPr>
              <a:spLocks noChangeArrowheads="1"/>
            </p:cNvSpPr>
            <p:nvPr/>
          </p:nvSpPr>
          <p:spPr bwMode="auto">
            <a:xfrm>
              <a:off x="8893962" y="4330177"/>
              <a:ext cx="2320925" cy="3683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dirty="0">
                  <a:latin typeface="Arial Narrow" panose="020B0606020202030204" pitchFamily="34" charset="0"/>
                </a:rPr>
                <a:t>lect.nos.com</a:t>
              </a:r>
            </a:p>
          </p:txBody>
        </p:sp>
        <p:sp>
          <p:nvSpPr>
            <p:cNvPr id="51" name="AutoShape 14"/>
            <p:cNvSpPr>
              <a:spLocks noChangeArrowheads="1"/>
            </p:cNvSpPr>
            <p:nvPr/>
          </p:nvSpPr>
          <p:spPr bwMode="auto">
            <a:xfrm>
              <a:off x="8763787" y="2475977"/>
              <a:ext cx="2320925" cy="3683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lvl1pPr algn="ctr">
                <a:defRPr b="1">
                  <a:solidFill>
                    <a:schemeClr val="tx1"/>
                  </a:solidFill>
                  <a:latin typeface="Helvetica" panose="020B0604020202020204" pitchFamily="34" charset="0"/>
                </a:defRPr>
              </a:lvl1pPr>
              <a:lvl2pPr marL="742950" indent="-285750" algn="ctr">
                <a:defRPr b="1">
                  <a:solidFill>
                    <a:schemeClr val="tx1"/>
                  </a:solidFill>
                  <a:latin typeface="Helvetica" panose="020B0604020202020204" pitchFamily="34" charset="0"/>
                </a:defRPr>
              </a:lvl2pPr>
              <a:lvl3pPr marL="1143000" indent="-228600" algn="ctr">
                <a:defRPr b="1">
                  <a:solidFill>
                    <a:schemeClr val="tx1"/>
                  </a:solidFill>
                  <a:latin typeface="Helvetica" panose="020B0604020202020204" pitchFamily="34" charset="0"/>
                </a:defRPr>
              </a:lvl3pPr>
              <a:lvl4pPr marL="1600200" indent="-228600" algn="ctr">
                <a:defRPr b="1">
                  <a:solidFill>
                    <a:schemeClr val="tx1"/>
                  </a:solidFill>
                  <a:latin typeface="Helvetica" panose="020B0604020202020204" pitchFamily="34" charset="0"/>
                </a:defRPr>
              </a:lvl4pPr>
              <a:lvl5pPr marL="2057400" indent="-228600" algn="ctr">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dirty="0">
                  <a:solidFill>
                    <a:srgbClr val="C0C0C0"/>
                  </a:solidFill>
                  <a:latin typeface="Arial Narrow" panose="020B0606020202030204" pitchFamily="34" charset="0"/>
                </a:rPr>
                <a:t>lect</a:t>
              </a:r>
              <a:r>
                <a:rPr lang="en-US" altLang="en-US" dirty="0">
                  <a:latin typeface="Arial Narrow" panose="020B0606020202030204" pitchFamily="34" charset="0"/>
                </a:rPr>
                <a:t>.nos.com</a:t>
              </a:r>
            </a:p>
          </p:txBody>
        </p:sp>
      </p:grpSp>
    </p:spTree>
    <p:extLst>
      <p:ext uri="{BB962C8B-B14F-4D97-AF65-F5344CB8AC3E}">
        <p14:creationId xmlns:p14="http://schemas.microsoft.com/office/powerpoint/2010/main" val="12349397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825596" cy="559323"/>
          </a:xfrm>
        </p:spPr>
        <p:txBody>
          <a:bodyPr>
            <a:noAutofit/>
          </a:bodyPr>
          <a:lstStyle/>
          <a:p>
            <a:r>
              <a:rPr lang="en-US" sz="3200" dirty="0">
                <a:solidFill>
                  <a:schemeClr val="accent1">
                    <a:lumMod val="50000"/>
                  </a:schemeClr>
                </a:solidFill>
              </a:rPr>
              <a:t>Summary: So far</a:t>
            </a:r>
            <a:r>
              <a:rPr lang="en-US" sz="3200" dirty="0">
                <a:solidFill>
                  <a:srgbClr val="002060"/>
                </a:solidFill>
              </a:rPr>
              <a:t> </a:t>
            </a:r>
            <a:endParaRPr lang="en-GB" sz="3200" dirty="0">
              <a:solidFill>
                <a:schemeClr val="accent1">
                  <a:lumMod val="50000"/>
                </a:schemeClr>
              </a:solidFill>
            </a:endParaRPr>
          </a:p>
        </p:txBody>
      </p:sp>
      <p:sp>
        <p:nvSpPr>
          <p:cNvPr id="3" name="Content Placeholder 2"/>
          <p:cNvSpPr>
            <a:spLocks noGrp="1"/>
          </p:cNvSpPr>
          <p:nvPr>
            <p:ph idx="1"/>
          </p:nvPr>
        </p:nvSpPr>
        <p:spPr>
          <a:xfrm>
            <a:off x="464965" y="910549"/>
            <a:ext cx="11262070" cy="3432168"/>
          </a:xfrm>
        </p:spPr>
        <p:txBody>
          <a:bodyPr>
            <a:noAutofit/>
          </a:bodyPr>
          <a:lstStyle/>
          <a:p>
            <a:pPr algn="just">
              <a:buFont typeface="Wingdings" panose="05000000000000000000" pitchFamily="2" charset="2"/>
              <a:buChar char="Ø"/>
            </a:pPr>
            <a:r>
              <a:rPr lang="en-GB" sz="1800" dirty="0"/>
              <a:t>Active Directory</a:t>
            </a:r>
          </a:p>
          <a:p>
            <a:pPr algn="just">
              <a:buFont typeface="Wingdings" panose="05000000000000000000" pitchFamily="2" charset="2"/>
              <a:buChar char="Ø"/>
            </a:pPr>
            <a:r>
              <a:rPr lang="en-GB" sz="1800" dirty="0"/>
              <a:t>Active Directory Structure</a:t>
            </a:r>
          </a:p>
          <a:p>
            <a:pPr algn="just">
              <a:buFont typeface="Wingdings" panose="05000000000000000000" pitchFamily="2" charset="2"/>
              <a:buChar char="Ø"/>
            </a:pPr>
            <a:r>
              <a:rPr lang="en-GB" sz="1800" dirty="0"/>
              <a:t>Domain Controller</a:t>
            </a:r>
          </a:p>
          <a:p>
            <a:pPr algn="just">
              <a:buFont typeface="Wingdings" panose="05000000000000000000" pitchFamily="2" charset="2"/>
              <a:buChar char="Ø"/>
            </a:pPr>
            <a:r>
              <a:rPr lang="en-GB" sz="1800" dirty="0"/>
              <a:t>Functional Levels</a:t>
            </a:r>
          </a:p>
          <a:p>
            <a:pPr algn="just">
              <a:buFont typeface="Wingdings" panose="05000000000000000000" pitchFamily="2" charset="2"/>
              <a:buChar char="Ø"/>
            </a:pPr>
            <a:r>
              <a:rPr lang="en-GB" sz="1800" dirty="0"/>
              <a:t>DNS</a:t>
            </a:r>
          </a:p>
          <a:p>
            <a:pPr lvl="1" algn="just">
              <a:buFont typeface="Wingdings" panose="05000000000000000000" pitchFamily="2" charset="2"/>
              <a:buChar char="Ø"/>
            </a:pPr>
            <a:r>
              <a:rPr lang="en-GB" sz="1800" dirty="0"/>
              <a:t>Functions</a:t>
            </a:r>
          </a:p>
          <a:p>
            <a:pPr lvl="1" algn="just">
              <a:buFont typeface="Wingdings" panose="05000000000000000000" pitchFamily="2" charset="2"/>
              <a:buChar char="Ø"/>
            </a:pPr>
            <a:r>
              <a:rPr lang="en-GB" sz="1800" dirty="0"/>
              <a:t>Query</a:t>
            </a:r>
          </a:p>
          <a:p>
            <a:pPr lvl="1" algn="just">
              <a:buFont typeface="Wingdings" panose="05000000000000000000" pitchFamily="2" charset="2"/>
              <a:buChar char="Ø"/>
            </a:pPr>
            <a:r>
              <a:rPr lang="en-GB" sz="1800" dirty="0"/>
              <a:t>Cache</a:t>
            </a:r>
          </a:p>
          <a:p>
            <a:pPr lvl="1" algn="just">
              <a:buFont typeface="Wingdings" panose="05000000000000000000" pitchFamily="2" charset="2"/>
              <a:buChar char="Ø"/>
            </a:pPr>
            <a:r>
              <a:rPr lang="en-GB" sz="1800" dirty="0"/>
              <a:t>Zones</a:t>
            </a:r>
          </a:p>
          <a:p>
            <a:pPr lvl="1" algn="just">
              <a:buFont typeface="Wingdings" panose="05000000000000000000" pitchFamily="2" charset="2"/>
              <a:buChar char="Ø"/>
            </a:pPr>
            <a:r>
              <a:rPr lang="en-GB" sz="1800" dirty="0"/>
              <a:t>Delegations</a:t>
            </a:r>
          </a:p>
          <a:p>
            <a:pPr lvl="1" algn="just">
              <a:buFont typeface="Wingdings" panose="05000000000000000000" pitchFamily="2" charset="2"/>
              <a:buChar char="Ø"/>
            </a:pPr>
            <a:endParaRPr lang="en-GB" sz="1800" dirty="0"/>
          </a:p>
        </p:txBody>
      </p:sp>
    </p:spTree>
    <p:extLst>
      <p:ext uri="{BB962C8B-B14F-4D97-AF65-F5344CB8AC3E}">
        <p14:creationId xmlns:p14="http://schemas.microsoft.com/office/powerpoint/2010/main" val="40653741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C8677D-6AC9-5B4C-BD0E-9950912632F1}"/>
              </a:ext>
            </a:extLst>
          </p:cNvPr>
          <p:cNvPicPr>
            <a:picLocks noChangeAspect="1"/>
          </p:cNvPicPr>
          <p:nvPr/>
        </p:nvPicPr>
        <p:blipFill rotWithShape="1">
          <a:blip r:embed="rId2"/>
          <a:srcRect t="33960" b="28203"/>
          <a:stretch/>
        </p:blipFill>
        <p:spPr>
          <a:xfrm>
            <a:off x="1669484" y="596900"/>
            <a:ext cx="9087982" cy="1943100"/>
          </a:xfrm>
          <a:prstGeom prst="rect">
            <a:avLst/>
          </a:prstGeom>
        </p:spPr>
      </p:pic>
      <p:sp>
        <p:nvSpPr>
          <p:cNvPr id="3" name="TextBox 2"/>
          <p:cNvSpPr txBox="1"/>
          <p:nvPr/>
        </p:nvSpPr>
        <p:spPr>
          <a:xfrm>
            <a:off x="419100" y="3191906"/>
            <a:ext cx="11588750" cy="1169551"/>
          </a:xfrm>
          <a:prstGeom prst="rect">
            <a:avLst/>
          </a:prstGeom>
          <a:noFill/>
        </p:spPr>
        <p:txBody>
          <a:bodyPr wrap="square" rtlCol="0">
            <a:spAutoFit/>
          </a:bodyPr>
          <a:lstStyle/>
          <a:p>
            <a:r>
              <a:rPr lang="en-GB" sz="1400" b="1" dirty="0"/>
              <a:t>Books Referred: </a:t>
            </a:r>
            <a:r>
              <a:rPr lang="en-GB" sz="1400" i="1" dirty="0" err="1"/>
              <a:t>Dauti</a:t>
            </a:r>
            <a:r>
              <a:rPr lang="en-GB" sz="1400" i="1" dirty="0"/>
              <a:t>, </a:t>
            </a:r>
            <a:r>
              <a:rPr lang="en-GB" sz="1400" i="1" dirty="0" err="1"/>
              <a:t>Bekim</a:t>
            </a:r>
            <a:r>
              <a:rPr lang="en-GB" sz="1400" i="1" dirty="0"/>
              <a:t>. Windows Server 2019 Administration Fundamentals: A beginner's guide to managing and administering Windows Server environments, 2nd Edition . </a:t>
            </a:r>
            <a:r>
              <a:rPr lang="en-GB" sz="1400" i="1" dirty="0" err="1"/>
              <a:t>Packt</a:t>
            </a:r>
            <a:r>
              <a:rPr lang="en-GB" sz="1400" i="1" dirty="0"/>
              <a:t> Publishing. </a:t>
            </a:r>
          </a:p>
          <a:p>
            <a:endParaRPr lang="en-GB" sz="1400" i="1" dirty="0"/>
          </a:p>
          <a:p>
            <a:r>
              <a:rPr lang="en-GB" sz="1400" b="1" dirty="0"/>
              <a:t>Links referred </a:t>
            </a:r>
            <a:r>
              <a:rPr lang="en-GB" sz="1400" dirty="0"/>
              <a:t>in this presentation: </a:t>
            </a:r>
          </a:p>
          <a:p>
            <a:pPr marL="285750" indent="-285750">
              <a:buFont typeface="Arial" panose="020B0604020202020204" pitchFamily="34" charset="0"/>
              <a:buChar char="•"/>
            </a:pPr>
            <a:r>
              <a:rPr lang="en-GB" sz="1400" dirty="0"/>
              <a:t>Microsoft Virtual Academy</a:t>
            </a:r>
          </a:p>
        </p:txBody>
      </p:sp>
    </p:spTree>
    <p:extLst>
      <p:ext uri="{BB962C8B-B14F-4D97-AF65-F5344CB8AC3E}">
        <p14:creationId xmlns:p14="http://schemas.microsoft.com/office/powerpoint/2010/main" val="4172233181"/>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9902240c-f584-4322-946e-7b0be23bca9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8" ma:contentTypeDescription="Create a new document." ma:contentTypeScope="" ma:versionID="3317eb67fe66b6509eea0576d08b3895">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6485c34b4ccb958d1b273a5d3ac10557"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LengthInSeconds" minOccurs="0"/>
                <xsd:element ref="ns3:MediaServiceLocation" minOccurs="0"/>
                <xsd:element ref="ns3:MediaServiceSearchProperties"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341C0C2-F5F1-4B28-B166-BFFEC8B89FE5}">
  <ds:schemaRefs>
    <ds:schemaRef ds:uri="http://schemas.openxmlformats.org/package/2006/metadata/core-properties"/>
    <ds:schemaRef ds:uri="9902240c-f584-4322-946e-7b0be23bca91"/>
    <ds:schemaRef ds:uri="http://purl.org/dc/dcmitype/"/>
    <ds:schemaRef ds:uri="d2ec016d-25cf-4c07-aa6b-c53e267faa6f"/>
    <ds:schemaRef ds:uri="http://schemas.microsoft.com/office/2006/documentManagement/types"/>
    <ds:schemaRef ds:uri="http://purl.org/dc/elements/1.1/"/>
    <ds:schemaRef ds:uri="http://schemas.microsoft.com/office/2006/metadata/properties"/>
    <ds:schemaRef ds:uri="http://www.w3.org/XML/1998/namespace"/>
    <ds:schemaRef ds:uri="http://purl.org/dc/terms/"/>
    <ds:schemaRef ds:uri="http://schemas.microsoft.com/office/infopath/2007/PartnerControls"/>
  </ds:schemaRefs>
</ds:datastoreItem>
</file>

<file path=customXml/itemProps2.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3.xml><?xml version="1.0" encoding="utf-8"?>
<ds:datastoreItem xmlns:ds="http://schemas.openxmlformats.org/officeDocument/2006/customXml" ds:itemID="{B1C36044-87F1-4212-9B38-829EA5BDAA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1987</Words>
  <Application>Microsoft Office PowerPoint</Application>
  <PresentationFormat>Widescreen</PresentationFormat>
  <Paragraphs>300</Paragraphs>
  <Slides>26</Slides>
  <Notes>6</Notes>
  <HiddenSlides>0</HiddenSlides>
  <MMClips>0</MMClips>
  <ScaleCrop>false</ScaleCrop>
  <HeadingPairs>
    <vt:vector size="6" baseType="variant">
      <vt:variant>
        <vt:lpstr>Fonts Used</vt:lpstr>
      </vt:variant>
      <vt:variant>
        <vt:i4>9</vt:i4>
      </vt:variant>
      <vt:variant>
        <vt:lpstr>Theme</vt:lpstr>
      </vt:variant>
      <vt:variant>
        <vt:i4>6</vt:i4>
      </vt:variant>
      <vt:variant>
        <vt:lpstr>Slide Titles</vt:lpstr>
      </vt:variant>
      <vt:variant>
        <vt:i4>26</vt:i4>
      </vt:variant>
    </vt:vector>
  </HeadingPairs>
  <TitlesOfParts>
    <vt:vector size="41" baseType="lpstr">
      <vt:lpstr>Arial</vt:lpstr>
      <vt:lpstr>Arial Narrow</vt:lpstr>
      <vt:lpstr>Calibri</vt:lpstr>
      <vt:lpstr>Calibri Light</vt:lpstr>
      <vt:lpstr>Constantia</vt:lpstr>
      <vt:lpstr>Courier New</vt:lpstr>
      <vt:lpstr>Helvetica</vt:lpstr>
      <vt:lpstr>Wingdings</vt:lpstr>
      <vt:lpstr>Wingdings 2</vt:lpstr>
      <vt:lpstr>UWTSD 200 Holding Page</vt:lpstr>
      <vt:lpstr>UWTSD 200_Title Page</vt:lpstr>
      <vt:lpstr>UWTSD 200_Text 1</vt:lpstr>
      <vt:lpstr>UWTSD 200_Title Page 2</vt:lpstr>
      <vt:lpstr>UWTSD 200_Subtitle 4</vt:lpstr>
      <vt:lpstr>Office Theme</vt:lpstr>
      <vt:lpstr>PowerPoint Presentation</vt:lpstr>
      <vt:lpstr>Today’s Discussion</vt:lpstr>
      <vt:lpstr>PowerPoint Presentation</vt:lpstr>
      <vt:lpstr>Milestone</vt:lpstr>
      <vt:lpstr>Milestone</vt:lpstr>
      <vt:lpstr>PowerPoint Presentation</vt:lpstr>
      <vt:lpstr>PowerPoint Presentation</vt:lpstr>
      <vt:lpstr>DOMAIN NAME SYSTEM</vt:lpstr>
      <vt:lpstr>PowerPoint Presentation</vt:lpstr>
      <vt:lpstr>PowerPoint Presentation</vt:lpstr>
      <vt:lpstr>DOMAIN NAME SYSTEM</vt:lpstr>
      <vt:lpstr>PowerPoint Presentation</vt:lpstr>
      <vt:lpstr>DOMAIN NAME SYSTEM</vt:lpstr>
      <vt:lpstr>DOMAIN NAME SYSTEM</vt:lpstr>
      <vt:lpstr>DOMAIN NAME SYSTEM: namespace</vt:lpstr>
      <vt:lpstr>DOMAIN NAME SYSTEM</vt:lpstr>
      <vt:lpstr>DOMAIN NAME SYSTEM</vt:lpstr>
      <vt:lpstr>DOMAIN NAME SYSTEM: query</vt:lpstr>
      <vt:lpstr>DOMAIN NAME SYSTEM: query</vt:lpstr>
      <vt:lpstr>DOMAIN NAME SYSTEM: cache</vt:lpstr>
      <vt:lpstr>DOMAIN NAME SYSTEM: zones</vt:lpstr>
      <vt:lpstr>DOMAIN NAME SYSTEM: zones</vt:lpstr>
      <vt:lpstr>DOMAIN NAME SYSTEM: zones</vt:lpstr>
      <vt:lpstr>DOMAIN NAME SYSTEM: DELEGATION</vt:lpstr>
      <vt:lpstr>Summary: So far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89</cp:revision>
  <dcterms:created xsi:type="dcterms:W3CDTF">2021-03-05T06:07:01Z</dcterms:created>
  <dcterms:modified xsi:type="dcterms:W3CDTF">2025-02-25T08:25:47Z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