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notesSlides/notesSlide1.xml" ContentType="application/vnd.openxmlformats-officedocument.presentationml.notesSlide+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0.xml" ContentType="application/vnd.openxmlformats-officedocument.presentationml.tags+xml"/>
  <Override PartName="/ppt/tags/tag781.xml" ContentType="application/vnd.openxmlformats-officedocument.presentationml.tags+xml"/>
  <Override PartName="/ppt/tags/tag782.xml" ContentType="application/vnd.openxmlformats-officedocument.presentationml.tags+xml"/>
  <Override PartName="/ppt/tags/tag783.xml" ContentType="application/vnd.openxmlformats-officedocument.presentationml.tags+xml"/>
  <Override PartName="/ppt/tags/tag784.xml" ContentType="application/vnd.openxmlformats-officedocument.presentationml.tags+xml"/>
  <Override PartName="/ppt/tags/tag785.xml" ContentType="application/vnd.openxmlformats-officedocument.presentationml.tags+xml"/>
  <Override PartName="/ppt/tags/tag786.xml" ContentType="application/vnd.openxmlformats-officedocument.presentationml.tags+xml"/>
  <Override PartName="/ppt/tags/tag787.xml" ContentType="application/vnd.openxmlformats-officedocument.presentationml.tags+xml"/>
  <Override PartName="/ppt/tags/tag788.xml" ContentType="application/vnd.openxmlformats-officedocument.presentationml.tags+xml"/>
  <Override PartName="/ppt/tags/tag789.xml" ContentType="application/vnd.openxmlformats-officedocument.presentationml.tags+xml"/>
  <Override PartName="/ppt/tags/tag790.xml" ContentType="application/vnd.openxmlformats-officedocument.presentationml.tags+xml"/>
  <Override PartName="/ppt/tags/tag791.xml" ContentType="application/vnd.openxmlformats-officedocument.presentationml.tags+xml"/>
  <Override PartName="/ppt/tags/tag792.xml" ContentType="application/vnd.openxmlformats-officedocument.presentationml.tags+xml"/>
  <Override PartName="/ppt/tags/tag793.xml" ContentType="application/vnd.openxmlformats-officedocument.presentationml.tags+xml"/>
  <Override PartName="/ppt/tags/tag794.xml" ContentType="application/vnd.openxmlformats-officedocument.presentationml.tags+xml"/>
  <Override PartName="/ppt/tags/tag795.xml" ContentType="application/vnd.openxmlformats-officedocument.presentationml.tags+xml"/>
  <Override PartName="/ppt/tags/tag796.xml" ContentType="application/vnd.openxmlformats-officedocument.presentationml.tags+xml"/>
  <Override PartName="/ppt/tags/tag797.xml" ContentType="application/vnd.openxmlformats-officedocument.presentationml.tags+xml"/>
  <Override PartName="/ppt/tags/tag798.xml" ContentType="application/vnd.openxmlformats-officedocument.presentationml.tags+xml"/>
  <Override PartName="/ppt/tags/tag799.xml" ContentType="application/vnd.openxmlformats-officedocument.presentationml.tags+xml"/>
  <Override PartName="/ppt/tags/tag800.xml" ContentType="application/vnd.openxmlformats-officedocument.presentationml.tags+xml"/>
  <Override PartName="/ppt/tags/tag801.xml" ContentType="application/vnd.openxmlformats-officedocument.presentationml.tags+xml"/>
  <Override PartName="/ppt/tags/tag802.xml" ContentType="application/vnd.openxmlformats-officedocument.presentationml.tags+xml"/>
  <Override PartName="/ppt/tags/tag803.xml" ContentType="application/vnd.openxmlformats-officedocument.presentationml.tags+xml"/>
  <Override PartName="/ppt/tags/tag804.xml" ContentType="application/vnd.openxmlformats-officedocument.presentationml.tags+xml"/>
  <Override PartName="/ppt/tags/tag805.xml" ContentType="application/vnd.openxmlformats-officedocument.presentationml.tags+xml"/>
  <Override PartName="/ppt/tags/tag806.xml" ContentType="application/vnd.openxmlformats-officedocument.presentationml.tags+xml"/>
  <Override PartName="/ppt/tags/tag807.xml" ContentType="application/vnd.openxmlformats-officedocument.presentationml.tags+xml"/>
  <Override PartName="/ppt/tags/tag808.xml" ContentType="application/vnd.openxmlformats-officedocument.presentationml.tags+xml"/>
  <Override PartName="/ppt/tags/tag809.xml" ContentType="application/vnd.openxmlformats-officedocument.presentationml.tags+xml"/>
  <Override PartName="/ppt/tags/tag810.xml" ContentType="application/vnd.openxmlformats-officedocument.presentationml.tags+xml"/>
  <Override PartName="/ppt/tags/tag811.xml" ContentType="application/vnd.openxmlformats-officedocument.presentationml.tags+xml"/>
  <Override PartName="/ppt/tags/tag812.xml" ContentType="application/vnd.openxmlformats-officedocument.presentationml.tags+xml"/>
  <Override PartName="/ppt/tags/tag813.xml" ContentType="application/vnd.openxmlformats-officedocument.presentationml.tags+xml"/>
  <Override PartName="/ppt/tags/tag814.xml" ContentType="application/vnd.openxmlformats-officedocument.presentationml.tags+xml"/>
  <Override PartName="/ppt/tags/tag815.xml" ContentType="application/vnd.openxmlformats-officedocument.presentationml.tags+xml"/>
  <Override PartName="/ppt/tags/tag816.xml" ContentType="application/vnd.openxmlformats-officedocument.presentationml.tags+xml"/>
  <Override PartName="/ppt/tags/tag817.xml" ContentType="application/vnd.openxmlformats-officedocument.presentationml.tags+xml"/>
  <Override PartName="/ppt/tags/tag818.xml" ContentType="application/vnd.openxmlformats-officedocument.presentationml.tags+xml"/>
  <Override PartName="/ppt/tags/tag819.xml" ContentType="application/vnd.openxmlformats-officedocument.presentationml.tags+xml"/>
  <Override PartName="/ppt/tags/tag820.xml" ContentType="application/vnd.openxmlformats-officedocument.presentationml.tags+xml"/>
  <Override PartName="/ppt/tags/tag821.xml" ContentType="application/vnd.openxmlformats-officedocument.presentationml.tags+xml"/>
  <Override PartName="/ppt/tags/tag822.xml" ContentType="application/vnd.openxmlformats-officedocument.presentationml.tags+xml"/>
  <Override PartName="/ppt/tags/tag823.xml" ContentType="application/vnd.openxmlformats-officedocument.presentationml.tags+xml"/>
  <Override PartName="/ppt/tags/tag824.xml" ContentType="application/vnd.openxmlformats-officedocument.presentationml.tags+xml"/>
  <Override PartName="/ppt/tags/tag825.xml" ContentType="application/vnd.openxmlformats-officedocument.presentationml.tags+xml"/>
  <Override PartName="/ppt/tags/tag826.xml" ContentType="application/vnd.openxmlformats-officedocument.presentationml.tags+xml"/>
  <Override PartName="/ppt/tags/tag827.xml" ContentType="application/vnd.openxmlformats-officedocument.presentationml.tags+xml"/>
  <Override PartName="/ppt/tags/tag828.xml" ContentType="application/vnd.openxmlformats-officedocument.presentationml.tags+xml"/>
  <Override PartName="/ppt/tags/tag829.xml" ContentType="application/vnd.openxmlformats-officedocument.presentationml.tags+xml"/>
  <Override PartName="/ppt/tags/tag830.xml" ContentType="application/vnd.openxmlformats-officedocument.presentationml.tags+xml"/>
  <Override PartName="/ppt/tags/tag831.xml" ContentType="application/vnd.openxmlformats-officedocument.presentationml.tags+xml"/>
  <Override PartName="/ppt/tags/tag832.xml" ContentType="application/vnd.openxmlformats-officedocument.presentationml.tags+xml"/>
  <Override PartName="/ppt/tags/tag833.xml" ContentType="application/vnd.openxmlformats-officedocument.presentationml.tags+xml"/>
  <Override PartName="/ppt/tags/tag834.xml" ContentType="application/vnd.openxmlformats-officedocument.presentationml.tags+xml"/>
  <Override PartName="/ppt/tags/tag835.xml" ContentType="application/vnd.openxmlformats-officedocument.presentationml.tags+xml"/>
  <Override PartName="/ppt/tags/tag836.xml" ContentType="application/vnd.openxmlformats-officedocument.presentationml.tags+xml"/>
  <Override PartName="/ppt/tags/tag837.xml" ContentType="application/vnd.openxmlformats-officedocument.presentationml.tags+xml"/>
  <Override PartName="/ppt/tags/tag838.xml" ContentType="application/vnd.openxmlformats-officedocument.presentationml.tags+xml"/>
  <Override PartName="/ppt/tags/tag839.xml" ContentType="application/vnd.openxmlformats-officedocument.presentationml.tags+xml"/>
  <Override PartName="/ppt/tags/tag840.xml" ContentType="application/vnd.openxmlformats-officedocument.presentationml.tags+xml"/>
  <Override PartName="/ppt/tags/tag841.xml" ContentType="application/vnd.openxmlformats-officedocument.presentationml.tags+xml"/>
  <Override PartName="/ppt/tags/tag842.xml" ContentType="application/vnd.openxmlformats-officedocument.presentationml.tags+xml"/>
  <Override PartName="/ppt/tags/tag843.xml" ContentType="application/vnd.openxmlformats-officedocument.presentationml.tags+xml"/>
  <Override PartName="/ppt/tags/tag844.xml" ContentType="application/vnd.openxmlformats-officedocument.presentationml.tags+xml"/>
  <Override PartName="/ppt/tags/tag845.xml" ContentType="application/vnd.openxmlformats-officedocument.presentationml.tags+xml"/>
  <Override PartName="/ppt/tags/tag846.xml" ContentType="application/vnd.openxmlformats-officedocument.presentationml.tags+xml"/>
  <Override PartName="/ppt/tags/tag847.xml" ContentType="application/vnd.openxmlformats-officedocument.presentationml.tags+xml"/>
  <Override PartName="/ppt/tags/tag848.xml" ContentType="application/vnd.openxmlformats-officedocument.presentationml.tags+xml"/>
  <Override PartName="/ppt/tags/tag849.xml" ContentType="application/vnd.openxmlformats-officedocument.presentationml.tags+xml"/>
  <Override PartName="/ppt/tags/tag850.xml" ContentType="application/vnd.openxmlformats-officedocument.presentationml.tags+xml"/>
  <Override PartName="/ppt/tags/tag851.xml" ContentType="application/vnd.openxmlformats-officedocument.presentationml.tags+xml"/>
  <Override PartName="/ppt/tags/tag852.xml" ContentType="application/vnd.openxmlformats-officedocument.presentationml.tags+xml"/>
  <Override PartName="/ppt/tags/tag853.xml" ContentType="application/vnd.openxmlformats-officedocument.presentationml.tags+xml"/>
  <Override PartName="/ppt/tags/tag854.xml" ContentType="application/vnd.openxmlformats-officedocument.presentationml.tags+xml"/>
  <Override PartName="/ppt/tags/tag855.xml" ContentType="application/vnd.openxmlformats-officedocument.presentationml.tags+xml"/>
  <Override PartName="/ppt/tags/tag856.xml" ContentType="application/vnd.openxmlformats-officedocument.presentationml.tags+xml"/>
  <Override PartName="/ppt/tags/tag857.xml" ContentType="application/vnd.openxmlformats-officedocument.presentationml.tags+xml"/>
  <Override PartName="/ppt/tags/tag858.xml" ContentType="application/vnd.openxmlformats-officedocument.presentationml.tags+xml"/>
  <Override PartName="/ppt/tags/tag859.xml" ContentType="application/vnd.openxmlformats-officedocument.presentationml.tags+xml"/>
  <Override PartName="/ppt/tags/tag860.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256" r:id="rId1"/>
  </p:sldMasterIdLst>
  <p:notesMasterIdLst>
    <p:notesMasterId r:id="rId33"/>
  </p:notesMasterIdLst>
  <p:sldIdLst>
    <p:sldId id="257" r:id="rId2"/>
    <p:sldId id="277" r:id="rId3"/>
    <p:sldId id="288" r:id="rId4"/>
    <p:sldId id="291" r:id="rId5"/>
    <p:sldId id="309" r:id="rId6"/>
    <p:sldId id="259" r:id="rId7"/>
    <p:sldId id="295" r:id="rId8"/>
    <p:sldId id="296" r:id="rId9"/>
    <p:sldId id="260" r:id="rId10"/>
    <p:sldId id="302" r:id="rId11"/>
    <p:sldId id="301" r:id="rId12"/>
    <p:sldId id="293" r:id="rId13"/>
    <p:sldId id="279" r:id="rId14"/>
    <p:sldId id="298" r:id="rId15"/>
    <p:sldId id="261" r:id="rId16"/>
    <p:sldId id="305" r:id="rId17"/>
    <p:sldId id="280" r:id="rId18"/>
    <p:sldId id="263" r:id="rId19"/>
    <p:sldId id="286" r:id="rId20"/>
    <p:sldId id="271" r:id="rId21"/>
    <p:sldId id="264" r:id="rId22"/>
    <p:sldId id="270" r:id="rId23"/>
    <p:sldId id="272" r:id="rId24"/>
    <p:sldId id="269" r:id="rId25"/>
    <p:sldId id="299" r:id="rId26"/>
    <p:sldId id="303" r:id="rId27"/>
    <p:sldId id="307" r:id="rId28"/>
    <p:sldId id="289" r:id="rId29"/>
    <p:sldId id="300" r:id="rId30"/>
    <p:sldId id="304" r:id="rId31"/>
    <p:sldId id="282"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07"/>
  </p:normalViewPr>
  <p:slideViewPr>
    <p:cSldViewPr snapToGrid="0" snapToObjects="1">
      <p:cViewPr varScale="1">
        <p:scale>
          <a:sx n="106" d="100"/>
          <a:sy n="106" d="100"/>
        </p:scale>
        <p:origin x="79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2D22DE0-4E57-AA46-A879-C4A9D65965AC}"/>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DD66BDBC-7D68-7647-BCA9-843E6954C2A0}"/>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1235746F-1BB5-C44D-B49A-C439797455FD}" type="datetime1">
              <a:rPr lang="en-GB"/>
              <a:pPr lvl="0"/>
              <a:t>14/11/2023</a:t>
            </a:fld>
            <a:endParaRPr lang="en-GB"/>
          </a:p>
        </p:txBody>
      </p:sp>
      <p:sp>
        <p:nvSpPr>
          <p:cNvPr id="4" name="Slide Image Placeholder 3">
            <a:extLst>
              <a:ext uri="{FF2B5EF4-FFF2-40B4-BE49-F238E27FC236}">
                <a16:creationId xmlns:a16="http://schemas.microsoft.com/office/drawing/2014/main" id="{ECACBAE5-63D3-4441-84FF-3C2B4EE13661}"/>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152068CC-48A8-EA48-ADCC-CF7FD631E954}"/>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9EA82DE5-0656-EE4C-91F7-5C5B05BE1912}"/>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2F234CA1-84CD-2D41-A5A3-1EC5245DFD9E}"/>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B174222A-0F0A-4F43-8DE1-39629B8EE643}" type="slidenum">
              <a:t>‹#›</a:t>
            </a:fld>
            <a:endParaRPr lang="en-GB"/>
          </a:p>
        </p:txBody>
      </p:sp>
    </p:spTree>
    <p:extLst>
      <p:ext uri="{BB962C8B-B14F-4D97-AF65-F5344CB8AC3E}">
        <p14:creationId xmlns:p14="http://schemas.microsoft.com/office/powerpoint/2010/main" val="3847302360"/>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78B0FE-7A4E-2040-BDC9-1B9047BADDDC}"/>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02F16453-71E6-3B46-8524-8981013EE8D3}"/>
              </a:ext>
            </a:extLst>
          </p:cNvPr>
          <p:cNvSpPr txBox="1">
            <a:spLocks noGrp="1"/>
          </p:cNvSpPr>
          <p:nvPr>
            <p:ph type="body" sz="quarter" idx="1"/>
          </p:nvPr>
        </p:nvSpPr>
        <p:spPr/>
        <p:txBody>
          <a:bodyPr/>
          <a:lstStyle/>
          <a:p>
            <a:endParaRPr lang="en-US"/>
          </a:p>
        </p:txBody>
      </p:sp>
      <p:sp>
        <p:nvSpPr>
          <p:cNvPr id="4" name="Slide Number Placeholder 3">
            <a:extLst>
              <a:ext uri="{FF2B5EF4-FFF2-40B4-BE49-F238E27FC236}">
                <a16:creationId xmlns:a16="http://schemas.microsoft.com/office/drawing/2014/main" id="{C4ACBDDA-AE8D-A048-BBBF-3A90210CF49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6A0DFF2-0E4C-9345-9336-9051B8038836}" type="slidenum">
              <a:t>17</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lvl="0"/>
            <a:fld id="{DA694F5A-54D3-0443-9D30-499E205EF874}" type="datetime1">
              <a:rPr lang="en-US" smtClean="0"/>
              <a:pPr lvl="0"/>
              <a:t>11/14/23</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D7A2D7EE-E846-AE4A-B930-F65B9FDC89FA}" type="slidenum">
              <a:rPr lang="en-US" smtClean="0"/>
              <a:t>‹#›</a:t>
            </a:fld>
            <a:endParaRPr lang="en-US"/>
          </a:p>
        </p:txBody>
      </p:sp>
    </p:spTree>
    <p:extLst>
      <p:ext uri="{BB962C8B-B14F-4D97-AF65-F5344CB8AC3E}">
        <p14:creationId xmlns:p14="http://schemas.microsoft.com/office/powerpoint/2010/main" val="1486528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lvl="0"/>
            <a:fld id="{03089330-9770-224F-9927-E821C1BB3428}" type="datetime1">
              <a:rPr lang="en-US" smtClean="0"/>
              <a:pPr lvl="0"/>
              <a:t>11/14/23</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7476E9B2-4FFD-F34A-89BF-468D982068FB}" type="slidenum">
              <a:rPr lang="en-US" smtClean="0"/>
              <a:t>‹#›</a:t>
            </a:fld>
            <a:endParaRPr lang="en-US"/>
          </a:p>
        </p:txBody>
      </p:sp>
    </p:spTree>
    <p:extLst>
      <p:ext uri="{BB962C8B-B14F-4D97-AF65-F5344CB8AC3E}">
        <p14:creationId xmlns:p14="http://schemas.microsoft.com/office/powerpoint/2010/main" val="3848417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lvl="0"/>
            <a:fld id="{2B3DE59B-17E6-6E4C-94A9-9CFEDA81A9CF}" type="datetime1">
              <a:rPr lang="en-US" smtClean="0"/>
              <a:pPr lvl="0"/>
              <a:t>11/14/23</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4D501157-721D-FF49-A292-1C0158F27213}" type="slidenum">
              <a:rPr lang="en-US" smtClean="0"/>
              <a:t>‹#›</a:t>
            </a:fld>
            <a:endParaRPr lang="en-US"/>
          </a:p>
        </p:txBody>
      </p:sp>
    </p:spTree>
    <p:extLst>
      <p:ext uri="{BB962C8B-B14F-4D97-AF65-F5344CB8AC3E}">
        <p14:creationId xmlns:p14="http://schemas.microsoft.com/office/powerpoint/2010/main" val="595261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lvl="0"/>
            <a:fld id="{03089330-9770-224F-9927-E821C1BB3428}" type="datetime1">
              <a:rPr lang="en-US" smtClean="0"/>
              <a:pPr lvl="0"/>
              <a:t>11/14/23</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7476E9B2-4FFD-F34A-89BF-468D982068FB}" type="slidenum">
              <a:rPr lang="en-US" smtClean="0"/>
              <a:t>‹#›</a:t>
            </a:fld>
            <a:endParaRPr lang="en-US"/>
          </a:p>
        </p:txBody>
      </p:sp>
    </p:spTree>
    <p:extLst>
      <p:ext uri="{BB962C8B-B14F-4D97-AF65-F5344CB8AC3E}">
        <p14:creationId xmlns:p14="http://schemas.microsoft.com/office/powerpoint/2010/main" val="38480776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lvl="0"/>
            <a:fld id="{03089330-9770-224F-9927-E821C1BB3428}" type="datetime1">
              <a:rPr lang="en-US" smtClean="0"/>
              <a:pPr lvl="0"/>
              <a:t>11/14/23</a:t>
            </a:fld>
            <a:endParaRPr lang="en-US"/>
          </a:p>
        </p:txBody>
      </p:sp>
      <p:sp>
        <p:nvSpPr>
          <p:cNvPr id="8" name="Footer Placeholder 7"/>
          <p:cNvSpPr>
            <a:spLocks noGrp="1"/>
          </p:cNvSpPr>
          <p:nvPr>
            <p:ph type="ftr" sz="quarter" idx="11"/>
          </p:nvPr>
        </p:nvSpPr>
        <p:spPr/>
        <p:txBody>
          <a:bodyPr/>
          <a:lstStyle/>
          <a:p>
            <a:pPr lvl="0"/>
            <a:endParaRPr lang="en-US"/>
          </a:p>
        </p:txBody>
      </p:sp>
      <p:sp>
        <p:nvSpPr>
          <p:cNvPr id="9" name="Slide Number Placeholder 8"/>
          <p:cNvSpPr>
            <a:spLocks noGrp="1"/>
          </p:cNvSpPr>
          <p:nvPr>
            <p:ph type="sldNum" sz="quarter" idx="12"/>
          </p:nvPr>
        </p:nvSpPr>
        <p:spPr/>
        <p:txBody>
          <a:bodyPr/>
          <a:lstStyle/>
          <a:p>
            <a:pPr lvl="0"/>
            <a:fld id="{7476E9B2-4FFD-F34A-89BF-468D982068FB}" type="slidenum">
              <a:rPr lang="en-US" smtClean="0"/>
              <a:t>‹#›</a:t>
            </a:fld>
            <a:endParaRPr lang="en-US"/>
          </a:p>
        </p:txBody>
      </p:sp>
    </p:spTree>
    <p:extLst>
      <p:ext uri="{BB962C8B-B14F-4D97-AF65-F5344CB8AC3E}">
        <p14:creationId xmlns:p14="http://schemas.microsoft.com/office/powerpoint/2010/main" val="2964718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lvl="0"/>
            <a:fld id="{9D01FEC7-6960-8246-94D0-0FE48D59FD70}" type="datetime1">
              <a:rPr lang="en-US" smtClean="0"/>
              <a:pPr lvl="0"/>
              <a:t>11/14/23</a:t>
            </a:fld>
            <a:endParaRPr lang="en-US"/>
          </a:p>
        </p:txBody>
      </p:sp>
      <p:sp>
        <p:nvSpPr>
          <p:cNvPr id="4" name="Footer Placeholder 3"/>
          <p:cNvSpPr>
            <a:spLocks noGrp="1"/>
          </p:cNvSpPr>
          <p:nvPr>
            <p:ph type="ftr" sz="quarter" idx="11"/>
          </p:nvPr>
        </p:nvSpPr>
        <p:spPr/>
        <p:txBody>
          <a:bodyPr/>
          <a:lstStyle/>
          <a:p>
            <a:pPr lvl="0"/>
            <a:endParaRPr lang="en-US"/>
          </a:p>
        </p:txBody>
      </p:sp>
      <p:sp>
        <p:nvSpPr>
          <p:cNvPr id="5" name="Slide Number Placeholder 4"/>
          <p:cNvSpPr>
            <a:spLocks noGrp="1"/>
          </p:cNvSpPr>
          <p:nvPr>
            <p:ph type="sldNum" sz="quarter" idx="12"/>
          </p:nvPr>
        </p:nvSpPr>
        <p:spPr/>
        <p:txBody>
          <a:bodyPr/>
          <a:lstStyle/>
          <a:p>
            <a:pPr lvl="0"/>
            <a:fld id="{3FB32A60-FB0B-D94D-AFA2-D534E6A9533D}" type="slidenum">
              <a:rPr lang="en-US" smtClean="0"/>
              <a:t>‹#›</a:t>
            </a:fld>
            <a:endParaRPr lang="en-US"/>
          </a:p>
        </p:txBody>
      </p:sp>
    </p:spTree>
    <p:extLst>
      <p:ext uri="{BB962C8B-B14F-4D97-AF65-F5344CB8AC3E}">
        <p14:creationId xmlns:p14="http://schemas.microsoft.com/office/powerpoint/2010/main" val="3333401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pPr lvl="0"/>
            <a:fld id="{249EFFCA-5EFA-1243-B3AD-3B28CE2347C9}" type="datetime1">
              <a:rPr lang="en-US" smtClean="0"/>
              <a:pPr lvl="0"/>
              <a:t>11/14/23</a:t>
            </a:fld>
            <a:endParaRPr lang="en-US"/>
          </a:p>
        </p:txBody>
      </p:sp>
      <p:sp>
        <p:nvSpPr>
          <p:cNvPr id="3" name="Footer Placeholder 2"/>
          <p:cNvSpPr>
            <a:spLocks noGrp="1"/>
          </p:cNvSpPr>
          <p:nvPr>
            <p:ph type="ftr" sz="quarter" idx="11"/>
          </p:nvPr>
        </p:nvSpPr>
        <p:spPr/>
        <p:txBody>
          <a:bodyPr/>
          <a:lstStyle/>
          <a:p>
            <a:pPr lvl="0"/>
            <a:endParaRPr lang="en-US"/>
          </a:p>
        </p:txBody>
      </p:sp>
      <p:sp>
        <p:nvSpPr>
          <p:cNvPr id="4" name="Slide Number Placeholder 3"/>
          <p:cNvSpPr>
            <a:spLocks noGrp="1"/>
          </p:cNvSpPr>
          <p:nvPr>
            <p:ph type="sldNum" sz="quarter" idx="12"/>
          </p:nvPr>
        </p:nvSpPr>
        <p:spPr/>
        <p:txBody>
          <a:bodyPr/>
          <a:lstStyle/>
          <a:p>
            <a:pPr lvl="0"/>
            <a:fld id="{D5CE683E-945D-F44F-A7F6-C419B4CA3993}" type="slidenum">
              <a:rPr lang="en-US" smtClean="0"/>
              <a:t>‹#›</a:t>
            </a:fld>
            <a:endParaRPr lang="en-US"/>
          </a:p>
        </p:txBody>
      </p:sp>
    </p:spTree>
    <p:extLst>
      <p:ext uri="{BB962C8B-B14F-4D97-AF65-F5344CB8AC3E}">
        <p14:creationId xmlns:p14="http://schemas.microsoft.com/office/powerpoint/2010/main" val="4044011278"/>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lvl="0"/>
            <a:fld id="{03089330-9770-224F-9927-E821C1BB3428}" type="datetime1">
              <a:rPr lang="en-US" smtClean="0"/>
              <a:pPr lvl="0"/>
              <a:t>11/14/23</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7476E9B2-4FFD-F34A-89BF-468D982068FB}" type="slidenum">
              <a:rPr lang="en-US" smtClean="0"/>
              <a:t>‹#›</a:t>
            </a:fld>
            <a:endParaRPr lang="en-US"/>
          </a:p>
        </p:txBody>
      </p:sp>
    </p:spTree>
    <p:extLst>
      <p:ext uri="{BB962C8B-B14F-4D97-AF65-F5344CB8AC3E}">
        <p14:creationId xmlns:p14="http://schemas.microsoft.com/office/powerpoint/2010/main" val="2523508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lvl="0"/>
            <a:fld id="{91C8E109-F283-194B-9768-7DAA9AB8888A}" type="datetime1">
              <a:rPr lang="en-US" smtClean="0"/>
              <a:pPr lvl="0"/>
              <a:t>11/14/23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lvl="0"/>
            <a:fld id="{B40CF9D7-0765-3D4C-AF35-C9904306591B}" type="slidenum">
              <a:rPr lang="en-US" smtClean="0"/>
              <a:t>‹#›</a:t>
            </a:fld>
            <a:endParaRPr lang="en-US"/>
          </a:p>
        </p:txBody>
      </p:sp>
    </p:spTree>
    <p:extLst>
      <p:ext uri="{BB962C8B-B14F-4D97-AF65-F5344CB8AC3E}">
        <p14:creationId xmlns:p14="http://schemas.microsoft.com/office/powerpoint/2010/main" val="1414218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lvl="0"/>
            <a:fld id="{03089330-9770-224F-9927-E821C1BB3428}" type="datetime1">
              <a:rPr lang="en-US" smtClean="0"/>
              <a:pPr lvl="0"/>
              <a:t>11/14/23</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7476E9B2-4FFD-F34A-89BF-468D982068FB}" type="slidenum">
              <a:rPr lang="en-US" smtClean="0"/>
              <a:t>‹#›</a:t>
            </a:fld>
            <a:endParaRPr lang="en-US"/>
          </a:p>
        </p:txBody>
      </p:sp>
    </p:spTree>
    <p:extLst>
      <p:ext uri="{BB962C8B-B14F-4D97-AF65-F5344CB8AC3E}">
        <p14:creationId xmlns:p14="http://schemas.microsoft.com/office/powerpoint/2010/main" val="1205747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lvl="0"/>
            <a:fld id="{03089330-9770-224F-9927-E821C1BB3428}" type="datetime1">
              <a:rPr lang="en-US" smtClean="0"/>
              <a:pPr lvl="0"/>
              <a:t>11/14/23</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7476E9B2-4FFD-F34A-89BF-468D982068FB}" type="slidenum">
              <a:rPr lang="en-US" smtClean="0"/>
              <a:t>‹#›</a:t>
            </a:fld>
            <a:endParaRPr lang="en-US"/>
          </a:p>
        </p:txBody>
      </p:sp>
    </p:spTree>
    <p:extLst>
      <p:ext uri="{BB962C8B-B14F-4D97-AF65-F5344CB8AC3E}">
        <p14:creationId xmlns:p14="http://schemas.microsoft.com/office/powerpoint/2010/main" val="12456232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lvl="0"/>
            <a:fld id="{03089330-9770-224F-9927-E821C1BB3428}" type="datetime1">
              <a:rPr lang="en-US" smtClean="0"/>
              <a:pPr lvl="0"/>
              <a:t>11/14/23</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7476E9B2-4FFD-F34A-89BF-468D982068FB}"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923980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lvl="0"/>
            <a:fld id="{03089330-9770-224F-9927-E821C1BB3428}" type="datetime1">
              <a:rPr lang="en-US" smtClean="0"/>
              <a:pPr lvl="0"/>
              <a:t>11/14/23</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7476E9B2-4FFD-F34A-89BF-468D982068FB}" type="slidenum">
              <a:rPr lang="en-US" smtClean="0"/>
              <a:t>‹#›</a:t>
            </a:fld>
            <a:endParaRPr lang="en-US"/>
          </a:p>
        </p:txBody>
      </p:sp>
    </p:spTree>
    <p:extLst>
      <p:ext uri="{BB962C8B-B14F-4D97-AF65-F5344CB8AC3E}">
        <p14:creationId xmlns:p14="http://schemas.microsoft.com/office/powerpoint/2010/main" val="39484315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pPr lvl="0"/>
            <a:fld id="{03089330-9770-224F-9927-E821C1BB3428}" type="datetime1">
              <a:rPr lang="en-US" smtClean="0"/>
              <a:pPr lvl="0"/>
              <a:t>11/14/23</a:t>
            </a:fld>
            <a:endParaRPr lang="en-US"/>
          </a:p>
        </p:txBody>
      </p:sp>
      <p:sp>
        <p:nvSpPr>
          <p:cNvPr id="4" name="Footer Placeholder 3"/>
          <p:cNvSpPr>
            <a:spLocks noGrp="1"/>
          </p:cNvSpPr>
          <p:nvPr>
            <p:ph type="ftr" sz="quarter" idx="11"/>
          </p:nvPr>
        </p:nvSpPr>
        <p:spPr/>
        <p:txBody>
          <a:bodyPr/>
          <a:lstStyle/>
          <a:p>
            <a:pPr lvl="0"/>
            <a:endParaRPr lang="en-US"/>
          </a:p>
        </p:txBody>
      </p:sp>
      <p:sp>
        <p:nvSpPr>
          <p:cNvPr id="5" name="Slide Number Placeholder 4"/>
          <p:cNvSpPr>
            <a:spLocks noGrp="1"/>
          </p:cNvSpPr>
          <p:nvPr>
            <p:ph type="sldNum" sz="quarter" idx="12"/>
          </p:nvPr>
        </p:nvSpPr>
        <p:spPr/>
        <p:txBody>
          <a:bodyPr/>
          <a:lstStyle/>
          <a:p>
            <a:pPr lvl="0"/>
            <a:fld id="{7476E9B2-4FFD-F34A-89BF-468D982068FB}" type="slidenum">
              <a:rPr lang="en-US" smtClean="0"/>
              <a:t>‹#›</a:t>
            </a:fld>
            <a:endParaRPr lang="en-US"/>
          </a:p>
        </p:txBody>
      </p:sp>
    </p:spTree>
    <p:extLst>
      <p:ext uri="{BB962C8B-B14F-4D97-AF65-F5344CB8AC3E}">
        <p14:creationId xmlns:p14="http://schemas.microsoft.com/office/powerpoint/2010/main" val="7802845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pPr lvl="0"/>
            <a:fld id="{03089330-9770-224F-9927-E821C1BB3428}" type="datetime1">
              <a:rPr lang="en-US" smtClean="0"/>
              <a:pPr lvl="0"/>
              <a:t>11/14/23</a:t>
            </a:fld>
            <a:endParaRPr lang="en-US"/>
          </a:p>
        </p:txBody>
      </p:sp>
      <p:sp>
        <p:nvSpPr>
          <p:cNvPr id="4" name="Footer Placeholder 3"/>
          <p:cNvSpPr>
            <a:spLocks noGrp="1"/>
          </p:cNvSpPr>
          <p:nvPr>
            <p:ph type="ftr" sz="quarter" idx="11"/>
          </p:nvPr>
        </p:nvSpPr>
        <p:spPr/>
        <p:txBody>
          <a:bodyPr/>
          <a:lstStyle/>
          <a:p>
            <a:pPr lvl="0"/>
            <a:endParaRPr lang="en-US"/>
          </a:p>
        </p:txBody>
      </p:sp>
      <p:sp>
        <p:nvSpPr>
          <p:cNvPr id="5" name="Slide Number Placeholder 4"/>
          <p:cNvSpPr>
            <a:spLocks noGrp="1"/>
          </p:cNvSpPr>
          <p:nvPr>
            <p:ph type="sldNum" sz="quarter" idx="12"/>
          </p:nvPr>
        </p:nvSpPr>
        <p:spPr/>
        <p:txBody>
          <a:bodyPr/>
          <a:lstStyle/>
          <a:p>
            <a:pPr lvl="0"/>
            <a:fld id="{7476E9B2-4FFD-F34A-89BF-468D982068FB}" type="slidenum">
              <a:rPr lang="en-US" smtClean="0"/>
              <a:t>‹#›</a:t>
            </a:fld>
            <a:endParaRPr lang="en-US"/>
          </a:p>
        </p:txBody>
      </p:sp>
    </p:spTree>
    <p:extLst>
      <p:ext uri="{BB962C8B-B14F-4D97-AF65-F5344CB8AC3E}">
        <p14:creationId xmlns:p14="http://schemas.microsoft.com/office/powerpoint/2010/main" val="2411021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lvl="0"/>
            <a:fld id="{03089330-9770-224F-9927-E821C1BB3428}" type="datetime1">
              <a:rPr lang="en-US" smtClean="0"/>
              <a:pPr lvl="0"/>
              <a:t>11/14/23</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7476E9B2-4FFD-F34A-89BF-468D982068FB}" type="slidenum">
              <a:rPr lang="en-US" smtClean="0"/>
              <a:t>‹#›</a:t>
            </a:fld>
            <a:endParaRPr lang="en-US"/>
          </a:p>
        </p:txBody>
      </p:sp>
    </p:spTree>
    <p:extLst>
      <p:ext uri="{BB962C8B-B14F-4D97-AF65-F5344CB8AC3E}">
        <p14:creationId xmlns:p14="http://schemas.microsoft.com/office/powerpoint/2010/main" val="14245434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lvl="0"/>
            <a:fld id="{03089330-9770-224F-9927-E821C1BB3428}" type="datetime1">
              <a:rPr lang="en-US" smtClean="0"/>
              <a:pPr lvl="0"/>
              <a:t>11/14/23</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7476E9B2-4FFD-F34A-89BF-468D982068FB}" type="slidenum">
              <a:rPr lang="en-US" smtClean="0"/>
              <a:t>‹#›</a:t>
            </a:fld>
            <a:endParaRPr lang="en-US"/>
          </a:p>
        </p:txBody>
      </p:sp>
    </p:spTree>
    <p:extLst>
      <p:ext uri="{BB962C8B-B14F-4D97-AF65-F5344CB8AC3E}">
        <p14:creationId xmlns:p14="http://schemas.microsoft.com/office/powerpoint/2010/main" val="23381038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lvl="0"/>
            <a:fld id="{03089330-9770-224F-9927-E821C1BB3428}" type="datetime1">
              <a:rPr lang="en-US" smtClean="0"/>
              <a:pPr lvl="0"/>
              <a:t>11/14/23</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7476E9B2-4FFD-F34A-89BF-468D982068FB}" type="slidenum">
              <a:rPr lang="en-US" smtClean="0"/>
              <a:t>‹#›</a:t>
            </a:fld>
            <a:endParaRPr lang="en-US"/>
          </a:p>
        </p:txBody>
      </p:sp>
    </p:spTree>
    <p:extLst>
      <p:ext uri="{BB962C8B-B14F-4D97-AF65-F5344CB8AC3E}">
        <p14:creationId xmlns:p14="http://schemas.microsoft.com/office/powerpoint/2010/main" val="412650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lvl="0"/>
            <a:fld id="{03089330-9770-224F-9927-E821C1BB3428}" type="datetime1">
              <a:rPr lang="en-US" smtClean="0"/>
              <a:pPr lvl="0"/>
              <a:t>11/14/23</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7476E9B2-4FFD-F34A-89BF-468D982068FB}" type="slidenum">
              <a:rPr lang="en-US" smtClean="0"/>
              <a:t>‹#›</a:t>
            </a:fld>
            <a:endParaRPr lang="en-US"/>
          </a:p>
        </p:txBody>
      </p:sp>
    </p:spTree>
    <p:extLst>
      <p:ext uri="{BB962C8B-B14F-4D97-AF65-F5344CB8AC3E}">
        <p14:creationId xmlns:p14="http://schemas.microsoft.com/office/powerpoint/2010/main" val="19003157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1">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pPr lvl="0"/>
            <a:fld id="{03089330-9770-224F-9927-E821C1BB3428}" type="datetime1">
              <a:rPr lang="en-US" smtClean="0"/>
              <a:pPr lvl="0"/>
              <a:t>11/14/23</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pPr lvl="0"/>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pPr lvl="0"/>
            <a:fld id="{7476E9B2-4FFD-F34A-89BF-468D982068FB}" type="slidenum">
              <a:rPr lang="en-US" smtClean="0"/>
              <a:t>‹#›</a:t>
            </a:fld>
            <a:endParaRPr lang="en-US"/>
          </a:p>
        </p:txBody>
      </p:sp>
    </p:spTree>
    <p:extLst>
      <p:ext uri="{BB962C8B-B14F-4D97-AF65-F5344CB8AC3E}">
        <p14:creationId xmlns:p14="http://schemas.microsoft.com/office/powerpoint/2010/main" val="2160695673"/>
      </p:ext>
    </p:extLst>
  </p:cSld>
  <p:clrMap bg1="lt1" tx1="dk1" bg2="lt2" tx2="dk2" accent1="accent1" accent2="accent2" accent3="accent3" accent4="accent4" accent5="accent5" accent6="accent6" hlink="hlink" folHlink="folHlink"/>
  <p:sldLayoutIdLst>
    <p:sldLayoutId id="2147484257" r:id="rId1"/>
    <p:sldLayoutId id="2147484258" r:id="rId2"/>
    <p:sldLayoutId id="2147484259" r:id="rId3"/>
    <p:sldLayoutId id="2147484260" r:id="rId4"/>
    <p:sldLayoutId id="2147484261" r:id="rId5"/>
    <p:sldLayoutId id="2147484262" r:id="rId6"/>
    <p:sldLayoutId id="2147484263" r:id="rId7"/>
    <p:sldLayoutId id="2147484264" r:id="rId8"/>
    <p:sldLayoutId id="2147484265" r:id="rId9"/>
    <p:sldLayoutId id="2147484266" r:id="rId10"/>
    <p:sldLayoutId id="2147484267" r:id="rId11"/>
    <p:sldLayoutId id="2147484268" r:id="rId12"/>
    <p:sldLayoutId id="2147484269" r:id="rId13"/>
    <p:sldLayoutId id="2147484270" r:id="rId14"/>
    <p:sldLayoutId id="2147484271" r:id="rId15"/>
    <p:sldLayoutId id="2147484272" r:id="rId16"/>
    <p:sldLayoutId id="2147484273" r:id="rId17"/>
    <p:sldLayoutId id="2147484274" r:id="rId18"/>
    <p:sldLayoutId id="2147484275" r:id="rId19"/>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7.xml"/><Relationship Id="rId4" Type="http://schemas.openxmlformats.org/officeDocument/2006/relationships/image" Target="../media/image6.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17" Type="http://schemas.openxmlformats.org/officeDocument/2006/relationships/tags" Target="../tags/tag117.xml"/><Relationship Id="rId299" Type="http://schemas.openxmlformats.org/officeDocument/2006/relationships/tags" Target="../tags/tag299.xml"/><Relationship Id="rId21" Type="http://schemas.openxmlformats.org/officeDocument/2006/relationships/tags" Target="../tags/tag21.xml"/><Relationship Id="rId63" Type="http://schemas.openxmlformats.org/officeDocument/2006/relationships/tags" Target="../tags/tag63.xml"/><Relationship Id="rId159" Type="http://schemas.openxmlformats.org/officeDocument/2006/relationships/tags" Target="../tags/tag159.xml"/><Relationship Id="rId324" Type="http://schemas.openxmlformats.org/officeDocument/2006/relationships/tags" Target="../tags/tag324.xml"/><Relationship Id="rId366" Type="http://schemas.openxmlformats.org/officeDocument/2006/relationships/tags" Target="../tags/tag366.xml"/><Relationship Id="rId170" Type="http://schemas.openxmlformats.org/officeDocument/2006/relationships/tags" Target="../tags/tag170.xml"/><Relationship Id="rId226" Type="http://schemas.openxmlformats.org/officeDocument/2006/relationships/tags" Target="../tags/tag226.xml"/><Relationship Id="rId433" Type="http://schemas.openxmlformats.org/officeDocument/2006/relationships/tags" Target="../tags/tag433.xml"/><Relationship Id="rId268" Type="http://schemas.openxmlformats.org/officeDocument/2006/relationships/tags" Target="../tags/tag268.xml"/><Relationship Id="rId32" Type="http://schemas.openxmlformats.org/officeDocument/2006/relationships/tags" Target="../tags/tag32.xml"/><Relationship Id="rId74" Type="http://schemas.openxmlformats.org/officeDocument/2006/relationships/tags" Target="../tags/tag74.xml"/><Relationship Id="rId128" Type="http://schemas.openxmlformats.org/officeDocument/2006/relationships/tags" Target="../tags/tag128.xml"/><Relationship Id="rId335" Type="http://schemas.openxmlformats.org/officeDocument/2006/relationships/tags" Target="../tags/tag335.xml"/><Relationship Id="rId377" Type="http://schemas.openxmlformats.org/officeDocument/2006/relationships/tags" Target="../tags/tag377.xml"/><Relationship Id="rId5" Type="http://schemas.openxmlformats.org/officeDocument/2006/relationships/tags" Target="../tags/tag5.xml"/><Relationship Id="rId181" Type="http://schemas.openxmlformats.org/officeDocument/2006/relationships/tags" Target="../tags/tag181.xml"/><Relationship Id="rId237" Type="http://schemas.openxmlformats.org/officeDocument/2006/relationships/tags" Target="../tags/tag237.xml"/><Relationship Id="rId402" Type="http://schemas.openxmlformats.org/officeDocument/2006/relationships/tags" Target="../tags/tag402.xml"/><Relationship Id="rId279" Type="http://schemas.openxmlformats.org/officeDocument/2006/relationships/tags" Target="../tags/tag279.xml"/><Relationship Id="rId43" Type="http://schemas.openxmlformats.org/officeDocument/2006/relationships/tags" Target="../tags/tag43.xml"/><Relationship Id="rId139" Type="http://schemas.openxmlformats.org/officeDocument/2006/relationships/tags" Target="../tags/tag139.xml"/><Relationship Id="rId290" Type="http://schemas.openxmlformats.org/officeDocument/2006/relationships/tags" Target="../tags/tag290.xml"/><Relationship Id="rId304" Type="http://schemas.openxmlformats.org/officeDocument/2006/relationships/tags" Target="../tags/tag304.xml"/><Relationship Id="rId346" Type="http://schemas.openxmlformats.org/officeDocument/2006/relationships/tags" Target="../tags/tag346.xml"/><Relationship Id="rId388" Type="http://schemas.openxmlformats.org/officeDocument/2006/relationships/tags" Target="../tags/tag388.xml"/><Relationship Id="rId85" Type="http://schemas.openxmlformats.org/officeDocument/2006/relationships/tags" Target="../tags/tag85.xml"/><Relationship Id="rId150" Type="http://schemas.openxmlformats.org/officeDocument/2006/relationships/tags" Target="../tags/tag150.xml"/><Relationship Id="rId192" Type="http://schemas.openxmlformats.org/officeDocument/2006/relationships/tags" Target="../tags/tag192.xml"/><Relationship Id="rId206" Type="http://schemas.openxmlformats.org/officeDocument/2006/relationships/tags" Target="../tags/tag206.xml"/><Relationship Id="rId413" Type="http://schemas.openxmlformats.org/officeDocument/2006/relationships/tags" Target="../tags/tag413.xml"/><Relationship Id="rId248" Type="http://schemas.openxmlformats.org/officeDocument/2006/relationships/tags" Target="../tags/tag248.xml"/><Relationship Id="rId12" Type="http://schemas.openxmlformats.org/officeDocument/2006/relationships/tags" Target="../tags/tag12.xml"/><Relationship Id="rId108" Type="http://schemas.openxmlformats.org/officeDocument/2006/relationships/tags" Target="../tags/tag108.xml"/><Relationship Id="rId315" Type="http://schemas.openxmlformats.org/officeDocument/2006/relationships/tags" Target="../tags/tag315.xml"/><Relationship Id="rId357" Type="http://schemas.openxmlformats.org/officeDocument/2006/relationships/tags" Target="../tags/tag357.xml"/><Relationship Id="rId54" Type="http://schemas.openxmlformats.org/officeDocument/2006/relationships/tags" Target="../tags/tag54.xml"/><Relationship Id="rId96" Type="http://schemas.openxmlformats.org/officeDocument/2006/relationships/tags" Target="../tags/tag96.xml"/><Relationship Id="rId161" Type="http://schemas.openxmlformats.org/officeDocument/2006/relationships/tags" Target="../tags/tag161.xml"/><Relationship Id="rId217" Type="http://schemas.openxmlformats.org/officeDocument/2006/relationships/tags" Target="../tags/tag217.xml"/><Relationship Id="rId399" Type="http://schemas.openxmlformats.org/officeDocument/2006/relationships/tags" Target="../tags/tag399.xml"/><Relationship Id="rId259" Type="http://schemas.openxmlformats.org/officeDocument/2006/relationships/tags" Target="../tags/tag259.xml"/><Relationship Id="rId424" Type="http://schemas.openxmlformats.org/officeDocument/2006/relationships/tags" Target="../tags/tag424.xml"/><Relationship Id="rId23" Type="http://schemas.openxmlformats.org/officeDocument/2006/relationships/tags" Target="../tags/tag23.xml"/><Relationship Id="rId119" Type="http://schemas.openxmlformats.org/officeDocument/2006/relationships/tags" Target="../tags/tag119.xml"/><Relationship Id="rId270" Type="http://schemas.openxmlformats.org/officeDocument/2006/relationships/tags" Target="../tags/tag270.xml"/><Relationship Id="rId326" Type="http://schemas.openxmlformats.org/officeDocument/2006/relationships/tags" Target="../tags/tag326.xml"/><Relationship Id="rId65" Type="http://schemas.openxmlformats.org/officeDocument/2006/relationships/tags" Target="../tags/tag65.xml"/><Relationship Id="rId130" Type="http://schemas.openxmlformats.org/officeDocument/2006/relationships/tags" Target="../tags/tag130.xml"/><Relationship Id="rId368" Type="http://schemas.openxmlformats.org/officeDocument/2006/relationships/tags" Target="../tags/tag368.xml"/><Relationship Id="rId172" Type="http://schemas.openxmlformats.org/officeDocument/2006/relationships/tags" Target="../tags/tag172.xml"/><Relationship Id="rId228" Type="http://schemas.openxmlformats.org/officeDocument/2006/relationships/tags" Target="../tags/tag228.xml"/><Relationship Id="rId435" Type="http://schemas.openxmlformats.org/officeDocument/2006/relationships/slideLayout" Target="../slideLayouts/slideLayout2.xml"/><Relationship Id="rId281" Type="http://schemas.openxmlformats.org/officeDocument/2006/relationships/tags" Target="../tags/tag281.xml"/><Relationship Id="rId337" Type="http://schemas.openxmlformats.org/officeDocument/2006/relationships/tags" Target="../tags/tag337.xml"/><Relationship Id="rId34" Type="http://schemas.openxmlformats.org/officeDocument/2006/relationships/tags" Target="../tags/tag34.xml"/><Relationship Id="rId76" Type="http://schemas.openxmlformats.org/officeDocument/2006/relationships/tags" Target="../tags/tag76.xml"/><Relationship Id="rId141" Type="http://schemas.openxmlformats.org/officeDocument/2006/relationships/tags" Target="../tags/tag141.xml"/><Relationship Id="rId379" Type="http://schemas.openxmlformats.org/officeDocument/2006/relationships/tags" Target="../tags/tag379.xml"/><Relationship Id="rId7" Type="http://schemas.openxmlformats.org/officeDocument/2006/relationships/tags" Target="../tags/tag7.xml"/><Relationship Id="rId183" Type="http://schemas.openxmlformats.org/officeDocument/2006/relationships/tags" Target="../tags/tag183.xml"/><Relationship Id="rId239" Type="http://schemas.openxmlformats.org/officeDocument/2006/relationships/tags" Target="../tags/tag239.xml"/><Relationship Id="rId390" Type="http://schemas.openxmlformats.org/officeDocument/2006/relationships/tags" Target="../tags/tag390.xml"/><Relationship Id="rId404" Type="http://schemas.openxmlformats.org/officeDocument/2006/relationships/tags" Target="../tags/tag404.xml"/><Relationship Id="rId250" Type="http://schemas.openxmlformats.org/officeDocument/2006/relationships/tags" Target="../tags/tag250.xml"/><Relationship Id="rId292" Type="http://schemas.openxmlformats.org/officeDocument/2006/relationships/tags" Target="../tags/tag292.xml"/><Relationship Id="rId306" Type="http://schemas.openxmlformats.org/officeDocument/2006/relationships/tags" Target="../tags/tag306.xml"/><Relationship Id="rId45" Type="http://schemas.openxmlformats.org/officeDocument/2006/relationships/tags" Target="../tags/tag45.xml"/><Relationship Id="rId87" Type="http://schemas.openxmlformats.org/officeDocument/2006/relationships/tags" Target="../tags/tag87.xml"/><Relationship Id="rId110" Type="http://schemas.openxmlformats.org/officeDocument/2006/relationships/tags" Target="../tags/tag110.xml"/><Relationship Id="rId348" Type="http://schemas.openxmlformats.org/officeDocument/2006/relationships/tags" Target="../tags/tag348.xml"/><Relationship Id="rId152" Type="http://schemas.openxmlformats.org/officeDocument/2006/relationships/tags" Target="../tags/tag152.xml"/><Relationship Id="rId194" Type="http://schemas.openxmlformats.org/officeDocument/2006/relationships/tags" Target="../tags/tag194.xml"/><Relationship Id="rId208" Type="http://schemas.openxmlformats.org/officeDocument/2006/relationships/tags" Target="../tags/tag208.xml"/><Relationship Id="rId415" Type="http://schemas.openxmlformats.org/officeDocument/2006/relationships/tags" Target="../tags/tag415.xml"/><Relationship Id="rId261" Type="http://schemas.openxmlformats.org/officeDocument/2006/relationships/tags" Target="../tags/tag261.xml"/><Relationship Id="rId14" Type="http://schemas.openxmlformats.org/officeDocument/2006/relationships/tags" Target="../tags/tag14.xml"/><Relationship Id="rId56" Type="http://schemas.openxmlformats.org/officeDocument/2006/relationships/tags" Target="../tags/tag56.xml"/><Relationship Id="rId317" Type="http://schemas.openxmlformats.org/officeDocument/2006/relationships/tags" Target="../tags/tag317.xml"/><Relationship Id="rId359" Type="http://schemas.openxmlformats.org/officeDocument/2006/relationships/tags" Target="../tags/tag359.xml"/><Relationship Id="rId98" Type="http://schemas.openxmlformats.org/officeDocument/2006/relationships/tags" Target="../tags/tag98.xml"/><Relationship Id="rId121" Type="http://schemas.openxmlformats.org/officeDocument/2006/relationships/tags" Target="../tags/tag121.xml"/><Relationship Id="rId163" Type="http://schemas.openxmlformats.org/officeDocument/2006/relationships/tags" Target="../tags/tag163.xml"/><Relationship Id="rId219" Type="http://schemas.openxmlformats.org/officeDocument/2006/relationships/tags" Target="../tags/tag219.xml"/><Relationship Id="rId370" Type="http://schemas.openxmlformats.org/officeDocument/2006/relationships/tags" Target="../tags/tag370.xml"/><Relationship Id="rId426" Type="http://schemas.openxmlformats.org/officeDocument/2006/relationships/tags" Target="../tags/tag426.xml"/><Relationship Id="rId230" Type="http://schemas.openxmlformats.org/officeDocument/2006/relationships/tags" Target="../tags/tag230.xml"/><Relationship Id="rId25" Type="http://schemas.openxmlformats.org/officeDocument/2006/relationships/tags" Target="../tags/tag25.xml"/><Relationship Id="rId67" Type="http://schemas.openxmlformats.org/officeDocument/2006/relationships/tags" Target="../tags/tag67.xml"/><Relationship Id="rId272" Type="http://schemas.openxmlformats.org/officeDocument/2006/relationships/tags" Target="../tags/tag272.xml"/><Relationship Id="rId328" Type="http://schemas.openxmlformats.org/officeDocument/2006/relationships/tags" Target="../tags/tag328.xml"/><Relationship Id="rId132" Type="http://schemas.openxmlformats.org/officeDocument/2006/relationships/tags" Target="../tags/tag132.xml"/><Relationship Id="rId174" Type="http://schemas.openxmlformats.org/officeDocument/2006/relationships/tags" Target="../tags/tag174.xml"/><Relationship Id="rId381" Type="http://schemas.openxmlformats.org/officeDocument/2006/relationships/tags" Target="../tags/tag381.xml"/><Relationship Id="rId241" Type="http://schemas.openxmlformats.org/officeDocument/2006/relationships/tags" Target="../tags/tag241.xml"/><Relationship Id="rId36" Type="http://schemas.openxmlformats.org/officeDocument/2006/relationships/tags" Target="../tags/tag36.xml"/><Relationship Id="rId283" Type="http://schemas.openxmlformats.org/officeDocument/2006/relationships/tags" Target="../tags/tag283.xml"/><Relationship Id="rId339" Type="http://schemas.openxmlformats.org/officeDocument/2006/relationships/tags" Target="../tags/tag339.xml"/><Relationship Id="rId78" Type="http://schemas.openxmlformats.org/officeDocument/2006/relationships/tags" Target="../tags/tag78.xml"/><Relationship Id="rId101" Type="http://schemas.openxmlformats.org/officeDocument/2006/relationships/tags" Target="../tags/tag101.xml"/><Relationship Id="rId143" Type="http://schemas.openxmlformats.org/officeDocument/2006/relationships/tags" Target="../tags/tag143.xml"/><Relationship Id="rId185" Type="http://schemas.openxmlformats.org/officeDocument/2006/relationships/tags" Target="../tags/tag185.xml"/><Relationship Id="rId350" Type="http://schemas.openxmlformats.org/officeDocument/2006/relationships/tags" Target="../tags/tag350.xml"/><Relationship Id="rId406" Type="http://schemas.openxmlformats.org/officeDocument/2006/relationships/tags" Target="../tags/tag406.xml"/><Relationship Id="rId9" Type="http://schemas.openxmlformats.org/officeDocument/2006/relationships/tags" Target="../tags/tag9.xml"/><Relationship Id="rId210" Type="http://schemas.openxmlformats.org/officeDocument/2006/relationships/tags" Target="../tags/tag210.xml"/><Relationship Id="rId392" Type="http://schemas.openxmlformats.org/officeDocument/2006/relationships/tags" Target="../tags/tag392.xml"/><Relationship Id="rId252" Type="http://schemas.openxmlformats.org/officeDocument/2006/relationships/tags" Target="../tags/tag252.xml"/><Relationship Id="rId294" Type="http://schemas.openxmlformats.org/officeDocument/2006/relationships/tags" Target="../tags/tag294.xml"/><Relationship Id="rId308" Type="http://schemas.openxmlformats.org/officeDocument/2006/relationships/tags" Target="../tags/tag308.xml"/><Relationship Id="rId47" Type="http://schemas.openxmlformats.org/officeDocument/2006/relationships/tags" Target="../tags/tag47.xml"/><Relationship Id="rId89" Type="http://schemas.openxmlformats.org/officeDocument/2006/relationships/tags" Target="../tags/tag89.xml"/><Relationship Id="rId112" Type="http://schemas.openxmlformats.org/officeDocument/2006/relationships/tags" Target="../tags/tag112.xml"/><Relationship Id="rId154" Type="http://schemas.openxmlformats.org/officeDocument/2006/relationships/tags" Target="../tags/tag154.xml"/><Relationship Id="rId361" Type="http://schemas.openxmlformats.org/officeDocument/2006/relationships/tags" Target="../tags/tag361.xml"/><Relationship Id="rId196" Type="http://schemas.openxmlformats.org/officeDocument/2006/relationships/tags" Target="../tags/tag196.xml"/><Relationship Id="rId417" Type="http://schemas.openxmlformats.org/officeDocument/2006/relationships/tags" Target="../tags/tag417.xml"/><Relationship Id="rId16" Type="http://schemas.openxmlformats.org/officeDocument/2006/relationships/tags" Target="../tags/tag16.xml"/><Relationship Id="rId221" Type="http://schemas.openxmlformats.org/officeDocument/2006/relationships/tags" Target="../tags/tag221.xml"/><Relationship Id="rId263" Type="http://schemas.openxmlformats.org/officeDocument/2006/relationships/tags" Target="../tags/tag263.xml"/><Relationship Id="rId319" Type="http://schemas.openxmlformats.org/officeDocument/2006/relationships/tags" Target="../tags/tag319.xml"/><Relationship Id="rId58" Type="http://schemas.openxmlformats.org/officeDocument/2006/relationships/tags" Target="../tags/tag58.xml"/><Relationship Id="rId123" Type="http://schemas.openxmlformats.org/officeDocument/2006/relationships/tags" Target="../tags/tag123.xml"/><Relationship Id="rId330" Type="http://schemas.openxmlformats.org/officeDocument/2006/relationships/tags" Target="../tags/tag330.xml"/><Relationship Id="rId165" Type="http://schemas.openxmlformats.org/officeDocument/2006/relationships/tags" Target="../tags/tag165.xml"/><Relationship Id="rId372" Type="http://schemas.openxmlformats.org/officeDocument/2006/relationships/tags" Target="../tags/tag372.xml"/><Relationship Id="rId428" Type="http://schemas.openxmlformats.org/officeDocument/2006/relationships/tags" Target="../tags/tag428.xml"/><Relationship Id="rId232" Type="http://schemas.openxmlformats.org/officeDocument/2006/relationships/tags" Target="../tags/tag232.xml"/><Relationship Id="rId274" Type="http://schemas.openxmlformats.org/officeDocument/2006/relationships/tags" Target="../tags/tag274.xml"/><Relationship Id="rId27" Type="http://schemas.openxmlformats.org/officeDocument/2006/relationships/tags" Target="../tags/tag27.xml"/><Relationship Id="rId69" Type="http://schemas.openxmlformats.org/officeDocument/2006/relationships/tags" Target="../tags/tag69.xml"/><Relationship Id="rId134" Type="http://schemas.openxmlformats.org/officeDocument/2006/relationships/tags" Target="../tags/tag134.xml"/><Relationship Id="rId80" Type="http://schemas.openxmlformats.org/officeDocument/2006/relationships/tags" Target="../tags/tag80.xml"/><Relationship Id="rId176" Type="http://schemas.openxmlformats.org/officeDocument/2006/relationships/tags" Target="../tags/tag176.xml"/><Relationship Id="rId341" Type="http://schemas.openxmlformats.org/officeDocument/2006/relationships/tags" Target="../tags/tag341.xml"/><Relationship Id="rId383" Type="http://schemas.openxmlformats.org/officeDocument/2006/relationships/tags" Target="../tags/tag383.xml"/><Relationship Id="rId201" Type="http://schemas.openxmlformats.org/officeDocument/2006/relationships/tags" Target="../tags/tag201.xml"/><Relationship Id="rId243" Type="http://schemas.openxmlformats.org/officeDocument/2006/relationships/tags" Target="../tags/tag243.xml"/><Relationship Id="rId285" Type="http://schemas.openxmlformats.org/officeDocument/2006/relationships/tags" Target="../tags/tag285.xml"/><Relationship Id="rId38" Type="http://schemas.openxmlformats.org/officeDocument/2006/relationships/tags" Target="../tags/tag38.xml"/><Relationship Id="rId103" Type="http://schemas.openxmlformats.org/officeDocument/2006/relationships/tags" Target="../tags/tag103.xml"/><Relationship Id="rId310" Type="http://schemas.openxmlformats.org/officeDocument/2006/relationships/tags" Target="../tags/tag310.xml"/><Relationship Id="rId91" Type="http://schemas.openxmlformats.org/officeDocument/2006/relationships/tags" Target="../tags/tag91.xml"/><Relationship Id="rId145" Type="http://schemas.openxmlformats.org/officeDocument/2006/relationships/tags" Target="../tags/tag145.xml"/><Relationship Id="rId187" Type="http://schemas.openxmlformats.org/officeDocument/2006/relationships/tags" Target="../tags/tag187.xml"/><Relationship Id="rId352" Type="http://schemas.openxmlformats.org/officeDocument/2006/relationships/tags" Target="../tags/tag352.xml"/><Relationship Id="rId394" Type="http://schemas.openxmlformats.org/officeDocument/2006/relationships/tags" Target="../tags/tag394.xml"/><Relationship Id="rId408" Type="http://schemas.openxmlformats.org/officeDocument/2006/relationships/tags" Target="../tags/tag408.xml"/><Relationship Id="rId212" Type="http://schemas.openxmlformats.org/officeDocument/2006/relationships/tags" Target="../tags/tag212.xml"/><Relationship Id="rId254" Type="http://schemas.openxmlformats.org/officeDocument/2006/relationships/tags" Target="../tags/tag254.xml"/><Relationship Id="rId28" Type="http://schemas.openxmlformats.org/officeDocument/2006/relationships/tags" Target="../tags/tag28.xml"/><Relationship Id="rId49" Type="http://schemas.openxmlformats.org/officeDocument/2006/relationships/tags" Target="../tags/tag49.xml"/><Relationship Id="rId114" Type="http://schemas.openxmlformats.org/officeDocument/2006/relationships/tags" Target="../tags/tag114.xml"/><Relationship Id="rId275" Type="http://schemas.openxmlformats.org/officeDocument/2006/relationships/tags" Target="../tags/tag275.xml"/><Relationship Id="rId296" Type="http://schemas.openxmlformats.org/officeDocument/2006/relationships/tags" Target="../tags/tag296.xml"/><Relationship Id="rId300" Type="http://schemas.openxmlformats.org/officeDocument/2006/relationships/tags" Target="../tags/tag300.xml"/><Relationship Id="rId60" Type="http://schemas.openxmlformats.org/officeDocument/2006/relationships/tags" Target="../tags/tag60.xml"/><Relationship Id="rId81" Type="http://schemas.openxmlformats.org/officeDocument/2006/relationships/tags" Target="../tags/tag81.xml"/><Relationship Id="rId135" Type="http://schemas.openxmlformats.org/officeDocument/2006/relationships/tags" Target="../tags/tag135.xml"/><Relationship Id="rId156" Type="http://schemas.openxmlformats.org/officeDocument/2006/relationships/tags" Target="../tags/tag156.xml"/><Relationship Id="rId177" Type="http://schemas.openxmlformats.org/officeDocument/2006/relationships/tags" Target="../tags/tag177.xml"/><Relationship Id="rId198" Type="http://schemas.openxmlformats.org/officeDocument/2006/relationships/tags" Target="../tags/tag198.xml"/><Relationship Id="rId321" Type="http://schemas.openxmlformats.org/officeDocument/2006/relationships/tags" Target="../tags/tag321.xml"/><Relationship Id="rId342" Type="http://schemas.openxmlformats.org/officeDocument/2006/relationships/tags" Target="../tags/tag342.xml"/><Relationship Id="rId363" Type="http://schemas.openxmlformats.org/officeDocument/2006/relationships/tags" Target="../tags/tag363.xml"/><Relationship Id="rId384" Type="http://schemas.openxmlformats.org/officeDocument/2006/relationships/tags" Target="../tags/tag384.xml"/><Relationship Id="rId419" Type="http://schemas.openxmlformats.org/officeDocument/2006/relationships/tags" Target="../tags/tag419.xml"/><Relationship Id="rId202" Type="http://schemas.openxmlformats.org/officeDocument/2006/relationships/tags" Target="../tags/tag202.xml"/><Relationship Id="rId223" Type="http://schemas.openxmlformats.org/officeDocument/2006/relationships/tags" Target="../tags/tag223.xml"/><Relationship Id="rId244" Type="http://schemas.openxmlformats.org/officeDocument/2006/relationships/tags" Target="../tags/tag244.xml"/><Relationship Id="rId430" Type="http://schemas.openxmlformats.org/officeDocument/2006/relationships/tags" Target="../tags/tag430.xml"/><Relationship Id="rId18" Type="http://schemas.openxmlformats.org/officeDocument/2006/relationships/tags" Target="../tags/tag18.xml"/><Relationship Id="rId39" Type="http://schemas.openxmlformats.org/officeDocument/2006/relationships/tags" Target="../tags/tag39.xml"/><Relationship Id="rId265" Type="http://schemas.openxmlformats.org/officeDocument/2006/relationships/tags" Target="../tags/tag265.xml"/><Relationship Id="rId286" Type="http://schemas.openxmlformats.org/officeDocument/2006/relationships/tags" Target="../tags/tag286.xml"/><Relationship Id="rId50" Type="http://schemas.openxmlformats.org/officeDocument/2006/relationships/tags" Target="../tags/tag50.xml"/><Relationship Id="rId104" Type="http://schemas.openxmlformats.org/officeDocument/2006/relationships/tags" Target="../tags/tag104.xml"/><Relationship Id="rId125" Type="http://schemas.openxmlformats.org/officeDocument/2006/relationships/tags" Target="../tags/tag125.xml"/><Relationship Id="rId146" Type="http://schemas.openxmlformats.org/officeDocument/2006/relationships/tags" Target="../tags/tag146.xml"/><Relationship Id="rId167" Type="http://schemas.openxmlformats.org/officeDocument/2006/relationships/tags" Target="../tags/tag167.xml"/><Relationship Id="rId188" Type="http://schemas.openxmlformats.org/officeDocument/2006/relationships/tags" Target="../tags/tag188.xml"/><Relationship Id="rId311" Type="http://schemas.openxmlformats.org/officeDocument/2006/relationships/tags" Target="../tags/tag311.xml"/><Relationship Id="rId332" Type="http://schemas.openxmlformats.org/officeDocument/2006/relationships/tags" Target="../tags/tag332.xml"/><Relationship Id="rId353" Type="http://schemas.openxmlformats.org/officeDocument/2006/relationships/tags" Target="../tags/tag353.xml"/><Relationship Id="rId374" Type="http://schemas.openxmlformats.org/officeDocument/2006/relationships/tags" Target="../tags/tag374.xml"/><Relationship Id="rId395" Type="http://schemas.openxmlformats.org/officeDocument/2006/relationships/tags" Target="../tags/tag395.xml"/><Relationship Id="rId409" Type="http://schemas.openxmlformats.org/officeDocument/2006/relationships/tags" Target="../tags/tag409.xml"/><Relationship Id="rId71" Type="http://schemas.openxmlformats.org/officeDocument/2006/relationships/tags" Target="../tags/tag71.xml"/><Relationship Id="rId92" Type="http://schemas.openxmlformats.org/officeDocument/2006/relationships/tags" Target="../tags/tag92.xml"/><Relationship Id="rId213" Type="http://schemas.openxmlformats.org/officeDocument/2006/relationships/tags" Target="../tags/tag213.xml"/><Relationship Id="rId234" Type="http://schemas.openxmlformats.org/officeDocument/2006/relationships/tags" Target="../tags/tag234.xml"/><Relationship Id="rId420" Type="http://schemas.openxmlformats.org/officeDocument/2006/relationships/tags" Target="../tags/tag420.xml"/><Relationship Id="rId2" Type="http://schemas.openxmlformats.org/officeDocument/2006/relationships/tags" Target="../tags/tag2.xml"/><Relationship Id="rId29" Type="http://schemas.openxmlformats.org/officeDocument/2006/relationships/tags" Target="../tags/tag29.xml"/><Relationship Id="rId255" Type="http://schemas.openxmlformats.org/officeDocument/2006/relationships/tags" Target="../tags/tag255.xml"/><Relationship Id="rId276" Type="http://schemas.openxmlformats.org/officeDocument/2006/relationships/tags" Target="../tags/tag276.xml"/><Relationship Id="rId297" Type="http://schemas.openxmlformats.org/officeDocument/2006/relationships/tags" Target="../tags/tag297.xml"/><Relationship Id="rId40" Type="http://schemas.openxmlformats.org/officeDocument/2006/relationships/tags" Target="../tags/tag40.xml"/><Relationship Id="rId115" Type="http://schemas.openxmlformats.org/officeDocument/2006/relationships/tags" Target="../tags/tag115.xml"/><Relationship Id="rId136" Type="http://schemas.openxmlformats.org/officeDocument/2006/relationships/tags" Target="../tags/tag136.xml"/><Relationship Id="rId157" Type="http://schemas.openxmlformats.org/officeDocument/2006/relationships/tags" Target="../tags/tag157.xml"/><Relationship Id="rId178" Type="http://schemas.openxmlformats.org/officeDocument/2006/relationships/tags" Target="../tags/tag178.xml"/><Relationship Id="rId301" Type="http://schemas.openxmlformats.org/officeDocument/2006/relationships/tags" Target="../tags/tag301.xml"/><Relationship Id="rId322" Type="http://schemas.openxmlformats.org/officeDocument/2006/relationships/tags" Target="../tags/tag322.xml"/><Relationship Id="rId343" Type="http://schemas.openxmlformats.org/officeDocument/2006/relationships/tags" Target="../tags/tag343.xml"/><Relationship Id="rId364" Type="http://schemas.openxmlformats.org/officeDocument/2006/relationships/tags" Target="../tags/tag364.xml"/><Relationship Id="rId61" Type="http://schemas.openxmlformats.org/officeDocument/2006/relationships/tags" Target="../tags/tag61.xml"/><Relationship Id="rId82" Type="http://schemas.openxmlformats.org/officeDocument/2006/relationships/tags" Target="../tags/tag82.xml"/><Relationship Id="rId199" Type="http://schemas.openxmlformats.org/officeDocument/2006/relationships/tags" Target="../tags/tag199.xml"/><Relationship Id="rId203" Type="http://schemas.openxmlformats.org/officeDocument/2006/relationships/tags" Target="../tags/tag203.xml"/><Relationship Id="rId385" Type="http://schemas.openxmlformats.org/officeDocument/2006/relationships/tags" Target="../tags/tag385.xml"/><Relationship Id="rId19" Type="http://schemas.openxmlformats.org/officeDocument/2006/relationships/tags" Target="../tags/tag19.xml"/><Relationship Id="rId224" Type="http://schemas.openxmlformats.org/officeDocument/2006/relationships/tags" Target="../tags/tag224.xml"/><Relationship Id="rId245" Type="http://schemas.openxmlformats.org/officeDocument/2006/relationships/tags" Target="../tags/tag245.xml"/><Relationship Id="rId266" Type="http://schemas.openxmlformats.org/officeDocument/2006/relationships/tags" Target="../tags/tag266.xml"/><Relationship Id="rId287" Type="http://schemas.openxmlformats.org/officeDocument/2006/relationships/tags" Target="../tags/tag287.xml"/><Relationship Id="rId410" Type="http://schemas.openxmlformats.org/officeDocument/2006/relationships/tags" Target="../tags/tag410.xml"/><Relationship Id="rId431" Type="http://schemas.openxmlformats.org/officeDocument/2006/relationships/tags" Target="../tags/tag431.xml"/><Relationship Id="rId30" Type="http://schemas.openxmlformats.org/officeDocument/2006/relationships/tags" Target="../tags/tag30.xml"/><Relationship Id="rId105" Type="http://schemas.openxmlformats.org/officeDocument/2006/relationships/tags" Target="../tags/tag105.xml"/><Relationship Id="rId126" Type="http://schemas.openxmlformats.org/officeDocument/2006/relationships/tags" Target="../tags/tag126.xml"/><Relationship Id="rId147" Type="http://schemas.openxmlformats.org/officeDocument/2006/relationships/tags" Target="../tags/tag147.xml"/><Relationship Id="rId168" Type="http://schemas.openxmlformats.org/officeDocument/2006/relationships/tags" Target="../tags/tag168.xml"/><Relationship Id="rId312" Type="http://schemas.openxmlformats.org/officeDocument/2006/relationships/tags" Target="../tags/tag312.xml"/><Relationship Id="rId333" Type="http://schemas.openxmlformats.org/officeDocument/2006/relationships/tags" Target="../tags/tag333.xml"/><Relationship Id="rId354" Type="http://schemas.openxmlformats.org/officeDocument/2006/relationships/tags" Target="../tags/tag354.xml"/><Relationship Id="rId51" Type="http://schemas.openxmlformats.org/officeDocument/2006/relationships/tags" Target="../tags/tag51.xml"/><Relationship Id="rId72" Type="http://schemas.openxmlformats.org/officeDocument/2006/relationships/tags" Target="../tags/tag72.xml"/><Relationship Id="rId93" Type="http://schemas.openxmlformats.org/officeDocument/2006/relationships/tags" Target="../tags/tag93.xml"/><Relationship Id="rId189" Type="http://schemas.openxmlformats.org/officeDocument/2006/relationships/tags" Target="../tags/tag189.xml"/><Relationship Id="rId375" Type="http://schemas.openxmlformats.org/officeDocument/2006/relationships/tags" Target="../tags/tag375.xml"/><Relationship Id="rId396" Type="http://schemas.openxmlformats.org/officeDocument/2006/relationships/tags" Target="../tags/tag396.xml"/><Relationship Id="rId3" Type="http://schemas.openxmlformats.org/officeDocument/2006/relationships/tags" Target="../tags/tag3.xml"/><Relationship Id="rId214" Type="http://schemas.openxmlformats.org/officeDocument/2006/relationships/tags" Target="../tags/tag214.xml"/><Relationship Id="rId235" Type="http://schemas.openxmlformats.org/officeDocument/2006/relationships/tags" Target="../tags/tag235.xml"/><Relationship Id="rId256" Type="http://schemas.openxmlformats.org/officeDocument/2006/relationships/tags" Target="../tags/tag256.xml"/><Relationship Id="rId277" Type="http://schemas.openxmlformats.org/officeDocument/2006/relationships/tags" Target="../tags/tag277.xml"/><Relationship Id="rId298" Type="http://schemas.openxmlformats.org/officeDocument/2006/relationships/tags" Target="../tags/tag298.xml"/><Relationship Id="rId400" Type="http://schemas.openxmlformats.org/officeDocument/2006/relationships/tags" Target="../tags/tag400.xml"/><Relationship Id="rId421" Type="http://schemas.openxmlformats.org/officeDocument/2006/relationships/tags" Target="../tags/tag421.xml"/><Relationship Id="rId116" Type="http://schemas.openxmlformats.org/officeDocument/2006/relationships/tags" Target="../tags/tag116.xml"/><Relationship Id="rId137" Type="http://schemas.openxmlformats.org/officeDocument/2006/relationships/tags" Target="../tags/tag137.xml"/><Relationship Id="rId158" Type="http://schemas.openxmlformats.org/officeDocument/2006/relationships/tags" Target="../tags/tag158.xml"/><Relationship Id="rId302" Type="http://schemas.openxmlformats.org/officeDocument/2006/relationships/tags" Target="../tags/tag302.xml"/><Relationship Id="rId323" Type="http://schemas.openxmlformats.org/officeDocument/2006/relationships/tags" Target="../tags/tag323.xml"/><Relationship Id="rId344" Type="http://schemas.openxmlformats.org/officeDocument/2006/relationships/tags" Target="../tags/tag344.xml"/><Relationship Id="rId20" Type="http://schemas.openxmlformats.org/officeDocument/2006/relationships/tags" Target="../tags/tag20.xml"/><Relationship Id="rId41" Type="http://schemas.openxmlformats.org/officeDocument/2006/relationships/tags" Target="../tags/tag41.xml"/><Relationship Id="rId62" Type="http://schemas.openxmlformats.org/officeDocument/2006/relationships/tags" Target="../tags/tag62.xml"/><Relationship Id="rId83" Type="http://schemas.openxmlformats.org/officeDocument/2006/relationships/tags" Target="../tags/tag83.xml"/><Relationship Id="rId179" Type="http://schemas.openxmlformats.org/officeDocument/2006/relationships/tags" Target="../tags/tag179.xml"/><Relationship Id="rId365" Type="http://schemas.openxmlformats.org/officeDocument/2006/relationships/tags" Target="../tags/tag365.xml"/><Relationship Id="rId386" Type="http://schemas.openxmlformats.org/officeDocument/2006/relationships/tags" Target="../tags/tag386.xml"/><Relationship Id="rId190" Type="http://schemas.openxmlformats.org/officeDocument/2006/relationships/tags" Target="../tags/tag190.xml"/><Relationship Id="rId204" Type="http://schemas.openxmlformats.org/officeDocument/2006/relationships/tags" Target="../tags/tag204.xml"/><Relationship Id="rId225" Type="http://schemas.openxmlformats.org/officeDocument/2006/relationships/tags" Target="../tags/tag225.xml"/><Relationship Id="rId246" Type="http://schemas.openxmlformats.org/officeDocument/2006/relationships/tags" Target="../tags/tag246.xml"/><Relationship Id="rId267" Type="http://schemas.openxmlformats.org/officeDocument/2006/relationships/tags" Target="../tags/tag267.xml"/><Relationship Id="rId288" Type="http://schemas.openxmlformats.org/officeDocument/2006/relationships/tags" Target="../tags/tag288.xml"/><Relationship Id="rId411" Type="http://schemas.openxmlformats.org/officeDocument/2006/relationships/tags" Target="../tags/tag411.xml"/><Relationship Id="rId432" Type="http://schemas.openxmlformats.org/officeDocument/2006/relationships/tags" Target="../tags/tag432.xml"/><Relationship Id="rId106" Type="http://schemas.openxmlformats.org/officeDocument/2006/relationships/tags" Target="../tags/tag106.xml"/><Relationship Id="rId127" Type="http://schemas.openxmlformats.org/officeDocument/2006/relationships/tags" Target="../tags/tag127.xml"/><Relationship Id="rId313" Type="http://schemas.openxmlformats.org/officeDocument/2006/relationships/tags" Target="../tags/tag313.xml"/><Relationship Id="rId10" Type="http://schemas.openxmlformats.org/officeDocument/2006/relationships/tags" Target="../tags/tag10.xml"/><Relationship Id="rId31" Type="http://schemas.openxmlformats.org/officeDocument/2006/relationships/tags" Target="../tags/tag31.xml"/><Relationship Id="rId52" Type="http://schemas.openxmlformats.org/officeDocument/2006/relationships/tags" Target="../tags/tag52.xml"/><Relationship Id="rId73" Type="http://schemas.openxmlformats.org/officeDocument/2006/relationships/tags" Target="../tags/tag73.xml"/><Relationship Id="rId94" Type="http://schemas.openxmlformats.org/officeDocument/2006/relationships/tags" Target="../tags/tag94.xml"/><Relationship Id="rId148" Type="http://schemas.openxmlformats.org/officeDocument/2006/relationships/tags" Target="../tags/tag148.xml"/><Relationship Id="rId169" Type="http://schemas.openxmlformats.org/officeDocument/2006/relationships/tags" Target="../tags/tag169.xml"/><Relationship Id="rId334" Type="http://schemas.openxmlformats.org/officeDocument/2006/relationships/tags" Target="../tags/tag334.xml"/><Relationship Id="rId355" Type="http://schemas.openxmlformats.org/officeDocument/2006/relationships/tags" Target="../tags/tag355.xml"/><Relationship Id="rId376" Type="http://schemas.openxmlformats.org/officeDocument/2006/relationships/tags" Target="../tags/tag376.xml"/><Relationship Id="rId397" Type="http://schemas.openxmlformats.org/officeDocument/2006/relationships/tags" Target="../tags/tag397.xml"/><Relationship Id="rId4" Type="http://schemas.openxmlformats.org/officeDocument/2006/relationships/tags" Target="../tags/tag4.xml"/><Relationship Id="rId180" Type="http://schemas.openxmlformats.org/officeDocument/2006/relationships/tags" Target="../tags/tag180.xml"/><Relationship Id="rId215" Type="http://schemas.openxmlformats.org/officeDocument/2006/relationships/tags" Target="../tags/tag215.xml"/><Relationship Id="rId236" Type="http://schemas.openxmlformats.org/officeDocument/2006/relationships/tags" Target="../tags/tag236.xml"/><Relationship Id="rId257" Type="http://schemas.openxmlformats.org/officeDocument/2006/relationships/tags" Target="../tags/tag257.xml"/><Relationship Id="rId278" Type="http://schemas.openxmlformats.org/officeDocument/2006/relationships/tags" Target="../tags/tag278.xml"/><Relationship Id="rId401" Type="http://schemas.openxmlformats.org/officeDocument/2006/relationships/tags" Target="../tags/tag401.xml"/><Relationship Id="rId422" Type="http://schemas.openxmlformats.org/officeDocument/2006/relationships/tags" Target="../tags/tag422.xml"/><Relationship Id="rId303" Type="http://schemas.openxmlformats.org/officeDocument/2006/relationships/tags" Target="../tags/tag303.xml"/><Relationship Id="rId42" Type="http://schemas.openxmlformats.org/officeDocument/2006/relationships/tags" Target="../tags/tag42.xml"/><Relationship Id="rId84" Type="http://schemas.openxmlformats.org/officeDocument/2006/relationships/tags" Target="../tags/tag84.xml"/><Relationship Id="rId138" Type="http://schemas.openxmlformats.org/officeDocument/2006/relationships/tags" Target="../tags/tag138.xml"/><Relationship Id="rId345" Type="http://schemas.openxmlformats.org/officeDocument/2006/relationships/tags" Target="../tags/tag345.xml"/><Relationship Id="rId387" Type="http://schemas.openxmlformats.org/officeDocument/2006/relationships/tags" Target="../tags/tag387.xml"/><Relationship Id="rId191" Type="http://schemas.openxmlformats.org/officeDocument/2006/relationships/tags" Target="../tags/tag191.xml"/><Relationship Id="rId205" Type="http://schemas.openxmlformats.org/officeDocument/2006/relationships/tags" Target="../tags/tag205.xml"/><Relationship Id="rId247" Type="http://schemas.openxmlformats.org/officeDocument/2006/relationships/tags" Target="../tags/tag247.xml"/><Relationship Id="rId412" Type="http://schemas.openxmlformats.org/officeDocument/2006/relationships/tags" Target="../tags/tag412.xml"/><Relationship Id="rId107" Type="http://schemas.openxmlformats.org/officeDocument/2006/relationships/tags" Target="../tags/tag107.xml"/><Relationship Id="rId289" Type="http://schemas.openxmlformats.org/officeDocument/2006/relationships/tags" Target="../tags/tag289.xml"/><Relationship Id="rId11" Type="http://schemas.openxmlformats.org/officeDocument/2006/relationships/tags" Target="../tags/tag11.xml"/><Relationship Id="rId53" Type="http://schemas.openxmlformats.org/officeDocument/2006/relationships/tags" Target="../tags/tag53.xml"/><Relationship Id="rId149" Type="http://schemas.openxmlformats.org/officeDocument/2006/relationships/tags" Target="../tags/tag149.xml"/><Relationship Id="rId314" Type="http://schemas.openxmlformats.org/officeDocument/2006/relationships/tags" Target="../tags/tag314.xml"/><Relationship Id="rId356" Type="http://schemas.openxmlformats.org/officeDocument/2006/relationships/tags" Target="../tags/tag356.xml"/><Relationship Id="rId398" Type="http://schemas.openxmlformats.org/officeDocument/2006/relationships/tags" Target="../tags/tag398.xml"/><Relationship Id="rId95" Type="http://schemas.openxmlformats.org/officeDocument/2006/relationships/tags" Target="../tags/tag95.xml"/><Relationship Id="rId160" Type="http://schemas.openxmlformats.org/officeDocument/2006/relationships/tags" Target="../tags/tag160.xml"/><Relationship Id="rId216" Type="http://schemas.openxmlformats.org/officeDocument/2006/relationships/tags" Target="../tags/tag216.xml"/><Relationship Id="rId423" Type="http://schemas.openxmlformats.org/officeDocument/2006/relationships/tags" Target="../tags/tag423.xml"/><Relationship Id="rId258" Type="http://schemas.openxmlformats.org/officeDocument/2006/relationships/tags" Target="../tags/tag258.xml"/><Relationship Id="rId22" Type="http://schemas.openxmlformats.org/officeDocument/2006/relationships/tags" Target="../tags/tag22.xml"/><Relationship Id="rId64" Type="http://schemas.openxmlformats.org/officeDocument/2006/relationships/tags" Target="../tags/tag64.xml"/><Relationship Id="rId118" Type="http://schemas.openxmlformats.org/officeDocument/2006/relationships/tags" Target="../tags/tag118.xml"/><Relationship Id="rId325" Type="http://schemas.openxmlformats.org/officeDocument/2006/relationships/tags" Target="../tags/tag325.xml"/><Relationship Id="rId367" Type="http://schemas.openxmlformats.org/officeDocument/2006/relationships/tags" Target="../tags/tag367.xml"/><Relationship Id="rId171" Type="http://schemas.openxmlformats.org/officeDocument/2006/relationships/tags" Target="../tags/tag171.xml"/><Relationship Id="rId227" Type="http://schemas.openxmlformats.org/officeDocument/2006/relationships/tags" Target="../tags/tag227.xml"/><Relationship Id="rId269" Type="http://schemas.openxmlformats.org/officeDocument/2006/relationships/tags" Target="../tags/tag269.xml"/><Relationship Id="rId434" Type="http://schemas.openxmlformats.org/officeDocument/2006/relationships/tags" Target="../tags/tag434.xml"/><Relationship Id="rId33" Type="http://schemas.openxmlformats.org/officeDocument/2006/relationships/tags" Target="../tags/tag33.xml"/><Relationship Id="rId129" Type="http://schemas.openxmlformats.org/officeDocument/2006/relationships/tags" Target="../tags/tag129.xml"/><Relationship Id="rId280" Type="http://schemas.openxmlformats.org/officeDocument/2006/relationships/tags" Target="../tags/tag280.xml"/><Relationship Id="rId336" Type="http://schemas.openxmlformats.org/officeDocument/2006/relationships/tags" Target="../tags/tag336.xml"/><Relationship Id="rId75" Type="http://schemas.openxmlformats.org/officeDocument/2006/relationships/tags" Target="../tags/tag75.xml"/><Relationship Id="rId140" Type="http://schemas.openxmlformats.org/officeDocument/2006/relationships/tags" Target="../tags/tag140.xml"/><Relationship Id="rId182" Type="http://schemas.openxmlformats.org/officeDocument/2006/relationships/tags" Target="../tags/tag182.xml"/><Relationship Id="rId378" Type="http://schemas.openxmlformats.org/officeDocument/2006/relationships/tags" Target="../tags/tag378.xml"/><Relationship Id="rId403" Type="http://schemas.openxmlformats.org/officeDocument/2006/relationships/tags" Target="../tags/tag403.xml"/><Relationship Id="rId6" Type="http://schemas.openxmlformats.org/officeDocument/2006/relationships/tags" Target="../tags/tag6.xml"/><Relationship Id="rId238" Type="http://schemas.openxmlformats.org/officeDocument/2006/relationships/tags" Target="../tags/tag238.xml"/><Relationship Id="rId291" Type="http://schemas.openxmlformats.org/officeDocument/2006/relationships/tags" Target="../tags/tag291.xml"/><Relationship Id="rId305" Type="http://schemas.openxmlformats.org/officeDocument/2006/relationships/tags" Target="../tags/tag305.xml"/><Relationship Id="rId347" Type="http://schemas.openxmlformats.org/officeDocument/2006/relationships/tags" Target="../tags/tag347.xml"/><Relationship Id="rId44" Type="http://schemas.openxmlformats.org/officeDocument/2006/relationships/tags" Target="../tags/tag44.xml"/><Relationship Id="rId86" Type="http://schemas.openxmlformats.org/officeDocument/2006/relationships/tags" Target="../tags/tag86.xml"/><Relationship Id="rId151" Type="http://schemas.openxmlformats.org/officeDocument/2006/relationships/tags" Target="../tags/tag151.xml"/><Relationship Id="rId389" Type="http://schemas.openxmlformats.org/officeDocument/2006/relationships/tags" Target="../tags/tag389.xml"/><Relationship Id="rId193" Type="http://schemas.openxmlformats.org/officeDocument/2006/relationships/tags" Target="../tags/tag193.xml"/><Relationship Id="rId207" Type="http://schemas.openxmlformats.org/officeDocument/2006/relationships/tags" Target="../tags/tag207.xml"/><Relationship Id="rId249" Type="http://schemas.openxmlformats.org/officeDocument/2006/relationships/tags" Target="../tags/tag249.xml"/><Relationship Id="rId414" Type="http://schemas.openxmlformats.org/officeDocument/2006/relationships/tags" Target="../tags/tag414.xml"/><Relationship Id="rId13" Type="http://schemas.openxmlformats.org/officeDocument/2006/relationships/tags" Target="../tags/tag13.xml"/><Relationship Id="rId109" Type="http://schemas.openxmlformats.org/officeDocument/2006/relationships/tags" Target="../tags/tag109.xml"/><Relationship Id="rId260" Type="http://schemas.openxmlformats.org/officeDocument/2006/relationships/tags" Target="../tags/tag260.xml"/><Relationship Id="rId316" Type="http://schemas.openxmlformats.org/officeDocument/2006/relationships/tags" Target="../tags/tag316.xml"/><Relationship Id="rId55" Type="http://schemas.openxmlformats.org/officeDocument/2006/relationships/tags" Target="../tags/tag55.xml"/><Relationship Id="rId97" Type="http://schemas.openxmlformats.org/officeDocument/2006/relationships/tags" Target="../tags/tag97.xml"/><Relationship Id="rId120" Type="http://schemas.openxmlformats.org/officeDocument/2006/relationships/tags" Target="../tags/tag120.xml"/><Relationship Id="rId358" Type="http://schemas.openxmlformats.org/officeDocument/2006/relationships/tags" Target="../tags/tag358.xml"/><Relationship Id="rId162" Type="http://schemas.openxmlformats.org/officeDocument/2006/relationships/tags" Target="../tags/tag162.xml"/><Relationship Id="rId218" Type="http://schemas.openxmlformats.org/officeDocument/2006/relationships/tags" Target="../tags/tag218.xml"/><Relationship Id="rId425" Type="http://schemas.openxmlformats.org/officeDocument/2006/relationships/tags" Target="../tags/tag425.xml"/><Relationship Id="rId271" Type="http://schemas.openxmlformats.org/officeDocument/2006/relationships/tags" Target="../tags/tag271.xml"/><Relationship Id="rId24" Type="http://schemas.openxmlformats.org/officeDocument/2006/relationships/tags" Target="../tags/tag24.xml"/><Relationship Id="rId66" Type="http://schemas.openxmlformats.org/officeDocument/2006/relationships/tags" Target="../tags/tag66.xml"/><Relationship Id="rId131" Type="http://schemas.openxmlformats.org/officeDocument/2006/relationships/tags" Target="../tags/tag131.xml"/><Relationship Id="rId327" Type="http://schemas.openxmlformats.org/officeDocument/2006/relationships/tags" Target="../tags/tag327.xml"/><Relationship Id="rId369" Type="http://schemas.openxmlformats.org/officeDocument/2006/relationships/tags" Target="../tags/tag369.xml"/><Relationship Id="rId173" Type="http://schemas.openxmlformats.org/officeDocument/2006/relationships/tags" Target="../tags/tag173.xml"/><Relationship Id="rId229" Type="http://schemas.openxmlformats.org/officeDocument/2006/relationships/tags" Target="../tags/tag229.xml"/><Relationship Id="rId380" Type="http://schemas.openxmlformats.org/officeDocument/2006/relationships/tags" Target="../tags/tag380.xml"/><Relationship Id="rId240" Type="http://schemas.openxmlformats.org/officeDocument/2006/relationships/tags" Target="../tags/tag240.xml"/><Relationship Id="rId35" Type="http://schemas.openxmlformats.org/officeDocument/2006/relationships/tags" Target="../tags/tag35.xml"/><Relationship Id="rId77" Type="http://schemas.openxmlformats.org/officeDocument/2006/relationships/tags" Target="../tags/tag77.xml"/><Relationship Id="rId100" Type="http://schemas.openxmlformats.org/officeDocument/2006/relationships/tags" Target="../tags/tag100.xml"/><Relationship Id="rId282" Type="http://schemas.openxmlformats.org/officeDocument/2006/relationships/tags" Target="../tags/tag282.xml"/><Relationship Id="rId338" Type="http://schemas.openxmlformats.org/officeDocument/2006/relationships/tags" Target="../tags/tag338.xml"/><Relationship Id="rId8" Type="http://schemas.openxmlformats.org/officeDocument/2006/relationships/tags" Target="../tags/tag8.xml"/><Relationship Id="rId142" Type="http://schemas.openxmlformats.org/officeDocument/2006/relationships/tags" Target="../tags/tag142.xml"/><Relationship Id="rId184" Type="http://schemas.openxmlformats.org/officeDocument/2006/relationships/tags" Target="../tags/tag184.xml"/><Relationship Id="rId391" Type="http://schemas.openxmlformats.org/officeDocument/2006/relationships/tags" Target="../tags/tag391.xml"/><Relationship Id="rId405" Type="http://schemas.openxmlformats.org/officeDocument/2006/relationships/tags" Target="../tags/tag405.xml"/><Relationship Id="rId251" Type="http://schemas.openxmlformats.org/officeDocument/2006/relationships/tags" Target="../tags/tag251.xml"/><Relationship Id="rId46" Type="http://schemas.openxmlformats.org/officeDocument/2006/relationships/tags" Target="../tags/tag46.xml"/><Relationship Id="rId293" Type="http://schemas.openxmlformats.org/officeDocument/2006/relationships/tags" Target="../tags/tag293.xml"/><Relationship Id="rId307" Type="http://schemas.openxmlformats.org/officeDocument/2006/relationships/tags" Target="../tags/tag307.xml"/><Relationship Id="rId349" Type="http://schemas.openxmlformats.org/officeDocument/2006/relationships/tags" Target="../tags/tag349.xml"/><Relationship Id="rId88" Type="http://schemas.openxmlformats.org/officeDocument/2006/relationships/tags" Target="../tags/tag88.xml"/><Relationship Id="rId111" Type="http://schemas.openxmlformats.org/officeDocument/2006/relationships/tags" Target="../tags/tag111.xml"/><Relationship Id="rId153" Type="http://schemas.openxmlformats.org/officeDocument/2006/relationships/tags" Target="../tags/tag153.xml"/><Relationship Id="rId195" Type="http://schemas.openxmlformats.org/officeDocument/2006/relationships/tags" Target="../tags/tag195.xml"/><Relationship Id="rId209" Type="http://schemas.openxmlformats.org/officeDocument/2006/relationships/tags" Target="../tags/tag209.xml"/><Relationship Id="rId360" Type="http://schemas.openxmlformats.org/officeDocument/2006/relationships/tags" Target="../tags/tag360.xml"/><Relationship Id="rId416" Type="http://schemas.openxmlformats.org/officeDocument/2006/relationships/tags" Target="../tags/tag416.xml"/><Relationship Id="rId220" Type="http://schemas.openxmlformats.org/officeDocument/2006/relationships/tags" Target="../tags/tag220.xml"/><Relationship Id="rId15" Type="http://schemas.openxmlformats.org/officeDocument/2006/relationships/tags" Target="../tags/tag15.xml"/><Relationship Id="rId57" Type="http://schemas.openxmlformats.org/officeDocument/2006/relationships/tags" Target="../tags/tag57.xml"/><Relationship Id="rId262" Type="http://schemas.openxmlformats.org/officeDocument/2006/relationships/tags" Target="../tags/tag262.xml"/><Relationship Id="rId318" Type="http://schemas.openxmlformats.org/officeDocument/2006/relationships/tags" Target="../tags/tag318.xml"/><Relationship Id="rId99" Type="http://schemas.openxmlformats.org/officeDocument/2006/relationships/tags" Target="../tags/tag99.xml"/><Relationship Id="rId122" Type="http://schemas.openxmlformats.org/officeDocument/2006/relationships/tags" Target="../tags/tag122.xml"/><Relationship Id="rId164" Type="http://schemas.openxmlformats.org/officeDocument/2006/relationships/tags" Target="../tags/tag164.xml"/><Relationship Id="rId371" Type="http://schemas.openxmlformats.org/officeDocument/2006/relationships/tags" Target="../tags/tag371.xml"/><Relationship Id="rId427" Type="http://schemas.openxmlformats.org/officeDocument/2006/relationships/tags" Target="../tags/tag427.xml"/><Relationship Id="rId26" Type="http://schemas.openxmlformats.org/officeDocument/2006/relationships/tags" Target="../tags/tag26.xml"/><Relationship Id="rId231" Type="http://schemas.openxmlformats.org/officeDocument/2006/relationships/tags" Target="../tags/tag231.xml"/><Relationship Id="rId273" Type="http://schemas.openxmlformats.org/officeDocument/2006/relationships/tags" Target="../tags/tag273.xml"/><Relationship Id="rId329" Type="http://schemas.openxmlformats.org/officeDocument/2006/relationships/tags" Target="../tags/tag329.xml"/><Relationship Id="rId68" Type="http://schemas.openxmlformats.org/officeDocument/2006/relationships/tags" Target="../tags/tag68.xml"/><Relationship Id="rId133" Type="http://schemas.openxmlformats.org/officeDocument/2006/relationships/tags" Target="../tags/tag133.xml"/><Relationship Id="rId175" Type="http://schemas.openxmlformats.org/officeDocument/2006/relationships/tags" Target="../tags/tag175.xml"/><Relationship Id="rId340" Type="http://schemas.openxmlformats.org/officeDocument/2006/relationships/tags" Target="../tags/tag340.xml"/><Relationship Id="rId200" Type="http://schemas.openxmlformats.org/officeDocument/2006/relationships/tags" Target="../tags/tag200.xml"/><Relationship Id="rId382" Type="http://schemas.openxmlformats.org/officeDocument/2006/relationships/tags" Target="../tags/tag382.xml"/><Relationship Id="rId242" Type="http://schemas.openxmlformats.org/officeDocument/2006/relationships/tags" Target="../tags/tag242.xml"/><Relationship Id="rId284" Type="http://schemas.openxmlformats.org/officeDocument/2006/relationships/tags" Target="../tags/tag284.xml"/><Relationship Id="rId37" Type="http://schemas.openxmlformats.org/officeDocument/2006/relationships/tags" Target="../tags/tag37.xml"/><Relationship Id="rId79" Type="http://schemas.openxmlformats.org/officeDocument/2006/relationships/tags" Target="../tags/tag79.xml"/><Relationship Id="rId102" Type="http://schemas.openxmlformats.org/officeDocument/2006/relationships/tags" Target="../tags/tag102.xml"/><Relationship Id="rId144" Type="http://schemas.openxmlformats.org/officeDocument/2006/relationships/tags" Target="../tags/tag144.xml"/><Relationship Id="rId90" Type="http://schemas.openxmlformats.org/officeDocument/2006/relationships/tags" Target="../tags/tag90.xml"/><Relationship Id="rId186" Type="http://schemas.openxmlformats.org/officeDocument/2006/relationships/tags" Target="../tags/tag186.xml"/><Relationship Id="rId351" Type="http://schemas.openxmlformats.org/officeDocument/2006/relationships/tags" Target="../tags/tag351.xml"/><Relationship Id="rId393" Type="http://schemas.openxmlformats.org/officeDocument/2006/relationships/tags" Target="../tags/tag393.xml"/><Relationship Id="rId407" Type="http://schemas.openxmlformats.org/officeDocument/2006/relationships/tags" Target="../tags/tag407.xml"/><Relationship Id="rId211" Type="http://schemas.openxmlformats.org/officeDocument/2006/relationships/tags" Target="../tags/tag211.xml"/><Relationship Id="rId253" Type="http://schemas.openxmlformats.org/officeDocument/2006/relationships/tags" Target="../tags/tag253.xml"/><Relationship Id="rId295" Type="http://schemas.openxmlformats.org/officeDocument/2006/relationships/tags" Target="../tags/tag295.xml"/><Relationship Id="rId309" Type="http://schemas.openxmlformats.org/officeDocument/2006/relationships/tags" Target="../tags/tag309.xml"/><Relationship Id="rId48" Type="http://schemas.openxmlformats.org/officeDocument/2006/relationships/tags" Target="../tags/tag48.xml"/><Relationship Id="rId113" Type="http://schemas.openxmlformats.org/officeDocument/2006/relationships/tags" Target="../tags/tag113.xml"/><Relationship Id="rId320" Type="http://schemas.openxmlformats.org/officeDocument/2006/relationships/tags" Target="../tags/tag320.xml"/><Relationship Id="rId155" Type="http://schemas.openxmlformats.org/officeDocument/2006/relationships/tags" Target="../tags/tag155.xml"/><Relationship Id="rId197" Type="http://schemas.openxmlformats.org/officeDocument/2006/relationships/tags" Target="../tags/tag197.xml"/><Relationship Id="rId362" Type="http://schemas.openxmlformats.org/officeDocument/2006/relationships/tags" Target="../tags/tag362.xml"/><Relationship Id="rId418" Type="http://schemas.openxmlformats.org/officeDocument/2006/relationships/tags" Target="../tags/tag418.xml"/><Relationship Id="rId222" Type="http://schemas.openxmlformats.org/officeDocument/2006/relationships/tags" Target="../tags/tag222.xml"/><Relationship Id="rId264" Type="http://schemas.openxmlformats.org/officeDocument/2006/relationships/tags" Target="../tags/tag264.xml"/><Relationship Id="rId17" Type="http://schemas.openxmlformats.org/officeDocument/2006/relationships/tags" Target="../tags/tag17.xml"/><Relationship Id="rId59" Type="http://schemas.openxmlformats.org/officeDocument/2006/relationships/tags" Target="../tags/tag59.xml"/><Relationship Id="rId124" Type="http://schemas.openxmlformats.org/officeDocument/2006/relationships/tags" Target="../tags/tag124.xml"/><Relationship Id="rId70" Type="http://schemas.openxmlformats.org/officeDocument/2006/relationships/tags" Target="../tags/tag70.xml"/><Relationship Id="rId166" Type="http://schemas.openxmlformats.org/officeDocument/2006/relationships/tags" Target="../tags/tag166.xml"/><Relationship Id="rId331" Type="http://schemas.openxmlformats.org/officeDocument/2006/relationships/tags" Target="../tags/tag331.xml"/><Relationship Id="rId373" Type="http://schemas.openxmlformats.org/officeDocument/2006/relationships/tags" Target="../tags/tag373.xml"/><Relationship Id="rId429" Type="http://schemas.openxmlformats.org/officeDocument/2006/relationships/tags" Target="../tags/tag429.xml"/><Relationship Id="rId1" Type="http://schemas.openxmlformats.org/officeDocument/2006/relationships/tags" Target="../tags/tag1.xml"/><Relationship Id="rId233" Type="http://schemas.openxmlformats.org/officeDocument/2006/relationships/tags" Target="../tags/tag23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hyperlink" Target="https://pixabay.com/en/cycle-phase-change-process-diagram-2019530/" TargetMode="External"/><Relationship Id="rId2" Type="http://schemas.openxmlformats.org/officeDocument/2006/relationships/image" Target="../media/image15.pn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emf"/><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17" Type="http://schemas.openxmlformats.org/officeDocument/2006/relationships/tags" Target="../tags/tag551.xml"/><Relationship Id="rId299" Type="http://schemas.openxmlformats.org/officeDocument/2006/relationships/tags" Target="../tags/tag733.xml"/><Relationship Id="rId21" Type="http://schemas.openxmlformats.org/officeDocument/2006/relationships/tags" Target="../tags/tag455.xml"/><Relationship Id="rId63" Type="http://schemas.openxmlformats.org/officeDocument/2006/relationships/tags" Target="../tags/tag497.xml"/><Relationship Id="rId159" Type="http://schemas.openxmlformats.org/officeDocument/2006/relationships/tags" Target="../tags/tag593.xml"/><Relationship Id="rId324" Type="http://schemas.openxmlformats.org/officeDocument/2006/relationships/tags" Target="../tags/tag758.xml"/><Relationship Id="rId366" Type="http://schemas.openxmlformats.org/officeDocument/2006/relationships/tags" Target="../tags/tag800.xml"/><Relationship Id="rId170" Type="http://schemas.openxmlformats.org/officeDocument/2006/relationships/tags" Target="../tags/tag604.xml"/><Relationship Id="rId226" Type="http://schemas.openxmlformats.org/officeDocument/2006/relationships/tags" Target="../tags/tag660.xml"/><Relationship Id="rId268" Type="http://schemas.openxmlformats.org/officeDocument/2006/relationships/tags" Target="../tags/tag702.xml"/><Relationship Id="rId32" Type="http://schemas.openxmlformats.org/officeDocument/2006/relationships/tags" Target="../tags/tag466.xml"/><Relationship Id="rId74" Type="http://schemas.openxmlformats.org/officeDocument/2006/relationships/tags" Target="../tags/tag508.xml"/><Relationship Id="rId128" Type="http://schemas.openxmlformats.org/officeDocument/2006/relationships/tags" Target="../tags/tag562.xml"/><Relationship Id="rId335" Type="http://schemas.openxmlformats.org/officeDocument/2006/relationships/tags" Target="../tags/tag769.xml"/><Relationship Id="rId377" Type="http://schemas.openxmlformats.org/officeDocument/2006/relationships/tags" Target="../tags/tag811.xml"/><Relationship Id="rId5" Type="http://schemas.openxmlformats.org/officeDocument/2006/relationships/tags" Target="../tags/tag439.xml"/><Relationship Id="rId181" Type="http://schemas.openxmlformats.org/officeDocument/2006/relationships/tags" Target="../tags/tag615.xml"/><Relationship Id="rId237" Type="http://schemas.openxmlformats.org/officeDocument/2006/relationships/tags" Target="../tags/tag671.xml"/><Relationship Id="rId402" Type="http://schemas.openxmlformats.org/officeDocument/2006/relationships/tags" Target="../tags/tag836.xml"/><Relationship Id="rId279" Type="http://schemas.openxmlformats.org/officeDocument/2006/relationships/tags" Target="../tags/tag713.xml"/><Relationship Id="rId43" Type="http://schemas.openxmlformats.org/officeDocument/2006/relationships/tags" Target="../tags/tag477.xml"/><Relationship Id="rId139" Type="http://schemas.openxmlformats.org/officeDocument/2006/relationships/tags" Target="../tags/tag573.xml"/><Relationship Id="rId290" Type="http://schemas.openxmlformats.org/officeDocument/2006/relationships/tags" Target="../tags/tag724.xml"/><Relationship Id="rId304" Type="http://schemas.openxmlformats.org/officeDocument/2006/relationships/tags" Target="../tags/tag738.xml"/><Relationship Id="rId346" Type="http://schemas.openxmlformats.org/officeDocument/2006/relationships/tags" Target="../tags/tag780.xml"/><Relationship Id="rId388" Type="http://schemas.openxmlformats.org/officeDocument/2006/relationships/tags" Target="../tags/tag822.xml"/><Relationship Id="rId85" Type="http://schemas.openxmlformats.org/officeDocument/2006/relationships/tags" Target="../tags/tag519.xml"/><Relationship Id="rId150" Type="http://schemas.openxmlformats.org/officeDocument/2006/relationships/tags" Target="../tags/tag584.xml"/><Relationship Id="rId192" Type="http://schemas.openxmlformats.org/officeDocument/2006/relationships/tags" Target="../tags/tag626.xml"/><Relationship Id="rId206" Type="http://schemas.openxmlformats.org/officeDocument/2006/relationships/tags" Target="../tags/tag640.xml"/><Relationship Id="rId413" Type="http://schemas.openxmlformats.org/officeDocument/2006/relationships/tags" Target="../tags/tag847.xml"/><Relationship Id="rId248" Type="http://schemas.openxmlformats.org/officeDocument/2006/relationships/tags" Target="../tags/tag682.xml"/><Relationship Id="rId12" Type="http://schemas.openxmlformats.org/officeDocument/2006/relationships/tags" Target="../tags/tag446.xml"/><Relationship Id="rId108" Type="http://schemas.openxmlformats.org/officeDocument/2006/relationships/tags" Target="../tags/tag542.xml"/><Relationship Id="rId315" Type="http://schemas.openxmlformats.org/officeDocument/2006/relationships/tags" Target="../tags/tag749.xml"/><Relationship Id="rId357" Type="http://schemas.openxmlformats.org/officeDocument/2006/relationships/tags" Target="../tags/tag791.xml"/><Relationship Id="rId54" Type="http://schemas.openxmlformats.org/officeDocument/2006/relationships/tags" Target="../tags/tag488.xml"/><Relationship Id="rId96" Type="http://schemas.openxmlformats.org/officeDocument/2006/relationships/tags" Target="../tags/tag530.xml"/><Relationship Id="rId161" Type="http://schemas.openxmlformats.org/officeDocument/2006/relationships/tags" Target="../tags/tag595.xml"/><Relationship Id="rId217" Type="http://schemas.openxmlformats.org/officeDocument/2006/relationships/tags" Target="../tags/tag651.xml"/><Relationship Id="rId399" Type="http://schemas.openxmlformats.org/officeDocument/2006/relationships/tags" Target="../tags/tag833.xml"/><Relationship Id="rId259" Type="http://schemas.openxmlformats.org/officeDocument/2006/relationships/tags" Target="../tags/tag693.xml"/><Relationship Id="rId424" Type="http://schemas.openxmlformats.org/officeDocument/2006/relationships/tags" Target="../tags/tag858.xml"/><Relationship Id="rId23" Type="http://schemas.openxmlformats.org/officeDocument/2006/relationships/tags" Target="../tags/tag457.xml"/><Relationship Id="rId119" Type="http://schemas.openxmlformats.org/officeDocument/2006/relationships/tags" Target="../tags/tag553.xml"/><Relationship Id="rId270" Type="http://schemas.openxmlformats.org/officeDocument/2006/relationships/tags" Target="../tags/tag704.xml"/><Relationship Id="rId326" Type="http://schemas.openxmlformats.org/officeDocument/2006/relationships/tags" Target="../tags/tag760.xml"/><Relationship Id="rId65" Type="http://schemas.openxmlformats.org/officeDocument/2006/relationships/tags" Target="../tags/tag499.xml"/><Relationship Id="rId130" Type="http://schemas.openxmlformats.org/officeDocument/2006/relationships/tags" Target="../tags/tag564.xml"/><Relationship Id="rId368" Type="http://schemas.openxmlformats.org/officeDocument/2006/relationships/tags" Target="../tags/tag802.xml"/><Relationship Id="rId172" Type="http://schemas.openxmlformats.org/officeDocument/2006/relationships/tags" Target="../tags/tag606.xml"/><Relationship Id="rId228" Type="http://schemas.openxmlformats.org/officeDocument/2006/relationships/tags" Target="../tags/tag662.xml"/><Relationship Id="rId281" Type="http://schemas.openxmlformats.org/officeDocument/2006/relationships/tags" Target="../tags/tag715.xml"/><Relationship Id="rId337" Type="http://schemas.openxmlformats.org/officeDocument/2006/relationships/tags" Target="../tags/tag771.xml"/><Relationship Id="rId34" Type="http://schemas.openxmlformats.org/officeDocument/2006/relationships/tags" Target="../tags/tag468.xml"/><Relationship Id="rId76" Type="http://schemas.openxmlformats.org/officeDocument/2006/relationships/tags" Target="../tags/tag510.xml"/><Relationship Id="rId141" Type="http://schemas.openxmlformats.org/officeDocument/2006/relationships/tags" Target="../tags/tag575.xml"/><Relationship Id="rId379" Type="http://schemas.openxmlformats.org/officeDocument/2006/relationships/tags" Target="../tags/tag813.xml"/><Relationship Id="rId7" Type="http://schemas.openxmlformats.org/officeDocument/2006/relationships/tags" Target="../tags/tag441.xml"/><Relationship Id="rId183" Type="http://schemas.openxmlformats.org/officeDocument/2006/relationships/tags" Target="../tags/tag617.xml"/><Relationship Id="rId239" Type="http://schemas.openxmlformats.org/officeDocument/2006/relationships/tags" Target="../tags/tag673.xml"/><Relationship Id="rId390" Type="http://schemas.openxmlformats.org/officeDocument/2006/relationships/tags" Target="../tags/tag824.xml"/><Relationship Id="rId404" Type="http://schemas.openxmlformats.org/officeDocument/2006/relationships/tags" Target="../tags/tag838.xml"/><Relationship Id="rId250" Type="http://schemas.openxmlformats.org/officeDocument/2006/relationships/tags" Target="../tags/tag684.xml"/><Relationship Id="rId292" Type="http://schemas.openxmlformats.org/officeDocument/2006/relationships/tags" Target="../tags/tag726.xml"/><Relationship Id="rId306" Type="http://schemas.openxmlformats.org/officeDocument/2006/relationships/tags" Target="../tags/tag740.xml"/><Relationship Id="rId45" Type="http://schemas.openxmlformats.org/officeDocument/2006/relationships/tags" Target="../tags/tag479.xml"/><Relationship Id="rId87" Type="http://schemas.openxmlformats.org/officeDocument/2006/relationships/tags" Target="../tags/tag521.xml"/><Relationship Id="rId110" Type="http://schemas.openxmlformats.org/officeDocument/2006/relationships/tags" Target="../tags/tag544.xml"/><Relationship Id="rId348" Type="http://schemas.openxmlformats.org/officeDocument/2006/relationships/tags" Target="../tags/tag782.xml"/><Relationship Id="rId152" Type="http://schemas.openxmlformats.org/officeDocument/2006/relationships/tags" Target="../tags/tag586.xml"/><Relationship Id="rId194" Type="http://schemas.openxmlformats.org/officeDocument/2006/relationships/tags" Target="../tags/tag628.xml"/><Relationship Id="rId208" Type="http://schemas.openxmlformats.org/officeDocument/2006/relationships/tags" Target="../tags/tag642.xml"/><Relationship Id="rId415" Type="http://schemas.openxmlformats.org/officeDocument/2006/relationships/tags" Target="../tags/tag849.xml"/><Relationship Id="rId261" Type="http://schemas.openxmlformats.org/officeDocument/2006/relationships/tags" Target="../tags/tag695.xml"/><Relationship Id="rId14" Type="http://schemas.openxmlformats.org/officeDocument/2006/relationships/tags" Target="../tags/tag448.xml"/><Relationship Id="rId56" Type="http://schemas.openxmlformats.org/officeDocument/2006/relationships/tags" Target="../tags/tag490.xml"/><Relationship Id="rId317" Type="http://schemas.openxmlformats.org/officeDocument/2006/relationships/tags" Target="../tags/tag751.xml"/><Relationship Id="rId359" Type="http://schemas.openxmlformats.org/officeDocument/2006/relationships/tags" Target="../tags/tag793.xml"/><Relationship Id="rId98" Type="http://schemas.openxmlformats.org/officeDocument/2006/relationships/tags" Target="../tags/tag532.xml"/><Relationship Id="rId121" Type="http://schemas.openxmlformats.org/officeDocument/2006/relationships/tags" Target="../tags/tag555.xml"/><Relationship Id="rId163" Type="http://schemas.openxmlformats.org/officeDocument/2006/relationships/tags" Target="../tags/tag597.xml"/><Relationship Id="rId219" Type="http://schemas.openxmlformats.org/officeDocument/2006/relationships/tags" Target="../tags/tag653.xml"/><Relationship Id="rId370" Type="http://schemas.openxmlformats.org/officeDocument/2006/relationships/tags" Target="../tags/tag804.xml"/><Relationship Id="rId426" Type="http://schemas.openxmlformats.org/officeDocument/2006/relationships/tags" Target="../tags/tag860.xml"/><Relationship Id="rId230" Type="http://schemas.openxmlformats.org/officeDocument/2006/relationships/tags" Target="../tags/tag664.xml"/><Relationship Id="rId25" Type="http://schemas.openxmlformats.org/officeDocument/2006/relationships/tags" Target="../tags/tag459.xml"/><Relationship Id="rId67" Type="http://schemas.openxmlformats.org/officeDocument/2006/relationships/tags" Target="../tags/tag501.xml"/><Relationship Id="rId272" Type="http://schemas.openxmlformats.org/officeDocument/2006/relationships/tags" Target="../tags/tag706.xml"/><Relationship Id="rId328" Type="http://schemas.openxmlformats.org/officeDocument/2006/relationships/tags" Target="../tags/tag762.xml"/><Relationship Id="rId132" Type="http://schemas.openxmlformats.org/officeDocument/2006/relationships/tags" Target="../tags/tag566.xml"/><Relationship Id="rId174" Type="http://schemas.openxmlformats.org/officeDocument/2006/relationships/tags" Target="../tags/tag608.xml"/><Relationship Id="rId381" Type="http://schemas.openxmlformats.org/officeDocument/2006/relationships/tags" Target="../tags/tag815.xml"/><Relationship Id="rId241" Type="http://schemas.openxmlformats.org/officeDocument/2006/relationships/tags" Target="../tags/tag675.xml"/><Relationship Id="rId36" Type="http://schemas.openxmlformats.org/officeDocument/2006/relationships/tags" Target="../tags/tag470.xml"/><Relationship Id="rId283" Type="http://schemas.openxmlformats.org/officeDocument/2006/relationships/tags" Target="../tags/tag717.xml"/><Relationship Id="rId339" Type="http://schemas.openxmlformats.org/officeDocument/2006/relationships/tags" Target="../tags/tag773.xml"/><Relationship Id="rId78" Type="http://schemas.openxmlformats.org/officeDocument/2006/relationships/tags" Target="../tags/tag512.xml"/><Relationship Id="rId101" Type="http://schemas.openxmlformats.org/officeDocument/2006/relationships/tags" Target="../tags/tag535.xml"/><Relationship Id="rId143" Type="http://schemas.openxmlformats.org/officeDocument/2006/relationships/tags" Target="../tags/tag577.xml"/><Relationship Id="rId185" Type="http://schemas.openxmlformats.org/officeDocument/2006/relationships/tags" Target="../tags/tag619.xml"/><Relationship Id="rId350" Type="http://schemas.openxmlformats.org/officeDocument/2006/relationships/tags" Target="../tags/tag784.xml"/><Relationship Id="rId406" Type="http://schemas.openxmlformats.org/officeDocument/2006/relationships/tags" Target="../tags/tag840.xml"/><Relationship Id="rId9" Type="http://schemas.openxmlformats.org/officeDocument/2006/relationships/tags" Target="../tags/tag443.xml"/><Relationship Id="rId210" Type="http://schemas.openxmlformats.org/officeDocument/2006/relationships/tags" Target="../tags/tag644.xml"/><Relationship Id="rId392" Type="http://schemas.openxmlformats.org/officeDocument/2006/relationships/tags" Target="../tags/tag826.xml"/><Relationship Id="rId252" Type="http://schemas.openxmlformats.org/officeDocument/2006/relationships/tags" Target="../tags/tag686.xml"/><Relationship Id="rId294" Type="http://schemas.openxmlformats.org/officeDocument/2006/relationships/tags" Target="../tags/tag728.xml"/><Relationship Id="rId308" Type="http://schemas.openxmlformats.org/officeDocument/2006/relationships/tags" Target="../tags/tag742.xml"/><Relationship Id="rId47" Type="http://schemas.openxmlformats.org/officeDocument/2006/relationships/tags" Target="../tags/tag481.xml"/><Relationship Id="rId89" Type="http://schemas.openxmlformats.org/officeDocument/2006/relationships/tags" Target="../tags/tag523.xml"/><Relationship Id="rId112" Type="http://schemas.openxmlformats.org/officeDocument/2006/relationships/tags" Target="../tags/tag546.xml"/><Relationship Id="rId154" Type="http://schemas.openxmlformats.org/officeDocument/2006/relationships/tags" Target="../tags/tag588.xml"/><Relationship Id="rId361" Type="http://schemas.openxmlformats.org/officeDocument/2006/relationships/tags" Target="../tags/tag795.xml"/><Relationship Id="rId196" Type="http://schemas.openxmlformats.org/officeDocument/2006/relationships/tags" Target="../tags/tag630.xml"/><Relationship Id="rId417" Type="http://schemas.openxmlformats.org/officeDocument/2006/relationships/tags" Target="../tags/tag851.xml"/><Relationship Id="rId16" Type="http://schemas.openxmlformats.org/officeDocument/2006/relationships/tags" Target="../tags/tag450.xml"/><Relationship Id="rId221" Type="http://schemas.openxmlformats.org/officeDocument/2006/relationships/tags" Target="../tags/tag655.xml"/><Relationship Id="rId263" Type="http://schemas.openxmlformats.org/officeDocument/2006/relationships/tags" Target="../tags/tag697.xml"/><Relationship Id="rId319" Type="http://schemas.openxmlformats.org/officeDocument/2006/relationships/tags" Target="../tags/tag753.xml"/><Relationship Id="rId58" Type="http://schemas.openxmlformats.org/officeDocument/2006/relationships/tags" Target="../tags/tag492.xml"/><Relationship Id="rId123" Type="http://schemas.openxmlformats.org/officeDocument/2006/relationships/tags" Target="../tags/tag557.xml"/><Relationship Id="rId330" Type="http://schemas.openxmlformats.org/officeDocument/2006/relationships/tags" Target="../tags/tag764.xml"/><Relationship Id="rId165" Type="http://schemas.openxmlformats.org/officeDocument/2006/relationships/tags" Target="../tags/tag599.xml"/><Relationship Id="rId372" Type="http://schemas.openxmlformats.org/officeDocument/2006/relationships/tags" Target="../tags/tag806.xml"/><Relationship Id="rId232" Type="http://schemas.openxmlformats.org/officeDocument/2006/relationships/tags" Target="../tags/tag666.xml"/><Relationship Id="rId274" Type="http://schemas.openxmlformats.org/officeDocument/2006/relationships/tags" Target="../tags/tag708.xml"/><Relationship Id="rId27" Type="http://schemas.openxmlformats.org/officeDocument/2006/relationships/tags" Target="../tags/tag461.xml"/><Relationship Id="rId69" Type="http://schemas.openxmlformats.org/officeDocument/2006/relationships/tags" Target="../tags/tag503.xml"/><Relationship Id="rId134" Type="http://schemas.openxmlformats.org/officeDocument/2006/relationships/tags" Target="../tags/tag568.xml"/><Relationship Id="rId80" Type="http://schemas.openxmlformats.org/officeDocument/2006/relationships/tags" Target="../tags/tag514.xml"/><Relationship Id="rId176" Type="http://schemas.openxmlformats.org/officeDocument/2006/relationships/tags" Target="../tags/tag610.xml"/><Relationship Id="rId341" Type="http://schemas.openxmlformats.org/officeDocument/2006/relationships/tags" Target="../tags/tag775.xml"/><Relationship Id="rId383" Type="http://schemas.openxmlformats.org/officeDocument/2006/relationships/tags" Target="../tags/tag817.xml"/><Relationship Id="rId201" Type="http://schemas.openxmlformats.org/officeDocument/2006/relationships/tags" Target="../tags/tag635.xml"/><Relationship Id="rId243" Type="http://schemas.openxmlformats.org/officeDocument/2006/relationships/tags" Target="../tags/tag677.xml"/><Relationship Id="rId285" Type="http://schemas.openxmlformats.org/officeDocument/2006/relationships/tags" Target="../tags/tag719.xml"/><Relationship Id="rId38" Type="http://schemas.openxmlformats.org/officeDocument/2006/relationships/tags" Target="../tags/tag472.xml"/><Relationship Id="rId103" Type="http://schemas.openxmlformats.org/officeDocument/2006/relationships/tags" Target="../tags/tag537.xml"/><Relationship Id="rId310" Type="http://schemas.openxmlformats.org/officeDocument/2006/relationships/tags" Target="../tags/tag744.xml"/><Relationship Id="rId70" Type="http://schemas.openxmlformats.org/officeDocument/2006/relationships/tags" Target="../tags/tag504.xml"/><Relationship Id="rId91" Type="http://schemas.openxmlformats.org/officeDocument/2006/relationships/tags" Target="../tags/tag525.xml"/><Relationship Id="rId145" Type="http://schemas.openxmlformats.org/officeDocument/2006/relationships/tags" Target="../tags/tag579.xml"/><Relationship Id="rId166" Type="http://schemas.openxmlformats.org/officeDocument/2006/relationships/tags" Target="../tags/tag600.xml"/><Relationship Id="rId187" Type="http://schemas.openxmlformats.org/officeDocument/2006/relationships/tags" Target="../tags/tag621.xml"/><Relationship Id="rId331" Type="http://schemas.openxmlformats.org/officeDocument/2006/relationships/tags" Target="../tags/tag765.xml"/><Relationship Id="rId352" Type="http://schemas.openxmlformats.org/officeDocument/2006/relationships/tags" Target="../tags/tag786.xml"/><Relationship Id="rId373" Type="http://schemas.openxmlformats.org/officeDocument/2006/relationships/tags" Target="../tags/tag807.xml"/><Relationship Id="rId394" Type="http://schemas.openxmlformats.org/officeDocument/2006/relationships/tags" Target="../tags/tag828.xml"/><Relationship Id="rId408" Type="http://schemas.openxmlformats.org/officeDocument/2006/relationships/tags" Target="../tags/tag842.xml"/><Relationship Id="rId1" Type="http://schemas.openxmlformats.org/officeDocument/2006/relationships/tags" Target="../tags/tag435.xml"/><Relationship Id="rId212" Type="http://schemas.openxmlformats.org/officeDocument/2006/relationships/tags" Target="../tags/tag646.xml"/><Relationship Id="rId233" Type="http://schemas.openxmlformats.org/officeDocument/2006/relationships/tags" Target="../tags/tag667.xml"/><Relationship Id="rId254" Type="http://schemas.openxmlformats.org/officeDocument/2006/relationships/tags" Target="../tags/tag688.xml"/><Relationship Id="rId28" Type="http://schemas.openxmlformats.org/officeDocument/2006/relationships/tags" Target="../tags/tag462.xml"/><Relationship Id="rId49" Type="http://schemas.openxmlformats.org/officeDocument/2006/relationships/tags" Target="../tags/tag483.xml"/><Relationship Id="rId114" Type="http://schemas.openxmlformats.org/officeDocument/2006/relationships/tags" Target="../tags/tag548.xml"/><Relationship Id="rId275" Type="http://schemas.openxmlformats.org/officeDocument/2006/relationships/tags" Target="../tags/tag709.xml"/><Relationship Id="rId296" Type="http://schemas.openxmlformats.org/officeDocument/2006/relationships/tags" Target="../tags/tag730.xml"/><Relationship Id="rId300" Type="http://schemas.openxmlformats.org/officeDocument/2006/relationships/tags" Target="../tags/tag734.xml"/><Relationship Id="rId60" Type="http://schemas.openxmlformats.org/officeDocument/2006/relationships/tags" Target="../tags/tag494.xml"/><Relationship Id="rId81" Type="http://schemas.openxmlformats.org/officeDocument/2006/relationships/tags" Target="../tags/tag515.xml"/><Relationship Id="rId135" Type="http://schemas.openxmlformats.org/officeDocument/2006/relationships/tags" Target="../tags/tag569.xml"/><Relationship Id="rId156" Type="http://schemas.openxmlformats.org/officeDocument/2006/relationships/tags" Target="../tags/tag590.xml"/><Relationship Id="rId177" Type="http://schemas.openxmlformats.org/officeDocument/2006/relationships/tags" Target="../tags/tag611.xml"/><Relationship Id="rId198" Type="http://schemas.openxmlformats.org/officeDocument/2006/relationships/tags" Target="../tags/tag632.xml"/><Relationship Id="rId321" Type="http://schemas.openxmlformats.org/officeDocument/2006/relationships/tags" Target="../tags/tag755.xml"/><Relationship Id="rId342" Type="http://schemas.openxmlformats.org/officeDocument/2006/relationships/tags" Target="../tags/tag776.xml"/><Relationship Id="rId363" Type="http://schemas.openxmlformats.org/officeDocument/2006/relationships/tags" Target="../tags/tag797.xml"/><Relationship Id="rId384" Type="http://schemas.openxmlformats.org/officeDocument/2006/relationships/tags" Target="../tags/tag818.xml"/><Relationship Id="rId419" Type="http://schemas.openxmlformats.org/officeDocument/2006/relationships/tags" Target="../tags/tag853.xml"/><Relationship Id="rId202" Type="http://schemas.openxmlformats.org/officeDocument/2006/relationships/tags" Target="../tags/tag636.xml"/><Relationship Id="rId223" Type="http://schemas.openxmlformats.org/officeDocument/2006/relationships/tags" Target="../tags/tag657.xml"/><Relationship Id="rId244" Type="http://schemas.openxmlformats.org/officeDocument/2006/relationships/tags" Target="../tags/tag678.xml"/><Relationship Id="rId18" Type="http://schemas.openxmlformats.org/officeDocument/2006/relationships/tags" Target="../tags/tag452.xml"/><Relationship Id="rId39" Type="http://schemas.openxmlformats.org/officeDocument/2006/relationships/tags" Target="../tags/tag473.xml"/><Relationship Id="rId265" Type="http://schemas.openxmlformats.org/officeDocument/2006/relationships/tags" Target="../tags/tag699.xml"/><Relationship Id="rId286" Type="http://schemas.openxmlformats.org/officeDocument/2006/relationships/tags" Target="../tags/tag720.xml"/><Relationship Id="rId50" Type="http://schemas.openxmlformats.org/officeDocument/2006/relationships/tags" Target="../tags/tag484.xml"/><Relationship Id="rId104" Type="http://schemas.openxmlformats.org/officeDocument/2006/relationships/tags" Target="../tags/tag538.xml"/><Relationship Id="rId125" Type="http://schemas.openxmlformats.org/officeDocument/2006/relationships/tags" Target="../tags/tag559.xml"/><Relationship Id="rId146" Type="http://schemas.openxmlformats.org/officeDocument/2006/relationships/tags" Target="../tags/tag580.xml"/><Relationship Id="rId167" Type="http://schemas.openxmlformats.org/officeDocument/2006/relationships/tags" Target="../tags/tag601.xml"/><Relationship Id="rId188" Type="http://schemas.openxmlformats.org/officeDocument/2006/relationships/tags" Target="../tags/tag622.xml"/><Relationship Id="rId311" Type="http://schemas.openxmlformats.org/officeDocument/2006/relationships/tags" Target="../tags/tag745.xml"/><Relationship Id="rId332" Type="http://schemas.openxmlformats.org/officeDocument/2006/relationships/tags" Target="../tags/tag766.xml"/><Relationship Id="rId353" Type="http://schemas.openxmlformats.org/officeDocument/2006/relationships/tags" Target="../tags/tag787.xml"/><Relationship Id="rId374" Type="http://schemas.openxmlformats.org/officeDocument/2006/relationships/tags" Target="../tags/tag808.xml"/><Relationship Id="rId395" Type="http://schemas.openxmlformats.org/officeDocument/2006/relationships/tags" Target="../tags/tag829.xml"/><Relationship Id="rId409" Type="http://schemas.openxmlformats.org/officeDocument/2006/relationships/tags" Target="../tags/tag843.xml"/><Relationship Id="rId71" Type="http://schemas.openxmlformats.org/officeDocument/2006/relationships/tags" Target="../tags/tag505.xml"/><Relationship Id="rId92" Type="http://schemas.openxmlformats.org/officeDocument/2006/relationships/tags" Target="../tags/tag526.xml"/><Relationship Id="rId213" Type="http://schemas.openxmlformats.org/officeDocument/2006/relationships/tags" Target="../tags/tag647.xml"/><Relationship Id="rId234" Type="http://schemas.openxmlformats.org/officeDocument/2006/relationships/tags" Target="../tags/tag668.xml"/><Relationship Id="rId420" Type="http://schemas.openxmlformats.org/officeDocument/2006/relationships/tags" Target="../tags/tag854.xml"/><Relationship Id="rId2" Type="http://schemas.openxmlformats.org/officeDocument/2006/relationships/tags" Target="../tags/tag436.xml"/><Relationship Id="rId29" Type="http://schemas.openxmlformats.org/officeDocument/2006/relationships/tags" Target="../tags/tag463.xml"/><Relationship Id="rId255" Type="http://schemas.openxmlformats.org/officeDocument/2006/relationships/tags" Target="../tags/tag689.xml"/><Relationship Id="rId276" Type="http://schemas.openxmlformats.org/officeDocument/2006/relationships/tags" Target="../tags/tag710.xml"/><Relationship Id="rId297" Type="http://schemas.openxmlformats.org/officeDocument/2006/relationships/tags" Target="../tags/tag731.xml"/><Relationship Id="rId40" Type="http://schemas.openxmlformats.org/officeDocument/2006/relationships/tags" Target="../tags/tag474.xml"/><Relationship Id="rId115" Type="http://schemas.openxmlformats.org/officeDocument/2006/relationships/tags" Target="../tags/tag549.xml"/><Relationship Id="rId136" Type="http://schemas.openxmlformats.org/officeDocument/2006/relationships/tags" Target="../tags/tag570.xml"/><Relationship Id="rId157" Type="http://schemas.openxmlformats.org/officeDocument/2006/relationships/tags" Target="../tags/tag591.xml"/><Relationship Id="rId178" Type="http://schemas.openxmlformats.org/officeDocument/2006/relationships/tags" Target="../tags/tag612.xml"/><Relationship Id="rId301" Type="http://schemas.openxmlformats.org/officeDocument/2006/relationships/tags" Target="../tags/tag735.xml"/><Relationship Id="rId322" Type="http://schemas.openxmlformats.org/officeDocument/2006/relationships/tags" Target="../tags/tag756.xml"/><Relationship Id="rId343" Type="http://schemas.openxmlformats.org/officeDocument/2006/relationships/tags" Target="../tags/tag777.xml"/><Relationship Id="rId364" Type="http://schemas.openxmlformats.org/officeDocument/2006/relationships/tags" Target="../tags/tag798.xml"/><Relationship Id="rId61" Type="http://schemas.openxmlformats.org/officeDocument/2006/relationships/tags" Target="../tags/tag495.xml"/><Relationship Id="rId82" Type="http://schemas.openxmlformats.org/officeDocument/2006/relationships/tags" Target="../tags/tag516.xml"/><Relationship Id="rId199" Type="http://schemas.openxmlformats.org/officeDocument/2006/relationships/tags" Target="../tags/tag633.xml"/><Relationship Id="rId203" Type="http://schemas.openxmlformats.org/officeDocument/2006/relationships/tags" Target="../tags/tag637.xml"/><Relationship Id="rId385" Type="http://schemas.openxmlformats.org/officeDocument/2006/relationships/tags" Target="../tags/tag819.xml"/><Relationship Id="rId19" Type="http://schemas.openxmlformats.org/officeDocument/2006/relationships/tags" Target="../tags/tag453.xml"/><Relationship Id="rId224" Type="http://schemas.openxmlformats.org/officeDocument/2006/relationships/tags" Target="../tags/tag658.xml"/><Relationship Id="rId245" Type="http://schemas.openxmlformats.org/officeDocument/2006/relationships/tags" Target="../tags/tag679.xml"/><Relationship Id="rId266" Type="http://schemas.openxmlformats.org/officeDocument/2006/relationships/tags" Target="../tags/tag700.xml"/><Relationship Id="rId287" Type="http://schemas.openxmlformats.org/officeDocument/2006/relationships/tags" Target="../tags/tag721.xml"/><Relationship Id="rId410" Type="http://schemas.openxmlformats.org/officeDocument/2006/relationships/tags" Target="../tags/tag844.xml"/><Relationship Id="rId30" Type="http://schemas.openxmlformats.org/officeDocument/2006/relationships/tags" Target="../tags/tag464.xml"/><Relationship Id="rId105" Type="http://schemas.openxmlformats.org/officeDocument/2006/relationships/tags" Target="../tags/tag539.xml"/><Relationship Id="rId126" Type="http://schemas.openxmlformats.org/officeDocument/2006/relationships/tags" Target="../tags/tag560.xml"/><Relationship Id="rId147" Type="http://schemas.openxmlformats.org/officeDocument/2006/relationships/tags" Target="../tags/tag581.xml"/><Relationship Id="rId168" Type="http://schemas.openxmlformats.org/officeDocument/2006/relationships/tags" Target="../tags/tag602.xml"/><Relationship Id="rId312" Type="http://schemas.openxmlformats.org/officeDocument/2006/relationships/tags" Target="../tags/tag746.xml"/><Relationship Id="rId333" Type="http://schemas.openxmlformats.org/officeDocument/2006/relationships/tags" Target="../tags/tag767.xml"/><Relationship Id="rId354" Type="http://schemas.openxmlformats.org/officeDocument/2006/relationships/tags" Target="../tags/tag788.xml"/><Relationship Id="rId51" Type="http://schemas.openxmlformats.org/officeDocument/2006/relationships/tags" Target="../tags/tag485.xml"/><Relationship Id="rId72" Type="http://schemas.openxmlformats.org/officeDocument/2006/relationships/tags" Target="../tags/tag506.xml"/><Relationship Id="rId93" Type="http://schemas.openxmlformats.org/officeDocument/2006/relationships/tags" Target="../tags/tag527.xml"/><Relationship Id="rId189" Type="http://schemas.openxmlformats.org/officeDocument/2006/relationships/tags" Target="../tags/tag623.xml"/><Relationship Id="rId375" Type="http://schemas.openxmlformats.org/officeDocument/2006/relationships/tags" Target="../tags/tag809.xml"/><Relationship Id="rId396" Type="http://schemas.openxmlformats.org/officeDocument/2006/relationships/tags" Target="../tags/tag830.xml"/><Relationship Id="rId3" Type="http://schemas.openxmlformats.org/officeDocument/2006/relationships/tags" Target="../tags/tag437.xml"/><Relationship Id="rId214" Type="http://schemas.openxmlformats.org/officeDocument/2006/relationships/tags" Target="../tags/tag648.xml"/><Relationship Id="rId235" Type="http://schemas.openxmlformats.org/officeDocument/2006/relationships/tags" Target="../tags/tag669.xml"/><Relationship Id="rId256" Type="http://schemas.openxmlformats.org/officeDocument/2006/relationships/tags" Target="../tags/tag690.xml"/><Relationship Id="rId277" Type="http://schemas.openxmlformats.org/officeDocument/2006/relationships/tags" Target="../tags/tag711.xml"/><Relationship Id="rId298" Type="http://schemas.openxmlformats.org/officeDocument/2006/relationships/tags" Target="../tags/tag732.xml"/><Relationship Id="rId400" Type="http://schemas.openxmlformats.org/officeDocument/2006/relationships/tags" Target="../tags/tag834.xml"/><Relationship Id="rId421" Type="http://schemas.openxmlformats.org/officeDocument/2006/relationships/tags" Target="../tags/tag855.xml"/><Relationship Id="rId116" Type="http://schemas.openxmlformats.org/officeDocument/2006/relationships/tags" Target="../tags/tag550.xml"/><Relationship Id="rId137" Type="http://schemas.openxmlformats.org/officeDocument/2006/relationships/tags" Target="../tags/tag571.xml"/><Relationship Id="rId158" Type="http://schemas.openxmlformats.org/officeDocument/2006/relationships/tags" Target="../tags/tag592.xml"/><Relationship Id="rId302" Type="http://schemas.openxmlformats.org/officeDocument/2006/relationships/tags" Target="../tags/tag736.xml"/><Relationship Id="rId323" Type="http://schemas.openxmlformats.org/officeDocument/2006/relationships/tags" Target="../tags/tag757.xml"/><Relationship Id="rId344" Type="http://schemas.openxmlformats.org/officeDocument/2006/relationships/tags" Target="../tags/tag778.xml"/><Relationship Id="rId20" Type="http://schemas.openxmlformats.org/officeDocument/2006/relationships/tags" Target="../tags/tag454.xml"/><Relationship Id="rId41" Type="http://schemas.openxmlformats.org/officeDocument/2006/relationships/tags" Target="../tags/tag475.xml"/><Relationship Id="rId62" Type="http://schemas.openxmlformats.org/officeDocument/2006/relationships/tags" Target="../tags/tag496.xml"/><Relationship Id="rId83" Type="http://schemas.openxmlformats.org/officeDocument/2006/relationships/tags" Target="../tags/tag517.xml"/><Relationship Id="rId179" Type="http://schemas.openxmlformats.org/officeDocument/2006/relationships/tags" Target="../tags/tag613.xml"/><Relationship Id="rId365" Type="http://schemas.openxmlformats.org/officeDocument/2006/relationships/tags" Target="../tags/tag799.xml"/><Relationship Id="rId386" Type="http://schemas.openxmlformats.org/officeDocument/2006/relationships/tags" Target="../tags/tag820.xml"/><Relationship Id="rId190" Type="http://schemas.openxmlformats.org/officeDocument/2006/relationships/tags" Target="../tags/tag624.xml"/><Relationship Id="rId204" Type="http://schemas.openxmlformats.org/officeDocument/2006/relationships/tags" Target="../tags/tag638.xml"/><Relationship Id="rId225" Type="http://schemas.openxmlformats.org/officeDocument/2006/relationships/tags" Target="../tags/tag659.xml"/><Relationship Id="rId246" Type="http://schemas.openxmlformats.org/officeDocument/2006/relationships/tags" Target="../tags/tag680.xml"/><Relationship Id="rId267" Type="http://schemas.openxmlformats.org/officeDocument/2006/relationships/tags" Target="../tags/tag701.xml"/><Relationship Id="rId288" Type="http://schemas.openxmlformats.org/officeDocument/2006/relationships/tags" Target="../tags/tag722.xml"/><Relationship Id="rId411" Type="http://schemas.openxmlformats.org/officeDocument/2006/relationships/tags" Target="../tags/tag845.xml"/><Relationship Id="rId106" Type="http://schemas.openxmlformats.org/officeDocument/2006/relationships/tags" Target="../tags/tag540.xml"/><Relationship Id="rId127" Type="http://schemas.openxmlformats.org/officeDocument/2006/relationships/tags" Target="../tags/tag561.xml"/><Relationship Id="rId313" Type="http://schemas.openxmlformats.org/officeDocument/2006/relationships/tags" Target="../tags/tag747.xml"/><Relationship Id="rId10" Type="http://schemas.openxmlformats.org/officeDocument/2006/relationships/tags" Target="../tags/tag444.xml"/><Relationship Id="rId31" Type="http://schemas.openxmlformats.org/officeDocument/2006/relationships/tags" Target="../tags/tag465.xml"/><Relationship Id="rId52" Type="http://schemas.openxmlformats.org/officeDocument/2006/relationships/tags" Target="../tags/tag486.xml"/><Relationship Id="rId73" Type="http://schemas.openxmlformats.org/officeDocument/2006/relationships/tags" Target="../tags/tag507.xml"/><Relationship Id="rId94" Type="http://schemas.openxmlformats.org/officeDocument/2006/relationships/tags" Target="../tags/tag528.xml"/><Relationship Id="rId148" Type="http://schemas.openxmlformats.org/officeDocument/2006/relationships/tags" Target="../tags/tag582.xml"/><Relationship Id="rId169" Type="http://schemas.openxmlformats.org/officeDocument/2006/relationships/tags" Target="../tags/tag603.xml"/><Relationship Id="rId334" Type="http://schemas.openxmlformats.org/officeDocument/2006/relationships/tags" Target="../tags/tag768.xml"/><Relationship Id="rId355" Type="http://schemas.openxmlformats.org/officeDocument/2006/relationships/tags" Target="../tags/tag789.xml"/><Relationship Id="rId376" Type="http://schemas.openxmlformats.org/officeDocument/2006/relationships/tags" Target="../tags/tag810.xml"/><Relationship Id="rId397" Type="http://schemas.openxmlformats.org/officeDocument/2006/relationships/tags" Target="../tags/tag831.xml"/><Relationship Id="rId4" Type="http://schemas.openxmlformats.org/officeDocument/2006/relationships/tags" Target="../tags/tag438.xml"/><Relationship Id="rId180" Type="http://schemas.openxmlformats.org/officeDocument/2006/relationships/tags" Target="../tags/tag614.xml"/><Relationship Id="rId215" Type="http://schemas.openxmlformats.org/officeDocument/2006/relationships/tags" Target="../tags/tag649.xml"/><Relationship Id="rId236" Type="http://schemas.openxmlformats.org/officeDocument/2006/relationships/tags" Target="../tags/tag670.xml"/><Relationship Id="rId257" Type="http://schemas.openxmlformats.org/officeDocument/2006/relationships/tags" Target="../tags/tag691.xml"/><Relationship Id="rId278" Type="http://schemas.openxmlformats.org/officeDocument/2006/relationships/tags" Target="../tags/tag712.xml"/><Relationship Id="rId401" Type="http://schemas.openxmlformats.org/officeDocument/2006/relationships/tags" Target="../tags/tag835.xml"/><Relationship Id="rId422" Type="http://schemas.openxmlformats.org/officeDocument/2006/relationships/tags" Target="../tags/tag856.xml"/><Relationship Id="rId303" Type="http://schemas.openxmlformats.org/officeDocument/2006/relationships/tags" Target="../tags/tag737.xml"/><Relationship Id="rId42" Type="http://schemas.openxmlformats.org/officeDocument/2006/relationships/tags" Target="../tags/tag476.xml"/><Relationship Id="rId84" Type="http://schemas.openxmlformats.org/officeDocument/2006/relationships/tags" Target="../tags/tag518.xml"/><Relationship Id="rId138" Type="http://schemas.openxmlformats.org/officeDocument/2006/relationships/tags" Target="../tags/tag572.xml"/><Relationship Id="rId345" Type="http://schemas.openxmlformats.org/officeDocument/2006/relationships/tags" Target="../tags/tag779.xml"/><Relationship Id="rId387" Type="http://schemas.openxmlformats.org/officeDocument/2006/relationships/tags" Target="../tags/tag821.xml"/><Relationship Id="rId191" Type="http://schemas.openxmlformats.org/officeDocument/2006/relationships/tags" Target="../tags/tag625.xml"/><Relationship Id="rId205" Type="http://schemas.openxmlformats.org/officeDocument/2006/relationships/tags" Target="../tags/tag639.xml"/><Relationship Id="rId247" Type="http://schemas.openxmlformats.org/officeDocument/2006/relationships/tags" Target="../tags/tag681.xml"/><Relationship Id="rId412" Type="http://schemas.openxmlformats.org/officeDocument/2006/relationships/tags" Target="../tags/tag846.xml"/><Relationship Id="rId107" Type="http://schemas.openxmlformats.org/officeDocument/2006/relationships/tags" Target="../tags/tag541.xml"/><Relationship Id="rId289" Type="http://schemas.openxmlformats.org/officeDocument/2006/relationships/tags" Target="../tags/tag723.xml"/><Relationship Id="rId11" Type="http://schemas.openxmlformats.org/officeDocument/2006/relationships/tags" Target="../tags/tag445.xml"/><Relationship Id="rId53" Type="http://schemas.openxmlformats.org/officeDocument/2006/relationships/tags" Target="../tags/tag487.xml"/><Relationship Id="rId149" Type="http://schemas.openxmlformats.org/officeDocument/2006/relationships/tags" Target="../tags/tag583.xml"/><Relationship Id="rId314" Type="http://schemas.openxmlformats.org/officeDocument/2006/relationships/tags" Target="../tags/tag748.xml"/><Relationship Id="rId356" Type="http://schemas.openxmlformats.org/officeDocument/2006/relationships/tags" Target="../tags/tag790.xml"/><Relationship Id="rId398" Type="http://schemas.openxmlformats.org/officeDocument/2006/relationships/tags" Target="../tags/tag832.xml"/><Relationship Id="rId95" Type="http://schemas.openxmlformats.org/officeDocument/2006/relationships/tags" Target="../tags/tag529.xml"/><Relationship Id="rId160" Type="http://schemas.openxmlformats.org/officeDocument/2006/relationships/tags" Target="../tags/tag594.xml"/><Relationship Id="rId216" Type="http://schemas.openxmlformats.org/officeDocument/2006/relationships/tags" Target="../tags/tag650.xml"/><Relationship Id="rId423" Type="http://schemas.openxmlformats.org/officeDocument/2006/relationships/tags" Target="../tags/tag857.xml"/><Relationship Id="rId258" Type="http://schemas.openxmlformats.org/officeDocument/2006/relationships/tags" Target="../tags/tag692.xml"/><Relationship Id="rId22" Type="http://schemas.openxmlformats.org/officeDocument/2006/relationships/tags" Target="../tags/tag456.xml"/><Relationship Id="rId64" Type="http://schemas.openxmlformats.org/officeDocument/2006/relationships/tags" Target="../tags/tag498.xml"/><Relationship Id="rId118" Type="http://schemas.openxmlformats.org/officeDocument/2006/relationships/tags" Target="../tags/tag552.xml"/><Relationship Id="rId325" Type="http://schemas.openxmlformats.org/officeDocument/2006/relationships/tags" Target="../tags/tag759.xml"/><Relationship Id="rId367" Type="http://schemas.openxmlformats.org/officeDocument/2006/relationships/tags" Target="../tags/tag801.xml"/><Relationship Id="rId171" Type="http://schemas.openxmlformats.org/officeDocument/2006/relationships/tags" Target="../tags/tag605.xml"/><Relationship Id="rId227" Type="http://schemas.openxmlformats.org/officeDocument/2006/relationships/tags" Target="../tags/tag661.xml"/><Relationship Id="rId269" Type="http://schemas.openxmlformats.org/officeDocument/2006/relationships/tags" Target="../tags/tag703.xml"/><Relationship Id="rId33" Type="http://schemas.openxmlformats.org/officeDocument/2006/relationships/tags" Target="../tags/tag467.xml"/><Relationship Id="rId129" Type="http://schemas.openxmlformats.org/officeDocument/2006/relationships/tags" Target="../tags/tag563.xml"/><Relationship Id="rId280" Type="http://schemas.openxmlformats.org/officeDocument/2006/relationships/tags" Target="../tags/tag714.xml"/><Relationship Id="rId336" Type="http://schemas.openxmlformats.org/officeDocument/2006/relationships/tags" Target="../tags/tag770.xml"/><Relationship Id="rId75" Type="http://schemas.openxmlformats.org/officeDocument/2006/relationships/tags" Target="../tags/tag509.xml"/><Relationship Id="rId140" Type="http://schemas.openxmlformats.org/officeDocument/2006/relationships/tags" Target="../tags/tag574.xml"/><Relationship Id="rId182" Type="http://schemas.openxmlformats.org/officeDocument/2006/relationships/tags" Target="../tags/tag616.xml"/><Relationship Id="rId378" Type="http://schemas.openxmlformats.org/officeDocument/2006/relationships/tags" Target="../tags/tag812.xml"/><Relationship Id="rId403" Type="http://schemas.openxmlformats.org/officeDocument/2006/relationships/tags" Target="../tags/tag837.xml"/><Relationship Id="rId6" Type="http://schemas.openxmlformats.org/officeDocument/2006/relationships/tags" Target="../tags/tag440.xml"/><Relationship Id="rId238" Type="http://schemas.openxmlformats.org/officeDocument/2006/relationships/tags" Target="../tags/tag672.xml"/><Relationship Id="rId291" Type="http://schemas.openxmlformats.org/officeDocument/2006/relationships/tags" Target="../tags/tag725.xml"/><Relationship Id="rId305" Type="http://schemas.openxmlformats.org/officeDocument/2006/relationships/tags" Target="../tags/tag739.xml"/><Relationship Id="rId347" Type="http://schemas.openxmlformats.org/officeDocument/2006/relationships/tags" Target="../tags/tag781.xml"/><Relationship Id="rId44" Type="http://schemas.openxmlformats.org/officeDocument/2006/relationships/tags" Target="../tags/tag478.xml"/><Relationship Id="rId86" Type="http://schemas.openxmlformats.org/officeDocument/2006/relationships/tags" Target="../tags/tag520.xml"/><Relationship Id="rId151" Type="http://schemas.openxmlformats.org/officeDocument/2006/relationships/tags" Target="../tags/tag585.xml"/><Relationship Id="rId389" Type="http://schemas.openxmlformats.org/officeDocument/2006/relationships/tags" Target="../tags/tag823.xml"/><Relationship Id="rId193" Type="http://schemas.openxmlformats.org/officeDocument/2006/relationships/tags" Target="../tags/tag627.xml"/><Relationship Id="rId207" Type="http://schemas.openxmlformats.org/officeDocument/2006/relationships/tags" Target="../tags/tag641.xml"/><Relationship Id="rId249" Type="http://schemas.openxmlformats.org/officeDocument/2006/relationships/tags" Target="../tags/tag683.xml"/><Relationship Id="rId414" Type="http://schemas.openxmlformats.org/officeDocument/2006/relationships/tags" Target="../tags/tag848.xml"/><Relationship Id="rId13" Type="http://schemas.openxmlformats.org/officeDocument/2006/relationships/tags" Target="../tags/tag447.xml"/><Relationship Id="rId109" Type="http://schemas.openxmlformats.org/officeDocument/2006/relationships/tags" Target="../tags/tag543.xml"/><Relationship Id="rId260" Type="http://schemas.openxmlformats.org/officeDocument/2006/relationships/tags" Target="../tags/tag694.xml"/><Relationship Id="rId316" Type="http://schemas.openxmlformats.org/officeDocument/2006/relationships/tags" Target="../tags/tag750.xml"/><Relationship Id="rId55" Type="http://schemas.openxmlformats.org/officeDocument/2006/relationships/tags" Target="../tags/tag489.xml"/><Relationship Id="rId97" Type="http://schemas.openxmlformats.org/officeDocument/2006/relationships/tags" Target="../tags/tag531.xml"/><Relationship Id="rId120" Type="http://schemas.openxmlformats.org/officeDocument/2006/relationships/tags" Target="../tags/tag554.xml"/><Relationship Id="rId358" Type="http://schemas.openxmlformats.org/officeDocument/2006/relationships/tags" Target="../tags/tag792.xml"/><Relationship Id="rId162" Type="http://schemas.openxmlformats.org/officeDocument/2006/relationships/tags" Target="../tags/tag596.xml"/><Relationship Id="rId218" Type="http://schemas.openxmlformats.org/officeDocument/2006/relationships/tags" Target="../tags/tag652.xml"/><Relationship Id="rId425" Type="http://schemas.openxmlformats.org/officeDocument/2006/relationships/tags" Target="../tags/tag859.xml"/><Relationship Id="rId271" Type="http://schemas.openxmlformats.org/officeDocument/2006/relationships/tags" Target="../tags/tag705.xml"/><Relationship Id="rId24" Type="http://schemas.openxmlformats.org/officeDocument/2006/relationships/tags" Target="../tags/tag458.xml"/><Relationship Id="rId66" Type="http://schemas.openxmlformats.org/officeDocument/2006/relationships/tags" Target="../tags/tag500.xml"/><Relationship Id="rId131" Type="http://schemas.openxmlformats.org/officeDocument/2006/relationships/tags" Target="../tags/tag565.xml"/><Relationship Id="rId327" Type="http://schemas.openxmlformats.org/officeDocument/2006/relationships/tags" Target="../tags/tag761.xml"/><Relationship Id="rId369" Type="http://schemas.openxmlformats.org/officeDocument/2006/relationships/tags" Target="../tags/tag803.xml"/><Relationship Id="rId173" Type="http://schemas.openxmlformats.org/officeDocument/2006/relationships/tags" Target="../tags/tag607.xml"/><Relationship Id="rId229" Type="http://schemas.openxmlformats.org/officeDocument/2006/relationships/tags" Target="../tags/tag663.xml"/><Relationship Id="rId380" Type="http://schemas.openxmlformats.org/officeDocument/2006/relationships/tags" Target="../tags/tag814.xml"/><Relationship Id="rId240" Type="http://schemas.openxmlformats.org/officeDocument/2006/relationships/tags" Target="../tags/tag674.xml"/><Relationship Id="rId35" Type="http://schemas.openxmlformats.org/officeDocument/2006/relationships/tags" Target="../tags/tag469.xml"/><Relationship Id="rId77" Type="http://schemas.openxmlformats.org/officeDocument/2006/relationships/tags" Target="../tags/tag511.xml"/><Relationship Id="rId100" Type="http://schemas.openxmlformats.org/officeDocument/2006/relationships/tags" Target="../tags/tag534.xml"/><Relationship Id="rId282" Type="http://schemas.openxmlformats.org/officeDocument/2006/relationships/tags" Target="../tags/tag716.xml"/><Relationship Id="rId338" Type="http://schemas.openxmlformats.org/officeDocument/2006/relationships/tags" Target="../tags/tag772.xml"/><Relationship Id="rId8" Type="http://schemas.openxmlformats.org/officeDocument/2006/relationships/tags" Target="../tags/tag442.xml"/><Relationship Id="rId142" Type="http://schemas.openxmlformats.org/officeDocument/2006/relationships/tags" Target="../tags/tag576.xml"/><Relationship Id="rId184" Type="http://schemas.openxmlformats.org/officeDocument/2006/relationships/tags" Target="../tags/tag618.xml"/><Relationship Id="rId391" Type="http://schemas.openxmlformats.org/officeDocument/2006/relationships/tags" Target="../tags/tag825.xml"/><Relationship Id="rId405" Type="http://schemas.openxmlformats.org/officeDocument/2006/relationships/tags" Target="../tags/tag839.xml"/><Relationship Id="rId251" Type="http://schemas.openxmlformats.org/officeDocument/2006/relationships/tags" Target="../tags/tag685.xml"/><Relationship Id="rId46" Type="http://schemas.openxmlformats.org/officeDocument/2006/relationships/tags" Target="../tags/tag480.xml"/><Relationship Id="rId293" Type="http://schemas.openxmlformats.org/officeDocument/2006/relationships/tags" Target="../tags/tag727.xml"/><Relationship Id="rId307" Type="http://schemas.openxmlformats.org/officeDocument/2006/relationships/tags" Target="../tags/tag741.xml"/><Relationship Id="rId349" Type="http://schemas.openxmlformats.org/officeDocument/2006/relationships/tags" Target="../tags/tag783.xml"/><Relationship Id="rId88" Type="http://schemas.openxmlformats.org/officeDocument/2006/relationships/tags" Target="../tags/tag522.xml"/><Relationship Id="rId111" Type="http://schemas.openxmlformats.org/officeDocument/2006/relationships/tags" Target="../tags/tag545.xml"/><Relationship Id="rId153" Type="http://schemas.openxmlformats.org/officeDocument/2006/relationships/tags" Target="../tags/tag587.xml"/><Relationship Id="rId195" Type="http://schemas.openxmlformats.org/officeDocument/2006/relationships/tags" Target="../tags/tag629.xml"/><Relationship Id="rId209" Type="http://schemas.openxmlformats.org/officeDocument/2006/relationships/tags" Target="../tags/tag643.xml"/><Relationship Id="rId360" Type="http://schemas.openxmlformats.org/officeDocument/2006/relationships/tags" Target="../tags/tag794.xml"/><Relationship Id="rId416" Type="http://schemas.openxmlformats.org/officeDocument/2006/relationships/tags" Target="../tags/tag850.xml"/><Relationship Id="rId220" Type="http://schemas.openxmlformats.org/officeDocument/2006/relationships/tags" Target="../tags/tag654.xml"/><Relationship Id="rId15" Type="http://schemas.openxmlformats.org/officeDocument/2006/relationships/tags" Target="../tags/tag449.xml"/><Relationship Id="rId57" Type="http://schemas.openxmlformats.org/officeDocument/2006/relationships/tags" Target="../tags/tag491.xml"/><Relationship Id="rId262" Type="http://schemas.openxmlformats.org/officeDocument/2006/relationships/tags" Target="../tags/tag696.xml"/><Relationship Id="rId318" Type="http://schemas.openxmlformats.org/officeDocument/2006/relationships/tags" Target="../tags/tag752.xml"/><Relationship Id="rId99" Type="http://schemas.openxmlformats.org/officeDocument/2006/relationships/tags" Target="../tags/tag533.xml"/><Relationship Id="rId122" Type="http://schemas.openxmlformats.org/officeDocument/2006/relationships/tags" Target="../tags/tag556.xml"/><Relationship Id="rId164" Type="http://schemas.openxmlformats.org/officeDocument/2006/relationships/tags" Target="../tags/tag598.xml"/><Relationship Id="rId371" Type="http://schemas.openxmlformats.org/officeDocument/2006/relationships/tags" Target="../tags/tag805.xml"/><Relationship Id="rId427" Type="http://schemas.openxmlformats.org/officeDocument/2006/relationships/slideLayout" Target="../slideLayouts/slideLayout2.xml"/><Relationship Id="rId26" Type="http://schemas.openxmlformats.org/officeDocument/2006/relationships/tags" Target="../tags/tag460.xml"/><Relationship Id="rId231" Type="http://schemas.openxmlformats.org/officeDocument/2006/relationships/tags" Target="../tags/tag665.xml"/><Relationship Id="rId273" Type="http://schemas.openxmlformats.org/officeDocument/2006/relationships/tags" Target="../tags/tag707.xml"/><Relationship Id="rId329" Type="http://schemas.openxmlformats.org/officeDocument/2006/relationships/tags" Target="../tags/tag763.xml"/><Relationship Id="rId68" Type="http://schemas.openxmlformats.org/officeDocument/2006/relationships/tags" Target="../tags/tag502.xml"/><Relationship Id="rId133" Type="http://schemas.openxmlformats.org/officeDocument/2006/relationships/tags" Target="../tags/tag567.xml"/><Relationship Id="rId175" Type="http://schemas.openxmlformats.org/officeDocument/2006/relationships/tags" Target="../tags/tag609.xml"/><Relationship Id="rId340" Type="http://schemas.openxmlformats.org/officeDocument/2006/relationships/tags" Target="../tags/tag774.xml"/><Relationship Id="rId200" Type="http://schemas.openxmlformats.org/officeDocument/2006/relationships/tags" Target="../tags/tag634.xml"/><Relationship Id="rId382" Type="http://schemas.openxmlformats.org/officeDocument/2006/relationships/tags" Target="../tags/tag816.xml"/><Relationship Id="rId242" Type="http://schemas.openxmlformats.org/officeDocument/2006/relationships/tags" Target="../tags/tag676.xml"/><Relationship Id="rId284" Type="http://schemas.openxmlformats.org/officeDocument/2006/relationships/tags" Target="../tags/tag718.xml"/><Relationship Id="rId37" Type="http://schemas.openxmlformats.org/officeDocument/2006/relationships/tags" Target="../tags/tag471.xml"/><Relationship Id="rId79" Type="http://schemas.openxmlformats.org/officeDocument/2006/relationships/tags" Target="../tags/tag513.xml"/><Relationship Id="rId102" Type="http://schemas.openxmlformats.org/officeDocument/2006/relationships/tags" Target="../tags/tag536.xml"/><Relationship Id="rId144" Type="http://schemas.openxmlformats.org/officeDocument/2006/relationships/tags" Target="../tags/tag578.xml"/><Relationship Id="rId90" Type="http://schemas.openxmlformats.org/officeDocument/2006/relationships/tags" Target="../tags/tag524.xml"/><Relationship Id="rId186" Type="http://schemas.openxmlformats.org/officeDocument/2006/relationships/tags" Target="../tags/tag620.xml"/><Relationship Id="rId351" Type="http://schemas.openxmlformats.org/officeDocument/2006/relationships/tags" Target="../tags/tag785.xml"/><Relationship Id="rId393" Type="http://schemas.openxmlformats.org/officeDocument/2006/relationships/tags" Target="../tags/tag827.xml"/><Relationship Id="rId407" Type="http://schemas.openxmlformats.org/officeDocument/2006/relationships/tags" Target="../tags/tag841.xml"/><Relationship Id="rId211" Type="http://schemas.openxmlformats.org/officeDocument/2006/relationships/tags" Target="../tags/tag645.xml"/><Relationship Id="rId253" Type="http://schemas.openxmlformats.org/officeDocument/2006/relationships/tags" Target="../tags/tag687.xml"/><Relationship Id="rId295" Type="http://schemas.openxmlformats.org/officeDocument/2006/relationships/tags" Target="../tags/tag729.xml"/><Relationship Id="rId309" Type="http://schemas.openxmlformats.org/officeDocument/2006/relationships/tags" Target="../tags/tag743.xml"/><Relationship Id="rId48" Type="http://schemas.openxmlformats.org/officeDocument/2006/relationships/tags" Target="../tags/tag482.xml"/><Relationship Id="rId113" Type="http://schemas.openxmlformats.org/officeDocument/2006/relationships/tags" Target="../tags/tag547.xml"/><Relationship Id="rId320" Type="http://schemas.openxmlformats.org/officeDocument/2006/relationships/tags" Target="../tags/tag754.xml"/><Relationship Id="rId155" Type="http://schemas.openxmlformats.org/officeDocument/2006/relationships/tags" Target="../tags/tag589.xml"/><Relationship Id="rId197" Type="http://schemas.openxmlformats.org/officeDocument/2006/relationships/tags" Target="../tags/tag631.xml"/><Relationship Id="rId362" Type="http://schemas.openxmlformats.org/officeDocument/2006/relationships/tags" Target="../tags/tag796.xml"/><Relationship Id="rId418" Type="http://schemas.openxmlformats.org/officeDocument/2006/relationships/tags" Target="../tags/tag852.xml"/><Relationship Id="rId222" Type="http://schemas.openxmlformats.org/officeDocument/2006/relationships/tags" Target="../tags/tag656.xml"/><Relationship Id="rId264" Type="http://schemas.openxmlformats.org/officeDocument/2006/relationships/tags" Target="../tags/tag698.xml"/><Relationship Id="rId17" Type="http://schemas.openxmlformats.org/officeDocument/2006/relationships/tags" Target="../tags/tag451.xml"/><Relationship Id="rId59" Type="http://schemas.openxmlformats.org/officeDocument/2006/relationships/tags" Target="../tags/tag493.xml"/><Relationship Id="rId124" Type="http://schemas.openxmlformats.org/officeDocument/2006/relationships/tags" Target="../tags/tag55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hyperlink" Target="https://www.cambridge-community.org.uk/professional-development/gswrp/index.html"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5" name="Picture 19" descr="Puzzles in brain">
            <a:extLst>
              <a:ext uri="{FF2B5EF4-FFF2-40B4-BE49-F238E27FC236}">
                <a16:creationId xmlns:a16="http://schemas.microsoft.com/office/drawing/2014/main" id="{AE6B38E5-1D98-3842-8671-0E98DAFD989C}"/>
              </a:ext>
            </a:extLst>
          </p:cNvPr>
          <p:cNvPicPr>
            <a:picLocks noChangeAspect="1"/>
          </p:cNvPicPr>
          <p:nvPr/>
        </p:nvPicPr>
        <p:blipFill rotWithShape="1">
          <a:blip r:embed="rId2"/>
          <a:srcRect l="40695" r="18756" b="1"/>
          <a:stretch/>
        </p:blipFill>
        <p:spPr>
          <a:xfrm>
            <a:off x="1371417" y="1420325"/>
            <a:ext cx="2435260" cy="4008716"/>
          </a:xfrm>
          <a:prstGeom prst="rect">
            <a:avLst/>
          </a:prstGeom>
          <a:noFill/>
          <a:scene3d>
            <a:camera prst="orthographicFront"/>
            <a:lightRig rig="threePt" dir="t">
              <a:rot lat="0" lon="0" rev="2700000"/>
            </a:lightRig>
          </a:scene3d>
          <a:sp3d contourW="6350">
            <a:bevelT h="38100"/>
            <a:contourClr>
              <a:srgbClr val="C0C0C0"/>
            </a:contourClr>
          </a:sp3d>
        </p:spPr>
      </p:pic>
      <p:pic>
        <p:nvPicPr>
          <p:cNvPr id="4" name="Picture 18" descr="Green question mark">
            <a:extLst>
              <a:ext uri="{FF2B5EF4-FFF2-40B4-BE49-F238E27FC236}">
                <a16:creationId xmlns:a16="http://schemas.microsoft.com/office/drawing/2014/main" id="{822AB727-C98E-EF4B-891F-BEA8BF4C57DE}"/>
              </a:ext>
            </a:extLst>
          </p:cNvPr>
          <p:cNvPicPr>
            <a:picLocks noChangeAspect="1"/>
          </p:cNvPicPr>
          <p:nvPr/>
        </p:nvPicPr>
        <p:blipFill rotWithShape="1">
          <a:blip r:embed="rId3"/>
          <a:srcRect l="13984" r="12323" b="-2"/>
          <a:stretch/>
        </p:blipFill>
        <p:spPr>
          <a:xfrm>
            <a:off x="3970405" y="1420328"/>
            <a:ext cx="2433957" cy="1923923"/>
          </a:xfrm>
          <a:prstGeom prst="rect">
            <a:avLst/>
          </a:prstGeom>
          <a:noFill/>
          <a:scene3d>
            <a:camera prst="orthographicFront"/>
            <a:lightRig rig="threePt" dir="t">
              <a:rot lat="0" lon="0" rev="2700000"/>
            </a:lightRig>
          </a:scene3d>
          <a:sp3d contourW="6350">
            <a:bevelT h="38100"/>
            <a:contourClr>
              <a:srgbClr val="C0C0C0"/>
            </a:contourClr>
          </a:sp3d>
        </p:spPr>
      </p:pic>
      <p:pic>
        <p:nvPicPr>
          <p:cNvPr id="3" name="Picture 16" descr="Ladder and cloud">
            <a:extLst>
              <a:ext uri="{FF2B5EF4-FFF2-40B4-BE49-F238E27FC236}">
                <a16:creationId xmlns:a16="http://schemas.microsoft.com/office/drawing/2014/main" id="{4B19804F-6220-7A45-9C29-734E6845B265}"/>
              </a:ext>
            </a:extLst>
          </p:cNvPr>
          <p:cNvPicPr>
            <a:picLocks noChangeAspect="1"/>
          </p:cNvPicPr>
          <p:nvPr/>
        </p:nvPicPr>
        <p:blipFill rotWithShape="1">
          <a:blip r:embed="rId4"/>
          <a:srcRect r="2" b="20956"/>
          <a:stretch/>
        </p:blipFill>
        <p:spPr>
          <a:xfrm>
            <a:off x="3970408" y="3505122"/>
            <a:ext cx="2433957" cy="1923923"/>
          </a:xfrm>
          <a:prstGeom prst="rect">
            <a:avLst/>
          </a:prstGeom>
          <a:noFill/>
          <a:scene3d>
            <a:camera prst="orthographicFront"/>
            <a:lightRig rig="threePt" dir="t">
              <a:rot lat="0" lon="0" rev="2700000"/>
            </a:lightRig>
          </a:scene3d>
          <a:sp3d contourW="6350">
            <a:bevelT h="38100"/>
            <a:contourClr>
              <a:srgbClr val="C0C0C0"/>
            </a:contourClr>
          </a:sp3d>
        </p:spPr>
      </p:pic>
      <p:sp>
        <p:nvSpPr>
          <p:cNvPr id="2" name="TextBox 1">
            <a:extLst>
              <a:ext uri="{FF2B5EF4-FFF2-40B4-BE49-F238E27FC236}">
                <a16:creationId xmlns:a16="http://schemas.microsoft.com/office/drawing/2014/main" id="{E3CAE4C8-41A1-8B47-81CE-8E25DB56746D}"/>
              </a:ext>
            </a:extLst>
          </p:cNvPr>
          <p:cNvSpPr txBox="1"/>
          <p:nvPr/>
        </p:nvSpPr>
        <p:spPr>
          <a:xfrm>
            <a:off x="7570382" y="957486"/>
            <a:ext cx="3707844" cy="3131913"/>
          </a:xfrm>
          <a:prstGeom prst="rect">
            <a:avLst/>
          </a:prstGeom>
        </p:spPr>
        <p:txBody>
          <a:bodyPr vert="horz" lIns="91440" tIns="45720" rIns="91440" bIns="45720" rtlCol="0" anchor="b" anchorCtr="1" compatLnSpc="1">
            <a:normAutofit/>
          </a:bodyPr>
          <a:lstStyle/>
          <a:p>
            <a:pPr marL="0" marR="0" lvl="0" indent="0" algn="ctr" defTabSz="914400" fontAlgn="auto">
              <a:lnSpc>
                <a:spcPct val="90000"/>
              </a:lnSpc>
              <a:spcBef>
                <a:spcPct val="0"/>
              </a:spcBef>
              <a:spcAft>
                <a:spcPts val="600"/>
              </a:spcAft>
              <a:tabLst/>
              <a:defRPr sz="1800" b="0" i="0" u="none" strike="noStrike" kern="0" cap="none" spc="0" baseline="0">
                <a:solidFill>
                  <a:srgbClr val="000000"/>
                </a:solidFill>
                <a:uFillTx/>
              </a:defRPr>
            </a:pPr>
            <a:r>
              <a:rPr lang="en-US" sz="4800" b="1" i="0" u="sng" strike="noStrike" cap="all" spc="0" dirty="0">
                <a:uFillTx/>
                <a:latin typeface="+mj-lt"/>
                <a:ea typeface="+mj-ea"/>
                <a:cs typeface="+mj-cs"/>
              </a:rPr>
              <a:t>Reflection and Reflective Practice</a:t>
            </a:r>
          </a:p>
        </p:txBody>
      </p:sp>
      <p:sp>
        <p:nvSpPr>
          <p:cNvPr id="7" name="TextBox 6">
            <a:extLst>
              <a:ext uri="{FF2B5EF4-FFF2-40B4-BE49-F238E27FC236}">
                <a16:creationId xmlns:a16="http://schemas.microsoft.com/office/drawing/2014/main" id="{38AF8AAA-3092-0D4B-8382-7F1510636230}"/>
              </a:ext>
            </a:extLst>
          </p:cNvPr>
          <p:cNvSpPr txBox="1"/>
          <p:nvPr/>
        </p:nvSpPr>
        <p:spPr>
          <a:xfrm>
            <a:off x="9555746" y="6396335"/>
            <a:ext cx="2257425" cy="461665"/>
          </a:xfrm>
          <a:prstGeom prst="rect">
            <a:avLst/>
          </a:prstGeom>
          <a:noFill/>
        </p:spPr>
        <p:txBody>
          <a:bodyPr wrap="square" rtlCol="0">
            <a:spAutoFit/>
          </a:bodyPr>
          <a:lstStyle/>
          <a:p>
            <a:r>
              <a:rPr lang="en-US" sz="2400" dirty="0"/>
              <a:t>Natalie Davies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B46986-614A-C846-8CD5-41DAD44D3E9F}"/>
              </a:ext>
            </a:extLst>
          </p:cNvPr>
          <p:cNvSpPr txBox="1"/>
          <p:nvPr/>
        </p:nvSpPr>
        <p:spPr>
          <a:xfrm>
            <a:off x="1967130" y="695584"/>
            <a:ext cx="8257736" cy="70788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sng" strike="noStrike" kern="1200" cap="none" spc="0" baseline="0">
                <a:solidFill>
                  <a:srgbClr val="000000"/>
                </a:solidFill>
                <a:uFillTx/>
                <a:latin typeface="Calibri"/>
              </a:rPr>
              <a:t>Aims</a:t>
            </a:r>
          </a:p>
        </p:txBody>
      </p:sp>
      <p:sp>
        <p:nvSpPr>
          <p:cNvPr id="3" name="TextBox 2">
            <a:extLst>
              <a:ext uri="{FF2B5EF4-FFF2-40B4-BE49-F238E27FC236}">
                <a16:creationId xmlns:a16="http://schemas.microsoft.com/office/drawing/2014/main" id="{9D6B2386-8D15-AE46-9C71-9E5D4375D28F}"/>
              </a:ext>
            </a:extLst>
          </p:cNvPr>
          <p:cNvSpPr txBox="1"/>
          <p:nvPr/>
        </p:nvSpPr>
        <p:spPr>
          <a:xfrm>
            <a:off x="576053" y="1952209"/>
            <a:ext cx="8398416" cy="523219"/>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0" cap="none" spc="0" baseline="0" dirty="0">
                <a:solidFill>
                  <a:srgbClr val="000000"/>
                </a:solidFill>
                <a:uFillTx/>
                <a:latin typeface="Calibri"/>
              </a:rPr>
              <a:t>  </a:t>
            </a:r>
            <a:r>
              <a:rPr lang="en-GB" sz="2400" b="0" i="0" u="none" strike="noStrike" kern="0" cap="none" spc="0" baseline="0" dirty="0">
                <a:solidFill>
                  <a:srgbClr val="000000"/>
                </a:solidFill>
                <a:uFillTx/>
                <a:latin typeface="Calibri"/>
              </a:rPr>
              <a:t>To u</a:t>
            </a:r>
            <a:r>
              <a:rPr lang="en-GB" sz="2400" b="0" i="0" u="none" strike="noStrike" kern="1200" cap="none" spc="0" baseline="0" dirty="0">
                <a:solidFill>
                  <a:srgbClr val="000000"/>
                </a:solidFill>
                <a:uFillTx/>
                <a:latin typeface="Calibri"/>
              </a:rPr>
              <a:t>nderstand what reflection is</a:t>
            </a:r>
          </a:p>
        </p:txBody>
      </p:sp>
      <p:sp>
        <p:nvSpPr>
          <p:cNvPr id="4" name="TextBox 4">
            <a:extLst>
              <a:ext uri="{FF2B5EF4-FFF2-40B4-BE49-F238E27FC236}">
                <a16:creationId xmlns:a16="http://schemas.microsoft.com/office/drawing/2014/main" id="{D2358283-772E-E043-AC04-075135723D42}"/>
              </a:ext>
            </a:extLst>
          </p:cNvPr>
          <p:cNvSpPr txBox="1"/>
          <p:nvPr/>
        </p:nvSpPr>
        <p:spPr>
          <a:xfrm>
            <a:off x="576053" y="2861258"/>
            <a:ext cx="10784415" cy="523219"/>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0" cap="none" spc="0" baseline="0" dirty="0">
                <a:solidFill>
                  <a:srgbClr val="000000"/>
                </a:solidFill>
                <a:uFillTx/>
                <a:latin typeface="Calibri"/>
              </a:rPr>
              <a:t>  </a:t>
            </a:r>
            <a:r>
              <a:rPr lang="en-GB" sz="2400" b="0" i="0" u="none" strike="noStrike" kern="0" cap="none" spc="0" baseline="0" dirty="0">
                <a:solidFill>
                  <a:srgbClr val="000000"/>
                </a:solidFill>
                <a:uFillTx/>
                <a:latin typeface="Calibri"/>
              </a:rPr>
              <a:t>To gain an </a:t>
            </a:r>
            <a:r>
              <a:rPr lang="en-GB" sz="2400" b="0" i="0" u="none" strike="noStrike" kern="1200" cap="none" spc="0" baseline="0" dirty="0">
                <a:solidFill>
                  <a:srgbClr val="000000"/>
                </a:solidFill>
                <a:uFillTx/>
                <a:latin typeface="Calibri"/>
              </a:rPr>
              <a:t>introduction to reflective theorists and cycles of reflections</a:t>
            </a:r>
          </a:p>
        </p:txBody>
      </p:sp>
      <p:sp>
        <p:nvSpPr>
          <p:cNvPr id="5" name="TextBox 8">
            <a:extLst>
              <a:ext uri="{FF2B5EF4-FFF2-40B4-BE49-F238E27FC236}">
                <a16:creationId xmlns:a16="http://schemas.microsoft.com/office/drawing/2014/main" id="{AC1EA1D1-DDC3-3A4D-8918-33C4F70352B6}"/>
              </a:ext>
            </a:extLst>
          </p:cNvPr>
          <p:cNvSpPr txBox="1"/>
          <p:nvPr/>
        </p:nvSpPr>
        <p:spPr>
          <a:xfrm>
            <a:off x="576053" y="3770307"/>
            <a:ext cx="8768949" cy="830997"/>
          </a:xfrm>
          <a:prstGeom prst="rect">
            <a:avLst/>
          </a:prstGeom>
          <a:noFill/>
          <a:ln cap="flat">
            <a:noFill/>
          </a:ln>
        </p:spPr>
        <p:txBody>
          <a:bodyPr vert="horz" wrap="square" lIns="91440" tIns="45720" rIns="91440" bIns="45720" anchor="t" anchorCtr="0" compatLnSpc="1">
            <a:spAutoFit/>
          </a:bodyPr>
          <a:lstStyle/>
          <a:p>
            <a:pPr marL="457200" marR="0" lvl="0" indent="-4572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0" cap="none" spc="0" baseline="0" dirty="0">
                <a:solidFill>
                  <a:srgbClr val="000000"/>
                </a:solidFill>
                <a:uFillTx/>
                <a:latin typeface="Calibri"/>
              </a:rPr>
              <a:t>To complete </a:t>
            </a:r>
            <a:r>
              <a:rPr lang="en-GB" sz="2400" b="0" i="0" u="none" strike="noStrike" kern="1200" cap="none" spc="0" baseline="0" dirty="0">
                <a:solidFill>
                  <a:srgbClr val="000000"/>
                </a:solidFill>
                <a:uFillTx/>
                <a:latin typeface="Calibri"/>
              </a:rPr>
              <a:t>tasks to familiarise </a:t>
            </a:r>
            <a:r>
              <a:rPr lang="en-GB" sz="2400" b="0" i="0" u="none" strike="noStrike" kern="0" cap="none" spc="0" baseline="0" dirty="0">
                <a:solidFill>
                  <a:srgbClr val="000000"/>
                </a:solidFill>
                <a:uFillTx/>
                <a:latin typeface="Calibri"/>
              </a:rPr>
              <a:t>ourselves </a:t>
            </a:r>
            <a:r>
              <a:rPr lang="en-GB" sz="2400" b="0" i="0" u="none" strike="noStrike" kern="1200" cap="none" spc="0" baseline="0" dirty="0">
                <a:solidFill>
                  <a:srgbClr val="000000"/>
                </a:solidFill>
                <a:uFillTx/>
                <a:latin typeface="Calibri"/>
              </a:rPr>
              <a:t>with ‘Gibbs’ Reflective Cycle’ </a:t>
            </a:r>
          </a:p>
        </p:txBody>
      </p:sp>
      <p:sp>
        <p:nvSpPr>
          <p:cNvPr id="6" name="TextBox 6">
            <a:extLst>
              <a:ext uri="{FF2B5EF4-FFF2-40B4-BE49-F238E27FC236}">
                <a16:creationId xmlns:a16="http://schemas.microsoft.com/office/drawing/2014/main" id="{510285B3-3E64-FE46-B749-16C6C7F13813}"/>
              </a:ext>
            </a:extLst>
          </p:cNvPr>
          <p:cNvSpPr txBox="1"/>
          <p:nvPr/>
        </p:nvSpPr>
        <p:spPr>
          <a:xfrm>
            <a:off x="576053" y="4920033"/>
            <a:ext cx="10166683" cy="830997"/>
          </a:xfrm>
          <a:prstGeom prst="rect">
            <a:avLst/>
          </a:prstGeom>
          <a:noFill/>
          <a:ln cap="flat">
            <a:noFill/>
          </a:ln>
        </p:spPr>
        <p:txBody>
          <a:bodyPr vert="horz" wrap="square" lIns="91440" tIns="45720" rIns="91440" bIns="45720" anchor="t" anchorCtr="0" compatLnSpc="1">
            <a:spAutoFit/>
          </a:bodyPr>
          <a:lstStyle/>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Calibri"/>
              </a:rPr>
              <a:t>To be able to discuss why reflective practice in a healthcare setting is important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B809919C-AC4C-D04F-5C8C-D3DF5CB10AF7}"/>
              </a:ext>
            </a:extLst>
          </p:cNvPr>
          <p:cNvPicPr>
            <a:picLocks noChangeAspect="1"/>
          </p:cNvPicPr>
          <p:nvPr/>
        </p:nvPicPr>
        <p:blipFill rotWithShape="1">
          <a:blip r:embed="rId2"/>
          <a:srcRect l="55312" r="5418" b="-1"/>
          <a:stretch/>
        </p:blipFill>
        <p:spPr>
          <a:xfrm>
            <a:off x="8076060" y="10"/>
            <a:ext cx="4115940" cy="6857990"/>
          </a:xfrm>
          <a:prstGeom prst="rect">
            <a:avLst/>
          </a:prstGeom>
        </p:spPr>
      </p:pic>
      <p:sp>
        <p:nvSpPr>
          <p:cNvPr id="2" name="Title 1">
            <a:extLst>
              <a:ext uri="{FF2B5EF4-FFF2-40B4-BE49-F238E27FC236}">
                <a16:creationId xmlns:a16="http://schemas.microsoft.com/office/drawing/2014/main" id="{E7DEADC4-BBE0-1A42-B45B-F5CE4767A426}"/>
              </a:ext>
            </a:extLst>
          </p:cNvPr>
          <p:cNvSpPr txBox="1">
            <a:spLocks noGrp="1"/>
          </p:cNvSpPr>
          <p:nvPr>
            <p:ph type="title"/>
          </p:nvPr>
        </p:nvSpPr>
        <p:spPr>
          <a:xfrm>
            <a:off x="913776" y="618517"/>
            <a:ext cx="6672886" cy="1596177"/>
          </a:xfrm>
        </p:spPr>
        <p:txBody>
          <a:bodyPr>
            <a:normAutofit/>
          </a:bodyPr>
          <a:lstStyle/>
          <a:p>
            <a:pPr lvl="0"/>
            <a:r>
              <a:rPr lang="en-US" b="1" u="sng" dirty="0"/>
              <a:t>LEARNING Objectives</a:t>
            </a:r>
          </a:p>
        </p:txBody>
      </p:sp>
      <p:sp>
        <p:nvSpPr>
          <p:cNvPr id="3" name="Content Placeholder 2">
            <a:extLst>
              <a:ext uri="{FF2B5EF4-FFF2-40B4-BE49-F238E27FC236}">
                <a16:creationId xmlns:a16="http://schemas.microsoft.com/office/drawing/2014/main" id="{6EC3F8B7-EF07-3D4C-9E24-D1375FAC67F4}"/>
              </a:ext>
            </a:extLst>
          </p:cNvPr>
          <p:cNvSpPr txBox="1">
            <a:spLocks noGrp="1"/>
          </p:cNvSpPr>
          <p:nvPr>
            <p:ph idx="1"/>
          </p:nvPr>
        </p:nvSpPr>
        <p:spPr>
          <a:xfrm>
            <a:off x="913775" y="2691945"/>
            <a:ext cx="6672887" cy="3424107"/>
          </a:xfrm>
        </p:spPr>
        <p:txBody>
          <a:bodyPr>
            <a:normAutofit/>
          </a:bodyPr>
          <a:lstStyle/>
          <a:p>
            <a:pPr lvl="0"/>
            <a:r>
              <a:rPr lang="en-GB" sz="2400" cap="none" dirty="0">
                <a:latin typeface="Calibri"/>
              </a:rPr>
              <a:t>To explore concepts around reflection/reflective practice</a:t>
            </a:r>
          </a:p>
          <a:p>
            <a:pPr lvl="0"/>
            <a:endParaRPr lang="en-GB" sz="2400" cap="none" dirty="0">
              <a:latin typeface="Calibri"/>
            </a:endParaRPr>
          </a:p>
          <a:p>
            <a:pPr lvl="0"/>
            <a:r>
              <a:rPr lang="en-GB" sz="2400" cap="none" dirty="0">
                <a:latin typeface="Calibri"/>
              </a:rPr>
              <a:t>To be able to write a reflective account for portfolio assessment/reflective essay using Gibbs model of Reflection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5" name="Picture 4" descr="Empty speech bubbles">
            <a:extLst>
              <a:ext uri="{FF2B5EF4-FFF2-40B4-BE49-F238E27FC236}">
                <a16:creationId xmlns:a16="http://schemas.microsoft.com/office/drawing/2014/main" id="{485D87AB-0495-1712-4DF2-3665D1A87E80}"/>
              </a:ext>
            </a:extLst>
          </p:cNvPr>
          <p:cNvPicPr>
            <a:picLocks noChangeAspect="1"/>
          </p:cNvPicPr>
          <p:nvPr/>
        </p:nvPicPr>
        <p:blipFill rotWithShape="1">
          <a:blip r:embed="rId2"/>
          <a:srcRect l="35123" r="25607" b="-1"/>
          <a:stretch/>
        </p:blipFill>
        <p:spPr>
          <a:xfrm>
            <a:off x="8157374" y="10"/>
            <a:ext cx="4034626" cy="6857990"/>
          </a:xfrm>
          <a:prstGeom prst="rect">
            <a:avLst/>
          </a:prstGeom>
        </p:spPr>
      </p:pic>
      <p:sp>
        <p:nvSpPr>
          <p:cNvPr id="2" name="Title 1">
            <a:extLst>
              <a:ext uri="{FF2B5EF4-FFF2-40B4-BE49-F238E27FC236}">
                <a16:creationId xmlns:a16="http://schemas.microsoft.com/office/drawing/2014/main" id="{139C5758-A15D-D940-9EE4-49A261C6167D}"/>
              </a:ext>
            </a:extLst>
          </p:cNvPr>
          <p:cNvSpPr txBox="1">
            <a:spLocks noGrp="1"/>
          </p:cNvSpPr>
          <p:nvPr>
            <p:ph type="title"/>
          </p:nvPr>
        </p:nvSpPr>
        <p:spPr>
          <a:xfrm>
            <a:off x="698184" y="3029207"/>
            <a:ext cx="6672886" cy="1596177"/>
          </a:xfrm>
        </p:spPr>
        <p:txBody>
          <a:bodyPr>
            <a:normAutofit fontScale="90000"/>
          </a:bodyPr>
          <a:lstStyle/>
          <a:p>
            <a:pPr lvl="0"/>
            <a:r>
              <a:rPr lang="en-GB" sz="4400" cap="none" dirty="0">
                <a:latin typeface="Calibri"/>
                <a:cs typeface="Times New Roman" pitchFamily="18"/>
              </a:rPr>
              <a:t>What does reflection mean to you? </a:t>
            </a:r>
            <a:br>
              <a:rPr lang="en-GB" cap="none" dirty="0">
                <a:latin typeface="Calibri"/>
                <a:cs typeface="Times New Roman" pitchFamily="18"/>
              </a:rPr>
            </a:b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2C257-763A-514C-A088-9AA3C0D1E8B4}"/>
              </a:ext>
            </a:extLst>
          </p:cNvPr>
          <p:cNvSpPr>
            <a:spLocks noGrp="1"/>
          </p:cNvSpPr>
          <p:nvPr>
            <p:ph type="title"/>
            <p:custDataLst>
              <p:tags r:id="rId2"/>
            </p:custDataLst>
          </p:nvPr>
        </p:nvSpPr>
        <p:spPr/>
        <p:txBody>
          <a:bodyPr/>
          <a:lstStyle/>
          <a:p>
            <a:r>
              <a:rPr lang="en-US"/>
              <a:t>Join the Vevox session</a:t>
            </a:r>
          </a:p>
        </p:txBody>
      </p:sp>
      <p:sp>
        <p:nvSpPr>
          <p:cNvPr id="4" name="TextBox 3">
            <a:extLst>
              <a:ext uri="{FF2B5EF4-FFF2-40B4-BE49-F238E27FC236}">
                <a16:creationId xmlns:a16="http://schemas.microsoft.com/office/drawing/2014/main" id="{9064D427-9ECE-C946-9810-92365BEDC76C}"/>
              </a:ext>
            </a:extLst>
          </p:cNvPr>
          <p:cNvSpPr txBox="1"/>
          <p:nvPr>
            <p:custDataLst>
              <p:tags r:id="rId3"/>
            </p:custDataLst>
          </p:nvPr>
        </p:nvSpPr>
        <p:spPr>
          <a:xfrm>
            <a:off x="901700" y="2362200"/>
            <a:ext cx="10363200" cy="3416300"/>
          </a:xfrm>
          <a:prstGeom prst="rect">
            <a:avLst/>
          </a:prstGeom>
          <a:noFill/>
        </p:spPr>
        <p:txBody>
          <a:bodyPr vertOverflow="overflow" vert="horz" wrap="square" rtlCol="0" anchor="t">
            <a:spAutoFit/>
          </a:bodyPr>
          <a:lstStyle/>
          <a:p>
            <a:pPr algn="l"/>
            <a:r>
              <a:rPr lang="en-US" sz="3500"/>
              <a:t>Go to </a:t>
            </a:r>
            <a:r>
              <a:rPr lang="en-US" sz="3500" b="1"/>
              <a:t>vevox.app</a:t>
            </a:r>
            <a:r>
              <a:rPr lang="en-US" sz="3500"/>
              <a:t>
Enter the session ID: </a:t>
            </a:r>
            <a:r>
              <a:rPr lang="en-US" sz="3500" b="1"/>
              <a:t>170-228-232</a:t>
            </a:r>
            <a:r>
              <a:rPr lang="en-US" sz="3500"/>
              <a:t>
Or scan the QR code</a:t>
            </a:r>
          </a:p>
        </p:txBody>
      </p:sp>
      <p:sp>
        <p:nvSpPr>
          <p:cNvPr id="5" name="Rectangle 4">
            <a:extLst>
              <a:ext uri="{FF2B5EF4-FFF2-40B4-BE49-F238E27FC236}">
                <a16:creationId xmlns:a16="http://schemas.microsoft.com/office/drawing/2014/main" id="{E395DB62-1DB2-2244-B721-D792E67B93FB}"/>
              </a:ext>
            </a:extLst>
          </p:cNvPr>
          <p:cNvSpPr/>
          <p:nvPr>
            <p:custDataLst>
              <p:tags r:id="rId4"/>
            </p:custDataLst>
          </p:nvPr>
        </p:nvSpPr>
        <p:spPr>
          <a:xfrm>
            <a:off x="8102600" y="1498600"/>
            <a:ext cx="2755900" cy="2755900"/>
          </a:xfrm>
          <a:prstGeom prst="rect">
            <a:avLst/>
          </a:prstGeom>
          <a:solidFill>
            <a:srgbClr val="FFFFFF"/>
          </a:solidFill>
          <a:ln w="0" cap="flat" cmpd="sng" algn="ctr">
            <a:solidFill>
              <a:srgbClr val="FFFFFF"/>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 name="Rectangle 5">
            <a:extLst>
              <a:ext uri="{FF2B5EF4-FFF2-40B4-BE49-F238E27FC236}">
                <a16:creationId xmlns:a16="http://schemas.microsoft.com/office/drawing/2014/main" id="{D1638579-53FD-0243-B18C-D83E88EDF5EE}"/>
              </a:ext>
            </a:extLst>
          </p:cNvPr>
          <p:cNvSpPr/>
          <p:nvPr>
            <p:custDataLst>
              <p:tags r:id="rId5"/>
            </p:custDataLst>
          </p:nvPr>
        </p:nvSpPr>
        <p:spPr>
          <a:xfrm>
            <a:off x="81915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 name="Rectangle 6">
            <a:extLst>
              <a:ext uri="{FF2B5EF4-FFF2-40B4-BE49-F238E27FC236}">
                <a16:creationId xmlns:a16="http://schemas.microsoft.com/office/drawing/2014/main" id="{AF88827F-DD88-214E-9ACB-0DA8C47E353E}"/>
              </a:ext>
            </a:extLst>
          </p:cNvPr>
          <p:cNvSpPr/>
          <p:nvPr>
            <p:custDataLst>
              <p:tags r:id="rId6"/>
            </p:custDataLst>
          </p:nvPr>
        </p:nvSpPr>
        <p:spPr>
          <a:xfrm>
            <a:off x="82804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 name="Rectangle 7">
            <a:extLst>
              <a:ext uri="{FF2B5EF4-FFF2-40B4-BE49-F238E27FC236}">
                <a16:creationId xmlns:a16="http://schemas.microsoft.com/office/drawing/2014/main" id="{01E8B1C8-787B-104D-AF0D-9578F7D3C38F}"/>
              </a:ext>
            </a:extLst>
          </p:cNvPr>
          <p:cNvSpPr/>
          <p:nvPr>
            <p:custDataLst>
              <p:tags r:id="rId7"/>
            </p:custDataLst>
          </p:nvPr>
        </p:nvSpPr>
        <p:spPr>
          <a:xfrm>
            <a:off x="83693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 name="Rectangle 8">
            <a:extLst>
              <a:ext uri="{FF2B5EF4-FFF2-40B4-BE49-F238E27FC236}">
                <a16:creationId xmlns:a16="http://schemas.microsoft.com/office/drawing/2014/main" id="{2A89FF47-4DC2-864C-84D9-C84FD7BE9CBA}"/>
              </a:ext>
            </a:extLst>
          </p:cNvPr>
          <p:cNvSpPr/>
          <p:nvPr>
            <p:custDataLst>
              <p:tags r:id="rId8"/>
            </p:custDataLst>
          </p:nvPr>
        </p:nvSpPr>
        <p:spPr>
          <a:xfrm>
            <a:off x="84582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 name="Rectangle 9">
            <a:extLst>
              <a:ext uri="{FF2B5EF4-FFF2-40B4-BE49-F238E27FC236}">
                <a16:creationId xmlns:a16="http://schemas.microsoft.com/office/drawing/2014/main" id="{F62B4795-7B35-A743-B929-B2761CA2A3CF}"/>
              </a:ext>
            </a:extLst>
          </p:cNvPr>
          <p:cNvSpPr/>
          <p:nvPr>
            <p:custDataLst>
              <p:tags r:id="rId9"/>
            </p:custDataLst>
          </p:nvPr>
        </p:nvSpPr>
        <p:spPr>
          <a:xfrm>
            <a:off x="85471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 name="Rectangle 10">
            <a:extLst>
              <a:ext uri="{FF2B5EF4-FFF2-40B4-BE49-F238E27FC236}">
                <a16:creationId xmlns:a16="http://schemas.microsoft.com/office/drawing/2014/main" id="{D758DA89-6234-EC4A-BED1-AC85322E1606}"/>
              </a:ext>
            </a:extLst>
          </p:cNvPr>
          <p:cNvSpPr/>
          <p:nvPr>
            <p:custDataLst>
              <p:tags r:id="rId10"/>
            </p:custDataLst>
          </p:nvPr>
        </p:nvSpPr>
        <p:spPr>
          <a:xfrm>
            <a:off x="86360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 name="Rectangle 11">
            <a:extLst>
              <a:ext uri="{FF2B5EF4-FFF2-40B4-BE49-F238E27FC236}">
                <a16:creationId xmlns:a16="http://schemas.microsoft.com/office/drawing/2014/main" id="{7B618C67-B511-8A4E-B01B-141848D64108}"/>
              </a:ext>
            </a:extLst>
          </p:cNvPr>
          <p:cNvSpPr/>
          <p:nvPr>
            <p:custDataLst>
              <p:tags r:id="rId11"/>
            </p:custDataLst>
          </p:nvPr>
        </p:nvSpPr>
        <p:spPr>
          <a:xfrm>
            <a:off x="87249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 name="Rectangle 12">
            <a:extLst>
              <a:ext uri="{FF2B5EF4-FFF2-40B4-BE49-F238E27FC236}">
                <a16:creationId xmlns:a16="http://schemas.microsoft.com/office/drawing/2014/main" id="{8CD7AD21-CA68-AF4F-B069-35AD1BFF231B}"/>
              </a:ext>
            </a:extLst>
          </p:cNvPr>
          <p:cNvSpPr/>
          <p:nvPr>
            <p:custDataLst>
              <p:tags r:id="rId12"/>
            </p:custDataLst>
          </p:nvPr>
        </p:nvSpPr>
        <p:spPr>
          <a:xfrm>
            <a:off x="89916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 name="Rectangle 13">
            <a:extLst>
              <a:ext uri="{FF2B5EF4-FFF2-40B4-BE49-F238E27FC236}">
                <a16:creationId xmlns:a16="http://schemas.microsoft.com/office/drawing/2014/main" id="{29B2B361-831B-5044-9D56-381799B06E2D}"/>
              </a:ext>
            </a:extLst>
          </p:cNvPr>
          <p:cNvSpPr/>
          <p:nvPr>
            <p:custDataLst>
              <p:tags r:id="rId13"/>
            </p:custDataLst>
          </p:nvPr>
        </p:nvSpPr>
        <p:spPr>
          <a:xfrm>
            <a:off x="90805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 name="Rectangle 14">
            <a:extLst>
              <a:ext uri="{FF2B5EF4-FFF2-40B4-BE49-F238E27FC236}">
                <a16:creationId xmlns:a16="http://schemas.microsoft.com/office/drawing/2014/main" id="{363EDBB9-30D6-6F46-8F40-F388D1D0C81C}"/>
              </a:ext>
            </a:extLst>
          </p:cNvPr>
          <p:cNvSpPr/>
          <p:nvPr>
            <p:custDataLst>
              <p:tags r:id="rId14"/>
            </p:custDataLst>
          </p:nvPr>
        </p:nvSpPr>
        <p:spPr>
          <a:xfrm>
            <a:off x="91694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 name="Rectangle 15">
            <a:extLst>
              <a:ext uri="{FF2B5EF4-FFF2-40B4-BE49-F238E27FC236}">
                <a16:creationId xmlns:a16="http://schemas.microsoft.com/office/drawing/2014/main" id="{B44D1DD6-3C0E-5643-80C0-C47015F6F46A}"/>
              </a:ext>
            </a:extLst>
          </p:cNvPr>
          <p:cNvSpPr/>
          <p:nvPr>
            <p:custDataLst>
              <p:tags r:id="rId15"/>
            </p:custDataLst>
          </p:nvPr>
        </p:nvSpPr>
        <p:spPr>
          <a:xfrm>
            <a:off x="92583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 name="Rectangle 16">
            <a:extLst>
              <a:ext uri="{FF2B5EF4-FFF2-40B4-BE49-F238E27FC236}">
                <a16:creationId xmlns:a16="http://schemas.microsoft.com/office/drawing/2014/main" id="{2447D897-BBF5-C444-86CE-8953A5A62932}"/>
              </a:ext>
            </a:extLst>
          </p:cNvPr>
          <p:cNvSpPr/>
          <p:nvPr>
            <p:custDataLst>
              <p:tags r:id="rId16"/>
            </p:custDataLst>
          </p:nvPr>
        </p:nvSpPr>
        <p:spPr>
          <a:xfrm>
            <a:off x="93472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 name="Rectangle 17">
            <a:extLst>
              <a:ext uri="{FF2B5EF4-FFF2-40B4-BE49-F238E27FC236}">
                <a16:creationId xmlns:a16="http://schemas.microsoft.com/office/drawing/2014/main" id="{42B25EE2-B4BA-DD41-A610-3176B1572A56}"/>
              </a:ext>
            </a:extLst>
          </p:cNvPr>
          <p:cNvSpPr/>
          <p:nvPr>
            <p:custDataLst>
              <p:tags r:id="rId17"/>
            </p:custDataLst>
          </p:nvPr>
        </p:nvSpPr>
        <p:spPr>
          <a:xfrm>
            <a:off x="96139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 name="Rectangle 18">
            <a:extLst>
              <a:ext uri="{FF2B5EF4-FFF2-40B4-BE49-F238E27FC236}">
                <a16:creationId xmlns:a16="http://schemas.microsoft.com/office/drawing/2014/main" id="{7EA0965D-8197-9948-B4E3-DEE4658B5443}"/>
              </a:ext>
            </a:extLst>
          </p:cNvPr>
          <p:cNvSpPr/>
          <p:nvPr>
            <p:custDataLst>
              <p:tags r:id="rId18"/>
            </p:custDataLst>
          </p:nvPr>
        </p:nvSpPr>
        <p:spPr>
          <a:xfrm>
            <a:off x="99695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 name="Rectangle 19">
            <a:extLst>
              <a:ext uri="{FF2B5EF4-FFF2-40B4-BE49-F238E27FC236}">
                <a16:creationId xmlns:a16="http://schemas.microsoft.com/office/drawing/2014/main" id="{6E147B00-6187-BB44-91E4-6D46BD13FB10}"/>
              </a:ext>
            </a:extLst>
          </p:cNvPr>
          <p:cNvSpPr/>
          <p:nvPr>
            <p:custDataLst>
              <p:tags r:id="rId19"/>
            </p:custDataLst>
          </p:nvPr>
        </p:nvSpPr>
        <p:spPr>
          <a:xfrm>
            <a:off x="101473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 name="Rectangle 20">
            <a:extLst>
              <a:ext uri="{FF2B5EF4-FFF2-40B4-BE49-F238E27FC236}">
                <a16:creationId xmlns:a16="http://schemas.microsoft.com/office/drawing/2014/main" id="{77F1DFE0-2AEE-5148-AA90-7E2F6BD0A386}"/>
              </a:ext>
            </a:extLst>
          </p:cNvPr>
          <p:cNvSpPr/>
          <p:nvPr>
            <p:custDataLst>
              <p:tags r:id="rId20"/>
            </p:custDataLst>
          </p:nvPr>
        </p:nvSpPr>
        <p:spPr>
          <a:xfrm>
            <a:off x="102362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 name="Rectangle 21">
            <a:extLst>
              <a:ext uri="{FF2B5EF4-FFF2-40B4-BE49-F238E27FC236}">
                <a16:creationId xmlns:a16="http://schemas.microsoft.com/office/drawing/2014/main" id="{292925A6-BE43-7E4A-82D3-2162608738C0}"/>
              </a:ext>
            </a:extLst>
          </p:cNvPr>
          <p:cNvSpPr/>
          <p:nvPr>
            <p:custDataLst>
              <p:tags r:id="rId21"/>
            </p:custDataLst>
          </p:nvPr>
        </p:nvSpPr>
        <p:spPr>
          <a:xfrm>
            <a:off x="103251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 name="Rectangle 22">
            <a:extLst>
              <a:ext uri="{FF2B5EF4-FFF2-40B4-BE49-F238E27FC236}">
                <a16:creationId xmlns:a16="http://schemas.microsoft.com/office/drawing/2014/main" id="{30EC0FF4-C858-6746-85E5-A2ED6A6B64B2}"/>
              </a:ext>
            </a:extLst>
          </p:cNvPr>
          <p:cNvSpPr/>
          <p:nvPr>
            <p:custDataLst>
              <p:tags r:id="rId22"/>
            </p:custDataLst>
          </p:nvPr>
        </p:nvSpPr>
        <p:spPr>
          <a:xfrm>
            <a:off x="104140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 name="Rectangle 23">
            <a:extLst>
              <a:ext uri="{FF2B5EF4-FFF2-40B4-BE49-F238E27FC236}">
                <a16:creationId xmlns:a16="http://schemas.microsoft.com/office/drawing/2014/main" id="{73F726F5-4319-9446-A5A6-EE35A0C4E55D}"/>
              </a:ext>
            </a:extLst>
          </p:cNvPr>
          <p:cNvSpPr/>
          <p:nvPr>
            <p:custDataLst>
              <p:tags r:id="rId23"/>
            </p:custDataLst>
          </p:nvPr>
        </p:nvSpPr>
        <p:spPr>
          <a:xfrm>
            <a:off x="105029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 name="Rectangle 24">
            <a:extLst>
              <a:ext uri="{FF2B5EF4-FFF2-40B4-BE49-F238E27FC236}">
                <a16:creationId xmlns:a16="http://schemas.microsoft.com/office/drawing/2014/main" id="{0250CC36-E045-5847-A973-B6B395A48C59}"/>
              </a:ext>
            </a:extLst>
          </p:cNvPr>
          <p:cNvSpPr/>
          <p:nvPr>
            <p:custDataLst>
              <p:tags r:id="rId24"/>
            </p:custDataLst>
          </p:nvPr>
        </p:nvSpPr>
        <p:spPr>
          <a:xfrm>
            <a:off x="105918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 name="Rectangle 25">
            <a:extLst>
              <a:ext uri="{FF2B5EF4-FFF2-40B4-BE49-F238E27FC236}">
                <a16:creationId xmlns:a16="http://schemas.microsoft.com/office/drawing/2014/main" id="{48D6938A-01E8-1642-9E9E-E4FBD1A70F82}"/>
              </a:ext>
            </a:extLst>
          </p:cNvPr>
          <p:cNvSpPr/>
          <p:nvPr>
            <p:custDataLst>
              <p:tags r:id="rId25"/>
            </p:custDataLst>
          </p:nvPr>
        </p:nvSpPr>
        <p:spPr>
          <a:xfrm>
            <a:off x="106807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 name="Rectangle 26">
            <a:extLst>
              <a:ext uri="{FF2B5EF4-FFF2-40B4-BE49-F238E27FC236}">
                <a16:creationId xmlns:a16="http://schemas.microsoft.com/office/drawing/2014/main" id="{874B65F7-1875-9646-B68F-AA0A8F8E0A0F}"/>
              </a:ext>
            </a:extLst>
          </p:cNvPr>
          <p:cNvSpPr/>
          <p:nvPr>
            <p:custDataLst>
              <p:tags r:id="rId26"/>
            </p:custDataLst>
          </p:nvPr>
        </p:nvSpPr>
        <p:spPr>
          <a:xfrm>
            <a:off x="81915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 name="Rectangle 27">
            <a:extLst>
              <a:ext uri="{FF2B5EF4-FFF2-40B4-BE49-F238E27FC236}">
                <a16:creationId xmlns:a16="http://schemas.microsoft.com/office/drawing/2014/main" id="{72E0E01A-621D-A445-A94F-6D14DB65962B}"/>
              </a:ext>
            </a:extLst>
          </p:cNvPr>
          <p:cNvSpPr/>
          <p:nvPr>
            <p:custDataLst>
              <p:tags r:id="rId27"/>
            </p:custDataLst>
          </p:nvPr>
        </p:nvSpPr>
        <p:spPr>
          <a:xfrm>
            <a:off x="87249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 name="Rectangle 28">
            <a:extLst>
              <a:ext uri="{FF2B5EF4-FFF2-40B4-BE49-F238E27FC236}">
                <a16:creationId xmlns:a16="http://schemas.microsoft.com/office/drawing/2014/main" id="{7B801658-33C9-9D43-8BFD-C8B0A1A8542F}"/>
              </a:ext>
            </a:extLst>
          </p:cNvPr>
          <p:cNvSpPr/>
          <p:nvPr>
            <p:custDataLst>
              <p:tags r:id="rId28"/>
            </p:custDataLst>
          </p:nvPr>
        </p:nvSpPr>
        <p:spPr>
          <a:xfrm>
            <a:off x="89027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 name="Rectangle 29">
            <a:extLst>
              <a:ext uri="{FF2B5EF4-FFF2-40B4-BE49-F238E27FC236}">
                <a16:creationId xmlns:a16="http://schemas.microsoft.com/office/drawing/2014/main" id="{8C9429E6-180E-7B45-ABF4-A6321532B548}"/>
              </a:ext>
            </a:extLst>
          </p:cNvPr>
          <p:cNvSpPr/>
          <p:nvPr>
            <p:custDataLst>
              <p:tags r:id="rId29"/>
            </p:custDataLst>
          </p:nvPr>
        </p:nvSpPr>
        <p:spPr>
          <a:xfrm>
            <a:off x="89916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 name="Rectangle 30">
            <a:extLst>
              <a:ext uri="{FF2B5EF4-FFF2-40B4-BE49-F238E27FC236}">
                <a16:creationId xmlns:a16="http://schemas.microsoft.com/office/drawing/2014/main" id="{9AC1E5C8-53E1-1E44-A5A1-59F93AC3CBEF}"/>
              </a:ext>
            </a:extLst>
          </p:cNvPr>
          <p:cNvSpPr/>
          <p:nvPr>
            <p:custDataLst>
              <p:tags r:id="rId30"/>
            </p:custDataLst>
          </p:nvPr>
        </p:nvSpPr>
        <p:spPr>
          <a:xfrm>
            <a:off x="90805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 name="Rectangle 31">
            <a:extLst>
              <a:ext uri="{FF2B5EF4-FFF2-40B4-BE49-F238E27FC236}">
                <a16:creationId xmlns:a16="http://schemas.microsoft.com/office/drawing/2014/main" id="{862C6821-3F1D-6E40-A71F-92E1B8396A64}"/>
              </a:ext>
            </a:extLst>
          </p:cNvPr>
          <p:cNvSpPr/>
          <p:nvPr>
            <p:custDataLst>
              <p:tags r:id="rId31"/>
            </p:custDataLst>
          </p:nvPr>
        </p:nvSpPr>
        <p:spPr>
          <a:xfrm>
            <a:off x="92583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 name="Rectangle 32">
            <a:extLst>
              <a:ext uri="{FF2B5EF4-FFF2-40B4-BE49-F238E27FC236}">
                <a16:creationId xmlns:a16="http://schemas.microsoft.com/office/drawing/2014/main" id="{4C7E3D7D-56AF-D140-9097-4C06032172F6}"/>
              </a:ext>
            </a:extLst>
          </p:cNvPr>
          <p:cNvSpPr/>
          <p:nvPr>
            <p:custDataLst>
              <p:tags r:id="rId32"/>
            </p:custDataLst>
          </p:nvPr>
        </p:nvSpPr>
        <p:spPr>
          <a:xfrm>
            <a:off x="94361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 name="Rectangle 33">
            <a:extLst>
              <a:ext uri="{FF2B5EF4-FFF2-40B4-BE49-F238E27FC236}">
                <a16:creationId xmlns:a16="http://schemas.microsoft.com/office/drawing/2014/main" id="{29A67202-4F2C-DD42-9AA5-2E5273AFF44A}"/>
              </a:ext>
            </a:extLst>
          </p:cNvPr>
          <p:cNvSpPr/>
          <p:nvPr>
            <p:custDataLst>
              <p:tags r:id="rId33"/>
            </p:custDataLst>
          </p:nvPr>
        </p:nvSpPr>
        <p:spPr>
          <a:xfrm>
            <a:off x="95250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 name="Rectangle 34">
            <a:extLst>
              <a:ext uri="{FF2B5EF4-FFF2-40B4-BE49-F238E27FC236}">
                <a16:creationId xmlns:a16="http://schemas.microsoft.com/office/drawing/2014/main" id="{44C75DC0-AB49-DF4A-B117-493E31E291FF}"/>
              </a:ext>
            </a:extLst>
          </p:cNvPr>
          <p:cNvSpPr/>
          <p:nvPr>
            <p:custDataLst>
              <p:tags r:id="rId34"/>
            </p:custDataLst>
          </p:nvPr>
        </p:nvSpPr>
        <p:spPr>
          <a:xfrm>
            <a:off x="96139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 name="Rectangle 35">
            <a:extLst>
              <a:ext uri="{FF2B5EF4-FFF2-40B4-BE49-F238E27FC236}">
                <a16:creationId xmlns:a16="http://schemas.microsoft.com/office/drawing/2014/main" id="{95DA4C11-1917-D049-88DB-F0781D401116}"/>
              </a:ext>
            </a:extLst>
          </p:cNvPr>
          <p:cNvSpPr/>
          <p:nvPr>
            <p:custDataLst>
              <p:tags r:id="rId35"/>
            </p:custDataLst>
          </p:nvPr>
        </p:nvSpPr>
        <p:spPr>
          <a:xfrm>
            <a:off x="97028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 name="Rectangle 36">
            <a:extLst>
              <a:ext uri="{FF2B5EF4-FFF2-40B4-BE49-F238E27FC236}">
                <a16:creationId xmlns:a16="http://schemas.microsoft.com/office/drawing/2014/main" id="{2F241024-7DF8-9642-A5F6-51B68F68068F}"/>
              </a:ext>
            </a:extLst>
          </p:cNvPr>
          <p:cNvSpPr/>
          <p:nvPr>
            <p:custDataLst>
              <p:tags r:id="rId36"/>
            </p:custDataLst>
          </p:nvPr>
        </p:nvSpPr>
        <p:spPr>
          <a:xfrm>
            <a:off x="98806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 name="Rectangle 37">
            <a:extLst>
              <a:ext uri="{FF2B5EF4-FFF2-40B4-BE49-F238E27FC236}">
                <a16:creationId xmlns:a16="http://schemas.microsoft.com/office/drawing/2014/main" id="{69B373BA-9959-CC42-A71F-64E1C763537C}"/>
              </a:ext>
            </a:extLst>
          </p:cNvPr>
          <p:cNvSpPr/>
          <p:nvPr>
            <p:custDataLst>
              <p:tags r:id="rId37"/>
            </p:custDataLst>
          </p:nvPr>
        </p:nvSpPr>
        <p:spPr>
          <a:xfrm>
            <a:off x="99695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 name="Rectangle 38">
            <a:extLst>
              <a:ext uri="{FF2B5EF4-FFF2-40B4-BE49-F238E27FC236}">
                <a16:creationId xmlns:a16="http://schemas.microsoft.com/office/drawing/2014/main" id="{1D1C5B87-00C1-AA4E-9C28-B36A36C40B29}"/>
              </a:ext>
            </a:extLst>
          </p:cNvPr>
          <p:cNvSpPr/>
          <p:nvPr>
            <p:custDataLst>
              <p:tags r:id="rId38"/>
            </p:custDataLst>
          </p:nvPr>
        </p:nvSpPr>
        <p:spPr>
          <a:xfrm>
            <a:off x="101473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 name="Rectangle 39">
            <a:extLst>
              <a:ext uri="{FF2B5EF4-FFF2-40B4-BE49-F238E27FC236}">
                <a16:creationId xmlns:a16="http://schemas.microsoft.com/office/drawing/2014/main" id="{C13C72EC-180C-8A43-A47E-A7E09A1AC2BA}"/>
              </a:ext>
            </a:extLst>
          </p:cNvPr>
          <p:cNvSpPr/>
          <p:nvPr>
            <p:custDataLst>
              <p:tags r:id="rId39"/>
            </p:custDataLst>
          </p:nvPr>
        </p:nvSpPr>
        <p:spPr>
          <a:xfrm>
            <a:off x="106807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 name="Rectangle 40">
            <a:extLst>
              <a:ext uri="{FF2B5EF4-FFF2-40B4-BE49-F238E27FC236}">
                <a16:creationId xmlns:a16="http://schemas.microsoft.com/office/drawing/2014/main" id="{8C244C9B-7ED8-FD48-8613-E4AD6F391DBF}"/>
              </a:ext>
            </a:extLst>
          </p:cNvPr>
          <p:cNvSpPr/>
          <p:nvPr>
            <p:custDataLst>
              <p:tags r:id="rId40"/>
            </p:custDataLst>
          </p:nvPr>
        </p:nvSpPr>
        <p:spPr>
          <a:xfrm>
            <a:off x="81915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 name="Rectangle 41">
            <a:extLst>
              <a:ext uri="{FF2B5EF4-FFF2-40B4-BE49-F238E27FC236}">
                <a16:creationId xmlns:a16="http://schemas.microsoft.com/office/drawing/2014/main" id="{7A91DC5D-D4F3-EC4C-B5FB-D35F97563942}"/>
              </a:ext>
            </a:extLst>
          </p:cNvPr>
          <p:cNvSpPr/>
          <p:nvPr>
            <p:custDataLst>
              <p:tags r:id="rId41"/>
            </p:custDataLst>
          </p:nvPr>
        </p:nvSpPr>
        <p:spPr>
          <a:xfrm>
            <a:off x="83693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 name="Rectangle 42">
            <a:extLst>
              <a:ext uri="{FF2B5EF4-FFF2-40B4-BE49-F238E27FC236}">
                <a16:creationId xmlns:a16="http://schemas.microsoft.com/office/drawing/2014/main" id="{AFF52FC9-BF6B-1F49-8F1C-9F11B18D4080}"/>
              </a:ext>
            </a:extLst>
          </p:cNvPr>
          <p:cNvSpPr/>
          <p:nvPr>
            <p:custDataLst>
              <p:tags r:id="rId42"/>
            </p:custDataLst>
          </p:nvPr>
        </p:nvSpPr>
        <p:spPr>
          <a:xfrm>
            <a:off x="84582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4" name="Rectangle 43">
            <a:extLst>
              <a:ext uri="{FF2B5EF4-FFF2-40B4-BE49-F238E27FC236}">
                <a16:creationId xmlns:a16="http://schemas.microsoft.com/office/drawing/2014/main" id="{DEF867E8-AA0A-F24B-BFCA-0323AC3AE8AE}"/>
              </a:ext>
            </a:extLst>
          </p:cNvPr>
          <p:cNvSpPr/>
          <p:nvPr>
            <p:custDataLst>
              <p:tags r:id="rId43"/>
            </p:custDataLst>
          </p:nvPr>
        </p:nvSpPr>
        <p:spPr>
          <a:xfrm>
            <a:off x="85471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5" name="Rectangle 44">
            <a:extLst>
              <a:ext uri="{FF2B5EF4-FFF2-40B4-BE49-F238E27FC236}">
                <a16:creationId xmlns:a16="http://schemas.microsoft.com/office/drawing/2014/main" id="{5D44C81A-4F11-3840-AE4E-8152FF90B06E}"/>
              </a:ext>
            </a:extLst>
          </p:cNvPr>
          <p:cNvSpPr/>
          <p:nvPr>
            <p:custDataLst>
              <p:tags r:id="rId44"/>
            </p:custDataLst>
          </p:nvPr>
        </p:nvSpPr>
        <p:spPr>
          <a:xfrm>
            <a:off x="87249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6" name="Rectangle 45">
            <a:extLst>
              <a:ext uri="{FF2B5EF4-FFF2-40B4-BE49-F238E27FC236}">
                <a16:creationId xmlns:a16="http://schemas.microsoft.com/office/drawing/2014/main" id="{A8E46613-4CE4-F841-A2E8-B8BD39AA2DB3}"/>
              </a:ext>
            </a:extLst>
          </p:cNvPr>
          <p:cNvSpPr/>
          <p:nvPr>
            <p:custDataLst>
              <p:tags r:id="rId45"/>
            </p:custDataLst>
          </p:nvPr>
        </p:nvSpPr>
        <p:spPr>
          <a:xfrm>
            <a:off x="89916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7" name="Rectangle 46">
            <a:extLst>
              <a:ext uri="{FF2B5EF4-FFF2-40B4-BE49-F238E27FC236}">
                <a16:creationId xmlns:a16="http://schemas.microsoft.com/office/drawing/2014/main" id="{48662985-1F7C-2242-87AF-D6719DEE60D1}"/>
              </a:ext>
            </a:extLst>
          </p:cNvPr>
          <p:cNvSpPr/>
          <p:nvPr>
            <p:custDataLst>
              <p:tags r:id="rId46"/>
            </p:custDataLst>
          </p:nvPr>
        </p:nvSpPr>
        <p:spPr>
          <a:xfrm>
            <a:off x="90805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8" name="Rectangle 47">
            <a:extLst>
              <a:ext uri="{FF2B5EF4-FFF2-40B4-BE49-F238E27FC236}">
                <a16:creationId xmlns:a16="http://schemas.microsoft.com/office/drawing/2014/main" id="{A9679895-D8CA-CB47-B2C7-8CE97C5338CE}"/>
              </a:ext>
            </a:extLst>
          </p:cNvPr>
          <p:cNvSpPr/>
          <p:nvPr>
            <p:custDataLst>
              <p:tags r:id="rId47"/>
            </p:custDataLst>
          </p:nvPr>
        </p:nvSpPr>
        <p:spPr>
          <a:xfrm>
            <a:off x="91694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9" name="Rectangle 48">
            <a:extLst>
              <a:ext uri="{FF2B5EF4-FFF2-40B4-BE49-F238E27FC236}">
                <a16:creationId xmlns:a16="http://schemas.microsoft.com/office/drawing/2014/main" id="{BEB7AA66-D5C3-1A47-914E-FF1C4DC1A20D}"/>
              </a:ext>
            </a:extLst>
          </p:cNvPr>
          <p:cNvSpPr/>
          <p:nvPr>
            <p:custDataLst>
              <p:tags r:id="rId48"/>
            </p:custDataLst>
          </p:nvPr>
        </p:nvSpPr>
        <p:spPr>
          <a:xfrm>
            <a:off x="93472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0" name="Rectangle 49">
            <a:extLst>
              <a:ext uri="{FF2B5EF4-FFF2-40B4-BE49-F238E27FC236}">
                <a16:creationId xmlns:a16="http://schemas.microsoft.com/office/drawing/2014/main" id="{C2160C46-C45D-824B-BFEC-3505D65E4F3D}"/>
              </a:ext>
            </a:extLst>
          </p:cNvPr>
          <p:cNvSpPr/>
          <p:nvPr>
            <p:custDataLst>
              <p:tags r:id="rId49"/>
            </p:custDataLst>
          </p:nvPr>
        </p:nvSpPr>
        <p:spPr>
          <a:xfrm>
            <a:off x="94361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1" name="Rectangle 50">
            <a:extLst>
              <a:ext uri="{FF2B5EF4-FFF2-40B4-BE49-F238E27FC236}">
                <a16:creationId xmlns:a16="http://schemas.microsoft.com/office/drawing/2014/main" id="{EF239850-750D-9241-BB2B-52783A56DF9A}"/>
              </a:ext>
            </a:extLst>
          </p:cNvPr>
          <p:cNvSpPr/>
          <p:nvPr>
            <p:custDataLst>
              <p:tags r:id="rId50"/>
            </p:custDataLst>
          </p:nvPr>
        </p:nvSpPr>
        <p:spPr>
          <a:xfrm>
            <a:off x="96139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2" name="Rectangle 51">
            <a:extLst>
              <a:ext uri="{FF2B5EF4-FFF2-40B4-BE49-F238E27FC236}">
                <a16:creationId xmlns:a16="http://schemas.microsoft.com/office/drawing/2014/main" id="{4B85007D-4649-F745-B89B-3EC36B0321C6}"/>
              </a:ext>
            </a:extLst>
          </p:cNvPr>
          <p:cNvSpPr/>
          <p:nvPr>
            <p:custDataLst>
              <p:tags r:id="rId51"/>
            </p:custDataLst>
          </p:nvPr>
        </p:nvSpPr>
        <p:spPr>
          <a:xfrm>
            <a:off x="97917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3" name="Rectangle 52">
            <a:extLst>
              <a:ext uri="{FF2B5EF4-FFF2-40B4-BE49-F238E27FC236}">
                <a16:creationId xmlns:a16="http://schemas.microsoft.com/office/drawing/2014/main" id="{0DF94F7E-F167-1848-9E73-BE07493F2909}"/>
              </a:ext>
            </a:extLst>
          </p:cNvPr>
          <p:cNvSpPr/>
          <p:nvPr>
            <p:custDataLst>
              <p:tags r:id="rId52"/>
            </p:custDataLst>
          </p:nvPr>
        </p:nvSpPr>
        <p:spPr>
          <a:xfrm>
            <a:off x="98806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4" name="Rectangle 53">
            <a:extLst>
              <a:ext uri="{FF2B5EF4-FFF2-40B4-BE49-F238E27FC236}">
                <a16:creationId xmlns:a16="http://schemas.microsoft.com/office/drawing/2014/main" id="{C431D1F6-D97F-3B42-A227-FF46DD7FEB1A}"/>
              </a:ext>
            </a:extLst>
          </p:cNvPr>
          <p:cNvSpPr/>
          <p:nvPr>
            <p:custDataLst>
              <p:tags r:id="rId53"/>
            </p:custDataLst>
          </p:nvPr>
        </p:nvSpPr>
        <p:spPr>
          <a:xfrm>
            <a:off x="101473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5" name="Rectangle 54">
            <a:extLst>
              <a:ext uri="{FF2B5EF4-FFF2-40B4-BE49-F238E27FC236}">
                <a16:creationId xmlns:a16="http://schemas.microsoft.com/office/drawing/2014/main" id="{13DBED2F-94F3-5F47-9332-9BF559C355C0}"/>
              </a:ext>
            </a:extLst>
          </p:cNvPr>
          <p:cNvSpPr/>
          <p:nvPr>
            <p:custDataLst>
              <p:tags r:id="rId54"/>
            </p:custDataLst>
          </p:nvPr>
        </p:nvSpPr>
        <p:spPr>
          <a:xfrm>
            <a:off x="103251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6" name="Rectangle 55">
            <a:extLst>
              <a:ext uri="{FF2B5EF4-FFF2-40B4-BE49-F238E27FC236}">
                <a16:creationId xmlns:a16="http://schemas.microsoft.com/office/drawing/2014/main" id="{9F8A1DC0-C51C-7F4A-9C93-2BA243EBA7A6}"/>
              </a:ext>
            </a:extLst>
          </p:cNvPr>
          <p:cNvSpPr/>
          <p:nvPr>
            <p:custDataLst>
              <p:tags r:id="rId55"/>
            </p:custDataLst>
          </p:nvPr>
        </p:nvSpPr>
        <p:spPr>
          <a:xfrm>
            <a:off x="104140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7" name="Rectangle 56">
            <a:extLst>
              <a:ext uri="{FF2B5EF4-FFF2-40B4-BE49-F238E27FC236}">
                <a16:creationId xmlns:a16="http://schemas.microsoft.com/office/drawing/2014/main" id="{48EADB88-150B-244C-B3E9-765A69AB6817}"/>
              </a:ext>
            </a:extLst>
          </p:cNvPr>
          <p:cNvSpPr/>
          <p:nvPr>
            <p:custDataLst>
              <p:tags r:id="rId56"/>
            </p:custDataLst>
          </p:nvPr>
        </p:nvSpPr>
        <p:spPr>
          <a:xfrm>
            <a:off x="105029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8" name="Rectangle 57">
            <a:extLst>
              <a:ext uri="{FF2B5EF4-FFF2-40B4-BE49-F238E27FC236}">
                <a16:creationId xmlns:a16="http://schemas.microsoft.com/office/drawing/2014/main" id="{82E50932-14C9-7F4C-854F-B1CCC66103F6}"/>
              </a:ext>
            </a:extLst>
          </p:cNvPr>
          <p:cNvSpPr/>
          <p:nvPr>
            <p:custDataLst>
              <p:tags r:id="rId57"/>
            </p:custDataLst>
          </p:nvPr>
        </p:nvSpPr>
        <p:spPr>
          <a:xfrm>
            <a:off x="106807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9" name="Rectangle 58">
            <a:extLst>
              <a:ext uri="{FF2B5EF4-FFF2-40B4-BE49-F238E27FC236}">
                <a16:creationId xmlns:a16="http://schemas.microsoft.com/office/drawing/2014/main" id="{9571226C-8D26-004C-9CA9-4B8997F3D1E2}"/>
              </a:ext>
            </a:extLst>
          </p:cNvPr>
          <p:cNvSpPr/>
          <p:nvPr>
            <p:custDataLst>
              <p:tags r:id="rId58"/>
            </p:custDataLst>
          </p:nvPr>
        </p:nvSpPr>
        <p:spPr>
          <a:xfrm>
            <a:off x="81915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0" name="Rectangle 59">
            <a:extLst>
              <a:ext uri="{FF2B5EF4-FFF2-40B4-BE49-F238E27FC236}">
                <a16:creationId xmlns:a16="http://schemas.microsoft.com/office/drawing/2014/main" id="{6F60C7D2-2260-284E-B16D-9C9FD8D189C4}"/>
              </a:ext>
            </a:extLst>
          </p:cNvPr>
          <p:cNvSpPr/>
          <p:nvPr>
            <p:custDataLst>
              <p:tags r:id="rId59"/>
            </p:custDataLst>
          </p:nvPr>
        </p:nvSpPr>
        <p:spPr>
          <a:xfrm>
            <a:off x="83693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1" name="Rectangle 60">
            <a:extLst>
              <a:ext uri="{FF2B5EF4-FFF2-40B4-BE49-F238E27FC236}">
                <a16:creationId xmlns:a16="http://schemas.microsoft.com/office/drawing/2014/main" id="{45CAE6E6-33E2-0C44-873A-652D958E1118}"/>
              </a:ext>
            </a:extLst>
          </p:cNvPr>
          <p:cNvSpPr/>
          <p:nvPr>
            <p:custDataLst>
              <p:tags r:id="rId60"/>
            </p:custDataLst>
          </p:nvPr>
        </p:nvSpPr>
        <p:spPr>
          <a:xfrm>
            <a:off x="84582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2" name="Rectangle 61">
            <a:extLst>
              <a:ext uri="{FF2B5EF4-FFF2-40B4-BE49-F238E27FC236}">
                <a16:creationId xmlns:a16="http://schemas.microsoft.com/office/drawing/2014/main" id="{1DA6668B-D88F-0443-99F4-2574B4F76D8C}"/>
              </a:ext>
            </a:extLst>
          </p:cNvPr>
          <p:cNvSpPr/>
          <p:nvPr>
            <p:custDataLst>
              <p:tags r:id="rId61"/>
            </p:custDataLst>
          </p:nvPr>
        </p:nvSpPr>
        <p:spPr>
          <a:xfrm>
            <a:off x="85471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3" name="Rectangle 62">
            <a:extLst>
              <a:ext uri="{FF2B5EF4-FFF2-40B4-BE49-F238E27FC236}">
                <a16:creationId xmlns:a16="http://schemas.microsoft.com/office/drawing/2014/main" id="{8AC06BAA-C8E3-3B47-A0E4-793AC61ABB6D}"/>
              </a:ext>
            </a:extLst>
          </p:cNvPr>
          <p:cNvSpPr/>
          <p:nvPr>
            <p:custDataLst>
              <p:tags r:id="rId62"/>
            </p:custDataLst>
          </p:nvPr>
        </p:nvSpPr>
        <p:spPr>
          <a:xfrm>
            <a:off x="87249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4" name="Rectangle 63">
            <a:extLst>
              <a:ext uri="{FF2B5EF4-FFF2-40B4-BE49-F238E27FC236}">
                <a16:creationId xmlns:a16="http://schemas.microsoft.com/office/drawing/2014/main" id="{1480649C-8508-0045-9625-300B07CD97B8}"/>
              </a:ext>
            </a:extLst>
          </p:cNvPr>
          <p:cNvSpPr/>
          <p:nvPr>
            <p:custDataLst>
              <p:tags r:id="rId63"/>
            </p:custDataLst>
          </p:nvPr>
        </p:nvSpPr>
        <p:spPr>
          <a:xfrm>
            <a:off x="89916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5" name="Rectangle 64">
            <a:extLst>
              <a:ext uri="{FF2B5EF4-FFF2-40B4-BE49-F238E27FC236}">
                <a16:creationId xmlns:a16="http://schemas.microsoft.com/office/drawing/2014/main" id="{1CD86ECA-926C-614A-AED0-5C90831AA0DF}"/>
              </a:ext>
            </a:extLst>
          </p:cNvPr>
          <p:cNvSpPr/>
          <p:nvPr>
            <p:custDataLst>
              <p:tags r:id="rId64"/>
            </p:custDataLst>
          </p:nvPr>
        </p:nvSpPr>
        <p:spPr>
          <a:xfrm>
            <a:off x="91694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6" name="Rectangle 65">
            <a:extLst>
              <a:ext uri="{FF2B5EF4-FFF2-40B4-BE49-F238E27FC236}">
                <a16:creationId xmlns:a16="http://schemas.microsoft.com/office/drawing/2014/main" id="{7B90D2C6-FC97-8245-B367-468DA26ED1D8}"/>
              </a:ext>
            </a:extLst>
          </p:cNvPr>
          <p:cNvSpPr/>
          <p:nvPr>
            <p:custDataLst>
              <p:tags r:id="rId65"/>
            </p:custDataLst>
          </p:nvPr>
        </p:nvSpPr>
        <p:spPr>
          <a:xfrm>
            <a:off x="93472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7" name="Rectangle 66">
            <a:extLst>
              <a:ext uri="{FF2B5EF4-FFF2-40B4-BE49-F238E27FC236}">
                <a16:creationId xmlns:a16="http://schemas.microsoft.com/office/drawing/2014/main" id="{8FE7564F-8A72-524E-8D06-E884468DBC23}"/>
              </a:ext>
            </a:extLst>
          </p:cNvPr>
          <p:cNvSpPr/>
          <p:nvPr>
            <p:custDataLst>
              <p:tags r:id="rId66"/>
            </p:custDataLst>
          </p:nvPr>
        </p:nvSpPr>
        <p:spPr>
          <a:xfrm>
            <a:off x="94361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8" name="Rectangle 67">
            <a:extLst>
              <a:ext uri="{FF2B5EF4-FFF2-40B4-BE49-F238E27FC236}">
                <a16:creationId xmlns:a16="http://schemas.microsoft.com/office/drawing/2014/main" id="{F5C49B1F-6576-7649-8358-276CBA3E621A}"/>
              </a:ext>
            </a:extLst>
          </p:cNvPr>
          <p:cNvSpPr/>
          <p:nvPr>
            <p:custDataLst>
              <p:tags r:id="rId67"/>
            </p:custDataLst>
          </p:nvPr>
        </p:nvSpPr>
        <p:spPr>
          <a:xfrm>
            <a:off x="95250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9" name="Rectangle 68">
            <a:extLst>
              <a:ext uri="{FF2B5EF4-FFF2-40B4-BE49-F238E27FC236}">
                <a16:creationId xmlns:a16="http://schemas.microsoft.com/office/drawing/2014/main" id="{90B8E90E-FB6A-AE4C-A057-E9687699868A}"/>
              </a:ext>
            </a:extLst>
          </p:cNvPr>
          <p:cNvSpPr/>
          <p:nvPr>
            <p:custDataLst>
              <p:tags r:id="rId68"/>
            </p:custDataLst>
          </p:nvPr>
        </p:nvSpPr>
        <p:spPr>
          <a:xfrm>
            <a:off x="101473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0" name="Rectangle 69">
            <a:extLst>
              <a:ext uri="{FF2B5EF4-FFF2-40B4-BE49-F238E27FC236}">
                <a16:creationId xmlns:a16="http://schemas.microsoft.com/office/drawing/2014/main" id="{F1523F62-5E7B-DC44-89B4-BC8338030917}"/>
              </a:ext>
            </a:extLst>
          </p:cNvPr>
          <p:cNvSpPr/>
          <p:nvPr>
            <p:custDataLst>
              <p:tags r:id="rId69"/>
            </p:custDataLst>
          </p:nvPr>
        </p:nvSpPr>
        <p:spPr>
          <a:xfrm>
            <a:off x="103251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1" name="Rectangle 70">
            <a:extLst>
              <a:ext uri="{FF2B5EF4-FFF2-40B4-BE49-F238E27FC236}">
                <a16:creationId xmlns:a16="http://schemas.microsoft.com/office/drawing/2014/main" id="{5A3F21CD-D1CC-9F4F-AD95-51F04864A0E3}"/>
              </a:ext>
            </a:extLst>
          </p:cNvPr>
          <p:cNvSpPr/>
          <p:nvPr>
            <p:custDataLst>
              <p:tags r:id="rId70"/>
            </p:custDataLst>
          </p:nvPr>
        </p:nvSpPr>
        <p:spPr>
          <a:xfrm>
            <a:off x="104140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2" name="Rectangle 71">
            <a:extLst>
              <a:ext uri="{FF2B5EF4-FFF2-40B4-BE49-F238E27FC236}">
                <a16:creationId xmlns:a16="http://schemas.microsoft.com/office/drawing/2014/main" id="{14CE3923-1D15-1C4F-A520-AC83EB855DD8}"/>
              </a:ext>
            </a:extLst>
          </p:cNvPr>
          <p:cNvSpPr/>
          <p:nvPr>
            <p:custDataLst>
              <p:tags r:id="rId71"/>
            </p:custDataLst>
          </p:nvPr>
        </p:nvSpPr>
        <p:spPr>
          <a:xfrm>
            <a:off x="105029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3" name="Rectangle 72">
            <a:extLst>
              <a:ext uri="{FF2B5EF4-FFF2-40B4-BE49-F238E27FC236}">
                <a16:creationId xmlns:a16="http://schemas.microsoft.com/office/drawing/2014/main" id="{0124010A-C658-9946-BA11-843471F76621}"/>
              </a:ext>
            </a:extLst>
          </p:cNvPr>
          <p:cNvSpPr/>
          <p:nvPr>
            <p:custDataLst>
              <p:tags r:id="rId72"/>
            </p:custDataLst>
          </p:nvPr>
        </p:nvSpPr>
        <p:spPr>
          <a:xfrm>
            <a:off x="106807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4" name="Rectangle 73">
            <a:extLst>
              <a:ext uri="{FF2B5EF4-FFF2-40B4-BE49-F238E27FC236}">
                <a16:creationId xmlns:a16="http://schemas.microsoft.com/office/drawing/2014/main" id="{F59243EE-612B-E747-9ED6-594C123CE2DA}"/>
              </a:ext>
            </a:extLst>
          </p:cNvPr>
          <p:cNvSpPr/>
          <p:nvPr>
            <p:custDataLst>
              <p:tags r:id="rId73"/>
            </p:custDataLst>
          </p:nvPr>
        </p:nvSpPr>
        <p:spPr>
          <a:xfrm>
            <a:off x="81915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5" name="Rectangle 74">
            <a:extLst>
              <a:ext uri="{FF2B5EF4-FFF2-40B4-BE49-F238E27FC236}">
                <a16:creationId xmlns:a16="http://schemas.microsoft.com/office/drawing/2014/main" id="{8B220C49-9D29-A847-8E84-20ACF2B4ECD4}"/>
              </a:ext>
            </a:extLst>
          </p:cNvPr>
          <p:cNvSpPr/>
          <p:nvPr>
            <p:custDataLst>
              <p:tags r:id="rId74"/>
            </p:custDataLst>
          </p:nvPr>
        </p:nvSpPr>
        <p:spPr>
          <a:xfrm>
            <a:off x="83693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6" name="Rectangle 75">
            <a:extLst>
              <a:ext uri="{FF2B5EF4-FFF2-40B4-BE49-F238E27FC236}">
                <a16:creationId xmlns:a16="http://schemas.microsoft.com/office/drawing/2014/main" id="{30D39A4C-77AC-284D-8656-4C405CEB6018}"/>
              </a:ext>
            </a:extLst>
          </p:cNvPr>
          <p:cNvSpPr/>
          <p:nvPr>
            <p:custDataLst>
              <p:tags r:id="rId75"/>
            </p:custDataLst>
          </p:nvPr>
        </p:nvSpPr>
        <p:spPr>
          <a:xfrm>
            <a:off x="84582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7" name="Rectangle 76">
            <a:extLst>
              <a:ext uri="{FF2B5EF4-FFF2-40B4-BE49-F238E27FC236}">
                <a16:creationId xmlns:a16="http://schemas.microsoft.com/office/drawing/2014/main" id="{CDC7C361-3F89-A44F-B365-B6430658AEF9}"/>
              </a:ext>
            </a:extLst>
          </p:cNvPr>
          <p:cNvSpPr/>
          <p:nvPr>
            <p:custDataLst>
              <p:tags r:id="rId76"/>
            </p:custDataLst>
          </p:nvPr>
        </p:nvSpPr>
        <p:spPr>
          <a:xfrm>
            <a:off x="85471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8" name="Rectangle 77">
            <a:extLst>
              <a:ext uri="{FF2B5EF4-FFF2-40B4-BE49-F238E27FC236}">
                <a16:creationId xmlns:a16="http://schemas.microsoft.com/office/drawing/2014/main" id="{D19CED81-FE95-114B-B71B-B547B5E54429}"/>
              </a:ext>
            </a:extLst>
          </p:cNvPr>
          <p:cNvSpPr/>
          <p:nvPr>
            <p:custDataLst>
              <p:tags r:id="rId77"/>
            </p:custDataLst>
          </p:nvPr>
        </p:nvSpPr>
        <p:spPr>
          <a:xfrm>
            <a:off x="87249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9" name="Rectangle 78">
            <a:extLst>
              <a:ext uri="{FF2B5EF4-FFF2-40B4-BE49-F238E27FC236}">
                <a16:creationId xmlns:a16="http://schemas.microsoft.com/office/drawing/2014/main" id="{3FBF870C-4297-DB43-B482-64D3F377F869}"/>
              </a:ext>
            </a:extLst>
          </p:cNvPr>
          <p:cNvSpPr/>
          <p:nvPr>
            <p:custDataLst>
              <p:tags r:id="rId78"/>
            </p:custDataLst>
          </p:nvPr>
        </p:nvSpPr>
        <p:spPr>
          <a:xfrm>
            <a:off x="89027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0" name="Rectangle 79">
            <a:extLst>
              <a:ext uri="{FF2B5EF4-FFF2-40B4-BE49-F238E27FC236}">
                <a16:creationId xmlns:a16="http://schemas.microsoft.com/office/drawing/2014/main" id="{3E9D9C6B-49A4-2A4B-A70C-6C2655C22EA2}"/>
              </a:ext>
            </a:extLst>
          </p:cNvPr>
          <p:cNvSpPr/>
          <p:nvPr>
            <p:custDataLst>
              <p:tags r:id="rId79"/>
            </p:custDataLst>
          </p:nvPr>
        </p:nvSpPr>
        <p:spPr>
          <a:xfrm>
            <a:off x="91694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1" name="Rectangle 80">
            <a:extLst>
              <a:ext uri="{FF2B5EF4-FFF2-40B4-BE49-F238E27FC236}">
                <a16:creationId xmlns:a16="http://schemas.microsoft.com/office/drawing/2014/main" id="{1F14CAE0-6D8C-A848-B82E-760DA73830D9}"/>
              </a:ext>
            </a:extLst>
          </p:cNvPr>
          <p:cNvSpPr/>
          <p:nvPr>
            <p:custDataLst>
              <p:tags r:id="rId80"/>
            </p:custDataLst>
          </p:nvPr>
        </p:nvSpPr>
        <p:spPr>
          <a:xfrm>
            <a:off x="94361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2" name="Rectangle 81">
            <a:extLst>
              <a:ext uri="{FF2B5EF4-FFF2-40B4-BE49-F238E27FC236}">
                <a16:creationId xmlns:a16="http://schemas.microsoft.com/office/drawing/2014/main" id="{753F6167-8AE2-474E-BE07-7E3F96ACD6EC}"/>
              </a:ext>
            </a:extLst>
          </p:cNvPr>
          <p:cNvSpPr/>
          <p:nvPr>
            <p:custDataLst>
              <p:tags r:id="rId81"/>
            </p:custDataLst>
          </p:nvPr>
        </p:nvSpPr>
        <p:spPr>
          <a:xfrm>
            <a:off x="97917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3" name="Rectangle 82">
            <a:extLst>
              <a:ext uri="{FF2B5EF4-FFF2-40B4-BE49-F238E27FC236}">
                <a16:creationId xmlns:a16="http://schemas.microsoft.com/office/drawing/2014/main" id="{CA0D6355-4C7D-BD4D-8E65-38AA94314CD7}"/>
              </a:ext>
            </a:extLst>
          </p:cNvPr>
          <p:cNvSpPr/>
          <p:nvPr>
            <p:custDataLst>
              <p:tags r:id="rId82"/>
            </p:custDataLst>
          </p:nvPr>
        </p:nvSpPr>
        <p:spPr>
          <a:xfrm>
            <a:off x="98806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4" name="Rectangle 83">
            <a:extLst>
              <a:ext uri="{FF2B5EF4-FFF2-40B4-BE49-F238E27FC236}">
                <a16:creationId xmlns:a16="http://schemas.microsoft.com/office/drawing/2014/main" id="{3D732613-8AF4-EA4F-B231-80A1F7B52331}"/>
              </a:ext>
            </a:extLst>
          </p:cNvPr>
          <p:cNvSpPr/>
          <p:nvPr>
            <p:custDataLst>
              <p:tags r:id="rId83"/>
            </p:custDataLst>
          </p:nvPr>
        </p:nvSpPr>
        <p:spPr>
          <a:xfrm>
            <a:off x="99695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5" name="Rectangle 84">
            <a:extLst>
              <a:ext uri="{FF2B5EF4-FFF2-40B4-BE49-F238E27FC236}">
                <a16:creationId xmlns:a16="http://schemas.microsoft.com/office/drawing/2014/main" id="{E134DC0C-2B71-5F41-8003-52128891A6B7}"/>
              </a:ext>
            </a:extLst>
          </p:cNvPr>
          <p:cNvSpPr/>
          <p:nvPr>
            <p:custDataLst>
              <p:tags r:id="rId84"/>
            </p:custDataLst>
          </p:nvPr>
        </p:nvSpPr>
        <p:spPr>
          <a:xfrm>
            <a:off x="101473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6" name="Rectangle 85">
            <a:extLst>
              <a:ext uri="{FF2B5EF4-FFF2-40B4-BE49-F238E27FC236}">
                <a16:creationId xmlns:a16="http://schemas.microsoft.com/office/drawing/2014/main" id="{EBA6D631-A4C0-584D-80DB-55F84A94DD38}"/>
              </a:ext>
            </a:extLst>
          </p:cNvPr>
          <p:cNvSpPr/>
          <p:nvPr>
            <p:custDataLst>
              <p:tags r:id="rId85"/>
            </p:custDataLst>
          </p:nvPr>
        </p:nvSpPr>
        <p:spPr>
          <a:xfrm>
            <a:off x="103251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7" name="Rectangle 86">
            <a:extLst>
              <a:ext uri="{FF2B5EF4-FFF2-40B4-BE49-F238E27FC236}">
                <a16:creationId xmlns:a16="http://schemas.microsoft.com/office/drawing/2014/main" id="{D2FE8C0C-63A4-3940-A863-C5A1F7A8322B}"/>
              </a:ext>
            </a:extLst>
          </p:cNvPr>
          <p:cNvSpPr/>
          <p:nvPr>
            <p:custDataLst>
              <p:tags r:id="rId86"/>
            </p:custDataLst>
          </p:nvPr>
        </p:nvSpPr>
        <p:spPr>
          <a:xfrm>
            <a:off x="104140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8" name="Rectangle 87">
            <a:extLst>
              <a:ext uri="{FF2B5EF4-FFF2-40B4-BE49-F238E27FC236}">
                <a16:creationId xmlns:a16="http://schemas.microsoft.com/office/drawing/2014/main" id="{60C3D15F-EB94-9F46-9A11-725715408E72}"/>
              </a:ext>
            </a:extLst>
          </p:cNvPr>
          <p:cNvSpPr/>
          <p:nvPr>
            <p:custDataLst>
              <p:tags r:id="rId87"/>
            </p:custDataLst>
          </p:nvPr>
        </p:nvSpPr>
        <p:spPr>
          <a:xfrm>
            <a:off x="105029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9" name="Rectangle 88">
            <a:extLst>
              <a:ext uri="{FF2B5EF4-FFF2-40B4-BE49-F238E27FC236}">
                <a16:creationId xmlns:a16="http://schemas.microsoft.com/office/drawing/2014/main" id="{D653793D-8E2C-7140-89E7-DB2C5FCBB8BC}"/>
              </a:ext>
            </a:extLst>
          </p:cNvPr>
          <p:cNvSpPr/>
          <p:nvPr>
            <p:custDataLst>
              <p:tags r:id="rId88"/>
            </p:custDataLst>
          </p:nvPr>
        </p:nvSpPr>
        <p:spPr>
          <a:xfrm>
            <a:off x="106807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0" name="Rectangle 89">
            <a:extLst>
              <a:ext uri="{FF2B5EF4-FFF2-40B4-BE49-F238E27FC236}">
                <a16:creationId xmlns:a16="http://schemas.microsoft.com/office/drawing/2014/main" id="{E8176D41-E8BF-194D-A453-18B20A389F40}"/>
              </a:ext>
            </a:extLst>
          </p:cNvPr>
          <p:cNvSpPr/>
          <p:nvPr>
            <p:custDataLst>
              <p:tags r:id="rId89"/>
            </p:custDataLst>
          </p:nvPr>
        </p:nvSpPr>
        <p:spPr>
          <a:xfrm>
            <a:off x="8191500" y="2032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1" name="Rectangle 90">
            <a:extLst>
              <a:ext uri="{FF2B5EF4-FFF2-40B4-BE49-F238E27FC236}">
                <a16:creationId xmlns:a16="http://schemas.microsoft.com/office/drawing/2014/main" id="{A704549F-835B-DF4C-BD45-D79CE92E055B}"/>
              </a:ext>
            </a:extLst>
          </p:cNvPr>
          <p:cNvSpPr/>
          <p:nvPr>
            <p:custDataLst>
              <p:tags r:id="rId90"/>
            </p:custDataLst>
          </p:nvPr>
        </p:nvSpPr>
        <p:spPr>
          <a:xfrm>
            <a:off x="8724900" y="2032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2" name="Rectangle 91">
            <a:extLst>
              <a:ext uri="{FF2B5EF4-FFF2-40B4-BE49-F238E27FC236}">
                <a16:creationId xmlns:a16="http://schemas.microsoft.com/office/drawing/2014/main" id="{E609A89C-5587-CB4C-ABB4-5973FDF39AAE}"/>
              </a:ext>
            </a:extLst>
          </p:cNvPr>
          <p:cNvSpPr/>
          <p:nvPr>
            <p:custDataLst>
              <p:tags r:id="rId91"/>
            </p:custDataLst>
          </p:nvPr>
        </p:nvSpPr>
        <p:spPr>
          <a:xfrm>
            <a:off x="9080500" y="2032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3" name="Rectangle 92">
            <a:extLst>
              <a:ext uri="{FF2B5EF4-FFF2-40B4-BE49-F238E27FC236}">
                <a16:creationId xmlns:a16="http://schemas.microsoft.com/office/drawing/2014/main" id="{C9802C5F-3CDF-6342-8C65-33F009F11EFF}"/>
              </a:ext>
            </a:extLst>
          </p:cNvPr>
          <p:cNvSpPr/>
          <p:nvPr>
            <p:custDataLst>
              <p:tags r:id="rId92"/>
            </p:custDataLst>
          </p:nvPr>
        </p:nvSpPr>
        <p:spPr>
          <a:xfrm>
            <a:off x="9258300" y="2032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4" name="Rectangle 93">
            <a:extLst>
              <a:ext uri="{FF2B5EF4-FFF2-40B4-BE49-F238E27FC236}">
                <a16:creationId xmlns:a16="http://schemas.microsoft.com/office/drawing/2014/main" id="{815289E4-3B10-D847-B8A8-5E6719B2804F}"/>
              </a:ext>
            </a:extLst>
          </p:cNvPr>
          <p:cNvSpPr/>
          <p:nvPr>
            <p:custDataLst>
              <p:tags r:id="rId93"/>
            </p:custDataLst>
          </p:nvPr>
        </p:nvSpPr>
        <p:spPr>
          <a:xfrm>
            <a:off x="9347200" y="2032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5" name="Rectangle 94">
            <a:extLst>
              <a:ext uri="{FF2B5EF4-FFF2-40B4-BE49-F238E27FC236}">
                <a16:creationId xmlns:a16="http://schemas.microsoft.com/office/drawing/2014/main" id="{9EF2967F-3B50-9641-B7EC-C084BFEB5BD9}"/>
              </a:ext>
            </a:extLst>
          </p:cNvPr>
          <p:cNvSpPr/>
          <p:nvPr>
            <p:custDataLst>
              <p:tags r:id="rId94"/>
            </p:custDataLst>
          </p:nvPr>
        </p:nvSpPr>
        <p:spPr>
          <a:xfrm>
            <a:off x="9702800" y="2032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6" name="Rectangle 95">
            <a:extLst>
              <a:ext uri="{FF2B5EF4-FFF2-40B4-BE49-F238E27FC236}">
                <a16:creationId xmlns:a16="http://schemas.microsoft.com/office/drawing/2014/main" id="{A7AB5EC2-E82A-4E46-B675-0F35D4F47280}"/>
              </a:ext>
            </a:extLst>
          </p:cNvPr>
          <p:cNvSpPr/>
          <p:nvPr>
            <p:custDataLst>
              <p:tags r:id="rId95"/>
            </p:custDataLst>
          </p:nvPr>
        </p:nvSpPr>
        <p:spPr>
          <a:xfrm>
            <a:off x="9791700" y="2032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7" name="Rectangle 96">
            <a:extLst>
              <a:ext uri="{FF2B5EF4-FFF2-40B4-BE49-F238E27FC236}">
                <a16:creationId xmlns:a16="http://schemas.microsoft.com/office/drawing/2014/main" id="{8466E493-B5B6-704E-A18A-0EE2D8B3EC64}"/>
              </a:ext>
            </a:extLst>
          </p:cNvPr>
          <p:cNvSpPr/>
          <p:nvPr>
            <p:custDataLst>
              <p:tags r:id="rId96"/>
            </p:custDataLst>
          </p:nvPr>
        </p:nvSpPr>
        <p:spPr>
          <a:xfrm>
            <a:off x="9880600" y="2032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8" name="Rectangle 97">
            <a:extLst>
              <a:ext uri="{FF2B5EF4-FFF2-40B4-BE49-F238E27FC236}">
                <a16:creationId xmlns:a16="http://schemas.microsoft.com/office/drawing/2014/main" id="{BD5C22A5-2ABF-B541-847D-6172A0F1D05B}"/>
              </a:ext>
            </a:extLst>
          </p:cNvPr>
          <p:cNvSpPr/>
          <p:nvPr>
            <p:custDataLst>
              <p:tags r:id="rId97"/>
            </p:custDataLst>
          </p:nvPr>
        </p:nvSpPr>
        <p:spPr>
          <a:xfrm>
            <a:off x="9969500" y="2032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9" name="Rectangle 98">
            <a:extLst>
              <a:ext uri="{FF2B5EF4-FFF2-40B4-BE49-F238E27FC236}">
                <a16:creationId xmlns:a16="http://schemas.microsoft.com/office/drawing/2014/main" id="{76FD3FD8-4B33-6D48-966C-8A51BF5CD0D9}"/>
              </a:ext>
            </a:extLst>
          </p:cNvPr>
          <p:cNvSpPr/>
          <p:nvPr>
            <p:custDataLst>
              <p:tags r:id="rId98"/>
            </p:custDataLst>
          </p:nvPr>
        </p:nvSpPr>
        <p:spPr>
          <a:xfrm>
            <a:off x="10147300" y="2032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0" name="Rectangle 99">
            <a:extLst>
              <a:ext uri="{FF2B5EF4-FFF2-40B4-BE49-F238E27FC236}">
                <a16:creationId xmlns:a16="http://schemas.microsoft.com/office/drawing/2014/main" id="{D0E08DE2-74F0-D246-86FC-677BCF83759E}"/>
              </a:ext>
            </a:extLst>
          </p:cNvPr>
          <p:cNvSpPr/>
          <p:nvPr>
            <p:custDataLst>
              <p:tags r:id="rId99"/>
            </p:custDataLst>
          </p:nvPr>
        </p:nvSpPr>
        <p:spPr>
          <a:xfrm>
            <a:off x="10680700" y="2032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1" name="Rectangle 100">
            <a:extLst>
              <a:ext uri="{FF2B5EF4-FFF2-40B4-BE49-F238E27FC236}">
                <a16:creationId xmlns:a16="http://schemas.microsoft.com/office/drawing/2014/main" id="{BEA12D21-F521-584E-A790-380B960F14E9}"/>
              </a:ext>
            </a:extLst>
          </p:cNvPr>
          <p:cNvSpPr/>
          <p:nvPr>
            <p:custDataLst>
              <p:tags r:id="rId100"/>
            </p:custDataLst>
          </p:nvPr>
        </p:nvSpPr>
        <p:spPr>
          <a:xfrm>
            <a:off x="81915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2" name="Rectangle 101">
            <a:extLst>
              <a:ext uri="{FF2B5EF4-FFF2-40B4-BE49-F238E27FC236}">
                <a16:creationId xmlns:a16="http://schemas.microsoft.com/office/drawing/2014/main" id="{2787AE59-3474-3A44-BEFB-FCBB2EDFA92F}"/>
              </a:ext>
            </a:extLst>
          </p:cNvPr>
          <p:cNvSpPr/>
          <p:nvPr>
            <p:custDataLst>
              <p:tags r:id="rId101"/>
            </p:custDataLst>
          </p:nvPr>
        </p:nvSpPr>
        <p:spPr>
          <a:xfrm>
            <a:off x="82804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3" name="Rectangle 102">
            <a:extLst>
              <a:ext uri="{FF2B5EF4-FFF2-40B4-BE49-F238E27FC236}">
                <a16:creationId xmlns:a16="http://schemas.microsoft.com/office/drawing/2014/main" id="{8DA8F3D9-38C8-FA48-801A-810D051AF6D0}"/>
              </a:ext>
            </a:extLst>
          </p:cNvPr>
          <p:cNvSpPr/>
          <p:nvPr>
            <p:custDataLst>
              <p:tags r:id="rId102"/>
            </p:custDataLst>
          </p:nvPr>
        </p:nvSpPr>
        <p:spPr>
          <a:xfrm>
            <a:off x="83693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4" name="Rectangle 103">
            <a:extLst>
              <a:ext uri="{FF2B5EF4-FFF2-40B4-BE49-F238E27FC236}">
                <a16:creationId xmlns:a16="http://schemas.microsoft.com/office/drawing/2014/main" id="{DAE9A69D-577A-9D42-A547-9206D034322D}"/>
              </a:ext>
            </a:extLst>
          </p:cNvPr>
          <p:cNvSpPr/>
          <p:nvPr>
            <p:custDataLst>
              <p:tags r:id="rId103"/>
            </p:custDataLst>
          </p:nvPr>
        </p:nvSpPr>
        <p:spPr>
          <a:xfrm>
            <a:off x="84582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5" name="Rectangle 104">
            <a:extLst>
              <a:ext uri="{FF2B5EF4-FFF2-40B4-BE49-F238E27FC236}">
                <a16:creationId xmlns:a16="http://schemas.microsoft.com/office/drawing/2014/main" id="{E102BFB2-7956-254B-9937-0830ED39FB36}"/>
              </a:ext>
            </a:extLst>
          </p:cNvPr>
          <p:cNvSpPr/>
          <p:nvPr>
            <p:custDataLst>
              <p:tags r:id="rId104"/>
            </p:custDataLst>
          </p:nvPr>
        </p:nvSpPr>
        <p:spPr>
          <a:xfrm>
            <a:off x="85471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6" name="Rectangle 105">
            <a:extLst>
              <a:ext uri="{FF2B5EF4-FFF2-40B4-BE49-F238E27FC236}">
                <a16:creationId xmlns:a16="http://schemas.microsoft.com/office/drawing/2014/main" id="{2DAE822B-A5A4-6146-A633-B1146A036346}"/>
              </a:ext>
            </a:extLst>
          </p:cNvPr>
          <p:cNvSpPr/>
          <p:nvPr>
            <p:custDataLst>
              <p:tags r:id="rId105"/>
            </p:custDataLst>
          </p:nvPr>
        </p:nvSpPr>
        <p:spPr>
          <a:xfrm>
            <a:off x="86360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7" name="Rectangle 106">
            <a:extLst>
              <a:ext uri="{FF2B5EF4-FFF2-40B4-BE49-F238E27FC236}">
                <a16:creationId xmlns:a16="http://schemas.microsoft.com/office/drawing/2014/main" id="{14BC7829-D63E-9D4B-B2DF-951737011136}"/>
              </a:ext>
            </a:extLst>
          </p:cNvPr>
          <p:cNvSpPr/>
          <p:nvPr>
            <p:custDataLst>
              <p:tags r:id="rId106"/>
            </p:custDataLst>
          </p:nvPr>
        </p:nvSpPr>
        <p:spPr>
          <a:xfrm>
            <a:off x="87249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8" name="Rectangle 107">
            <a:extLst>
              <a:ext uri="{FF2B5EF4-FFF2-40B4-BE49-F238E27FC236}">
                <a16:creationId xmlns:a16="http://schemas.microsoft.com/office/drawing/2014/main" id="{2C4D0095-B75B-214D-8F21-96E79E562F2F}"/>
              </a:ext>
            </a:extLst>
          </p:cNvPr>
          <p:cNvSpPr/>
          <p:nvPr>
            <p:custDataLst>
              <p:tags r:id="rId107"/>
            </p:custDataLst>
          </p:nvPr>
        </p:nvSpPr>
        <p:spPr>
          <a:xfrm>
            <a:off x="89027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9" name="Rectangle 108">
            <a:extLst>
              <a:ext uri="{FF2B5EF4-FFF2-40B4-BE49-F238E27FC236}">
                <a16:creationId xmlns:a16="http://schemas.microsoft.com/office/drawing/2014/main" id="{88DB2A47-E239-BB4E-925B-C8786761FF21}"/>
              </a:ext>
            </a:extLst>
          </p:cNvPr>
          <p:cNvSpPr/>
          <p:nvPr>
            <p:custDataLst>
              <p:tags r:id="rId108"/>
            </p:custDataLst>
          </p:nvPr>
        </p:nvSpPr>
        <p:spPr>
          <a:xfrm>
            <a:off x="90805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0" name="Rectangle 109">
            <a:extLst>
              <a:ext uri="{FF2B5EF4-FFF2-40B4-BE49-F238E27FC236}">
                <a16:creationId xmlns:a16="http://schemas.microsoft.com/office/drawing/2014/main" id="{76D44758-556A-254E-BA8E-0EB40F8FCC31}"/>
              </a:ext>
            </a:extLst>
          </p:cNvPr>
          <p:cNvSpPr/>
          <p:nvPr>
            <p:custDataLst>
              <p:tags r:id="rId109"/>
            </p:custDataLst>
          </p:nvPr>
        </p:nvSpPr>
        <p:spPr>
          <a:xfrm>
            <a:off x="92583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1" name="Rectangle 110">
            <a:extLst>
              <a:ext uri="{FF2B5EF4-FFF2-40B4-BE49-F238E27FC236}">
                <a16:creationId xmlns:a16="http://schemas.microsoft.com/office/drawing/2014/main" id="{40F64B1A-86AF-0645-9408-B7570B9EBAA6}"/>
              </a:ext>
            </a:extLst>
          </p:cNvPr>
          <p:cNvSpPr/>
          <p:nvPr>
            <p:custDataLst>
              <p:tags r:id="rId110"/>
            </p:custDataLst>
          </p:nvPr>
        </p:nvSpPr>
        <p:spPr>
          <a:xfrm>
            <a:off x="94361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2" name="Rectangle 111">
            <a:extLst>
              <a:ext uri="{FF2B5EF4-FFF2-40B4-BE49-F238E27FC236}">
                <a16:creationId xmlns:a16="http://schemas.microsoft.com/office/drawing/2014/main" id="{ED3AC66A-BBA7-C045-9A89-AD1F3573BEAC}"/>
              </a:ext>
            </a:extLst>
          </p:cNvPr>
          <p:cNvSpPr/>
          <p:nvPr>
            <p:custDataLst>
              <p:tags r:id="rId111"/>
            </p:custDataLst>
          </p:nvPr>
        </p:nvSpPr>
        <p:spPr>
          <a:xfrm>
            <a:off x="96139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3" name="Rectangle 112">
            <a:extLst>
              <a:ext uri="{FF2B5EF4-FFF2-40B4-BE49-F238E27FC236}">
                <a16:creationId xmlns:a16="http://schemas.microsoft.com/office/drawing/2014/main" id="{0BFB5B2C-39B3-084E-BB7C-1137E3A428EB}"/>
              </a:ext>
            </a:extLst>
          </p:cNvPr>
          <p:cNvSpPr/>
          <p:nvPr>
            <p:custDataLst>
              <p:tags r:id="rId112"/>
            </p:custDataLst>
          </p:nvPr>
        </p:nvSpPr>
        <p:spPr>
          <a:xfrm>
            <a:off x="97917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4" name="Rectangle 113">
            <a:extLst>
              <a:ext uri="{FF2B5EF4-FFF2-40B4-BE49-F238E27FC236}">
                <a16:creationId xmlns:a16="http://schemas.microsoft.com/office/drawing/2014/main" id="{9A9F9BC4-668F-2A45-8694-4700E6545C7E}"/>
              </a:ext>
            </a:extLst>
          </p:cNvPr>
          <p:cNvSpPr/>
          <p:nvPr>
            <p:custDataLst>
              <p:tags r:id="rId113"/>
            </p:custDataLst>
          </p:nvPr>
        </p:nvSpPr>
        <p:spPr>
          <a:xfrm>
            <a:off x="99695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5" name="Rectangle 114">
            <a:extLst>
              <a:ext uri="{FF2B5EF4-FFF2-40B4-BE49-F238E27FC236}">
                <a16:creationId xmlns:a16="http://schemas.microsoft.com/office/drawing/2014/main" id="{E5FADAD3-61FA-8743-9BFF-1F09EECEA551}"/>
              </a:ext>
            </a:extLst>
          </p:cNvPr>
          <p:cNvSpPr/>
          <p:nvPr>
            <p:custDataLst>
              <p:tags r:id="rId114"/>
            </p:custDataLst>
          </p:nvPr>
        </p:nvSpPr>
        <p:spPr>
          <a:xfrm>
            <a:off x="101473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6" name="Rectangle 115">
            <a:extLst>
              <a:ext uri="{FF2B5EF4-FFF2-40B4-BE49-F238E27FC236}">
                <a16:creationId xmlns:a16="http://schemas.microsoft.com/office/drawing/2014/main" id="{421A40DD-BC74-8940-BCF2-ECD9148B0F75}"/>
              </a:ext>
            </a:extLst>
          </p:cNvPr>
          <p:cNvSpPr/>
          <p:nvPr>
            <p:custDataLst>
              <p:tags r:id="rId115"/>
            </p:custDataLst>
          </p:nvPr>
        </p:nvSpPr>
        <p:spPr>
          <a:xfrm>
            <a:off x="102362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7" name="Rectangle 116">
            <a:extLst>
              <a:ext uri="{FF2B5EF4-FFF2-40B4-BE49-F238E27FC236}">
                <a16:creationId xmlns:a16="http://schemas.microsoft.com/office/drawing/2014/main" id="{07B8753D-72A9-A945-984F-AE2540A2B1B3}"/>
              </a:ext>
            </a:extLst>
          </p:cNvPr>
          <p:cNvSpPr/>
          <p:nvPr>
            <p:custDataLst>
              <p:tags r:id="rId116"/>
            </p:custDataLst>
          </p:nvPr>
        </p:nvSpPr>
        <p:spPr>
          <a:xfrm>
            <a:off x="103251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8" name="Rectangle 117">
            <a:extLst>
              <a:ext uri="{FF2B5EF4-FFF2-40B4-BE49-F238E27FC236}">
                <a16:creationId xmlns:a16="http://schemas.microsoft.com/office/drawing/2014/main" id="{91430E8D-3DBC-734B-8A0D-73DACA6667E4}"/>
              </a:ext>
            </a:extLst>
          </p:cNvPr>
          <p:cNvSpPr/>
          <p:nvPr>
            <p:custDataLst>
              <p:tags r:id="rId117"/>
            </p:custDataLst>
          </p:nvPr>
        </p:nvSpPr>
        <p:spPr>
          <a:xfrm>
            <a:off x="104140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9" name="Rectangle 118">
            <a:extLst>
              <a:ext uri="{FF2B5EF4-FFF2-40B4-BE49-F238E27FC236}">
                <a16:creationId xmlns:a16="http://schemas.microsoft.com/office/drawing/2014/main" id="{84B746CE-BAF3-0A47-AA44-DF261C55B4FD}"/>
              </a:ext>
            </a:extLst>
          </p:cNvPr>
          <p:cNvSpPr/>
          <p:nvPr>
            <p:custDataLst>
              <p:tags r:id="rId118"/>
            </p:custDataLst>
          </p:nvPr>
        </p:nvSpPr>
        <p:spPr>
          <a:xfrm>
            <a:off x="105029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0" name="Rectangle 119">
            <a:extLst>
              <a:ext uri="{FF2B5EF4-FFF2-40B4-BE49-F238E27FC236}">
                <a16:creationId xmlns:a16="http://schemas.microsoft.com/office/drawing/2014/main" id="{5E2AD146-DA8E-0846-88EB-1A38B7543095}"/>
              </a:ext>
            </a:extLst>
          </p:cNvPr>
          <p:cNvSpPr/>
          <p:nvPr>
            <p:custDataLst>
              <p:tags r:id="rId119"/>
            </p:custDataLst>
          </p:nvPr>
        </p:nvSpPr>
        <p:spPr>
          <a:xfrm>
            <a:off x="105918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1" name="Rectangle 120">
            <a:extLst>
              <a:ext uri="{FF2B5EF4-FFF2-40B4-BE49-F238E27FC236}">
                <a16:creationId xmlns:a16="http://schemas.microsoft.com/office/drawing/2014/main" id="{BA0C4B91-2EB3-4445-B2E9-A0B39EBB3774}"/>
              </a:ext>
            </a:extLst>
          </p:cNvPr>
          <p:cNvSpPr/>
          <p:nvPr>
            <p:custDataLst>
              <p:tags r:id="rId120"/>
            </p:custDataLst>
          </p:nvPr>
        </p:nvSpPr>
        <p:spPr>
          <a:xfrm>
            <a:off x="106807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2" name="Rectangle 121">
            <a:extLst>
              <a:ext uri="{FF2B5EF4-FFF2-40B4-BE49-F238E27FC236}">
                <a16:creationId xmlns:a16="http://schemas.microsoft.com/office/drawing/2014/main" id="{1608EBEB-8747-134C-A37C-C700024AADF0}"/>
              </a:ext>
            </a:extLst>
          </p:cNvPr>
          <p:cNvSpPr/>
          <p:nvPr>
            <p:custDataLst>
              <p:tags r:id="rId121"/>
            </p:custDataLst>
          </p:nvPr>
        </p:nvSpPr>
        <p:spPr>
          <a:xfrm>
            <a:off x="8991600" y="2209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3" name="Rectangle 122">
            <a:extLst>
              <a:ext uri="{FF2B5EF4-FFF2-40B4-BE49-F238E27FC236}">
                <a16:creationId xmlns:a16="http://schemas.microsoft.com/office/drawing/2014/main" id="{099E8031-8BD8-5842-8E20-B7C1EE9BD260}"/>
              </a:ext>
            </a:extLst>
          </p:cNvPr>
          <p:cNvSpPr/>
          <p:nvPr>
            <p:custDataLst>
              <p:tags r:id="rId122"/>
            </p:custDataLst>
          </p:nvPr>
        </p:nvSpPr>
        <p:spPr>
          <a:xfrm>
            <a:off x="9258300" y="2209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4" name="Rectangle 123">
            <a:extLst>
              <a:ext uri="{FF2B5EF4-FFF2-40B4-BE49-F238E27FC236}">
                <a16:creationId xmlns:a16="http://schemas.microsoft.com/office/drawing/2014/main" id="{DFB97A38-E472-1A4C-852D-40D96EA78804}"/>
              </a:ext>
            </a:extLst>
          </p:cNvPr>
          <p:cNvSpPr/>
          <p:nvPr>
            <p:custDataLst>
              <p:tags r:id="rId123"/>
            </p:custDataLst>
          </p:nvPr>
        </p:nvSpPr>
        <p:spPr>
          <a:xfrm>
            <a:off x="9347200" y="2209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5" name="Rectangle 124">
            <a:extLst>
              <a:ext uri="{FF2B5EF4-FFF2-40B4-BE49-F238E27FC236}">
                <a16:creationId xmlns:a16="http://schemas.microsoft.com/office/drawing/2014/main" id="{10307681-6690-5342-8DBC-D1029A8C7221}"/>
              </a:ext>
            </a:extLst>
          </p:cNvPr>
          <p:cNvSpPr/>
          <p:nvPr>
            <p:custDataLst>
              <p:tags r:id="rId124"/>
            </p:custDataLst>
          </p:nvPr>
        </p:nvSpPr>
        <p:spPr>
          <a:xfrm>
            <a:off x="9436100" y="2209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6" name="Rectangle 125">
            <a:extLst>
              <a:ext uri="{FF2B5EF4-FFF2-40B4-BE49-F238E27FC236}">
                <a16:creationId xmlns:a16="http://schemas.microsoft.com/office/drawing/2014/main" id="{31DF87C2-E1F9-3B4D-A8A7-7B9871F9313B}"/>
              </a:ext>
            </a:extLst>
          </p:cNvPr>
          <p:cNvSpPr/>
          <p:nvPr>
            <p:custDataLst>
              <p:tags r:id="rId125"/>
            </p:custDataLst>
          </p:nvPr>
        </p:nvSpPr>
        <p:spPr>
          <a:xfrm>
            <a:off x="9613900" y="2209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7" name="Rectangle 126">
            <a:extLst>
              <a:ext uri="{FF2B5EF4-FFF2-40B4-BE49-F238E27FC236}">
                <a16:creationId xmlns:a16="http://schemas.microsoft.com/office/drawing/2014/main" id="{BEE3E685-3D06-ED48-953A-5824C0401EFC}"/>
              </a:ext>
            </a:extLst>
          </p:cNvPr>
          <p:cNvSpPr/>
          <p:nvPr>
            <p:custDataLst>
              <p:tags r:id="rId126"/>
            </p:custDataLst>
          </p:nvPr>
        </p:nvSpPr>
        <p:spPr>
          <a:xfrm>
            <a:off x="9880600" y="2209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8" name="Rectangle 127">
            <a:extLst>
              <a:ext uri="{FF2B5EF4-FFF2-40B4-BE49-F238E27FC236}">
                <a16:creationId xmlns:a16="http://schemas.microsoft.com/office/drawing/2014/main" id="{5956E417-90E7-0849-A2CA-2CE76F541B29}"/>
              </a:ext>
            </a:extLst>
          </p:cNvPr>
          <p:cNvSpPr/>
          <p:nvPr>
            <p:custDataLst>
              <p:tags r:id="rId127"/>
            </p:custDataLst>
          </p:nvPr>
        </p:nvSpPr>
        <p:spPr>
          <a:xfrm>
            <a:off x="9969500" y="2209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9" name="Rectangle 128">
            <a:extLst>
              <a:ext uri="{FF2B5EF4-FFF2-40B4-BE49-F238E27FC236}">
                <a16:creationId xmlns:a16="http://schemas.microsoft.com/office/drawing/2014/main" id="{650D6928-4F3F-9940-9974-342075B9152A}"/>
              </a:ext>
            </a:extLst>
          </p:cNvPr>
          <p:cNvSpPr/>
          <p:nvPr>
            <p:custDataLst>
              <p:tags r:id="rId128"/>
            </p:custDataLst>
          </p:nvPr>
        </p:nvSpPr>
        <p:spPr>
          <a:xfrm>
            <a:off x="8191500" y="2298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0" name="Rectangle 129">
            <a:extLst>
              <a:ext uri="{FF2B5EF4-FFF2-40B4-BE49-F238E27FC236}">
                <a16:creationId xmlns:a16="http://schemas.microsoft.com/office/drawing/2014/main" id="{9BB6E2B8-A346-DF46-B7ED-EB75D7EA364F}"/>
              </a:ext>
            </a:extLst>
          </p:cNvPr>
          <p:cNvSpPr/>
          <p:nvPr>
            <p:custDataLst>
              <p:tags r:id="rId129"/>
            </p:custDataLst>
          </p:nvPr>
        </p:nvSpPr>
        <p:spPr>
          <a:xfrm>
            <a:off x="8369300" y="2298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1" name="Rectangle 130">
            <a:extLst>
              <a:ext uri="{FF2B5EF4-FFF2-40B4-BE49-F238E27FC236}">
                <a16:creationId xmlns:a16="http://schemas.microsoft.com/office/drawing/2014/main" id="{53057B82-CB1A-624E-BACE-20A7EC2AB60B}"/>
              </a:ext>
            </a:extLst>
          </p:cNvPr>
          <p:cNvSpPr/>
          <p:nvPr>
            <p:custDataLst>
              <p:tags r:id="rId130"/>
            </p:custDataLst>
          </p:nvPr>
        </p:nvSpPr>
        <p:spPr>
          <a:xfrm>
            <a:off x="8547100" y="2298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2" name="Rectangle 131">
            <a:extLst>
              <a:ext uri="{FF2B5EF4-FFF2-40B4-BE49-F238E27FC236}">
                <a16:creationId xmlns:a16="http://schemas.microsoft.com/office/drawing/2014/main" id="{48C58E85-6CB9-D349-B60B-CB540E4660C2}"/>
              </a:ext>
            </a:extLst>
          </p:cNvPr>
          <p:cNvSpPr/>
          <p:nvPr>
            <p:custDataLst>
              <p:tags r:id="rId131"/>
            </p:custDataLst>
          </p:nvPr>
        </p:nvSpPr>
        <p:spPr>
          <a:xfrm>
            <a:off x="8724900" y="2298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3" name="Rectangle 132">
            <a:extLst>
              <a:ext uri="{FF2B5EF4-FFF2-40B4-BE49-F238E27FC236}">
                <a16:creationId xmlns:a16="http://schemas.microsoft.com/office/drawing/2014/main" id="{27864C0B-AF5D-8D40-8DA1-65E38B18B43D}"/>
              </a:ext>
            </a:extLst>
          </p:cNvPr>
          <p:cNvSpPr/>
          <p:nvPr>
            <p:custDataLst>
              <p:tags r:id="rId132"/>
            </p:custDataLst>
          </p:nvPr>
        </p:nvSpPr>
        <p:spPr>
          <a:xfrm>
            <a:off x="9436100" y="2298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4" name="Rectangle 133">
            <a:extLst>
              <a:ext uri="{FF2B5EF4-FFF2-40B4-BE49-F238E27FC236}">
                <a16:creationId xmlns:a16="http://schemas.microsoft.com/office/drawing/2014/main" id="{29961C41-89B4-8A45-B995-2267012352E4}"/>
              </a:ext>
            </a:extLst>
          </p:cNvPr>
          <p:cNvSpPr/>
          <p:nvPr>
            <p:custDataLst>
              <p:tags r:id="rId133"/>
            </p:custDataLst>
          </p:nvPr>
        </p:nvSpPr>
        <p:spPr>
          <a:xfrm>
            <a:off x="9525000" y="2298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5" name="Rectangle 134">
            <a:extLst>
              <a:ext uri="{FF2B5EF4-FFF2-40B4-BE49-F238E27FC236}">
                <a16:creationId xmlns:a16="http://schemas.microsoft.com/office/drawing/2014/main" id="{B8442CB1-B9A1-6544-8A7F-A5469007CFFE}"/>
              </a:ext>
            </a:extLst>
          </p:cNvPr>
          <p:cNvSpPr/>
          <p:nvPr>
            <p:custDataLst>
              <p:tags r:id="rId134"/>
            </p:custDataLst>
          </p:nvPr>
        </p:nvSpPr>
        <p:spPr>
          <a:xfrm>
            <a:off x="9702800" y="2298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6" name="Rectangle 135">
            <a:extLst>
              <a:ext uri="{FF2B5EF4-FFF2-40B4-BE49-F238E27FC236}">
                <a16:creationId xmlns:a16="http://schemas.microsoft.com/office/drawing/2014/main" id="{C1457F11-78EA-6141-9871-0EE5E7AA8D73}"/>
              </a:ext>
            </a:extLst>
          </p:cNvPr>
          <p:cNvSpPr/>
          <p:nvPr>
            <p:custDataLst>
              <p:tags r:id="rId135"/>
            </p:custDataLst>
          </p:nvPr>
        </p:nvSpPr>
        <p:spPr>
          <a:xfrm>
            <a:off x="9791700" y="2298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7" name="Rectangle 136">
            <a:extLst>
              <a:ext uri="{FF2B5EF4-FFF2-40B4-BE49-F238E27FC236}">
                <a16:creationId xmlns:a16="http://schemas.microsoft.com/office/drawing/2014/main" id="{768B7B54-A320-A346-9D3F-1BF53A005C98}"/>
              </a:ext>
            </a:extLst>
          </p:cNvPr>
          <p:cNvSpPr/>
          <p:nvPr>
            <p:custDataLst>
              <p:tags r:id="rId136"/>
            </p:custDataLst>
          </p:nvPr>
        </p:nvSpPr>
        <p:spPr>
          <a:xfrm>
            <a:off x="9880600" y="2298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8" name="Rectangle 137">
            <a:extLst>
              <a:ext uri="{FF2B5EF4-FFF2-40B4-BE49-F238E27FC236}">
                <a16:creationId xmlns:a16="http://schemas.microsoft.com/office/drawing/2014/main" id="{C6C7F337-21E4-1247-8FEB-5464E2F06092}"/>
              </a:ext>
            </a:extLst>
          </p:cNvPr>
          <p:cNvSpPr/>
          <p:nvPr>
            <p:custDataLst>
              <p:tags r:id="rId137"/>
            </p:custDataLst>
          </p:nvPr>
        </p:nvSpPr>
        <p:spPr>
          <a:xfrm>
            <a:off x="9969500" y="2298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9" name="Rectangle 138">
            <a:extLst>
              <a:ext uri="{FF2B5EF4-FFF2-40B4-BE49-F238E27FC236}">
                <a16:creationId xmlns:a16="http://schemas.microsoft.com/office/drawing/2014/main" id="{B1DC5AA8-8C13-4B49-97B6-B805F631E6CD}"/>
              </a:ext>
            </a:extLst>
          </p:cNvPr>
          <p:cNvSpPr/>
          <p:nvPr>
            <p:custDataLst>
              <p:tags r:id="rId138"/>
            </p:custDataLst>
          </p:nvPr>
        </p:nvSpPr>
        <p:spPr>
          <a:xfrm>
            <a:off x="10325100" y="2298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0" name="Rectangle 139">
            <a:extLst>
              <a:ext uri="{FF2B5EF4-FFF2-40B4-BE49-F238E27FC236}">
                <a16:creationId xmlns:a16="http://schemas.microsoft.com/office/drawing/2014/main" id="{DBBB3356-7441-B741-9E8E-92807F922B74}"/>
              </a:ext>
            </a:extLst>
          </p:cNvPr>
          <p:cNvSpPr/>
          <p:nvPr>
            <p:custDataLst>
              <p:tags r:id="rId139"/>
            </p:custDataLst>
          </p:nvPr>
        </p:nvSpPr>
        <p:spPr>
          <a:xfrm>
            <a:off x="10591800" y="2298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1" name="Rectangle 140">
            <a:extLst>
              <a:ext uri="{FF2B5EF4-FFF2-40B4-BE49-F238E27FC236}">
                <a16:creationId xmlns:a16="http://schemas.microsoft.com/office/drawing/2014/main" id="{9BAF0924-A15C-7A47-8AF0-EFD92F7755F5}"/>
              </a:ext>
            </a:extLst>
          </p:cNvPr>
          <p:cNvSpPr/>
          <p:nvPr>
            <p:custDataLst>
              <p:tags r:id="rId140"/>
            </p:custDataLst>
          </p:nvPr>
        </p:nvSpPr>
        <p:spPr>
          <a:xfrm>
            <a:off x="8458200" y="2387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2" name="Rectangle 141">
            <a:extLst>
              <a:ext uri="{FF2B5EF4-FFF2-40B4-BE49-F238E27FC236}">
                <a16:creationId xmlns:a16="http://schemas.microsoft.com/office/drawing/2014/main" id="{ABD15A04-E1F5-2547-B3C9-145638B6C22F}"/>
              </a:ext>
            </a:extLst>
          </p:cNvPr>
          <p:cNvSpPr/>
          <p:nvPr>
            <p:custDataLst>
              <p:tags r:id="rId141"/>
            </p:custDataLst>
          </p:nvPr>
        </p:nvSpPr>
        <p:spPr>
          <a:xfrm>
            <a:off x="8636000" y="2387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3" name="Rectangle 142">
            <a:extLst>
              <a:ext uri="{FF2B5EF4-FFF2-40B4-BE49-F238E27FC236}">
                <a16:creationId xmlns:a16="http://schemas.microsoft.com/office/drawing/2014/main" id="{77D8F416-D3DA-CE48-B2FB-531E2392AE1F}"/>
              </a:ext>
            </a:extLst>
          </p:cNvPr>
          <p:cNvSpPr/>
          <p:nvPr>
            <p:custDataLst>
              <p:tags r:id="rId142"/>
            </p:custDataLst>
          </p:nvPr>
        </p:nvSpPr>
        <p:spPr>
          <a:xfrm>
            <a:off x="8813800" y="2387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4" name="Rectangle 143">
            <a:extLst>
              <a:ext uri="{FF2B5EF4-FFF2-40B4-BE49-F238E27FC236}">
                <a16:creationId xmlns:a16="http://schemas.microsoft.com/office/drawing/2014/main" id="{55CB7D9B-5494-F94B-A7CB-D27313F58633}"/>
              </a:ext>
            </a:extLst>
          </p:cNvPr>
          <p:cNvSpPr/>
          <p:nvPr>
            <p:custDataLst>
              <p:tags r:id="rId143"/>
            </p:custDataLst>
          </p:nvPr>
        </p:nvSpPr>
        <p:spPr>
          <a:xfrm>
            <a:off x="9436100" y="2387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5" name="Rectangle 144">
            <a:extLst>
              <a:ext uri="{FF2B5EF4-FFF2-40B4-BE49-F238E27FC236}">
                <a16:creationId xmlns:a16="http://schemas.microsoft.com/office/drawing/2014/main" id="{EA72BA3C-C2E7-0544-9D5D-67DCE33F3B86}"/>
              </a:ext>
            </a:extLst>
          </p:cNvPr>
          <p:cNvSpPr/>
          <p:nvPr>
            <p:custDataLst>
              <p:tags r:id="rId144"/>
            </p:custDataLst>
          </p:nvPr>
        </p:nvSpPr>
        <p:spPr>
          <a:xfrm>
            <a:off x="9525000" y="2387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6" name="Rectangle 145">
            <a:extLst>
              <a:ext uri="{FF2B5EF4-FFF2-40B4-BE49-F238E27FC236}">
                <a16:creationId xmlns:a16="http://schemas.microsoft.com/office/drawing/2014/main" id="{9268E5C0-59F3-D546-9CE1-767829E3B013}"/>
              </a:ext>
            </a:extLst>
          </p:cNvPr>
          <p:cNvSpPr/>
          <p:nvPr>
            <p:custDataLst>
              <p:tags r:id="rId145"/>
            </p:custDataLst>
          </p:nvPr>
        </p:nvSpPr>
        <p:spPr>
          <a:xfrm>
            <a:off x="9969500" y="2387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7" name="Rectangle 146">
            <a:extLst>
              <a:ext uri="{FF2B5EF4-FFF2-40B4-BE49-F238E27FC236}">
                <a16:creationId xmlns:a16="http://schemas.microsoft.com/office/drawing/2014/main" id="{ED50B323-0D74-E040-AE62-73054D02C1EE}"/>
              </a:ext>
            </a:extLst>
          </p:cNvPr>
          <p:cNvSpPr/>
          <p:nvPr>
            <p:custDataLst>
              <p:tags r:id="rId146"/>
            </p:custDataLst>
          </p:nvPr>
        </p:nvSpPr>
        <p:spPr>
          <a:xfrm>
            <a:off x="10147300" y="2387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8" name="Rectangle 147">
            <a:extLst>
              <a:ext uri="{FF2B5EF4-FFF2-40B4-BE49-F238E27FC236}">
                <a16:creationId xmlns:a16="http://schemas.microsoft.com/office/drawing/2014/main" id="{60E3DE2A-3FB8-5941-A0BF-DD8B752DDB58}"/>
              </a:ext>
            </a:extLst>
          </p:cNvPr>
          <p:cNvSpPr/>
          <p:nvPr>
            <p:custDataLst>
              <p:tags r:id="rId147"/>
            </p:custDataLst>
          </p:nvPr>
        </p:nvSpPr>
        <p:spPr>
          <a:xfrm>
            <a:off x="10414000" y="2387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9" name="Rectangle 148">
            <a:extLst>
              <a:ext uri="{FF2B5EF4-FFF2-40B4-BE49-F238E27FC236}">
                <a16:creationId xmlns:a16="http://schemas.microsoft.com/office/drawing/2014/main" id="{6277EFCE-6EEF-8F41-87F3-7E7B856F2A07}"/>
              </a:ext>
            </a:extLst>
          </p:cNvPr>
          <p:cNvSpPr/>
          <p:nvPr>
            <p:custDataLst>
              <p:tags r:id="rId148"/>
            </p:custDataLst>
          </p:nvPr>
        </p:nvSpPr>
        <p:spPr>
          <a:xfrm>
            <a:off x="10680700" y="2387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0" name="Rectangle 149">
            <a:extLst>
              <a:ext uri="{FF2B5EF4-FFF2-40B4-BE49-F238E27FC236}">
                <a16:creationId xmlns:a16="http://schemas.microsoft.com/office/drawing/2014/main" id="{72B54976-8ACE-BB44-8F8D-D4200546C8BB}"/>
              </a:ext>
            </a:extLst>
          </p:cNvPr>
          <p:cNvSpPr/>
          <p:nvPr>
            <p:custDataLst>
              <p:tags r:id="rId149"/>
            </p:custDataLst>
          </p:nvPr>
        </p:nvSpPr>
        <p:spPr>
          <a:xfrm>
            <a:off x="82804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1" name="Rectangle 150">
            <a:extLst>
              <a:ext uri="{FF2B5EF4-FFF2-40B4-BE49-F238E27FC236}">
                <a16:creationId xmlns:a16="http://schemas.microsoft.com/office/drawing/2014/main" id="{CD827F21-12C5-7046-B79F-FE443971CF39}"/>
              </a:ext>
            </a:extLst>
          </p:cNvPr>
          <p:cNvSpPr/>
          <p:nvPr>
            <p:custDataLst>
              <p:tags r:id="rId150"/>
            </p:custDataLst>
          </p:nvPr>
        </p:nvSpPr>
        <p:spPr>
          <a:xfrm>
            <a:off x="85471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2" name="Rectangle 151">
            <a:extLst>
              <a:ext uri="{FF2B5EF4-FFF2-40B4-BE49-F238E27FC236}">
                <a16:creationId xmlns:a16="http://schemas.microsoft.com/office/drawing/2014/main" id="{43E33A13-B73C-C84D-8F13-F436F9ED6BC9}"/>
              </a:ext>
            </a:extLst>
          </p:cNvPr>
          <p:cNvSpPr/>
          <p:nvPr>
            <p:custDataLst>
              <p:tags r:id="rId151"/>
            </p:custDataLst>
          </p:nvPr>
        </p:nvSpPr>
        <p:spPr>
          <a:xfrm>
            <a:off x="87249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3" name="Rectangle 152">
            <a:extLst>
              <a:ext uri="{FF2B5EF4-FFF2-40B4-BE49-F238E27FC236}">
                <a16:creationId xmlns:a16="http://schemas.microsoft.com/office/drawing/2014/main" id="{C2A98E6A-3AEC-B148-88AF-6903C06D647C}"/>
              </a:ext>
            </a:extLst>
          </p:cNvPr>
          <p:cNvSpPr/>
          <p:nvPr>
            <p:custDataLst>
              <p:tags r:id="rId152"/>
            </p:custDataLst>
          </p:nvPr>
        </p:nvSpPr>
        <p:spPr>
          <a:xfrm>
            <a:off x="88138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4" name="Rectangle 153">
            <a:extLst>
              <a:ext uri="{FF2B5EF4-FFF2-40B4-BE49-F238E27FC236}">
                <a16:creationId xmlns:a16="http://schemas.microsoft.com/office/drawing/2014/main" id="{0A468002-F5BD-C642-B0BD-5E6EE3D503C7}"/>
              </a:ext>
            </a:extLst>
          </p:cNvPr>
          <p:cNvSpPr/>
          <p:nvPr>
            <p:custDataLst>
              <p:tags r:id="rId153"/>
            </p:custDataLst>
          </p:nvPr>
        </p:nvSpPr>
        <p:spPr>
          <a:xfrm>
            <a:off x="90805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5" name="Rectangle 154">
            <a:extLst>
              <a:ext uri="{FF2B5EF4-FFF2-40B4-BE49-F238E27FC236}">
                <a16:creationId xmlns:a16="http://schemas.microsoft.com/office/drawing/2014/main" id="{44371925-D231-3943-98B6-636FF941D701}"/>
              </a:ext>
            </a:extLst>
          </p:cNvPr>
          <p:cNvSpPr/>
          <p:nvPr>
            <p:custDataLst>
              <p:tags r:id="rId154"/>
            </p:custDataLst>
          </p:nvPr>
        </p:nvSpPr>
        <p:spPr>
          <a:xfrm>
            <a:off x="92583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6" name="Rectangle 155">
            <a:extLst>
              <a:ext uri="{FF2B5EF4-FFF2-40B4-BE49-F238E27FC236}">
                <a16:creationId xmlns:a16="http://schemas.microsoft.com/office/drawing/2014/main" id="{F3D3728B-61CA-6D45-A040-29F8E7C4FC04}"/>
              </a:ext>
            </a:extLst>
          </p:cNvPr>
          <p:cNvSpPr/>
          <p:nvPr>
            <p:custDataLst>
              <p:tags r:id="rId155"/>
            </p:custDataLst>
          </p:nvPr>
        </p:nvSpPr>
        <p:spPr>
          <a:xfrm>
            <a:off x="93472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7" name="Rectangle 156">
            <a:extLst>
              <a:ext uri="{FF2B5EF4-FFF2-40B4-BE49-F238E27FC236}">
                <a16:creationId xmlns:a16="http://schemas.microsoft.com/office/drawing/2014/main" id="{9BAF759E-9A64-6F4A-880B-D22854AF883E}"/>
              </a:ext>
            </a:extLst>
          </p:cNvPr>
          <p:cNvSpPr/>
          <p:nvPr>
            <p:custDataLst>
              <p:tags r:id="rId156"/>
            </p:custDataLst>
          </p:nvPr>
        </p:nvSpPr>
        <p:spPr>
          <a:xfrm>
            <a:off x="97028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8" name="Rectangle 157">
            <a:extLst>
              <a:ext uri="{FF2B5EF4-FFF2-40B4-BE49-F238E27FC236}">
                <a16:creationId xmlns:a16="http://schemas.microsoft.com/office/drawing/2014/main" id="{B57394E3-E271-AE43-9104-45FAE6B77C67}"/>
              </a:ext>
            </a:extLst>
          </p:cNvPr>
          <p:cNvSpPr/>
          <p:nvPr>
            <p:custDataLst>
              <p:tags r:id="rId157"/>
            </p:custDataLst>
          </p:nvPr>
        </p:nvSpPr>
        <p:spPr>
          <a:xfrm>
            <a:off x="97917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9" name="Rectangle 158">
            <a:extLst>
              <a:ext uri="{FF2B5EF4-FFF2-40B4-BE49-F238E27FC236}">
                <a16:creationId xmlns:a16="http://schemas.microsoft.com/office/drawing/2014/main" id="{A66B8B96-0CCB-A743-BFE2-56DC39D03CF3}"/>
              </a:ext>
            </a:extLst>
          </p:cNvPr>
          <p:cNvSpPr/>
          <p:nvPr>
            <p:custDataLst>
              <p:tags r:id="rId158"/>
            </p:custDataLst>
          </p:nvPr>
        </p:nvSpPr>
        <p:spPr>
          <a:xfrm>
            <a:off x="102362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0" name="Rectangle 159">
            <a:extLst>
              <a:ext uri="{FF2B5EF4-FFF2-40B4-BE49-F238E27FC236}">
                <a16:creationId xmlns:a16="http://schemas.microsoft.com/office/drawing/2014/main" id="{7B282C64-8152-9B4D-9CE0-3D307DA4AB95}"/>
              </a:ext>
            </a:extLst>
          </p:cNvPr>
          <p:cNvSpPr/>
          <p:nvPr>
            <p:custDataLst>
              <p:tags r:id="rId159"/>
            </p:custDataLst>
          </p:nvPr>
        </p:nvSpPr>
        <p:spPr>
          <a:xfrm>
            <a:off x="105029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1" name="Rectangle 160">
            <a:extLst>
              <a:ext uri="{FF2B5EF4-FFF2-40B4-BE49-F238E27FC236}">
                <a16:creationId xmlns:a16="http://schemas.microsoft.com/office/drawing/2014/main" id="{5904A73C-D8A0-F54F-BFFB-7ECB9138E79A}"/>
              </a:ext>
            </a:extLst>
          </p:cNvPr>
          <p:cNvSpPr/>
          <p:nvPr>
            <p:custDataLst>
              <p:tags r:id="rId160"/>
            </p:custDataLst>
          </p:nvPr>
        </p:nvSpPr>
        <p:spPr>
          <a:xfrm>
            <a:off x="105918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2" name="Rectangle 161">
            <a:extLst>
              <a:ext uri="{FF2B5EF4-FFF2-40B4-BE49-F238E27FC236}">
                <a16:creationId xmlns:a16="http://schemas.microsoft.com/office/drawing/2014/main" id="{1B4EE6BB-0276-DF47-809B-C34E597D084D}"/>
              </a:ext>
            </a:extLst>
          </p:cNvPr>
          <p:cNvSpPr/>
          <p:nvPr>
            <p:custDataLst>
              <p:tags r:id="rId161"/>
            </p:custDataLst>
          </p:nvPr>
        </p:nvSpPr>
        <p:spPr>
          <a:xfrm>
            <a:off x="106807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3" name="Rectangle 162">
            <a:extLst>
              <a:ext uri="{FF2B5EF4-FFF2-40B4-BE49-F238E27FC236}">
                <a16:creationId xmlns:a16="http://schemas.microsoft.com/office/drawing/2014/main" id="{A7650BCC-E3E1-744B-96CE-7BB1A29F2C55}"/>
              </a:ext>
            </a:extLst>
          </p:cNvPr>
          <p:cNvSpPr/>
          <p:nvPr>
            <p:custDataLst>
              <p:tags r:id="rId162"/>
            </p:custDataLst>
          </p:nvPr>
        </p:nvSpPr>
        <p:spPr>
          <a:xfrm>
            <a:off x="8280400" y="2565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4" name="Rectangle 163">
            <a:extLst>
              <a:ext uri="{FF2B5EF4-FFF2-40B4-BE49-F238E27FC236}">
                <a16:creationId xmlns:a16="http://schemas.microsoft.com/office/drawing/2014/main" id="{2007520D-7419-D745-9603-F6285C9DDB45}"/>
              </a:ext>
            </a:extLst>
          </p:cNvPr>
          <p:cNvSpPr/>
          <p:nvPr>
            <p:custDataLst>
              <p:tags r:id="rId163"/>
            </p:custDataLst>
          </p:nvPr>
        </p:nvSpPr>
        <p:spPr>
          <a:xfrm>
            <a:off x="8458200" y="2565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5" name="Rectangle 164">
            <a:extLst>
              <a:ext uri="{FF2B5EF4-FFF2-40B4-BE49-F238E27FC236}">
                <a16:creationId xmlns:a16="http://schemas.microsoft.com/office/drawing/2014/main" id="{5AD46D89-33C0-BE42-9FCB-8BCD29365942}"/>
              </a:ext>
            </a:extLst>
          </p:cNvPr>
          <p:cNvSpPr/>
          <p:nvPr>
            <p:custDataLst>
              <p:tags r:id="rId164"/>
            </p:custDataLst>
          </p:nvPr>
        </p:nvSpPr>
        <p:spPr>
          <a:xfrm>
            <a:off x="8636000" y="2565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6" name="Rectangle 165">
            <a:extLst>
              <a:ext uri="{FF2B5EF4-FFF2-40B4-BE49-F238E27FC236}">
                <a16:creationId xmlns:a16="http://schemas.microsoft.com/office/drawing/2014/main" id="{0148CEFA-C570-CD4D-80EE-73D5BAA89497}"/>
              </a:ext>
            </a:extLst>
          </p:cNvPr>
          <p:cNvSpPr/>
          <p:nvPr>
            <p:custDataLst>
              <p:tags r:id="rId165"/>
            </p:custDataLst>
          </p:nvPr>
        </p:nvSpPr>
        <p:spPr>
          <a:xfrm>
            <a:off x="8813800" y="2565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7" name="Rectangle 166">
            <a:extLst>
              <a:ext uri="{FF2B5EF4-FFF2-40B4-BE49-F238E27FC236}">
                <a16:creationId xmlns:a16="http://schemas.microsoft.com/office/drawing/2014/main" id="{F5DFE8FA-4BA2-5742-9278-74A2F8740F72}"/>
              </a:ext>
            </a:extLst>
          </p:cNvPr>
          <p:cNvSpPr/>
          <p:nvPr>
            <p:custDataLst>
              <p:tags r:id="rId166"/>
            </p:custDataLst>
          </p:nvPr>
        </p:nvSpPr>
        <p:spPr>
          <a:xfrm>
            <a:off x="8902700" y="2565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8" name="Rectangle 167">
            <a:extLst>
              <a:ext uri="{FF2B5EF4-FFF2-40B4-BE49-F238E27FC236}">
                <a16:creationId xmlns:a16="http://schemas.microsoft.com/office/drawing/2014/main" id="{D929891A-78DA-4541-B611-CEFD4B8F7611}"/>
              </a:ext>
            </a:extLst>
          </p:cNvPr>
          <p:cNvSpPr/>
          <p:nvPr>
            <p:custDataLst>
              <p:tags r:id="rId167"/>
            </p:custDataLst>
          </p:nvPr>
        </p:nvSpPr>
        <p:spPr>
          <a:xfrm>
            <a:off x="9080500" y="2565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9" name="Rectangle 168">
            <a:extLst>
              <a:ext uri="{FF2B5EF4-FFF2-40B4-BE49-F238E27FC236}">
                <a16:creationId xmlns:a16="http://schemas.microsoft.com/office/drawing/2014/main" id="{59B52B3C-1BC9-8840-9916-0393F0EB69C4}"/>
              </a:ext>
            </a:extLst>
          </p:cNvPr>
          <p:cNvSpPr/>
          <p:nvPr>
            <p:custDataLst>
              <p:tags r:id="rId168"/>
            </p:custDataLst>
          </p:nvPr>
        </p:nvSpPr>
        <p:spPr>
          <a:xfrm>
            <a:off x="9525000" y="2565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0" name="Rectangle 169">
            <a:extLst>
              <a:ext uri="{FF2B5EF4-FFF2-40B4-BE49-F238E27FC236}">
                <a16:creationId xmlns:a16="http://schemas.microsoft.com/office/drawing/2014/main" id="{17CEE9E7-44A8-0F4F-A169-2EB1756C864A}"/>
              </a:ext>
            </a:extLst>
          </p:cNvPr>
          <p:cNvSpPr/>
          <p:nvPr>
            <p:custDataLst>
              <p:tags r:id="rId169"/>
            </p:custDataLst>
          </p:nvPr>
        </p:nvSpPr>
        <p:spPr>
          <a:xfrm>
            <a:off x="9702800" y="2565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1" name="Rectangle 170">
            <a:extLst>
              <a:ext uri="{FF2B5EF4-FFF2-40B4-BE49-F238E27FC236}">
                <a16:creationId xmlns:a16="http://schemas.microsoft.com/office/drawing/2014/main" id="{90503083-C7CE-E94E-9A4B-20A08C44E5FF}"/>
              </a:ext>
            </a:extLst>
          </p:cNvPr>
          <p:cNvSpPr/>
          <p:nvPr>
            <p:custDataLst>
              <p:tags r:id="rId170"/>
            </p:custDataLst>
          </p:nvPr>
        </p:nvSpPr>
        <p:spPr>
          <a:xfrm>
            <a:off x="9969500" y="2565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2" name="Rectangle 171">
            <a:extLst>
              <a:ext uri="{FF2B5EF4-FFF2-40B4-BE49-F238E27FC236}">
                <a16:creationId xmlns:a16="http://schemas.microsoft.com/office/drawing/2014/main" id="{AD3AEF9D-D81D-934F-BCF9-C223297CD99C}"/>
              </a:ext>
            </a:extLst>
          </p:cNvPr>
          <p:cNvSpPr/>
          <p:nvPr>
            <p:custDataLst>
              <p:tags r:id="rId171"/>
            </p:custDataLst>
          </p:nvPr>
        </p:nvSpPr>
        <p:spPr>
          <a:xfrm>
            <a:off x="10058400" y="2565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3" name="Rectangle 172">
            <a:extLst>
              <a:ext uri="{FF2B5EF4-FFF2-40B4-BE49-F238E27FC236}">
                <a16:creationId xmlns:a16="http://schemas.microsoft.com/office/drawing/2014/main" id="{5CEF7020-8EC9-FE43-8353-76934C72DB8F}"/>
              </a:ext>
            </a:extLst>
          </p:cNvPr>
          <p:cNvSpPr/>
          <p:nvPr>
            <p:custDataLst>
              <p:tags r:id="rId172"/>
            </p:custDataLst>
          </p:nvPr>
        </p:nvSpPr>
        <p:spPr>
          <a:xfrm>
            <a:off x="10325100" y="2565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4" name="Rectangle 173">
            <a:extLst>
              <a:ext uri="{FF2B5EF4-FFF2-40B4-BE49-F238E27FC236}">
                <a16:creationId xmlns:a16="http://schemas.microsoft.com/office/drawing/2014/main" id="{0864508B-8877-984B-AECD-4CC79CCCB8B3}"/>
              </a:ext>
            </a:extLst>
          </p:cNvPr>
          <p:cNvSpPr/>
          <p:nvPr>
            <p:custDataLst>
              <p:tags r:id="rId173"/>
            </p:custDataLst>
          </p:nvPr>
        </p:nvSpPr>
        <p:spPr>
          <a:xfrm>
            <a:off x="10591800" y="2565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5" name="Rectangle 174">
            <a:extLst>
              <a:ext uri="{FF2B5EF4-FFF2-40B4-BE49-F238E27FC236}">
                <a16:creationId xmlns:a16="http://schemas.microsoft.com/office/drawing/2014/main" id="{83066753-617B-3348-8FF6-DB586E6ECD93}"/>
              </a:ext>
            </a:extLst>
          </p:cNvPr>
          <p:cNvSpPr/>
          <p:nvPr>
            <p:custDataLst>
              <p:tags r:id="rId174"/>
            </p:custDataLst>
          </p:nvPr>
        </p:nvSpPr>
        <p:spPr>
          <a:xfrm>
            <a:off x="83693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6" name="Rectangle 175">
            <a:extLst>
              <a:ext uri="{FF2B5EF4-FFF2-40B4-BE49-F238E27FC236}">
                <a16:creationId xmlns:a16="http://schemas.microsoft.com/office/drawing/2014/main" id="{DE0EF0C4-69DE-1147-9BE8-A6F1083E352E}"/>
              </a:ext>
            </a:extLst>
          </p:cNvPr>
          <p:cNvSpPr/>
          <p:nvPr>
            <p:custDataLst>
              <p:tags r:id="rId175"/>
            </p:custDataLst>
          </p:nvPr>
        </p:nvSpPr>
        <p:spPr>
          <a:xfrm>
            <a:off x="85471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7" name="Rectangle 176">
            <a:extLst>
              <a:ext uri="{FF2B5EF4-FFF2-40B4-BE49-F238E27FC236}">
                <a16:creationId xmlns:a16="http://schemas.microsoft.com/office/drawing/2014/main" id="{6E228108-2B96-7243-BCC9-DCD770FDED3F}"/>
              </a:ext>
            </a:extLst>
          </p:cNvPr>
          <p:cNvSpPr/>
          <p:nvPr>
            <p:custDataLst>
              <p:tags r:id="rId176"/>
            </p:custDataLst>
          </p:nvPr>
        </p:nvSpPr>
        <p:spPr>
          <a:xfrm>
            <a:off x="87249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8" name="Rectangle 177">
            <a:extLst>
              <a:ext uri="{FF2B5EF4-FFF2-40B4-BE49-F238E27FC236}">
                <a16:creationId xmlns:a16="http://schemas.microsoft.com/office/drawing/2014/main" id="{CAE1DA85-922D-AE4C-89B7-C14F8C7D5680}"/>
              </a:ext>
            </a:extLst>
          </p:cNvPr>
          <p:cNvSpPr/>
          <p:nvPr>
            <p:custDataLst>
              <p:tags r:id="rId177"/>
            </p:custDataLst>
          </p:nvPr>
        </p:nvSpPr>
        <p:spPr>
          <a:xfrm>
            <a:off x="90805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9" name="Rectangle 178">
            <a:extLst>
              <a:ext uri="{FF2B5EF4-FFF2-40B4-BE49-F238E27FC236}">
                <a16:creationId xmlns:a16="http://schemas.microsoft.com/office/drawing/2014/main" id="{DE39B635-1F0F-D144-A9AD-8313020C1F68}"/>
              </a:ext>
            </a:extLst>
          </p:cNvPr>
          <p:cNvSpPr/>
          <p:nvPr>
            <p:custDataLst>
              <p:tags r:id="rId178"/>
            </p:custDataLst>
          </p:nvPr>
        </p:nvSpPr>
        <p:spPr>
          <a:xfrm>
            <a:off x="92583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0" name="Rectangle 179">
            <a:extLst>
              <a:ext uri="{FF2B5EF4-FFF2-40B4-BE49-F238E27FC236}">
                <a16:creationId xmlns:a16="http://schemas.microsoft.com/office/drawing/2014/main" id="{B5FABA85-9636-9F44-B89F-7A015A86CECF}"/>
              </a:ext>
            </a:extLst>
          </p:cNvPr>
          <p:cNvSpPr/>
          <p:nvPr>
            <p:custDataLst>
              <p:tags r:id="rId179"/>
            </p:custDataLst>
          </p:nvPr>
        </p:nvSpPr>
        <p:spPr>
          <a:xfrm>
            <a:off x="96139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1" name="Rectangle 180">
            <a:extLst>
              <a:ext uri="{FF2B5EF4-FFF2-40B4-BE49-F238E27FC236}">
                <a16:creationId xmlns:a16="http://schemas.microsoft.com/office/drawing/2014/main" id="{5E3891BA-E3BB-6647-AEB0-B0A50D23D676}"/>
              </a:ext>
            </a:extLst>
          </p:cNvPr>
          <p:cNvSpPr/>
          <p:nvPr>
            <p:custDataLst>
              <p:tags r:id="rId180"/>
            </p:custDataLst>
          </p:nvPr>
        </p:nvSpPr>
        <p:spPr>
          <a:xfrm>
            <a:off x="97028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2" name="Rectangle 181">
            <a:extLst>
              <a:ext uri="{FF2B5EF4-FFF2-40B4-BE49-F238E27FC236}">
                <a16:creationId xmlns:a16="http://schemas.microsoft.com/office/drawing/2014/main" id="{B8CFA8F9-D45C-D84C-9793-162836CDD9CE}"/>
              </a:ext>
            </a:extLst>
          </p:cNvPr>
          <p:cNvSpPr/>
          <p:nvPr>
            <p:custDataLst>
              <p:tags r:id="rId181"/>
            </p:custDataLst>
          </p:nvPr>
        </p:nvSpPr>
        <p:spPr>
          <a:xfrm>
            <a:off x="97917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3" name="Rectangle 182">
            <a:extLst>
              <a:ext uri="{FF2B5EF4-FFF2-40B4-BE49-F238E27FC236}">
                <a16:creationId xmlns:a16="http://schemas.microsoft.com/office/drawing/2014/main" id="{48F2AEBD-0AEF-D541-9BF6-3C0518053044}"/>
              </a:ext>
            </a:extLst>
          </p:cNvPr>
          <p:cNvSpPr/>
          <p:nvPr>
            <p:custDataLst>
              <p:tags r:id="rId182"/>
            </p:custDataLst>
          </p:nvPr>
        </p:nvSpPr>
        <p:spPr>
          <a:xfrm>
            <a:off x="98806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4" name="Rectangle 183">
            <a:extLst>
              <a:ext uri="{FF2B5EF4-FFF2-40B4-BE49-F238E27FC236}">
                <a16:creationId xmlns:a16="http://schemas.microsoft.com/office/drawing/2014/main" id="{6EAB3C6D-6802-CA42-9BF4-D3CD09017C24}"/>
              </a:ext>
            </a:extLst>
          </p:cNvPr>
          <p:cNvSpPr/>
          <p:nvPr>
            <p:custDataLst>
              <p:tags r:id="rId183"/>
            </p:custDataLst>
          </p:nvPr>
        </p:nvSpPr>
        <p:spPr>
          <a:xfrm>
            <a:off x="99695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5" name="Rectangle 184">
            <a:extLst>
              <a:ext uri="{FF2B5EF4-FFF2-40B4-BE49-F238E27FC236}">
                <a16:creationId xmlns:a16="http://schemas.microsoft.com/office/drawing/2014/main" id="{7B3027A1-8078-8A49-BEC3-5EC7590D9393}"/>
              </a:ext>
            </a:extLst>
          </p:cNvPr>
          <p:cNvSpPr/>
          <p:nvPr>
            <p:custDataLst>
              <p:tags r:id="rId184"/>
            </p:custDataLst>
          </p:nvPr>
        </p:nvSpPr>
        <p:spPr>
          <a:xfrm>
            <a:off x="101473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6" name="Rectangle 185">
            <a:extLst>
              <a:ext uri="{FF2B5EF4-FFF2-40B4-BE49-F238E27FC236}">
                <a16:creationId xmlns:a16="http://schemas.microsoft.com/office/drawing/2014/main" id="{1474385C-324D-9B4F-9019-E89B3A3B1AC7}"/>
              </a:ext>
            </a:extLst>
          </p:cNvPr>
          <p:cNvSpPr/>
          <p:nvPr>
            <p:custDataLst>
              <p:tags r:id="rId185"/>
            </p:custDataLst>
          </p:nvPr>
        </p:nvSpPr>
        <p:spPr>
          <a:xfrm>
            <a:off x="104140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7" name="Rectangle 186">
            <a:extLst>
              <a:ext uri="{FF2B5EF4-FFF2-40B4-BE49-F238E27FC236}">
                <a16:creationId xmlns:a16="http://schemas.microsoft.com/office/drawing/2014/main" id="{5A4E9E4E-C7B8-7342-AE0A-102584A27EF2}"/>
              </a:ext>
            </a:extLst>
          </p:cNvPr>
          <p:cNvSpPr/>
          <p:nvPr>
            <p:custDataLst>
              <p:tags r:id="rId186"/>
            </p:custDataLst>
          </p:nvPr>
        </p:nvSpPr>
        <p:spPr>
          <a:xfrm>
            <a:off x="105918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8" name="Rectangle 187">
            <a:extLst>
              <a:ext uri="{FF2B5EF4-FFF2-40B4-BE49-F238E27FC236}">
                <a16:creationId xmlns:a16="http://schemas.microsoft.com/office/drawing/2014/main" id="{71F46313-6448-CF42-97D1-85EDDF234A50}"/>
              </a:ext>
            </a:extLst>
          </p:cNvPr>
          <p:cNvSpPr/>
          <p:nvPr>
            <p:custDataLst>
              <p:tags r:id="rId187"/>
            </p:custDataLst>
          </p:nvPr>
        </p:nvSpPr>
        <p:spPr>
          <a:xfrm>
            <a:off x="106807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9" name="Rectangle 188">
            <a:extLst>
              <a:ext uri="{FF2B5EF4-FFF2-40B4-BE49-F238E27FC236}">
                <a16:creationId xmlns:a16="http://schemas.microsoft.com/office/drawing/2014/main" id="{9F3ADDE1-F1AB-BF4F-98E8-3F3BDBF3D6FE}"/>
              </a:ext>
            </a:extLst>
          </p:cNvPr>
          <p:cNvSpPr/>
          <p:nvPr>
            <p:custDataLst>
              <p:tags r:id="rId188"/>
            </p:custDataLst>
          </p:nvPr>
        </p:nvSpPr>
        <p:spPr>
          <a:xfrm>
            <a:off x="81915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0" name="Rectangle 189">
            <a:extLst>
              <a:ext uri="{FF2B5EF4-FFF2-40B4-BE49-F238E27FC236}">
                <a16:creationId xmlns:a16="http://schemas.microsoft.com/office/drawing/2014/main" id="{E397A3BF-CD63-7A45-A295-07236D8D9211}"/>
              </a:ext>
            </a:extLst>
          </p:cNvPr>
          <p:cNvSpPr/>
          <p:nvPr>
            <p:custDataLst>
              <p:tags r:id="rId189"/>
            </p:custDataLst>
          </p:nvPr>
        </p:nvSpPr>
        <p:spPr>
          <a:xfrm>
            <a:off x="82804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1" name="Rectangle 190">
            <a:extLst>
              <a:ext uri="{FF2B5EF4-FFF2-40B4-BE49-F238E27FC236}">
                <a16:creationId xmlns:a16="http://schemas.microsoft.com/office/drawing/2014/main" id="{C85F9674-97CE-5F45-AAFE-E1B67B2A33E8}"/>
              </a:ext>
            </a:extLst>
          </p:cNvPr>
          <p:cNvSpPr/>
          <p:nvPr>
            <p:custDataLst>
              <p:tags r:id="rId190"/>
            </p:custDataLst>
          </p:nvPr>
        </p:nvSpPr>
        <p:spPr>
          <a:xfrm>
            <a:off x="84582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2" name="Rectangle 191">
            <a:extLst>
              <a:ext uri="{FF2B5EF4-FFF2-40B4-BE49-F238E27FC236}">
                <a16:creationId xmlns:a16="http://schemas.microsoft.com/office/drawing/2014/main" id="{26716E65-07C7-C345-B905-6E8D25DE742B}"/>
              </a:ext>
            </a:extLst>
          </p:cNvPr>
          <p:cNvSpPr/>
          <p:nvPr>
            <p:custDataLst>
              <p:tags r:id="rId191"/>
            </p:custDataLst>
          </p:nvPr>
        </p:nvSpPr>
        <p:spPr>
          <a:xfrm>
            <a:off x="86360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3" name="Rectangle 192">
            <a:extLst>
              <a:ext uri="{FF2B5EF4-FFF2-40B4-BE49-F238E27FC236}">
                <a16:creationId xmlns:a16="http://schemas.microsoft.com/office/drawing/2014/main" id="{DF83FA00-EDE8-7A4C-8037-1E566EE26BDA}"/>
              </a:ext>
            </a:extLst>
          </p:cNvPr>
          <p:cNvSpPr/>
          <p:nvPr>
            <p:custDataLst>
              <p:tags r:id="rId192"/>
            </p:custDataLst>
          </p:nvPr>
        </p:nvSpPr>
        <p:spPr>
          <a:xfrm>
            <a:off x="88138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4" name="Rectangle 193">
            <a:extLst>
              <a:ext uri="{FF2B5EF4-FFF2-40B4-BE49-F238E27FC236}">
                <a16:creationId xmlns:a16="http://schemas.microsoft.com/office/drawing/2014/main" id="{BA9CA4CC-2552-4640-9F22-864AC784B952}"/>
              </a:ext>
            </a:extLst>
          </p:cNvPr>
          <p:cNvSpPr/>
          <p:nvPr>
            <p:custDataLst>
              <p:tags r:id="rId193"/>
            </p:custDataLst>
          </p:nvPr>
        </p:nvSpPr>
        <p:spPr>
          <a:xfrm>
            <a:off x="89027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5" name="Rectangle 194">
            <a:extLst>
              <a:ext uri="{FF2B5EF4-FFF2-40B4-BE49-F238E27FC236}">
                <a16:creationId xmlns:a16="http://schemas.microsoft.com/office/drawing/2014/main" id="{3F9411E8-C76E-A844-968F-ADAC513BE395}"/>
              </a:ext>
            </a:extLst>
          </p:cNvPr>
          <p:cNvSpPr/>
          <p:nvPr>
            <p:custDataLst>
              <p:tags r:id="rId194"/>
            </p:custDataLst>
          </p:nvPr>
        </p:nvSpPr>
        <p:spPr>
          <a:xfrm>
            <a:off x="89916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6" name="Rectangle 195">
            <a:extLst>
              <a:ext uri="{FF2B5EF4-FFF2-40B4-BE49-F238E27FC236}">
                <a16:creationId xmlns:a16="http://schemas.microsoft.com/office/drawing/2014/main" id="{A456C9EC-CE40-E848-8201-030AFD3B9781}"/>
              </a:ext>
            </a:extLst>
          </p:cNvPr>
          <p:cNvSpPr/>
          <p:nvPr>
            <p:custDataLst>
              <p:tags r:id="rId195"/>
            </p:custDataLst>
          </p:nvPr>
        </p:nvSpPr>
        <p:spPr>
          <a:xfrm>
            <a:off x="90805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7" name="Rectangle 196">
            <a:extLst>
              <a:ext uri="{FF2B5EF4-FFF2-40B4-BE49-F238E27FC236}">
                <a16:creationId xmlns:a16="http://schemas.microsoft.com/office/drawing/2014/main" id="{AA3ECE3D-0F45-5C49-8437-B47478F88C21}"/>
              </a:ext>
            </a:extLst>
          </p:cNvPr>
          <p:cNvSpPr/>
          <p:nvPr>
            <p:custDataLst>
              <p:tags r:id="rId196"/>
            </p:custDataLst>
          </p:nvPr>
        </p:nvSpPr>
        <p:spPr>
          <a:xfrm>
            <a:off x="91694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8" name="Rectangle 197">
            <a:extLst>
              <a:ext uri="{FF2B5EF4-FFF2-40B4-BE49-F238E27FC236}">
                <a16:creationId xmlns:a16="http://schemas.microsoft.com/office/drawing/2014/main" id="{60F3E645-B7FD-2247-8E1F-EDB8FF5AC5B1}"/>
              </a:ext>
            </a:extLst>
          </p:cNvPr>
          <p:cNvSpPr/>
          <p:nvPr>
            <p:custDataLst>
              <p:tags r:id="rId197"/>
            </p:custDataLst>
          </p:nvPr>
        </p:nvSpPr>
        <p:spPr>
          <a:xfrm>
            <a:off x="92583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9" name="Rectangle 198">
            <a:extLst>
              <a:ext uri="{FF2B5EF4-FFF2-40B4-BE49-F238E27FC236}">
                <a16:creationId xmlns:a16="http://schemas.microsoft.com/office/drawing/2014/main" id="{638D60DA-768C-3841-8F17-7D099AF5FEB6}"/>
              </a:ext>
            </a:extLst>
          </p:cNvPr>
          <p:cNvSpPr/>
          <p:nvPr>
            <p:custDataLst>
              <p:tags r:id="rId198"/>
            </p:custDataLst>
          </p:nvPr>
        </p:nvSpPr>
        <p:spPr>
          <a:xfrm>
            <a:off x="93472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0" name="Rectangle 199">
            <a:extLst>
              <a:ext uri="{FF2B5EF4-FFF2-40B4-BE49-F238E27FC236}">
                <a16:creationId xmlns:a16="http://schemas.microsoft.com/office/drawing/2014/main" id="{C9F1AF94-FE0B-6545-9E74-412E772077C6}"/>
              </a:ext>
            </a:extLst>
          </p:cNvPr>
          <p:cNvSpPr/>
          <p:nvPr>
            <p:custDataLst>
              <p:tags r:id="rId199"/>
            </p:custDataLst>
          </p:nvPr>
        </p:nvSpPr>
        <p:spPr>
          <a:xfrm>
            <a:off x="95250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1" name="Rectangle 200">
            <a:extLst>
              <a:ext uri="{FF2B5EF4-FFF2-40B4-BE49-F238E27FC236}">
                <a16:creationId xmlns:a16="http://schemas.microsoft.com/office/drawing/2014/main" id="{4AF06A66-1547-F945-9B60-04CDA7E0E796}"/>
              </a:ext>
            </a:extLst>
          </p:cNvPr>
          <p:cNvSpPr/>
          <p:nvPr>
            <p:custDataLst>
              <p:tags r:id="rId200"/>
            </p:custDataLst>
          </p:nvPr>
        </p:nvSpPr>
        <p:spPr>
          <a:xfrm>
            <a:off x="96139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2" name="Rectangle 201">
            <a:extLst>
              <a:ext uri="{FF2B5EF4-FFF2-40B4-BE49-F238E27FC236}">
                <a16:creationId xmlns:a16="http://schemas.microsoft.com/office/drawing/2014/main" id="{1A1AE823-5062-3441-9940-073BF121897E}"/>
              </a:ext>
            </a:extLst>
          </p:cNvPr>
          <p:cNvSpPr/>
          <p:nvPr>
            <p:custDataLst>
              <p:tags r:id="rId201"/>
            </p:custDataLst>
          </p:nvPr>
        </p:nvSpPr>
        <p:spPr>
          <a:xfrm>
            <a:off x="97917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3" name="Rectangle 202">
            <a:extLst>
              <a:ext uri="{FF2B5EF4-FFF2-40B4-BE49-F238E27FC236}">
                <a16:creationId xmlns:a16="http://schemas.microsoft.com/office/drawing/2014/main" id="{927C3B19-5D7C-E04A-8724-ED015D5B2B0E}"/>
              </a:ext>
            </a:extLst>
          </p:cNvPr>
          <p:cNvSpPr/>
          <p:nvPr>
            <p:custDataLst>
              <p:tags r:id="rId202"/>
            </p:custDataLst>
          </p:nvPr>
        </p:nvSpPr>
        <p:spPr>
          <a:xfrm>
            <a:off x="100584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4" name="Rectangle 203">
            <a:extLst>
              <a:ext uri="{FF2B5EF4-FFF2-40B4-BE49-F238E27FC236}">
                <a16:creationId xmlns:a16="http://schemas.microsoft.com/office/drawing/2014/main" id="{4B51BA52-EC2A-9C41-AA51-A1177CE617F0}"/>
              </a:ext>
            </a:extLst>
          </p:cNvPr>
          <p:cNvSpPr/>
          <p:nvPr>
            <p:custDataLst>
              <p:tags r:id="rId203"/>
            </p:custDataLst>
          </p:nvPr>
        </p:nvSpPr>
        <p:spPr>
          <a:xfrm>
            <a:off x="101473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5" name="Rectangle 204">
            <a:extLst>
              <a:ext uri="{FF2B5EF4-FFF2-40B4-BE49-F238E27FC236}">
                <a16:creationId xmlns:a16="http://schemas.microsoft.com/office/drawing/2014/main" id="{C706CE79-F5A2-0B44-B1C0-09F2604286D6}"/>
              </a:ext>
            </a:extLst>
          </p:cNvPr>
          <p:cNvSpPr/>
          <p:nvPr>
            <p:custDataLst>
              <p:tags r:id="rId204"/>
            </p:custDataLst>
          </p:nvPr>
        </p:nvSpPr>
        <p:spPr>
          <a:xfrm>
            <a:off x="104140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6" name="Rectangle 205">
            <a:extLst>
              <a:ext uri="{FF2B5EF4-FFF2-40B4-BE49-F238E27FC236}">
                <a16:creationId xmlns:a16="http://schemas.microsoft.com/office/drawing/2014/main" id="{B124E09C-2F17-BC40-BA4D-844CB1858D39}"/>
              </a:ext>
            </a:extLst>
          </p:cNvPr>
          <p:cNvSpPr/>
          <p:nvPr>
            <p:custDataLst>
              <p:tags r:id="rId205"/>
            </p:custDataLst>
          </p:nvPr>
        </p:nvSpPr>
        <p:spPr>
          <a:xfrm>
            <a:off x="106807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7" name="Rectangle 206">
            <a:extLst>
              <a:ext uri="{FF2B5EF4-FFF2-40B4-BE49-F238E27FC236}">
                <a16:creationId xmlns:a16="http://schemas.microsoft.com/office/drawing/2014/main" id="{5C9E0B79-49B8-D541-8146-10C249ED0EC7}"/>
              </a:ext>
            </a:extLst>
          </p:cNvPr>
          <p:cNvSpPr/>
          <p:nvPr>
            <p:custDataLst>
              <p:tags r:id="rId206"/>
            </p:custDataLst>
          </p:nvPr>
        </p:nvSpPr>
        <p:spPr>
          <a:xfrm>
            <a:off x="81915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8" name="Rectangle 207">
            <a:extLst>
              <a:ext uri="{FF2B5EF4-FFF2-40B4-BE49-F238E27FC236}">
                <a16:creationId xmlns:a16="http://schemas.microsoft.com/office/drawing/2014/main" id="{CCF8252C-D819-F74E-8A19-18DFDCD346DF}"/>
              </a:ext>
            </a:extLst>
          </p:cNvPr>
          <p:cNvSpPr/>
          <p:nvPr>
            <p:custDataLst>
              <p:tags r:id="rId207"/>
            </p:custDataLst>
          </p:nvPr>
        </p:nvSpPr>
        <p:spPr>
          <a:xfrm>
            <a:off x="85471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9" name="Rectangle 208">
            <a:extLst>
              <a:ext uri="{FF2B5EF4-FFF2-40B4-BE49-F238E27FC236}">
                <a16:creationId xmlns:a16="http://schemas.microsoft.com/office/drawing/2014/main" id="{46775410-CB6B-D345-B61C-72E6D6AE2B06}"/>
              </a:ext>
            </a:extLst>
          </p:cNvPr>
          <p:cNvSpPr/>
          <p:nvPr>
            <p:custDataLst>
              <p:tags r:id="rId208"/>
            </p:custDataLst>
          </p:nvPr>
        </p:nvSpPr>
        <p:spPr>
          <a:xfrm>
            <a:off x="86360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0" name="Rectangle 209">
            <a:extLst>
              <a:ext uri="{FF2B5EF4-FFF2-40B4-BE49-F238E27FC236}">
                <a16:creationId xmlns:a16="http://schemas.microsoft.com/office/drawing/2014/main" id="{C87FB83E-9A22-FA4F-9CDF-BE686A66B878}"/>
              </a:ext>
            </a:extLst>
          </p:cNvPr>
          <p:cNvSpPr/>
          <p:nvPr>
            <p:custDataLst>
              <p:tags r:id="rId209"/>
            </p:custDataLst>
          </p:nvPr>
        </p:nvSpPr>
        <p:spPr>
          <a:xfrm>
            <a:off x="87249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1" name="Rectangle 210">
            <a:extLst>
              <a:ext uri="{FF2B5EF4-FFF2-40B4-BE49-F238E27FC236}">
                <a16:creationId xmlns:a16="http://schemas.microsoft.com/office/drawing/2014/main" id="{76515BF0-AA5D-4D45-B9E0-DF90CBCDDA1D}"/>
              </a:ext>
            </a:extLst>
          </p:cNvPr>
          <p:cNvSpPr/>
          <p:nvPr>
            <p:custDataLst>
              <p:tags r:id="rId210"/>
            </p:custDataLst>
          </p:nvPr>
        </p:nvSpPr>
        <p:spPr>
          <a:xfrm>
            <a:off x="88138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2" name="Rectangle 211">
            <a:extLst>
              <a:ext uri="{FF2B5EF4-FFF2-40B4-BE49-F238E27FC236}">
                <a16:creationId xmlns:a16="http://schemas.microsoft.com/office/drawing/2014/main" id="{79684B24-F48D-2D45-B6D0-B3C0F553A234}"/>
              </a:ext>
            </a:extLst>
          </p:cNvPr>
          <p:cNvSpPr/>
          <p:nvPr>
            <p:custDataLst>
              <p:tags r:id="rId211"/>
            </p:custDataLst>
          </p:nvPr>
        </p:nvSpPr>
        <p:spPr>
          <a:xfrm>
            <a:off x="89027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3" name="Rectangle 212">
            <a:extLst>
              <a:ext uri="{FF2B5EF4-FFF2-40B4-BE49-F238E27FC236}">
                <a16:creationId xmlns:a16="http://schemas.microsoft.com/office/drawing/2014/main" id="{87946A33-1040-694C-A55B-BA111FEAF3F2}"/>
              </a:ext>
            </a:extLst>
          </p:cNvPr>
          <p:cNvSpPr/>
          <p:nvPr>
            <p:custDataLst>
              <p:tags r:id="rId212"/>
            </p:custDataLst>
          </p:nvPr>
        </p:nvSpPr>
        <p:spPr>
          <a:xfrm>
            <a:off x="89916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4" name="Rectangle 213">
            <a:extLst>
              <a:ext uri="{FF2B5EF4-FFF2-40B4-BE49-F238E27FC236}">
                <a16:creationId xmlns:a16="http://schemas.microsoft.com/office/drawing/2014/main" id="{776E873C-282B-6141-A047-84AD37EFA403}"/>
              </a:ext>
            </a:extLst>
          </p:cNvPr>
          <p:cNvSpPr/>
          <p:nvPr>
            <p:custDataLst>
              <p:tags r:id="rId213"/>
            </p:custDataLst>
          </p:nvPr>
        </p:nvSpPr>
        <p:spPr>
          <a:xfrm>
            <a:off x="91694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5" name="Rectangle 214">
            <a:extLst>
              <a:ext uri="{FF2B5EF4-FFF2-40B4-BE49-F238E27FC236}">
                <a16:creationId xmlns:a16="http://schemas.microsoft.com/office/drawing/2014/main" id="{BD1E2BCC-D557-8A42-A737-F507E8FE63AB}"/>
              </a:ext>
            </a:extLst>
          </p:cNvPr>
          <p:cNvSpPr/>
          <p:nvPr>
            <p:custDataLst>
              <p:tags r:id="rId214"/>
            </p:custDataLst>
          </p:nvPr>
        </p:nvSpPr>
        <p:spPr>
          <a:xfrm>
            <a:off x="92583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6" name="Rectangle 215">
            <a:extLst>
              <a:ext uri="{FF2B5EF4-FFF2-40B4-BE49-F238E27FC236}">
                <a16:creationId xmlns:a16="http://schemas.microsoft.com/office/drawing/2014/main" id="{28A07605-9D70-0D49-8699-2E911225144C}"/>
              </a:ext>
            </a:extLst>
          </p:cNvPr>
          <p:cNvSpPr/>
          <p:nvPr>
            <p:custDataLst>
              <p:tags r:id="rId215"/>
            </p:custDataLst>
          </p:nvPr>
        </p:nvSpPr>
        <p:spPr>
          <a:xfrm>
            <a:off x="94361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7" name="Rectangle 216">
            <a:extLst>
              <a:ext uri="{FF2B5EF4-FFF2-40B4-BE49-F238E27FC236}">
                <a16:creationId xmlns:a16="http://schemas.microsoft.com/office/drawing/2014/main" id="{6E473013-E7E9-7041-ACB1-BA703816CDE8}"/>
              </a:ext>
            </a:extLst>
          </p:cNvPr>
          <p:cNvSpPr/>
          <p:nvPr>
            <p:custDataLst>
              <p:tags r:id="rId216"/>
            </p:custDataLst>
          </p:nvPr>
        </p:nvSpPr>
        <p:spPr>
          <a:xfrm>
            <a:off x="95250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8" name="Rectangle 217">
            <a:extLst>
              <a:ext uri="{FF2B5EF4-FFF2-40B4-BE49-F238E27FC236}">
                <a16:creationId xmlns:a16="http://schemas.microsoft.com/office/drawing/2014/main" id="{B4262AB8-6951-7743-8D55-6EB577B70592}"/>
              </a:ext>
            </a:extLst>
          </p:cNvPr>
          <p:cNvSpPr/>
          <p:nvPr>
            <p:custDataLst>
              <p:tags r:id="rId217"/>
            </p:custDataLst>
          </p:nvPr>
        </p:nvSpPr>
        <p:spPr>
          <a:xfrm>
            <a:off x="96139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9" name="Rectangle 218">
            <a:extLst>
              <a:ext uri="{FF2B5EF4-FFF2-40B4-BE49-F238E27FC236}">
                <a16:creationId xmlns:a16="http://schemas.microsoft.com/office/drawing/2014/main" id="{B1641076-E65D-D741-AE5A-340144656404}"/>
              </a:ext>
            </a:extLst>
          </p:cNvPr>
          <p:cNvSpPr/>
          <p:nvPr>
            <p:custDataLst>
              <p:tags r:id="rId218"/>
            </p:custDataLst>
          </p:nvPr>
        </p:nvSpPr>
        <p:spPr>
          <a:xfrm>
            <a:off x="97917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0" name="Rectangle 219">
            <a:extLst>
              <a:ext uri="{FF2B5EF4-FFF2-40B4-BE49-F238E27FC236}">
                <a16:creationId xmlns:a16="http://schemas.microsoft.com/office/drawing/2014/main" id="{E79AA19D-D255-F541-B226-2F900218855C}"/>
              </a:ext>
            </a:extLst>
          </p:cNvPr>
          <p:cNvSpPr/>
          <p:nvPr>
            <p:custDataLst>
              <p:tags r:id="rId219"/>
            </p:custDataLst>
          </p:nvPr>
        </p:nvSpPr>
        <p:spPr>
          <a:xfrm>
            <a:off x="100584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1" name="Rectangle 220">
            <a:extLst>
              <a:ext uri="{FF2B5EF4-FFF2-40B4-BE49-F238E27FC236}">
                <a16:creationId xmlns:a16="http://schemas.microsoft.com/office/drawing/2014/main" id="{F7C2E587-CCDE-954B-B607-DF4704184454}"/>
              </a:ext>
            </a:extLst>
          </p:cNvPr>
          <p:cNvSpPr/>
          <p:nvPr>
            <p:custDataLst>
              <p:tags r:id="rId220"/>
            </p:custDataLst>
          </p:nvPr>
        </p:nvSpPr>
        <p:spPr>
          <a:xfrm>
            <a:off x="104140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2" name="Rectangle 221">
            <a:extLst>
              <a:ext uri="{FF2B5EF4-FFF2-40B4-BE49-F238E27FC236}">
                <a16:creationId xmlns:a16="http://schemas.microsoft.com/office/drawing/2014/main" id="{06A29F3D-4D40-9248-98DE-870B9C257FED}"/>
              </a:ext>
            </a:extLst>
          </p:cNvPr>
          <p:cNvSpPr/>
          <p:nvPr>
            <p:custDataLst>
              <p:tags r:id="rId221"/>
            </p:custDataLst>
          </p:nvPr>
        </p:nvSpPr>
        <p:spPr>
          <a:xfrm>
            <a:off x="105918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3" name="Rectangle 222">
            <a:extLst>
              <a:ext uri="{FF2B5EF4-FFF2-40B4-BE49-F238E27FC236}">
                <a16:creationId xmlns:a16="http://schemas.microsoft.com/office/drawing/2014/main" id="{EF8E989D-7397-984F-8BF9-60FB34824406}"/>
              </a:ext>
            </a:extLst>
          </p:cNvPr>
          <p:cNvSpPr/>
          <p:nvPr>
            <p:custDataLst>
              <p:tags r:id="rId222"/>
            </p:custDataLst>
          </p:nvPr>
        </p:nvSpPr>
        <p:spPr>
          <a:xfrm>
            <a:off x="106807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4" name="Rectangle 223">
            <a:extLst>
              <a:ext uri="{FF2B5EF4-FFF2-40B4-BE49-F238E27FC236}">
                <a16:creationId xmlns:a16="http://schemas.microsoft.com/office/drawing/2014/main" id="{EAF5CBCA-CB26-0C46-999F-A5C736C156FA}"/>
              </a:ext>
            </a:extLst>
          </p:cNvPr>
          <p:cNvSpPr/>
          <p:nvPr>
            <p:custDataLst>
              <p:tags r:id="rId223"/>
            </p:custDataLst>
          </p:nvPr>
        </p:nvSpPr>
        <p:spPr>
          <a:xfrm>
            <a:off x="81915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5" name="Rectangle 224">
            <a:extLst>
              <a:ext uri="{FF2B5EF4-FFF2-40B4-BE49-F238E27FC236}">
                <a16:creationId xmlns:a16="http://schemas.microsoft.com/office/drawing/2014/main" id="{8AB9E124-2CD6-0245-AC62-D81BAE77D5BD}"/>
              </a:ext>
            </a:extLst>
          </p:cNvPr>
          <p:cNvSpPr/>
          <p:nvPr>
            <p:custDataLst>
              <p:tags r:id="rId224"/>
            </p:custDataLst>
          </p:nvPr>
        </p:nvSpPr>
        <p:spPr>
          <a:xfrm>
            <a:off x="83693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6" name="Rectangle 225">
            <a:extLst>
              <a:ext uri="{FF2B5EF4-FFF2-40B4-BE49-F238E27FC236}">
                <a16:creationId xmlns:a16="http://schemas.microsoft.com/office/drawing/2014/main" id="{3D1D36F9-E390-474D-93C1-3583B92D2B2D}"/>
              </a:ext>
            </a:extLst>
          </p:cNvPr>
          <p:cNvSpPr/>
          <p:nvPr>
            <p:custDataLst>
              <p:tags r:id="rId225"/>
            </p:custDataLst>
          </p:nvPr>
        </p:nvSpPr>
        <p:spPr>
          <a:xfrm>
            <a:off x="88138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7" name="Rectangle 226">
            <a:extLst>
              <a:ext uri="{FF2B5EF4-FFF2-40B4-BE49-F238E27FC236}">
                <a16:creationId xmlns:a16="http://schemas.microsoft.com/office/drawing/2014/main" id="{2C6F5C3B-7BEB-1143-AA5A-FDA663A2054A}"/>
              </a:ext>
            </a:extLst>
          </p:cNvPr>
          <p:cNvSpPr/>
          <p:nvPr>
            <p:custDataLst>
              <p:tags r:id="rId226"/>
            </p:custDataLst>
          </p:nvPr>
        </p:nvSpPr>
        <p:spPr>
          <a:xfrm>
            <a:off x="89916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8" name="Rectangle 227">
            <a:extLst>
              <a:ext uri="{FF2B5EF4-FFF2-40B4-BE49-F238E27FC236}">
                <a16:creationId xmlns:a16="http://schemas.microsoft.com/office/drawing/2014/main" id="{58B5E383-1797-DF4E-A986-8B6981072034}"/>
              </a:ext>
            </a:extLst>
          </p:cNvPr>
          <p:cNvSpPr/>
          <p:nvPr>
            <p:custDataLst>
              <p:tags r:id="rId227"/>
            </p:custDataLst>
          </p:nvPr>
        </p:nvSpPr>
        <p:spPr>
          <a:xfrm>
            <a:off x="91694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9" name="Rectangle 228">
            <a:extLst>
              <a:ext uri="{FF2B5EF4-FFF2-40B4-BE49-F238E27FC236}">
                <a16:creationId xmlns:a16="http://schemas.microsoft.com/office/drawing/2014/main" id="{E1928A96-C287-354E-9922-FCAFECA10A26}"/>
              </a:ext>
            </a:extLst>
          </p:cNvPr>
          <p:cNvSpPr/>
          <p:nvPr>
            <p:custDataLst>
              <p:tags r:id="rId228"/>
            </p:custDataLst>
          </p:nvPr>
        </p:nvSpPr>
        <p:spPr>
          <a:xfrm>
            <a:off x="92583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0" name="Rectangle 229">
            <a:extLst>
              <a:ext uri="{FF2B5EF4-FFF2-40B4-BE49-F238E27FC236}">
                <a16:creationId xmlns:a16="http://schemas.microsoft.com/office/drawing/2014/main" id="{8D7C0EB5-A285-594A-8229-90E28E01310D}"/>
              </a:ext>
            </a:extLst>
          </p:cNvPr>
          <p:cNvSpPr/>
          <p:nvPr>
            <p:custDataLst>
              <p:tags r:id="rId229"/>
            </p:custDataLst>
          </p:nvPr>
        </p:nvSpPr>
        <p:spPr>
          <a:xfrm>
            <a:off x="93472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1" name="Rectangle 230">
            <a:extLst>
              <a:ext uri="{FF2B5EF4-FFF2-40B4-BE49-F238E27FC236}">
                <a16:creationId xmlns:a16="http://schemas.microsoft.com/office/drawing/2014/main" id="{ADE1E9EC-C742-0C4C-A114-FDFFADAE0158}"/>
              </a:ext>
            </a:extLst>
          </p:cNvPr>
          <p:cNvSpPr/>
          <p:nvPr>
            <p:custDataLst>
              <p:tags r:id="rId230"/>
            </p:custDataLst>
          </p:nvPr>
        </p:nvSpPr>
        <p:spPr>
          <a:xfrm>
            <a:off x="94361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2" name="Rectangle 231">
            <a:extLst>
              <a:ext uri="{FF2B5EF4-FFF2-40B4-BE49-F238E27FC236}">
                <a16:creationId xmlns:a16="http://schemas.microsoft.com/office/drawing/2014/main" id="{C961038E-1A57-EE43-866C-01E99B591055}"/>
              </a:ext>
            </a:extLst>
          </p:cNvPr>
          <p:cNvSpPr/>
          <p:nvPr>
            <p:custDataLst>
              <p:tags r:id="rId231"/>
            </p:custDataLst>
          </p:nvPr>
        </p:nvSpPr>
        <p:spPr>
          <a:xfrm>
            <a:off x="96139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3" name="Rectangle 232">
            <a:extLst>
              <a:ext uri="{FF2B5EF4-FFF2-40B4-BE49-F238E27FC236}">
                <a16:creationId xmlns:a16="http://schemas.microsoft.com/office/drawing/2014/main" id="{FBACFF90-092E-8742-925D-01F035B88C46}"/>
              </a:ext>
            </a:extLst>
          </p:cNvPr>
          <p:cNvSpPr/>
          <p:nvPr>
            <p:custDataLst>
              <p:tags r:id="rId232"/>
            </p:custDataLst>
          </p:nvPr>
        </p:nvSpPr>
        <p:spPr>
          <a:xfrm>
            <a:off x="97028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4" name="Rectangle 233">
            <a:extLst>
              <a:ext uri="{FF2B5EF4-FFF2-40B4-BE49-F238E27FC236}">
                <a16:creationId xmlns:a16="http://schemas.microsoft.com/office/drawing/2014/main" id="{B6C7B59E-38F4-194E-AA27-D3DA7F2C7C4F}"/>
              </a:ext>
            </a:extLst>
          </p:cNvPr>
          <p:cNvSpPr/>
          <p:nvPr>
            <p:custDataLst>
              <p:tags r:id="rId233"/>
            </p:custDataLst>
          </p:nvPr>
        </p:nvSpPr>
        <p:spPr>
          <a:xfrm>
            <a:off x="97917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5" name="Rectangle 234">
            <a:extLst>
              <a:ext uri="{FF2B5EF4-FFF2-40B4-BE49-F238E27FC236}">
                <a16:creationId xmlns:a16="http://schemas.microsoft.com/office/drawing/2014/main" id="{3F2AAFC3-B098-4644-9B72-D8A9E59C9108}"/>
              </a:ext>
            </a:extLst>
          </p:cNvPr>
          <p:cNvSpPr/>
          <p:nvPr>
            <p:custDataLst>
              <p:tags r:id="rId234"/>
            </p:custDataLst>
          </p:nvPr>
        </p:nvSpPr>
        <p:spPr>
          <a:xfrm>
            <a:off x="100584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6" name="Rectangle 235">
            <a:extLst>
              <a:ext uri="{FF2B5EF4-FFF2-40B4-BE49-F238E27FC236}">
                <a16:creationId xmlns:a16="http://schemas.microsoft.com/office/drawing/2014/main" id="{55B7B80F-61C4-1C40-87AB-DB49810F18C1}"/>
              </a:ext>
            </a:extLst>
          </p:cNvPr>
          <p:cNvSpPr/>
          <p:nvPr>
            <p:custDataLst>
              <p:tags r:id="rId235"/>
            </p:custDataLst>
          </p:nvPr>
        </p:nvSpPr>
        <p:spPr>
          <a:xfrm>
            <a:off x="101473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7" name="Rectangle 236">
            <a:extLst>
              <a:ext uri="{FF2B5EF4-FFF2-40B4-BE49-F238E27FC236}">
                <a16:creationId xmlns:a16="http://schemas.microsoft.com/office/drawing/2014/main" id="{2A255583-686D-214C-9879-E92CB771A1BB}"/>
              </a:ext>
            </a:extLst>
          </p:cNvPr>
          <p:cNvSpPr/>
          <p:nvPr>
            <p:custDataLst>
              <p:tags r:id="rId236"/>
            </p:custDataLst>
          </p:nvPr>
        </p:nvSpPr>
        <p:spPr>
          <a:xfrm>
            <a:off x="104140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8" name="Rectangle 237">
            <a:extLst>
              <a:ext uri="{FF2B5EF4-FFF2-40B4-BE49-F238E27FC236}">
                <a16:creationId xmlns:a16="http://schemas.microsoft.com/office/drawing/2014/main" id="{C0D72B4C-A78F-6644-9353-EA5303E90048}"/>
              </a:ext>
            </a:extLst>
          </p:cNvPr>
          <p:cNvSpPr/>
          <p:nvPr>
            <p:custDataLst>
              <p:tags r:id="rId237"/>
            </p:custDataLst>
          </p:nvPr>
        </p:nvSpPr>
        <p:spPr>
          <a:xfrm>
            <a:off x="105918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9" name="Rectangle 238">
            <a:extLst>
              <a:ext uri="{FF2B5EF4-FFF2-40B4-BE49-F238E27FC236}">
                <a16:creationId xmlns:a16="http://schemas.microsoft.com/office/drawing/2014/main" id="{129E2913-F2EC-D743-9077-9BB0984E1041}"/>
              </a:ext>
            </a:extLst>
          </p:cNvPr>
          <p:cNvSpPr/>
          <p:nvPr>
            <p:custDataLst>
              <p:tags r:id="rId238"/>
            </p:custDataLst>
          </p:nvPr>
        </p:nvSpPr>
        <p:spPr>
          <a:xfrm>
            <a:off x="82804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0" name="Rectangle 239">
            <a:extLst>
              <a:ext uri="{FF2B5EF4-FFF2-40B4-BE49-F238E27FC236}">
                <a16:creationId xmlns:a16="http://schemas.microsoft.com/office/drawing/2014/main" id="{9E37C3DA-2B1C-994B-AF60-233F38B93494}"/>
              </a:ext>
            </a:extLst>
          </p:cNvPr>
          <p:cNvSpPr/>
          <p:nvPr>
            <p:custDataLst>
              <p:tags r:id="rId239"/>
            </p:custDataLst>
          </p:nvPr>
        </p:nvSpPr>
        <p:spPr>
          <a:xfrm>
            <a:off x="85471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1" name="Rectangle 240">
            <a:extLst>
              <a:ext uri="{FF2B5EF4-FFF2-40B4-BE49-F238E27FC236}">
                <a16:creationId xmlns:a16="http://schemas.microsoft.com/office/drawing/2014/main" id="{2A6F6332-7DB8-0946-97F7-E9111A84B5DC}"/>
              </a:ext>
            </a:extLst>
          </p:cNvPr>
          <p:cNvSpPr/>
          <p:nvPr>
            <p:custDataLst>
              <p:tags r:id="rId240"/>
            </p:custDataLst>
          </p:nvPr>
        </p:nvSpPr>
        <p:spPr>
          <a:xfrm>
            <a:off x="87249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2" name="Rectangle 241">
            <a:extLst>
              <a:ext uri="{FF2B5EF4-FFF2-40B4-BE49-F238E27FC236}">
                <a16:creationId xmlns:a16="http://schemas.microsoft.com/office/drawing/2014/main" id="{4FFA693D-38E8-7A4C-A5D3-5BBB89B68BF0}"/>
              </a:ext>
            </a:extLst>
          </p:cNvPr>
          <p:cNvSpPr/>
          <p:nvPr>
            <p:custDataLst>
              <p:tags r:id="rId241"/>
            </p:custDataLst>
          </p:nvPr>
        </p:nvSpPr>
        <p:spPr>
          <a:xfrm>
            <a:off x="90805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3" name="Rectangle 242">
            <a:extLst>
              <a:ext uri="{FF2B5EF4-FFF2-40B4-BE49-F238E27FC236}">
                <a16:creationId xmlns:a16="http://schemas.microsoft.com/office/drawing/2014/main" id="{EFD879E0-DB23-8149-9B56-E705DDA1FD6C}"/>
              </a:ext>
            </a:extLst>
          </p:cNvPr>
          <p:cNvSpPr/>
          <p:nvPr>
            <p:custDataLst>
              <p:tags r:id="rId242"/>
            </p:custDataLst>
          </p:nvPr>
        </p:nvSpPr>
        <p:spPr>
          <a:xfrm>
            <a:off x="91694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4" name="Rectangle 243">
            <a:extLst>
              <a:ext uri="{FF2B5EF4-FFF2-40B4-BE49-F238E27FC236}">
                <a16:creationId xmlns:a16="http://schemas.microsoft.com/office/drawing/2014/main" id="{C5E908E0-1D2A-5B43-BD98-97990A257DD8}"/>
              </a:ext>
            </a:extLst>
          </p:cNvPr>
          <p:cNvSpPr/>
          <p:nvPr>
            <p:custDataLst>
              <p:tags r:id="rId243"/>
            </p:custDataLst>
          </p:nvPr>
        </p:nvSpPr>
        <p:spPr>
          <a:xfrm>
            <a:off x="92583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5" name="Rectangle 244">
            <a:extLst>
              <a:ext uri="{FF2B5EF4-FFF2-40B4-BE49-F238E27FC236}">
                <a16:creationId xmlns:a16="http://schemas.microsoft.com/office/drawing/2014/main" id="{FEBEC953-7D2D-BF4D-BD0C-658586FD3DDD}"/>
              </a:ext>
            </a:extLst>
          </p:cNvPr>
          <p:cNvSpPr/>
          <p:nvPr>
            <p:custDataLst>
              <p:tags r:id="rId244"/>
            </p:custDataLst>
          </p:nvPr>
        </p:nvSpPr>
        <p:spPr>
          <a:xfrm>
            <a:off x="94361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6" name="Rectangle 245">
            <a:extLst>
              <a:ext uri="{FF2B5EF4-FFF2-40B4-BE49-F238E27FC236}">
                <a16:creationId xmlns:a16="http://schemas.microsoft.com/office/drawing/2014/main" id="{7C54AC2B-BB38-C04C-9E99-8C4D6650D43A}"/>
              </a:ext>
            </a:extLst>
          </p:cNvPr>
          <p:cNvSpPr/>
          <p:nvPr>
            <p:custDataLst>
              <p:tags r:id="rId245"/>
            </p:custDataLst>
          </p:nvPr>
        </p:nvSpPr>
        <p:spPr>
          <a:xfrm>
            <a:off x="95250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7" name="Rectangle 246">
            <a:extLst>
              <a:ext uri="{FF2B5EF4-FFF2-40B4-BE49-F238E27FC236}">
                <a16:creationId xmlns:a16="http://schemas.microsoft.com/office/drawing/2014/main" id="{FF6BABA7-DA86-BD45-9413-AACE092BBE8E}"/>
              </a:ext>
            </a:extLst>
          </p:cNvPr>
          <p:cNvSpPr/>
          <p:nvPr>
            <p:custDataLst>
              <p:tags r:id="rId246"/>
            </p:custDataLst>
          </p:nvPr>
        </p:nvSpPr>
        <p:spPr>
          <a:xfrm>
            <a:off x="97917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8" name="Rectangle 247">
            <a:extLst>
              <a:ext uri="{FF2B5EF4-FFF2-40B4-BE49-F238E27FC236}">
                <a16:creationId xmlns:a16="http://schemas.microsoft.com/office/drawing/2014/main" id="{44B54E52-A142-4443-A393-BB8D9BBF3CB1}"/>
              </a:ext>
            </a:extLst>
          </p:cNvPr>
          <p:cNvSpPr/>
          <p:nvPr>
            <p:custDataLst>
              <p:tags r:id="rId247"/>
            </p:custDataLst>
          </p:nvPr>
        </p:nvSpPr>
        <p:spPr>
          <a:xfrm>
            <a:off x="99695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9" name="Rectangle 248">
            <a:extLst>
              <a:ext uri="{FF2B5EF4-FFF2-40B4-BE49-F238E27FC236}">
                <a16:creationId xmlns:a16="http://schemas.microsoft.com/office/drawing/2014/main" id="{F788C7C6-DE97-3B42-A698-2A364AA9D87B}"/>
              </a:ext>
            </a:extLst>
          </p:cNvPr>
          <p:cNvSpPr/>
          <p:nvPr>
            <p:custDataLst>
              <p:tags r:id="rId248"/>
            </p:custDataLst>
          </p:nvPr>
        </p:nvSpPr>
        <p:spPr>
          <a:xfrm>
            <a:off x="100584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0" name="Rectangle 249">
            <a:extLst>
              <a:ext uri="{FF2B5EF4-FFF2-40B4-BE49-F238E27FC236}">
                <a16:creationId xmlns:a16="http://schemas.microsoft.com/office/drawing/2014/main" id="{68F97CAB-D7CB-1A4D-922D-78F702A60D6B}"/>
              </a:ext>
            </a:extLst>
          </p:cNvPr>
          <p:cNvSpPr/>
          <p:nvPr>
            <p:custDataLst>
              <p:tags r:id="rId249"/>
            </p:custDataLst>
          </p:nvPr>
        </p:nvSpPr>
        <p:spPr>
          <a:xfrm>
            <a:off x="101473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1" name="Rectangle 250">
            <a:extLst>
              <a:ext uri="{FF2B5EF4-FFF2-40B4-BE49-F238E27FC236}">
                <a16:creationId xmlns:a16="http://schemas.microsoft.com/office/drawing/2014/main" id="{59E3CF2C-1AEC-1645-ADE1-2F586D65E232}"/>
              </a:ext>
            </a:extLst>
          </p:cNvPr>
          <p:cNvSpPr/>
          <p:nvPr>
            <p:custDataLst>
              <p:tags r:id="rId250"/>
            </p:custDataLst>
          </p:nvPr>
        </p:nvSpPr>
        <p:spPr>
          <a:xfrm>
            <a:off x="102362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2" name="Rectangle 251">
            <a:extLst>
              <a:ext uri="{FF2B5EF4-FFF2-40B4-BE49-F238E27FC236}">
                <a16:creationId xmlns:a16="http://schemas.microsoft.com/office/drawing/2014/main" id="{14B9C17D-9E03-4749-9FA0-349C07ECD6C7}"/>
              </a:ext>
            </a:extLst>
          </p:cNvPr>
          <p:cNvSpPr/>
          <p:nvPr>
            <p:custDataLst>
              <p:tags r:id="rId251"/>
            </p:custDataLst>
          </p:nvPr>
        </p:nvSpPr>
        <p:spPr>
          <a:xfrm>
            <a:off x="104140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3" name="Rectangle 252">
            <a:extLst>
              <a:ext uri="{FF2B5EF4-FFF2-40B4-BE49-F238E27FC236}">
                <a16:creationId xmlns:a16="http://schemas.microsoft.com/office/drawing/2014/main" id="{597E8BCA-2642-C346-80A9-A723CF9ECBE9}"/>
              </a:ext>
            </a:extLst>
          </p:cNvPr>
          <p:cNvSpPr/>
          <p:nvPr>
            <p:custDataLst>
              <p:tags r:id="rId252"/>
            </p:custDataLst>
          </p:nvPr>
        </p:nvSpPr>
        <p:spPr>
          <a:xfrm>
            <a:off x="105918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4" name="Rectangle 253">
            <a:extLst>
              <a:ext uri="{FF2B5EF4-FFF2-40B4-BE49-F238E27FC236}">
                <a16:creationId xmlns:a16="http://schemas.microsoft.com/office/drawing/2014/main" id="{8B162BAC-0F40-DB4A-9C0F-EB8F3FFB4072}"/>
              </a:ext>
            </a:extLst>
          </p:cNvPr>
          <p:cNvSpPr/>
          <p:nvPr>
            <p:custDataLst>
              <p:tags r:id="rId253"/>
            </p:custDataLst>
          </p:nvPr>
        </p:nvSpPr>
        <p:spPr>
          <a:xfrm>
            <a:off x="106807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5" name="Rectangle 254">
            <a:extLst>
              <a:ext uri="{FF2B5EF4-FFF2-40B4-BE49-F238E27FC236}">
                <a16:creationId xmlns:a16="http://schemas.microsoft.com/office/drawing/2014/main" id="{49B4F35C-A353-0441-AA26-0AC8F7A3F309}"/>
              </a:ext>
            </a:extLst>
          </p:cNvPr>
          <p:cNvSpPr/>
          <p:nvPr>
            <p:custDataLst>
              <p:tags r:id="rId254"/>
            </p:custDataLst>
          </p:nvPr>
        </p:nvSpPr>
        <p:spPr>
          <a:xfrm>
            <a:off x="83693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6" name="Rectangle 255">
            <a:extLst>
              <a:ext uri="{FF2B5EF4-FFF2-40B4-BE49-F238E27FC236}">
                <a16:creationId xmlns:a16="http://schemas.microsoft.com/office/drawing/2014/main" id="{3053C616-9F75-C749-B607-C85C11C6D29D}"/>
              </a:ext>
            </a:extLst>
          </p:cNvPr>
          <p:cNvSpPr/>
          <p:nvPr>
            <p:custDataLst>
              <p:tags r:id="rId255"/>
            </p:custDataLst>
          </p:nvPr>
        </p:nvSpPr>
        <p:spPr>
          <a:xfrm>
            <a:off x="84582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7" name="Rectangle 256">
            <a:extLst>
              <a:ext uri="{FF2B5EF4-FFF2-40B4-BE49-F238E27FC236}">
                <a16:creationId xmlns:a16="http://schemas.microsoft.com/office/drawing/2014/main" id="{33D7F8B5-061F-B64C-9E5A-D7047A762634}"/>
              </a:ext>
            </a:extLst>
          </p:cNvPr>
          <p:cNvSpPr/>
          <p:nvPr>
            <p:custDataLst>
              <p:tags r:id="rId256"/>
            </p:custDataLst>
          </p:nvPr>
        </p:nvSpPr>
        <p:spPr>
          <a:xfrm>
            <a:off x="88138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8" name="Rectangle 257">
            <a:extLst>
              <a:ext uri="{FF2B5EF4-FFF2-40B4-BE49-F238E27FC236}">
                <a16:creationId xmlns:a16="http://schemas.microsoft.com/office/drawing/2014/main" id="{D5F39C7B-E6F8-C54C-9C2B-1BA2DFF6A3CC}"/>
              </a:ext>
            </a:extLst>
          </p:cNvPr>
          <p:cNvSpPr/>
          <p:nvPr>
            <p:custDataLst>
              <p:tags r:id="rId257"/>
            </p:custDataLst>
          </p:nvPr>
        </p:nvSpPr>
        <p:spPr>
          <a:xfrm>
            <a:off x="89027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9" name="Rectangle 258">
            <a:extLst>
              <a:ext uri="{FF2B5EF4-FFF2-40B4-BE49-F238E27FC236}">
                <a16:creationId xmlns:a16="http://schemas.microsoft.com/office/drawing/2014/main" id="{28AE41BC-47CA-4548-B918-B40C3CCAC189}"/>
              </a:ext>
            </a:extLst>
          </p:cNvPr>
          <p:cNvSpPr/>
          <p:nvPr>
            <p:custDataLst>
              <p:tags r:id="rId258"/>
            </p:custDataLst>
          </p:nvPr>
        </p:nvSpPr>
        <p:spPr>
          <a:xfrm>
            <a:off x="89916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0" name="Rectangle 259">
            <a:extLst>
              <a:ext uri="{FF2B5EF4-FFF2-40B4-BE49-F238E27FC236}">
                <a16:creationId xmlns:a16="http://schemas.microsoft.com/office/drawing/2014/main" id="{03D69E2C-43BA-C540-A2F7-3BBF033D4A30}"/>
              </a:ext>
            </a:extLst>
          </p:cNvPr>
          <p:cNvSpPr/>
          <p:nvPr>
            <p:custDataLst>
              <p:tags r:id="rId259"/>
            </p:custDataLst>
          </p:nvPr>
        </p:nvSpPr>
        <p:spPr>
          <a:xfrm>
            <a:off x="90805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1" name="Rectangle 260">
            <a:extLst>
              <a:ext uri="{FF2B5EF4-FFF2-40B4-BE49-F238E27FC236}">
                <a16:creationId xmlns:a16="http://schemas.microsoft.com/office/drawing/2014/main" id="{5216898C-4489-974A-A137-32B337B2A77D}"/>
              </a:ext>
            </a:extLst>
          </p:cNvPr>
          <p:cNvSpPr/>
          <p:nvPr>
            <p:custDataLst>
              <p:tags r:id="rId260"/>
            </p:custDataLst>
          </p:nvPr>
        </p:nvSpPr>
        <p:spPr>
          <a:xfrm>
            <a:off x="92583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2" name="Rectangle 261">
            <a:extLst>
              <a:ext uri="{FF2B5EF4-FFF2-40B4-BE49-F238E27FC236}">
                <a16:creationId xmlns:a16="http://schemas.microsoft.com/office/drawing/2014/main" id="{443BE1C1-BC64-C448-8C00-676500299256}"/>
              </a:ext>
            </a:extLst>
          </p:cNvPr>
          <p:cNvSpPr/>
          <p:nvPr>
            <p:custDataLst>
              <p:tags r:id="rId261"/>
            </p:custDataLst>
          </p:nvPr>
        </p:nvSpPr>
        <p:spPr>
          <a:xfrm>
            <a:off x="94361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3" name="Rectangle 262">
            <a:extLst>
              <a:ext uri="{FF2B5EF4-FFF2-40B4-BE49-F238E27FC236}">
                <a16:creationId xmlns:a16="http://schemas.microsoft.com/office/drawing/2014/main" id="{D7137202-2CC6-D844-8C2A-9D0BF6FBF083}"/>
              </a:ext>
            </a:extLst>
          </p:cNvPr>
          <p:cNvSpPr/>
          <p:nvPr>
            <p:custDataLst>
              <p:tags r:id="rId262"/>
            </p:custDataLst>
          </p:nvPr>
        </p:nvSpPr>
        <p:spPr>
          <a:xfrm>
            <a:off x="95250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4" name="Rectangle 263">
            <a:extLst>
              <a:ext uri="{FF2B5EF4-FFF2-40B4-BE49-F238E27FC236}">
                <a16:creationId xmlns:a16="http://schemas.microsoft.com/office/drawing/2014/main" id="{9968AB32-4790-3740-9B21-8CFD1B70877C}"/>
              </a:ext>
            </a:extLst>
          </p:cNvPr>
          <p:cNvSpPr/>
          <p:nvPr>
            <p:custDataLst>
              <p:tags r:id="rId263"/>
            </p:custDataLst>
          </p:nvPr>
        </p:nvSpPr>
        <p:spPr>
          <a:xfrm>
            <a:off x="100584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5" name="Rectangle 264">
            <a:extLst>
              <a:ext uri="{FF2B5EF4-FFF2-40B4-BE49-F238E27FC236}">
                <a16:creationId xmlns:a16="http://schemas.microsoft.com/office/drawing/2014/main" id="{2400F8A8-51FD-7D44-B500-56756CE756CB}"/>
              </a:ext>
            </a:extLst>
          </p:cNvPr>
          <p:cNvSpPr/>
          <p:nvPr>
            <p:custDataLst>
              <p:tags r:id="rId264"/>
            </p:custDataLst>
          </p:nvPr>
        </p:nvSpPr>
        <p:spPr>
          <a:xfrm>
            <a:off x="101473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6" name="Rectangle 265">
            <a:extLst>
              <a:ext uri="{FF2B5EF4-FFF2-40B4-BE49-F238E27FC236}">
                <a16:creationId xmlns:a16="http://schemas.microsoft.com/office/drawing/2014/main" id="{759414B0-2C62-2B4A-AD4A-AF43678521EF}"/>
              </a:ext>
            </a:extLst>
          </p:cNvPr>
          <p:cNvSpPr/>
          <p:nvPr>
            <p:custDataLst>
              <p:tags r:id="rId265"/>
            </p:custDataLst>
          </p:nvPr>
        </p:nvSpPr>
        <p:spPr>
          <a:xfrm>
            <a:off x="104140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7" name="Rectangle 266">
            <a:extLst>
              <a:ext uri="{FF2B5EF4-FFF2-40B4-BE49-F238E27FC236}">
                <a16:creationId xmlns:a16="http://schemas.microsoft.com/office/drawing/2014/main" id="{F3BFD042-A0F4-894E-AB8F-B68D76EADEB0}"/>
              </a:ext>
            </a:extLst>
          </p:cNvPr>
          <p:cNvSpPr/>
          <p:nvPr>
            <p:custDataLst>
              <p:tags r:id="rId266"/>
            </p:custDataLst>
          </p:nvPr>
        </p:nvSpPr>
        <p:spPr>
          <a:xfrm>
            <a:off x="105029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8" name="Rectangle 267">
            <a:extLst>
              <a:ext uri="{FF2B5EF4-FFF2-40B4-BE49-F238E27FC236}">
                <a16:creationId xmlns:a16="http://schemas.microsoft.com/office/drawing/2014/main" id="{AA5F080A-3D92-7D4C-9488-DB88482AC6E4}"/>
              </a:ext>
            </a:extLst>
          </p:cNvPr>
          <p:cNvSpPr/>
          <p:nvPr>
            <p:custDataLst>
              <p:tags r:id="rId267"/>
            </p:custDataLst>
          </p:nvPr>
        </p:nvSpPr>
        <p:spPr>
          <a:xfrm>
            <a:off x="106807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9" name="Rectangle 268">
            <a:extLst>
              <a:ext uri="{FF2B5EF4-FFF2-40B4-BE49-F238E27FC236}">
                <a16:creationId xmlns:a16="http://schemas.microsoft.com/office/drawing/2014/main" id="{908F4C3D-CE54-824E-80BA-979ED1FF5A38}"/>
              </a:ext>
            </a:extLst>
          </p:cNvPr>
          <p:cNvSpPr/>
          <p:nvPr>
            <p:custDataLst>
              <p:tags r:id="rId268"/>
            </p:custDataLst>
          </p:nvPr>
        </p:nvSpPr>
        <p:spPr>
          <a:xfrm>
            <a:off x="8191500" y="3187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0" name="Rectangle 269">
            <a:extLst>
              <a:ext uri="{FF2B5EF4-FFF2-40B4-BE49-F238E27FC236}">
                <a16:creationId xmlns:a16="http://schemas.microsoft.com/office/drawing/2014/main" id="{BFB2A518-0B89-4446-9E1B-2D2044DFAEB9}"/>
              </a:ext>
            </a:extLst>
          </p:cNvPr>
          <p:cNvSpPr/>
          <p:nvPr>
            <p:custDataLst>
              <p:tags r:id="rId269"/>
            </p:custDataLst>
          </p:nvPr>
        </p:nvSpPr>
        <p:spPr>
          <a:xfrm>
            <a:off x="8369300" y="3187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1" name="Rectangle 270">
            <a:extLst>
              <a:ext uri="{FF2B5EF4-FFF2-40B4-BE49-F238E27FC236}">
                <a16:creationId xmlns:a16="http://schemas.microsoft.com/office/drawing/2014/main" id="{0F1247DA-D2C5-B645-B5FC-CD6829A46EA3}"/>
              </a:ext>
            </a:extLst>
          </p:cNvPr>
          <p:cNvSpPr/>
          <p:nvPr>
            <p:custDataLst>
              <p:tags r:id="rId270"/>
            </p:custDataLst>
          </p:nvPr>
        </p:nvSpPr>
        <p:spPr>
          <a:xfrm>
            <a:off x="8636000" y="3187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2" name="Rectangle 271">
            <a:extLst>
              <a:ext uri="{FF2B5EF4-FFF2-40B4-BE49-F238E27FC236}">
                <a16:creationId xmlns:a16="http://schemas.microsoft.com/office/drawing/2014/main" id="{7A9D3A90-3210-C542-9D84-C64E40FAC14B}"/>
              </a:ext>
            </a:extLst>
          </p:cNvPr>
          <p:cNvSpPr/>
          <p:nvPr>
            <p:custDataLst>
              <p:tags r:id="rId271"/>
            </p:custDataLst>
          </p:nvPr>
        </p:nvSpPr>
        <p:spPr>
          <a:xfrm>
            <a:off x="8724900" y="3187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3" name="Rectangle 272">
            <a:extLst>
              <a:ext uri="{FF2B5EF4-FFF2-40B4-BE49-F238E27FC236}">
                <a16:creationId xmlns:a16="http://schemas.microsoft.com/office/drawing/2014/main" id="{160AD643-4E31-C740-BA28-24D2FDF545EF}"/>
              </a:ext>
            </a:extLst>
          </p:cNvPr>
          <p:cNvSpPr/>
          <p:nvPr>
            <p:custDataLst>
              <p:tags r:id="rId272"/>
            </p:custDataLst>
          </p:nvPr>
        </p:nvSpPr>
        <p:spPr>
          <a:xfrm>
            <a:off x="8902700" y="3187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4" name="Rectangle 273">
            <a:extLst>
              <a:ext uri="{FF2B5EF4-FFF2-40B4-BE49-F238E27FC236}">
                <a16:creationId xmlns:a16="http://schemas.microsoft.com/office/drawing/2014/main" id="{10354D5B-0173-5C42-90CB-2A021010FAE0}"/>
              </a:ext>
            </a:extLst>
          </p:cNvPr>
          <p:cNvSpPr/>
          <p:nvPr>
            <p:custDataLst>
              <p:tags r:id="rId273"/>
            </p:custDataLst>
          </p:nvPr>
        </p:nvSpPr>
        <p:spPr>
          <a:xfrm>
            <a:off x="9169400" y="3187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5" name="Rectangle 274">
            <a:extLst>
              <a:ext uri="{FF2B5EF4-FFF2-40B4-BE49-F238E27FC236}">
                <a16:creationId xmlns:a16="http://schemas.microsoft.com/office/drawing/2014/main" id="{5389ADDB-C0A7-F14F-B827-DF8A197FB864}"/>
              </a:ext>
            </a:extLst>
          </p:cNvPr>
          <p:cNvSpPr/>
          <p:nvPr>
            <p:custDataLst>
              <p:tags r:id="rId274"/>
            </p:custDataLst>
          </p:nvPr>
        </p:nvSpPr>
        <p:spPr>
          <a:xfrm>
            <a:off x="9347200" y="3187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6" name="Rectangle 275">
            <a:extLst>
              <a:ext uri="{FF2B5EF4-FFF2-40B4-BE49-F238E27FC236}">
                <a16:creationId xmlns:a16="http://schemas.microsoft.com/office/drawing/2014/main" id="{0463827D-A6A8-D04A-A427-81D50C135C42}"/>
              </a:ext>
            </a:extLst>
          </p:cNvPr>
          <p:cNvSpPr/>
          <p:nvPr>
            <p:custDataLst>
              <p:tags r:id="rId275"/>
            </p:custDataLst>
          </p:nvPr>
        </p:nvSpPr>
        <p:spPr>
          <a:xfrm>
            <a:off x="9702800" y="3187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7" name="Rectangle 276">
            <a:extLst>
              <a:ext uri="{FF2B5EF4-FFF2-40B4-BE49-F238E27FC236}">
                <a16:creationId xmlns:a16="http://schemas.microsoft.com/office/drawing/2014/main" id="{072F076A-D3B3-3843-A755-47A1002E482A}"/>
              </a:ext>
            </a:extLst>
          </p:cNvPr>
          <p:cNvSpPr/>
          <p:nvPr>
            <p:custDataLst>
              <p:tags r:id="rId276"/>
            </p:custDataLst>
          </p:nvPr>
        </p:nvSpPr>
        <p:spPr>
          <a:xfrm>
            <a:off x="10147300" y="3187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8" name="Rectangle 277">
            <a:extLst>
              <a:ext uri="{FF2B5EF4-FFF2-40B4-BE49-F238E27FC236}">
                <a16:creationId xmlns:a16="http://schemas.microsoft.com/office/drawing/2014/main" id="{014E9CB8-3A41-A844-B9EF-28EDEA2A092B}"/>
              </a:ext>
            </a:extLst>
          </p:cNvPr>
          <p:cNvSpPr/>
          <p:nvPr>
            <p:custDataLst>
              <p:tags r:id="rId277"/>
            </p:custDataLst>
          </p:nvPr>
        </p:nvSpPr>
        <p:spPr>
          <a:xfrm>
            <a:off x="10236200" y="3187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9" name="Rectangle 278">
            <a:extLst>
              <a:ext uri="{FF2B5EF4-FFF2-40B4-BE49-F238E27FC236}">
                <a16:creationId xmlns:a16="http://schemas.microsoft.com/office/drawing/2014/main" id="{25197E3F-6F75-CE46-84B2-CEF0B46316BA}"/>
              </a:ext>
            </a:extLst>
          </p:cNvPr>
          <p:cNvSpPr/>
          <p:nvPr>
            <p:custDataLst>
              <p:tags r:id="rId278"/>
            </p:custDataLst>
          </p:nvPr>
        </p:nvSpPr>
        <p:spPr>
          <a:xfrm>
            <a:off x="10325100" y="3187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0" name="Rectangle 279">
            <a:extLst>
              <a:ext uri="{FF2B5EF4-FFF2-40B4-BE49-F238E27FC236}">
                <a16:creationId xmlns:a16="http://schemas.microsoft.com/office/drawing/2014/main" id="{062867C3-3EBF-5141-8040-636BA83B6EE7}"/>
              </a:ext>
            </a:extLst>
          </p:cNvPr>
          <p:cNvSpPr/>
          <p:nvPr>
            <p:custDataLst>
              <p:tags r:id="rId279"/>
            </p:custDataLst>
          </p:nvPr>
        </p:nvSpPr>
        <p:spPr>
          <a:xfrm>
            <a:off x="10591800" y="3187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1" name="Rectangle 280">
            <a:extLst>
              <a:ext uri="{FF2B5EF4-FFF2-40B4-BE49-F238E27FC236}">
                <a16:creationId xmlns:a16="http://schemas.microsoft.com/office/drawing/2014/main" id="{441DCF8C-ECC7-8A42-A642-AF0C1FAF4899}"/>
              </a:ext>
            </a:extLst>
          </p:cNvPr>
          <p:cNvSpPr/>
          <p:nvPr>
            <p:custDataLst>
              <p:tags r:id="rId280"/>
            </p:custDataLst>
          </p:nvPr>
        </p:nvSpPr>
        <p:spPr>
          <a:xfrm>
            <a:off x="10680700" y="3187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2" name="Rectangle 281">
            <a:extLst>
              <a:ext uri="{FF2B5EF4-FFF2-40B4-BE49-F238E27FC236}">
                <a16:creationId xmlns:a16="http://schemas.microsoft.com/office/drawing/2014/main" id="{A644E538-7908-2D4D-985A-B7EDC22A1676}"/>
              </a:ext>
            </a:extLst>
          </p:cNvPr>
          <p:cNvSpPr/>
          <p:nvPr>
            <p:custDataLst>
              <p:tags r:id="rId281"/>
            </p:custDataLst>
          </p:nvPr>
        </p:nvSpPr>
        <p:spPr>
          <a:xfrm>
            <a:off x="8280400" y="3276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3" name="Rectangle 282">
            <a:extLst>
              <a:ext uri="{FF2B5EF4-FFF2-40B4-BE49-F238E27FC236}">
                <a16:creationId xmlns:a16="http://schemas.microsoft.com/office/drawing/2014/main" id="{5BDDA4A3-1309-4441-BEB4-E5F7D6932033}"/>
              </a:ext>
            </a:extLst>
          </p:cNvPr>
          <p:cNvSpPr/>
          <p:nvPr>
            <p:custDataLst>
              <p:tags r:id="rId282"/>
            </p:custDataLst>
          </p:nvPr>
        </p:nvSpPr>
        <p:spPr>
          <a:xfrm>
            <a:off x="8369300" y="3276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4" name="Rectangle 283">
            <a:extLst>
              <a:ext uri="{FF2B5EF4-FFF2-40B4-BE49-F238E27FC236}">
                <a16:creationId xmlns:a16="http://schemas.microsoft.com/office/drawing/2014/main" id="{C94BD90C-6D78-624B-B616-89F2E70D6AF6}"/>
              </a:ext>
            </a:extLst>
          </p:cNvPr>
          <p:cNvSpPr/>
          <p:nvPr>
            <p:custDataLst>
              <p:tags r:id="rId283"/>
            </p:custDataLst>
          </p:nvPr>
        </p:nvSpPr>
        <p:spPr>
          <a:xfrm>
            <a:off x="8547100" y="3276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5" name="Rectangle 284">
            <a:extLst>
              <a:ext uri="{FF2B5EF4-FFF2-40B4-BE49-F238E27FC236}">
                <a16:creationId xmlns:a16="http://schemas.microsoft.com/office/drawing/2014/main" id="{05B34362-FF10-D947-B72E-A67C7E0FA9BB}"/>
              </a:ext>
            </a:extLst>
          </p:cNvPr>
          <p:cNvSpPr/>
          <p:nvPr>
            <p:custDataLst>
              <p:tags r:id="rId284"/>
            </p:custDataLst>
          </p:nvPr>
        </p:nvSpPr>
        <p:spPr>
          <a:xfrm>
            <a:off x="8813800" y="3276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6" name="Rectangle 285">
            <a:extLst>
              <a:ext uri="{FF2B5EF4-FFF2-40B4-BE49-F238E27FC236}">
                <a16:creationId xmlns:a16="http://schemas.microsoft.com/office/drawing/2014/main" id="{8B16920C-DFBB-B74C-A7AA-0C37EEE95DD7}"/>
              </a:ext>
            </a:extLst>
          </p:cNvPr>
          <p:cNvSpPr/>
          <p:nvPr>
            <p:custDataLst>
              <p:tags r:id="rId285"/>
            </p:custDataLst>
          </p:nvPr>
        </p:nvSpPr>
        <p:spPr>
          <a:xfrm>
            <a:off x="9080500" y="3276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7" name="Rectangle 286">
            <a:extLst>
              <a:ext uri="{FF2B5EF4-FFF2-40B4-BE49-F238E27FC236}">
                <a16:creationId xmlns:a16="http://schemas.microsoft.com/office/drawing/2014/main" id="{66538325-8AC3-324F-83F2-99F12D3A8077}"/>
              </a:ext>
            </a:extLst>
          </p:cNvPr>
          <p:cNvSpPr/>
          <p:nvPr>
            <p:custDataLst>
              <p:tags r:id="rId286"/>
            </p:custDataLst>
          </p:nvPr>
        </p:nvSpPr>
        <p:spPr>
          <a:xfrm>
            <a:off x="9525000" y="3276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8" name="Rectangle 287">
            <a:extLst>
              <a:ext uri="{FF2B5EF4-FFF2-40B4-BE49-F238E27FC236}">
                <a16:creationId xmlns:a16="http://schemas.microsoft.com/office/drawing/2014/main" id="{35FE58C9-6F07-5344-8952-4575DFCA527A}"/>
              </a:ext>
            </a:extLst>
          </p:cNvPr>
          <p:cNvSpPr/>
          <p:nvPr>
            <p:custDataLst>
              <p:tags r:id="rId287"/>
            </p:custDataLst>
          </p:nvPr>
        </p:nvSpPr>
        <p:spPr>
          <a:xfrm>
            <a:off x="9969500" y="3276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9" name="Rectangle 288">
            <a:extLst>
              <a:ext uri="{FF2B5EF4-FFF2-40B4-BE49-F238E27FC236}">
                <a16:creationId xmlns:a16="http://schemas.microsoft.com/office/drawing/2014/main" id="{BB5D7FD5-1BF9-7045-B2D5-5D424AF6C99D}"/>
              </a:ext>
            </a:extLst>
          </p:cNvPr>
          <p:cNvSpPr/>
          <p:nvPr>
            <p:custDataLst>
              <p:tags r:id="rId288"/>
            </p:custDataLst>
          </p:nvPr>
        </p:nvSpPr>
        <p:spPr>
          <a:xfrm>
            <a:off x="10414000" y="3276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0" name="Rectangle 289">
            <a:extLst>
              <a:ext uri="{FF2B5EF4-FFF2-40B4-BE49-F238E27FC236}">
                <a16:creationId xmlns:a16="http://schemas.microsoft.com/office/drawing/2014/main" id="{358C0920-8876-EF4C-A630-8BF2484D1E7D}"/>
              </a:ext>
            </a:extLst>
          </p:cNvPr>
          <p:cNvSpPr/>
          <p:nvPr>
            <p:custDataLst>
              <p:tags r:id="rId289"/>
            </p:custDataLst>
          </p:nvPr>
        </p:nvSpPr>
        <p:spPr>
          <a:xfrm>
            <a:off x="10591800" y="3276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1" name="Rectangle 290">
            <a:extLst>
              <a:ext uri="{FF2B5EF4-FFF2-40B4-BE49-F238E27FC236}">
                <a16:creationId xmlns:a16="http://schemas.microsoft.com/office/drawing/2014/main" id="{9D5DB079-F7C2-1F45-B877-2BEB1313DE0F}"/>
              </a:ext>
            </a:extLst>
          </p:cNvPr>
          <p:cNvSpPr/>
          <p:nvPr>
            <p:custDataLst>
              <p:tags r:id="rId290"/>
            </p:custDataLst>
          </p:nvPr>
        </p:nvSpPr>
        <p:spPr>
          <a:xfrm>
            <a:off x="81915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2" name="Rectangle 291">
            <a:extLst>
              <a:ext uri="{FF2B5EF4-FFF2-40B4-BE49-F238E27FC236}">
                <a16:creationId xmlns:a16="http://schemas.microsoft.com/office/drawing/2014/main" id="{0CC551D3-53CD-C148-B9FC-9B2CA7297A44}"/>
              </a:ext>
            </a:extLst>
          </p:cNvPr>
          <p:cNvSpPr/>
          <p:nvPr>
            <p:custDataLst>
              <p:tags r:id="rId291"/>
            </p:custDataLst>
          </p:nvPr>
        </p:nvSpPr>
        <p:spPr>
          <a:xfrm>
            <a:off x="83693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3" name="Rectangle 292">
            <a:extLst>
              <a:ext uri="{FF2B5EF4-FFF2-40B4-BE49-F238E27FC236}">
                <a16:creationId xmlns:a16="http://schemas.microsoft.com/office/drawing/2014/main" id="{6E35B2F0-CD03-8E42-BB40-8F60E22197B9}"/>
              </a:ext>
            </a:extLst>
          </p:cNvPr>
          <p:cNvSpPr/>
          <p:nvPr>
            <p:custDataLst>
              <p:tags r:id="rId292"/>
            </p:custDataLst>
          </p:nvPr>
        </p:nvSpPr>
        <p:spPr>
          <a:xfrm>
            <a:off x="84582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4" name="Rectangle 293">
            <a:extLst>
              <a:ext uri="{FF2B5EF4-FFF2-40B4-BE49-F238E27FC236}">
                <a16:creationId xmlns:a16="http://schemas.microsoft.com/office/drawing/2014/main" id="{84BD6FD4-3D98-AC46-9171-BE21B6993830}"/>
              </a:ext>
            </a:extLst>
          </p:cNvPr>
          <p:cNvSpPr/>
          <p:nvPr>
            <p:custDataLst>
              <p:tags r:id="rId293"/>
            </p:custDataLst>
          </p:nvPr>
        </p:nvSpPr>
        <p:spPr>
          <a:xfrm>
            <a:off x="87249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5" name="Rectangle 294">
            <a:extLst>
              <a:ext uri="{FF2B5EF4-FFF2-40B4-BE49-F238E27FC236}">
                <a16:creationId xmlns:a16="http://schemas.microsoft.com/office/drawing/2014/main" id="{16AA3108-2C01-F144-BEFC-BCF3B10650B6}"/>
              </a:ext>
            </a:extLst>
          </p:cNvPr>
          <p:cNvSpPr/>
          <p:nvPr>
            <p:custDataLst>
              <p:tags r:id="rId294"/>
            </p:custDataLst>
          </p:nvPr>
        </p:nvSpPr>
        <p:spPr>
          <a:xfrm>
            <a:off x="89027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6" name="Rectangle 295">
            <a:extLst>
              <a:ext uri="{FF2B5EF4-FFF2-40B4-BE49-F238E27FC236}">
                <a16:creationId xmlns:a16="http://schemas.microsoft.com/office/drawing/2014/main" id="{A0F2D4D6-9461-934A-A9F9-ECB94B2959E7}"/>
              </a:ext>
            </a:extLst>
          </p:cNvPr>
          <p:cNvSpPr/>
          <p:nvPr>
            <p:custDataLst>
              <p:tags r:id="rId295"/>
            </p:custDataLst>
          </p:nvPr>
        </p:nvSpPr>
        <p:spPr>
          <a:xfrm>
            <a:off x="90805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7" name="Rectangle 296">
            <a:extLst>
              <a:ext uri="{FF2B5EF4-FFF2-40B4-BE49-F238E27FC236}">
                <a16:creationId xmlns:a16="http://schemas.microsoft.com/office/drawing/2014/main" id="{B6B60C57-E58B-C34C-B6B4-5E55D94AEC0D}"/>
              </a:ext>
            </a:extLst>
          </p:cNvPr>
          <p:cNvSpPr/>
          <p:nvPr>
            <p:custDataLst>
              <p:tags r:id="rId296"/>
            </p:custDataLst>
          </p:nvPr>
        </p:nvSpPr>
        <p:spPr>
          <a:xfrm>
            <a:off x="91694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8" name="Rectangle 297">
            <a:extLst>
              <a:ext uri="{FF2B5EF4-FFF2-40B4-BE49-F238E27FC236}">
                <a16:creationId xmlns:a16="http://schemas.microsoft.com/office/drawing/2014/main" id="{E6561FA1-29F4-3645-BAB6-1A67530E0A8B}"/>
              </a:ext>
            </a:extLst>
          </p:cNvPr>
          <p:cNvSpPr/>
          <p:nvPr>
            <p:custDataLst>
              <p:tags r:id="rId297"/>
            </p:custDataLst>
          </p:nvPr>
        </p:nvSpPr>
        <p:spPr>
          <a:xfrm>
            <a:off x="92583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9" name="Rectangle 298">
            <a:extLst>
              <a:ext uri="{FF2B5EF4-FFF2-40B4-BE49-F238E27FC236}">
                <a16:creationId xmlns:a16="http://schemas.microsoft.com/office/drawing/2014/main" id="{95114E9C-5030-E743-981E-F33DD865C49F}"/>
              </a:ext>
            </a:extLst>
          </p:cNvPr>
          <p:cNvSpPr/>
          <p:nvPr>
            <p:custDataLst>
              <p:tags r:id="rId298"/>
            </p:custDataLst>
          </p:nvPr>
        </p:nvSpPr>
        <p:spPr>
          <a:xfrm>
            <a:off x="96139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0" name="Rectangle 299">
            <a:extLst>
              <a:ext uri="{FF2B5EF4-FFF2-40B4-BE49-F238E27FC236}">
                <a16:creationId xmlns:a16="http://schemas.microsoft.com/office/drawing/2014/main" id="{D285ED8A-DD56-834B-B51C-420EEF244F32}"/>
              </a:ext>
            </a:extLst>
          </p:cNvPr>
          <p:cNvSpPr/>
          <p:nvPr>
            <p:custDataLst>
              <p:tags r:id="rId299"/>
            </p:custDataLst>
          </p:nvPr>
        </p:nvSpPr>
        <p:spPr>
          <a:xfrm>
            <a:off x="97917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1" name="Rectangle 300">
            <a:extLst>
              <a:ext uri="{FF2B5EF4-FFF2-40B4-BE49-F238E27FC236}">
                <a16:creationId xmlns:a16="http://schemas.microsoft.com/office/drawing/2014/main" id="{B2FEC4D7-A164-E842-9962-2CD725093544}"/>
              </a:ext>
            </a:extLst>
          </p:cNvPr>
          <p:cNvSpPr/>
          <p:nvPr>
            <p:custDataLst>
              <p:tags r:id="rId300"/>
            </p:custDataLst>
          </p:nvPr>
        </p:nvSpPr>
        <p:spPr>
          <a:xfrm>
            <a:off x="98806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2" name="Rectangle 301">
            <a:extLst>
              <a:ext uri="{FF2B5EF4-FFF2-40B4-BE49-F238E27FC236}">
                <a16:creationId xmlns:a16="http://schemas.microsoft.com/office/drawing/2014/main" id="{C39DAFDB-0525-6540-B964-B3DE91D50259}"/>
              </a:ext>
            </a:extLst>
          </p:cNvPr>
          <p:cNvSpPr/>
          <p:nvPr>
            <p:custDataLst>
              <p:tags r:id="rId301"/>
            </p:custDataLst>
          </p:nvPr>
        </p:nvSpPr>
        <p:spPr>
          <a:xfrm>
            <a:off x="99695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3" name="Rectangle 302">
            <a:extLst>
              <a:ext uri="{FF2B5EF4-FFF2-40B4-BE49-F238E27FC236}">
                <a16:creationId xmlns:a16="http://schemas.microsoft.com/office/drawing/2014/main" id="{BE97A2DF-39C5-AF4B-87B4-C432D2FB4251}"/>
              </a:ext>
            </a:extLst>
          </p:cNvPr>
          <p:cNvSpPr/>
          <p:nvPr>
            <p:custDataLst>
              <p:tags r:id="rId302"/>
            </p:custDataLst>
          </p:nvPr>
        </p:nvSpPr>
        <p:spPr>
          <a:xfrm>
            <a:off x="100584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4" name="Rectangle 303">
            <a:extLst>
              <a:ext uri="{FF2B5EF4-FFF2-40B4-BE49-F238E27FC236}">
                <a16:creationId xmlns:a16="http://schemas.microsoft.com/office/drawing/2014/main" id="{B5854C86-3A97-014A-AC1D-5BA7F2E54BAD}"/>
              </a:ext>
            </a:extLst>
          </p:cNvPr>
          <p:cNvSpPr/>
          <p:nvPr>
            <p:custDataLst>
              <p:tags r:id="rId303"/>
            </p:custDataLst>
          </p:nvPr>
        </p:nvSpPr>
        <p:spPr>
          <a:xfrm>
            <a:off x="101473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5" name="Rectangle 304">
            <a:extLst>
              <a:ext uri="{FF2B5EF4-FFF2-40B4-BE49-F238E27FC236}">
                <a16:creationId xmlns:a16="http://schemas.microsoft.com/office/drawing/2014/main" id="{D1AF538C-52A5-0C45-A256-9C4E28C518C4}"/>
              </a:ext>
            </a:extLst>
          </p:cNvPr>
          <p:cNvSpPr/>
          <p:nvPr>
            <p:custDataLst>
              <p:tags r:id="rId304"/>
            </p:custDataLst>
          </p:nvPr>
        </p:nvSpPr>
        <p:spPr>
          <a:xfrm>
            <a:off x="102362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6" name="Rectangle 305">
            <a:extLst>
              <a:ext uri="{FF2B5EF4-FFF2-40B4-BE49-F238E27FC236}">
                <a16:creationId xmlns:a16="http://schemas.microsoft.com/office/drawing/2014/main" id="{4B3004CD-155D-A040-9510-ED0A39AC003D}"/>
              </a:ext>
            </a:extLst>
          </p:cNvPr>
          <p:cNvSpPr/>
          <p:nvPr>
            <p:custDataLst>
              <p:tags r:id="rId305"/>
            </p:custDataLst>
          </p:nvPr>
        </p:nvSpPr>
        <p:spPr>
          <a:xfrm>
            <a:off x="103251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7" name="Rectangle 306">
            <a:extLst>
              <a:ext uri="{FF2B5EF4-FFF2-40B4-BE49-F238E27FC236}">
                <a16:creationId xmlns:a16="http://schemas.microsoft.com/office/drawing/2014/main" id="{0899E694-B67C-264B-9CB3-C756EEEC9D42}"/>
              </a:ext>
            </a:extLst>
          </p:cNvPr>
          <p:cNvSpPr/>
          <p:nvPr>
            <p:custDataLst>
              <p:tags r:id="rId306"/>
            </p:custDataLst>
          </p:nvPr>
        </p:nvSpPr>
        <p:spPr>
          <a:xfrm>
            <a:off x="89027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8" name="Rectangle 307">
            <a:extLst>
              <a:ext uri="{FF2B5EF4-FFF2-40B4-BE49-F238E27FC236}">
                <a16:creationId xmlns:a16="http://schemas.microsoft.com/office/drawing/2014/main" id="{A51BB877-5E39-9347-B5B9-8750082BF1D2}"/>
              </a:ext>
            </a:extLst>
          </p:cNvPr>
          <p:cNvSpPr/>
          <p:nvPr>
            <p:custDataLst>
              <p:tags r:id="rId307"/>
            </p:custDataLst>
          </p:nvPr>
        </p:nvSpPr>
        <p:spPr>
          <a:xfrm>
            <a:off x="90805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9" name="Rectangle 308">
            <a:extLst>
              <a:ext uri="{FF2B5EF4-FFF2-40B4-BE49-F238E27FC236}">
                <a16:creationId xmlns:a16="http://schemas.microsoft.com/office/drawing/2014/main" id="{4249A176-CD21-654E-89B3-EEC26053C2DB}"/>
              </a:ext>
            </a:extLst>
          </p:cNvPr>
          <p:cNvSpPr/>
          <p:nvPr>
            <p:custDataLst>
              <p:tags r:id="rId308"/>
            </p:custDataLst>
          </p:nvPr>
        </p:nvSpPr>
        <p:spPr>
          <a:xfrm>
            <a:off x="92583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0" name="Rectangle 309">
            <a:extLst>
              <a:ext uri="{FF2B5EF4-FFF2-40B4-BE49-F238E27FC236}">
                <a16:creationId xmlns:a16="http://schemas.microsoft.com/office/drawing/2014/main" id="{7670DD79-5591-9548-8B48-6ED1AF8AA048}"/>
              </a:ext>
            </a:extLst>
          </p:cNvPr>
          <p:cNvSpPr/>
          <p:nvPr>
            <p:custDataLst>
              <p:tags r:id="rId309"/>
            </p:custDataLst>
          </p:nvPr>
        </p:nvSpPr>
        <p:spPr>
          <a:xfrm>
            <a:off x="93472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1" name="Rectangle 310">
            <a:extLst>
              <a:ext uri="{FF2B5EF4-FFF2-40B4-BE49-F238E27FC236}">
                <a16:creationId xmlns:a16="http://schemas.microsoft.com/office/drawing/2014/main" id="{4083CD6C-E768-7540-B7C5-40376A37210C}"/>
              </a:ext>
            </a:extLst>
          </p:cNvPr>
          <p:cNvSpPr/>
          <p:nvPr>
            <p:custDataLst>
              <p:tags r:id="rId310"/>
            </p:custDataLst>
          </p:nvPr>
        </p:nvSpPr>
        <p:spPr>
          <a:xfrm>
            <a:off x="95250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2" name="Rectangle 311">
            <a:extLst>
              <a:ext uri="{FF2B5EF4-FFF2-40B4-BE49-F238E27FC236}">
                <a16:creationId xmlns:a16="http://schemas.microsoft.com/office/drawing/2014/main" id="{FB4AEF6F-2B0E-E34D-8B14-88A3512C082E}"/>
              </a:ext>
            </a:extLst>
          </p:cNvPr>
          <p:cNvSpPr/>
          <p:nvPr>
            <p:custDataLst>
              <p:tags r:id="rId311"/>
            </p:custDataLst>
          </p:nvPr>
        </p:nvSpPr>
        <p:spPr>
          <a:xfrm>
            <a:off x="96139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3" name="Rectangle 312">
            <a:extLst>
              <a:ext uri="{FF2B5EF4-FFF2-40B4-BE49-F238E27FC236}">
                <a16:creationId xmlns:a16="http://schemas.microsoft.com/office/drawing/2014/main" id="{E0CB6CD4-4B84-EE44-9F80-C374CB28D6FA}"/>
              </a:ext>
            </a:extLst>
          </p:cNvPr>
          <p:cNvSpPr/>
          <p:nvPr>
            <p:custDataLst>
              <p:tags r:id="rId312"/>
            </p:custDataLst>
          </p:nvPr>
        </p:nvSpPr>
        <p:spPr>
          <a:xfrm>
            <a:off x="97028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4" name="Rectangle 313">
            <a:extLst>
              <a:ext uri="{FF2B5EF4-FFF2-40B4-BE49-F238E27FC236}">
                <a16:creationId xmlns:a16="http://schemas.microsoft.com/office/drawing/2014/main" id="{D7545142-8A84-4A48-AD31-5A11768C6031}"/>
              </a:ext>
            </a:extLst>
          </p:cNvPr>
          <p:cNvSpPr/>
          <p:nvPr>
            <p:custDataLst>
              <p:tags r:id="rId313"/>
            </p:custDataLst>
          </p:nvPr>
        </p:nvSpPr>
        <p:spPr>
          <a:xfrm>
            <a:off x="98806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5" name="Rectangle 314">
            <a:extLst>
              <a:ext uri="{FF2B5EF4-FFF2-40B4-BE49-F238E27FC236}">
                <a16:creationId xmlns:a16="http://schemas.microsoft.com/office/drawing/2014/main" id="{400EC36D-9AB5-184E-B636-1E9C9E6E3214}"/>
              </a:ext>
            </a:extLst>
          </p:cNvPr>
          <p:cNvSpPr/>
          <p:nvPr>
            <p:custDataLst>
              <p:tags r:id="rId314"/>
            </p:custDataLst>
          </p:nvPr>
        </p:nvSpPr>
        <p:spPr>
          <a:xfrm>
            <a:off x="99695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6" name="Rectangle 315">
            <a:extLst>
              <a:ext uri="{FF2B5EF4-FFF2-40B4-BE49-F238E27FC236}">
                <a16:creationId xmlns:a16="http://schemas.microsoft.com/office/drawing/2014/main" id="{D4954DF6-9328-0248-9999-E9EC8E5EAEFF}"/>
              </a:ext>
            </a:extLst>
          </p:cNvPr>
          <p:cNvSpPr/>
          <p:nvPr>
            <p:custDataLst>
              <p:tags r:id="rId315"/>
            </p:custDataLst>
          </p:nvPr>
        </p:nvSpPr>
        <p:spPr>
          <a:xfrm>
            <a:off x="103251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7" name="Rectangle 316">
            <a:extLst>
              <a:ext uri="{FF2B5EF4-FFF2-40B4-BE49-F238E27FC236}">
                <a16:creationId xmlns:a16="http://schemas.microsoft.com/office/drawing/2014/main" id="{5CD6D7F9-E1C6-6544-9CA6-D59988FE94E5}"/>
              </a:ext>
            </a:extLst>
          </p:cNvPr>
          <p:cNvSpPr/>
          <p:nvPr>
            <p:custDataLst>
              <p:tags r:id="rId316"/>
            </p:custDataLst>
          </p:nvPr>
        </p:nvSpPr>
        <p:spPr>
          <a:xfrm>
            <a:off x="105029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8" name="Rectangle 317">
            <a:extLst>
              <a:ext uri="{FF2B5EF4-FFF2-40B4-BE49-F238E27FC236}">
                <a16:creationId xmlns:a16="http://schemas.microsoft.com/office/drawing/2014/main" id="{D1A3B0E3-12AE-954D-A52C-5BB1BDB60980}"/>
              </a:ext>
            </a:extLst>
          </p:cNvPr>
          <p:cNvSpPr/>
          <p:nvPr>
            <p:custDataLst>
              <p:tags r:id="rId317"/>
            </p:custDataLst>
          </p:nvPr>
        </p:nvSpPr>
        <p:spPr>
          <a:xfrm>
            <a:off x="105918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9" name="Rectangle 318">
            <a:extLst>
              <a:ext uri="{FF2B5EF4-FFF2-40B4-BE49-F238E27FC236}">
                <a16:creationId xmlns:a16="http://schemas.microsoft.com/office/drawing/2014/main" id="{46DC799E-9AA8-0346-B04D-250599A51AE2}"/>
              </a:ext>
            </a:extLst>
          </p:cNvPr>
          <p:cNvSpPr/>
          <p:nvPr>
            <p:custDataLst>
              <p:tags r:id="rId318"/>
            </p:custDataLst>
          </p:nvPr>
        </p:nvSpPr>
        <p:spPr>
          <a:xfrm>
            <a:off x="106807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0" name="Rectangle 319">
            <a:extLst>
              <a:ext uri="{FF2B5EF4-FFF2-40B4-BE49-F238E27FC236}">
                <a16:creationId xmlns:a16="http://schemas.microsoft.com/office/drawing/2014/main" id="{1E05851D-264C-3149-AFA7-5B8A851264A1}"/>
              </a:ext>
            </a:extLst>
          </p:cNvPr>
          <p:cNvSpPr/>
          <p:nvPr>
            <p:custDataLst>
              <p:tags r:id="rId319"/>
            </p:custDataLst>
          </p:nvPr>
        </p:nvSpPr>
        <p:spPr>
          <a:xfrm>
            <a:off x="81915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1" name="Rectangle 320">
            <a:extLst>
              <a:ext uri="{FF2B5EF4-FFF2-40B4-BE49-F238E27FC236}">
                <a16:creationId xmlns:a16="http://schemas.microsoft.com/office/drawing/2014/main" id="{10706AA8-5507-AC49-92E9-7776F3DEDE67}"/>
              </a:ext>
            </a:extLst>
          </p:cNvPr>
          <p:cNvSpPr/>
          <p:nvPr>
            <p:custDataLst>
              <p:tags r:id="rId320"/>
            </p:custDataLst>
          </p:nvPr>
        </p:nvSpPr>
        <p:spPr>
          <a:xfrm>
            <a:off x="82804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2" name="Rectangle 321">
            <a:extLst>
              <a:ext uri="{FF2B5EF4-FFF2-40B4-BE49-F238E27FC236}">
                <a16:creationId xmlns:a16="http://schemas.microsoft.com/office/drawing/2014/main" id="{296D61C5-DF99-CA46-8670-B65DB2FA3157}"/>
              </a:ext>
            </a:extLst>
          </p:cNvPr>
          <p:cNvSpPr/>
          <p:nvPr>
            <p:custDataLst>
              <p:tags r:id="rId321"/>
            </p:custDataLst>
          </p:nvPr>
        </p:nvSpPr>
        <p:spPr>
          <a:xfrm>
            <a:off x="83693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3" name="Rectangle 322">
            <a:extLst>
              <a:ext uri="{FF2B5EF4-FFF2-40B4-BE49-F238E27FC236}">
                <a16:creationId xmlns:a16="http://schemas.microsoft.com/office/drawing/2014/main" id="{DA4D1F28-6160-4540-AE20-0959549AFBDA}"/>
              </a:ext>
            </a:extLst>
          </p:cNvPr>
          <p:cNvSpPr/>
          <p:nvPr>
            <p:custDataLst>
              <p:tags r:id="rId322"/>
            </p:custDataLst>
          </p:nvPr>
        </p:nvSpPr>
        <p:spPr>
          <a:xfrm>
            <a:off x="84582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4" name="Rectangle 323">
            <a:extLst>
              <a:ext uri="{FF2B5EF4-FFF2-40B4-BE49-F238E27FC236}">
                <a16:creationId xmlns:a16="http://schemas.microsoft.com/office/drawing/2014/main" id="{D1F8E76A-6849-8A45-88E7-6463FAB98BF4}"/>
              </a:ext>
            </a:extLst>
          </p:cNvPr>
          <p:cNvSpPr/>
          <p:nvPr>
            <p:custDataLst>
              <p:tags r:id="rId323"/>
            </p:custDataLst>
          </p:nvPr>
        </p:nvSpPr>
        <p:spPr>
          <a:xfrm>
            <a:off x="85471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5" name="Rectangle 324">
            <a:extLst>
              <a:ext uri="{FF2B5EF4-FFF2-40B4-BE49-F238E27FC236}">
                <a16:creationId xmlns:a16="http://schemas.microsoft.com/office/drawing/2014/main" id="{EAF01437-DAAD-C34D-8DD9-ECD8F3DE36E2}"/>
              </a:ext>
            </a:extLst>
          </p:cNvPr>
          <p:cNvSpPr/>
          <p:nvPr>
            <p:custDataLst>
              <p:tags r:id="rId324"/>
            </p:custDataLst>
          </p:nvPr>
        </p:nvSpPr>
        <p:spPr>
          <a:xfrm>
            <a:off x="86360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6" name="Rectangle 325">
            <a:extLst>
              <a:ext uri="{FF2B5EF4-FFF2-40B4-BE49-F238E27FC236}">
                <a16:creationId xmlns:a16="http://schemas.microsoft.com/office/drawing/2014/main" id="{8FF2B1EF-7808-D141-80A5-99959930B51E}"/>
              </a:ext>
            </a:extLst>
          </p:cNvPr>
          <p:cNvSpPr/>
          <p:nvPr>
            <p:custDataLst>
              <p:tags r:id="rId325"/>
            </p:custDataLst>
          </p:nvPr>
        </p:nvSpPr>
        <p:spPr>
          <a:xfrm>
            <a:off x="87249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7" name="Rectangle 326">
            <a:extLst>
              <a:ext uri="{FF2B5EF4-FFF2-40B4-BE49-F238E27FC236}">
                <a16:creationId xmlns:a16="http://schemas.microsoft.com/office/drawing/2014/main" id="{E47E69B8-5B46-DE4C-932E-6FAD95A57347}"/>
              </a:ext>
            </a:extLst>
          </p:cNvPr>
          <p:cNvSpPr/>
          <p:nvPr>
            <p:custDataLst>
              <p:tags r:id="rId326"/>
            </p:custDataLst>
          </p:nvPr>
        </p:nvSpPr>
        <p:spPr>
          <a:xfrm>
            <a:off x="89916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8" name="Rectangle 327">
            <a:extLst>
              <a:ext uri="{FF2B5EF4-FFF2-40B4-BE49-F238E27FC236}">
                <a16:creationId xmlns:a16="http://schemas.microsoft.com/office/drawing/2014/main" id="{0FF2021E-D454-6C44-BC77-9927CE54B722}"/>
              </a:ext>
            </a:extLst>
          </p:cNvPr>
          <p:cNvSpPr/>
          <p:nvPr>
            <p:custDataLst>
              <p:tags r:id="rId327"/>
            </p:custDataLst>
          </p:nvPr>
        </p:nvSpPr>
        <p:spPr>
          <a:xfrm>
            <a:off x="92583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9" name="Rectangle 328">
            <a:extLst>
              <a:ext uri="{FF2B5EF4-FFF2-40B4-BE49-F238E27FC236}">
                <a16:creationId xmlns:a16="http://schemas.microsoft.com/office/drawing/2014/main" id="{24739093-AFD6-0149-BE54-4F12E328A4A6}"/>
              </a:ext>
            </a:extLst>
          </p:cNvPr>
          <p:cNvSpPr/>
          <p:nvPr>
            <p:custDataLst>
              <p:tags r:id="rId328"/>
            </p:custDataLst>
          </p:nvPr>
        </p:nvSpPr>
        <p:spPr>
          <a:xfrm>
            <a:off x="94361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0" name="Rectangle 329">
            <a:extLst>
              <a:ext uri="{FF2B5EF4-FFF2-40B4-BE49-F238E27FC236}">
                <a16:creationId xmlns:a16="http://schemas.microsoft.com/office/drawing/2014/main" id="{62C99F36-61F1-4346-B5F5-C66FC591F3A6}"/>
              </a:ext>
            </a:extLst>
          </p:cNvPr>
          <p:cNvSpPr/>
          <p:nvPr>
            <p:custDataLst>
              <p:tags r:id="rId329"/>
            </p:custDataLst>
          </p:nvPr>
        </p:nvSpPr>
        <p:spPr>
          <a:xfrm>
            <a:off x="95250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1" name="Rectangle 330">
            <a:extLst>
              <a:ext uri="{FF2B5EF4-FFF2-40B4-BE49-F238E27FC236}">
                <a16:creationId xmlns:a16="http://schemas.microsoft.com/office/drawing/2014/main" id="{F543158B-89C2-BD49-BE9F-B747A1C7EFE7}"/>
              </a:ext>
            </a:extLst>
          </p:cNvPr>
          <p:cNvSpPr/>
          <p:nvPr>
            <p:custDataLst>
              <p:tags r:id="rId330"/>
            </p:custDataLst>
          </p:nvPr>
        </p:nvSpPr>
        <p:spPr>
          <a:xfrm>
            <a:off x="96139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2" name="Rectangle 331">
            <a:extLst>
              <a:ext uri="{FF2B5EF4-FFF2-40B4-BE49-F238E27FC236}">
                <a16:creationId xmlns:a16="http://schemas.microsoft.com/office/drawing/2014/main" id="{F8DBA036-3BB5-944B-87B5-8F0A33944519}"/>
              </a:ext>
            </a:extLst>
          </p:cNvPr>
          <p:cNvSpPr/>
          <p:nvPr>
            <p:custDataLst>
              <p:tags r:id="rId331"/>
            </p:custDataLst>
          </p:nvPr>
        </p:nvSpPr>
        <p:spPr>
          <a:xfrm>
            <a:off x="97917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3" name="Rectangle 332">
            <a:extLst>
              <a:ext uri="{FF2B5EF4-FFF2-40B4-BE49-F238E27FC236}">
                <a16:creationId xmlns:a16="http://schemas.microsoft.com/office/drawing/2014/main" id="{395E0663-842F-D347-A0BE-91B31E8648F1}"/>
              </a:ext>
            </a:extLst>
          </p:cNvPr>
          <p:cNvSpPr/>
          <p:nvPr>
            <p:custDataLst>
              <p:tags r:id="rId332"/>
            </p:custDataLst>
          </p:nvPr>
        </p:nvSpPr>
        <p:spPr>
          <a:xfrm>
            <a:off x="98806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4" name="Rectangle 333">
            <a:extLst>
              <a:ext uri="{FF2B5EF4-FFF2-40B4-BE49-F238E27FC236}">
                <a16:creationId xmlns:a16="http://schemas.microsoft.com/office/drawing/2014/main" id="{DA9D8164-353C-8D4B-82D8-EED07141E40F}"/>
              </a:ext>
            </a:extLst>
          </p:cNvPr>
          <p:cNvSpPr/>
          <p:nvPr>
            <p:custDataLst>
              <p:tags r:id="rId333"/>
            </p:custDataLst>
          </p:nvPr>
        </p:nvSpPr>
        <p:spPr>
          <a:xfrm>
            <a:off x="99695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5" name="Rectangle 334">
            <a:extLst>
              <a:ext uri="{FF2B5EF4-FFF2-40B4-BE49-F238E27FC236}">
                <a16:creationId xmlns:a16="http://schemas.microsoft.com/office/drawing/2014/main" id="{B3AE59B6-C404-4F47-8501-250263793E50}"/>
              </a:ext>
            </a:extLst>
          </p:cNvPr>
          <p:cNvSpPr/>
          <p:nvPr>
            <p:custDataLst>
              <p:tags r:id="rId334"/>
            </p:custDataLst>
          </p:nvPr>
        </p:nvSpPr>
        <p:spPr>
          <a:xfrm>
            <a:off x="101473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6" name="Rectangle 335">
            <a:extLst>
              <a:ext uri="{FF2B5EF4-FFF2-40B4-BE49-F238E27FC236}">
                <a16:creationId xmlns:a16="http://schemas.microsoft.com/office/drawing/2014/main" id="{BB61E4A7-552A-4E4C-9F61-53A51E43F0B8}"/>
              </a:ext>
            </a:extLst>
          </p:cNvPr>
          <p:cNvSpPr/>
          <p:nvPr>
            <p:custDataLst>
              <p:tags r:id="rId335"/>
            </p:custDataLst>
          </p:nvPr>
        </p:nvSpPr>
        <p:spPr>
          <a:xfrm>
            <a:off x="103251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7" name="Rectangle 336">
            <a:extLst>
              <a:ext uri="{FF2B5EF4-FFF2-40B4-BE49-F238E27FC236}">
                <a16:creationId xmlns:a16="http://schemas.microsoft.com/office/drawing/2014/main" id="{6F7904C6-1BBA-1A41-B756-B72FF31F0456}"/>
              </a:ext>
            </a:extLst>
          </p:cNvPr>
          <p:cNvSpPr/>
          <p:nvPr>
            <p:custDataLst>
              <p:tags r:id="rId336"/>
            </p:custDataLst>
          </p:nvPr>
        </p:nvSpPr>
        <p:spPr>
          <a:xfrm>
            <a:off x="104140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8" name="Rectangle 337">
            <a:extLst>
              <a:ext uri="{FF2B5EF4-FFF2-40B4-BE49-F238E27FC236}">
                <a16:creationId xmlns:a16="http://schemas.microsoft.com/office/drawing/2014/main" id="{4DDD000C-2E0B-AE41-9960-323B08878919}"/>
              </a:ext>
            </a:extLst>
          </p:cNvPr>
          <p:cNvSpPr/>
          <p:nvPr>
            <p:custDataLst>
              <p:tags r:id="rId337"/>
            </p:custDataLst>
          </p:nvPr>
        </p:nvSpPr>
        <p:spPr>
          <a:xfrm>
            <a:off x="105918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9" name="Rectangle 338">
            <a:extLst>
              <a:ext uri="{FF2B5EF4-FFF2-40B4-BE49-F238E27FC236}">
                <a16:creationId xmlns:a16="http://schemas.microsoft.com/office/drawing/2014/main" id="{0ED11A06-1A7D-964D-B64C-F0E2E19957F5}"/>
              </a:ext>
            </a:extLst>
          </p:cNvPr>
          <p:cNvSpPr/>
          <p:nvPr>
            <p:custDataLst>
              <p:tags r:id="rId338"/>
            </p:custDataLst>
          </p:nvPr>
        </p:nvSpPr>
        <p:spPr>
          <a:xfrm>
            <a:off x="106807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0" name="Rectangle 339">
            <a:extLst>
              <a:ext uri="{FF2B5EF4-FFF2-40B4-BE49-F238E27FC236}">
                <a16:creationId xmlns:a16="http://schemas.microsoft.com/office/drawing/2014/main" id="{CCE4A42D-5F38-F042-8778-C4F887E2E0B4}"/>
              </a:ext>
            </a:extLst>
          </p:cNvPr>
          <p:cNvSpPr/>
          <p:nvPr>
            <p:custDataLst>
              <p:tags r:id="rId339"/>
            </p:custDataLst>
          </p:nvPr>
        </p:nvSpPr>
        <p:spPr>
          <a:xfrm>
            <a:off x="81915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1" name="Rectangle 340">
            <a:extLst>
              <a:ext uri="{FF2B5EF4-FFF2-40B4-BE49-F238E27FC236}">
                <a16:creationId xmlns:a16="http://schemas.microsoft.com/office/drawing/2014/main" id="{6BC5A4BB-C233-EC43-BB2F-F952D6727E28}"/>
              </a:ext>
            </a:extLst>
          </p:cNvPr>
          <p:cNvSpPr/>
          <p:nvPr>
            <p:custDataLst>
              <p:tags r:id="rId340"/>
            </p:custDataLst>
          </p:nvPr>
        </p:nvSpPr>
        <p:spPr>
          <a:xfrm>
            <a:off x="87249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2" name="Rectangle 341">
            <a:extLst>
              <a:ext uri="{FF2B5EF4-FFF2-40B4-BE49-F238E27FC236}">
                <a16:creationId xmlns:a16="http://schemas.microsoft.com/office/drawing/2014/main" id="{BE0B1E89-78B8-EA40-917C-D041F94D8F70}"/>
              </a:ext>
            </a:extLst>
          </p:cNvPr>
          <p:cNvSpPr/>
          <p:nvPr>
            <p:custDataLst>
              <p:tags r:id="rId341"/>
            </p:custDataLst>
          </p:nvPr>
        </p:nvSpPr>
        <p:spPr>
          <a:xfrm>
            <a:off x="89916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3" name="Rectangle 342">
            <a:extLst>
              <a:ext uri="{FF2B5EF4-FFF2-40B4-BE49-F238E27FC236}">
                <a16:creationId xmlns:a16="http://schemas.microsoft.com/office/drawing/2014/main" id="{54F20B0D-0502-8943-8C0F-6B1485CA72DB}"/>
              </a:ext>
            </a:extLst>
          </p:cNvPr>
          <p:cNvSpPr/>
          <p:nvPr>
            <p:custDataLst>
              <p:tags r:id="rId342"/>
            </p:custDataLst>
          </p:nvPr>
        </p:nvSpPr>
        <p:spPr>
          <a:xfrm>
            <a:off x="93472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4" name="Rectangle 343">
            <a:extLst>
              <a:ext uri="{FF2B5EF4-FFF2-40B4-BE49-F238E27FC236}">
                <a16:creationId xmlns:a16="http://schemas.microsoft.com/office/drawing/2014/main" id="{E4FC39FD-3C6F-6144-8F77-33E0B73E8AB6}"/>
              </a:ext>
            </a:extLst>
          </p:cNvPr>
          <p:cNvSpPr/>
          <p:nvPr>
            <p:custDataLst>
              <p:tags r:id="rId343"/>
            </p:custDataLst>
          </p:nvPr>
        </p:nvSpPr>
        <p:spPr>
          <a:xfrm>
            <a:off x="94361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5" name="Rectangle 344">
            <a:extLst>
              <a:ext uri="{FF2B5EF4-FFF2-40B4-BE49-F238E27FC236}">
                <a16:creationId xmlns:a16="http://schemas.microsoft.com/office/drawing/2014/main" id="{385DD04A-FF97-2A4D-B3D0-C9FA8B45A87F}"/>
              </a:ext>
            </a:extLst>
          </p:cNvPr>
          <p:cNvSpPr/>
          <p:nvPr>
            <p:custDataLst>
              <p:tags r:id="rId344"/>
            </p:custDataLst>
          </p:nvPr>
        </p:nvSpPr>
        <p:spPr>
          <a:xfrm>
            <a:off x="96139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6" name="Rectangle 345">
            <a:extLst>
              <a:ext uri="{FF2B5EF4-FFF2-40B4-BE49-F238E27FC236}">
                <a16:creationId xmlns:a16="http://schemas.microsoft.com/office/drawing/2014/main" id="{8EF5571B-CB8D-DF46-AE3E-64DA8C537B06}"/>
              </a:ext>
            </a:extLst>
          </p:cNvPr>
          <p:cNvSpPr/>
          <p:nvPr>
            <p:custDataLst>
              <p:tags r:id="rId345"/>
            </p:custDataLst>
          </p:nvPr>
        </p:nvSpPr>
        <p:spPr>
          <a:xfrm>
            <a:off x="97028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7" name="Rectangle 346">
            <a:extLst>
              <a:ext uri="{FF2B5EF4-FFF2-40B4-BE49-F238E27FC236}">
                <a16:creationId xmlns:a16="http://schemas.microsoft.com/office/drawing/2014/main" id="{5120992D-E5E6-E644-84FB-575AF0688A63}"/>
              </a:ext>
            </a:extLst>
          </p:cNvPr>
          <p:cNvSpPr/>
          <p:nvPr>
            <p:custDataLst>
              <p:tags r:id="rId346"/>
            </p:custDataLst>
          </p:nvPr>
        </p:nvSpPr>
        <p:spPr>
          <a:xfrm>
            <a:off x="98806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8" name="Rectangle 347">
            <a:extLst>
              <a:ext uri="{FF2B5EF4-FFF2-40B4-BE49-F238E27FC236}">
                <a16:creationId xmlns:a16="http://schemas.microsoft.com/office/drawing/2014/main" id="{8838F990-25A4-364E-A578-4F3753475A36}"/>
              </a:ext>
            </a:extLst>
          </p:cNvPr>
          <p:cNvSpPr/>
          <p:nvPr>
            <p:custDataLst>
              <p:tags r:id="rId347"/>
            </p:custDataLst>
          </p:nvPr>
        </p:nvSpPr>
        <p:spPr>
          <a:xfrm>
            <a:off x="99695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9" name="Rectangle 348">
            <a:extLst>
              <a:ext uri="{FF2B5EF4-FFF2-40B4-BE49-F238E27FC236}">
                <a16:creationId xmlns:a16="http://schemas.microsoft.com/office/drawing/2014/main" id="{3930D46A-F2E5-944E-B883-33B1869B6367}"/>
              </a:ext>
            </a:extLst>
          </p:cNvPr>
          <p:cNvSpPr/>
          <p:nvPr>
            <p:custDataLst>
              <p:tags r:id="rId348"/>
            </p:custDataLst>
          </p:nvPr>
        </p:nvSpPr>
        <p:spPr>
          <a:xfrm>
            <a:off x="103251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0" name="Rectangle 349">
            <a:extLst>
              <a:ext uri="{FF2B5EF4-FFF2-40B4-BE49-F238E27FC236}">
                <a16:creationId xmlns:a16="http://schemas.microsoft.com/office/drawing/2014/main" id="{F99EB4F6-9864-824C-AC2D-BE904E0C07E7}"/>
              </a:ext>
            </a:extLst>
          </p:cNvPr>
          <p:cNvSpPr/>
          <p:nvPr>
            <p:custDataLst>
              <p:tags r:id="rId349"/>
            </p:custDataLst>
          </p:nvPr>
        </p:nvSpPr>
        <p:spPr>
          <a:xfrm>
            <a:off x="104140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1" name="Rectangle 350">
            <a:extLst>
              <a:ext uri="{FF2B5EF4-FFF2-40B4-BE49-F238E27FC236}">
                <a16:creationId xmlns:a16="http://schemas.microsoft.com/office/drawing/2014/main" id="{D41883B1-87BF-A74C-86BE-E048F74CB541}"/>
              </a:ext>
            </a:extLst>
          </p:cNvPr>
          <p:cNvSpPr/>
          <p:nvPr>
            <p:custDataLst>
              <p:tags r:id="rId350"/>
            </p:custDataLst>
          </p:nvPr>
        </p:nvSpPr>
        <p:spPr>
          <a:xfrm>
            <a:off x="105918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2" name="Rectangle 351">
            <a:extLst>
              <a:ext uri="{FF2B5EF4-FFF2-40B4-BE49-F238E27FC236}">
                <a16:creationId xmlns:a16="http://schemas.microsoft.com/office/drawing/2014/main" id="{F0F7C3E2-236C-5341-9084-21E36D5CF1E7}"/>
              </a:ext>
            </a:extLst>
          </p:cNvPr>
          <p:cNvSpPr/>
          <p:nvPr>
            <p:custDataLst>
              <p:tags r:id="rId351"/>
            </p:custDataLst>
          </p:nvPr>
        </p:nvSpPr>
        <p:spPr>
          <a:xfrm>
            <a:off x="106807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3" name="Rectangle 352">
            <a:extLst>
              <a:ext uri="{FF2B5EF4-FFF2-40B4-BE49-F238E27FC236}">
                <a16:creationId xmlns:a16="http://schemas.microsoft.com/office/drawing/2014/main" id="{88197A62-5396-384E-9857-739AFBFEE145}"/>
              </a:ext>
            </a:extLst>
          </p:cNvPr>
          <p:cNvSpPr/>
          <p:nvPr>
            <p:custDataLst>
              <p:tags r:id="rId352"/>
            </p:custDataLst>
          </p:nvPr>
        </p:nvSpPr>
        <p:spPr>
          <a:xfrm>
            <a:off x="81915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4" name="Rectangle 353">
            <a:extLst>
              <a:ext uri="{FF2B5EF4-FFF2-40B4-BE49-F238E27FC236}">
                <a16:creationId xmlns:a16="http://schemas.microsoft.com/office/drawing/2014/main" id="{84AFB7AC-50FA-7042-A838-DBB7600BF913}"/>
              </a:ext>
            </a:extLst>
          </p:cNvPr>
          <p:cNvSpPr/>
          <p:nvPr>
            <p:custDataLst>
              <p:tags r:id="rId353"/>
            </p:custDataLst>
          </p:nvPr>
        </p:nvSpPr>
        <p:spPr>
          <a:xfrm>
            <a:off x="83693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5" name="Rectangle 354">
            <a:extLst>
              <a:ext uri="{FF2B5EF4-FFF2-40B4-BE49-F238E27FC236}">
                <a16:creationId xmlns:a16="http://schemas.microsoft.com/office/drawing/2014/main" id="{8C8F2302-5EB8-2545-A8BE-9B31D55F055D}"/>
              </a:ext>
            </a:extLst>
          </p:cNvPr>
          <p:cNvSpPr/>
          <p:nvPr>
            <p:custDataLst>
              <p:tags r:id="rId354"/>
            </p:custDataLst>
          </p:nvPr>
        </p:nvSpPr>
        <p:spPr>
          <a:xfrm>
            <a:off x="84582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6" name="Rectangle 355">
            <a:extLst>
              <a:ext uri="{FF2B5EF4-FFF2-40B4-BE49-F238E27FC236}">
                <a16:creationId xmlns:a16="http://schemas.microsoft.com/office/drawing/2014/main" id="{6A6FC5F2-6A28-084E-8268-85AC0C9167E1}"/>
              </a:ext>
            </a:extLst>
          </p:cNvPr>
          <p:cNvSpPr/>
          <p:nvPr>
            <p:custDataLst>
              <p:tags r:id="rId355"/>
            </p:custDataLst>
          </p:nvPr>
        </p:nvSpPr>
        <p:spPr>
          <a:xfrm>
            <a:off x="85471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7" name="Rectangle 356">
            <a:extLst>
              <a:ext uri="{FF2B5EF4-FFF2-40B4-BE49-F238E27FC236}">
                <a16:creationId xmlns:a16="http://schemas.microsoft.com/office/drawing/2014/main" id="{54762993-0CED-1747-9588-8B0ABAC932A1}"/>
              </a:ext>
            </a:extLst>
          </p:cNvPr>
          <p:cNvSpPr/>
          <p:nvPr>
            <p:custDataLst>
              <p:tags r:id="rId356"/>
            </p:custDataLst>
          </p:nvPr>
        </p:nvSpPr>
        <p:spPr>
          <a:xfrm>
            <a:off x="87249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8" name="Rectangle 357">
            <a:extLst>
              <a:ext uri="{FF2B5EF4-FFF2-40B4-BE49-F238E27FC236}">
                <a16:creationId xmlns:a16="http://schemas.microsoft.com/office/drawing/2014/main" id="{B90A1162-C629-6A44-9EDB-B8EBBB839ADC}"/>
              </a:ext>
            </a:extLst>
          </p:cNvPr>
          <p:cNvSpPr/>
          <p:nvPr>
            <p:custDataLst>
              <p:tags r:id="rId357"/>
            </p:custDataLst>
          </p:nvPr>
        </p:nvSpPr>
        <p:spPr>
          <a:xfrm>
            <a:off x="89027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9" name="Rectangle 358">
            <a:extLst>
              <a:ext uri="{FF2B5EF4-FFF2-40B4-BE49-F238E27FC236}">
                <a16:creationId xmlns:a16="http://schemas.microsoft.com/office/drawing/2014/main" id="{D4F3358A-FB4E-5A48-AF29-31960C7CE5EB}"/>
              </a:ext>
            </a:extLst>
          </p:cNvPr>
          <p:cNvSpPr/>
          <p:nvPr>
            <p:custDataLst>
              <p:tags r:id="rId358"/>
            </p:custDataLst>
          </p:nvPr>
        </p:nvSpPr>
        <p:spPr>
          <a:xfrm>
            <a:off x="92583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0" name="Rectangle 359">
            <a:extLst>
              <a:ext uri="{FF2B5EF4-FFF2-40B4-BE49-F238E27FC236}">
                <a16:creationId xmlns:a16="http://schemas.microsoft.com/office/drawing/2014/main" id="{649E026C-CB1B-7E48-87B2-9F58C8E23256}"/>
              </a:ext>
            </a:extLst>
          </p:cNvPr>
          <p:cNvSpPr/>
          <p:nvPr>
            <p:custDataLst>
              <p:tags r:id="rId359"/>
            </p:custDataLst>
          </p:nvPr>
        </p:nvSpPr>
        <p:spPr>
          <a:xfrm>
            <a:off x="94361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1" name="Rectangle 360">
            <a:extLst>
              <a:ext uri="{FF2B5EF4-FFF2-40B4-BE49-F238E27FC236}">
                <a16:creationId xmlns:a16="http://schemas.microsoft.com/office/drawing/2014/main" id="{42145FD9-580E-0842-AA62-454BD331C366}"/>
              </a:ext>
            </a:extLst>
          </p:cNvPr>
          <p:cNvSpPr/>
          <p:nvPr>
            <p:custDataLst>
              <p:tags r:id="rId360"/>
            </p:custDataLst>
          </p:nvPr>
        </p:nvSpPr>
        <p:spPr>
          <a:xfrm>
            <a:off x="95250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2" name="Rectangle 361">
            <a:extLst>
              <a:ext uri="{FF2B5EF4-FFF2-40B4-BE49-F238E27FC236}">
                <a16:creationId xmlns:a16="http://schemas.microsoft.com/office/drawing/2014/main" id="{049CA6B1-67BC-E545-B924-691AC141A4C7}"/>
              </a:ext>
            </a:extLst>
          </p:cNvPr>
          <p:cNvSpPr/>
          <p:nvPr>
            <p:custDataLst>
              <p:tags r:id="rId361"/>
            </p:custDataLst>
          </p:nvPr>
        </p:nvSpPr>
        <p:spPr>
          <a:xfrm>
            <a:off x="97917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3" name="Rectangle 362">
            <a:extLst>
              <a:ext uri="{FF2B5EF4-FFF2-40B4-BE49-F238E27FC236}">
                <a16:creationId xmlns:a16="http://schemas.microsoft.com/office/drawing/2014/main" id="{2AB9A6E3-D6AA-ED44-B305-CD421E5AA586}"/>
              </a:ext>
            </a:extLst>
          </p:cNvPr>
          <p:cNvSpPr/>
          <p:nvPr>
            <p:custDataLst>
              <p:tags r:id="rId362"/>
            </p:custDataLst>
          </p:nvPr>
        </p:nvSpPr>
        <p:spPr>
          <a:xfrm>
            <a:off x="99695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4" name="Rectangle 363">
            <a:extLst>
              <a:ext uri="{FF2B5EF4-FFF2-40B4-BE49-F238E27FC236}">
                <a16:creationId xmlns:a16="http://schemas.microsoft.com/office/drawing/2014/main" id="{17A4FC97-374F-C249-BBC5-B67F20A2D5C0}"/>
              </a:ext>
            </a:extLst>
          </p:cNvPr>
          <p:cNvSpPr/>
          <p:nvPr>
            <p:custDataLst>
              <p:tags r:id="rId363"/>
            </p:custDataLst>
          </p:nvPr>
        </p:nvSpPr>
        <p:spPr>
          <a:xfrm>
            <a:off x="100584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5" name="Rectangle 364">
            <a:extLst>
              <a:ext uri="{FF2B5EF4-FFF2-40B4-BE49-F238E27FC236}">
                <a16:creationId xmlns:a16="http://schemas.microsoft.com/office/drawing/2014/main" id="{92469973-907A-9B4D-A857-C89AE72149A9}"/>
              </a:ext>
            </a:extLst>
          </p:cNvPr>
          <p:cNvSpPr/>
          <p:nvPr>
            <p:custDataLst>
              <p:tags r:id="rId364"/>
            </p:custDataLst>
          </p:nvPr>
        </p:nvSpPr>
        <p:spPr>
          <a:xfrm>
            <a:off x="101473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6" name="Rectangle 365">
            <a:extLst>
              <a:ext uri="{FF2B5EF4-FFF2-40B4-BE49-F238E27FC236}">
                <a16:creationId xmlns:a16="http://schemas.microsoft.com/office/drawing/2014/main" id="{4E30B3FE-879F-2F47-A694-79BC9B771285}"/>
              </a:ext>
            </a:extLst>
          </p:cNvPr>
          <p:cNvSpPr/>
          <p:nvPr>
            <p:custDataLst>
              <p:tags r:id="rId365"/>
            </p:custDataLst>
          </p:nvPr>
        </p:nvSpPr>
        <p:spPr>
          <a:xfrm>
            <a:off x="102362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7" name="Rectangle 366">
            <a:extLst>
              <a:ext uri="{FF2B5EF4-FFF2-40B4-BE49-F238E27FC236}">
                <a16:creationId xmlns:a16="http://schemas.microsoft.com/office/drawing/2014/main" id="{391525CC-EEA2-0B48-84C4-7F813BE29900}"/>
              </a:ext>
            </a:extLst>
          </p:cNvPr>
          <p:cNvSpPr/>
          <p:nvPr>
            <p:custDataLst>
              <p:tags r:id="rId366"/>
            </p:custDataLst>
          </p:nvPr>
        </p:nvSpPr>
        <p:spPr>
          <a:xfrm>
            <a:off x="103251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8" name="Rectangle 367">
            <a:extLst>
              <a:ext uri="{FF2B5EF4-FFF2-40B4-BE49-F238E27FC236}">
                <a16:creationId xmlns:a16="http://schemas.microsoft.com/office/drawing/2014/main" id="{C55BB8E8-6D52-8641-8593-C59262FD2E75}"/>
              </a:ext>
            </a:extLst>
          </p:cNvPr>
          <p:cNvSpPr/>
          <p:nvPr>
            <p:custDataLst>
              <p:tags r:id="rId367"/>
            </p:custDataLst>
          </p:nvPr>
        </p:nvSpPr>
        <p:spPr>
          <a:xfrm>
            <a:off x="105918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9" name="Rectangle 368">
            <a:extLst>
              <a:ext uri="{FF2B5EF4-FFF2-40B4-BE49-F238E27FC236}">
                <a16:creationId xmlns:a16="http://schemas.microsoft.com/office/drawing/2014/main" id="{45DEE29B-D3F7-5E4C-BA9F-A386274C63EC}"/>
              </a:ext>
            </a:extLst>
          </p:cNvPr>
          <p:cNvSpPr/>
          <p:nvPr>
            <p:custDataLst>
              <p:tags r:id="rId368"/>
            </p:custDataLst>
          </p:nvPr>
        </p:nvSpPr>
        <p:spPr>
          <a:xfrm>
            <a:off x="106807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0" name="Rectangle 369">
            <a:extLst>
              <a:ext uri="{FF2B5EF4-FFF2-40B4-BE49-F238E27FC236}">
                <a16:creationId xmlns:a16="http://schemas.microsoft.com/office/drawing/2014/main" id="{B848739D-325D-3B4A-B775-873E5D4D4E9A}"/>
              </a:ext>
            </a:extLst>
          </p:cNvPr>
          <p:cNvSpPr/>
          <p:nvPr>
            <p:custDataLst>
              <p:tags r:id="rId369"/>
            </p:custDataLst>
          </p:nvPr>
        </p:nvSpPr>
        <p:spPr>
          <a:xfrm>
            <a:off x="81915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1" name="Rectangle 370">
            <a:extLst>
              <a:ext uri="{FF2B5EF4-FFF2-40B4-BE49-F238E27FC236}">
                <a16:creationId xmlns:a16="http://schemas.microsoft.com/office/drawing/2014/main" id="{2474696C-6C03-AA43-97CE-DBA5F672C479}"/>
              </a:ext>
            </a:extLst>
          </p:cNvPr>
          <p:cNvSpPr/>
          <p:nvPr>
            <p:custDataLst>
              <p:tags r:id="rId370"/>
            </p:custDataLst>
          </p:nvPr>
        </p:nvSpPr>
        <p:spPr>
          <a:xfrm>
            <a:off x="83693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2" name="Rectangle 371">
            <a:extLst>
              <a:ext uri="{FF2B5EF4-FFF2-40B4-BE49-F238E27FC236}">
                <a16:creationId xmlns:a16="http://schemas.microsoft.com/office/drawing/2014/main" id="{FD2EC727-A476-024C-91D9-3A45A43836B8}"/>
              </a:ext>
            </a:extLst>
          </p:cNvPr>
          <p:cNvSpPr/>
          <p:nvPr>
            <p:custDataLst>
              <p:tags r:id="rId371"/>
            </p:custDataLst>
          </p:nvPr>
        </p:nvSpPr>
        <p:spPr>
          <a:xfrm>
            <a:off x="84582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3" name="Rectangle 372">
            <a:extLst>
              <a:ext uri="{FF2B5EF4-FFF2-40B4-BE49-F238E27FC236}">
                <a16:creationId xmlns:a16="http://schemas.microsoft.com/office/drawing/2014/main" id="{882A56CA-FBF8-AF43-AA00-3AC623601105}"/>
              </a:ext>
            </a:extLst>
          </p:cNvPr>
          <p:cNvSpPr/>
          <p:nvPr>
            <p:custDataLst>
              <p:tags r:id="rId372"/>
            </p:custDataLst>
          </p:nvPr>
        </p:nvSpPr>
        <p:spPr>
          <a:xfrm>
            <a:off x="85471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4" name="Rectangle 373">
            <a:extLst>
              <a:ext uri="{FF2B5EF4-FFF2-40B4-BE49-F238E27FC236}">
                <a16:creationId xmlns:a16="http://schemas.microsoft.com/office/drawing/2014/main" id="{BE45411E-A04C-D844-BA5A-B8B58E4D2878}"/>
              </a:ext>
            </a:extLst>
          </p:cNvPr>
          <p:cNvSpPr/>
          <p:nvPr>
            <p:custDataLst>
              <p:tags r:id="rId373"/>
            </p:custDataLst>
          </p:nvPr>
        </p:nvSpPr>
        <p:spPr>
          <a:xfrm>
            <a:off x="87249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5" name="Rectangle 374">
            <a:extLst>
              <a:ext uri="{FF2B5EF4-FFF2-40B4-BE49-F238E27FC236}">
                <a16:creationId xmlns:a16="http://schemas.microsoft.com/office/drawing/2014/main" id="{26E51DAE-275D-FC4C-8161-1F1569AE2F61}"/>
              </a:ext>
            </a:extLst>
          </p:cNvPr>
          <p:cNvSpPr/>
          <p:nvPr>
            <p:custDataLst>
              <p:tags r:id="rId374"/>
            </p:custDataLst>
          </p:nvPr>
        </p:nvSpPr>
        <p:spPr>
          <a:xfrm>
            <a:off x="89916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6" name="Rectangle 375">
            <a:extLst>
              <a:ext uri="{FF2B5EF4-FFF2-40B4-BE49-F238E27FC236}">
                <a16:creationId xmlns:a16="http://schemas.microsoft.com/office/drawing/2014/main" id="{81CC7F95-9281-154F-A74A-9259A5E4F65A}"/>
              </a:ext>
            </a:extLst>
          </p:cNvPr>
          <p:cNvSpPr/>
          <p:nvPr>
            <p:custDataLst>
              <p:tags r:id="rId375"/>
            </p:custDataLst>
          </p:nvPr>
        </p:nvSpPr>
        <p:spPr>
          <a:xfrm>
            <a:off x="90805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7" name="Rectangle 376">
            <a:extLst>
              <a:ext uri="{FF2B5EF4-FFF2-40B4-BE49-F238E27FC236}">
                <a16:creationId xmlns:a16="http://schemas.microsoft.com/office/drawing/2014/main" id="{69404C0D-522B-9347-8E16-93B115F2CD6D}"/>
              </a:ext>
            </a:extLst>
          </p:cNvPr>
          <p:cNvSpPr/>
          <p:nvPr>
            <p:custDataLst>
              <p:tags r:id="rId376"/>
            </p:custDataLst>
          </p:nvPr>
        </p:nvSpPr>
        <p:spPr>
          <a:xfrm>
            <a:off x="91694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8" name="Rectangle 377">
            <a:extLst>
              <a:ext uri="{FF2B5EF4-FFF2-40B4-BE49-F238E27FC236}">
                <a16:creationId xmlns:a16="http://schemas.microsoft.com/office/drawing/2014/main" id="{81D30EDB-CFA6-7745-96B0-20EACA9D3B68}"/>
              </a:ext>
            </a:extLst>
          </p:cNvPr>
          <p:cNvSpPr/>
          <p:nvPr>
            <p:custDataLst>
              <p:tags r:id="rId377"/>
            </p:custDataLst>
          </p:nvPr>
        </p:nvSpPr>
        <p:spPr>
          <a:xfrm>
            <a:off x="94361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9" name="Rectangle 378">
            <a:extLst>
              <a:ext uri="{FF2B5EF4-FFF2-40B4-BE49-F238E27FC236}">
                <a16:creationId xmlns:a16="http://schemas.microsoft.com/office/drawing/2014/main" id="{F8EFFEF4-ACBE-6C45-A8F1-FE2A5B9E2D20}"/>
              </a:ext>
            </a:extLst>
          </p:cNvPr>
          <p:cNvSpPr/>
          <p:nvPr>
            <p:custDataLst>
              <p:tags r:id="rId378"/>
            </p:custDataLst>
          </p:nvPr>
        </p:nvSpPr>
        <p:spPr>
          <a:xfrm>
            <a:off x="95250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0" name="Rectangle 379">
            <a:extLst>
              <a:ext uri="{FF2B5EF4-FFF2-40B4-BE49-F238E27FC236}">
                <a16:creationId xmlns:a16="http://schemas.microsoft.com/office/drawing/2014/main" id="{CDACCC2A-B8A5-DC47-9FF3-C2DC7E92D9C1}"/>
              </a:ext>
            </a:extLst>
          </p:cNvPr>
          <p:cNvSpPr/>
          <p:nvPr>
            <p:custDataLst>
              <p:tags r:id="rId379"/>
            </p:custDataLst>
          </p:nvPr>
        </p:nvSpPr>
        <p:spPr>
          <a:xfrm>
            <a:off x="98806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1" name="Rectangle 380">
            <a:extLst>
              <a:ext uri="{FF2B5EF4-FFF2-40B4-BE49-F238E27FC236}">
                <a16:creationId xmlns:a16="http://schemas.microsoft.com/office/drawing/2014/main" id="{8136ACF4-2D2E-0F4A-A7DC-DFB7279A6F5D}"/>
              </a:ext>
            </a:extLst>
          </p:cNvPr>
          <p:cNvSpPr/>
          <p:nvPr>
            <p:custDataLst>
              <p:tags r:id="rId380"/>
            </p:custDataLst>
          </p:nvPr>
        </p:nvSpPr>
        <p:spPr>
          <a:xfrm>
            <a:off x="102362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2" name="Rectangle 381">
            <a:extLst>
              <a:ext uri="{FF2B5EF4-FFF2-40B4-BE49-F238E27FC236}">
                <a16:creationId xmlns:a16="http://schemas.microsoft.com/office/drawing/2014/main" id="{C3C8A375-B670-DD45-899B-AFE5BD903CAB}"/>
              </a:ext>
            </a:extLst>
          </p:cNvPr>
          <p:cNvSpPr/>
          <p:nvPr>
            <p:custDataLst>
              <p:tags r:id="rId381"/>
            </p:custDataLst>
          </p:nvPr>
        </p:nvSpPr>
        <p:spPr>
          <a:xfrm>
            <a:off x="103251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3" name="Rectangle 382">
            <a:extLst>
              <a:ext uri="{FF2B5EF4-FFF2-40B4-BE49-F238E27FC236}">
                <a16:creationId xmlns:a16="http://schemas.microsoft.com/office/drawing/2014/main" id="{9D48BF8B-A88E-8D48-8FAC-84D61F315FF2}"/>
              </a:ext>
            </a:extLst>
          </p:cNvPr>
          <p:cNvSpPr/>
          <p:nvPr>
            <p:custDataLst>
              <p:tags r:id="rId382"/>
            </p:custDataLst>
          </p:nvPr>
        </p:nvSpPr>
        <p:spPr>
          <a:xfrm>
            <a:off x="105029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4" name="Rectangle 383">
            <a:extLst>
              <a:ext uri="{FF2B5EF4-FFF2-40B4-BE49-F238E27FC236}">
                <a16:creationId xmlns:a16="http://schemas.microsoft.com/office/drawing/2014/main" id="{F4744196-B9B0-6D43-9363-51F280699770}"/>
              </a:ext>
            </a:extLst>
          </p:cNvPr>
          <p:cNvSpPr/>
          <p:nvPr>
            <p:custDataLst>
              <p:tags r:id="rId383"/>
            </p:custDataLst>
          </p:nvPr>
        </p:nvSpPr>
        <p:spPr>
          <a:xfrm>
            <a:off x="81915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5" name="Rectangle 384">
            <a:extLst>
              <a:ext uri="{FF2B5EF4-FFF2-40B4-BE49-F238E27FC236}">
                <a16:creationId xmlns:a16="http://schemas.microsoft.com/office/drawing/2014/main" id="{AE344B12-1387-5D46-AC96-C82F5D8EE581}"/>
              </a:ext>
            </a:extLst>
          </p:cNvPr>
          <p:cNvSpPr/>
          <p:nvPr>
            <p:custDataLst>
              <p:tags r:id="rId384"/>
            </p:custDataLst>
          </p:nvPr>
        </p:nvSpPr>
        <p:spPr>
          <a:xfrm>
            <a:off x="83693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6" name="Rectangle 385">
            <a:extLst>
              <a:ext uri="{FF2B5EF4-FFF2-40B4-BE49-F238E27FC236}">
                <a16:creationId xmlns:a16="http://schemas.microsoft.com/office/drawing/2014/main" id="{7445FA38-93CF-9144-B484-DAB9CB65AC70}"/>
              </a:ext>
            </a:extLst>
          </p:cNvPr>
          <p:cNvSpPr/>
          <p:nvPr>
            <p:custDataLst>
              <p:tags r:id="rId385"/>
            </p:custDataLst>
          </p:nvPr>
        </p:nvSpPr>
        <p:spPr>
          <a:xfrm>
            <a:off x="84582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7" name="Rectangle 386">
            <a:extLst>
              <a:ext uri="{FF2B5EF4-FFF2-40B4-BE49-F238E27FC236}">
                <a16:creationId xmlns:a16="http://schemas.microsoft.com/office/drawing/2014/main" id="{F00E849A-3E92-C849-A34D-FD6272E6CA1F}"/>
              </a:ext>
            </a:extLst>
          </p:cNvPr>
          <p:cNvSpPr/>
          <p:nvPr>
            <p:custDataLst>
              <p:tags r:id="rId386"/>
            </p:custDataLst>
          </p:nvPr>
        </p:nvSpPr>
        <p:spPr>
          <a:xfrm>
            <a:off x="85471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8" name="Rectangle 387">
            <a:extLst>
              <a:ext uri="{FF2B5EF4-FFF2-40B4-BE49-F238E27FC236}">
                <a16:creationId xmlns:a16="http://schemas.microsoft.com/office/drawing/2014/main" id="{D3A4D17C-EDF3-2E4D-9E73-D1580EB5A09D}"/>
              </a:ext>
            </a:extLst>
          </p:cNvPr>
          <p:cNvSpPr/>
          <p:nvPr>
            <p:custDataLst>
              <p:tags r:id="rId387"/>
            </p:custDataLst>
          </p:nvPr>
        </p:nvSpPr>
        <p:spPr>
          <a:xfrm>
            <a:off x="87249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9" name="Rectangle 388">
            <a:extLst>
              <a:ext uri="{FF2B5EF4-FFF2-40B4-BE49-F238E27FC236}">
                <a16:creationId xmlns:a16="http://schemas.microsoft.com/office/drawing/2014/main" id="{8CF4DA6B-FF51-F84B-BC8F-3DE376D010D1}"/>
              </a:ext>
            </a:extLst>
          </p:cNvPr>
          <p:cNvSpPr/>
          <p:nvPr>
            <p:custDataLst>
              <p:tags r:id="rId388"/>
            </p:custDataLst>
          </p:nvPr>
        </p:nvSpPr>
        <p:spPr>
          <a:xfrm>
            <a:off x="89027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0" name="Rectangle 389">
            <a:extLst>
              <a:ext uri="{FF2B5EF4-FFF2-40B4-BE49-F238E27FC236}">
                <a16:creationId xmlns:a16="http://schemas.microsoft.com/office/drawing/2014/main" id="{EFD40243-F778-4D48-86A6-EB4AEC59622A}"/>
              </a:ext>
            </a:extLst>
          </p:cNvPr>
          <p:cNvSpPr/>
          <p:nvPr>
            <p:custDataLst>
              <p:tags r:id="rId389"/>
            </p:custDataLst>
          </p:nvPr>
        </p:nvSpPr>
        <p:spPr>
          <a:xfrm>
            <a:off x="90805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1" name="Rectangle 390">
            <a:extLst>
              <a:ext uri="{FF2B5EF4-FFF2-40B4-BE49-F238E27FC236}">
                <a16:creationId xmlns:a16="http://schemas.microsoft.com/office/drawing/2014/main" id="{A0116F1C-F7D0-CC41-82E0-4FD4F25B2189}"/>
              </a:ext>
            </a:extLst>
          </p:cNvPr>
          <p:cNvSpPr/>
          <p:nvPr>
            <p:custDataLst>
              <p:tags r:id="rId390"/>
            </p:custDataLst>
          </p:nvPr>
        </p:nvSpPr>
        <p:spPr>
          <a:xfrm>
            <a:off x="91694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2" name="Rectangle 391">
            <a:extLst>
              <a:ext uri="{FF2B5EF4-FFF2-40B4-BE49-F238E27FC236}">
                <a16:creationId xmlns:a16="http://schemas.microsoft.com/office/drawing/2014/main" id="{0D109427-BA45-A446-AB1E-A6ED33217ECD}"/>
              </a:ext>
            </a:extLst>
          </p:cNvPr>
          <p:cNvSpPr/>
          <p:nvPr>
            <p:custDataLst>
              <p:tags r:id="rId391"/>
            </p:custDataLst>
          </p:nvPr>
        </p:nvSpPr>
        <p:spPr>
          <a:xfrm>
            <a:off x="92583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3" name="Rectangle 392">
            <a:extLst>
              <a:ext uri="{FF2B5EF4-FFF2-40B4-BE49-F238E27FC236}">
                <a16:creationId xmlns:a16="http://schemas.microsoft.com/office/drawing/2014/main" id="{5C3FB56B-82B8-B948-81E9-159D02CF5048}"/>
              </a:ext>
            </a:extLst>
          </p:cNvPr>
          <p:cNvSpPr/>
          <p:nvPr>
            <p:custDataLst>
              <p:tags r:id="rId392"/>
            </p:custDataLst>
          </p:nvPr>
        </p:nvSpPr>
        <p:spPr>
          <a:xfrm>
            <a:off x="94361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4" name="Rectangle 393">
            <a:extLst>
              <a:ext uri="{FF2B5EF4-FFF2-40B4-BE49-F238E27FC236}">
                <a16:creationId xmlns:a16="http://schemas.microsoft.com/office/drawing/2014/main" id="{2DEC3DA6-6CF8-D049-A8D1-E3ED4AA55EDB}"/>
              </a:ext>
            </a:extLst>
          </p:cNvPr>
          <p:cNvSpPr/>
          <p:nvPr>
            <p:custDataLst>
              <p:tags r:id="rId393"/>
            </p:custDataLst>
          </p:nvPr>
        </p:nvSpPr>
        <p:spPr>
          <a:xfrm>
            <a:off x="97028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5" name="Rectangle 394">
            <a:extLst>
              <a:ext uri="{FF2B5EF4-FFF2-40B4-BE49-F238E27FC236}">
                <a16:creationId xmlns:a16="http://schemas.microsoft.com/office/drawing/2014/main" id="{1D238FE1-FF45-7A4C-8CA2-C5349F21BD5E}"/>
              </a:ext>
            </a:extLst>
          </p:cNvPr>
          <p:cNvSpPr/>
          <p:nvPr>
            <p:custDataLst>
              <p:tags r:id="rId394"/>
            </p:custDataLst>
          </p:nvPr>
        </p:nvSpPr>
        <p:spPr>
          <a:xfrm>
            <a:off x="99695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6" name="Rectangle 395">
            <a:extLst>
              <a:ext uri="{FF2B5EF4-FFF2-40B4-BE49-F238E27FC236}">
                <a16:creationId xmlns:a16="http://schemas.microsoft.com/office/drawing/2014/main" id="{8E48F039-58C8-0B41-BB95-85B11EF518FB}"/>
              </a:ext>
            </a:extLst>
          </p:cNvPr>
          <p:cNvSpPr/>
          <p:nvPr>
            <p:custDataLst>
              <p:tags r:id="rId395"/>
            </p:custDataLst>
          </p:nvPr>
        </p:nvSpPr>
        <p:spPr>
          <a:xfrm>
            <a:off x="100584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7" name="Rectangle 396">
            <a:extLst>
              <a:ext uri="{FF2B5EF4-FFF2-40B4-BE49-F238E27FC236}">
                <a16:creationId xmlns:a16="http://schemas.microsoft.com/office/drawing/2014/main" id="{1FB87A48-39BC-8948-A450-10557563E228}"/>
              </a:ext>
            </a:extLst>
          </p:cNvPr>
          <p:cNvSpPr/>
          <p:nvPr>
            <p:custDataLst>
              <p:tags r:id="rId396"/>
            </p:custDataLst>
          </p:nvPr>
        </p:nvSpPr>
        <p:spPr>
          <a:xfrm>
            <a:off x="102362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8" name="Rectangle 397">
            <a:extLst>
              <a:ext uri="{FF2B5EF4-FFF2-40B4-BE49-F238E27FC236}">
                <a16:creationId xmlns:a16="http://schemas.microsoft.com/office/drawing/2014/main" id="{FA013032-2194-7E4A-A387-15206D98C5BC}"/>
              </a:ext>
            </a:extLst>
          </p:cNvPr>
          <p:cNvSpPr/>
          <p:nvPr>
            <p:custDataLst>
              <p:tags r:id="rId397"/>
            </p:custDataLst>
          </p:nvPr>
        </p:nvSpPr>
        <p:spPr>
          <a:xfrm>
            <a:off x="103251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9" name="Rectangle 398">
            <a:extLst>
              <a:ext uri="{FF2B5EF4-FFF2-40B4-BE49-F238E27FC236}">
                <a16:creationId xmlns:a16="http://schemas.microsoft.com/office/drawing/2014/main" id="{BF313FA9-2967-DE4B-90AE-F8E3632EF533}"/>
              </a:ext>
            </a:extLst>
          </p:cNvPr>
          <p:cNvSpPr/>
          <p:nvPr>
            <p:custDataLst>
              <p:tags r:id="rId398"/>
            </p:custDataLst>
          </p:nvPr>
        </p:nvSpPr>
        <p:spPr>
          <a:xfrm>
            <a:off x="104140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0" name="Rectangle 399">
            <a:extLst>
              <a:ext uri="{FF2B5EF4-FFF2-40B4-BE49-F238E27FC236}">
                <a16:creationId xmlns:a16="http://schemas.microsoft.com/office/drawing/2014/main" id="{F7B0C474-091F-0A43-A05A-26DFBB3C1AD1}"/>
              </a:ext>
            </a:extLst>
          </p:cNvPr>
          <p:cNvSpPr/>
          <p:nvPr>
            <p:custDataLst>
              <p:tags r:id="rId399"/>
            </p:custDataLst>
          </p:nvPr>
        </p:nvSpPr>
        <p:spPr>
          <a:xfrm>
            <a:off x="106807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1" name="Rectangle 400">
            <a:extLst>
              <a:ext uri="{FF2B5EF4-FFF2-40B4-BE49-F238E27FC236}">
                <a16:creationId xmlns:a16="http://schemas.microsoft.com/office/drawing/2014/main" id="{9E18DDA4-49AC-7B42-BB11-BC6FC63D461C}"/>
              </a:ext>
            </a:extLst>
          </p:cNvPr>
          <p:cNvSpPr/>
          <p:nvPr>
            <p:custDataLst>
              <p:tags r:id="rId400"/>
            </p:custDataLst>
          </p:nvPr>
        </p:nvSpPr>
        <p:spPr>
          <a:xfrm>
            <a:off x="8191500" y="3987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2" name="Rectangle 401">
            <a:extLst>
              <a:ext uri="{FF2B5EF4-FFF2-40B4-BE49-F238E27FC236}">
                <a16:creationId xmlns:a16="http://schemas.microsoft.com/office/drawing/2014/main" id="{89197D32-8DFC-914A-B0C5-86614EF23B79}"/>
              </a:ext>
            </a:extLst>
          </p:cNvPr>
          <p:cNvSpPr/>
          <p:nvPr>
            <p:custDataLst>
              <p:tags r:id="rId401"/>
            </p:custDataLst>
          </p:nvPr>
        </p:nvSpPr>
        <p:spPr>
          <a:xfrm>
            <a:off x="8724900" y="3987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3" name="Rectangle 402">
            <a:extLst>
              <a:ext uri="{FF2B5EF4-FFF2-40B4-BE49-F238E27FC236}">
                <a16:creationId xmlns:a16="http://schemas.microsoft.com/office/drawing/2014/main" id="{1B957849-DA3C-8049-B0A2-490E7FE7A56B}"/>
              </a:ext>
            </a:extLst>
          </p:cNvPr>
          <p:cNvSpPr/>
          <p:nvPr>
            <p:custDataLst>
              <p:tags r:id="rId402"/>
            </p:custDataLst>
          </p:nvPr>
        </p:nvSpPr>
        <p:spPr>
          <a:xfrm>
            <a:off x="9080500" y="3987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4" name="Rectangle 403">
            <a:extLst>
              <a:ext uri="{FF2B5EF4-FFF2-40B4-BE49-F238E27FC236}">
                <a16:creationId xmlns:a16="http://schemas.microsoft.com/office/drawing/2014/main" id="{E67F97EF-EE0F-DD43-945C-A43088FA4621}"/>
              </a:ext>
            </a:extLst>
          </p:cNvPr>
          <p:cNvSpPr/>
          <p:nvPr>
            <p:custDataLst>
              <p:tags r:id="rId403"/>
            </p:custDataLst>
          </p:nvPr>
        </p:nvSpPr>
        <p:spPr>
          <a:xfrm>
            <a:off x="9169400" y="3987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5" name="Rectangle 404">
            <a:extLst>
              <a:ext uri="{FF2B5EF4-FFF2-40B4-BE49-F238E27FC236}">
                <a16:creationId xmlns:a16="http://schemas.microsoft.com/office/drawing/2014/main" id="{79F66867-E79F-3045-9378-D40137545372}"/>
              </a:ext>
            </a:extLst>
          </p:cNvPr>
          <p:cNvSpPr/>
          <p:nvPr>
            <p:custDataLst>
              <p:tags r:id="rId404"/>
            </p:custDataLst>
          </p:nvPr>
        </p:nvSpPr>
        <p:spPr>
          <a:xfrm>
            <a:off x="9347200" y="3987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6" name="Rectangle 405">
            <a:extLst>
              <a:ext uri="{FF2B5EF4-FFF2-40B4-BE49-F238E27FC236}">
                <a16:creationId xmlns:a16="http://schemas.microsoft.com/office/drawing/2014/main" id="{73ED1BC8-2900-A048-B373-6AF54D803BED}"/>
              </a:ext>
            </a:extLst>
          </p:cNvPr>
          <p:cNvSpPr/>
          <p:nvPr>
            <p:custDataLst>
              <p:tags r:id="rId405"/>
            </p:custDataLst>
          </p:nvPr>
        </p:nvSpPr>
        <p:spPr>
          <a:xfrm>
            <a:off x="9436100" y="3987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7" name="Rectangle 406">
            <a:extLst>
              <a:ext uri="{FF2B5EF4-FFF2-40B4-BE49-F238E27FC236}">
                <a16:creationId xmlns:a16="http://schemas.microsoft.com/office/drawing/2014/main" id="{B7DC911C-5EEA-3847-9107-4724467E158E}"/>
              </a:ext>
            </a:extLst>
          </p:cNvPr>
          <p:cNvSpPr/>
          <p:nvPr>
            <p:custDataLst>
              <p:tags r:id="rId406"/>
            </p:custDataLst>
          </p:nvPr>
        </p:nvSpPr>
        <p:spPr>
          <a:xfrm>
            <a:off x="9525000" y="3987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8" name="Rectangle 407">
            <a:extLst>
              <a:ext uri="{FF2B5EF4-FFF2-40B4-BE49-F238E27FC236}">
                <a16:creationId xmlns:a16="http://schemas.microsoft.com/office/drawing/2014/main" id="{C153B99E-C00E-934A-842D-941F0189B060}"/>
              </a:ext>
            </a:extLst>
          </p:cNvPr>
          <p:cNvSpPr/>
          <p:nvPr>
            <p:custDataLst>
              <p:tags r:id="rId407"/>
            </p:custDataLst>
          </p:nvPr>
        </p:nvSpPr>
        <p:spPr>
          <a:xfrm>
            <a:off x="9969500" y="3987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9" name="Rectangle 408">
            <a:extLst>
              <a:ext uri="{FF2B5EF4-FFF2-40B4-BE49-F238E27FC236}">
                <a16:creationId xmlns:a16="http://schemas.microsoft.com/office/drawing/2014/main" id="{90A909F0-AED5-8644-8FD6-23B1384CB12C}"/>
              </a:ext>
            </a:extLst>
          </p:cNvPr>
          <p:cNvSpPr/>
          <p:nvPr>
            <p:custDataLst>
              <p:tags r:id="rId408"/>
            </p:custDataLst>
          </p:nvPr>
        </p:nvSpPr>
        <p:spPr>
          <a:xfrm>
            <a:off x="10058400" y="3987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0" name="Rectangle 409">
            <a:extLst>
              <a:ext uri="{FF2B5EF4-FFF2-40B4-BE49-F238E27FC236}">
                <a16:creationId xmlns:a16="http://schemas.microsoft.com/office/drawing/2014/main" id="{F2274C64-25B3-B44D-AF83-7932DAFFA37A}"/>
              </a:ext>
            </a:extLst>
          </p:cNvPr>
          <p:cNvSpPr/>
          <p:nvPr>
            <p:custDataLst>
              <p:tags r:id="rId409"/>
            </p:custDataLst>
          </p:nvPr>
        </p:nvSpPr>
        <p:spPr>
          <a:xfrm>
            <a:off x="10236200" y="3987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1" name="Rectangle 410">
            <a:extLst>
              <a:ext uri="{FF2B5EF4-FFF2-40B4-BE49-F238E27FC236}">
                <a16:creationId xmlns:a16="http://schemas.microsoft.com/office/drawing/2014/main" id="{FD91452A-0A2D-5C40-9986-6CFB7D8914EE}"/>
              </a:ext>
            </a:extLst>
          </p:cNvPr>
          <p:cNvSpPr/>
          <p:nvPr>
            <p:custDataLst>
              <p:tags r:id="rId410"/>
            </p:custDataLst>
          </p:nvPr>
        </p:nvSpPr>
        <p:spPr>
          <a:xfrm>
            <a:off x="10325100" y="3987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2" name="Rectangle 411">
            <a:extLst>
              <a:ext uri="{FF2B5EF4-FFF2-40B4-BE49-F238E27FC236}">
                <a16:creationId xmlns:a16="http://schemas.microsoft.com/office/drawing/2014/main" id="{FBF15E71-72AD-A849-B962-9F92750362A3}"/>
              </a:ext>
            </a:extLst>
          </p:cNvPr>
          <p:cNvSpPr/>
          <p:nvPr>
            <p:custDataLst>
              <p:tags r:id="rId411"/>
            </p:custDataLst>
          </p:nvPr>
        </p:nvSpPr>
        <p:spPr>
          <a:xfrm>
            <a:off x="10591800" y="3987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3" name="Rectangle 412">
            <a:extLst>
              <a:ext uri="{FF2B5EF4-FFF2-40B4-BE49-F238E27FC236}">
                <a16:creationId xmlns:a16="http://schemas.microsoft.com/office/drawing/2014/main" id="{19B11E83-4B8C-2940-B367-4F273933ECF5}"/>
              </a:ext>
            </a:extLst>
          </p:cNvPr>
          <p:cNvSpPr/>
          <p:nvPr>
            <p:custDataLst>
              <p:tags r:id="rId412"/>
            </p:custDataLst>
          </p:nvPr>
        </p:nvSpPr>
        <p:spPr>
          <a:xfrm>
            <a:off x="81915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4" name="Rectangle 413">
            <a:extLst>
              <a:ext uri="{FF2B5EF4-FFF2-40B4-BE49-F238E27FC236}">
                <a16:creationId xmlns:a16="http://schemas.microsoft.com/office/drawing/2014/main" id="{16C184B5-DC74-3044-8C95-B2AFDDDCCEDC}"/>
              </a:ext>
            </a:extLst>
          </p:cNvPr>
          <p:cNvSpPr/>
          <p:nvPr>
            <p:custDataLst>
              <p:tags r:id="rId413"/>
            </p:custDataLst>
          </p:nvPr>
        </p:nvSpPr>
        <p:spPr>
          <a:xfrm>
            <a:off x="82804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5" name="Rectangle 414">
            <a:extLst>
              <a:ext uri="{FF2B5EF4-FFF2-40B4-BE49-F238E27FC236}">
                <a16:creationId xmlns:a16="http://schemas.microsoft.com/office/drawing/2014/main" id="{65B99D9A-F0A0-CC40-8DD0-900CA492356C}"/>
              </a:ext>
            </a:extLst>
          </p:cNvPr>
          <p:cNvSpPr/>
          <p:nvPr>
            <p:custDataLst>
              <p:tags r:id="rId414"/>
            </p:custDataLst>
          </p:nvPr>
        </p:nvSpPr>
        <p:spPr>
          <a:xfrm>
            <a:off x="83693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6" name="Rectangle 415">
            <a:extLst>
              <a:ext uri="{FF2B5EF4-FFF2-40B4-BE49-F238E27FC236}">
                <a16:creationId xmlns:a16="http://schemas.microsoft.com/office/drawing/2014/main" id="{36D204FC-23E5-5E44-9040-724A683CF0D8}"/>
              </a:ext>
            </a:extLst>
          </p:cNvPr>
          <p:cNvSpPr/>
          <p:nvPr>
            <p:custDataLst>
              <p:tags r:id="rId415"/>
            </p:custDataLst>
          </p:nvPr>
        </p:nvSpPr>
        <p:spPr>
          <a:xfrm>
            <a:off x="84582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7" name="Rectangle 416">
            <a:extLst>
              <a:ext uri="{FF2B5EF4-FFF2-40B4-BE49-F238E27FC236}">
                <a16:creationId xmlns:a16="http://schemas.microsoft.com/office/drawing/2014/main" id="{3E926A1D-C9DC-9648-AE19-38384D05239E}"/>
              </a:ext>
            </a:extLst>
          </p:cNvPr>
          <p:cNvSpPr/>
          <p:nvPr>
            <p:custDataLst>
              <p:tags r:id="rId416"/>
            </p:custDataLst>
          </p:nvPr>
        </p:nvSpPr>
        <p:spPr>
          <a:xfrm>
            <a:off x="85471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8" name="Rectangle 417">
            <a:extLst>
              <a:ext uri="{FF2B5EF4-FFF2-40B4-BE49-F238E27FC236}">
                <a16:creationId xmlns:a16="http://schemas.microsoft.com/office/drawing/2014/main" id="{C5E695E5-90F7-4B47-80B3-82BAB2E58C2B}"/>
              </a:ext>
            </a:extLst>
          </p:cNvPr>
          <p:cNvSpPr/>
          <p:nvPr>
            <p:custDataLst>
              <p:tags r:id="rId417"/>
            </p:custDataLst>
          </p:nvPr>
        </p:nvSpPr>
        <p:spPr>
          <a:xfrm>
            <a:off x="86360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9" name="Rectangle 418">
            <a:extLst>
              <a:ext uri="{FF2B5EF4-FFF2-40B4-BE49-F238E27FC236}">
                <a16:creationId xmlns:a16="http://schemas.microsoft.com/office/drawing/2014/main" id="{1F296059-2633-864C-BB4F-28DEF758C1C1}"/>
              </a:ext>
            </a:extLst>
          </p:cNvPr>
          <p:cNvSpPr/>
          <p:nvPr>
            <p:custDataLst>
              <p:tags r:id="rId418"/>
            </p:custDataLst>
          </p:nvPr>
        </p:nvSpPr>
        <p:spPr>
          <a:xfrm>
            <a:off x="87249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0" name="Rectangle 419">
            <a:extLst>
              <a:ext uri="{FF2B5EF4-FFF2-40B4-BE49-F238E27FC236}">
                <a16:creationId xmlns:a16="http://schemas.microsoft.com/office/drawing/2014/main" id="{94BA30F0-777C-A746-9F0C-38A25395E877}"/>
              </a:ext>
            </a:extLst>
          </p:cNvPr>
          <p:cNvSpPr/>
          <p:nvPr>
            <p:custDataLst>
              <p:tags r:id="rId419"/>
            </p:custDataLst>
          </p:nvPr>
        </p:nvSpPr>
        <p:spPr>
          <a:xfrm>
            <a:off x="89027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1" name="Rectangle 420">
            <a:extLst>
              <a:ext uri="{FF2B5EF4-FFF2-40B4-BE49-F238E27FC236}">
                <a16:creationId xmlns:a16="http://schemas.microsoft.com/office/drawing/2014/main" id="{81FA0717-3C47-4844-8A91-70FC54F23543}"/>
              </a:ext>
            </a:extLst>
          </p:cNvPr>
          <p:cNvSpPr/>
          <p:nvPr>
            <p:custDataLst>
              <p:tags r:id="rId420"/>
            </p:custDataLst>
          </p:nvPr>
        </p:nvSpPr>
        <p:spPr>
          <a:xfrm>
            <a:off x="89916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2" name="Rectangle 421">
            <a:extLst>
              <a:ext uri="{FF2B5EF4-FFF2-40B4-BE49-F238E27FC236}">
                <a16:creationId xmlns:a16="http://schemas.microsoft.com/office/drawing/2014/main" id="{F47E56F6-1B5E-734F-9656-CE2A54022D4A}"/>
              </a:ext>
            </a:extLst>
          </p:cNvPr>
          <p:cNvSpPr/>
          <p:nvPr>
            <p:custDataLst>
              <p:tags r:id="rId421"/>
            </p:custDataLst>
          </p:nvPr>
        </p:nvSpPr>
        <p:spPr>
          <a:xfrm>
            <a:off x="90805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3" name="Rectangle 422">
            <a:extLst>
              <a:ext uri="{FF2B5EF4-FFF2-40B4-BE49-F238E27FC236}">
                <a16:creationId xmlns:a16="http://schemas.microsoft.com/office/drawing/2014/main" id="{0650F752-3473-1143-B0F6-83C70ECE8CC7}"/>
              </a:ext>
            </a:extLst>
          </p:cNvPr>
          <p:cNvSpPr/>
          <p:nvPr>
            <p:custDataLst>
              <p:tags r:id="rId422"/>
            </p:custDataLst>
          </p:nvPr>
        </p:nvSpPr>
        <p:spPr>
          <a:xfrm>
            <a:off x="91694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4" name="Rectangle 423">
            <a:extLst>
              <a:ext uri="{FF2B5EF4-FFF2-40B4-BE49-F238E27FC236}">
                <a16:creationId xmlns:a16="http://schemas.microsoft.com/office/drawing/2014/main" id="{7B18C458-769E-9845-A52A-BCA21565B515}"/>
              </a:ext>
            </a:extLst>
          </p:cNvPr>
          <p:cNvSpPr/>
          <p:nvPr>
            <p:custDataLst>
              <p:tags r:id="rId423"/>
            </p:custDataLst>
          </p:nvPr>
        </p:nvSpPr>
        <p:spPr>
          <a:xfrm>
            <a:off x="92583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5" name="Rectangle 424">
            <a:extLst>
              <a:ext uri="{FF2B5EF4-FFF2-40B4-BE49-F238E27FC236}">
                <a16:creationId xmlns:a16="http://schemas.microsoft.com/office/drawing/2014/main" id="{89439D37-2A5D-1142-B5ED-E4F8EA4192EF}"/>
              </a:ext>
            </a:extLst>
          </p:cNvPr>
          <p:cNvSpPr/>
          <p:nvPr>
            <p:custDataLst>
              <p:tags r:id="rId424"/>
            </p:custDataLst>
          </p:nvPr>
        </p:nvSpPr>
        <p:spPr>
          <a:xfrm>
            <a:off x="93472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6" name="Rectangle 425">
            <a:extLst>
              <a:ext uri="{FF2B5EF4-FFF2-40B4-BE49-F238E27FC236}">
                <a16:creationId xmlns:a16="http://schemas.microsoft.com/office/drawing/2014/main" id="{37F15F8F-E6CF-CE40-B3C2-448C4DA41AC0}"/>
              </a:ext>
            </a:extLst>
          </p:cNvPr>
          <p:cNvSpPr/>
          <p:nvPr>
            <p:custDataLst>
              <p:tags r:id="rId425"/>
            </p:custDataLst>
          </p:nvPr>
        </p:nvSpPr>
        <p:spPr>
          <a:xfrm>
            <a:off x="94361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7" name="Rectangle 426">
            <a:extLst>
              <a:ext uri="{FF2B5EF4-FFF2-40B4-BE49-F238E27FC236}">
                <a16:creationId xmlns:a16="http://schemas.microsoft.com/office/drawing/2014/main" id="{765638C3-6A2C-B649-8C15-EB4DC0A917D3}"/>
              </a:ext>
            </a:extLst>
          </p:cNvPr>
          <p:cNvSpPr/>
          <p:nvPr>
            <p:custDataLst>
              <p:tags r:id="rId426"/>
            </p:custDataLst>
          </p:nvPr>
        </p:nvSpPr>
        <p:spPr>
          <a:xfrm>
            <a:off x="96139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8" name="Rectangle 427">
            <a:extLst>
              <a:ext uri="{FF2B5EF4-FFF2-40B4-BE49-F238E27FC236}">
                <a16:creationId xmlns:a16="http://schemas.microsoft.com/office/drawing/2014/main" id="{B7A5387E-8D0F-E44C-9672-4753E58DE4C1}"/>
              </a:ext>
            </a:extLst>
          </p:cNvPr>
          <p:cNvSpPr/>
          <p:nvPr>
            <p:custDataLst>
              <p:tags r:id="rId427"/>
            </p:custDataLst>
          </p:nvPr>
        </p:nvSpPr>
        <p:spPr>
          <a:xfrm>
            <a:off x="98806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9" name="Rectangle 428">
            <a:extLst>
              <a:ext uri="{FF2B5EF4-FFF2-40B4-BE49-F238E27FC236}">
                <a16:creationId xmlns:a16="http://schemas.microsoft.com/office/drawing/2014/main" id="{64CBC157-86E6-8B4D-ABAD-3B7009BC3823}"/>
              </a:ext>
            </a:extLst>
          </p:cNvPr>
          <p:cNvSpPr/>
          <p:nvPr>
            <p:custDataLst>
              <p:tags r:id="rId428"/>
            </p:custDataLst>
          </p:nvPr>
        </p:nvSpPr>
        <p:spPr>
          <a:xfrm>
            <a:off x="99695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0" name="Rectangle 429">
            <a:extLst>
              <a:ext uri="{FF2B5EF4-FFF2-40B4-BE49-F238E27FC236}">
                <a16:creationId xmlns:a16="http://schemas.microsoft.com/office/drawing/2014/main" id="{E584D87B-2C69-CA41-B2D2-DB5F17626E69}"/>
              </a:ext>
            </a:extLst>
          </p:cNvPr>
          <p:cNvSpPr/>
          <p:nvPr>
            <p:custDataLst>
              <p:tags r:id="rId429"/>
            </p:custDataLst>
          </p:nvPr>
        </p:nvSpPr>
        <p:spPr>
          <a:xfrm>
            <a:off x="101473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1" name="Rectangle 430">
            <a:extLst>
              <a:ext uri="{FF2B5EF4-FFF2-40B4-BE49-F238E27FC236}">
                <a16:creationId xmlns:a16="http://schemas.microsoft.com/office/drawing/2014/main" id="{50672816-C6CA-FD45-A7A0-2F005DEE1A7E}"/>
              </a:ext>
            </a:extLst>
          </p:cNvPr>
          <p:cNvSpPr/>
          <p:nvPr>
            <p:custDataLst>
              <p:tags r:id="rId430"/>
            </p:custDataLst>
          </p:nvPr>
        </p:nvSpPr>
        <p:spPr>
          <a:xfrm>
            <a:off x="102362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2" name="Rectangle 431">
            <a:extLst>
              <a:ext uri="{FF2B5EF4-FFF2-40B4-BE49-F238E27FC236}">
                <a16:creationId xmlns:a16="http://schemas.microsoft.com/office/drawing/2014/main" id="{16819433-8AB5-FE46-B410-020F39C830B9}"/>
              </a:ext>
            </a:extLst>
          </p:cNvPr>
          <p:cNvSpPr/>
          <p:nvPr>
            <p:custDataLst>
              <p:tags r:id="rId431"/>
            </p:custDataLst>
          </p:nvPr>
        </p:nvSpPr>
        <p:spPr>
          <a:xfrm>
            <a:off x="103251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3" name="Rectangle 432">
            <a:extLst>
              <a:ext uri="{FF2B5EF4-FFF2-40B4-BE49-F238E27FC236}">
                <a16:creationId xmlns:a16="http://schemas.microsoft.com/office/drawing/2014/main" id="{74B67F44-81CB-AF42-8BA5-30DA38E88B43}"/>
              </a:ext>
            </a:extLst>
          </p:cNvPr>
          <p:cNvSpPr/>
          <p:nvPr>
            <p:custDataLst>
              <p:tags r:id="rId432"/>
            </p:custDataLst>
          </p:nvPr>
        </p:nvSpPr>
        <p:spPr>
          <a:xfrm>
            <a:off x="104140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4" name="Rectangle 433">
            <a:extLst>
              <a:ext uri="{FF2B5EF4-FFF2-40B4-BE49-F238E27FC236}">
                <a16:creationId xmlns:a16="http://schemas.microsoft.com/office/drawing/2014/main" id="{09B5EA86-B0A6-2849-B823-F1C207A094B2}"/>
              </a:ext>
            </a:extLst>
          </p:cNvPr>
          <p:cNvSpPr/>
          <p:nvPr>
            <p:custDataLst>
              <p:tags r:id="rId433"/>
            </p:custDataLst>
          </p:nvPr>
        </p:nvSpPr>
        <p:spPr>
          <a:xfrm>
            <a:off x="105918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5" name="Rectangle 434">
            <a:extLst>
              <a:ext uri="{FF2B5EF4-FFF2-40B4-BE49-F238E27FC236}">
                <a16:creationId xmlns:a16="http://schemas.microsoft.com/office/drawing/2014/main" id="{9AA7505F-A2C0-2145-82AC-75E4F21E2CB8}"/>
              </a:ext>
            </a:extLst>
          </p:cNvPr>
          <p:cNvSpPr/>
          <p:nvPr>
            <p:custDataLst>
              <p:tags r:id="rId434"/>
            </p:custDataLst>
          </p:nvPr>
        </p:nvSpPr>
        <p:spPr>
          <a:xfrm>
            <a:off x="106807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Tree>
    <p:custDataLst>
      <p:tags r:id="rId1"/>
    </p:custDataLst>
    <p:extLst>
      <p:ext uri="{BB962C8B-B14F-4D97-AF65-F5344CB8AC3E}">
        <p14:creationId xmlns:p14="http://schemas.microsoft.com/office/powerpoint/2010/main" val="1665717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A8B3B95-524D-B647-8C87-4BC1B6C0D54A}"/>
              </a:ext>
            </a:extLst>
          </p:cNvPr>
          <p:cNvSpPr txBox="1"/>
          <p:nvPr/>
        </p:nvSpPr>
        <p:spPr>
          <a:xfrm>
            <a:off x="1031936" y="392570"/>
            <a:ext cx="10243931" cy="584777"/>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dirty="0">
                <a:solidFill>
                  <a:srgbClr val="000000"/>
                </a:solidFill>
                <a:uFillTx/>
                <a:latin typeface="Century Gothic"/>
              </a:rPr>
              <a:t>What do we mean by reflection?</a:t>
            </a:r>
          </a:p>
        </p:txBody>
      </p:sp>
      <p:sp>
        <p:nvSpPr>
          <p:cNvPr id="3" name="TextBox 2">
            <a:extLst>
              <a:ext uri="{FF2B5EF4-FFF2-40B4-BE49-F238E27FC236}">
                <a16:creationId xmlns:a16="http://schemas.microsoft.com/office/drawing/2014/main" id="{79F399CF-8CEE-C244-BC1C-AD1E95F24B89}"/>
              </a:ext>
            </a:extLst>
          </p:cNvPr>
          <p:cNvSpPr txBox="1"/>
          <p:nvPr/>
        </p:nvSpPr>
        <p:spPr>
          <a:xfrm>
            <a:off x="295671" y="2975997"/>
            <a:ext cx="11465588" cy="1477332"/>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i="0" u="none" strike="noStrike" kern="0" cap="none" spc="0" baseline="0" dirty="0">
                <a:solidFill>
                  <a:srgbClr val="000000"/>
                </a:solidFill>
                <a:uFillTx/>
                <a:latin typeface="Calibri" pitchFamily="34"/>
                <a:cs typeface="Calibri" pitchFamily="34"/>
              </a:rPr>
              <a:t>Bulman and Schutz (2013) see reflection as a</a:t>
            </a:r>
            <a:r>
              <a:rPr lang="en-GB" sz="2400" i="0" u="none" strike="noStrike" kern="1200" cap="none" spc="0" baseline="0" dirty="0">
                <a:solidFill>
                  <a:srgbClr val="000000"/>
                </a:solidFill>
                <a:uFillTx/>
                <a:latin typeface="Calibri" pitchFamily="34"/>
                <a:cs typeface="Calibri" pitchFamily="34"/>
              </a:rPr>
              <a:t> way to give careful consideration to knowledge that has been formed.  We then need to re-evaluate that belief or idea, interpreting that experience so we may learn from it.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dirty="0">
              <a:solidFill>
                <a:srgbClr val="FFFFFF"/>
              </a:solidFill>
              <a:uFillTx/>
              <a:latin typeface="Century Gothic"/>
            </a:endParaRPr>
          </a:p>
        </p:txBody>
      </p:sp>
      <p:sp>
        <p:nvSpPr>
          <p:cNvPr id="4" name="TextBox 4">
            <a:extLst>
              <a:ext uri="{FF2B5EF4-FFF2-40B4-BE49-F238E27FC236}">
                <a16:creationId xmlns:a16="http://schemas.microsoft.com/office/drawing/2014/main" id="{C65EC7F5-1902-CA46-9BD1-B1660E8CC1BD}"/>
              </a:ext>
            </a:extLst>
          </p:cNvPr>
          <p:cNvSpPr txBox="1"/>
          <p:nvPr/>
        </p:nvSpPr>
        <p:spPr>
          <a:xfrm>
            <a:off x="339480" y="1676360"/>
            <a:ext cx="11514865" cy="1107996"/>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i="0" u="none" strike="noStrike" kern="1200" cap="none" spc="0" baseline="0" dirty="0">
                <a:solidFill>
                  <a:srgbClr val="000000"/>
                </a:solidFill>
                <a:uFillTx/>
                <a:latin typeface="Calibri" pitchFamily="34"/>
                <a:cs typeface="Calibri" pitchFamily="34"/>
              </a:rPr>
              <a:t>Dewey (2018) believed that in order to learn from an experience we have to reflect on that experience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1" i="0" u="none" strike="noStrike" kern="1200" cap="none" spc="0" baseline="0" dirty="0">
              <a:solidFill>
                <a:srgbClr val="000000"/>
              </a:solidFill>
              <a:uFillTx/>
              <a:latin typeface="Calibri"/>
            </a:endParaRPr>
          </a:p>
        </p:txBody>
      </p:sp>
      <p:sp>
        <p:nvSpPr>
          <p:cNvPr id="5" name="TextBox 5">
            <a:extLst>
              <a:ext uri="{FF2B5EF4-FFF2-40B4-BE49-F238E27FC236}">
                <a16:creationId xmlns:a16="http://schemas.microsoft.com/office/drawing/2014/main" id="{D607DC03-D149-DB4B-B7D7-AB08976BED15}"/>
              </a:ext>
            </a:extLst>
          </p:cNvPr>
          <p:cNvSpPr txBox="1"/>
          <p:nvPr/>
        </p:nvSpPr>
        <p:spPr>
          <a:xfrm>
            <a:off x="295671" y="4738055"/>
            <a:ext cx="11465588" cy="1107996"/>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dirty="0">
                <a:solidFill>
                  <a:srgbClr val="000000"/>
                </a:solidFill>
                <a:latin typeface="Calibri"/>
              </a:rPr>
              <a:t>Rolf</a:t>
            </a:r>
            <a:r>
              <a:rPr lang="en-GB" sz="2400" i="0" u="none" strike="noStrike" kern="1200" cap="none" spc="0" baseline="0" dirty="0">
                <a:solidFill>
                  <a:srgbClr val="000000"/>
                </a:solidFill>
                <a:uFillTx/>
                <a:latin typeface="Calibri"/>
              </a:rPr>
              <a:t> et al (2010) </a:t>
            </a:r>
            <a:r>
              <a:rPr lang="en-GB" sz="2400" i="0" u="none" strike="noStrike" kern="0" cap="none" spc="0" baseline="0" dirty="0">
                <a:solidFill>
                  <a:srgbClr val="000000"/>
                </a:solidFill>
                <a:uFillTx/>
                <a:latin typeface="Calibri"/>
              </a:rPr>
              <a:t>support theses</a:t>
            </a:r>
            <a:r>
              <a:rPr lang="en-GB" sz="2400" i="0" u="none" strike="noStrike" kern="1200" cap="none" spc="0" baseline="0" dirty="0">
                <a:solidFill>
                  <a:srgbClr val="000000"/>
                </a:solidFill>
                <a:uFillTx/>
                <a:latin typeface="Calibri"/>
              </a:rPr>
              <a:t> ideas believing that reflection allows a person to look back on the situation to influence future practices</a:t>
            </a:r>
            <a:r>
              <a:rPr lang="en-GB" sz="2400" i="0" u="none" strike="noStrike" kern="1200" cap="none" spc="0" baseline="0" dirty="0">
                <a:solidFill>
                  <a:srgbClr val="44546A"/>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dirty="0">
              <a:solidFill>
                <a:srgbClr val="000000"/>
              </a:solidFill>
              <a:uFillTx/>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9DC5492F-0736-2C40-B141-FC2314AC5942}"/>
              </a:ext>
            </a:extLst>
          </p:cNvPr>
          <p:cNvSpPr txBox="1">
            <a:spLocks noGrp="1"/>
          </p:cNvSpPr>
          <p:nvPr>
            <p:ph type="title"/>
          </p:nvPr>
        </p:nvSpPr>
        <p:spPr>
          <a:xfrm>
            <a:off x="989975" y="161318"/>
            <a:ext cx="10364449" cy="1596176"/>
          </a:xfrm>
        </p:spPr>
        <p:txBody>
          <a:bodyPr/>
          <a:lstStyle/>
          <a:p>
            <a:pPr lvl="0"/>
            <a:r>
              <a:rPr lang="en-US"/>
              <a:t>Reflective practice……</a:t>
            </a:r>
            <a:endParaRPr lang="en-US" dirty="0"/>
          </a:p>
        </p:txBody>
      </p:sp>
      <p:sp>
        <p:nvSpPr>
          <p:cNvPr id="3" name="Content Placeholder 4">
            <a:extLst>
              <a:ext uri="{FF2B5EF4-FFF2-40B4-BE49-F238E27FC236}">
                <a16:creationId xmlns:a16="http://schemas.microsoft.com/office/drawing/2014/main" id="{11EDCEDD-E9CB-C94A-B374-308D5CF6482D}"/>
              </a:ext>
            </a:extLst>
          </p:cNvPr>
          <p:cNvSpPr txBox="1">
            <a:spLocks noGrp="1"/>
          </p:cNvSpPr>
          <p:nvPr>
            <p:ph sz="half" idx="1"/>
          </p:nvPr>
        </p:nvSpPr>
        <p:spPr>
          <a:xfrm>
            <a:off x="913778" y="1564106"/>
            <a:ext cx="5106027" cy="4957010"/>
          </a:xfrm>
        </p:spPr>
        <p:txBody>
          <a:bodyPr>
            <a:normAutofit/>
          </a:bodyPr>
          <a:lstStyle/>
          <a:p>
            <a:pPr lvl="0">
              <a:lnSpc>
                <a:spcPct val="100000"/>
              </a:lnSpc>
            </a:pPr>
            <a:r>
              <a:rPr lang="en-GB" sz="1800" dirty="0">
                <a:latin typeface="Calibri" panose="020F0502020204030204" pitchFamily="34" charset="0"/>
                <a:cs typeface="Calibri" panose="020F0502020204030204" pitchFamily="34" charset="0"/>
              </a:rPr>
              <a:t>Is Your response to thoughts, feelings, experiences, opinions, events or new information</a:t>
            </a:r>
          </a:p>
          <a:p>
            <a:pPr lvl="0">
              <a:lnSpc>
                <a:spcPct val="100000"/>
              </a:lnSpc>
            </a:pPr>
            <a:endParaRPr lang="en-GB" sz="1800" dirty="0">
              <a:latin typeface="Calibri" panose="020F0502020204030204" pitchFamily="34" charset="0"/>
              <a:cs typeface="Calibri" panose="020F0502020204030204" pitchFamily="34" charset="0"/>
            </a:endParaRPr>
          </a:p>
          <a:p>
            <a:pPr lvl="0">
              <a:lnSpc>
                <a:spcPct val="100000"/>
              </a:lnSpc>
            </a:pPr>
            <a:r>
              <a:rPr lang="en-GB" sz="1800" dirty="0">
                <a:latin typeface="Calibri" panose="020F0502020204030204" pitchFamily="34" charset="0"/>
                <a:cs typeface="Calibri" panose="020F0502020204030204" pitchFamily="34" charset="0"/>
              </a:rPr>
              <a:t>Helps develop understanding of difficult work situations</a:t>
            </a:r>
          </a:p>
          <a:p>
            <a:pPr marL="0" lvl="0" indent="0">
              <a:lnSpc>
                <a:spcPct val="100000"/>
              </a:lnSpc>
              <a:buNone/>
            </a:pPr>
            <a:endParaRPr lang="en-GB" sz="1800" dirty="0">
              <a:latin typeface="Calibri" panose="020F0502020204030204" pitchFamily="34" charset="0"/>
              <a:cs typeface="Calibri" panose="020F0502020204030204" pitchFamily="34" charset="0"/>
            </a:endParaRPr>
          </a:p>
          <a:p>
            <a:pPr lvl="0">
              <a:lnSpc>
                <a:spcPct val="100000"/>
              </a:lnSpc>
            </a:pPr>
            <a:r>
              <a:rPr lang="en-GB" sz="1800" dirty="0">
                <a:latin typeface="Calibri" panose="020F0502020204030204" pitchFamily="34" charset="0"/>
                <a:cs typeface="Calibri" panose="020F0502020204030204" pitchFamily="34" charset="0"/>
              </a:rPr>
              <a:t>Is A way of making meaning out of what you do </a:t>
            </a:r>
            <a:r>
              <a:rPr lang="en-GB" sz="1800" dirty="0" err="1">
                <a:latin typeface="Calibri" panose="020F0502020204030204" pitchFamily="34" charset="0"/>
                <a:cs typeface="Calibri" panose="020F0502020204030204" pitchFamily="34" charset="0"/>
              </a:rPr>
              <a:t>e.g</a:t>
            </a:r>
            <a:r>
              <a:rPr lang="en-GB" sz="1800" dirty="0">
                <a:latin typeface="Calibri" panose="020F0502020204030204" pitchFamily="34" charset="0"/>
                <a:cs typeface="Calibri" panose="020F0502020204030204" pitchFamily="34" charset="0"/>
              </a:rPr>
              <a:t> studies, placements, work settings</a:t>
            </a:r>
            <a:endParaRPr lang="en-US" sz="1400" dirty="0">
              <a:latin typeface="Calibri" panose="020F0502020204030204" pitchFamily="34" charset="0"/>
              <a:cs typeface="Calibri" panose="020F0502020204030204" pitchFamily="34" charset="0"/>
            </a:endParaRPr>
          </a:p>
        </p:txBody>
      </p:sp>
      <p:sp>
        <p:nvSpPr>
          <p:cNvPr id="4" name="Content Placeholder 5">
            <a:extLst>
              <a:ext uri="{FF2B5EF4-FFF2-40B4-BE49-F238E27FC236}">
                <a16:creationId xmlns:a16="http://schemas.microsoft.com/office/drawing/2014/main" id="{6E751B90-ECA3-354D-80DF-66571696FAB0}"/>
              </a:ext>
            </a:extLst>
          </p:cNvPr>
          <p:cNvSpPr txBox="1">
            <a:spLocks noGrp="1"/>
          </p:cNvSpPr>
          <p:nvPr>
            <p:ph sz="half" idx="2"/>
          </p:nvPr>
        </p:nvSpPr>
        <p:spPr>
          <a:xfrm>
            <a:off x="6172200" y="1564106"/>
            <a:ext cx="5105396" cy="4675376"/>
          </a:xfrm>
        </p:spPr>
        <p:txBody>
          <a:bodyPr>
            <a:normAutofit/>
          </a:bodyPr>
          <a:lstStyle/>
          <a:p>
            <a:pPr lvl="0">
              <a:lnSpc>
                <a:spcPct val="100000"/>
              </a:lnSpc>
            </a:pPr>
            <a:r>
              <a:rPr lang="en-GB" sz="1800" dirty="0">
                <a:latin typeface="Calibri" panose="020F0502020204030204" pitchFamily="34" charset="0"/>
                <a:cs typeface="Calibri" panose="020F0502020204030204" pitchFamily="34" charset="0"/>
              </a:rPr>
              <a:t>Is A way to achieve clarity and better understanding of what you are learning </a:t>
            </a:r>
          </a:p>
          <a:p>
            <a:pPr lvl="0">
              <a:lnSpc>
                <a:spcPct val="100000"/>
              </a:lnSpc>
            </a:pPr>
            <a:endParaRPr lang="en-GB" sz="1800" dirty="0">
              <a:latin typeface="Calibri" panose="020F0502020204030204" pitchFamily="34" charset="0"/>
              <a:cs typeface="Calibri" panose="020F0502020204030204" pitchFamily="34" charset="0"/>
            </a:endParaRPr>
          </a:p>
          <a:p>
            <a:pPr lvl="0">
              <a:lnSpc>
                <a:spcPct val="100000"/>
              </a:lnSpc>
            </a:pPr>
            <a:r>
              <a:rPr lang="en-GB" sz="1800" dirty="0">
                <a:latin typeface="Calibri" panose="020F0502020204030204" pitchFamily="34" charset="0"/>
                <a:cs typeface="Calibri" panose="020F0502020204030204" pitchFamily="34" charset="0"/>
              </a:rPr>
              <a:t>Gives recognition to learning gained in non- academic contexts</a:t>
            </a:r>
          </a:p>
          <a:p>
            <a:pPr lvl="0">
              <a:lnSpc>
                <a:spcPct val="100000"/>
              </a:lnSpc>
            </a:pPr>
            <a:endParaRPr lang="en-GB" sz="1800" dirty="0">
              <a:latin typeface="Calibri" panose="020F0502020204030204" pitchFamily="34" charset="0"/>
              <a:cs typeface="Calibri" panose="020F0502020204030204" pitchFamily="34" charset="0"/>
            </a:endParaRPr>
          </a:p>
          <a:p>
            <a:pPr lvl="0">
              <a:lnSpc>
                <a:spcPct val="100000"/>
              </a:lnSpc>
            </a:pPr>
            <a:r>
              <a:rPr lang="en-GB" sz="1800" dirty="0">
                <a:latin typeface="Calibri" panose="020F0502020204030204" pitchFamily="34" charset="0"/>
                <a:cs typeface="Calibri" panose="020F0502020204030204" pitchFamily="34" charset="0"/>
              </a:rPr>
              <a:t>Is An opportunity to gain self-knowledge and self- discovery </a:t>
            </a:r>
          </a:p>
          <a:p>
            <a:pPr lvl="0">
              <a:lnSpc>
                <a:spcPct val="100000"/>
              </a:lnSpc>
            </a:pPr>
            <a:endParaRPr lang="en-GB" sz="1800" dirty="0">
              <a:latin typeface="Calibri" panose="020F0502020204030204" pitchFamily="34" charset="0"/>
              <a:cs typeface="Calibri" panose="020F0502020204030204" pitchFamily="34" charset="0"/>
            </a:endParaRPr>
          </a:p>
          <a:p>
            <a:pPr lvl="0">
              <a:lnSpc>
                <a:spcPct val="100000"/>
              </a:lnSpc>
            </a:pPr>
            <a:r>
              <a:rPr lang="en-GB" sz="1800" dirty="0">
                <a:latin typeface="Calibri" panose="020F0502020204030204" pitchFamily="34" charset="0"/>
                <a:cs typeface="Calibri" panose="020F0502020204030204" pitchFamily="34" charset="0"/>
              </a:rPr>
              <a:t>Is A chance to develop and reinforce writing skills </a:t>
            </a:r>
          </a:p>
          <a:p>
            <a:pPr marL="0" lvl="0" indent="0">
              <a:lnSpc>
                <a:spcPct val="100000"/>
              </a:lnSpc>
              <a:buNone/>
            </a:pPr>
            <a:endParaRPr lang="en-GB" sz="1800" cap="none" dirty="0">
              <a:solidFill>
                <a:srgbClr val="000000"/>
              </a:solidFill>
              <a:latin typeface="Calibri"/>
              <a:ea typeface="Calibri" pitchFamily="34"/>
              <a:cs typeface="Times New Roman" pitchFamily="18"/>
            </a:endParaRPr>
          </a:p>
          <a:p>
            <a:pPr marL="0" lvl="0" indent="0">
              <a:lnSpc>
                <a:spcPct val="100000"/>
              </a:lnSpc>
              <a:buNone/>
            </a:pPr>
            <a:r>
              <a:rPr lang="en-GB" sz="1800" cap="none" dirty="0">
                <a:solidFill>
                  <a:srgbClr val="000000"/>
                </a:solidFill>
                <a:latin typeface="Calibri"/>
                <a:ea typeface="Calibri" pitchFamily="34"/>
                <a:cs typeface="Times New Roman" pitchFamily="18"/>
              </a:rPr>
              <a:t>                                      (Cambridge Assessment, 2020) </a:t>
            </a:r>
            <a:endParaRPr lang="en-GB" sz="1800" dirty="0">
              <a:latin typeface="FranklinGothic"/>
            </a:endParaRPr>
          </a:p>
          <a:p>
            <a:pPr lvl="0">
              <a:lnSpc>
                <a:spcPct val="100000"/>
              </a:lnSpc>
            </a:pPr>
            <a:endParaRPr lang="en-GB" sz="1800" dirty="0">
              <a:latin typeface="ArialMT"/>
            </a:endParaRPr>
          </a:p>
          <a:p>
            <a:pPr lvl="0">
              <a:lnSpc>
                <a:spcPct val="100000"/>
              </a:lnSpc>
            </a:pPr>
            <a:endParaRPr lang="en-US" sz="1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 calcmode="lin" valueType="num">
                                      <p:cBhvr>
                                        <p:cTn id="2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6"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 calcmode="lin" valueType="num">
                                      <p:cBhvr>
                                        <p:cTn id="3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4" end="4"/>
                                            </p:txEl>
                                          </p:spTgt>
                                        </p:tgtEl>
                                        <p:attrNameLst>
                                          <p:attrName>style.visibility</p:attrName>
                                        </p:attrNameLst>
                                      </p:cBhvr>
                                      <p:to>
                                        <p:strVal val="visible"/>
                                      </p:to>
                                    </p:set>
                                    <p:anim calcmode="lin" valueType="num">
                                      <p:cBhvr>
                                        <p:cTn id="3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 calcmode="lin" valueType="num">
                                      <p:cBhvr>
                                        <p:cTn id="4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8" end="8"/>
                                            </p:txEl>
                                          </p:spTgt>
                                        </p:tgtEl>
                                        <p:attrNameLst>
                                          <p:attrName>style.visibility</p:attrName>
                                        </p:attrNameLst>
                                      </p:cBhvr>
                                      <p:to>
                                        <p:strVal val="visible"/>
                                      </p:to>
                                    </p:set>
                                    <p:anim calcmode="lin" valueType="num">
                                      <p:cBhvr>
                                        <p:cTn id="49"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0"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34" name="Rectangle 28">
            <a:extLst>
              <a:ext uri="{FF2B5EF4-FFF2-40B4-BE49-F238E27FC236}">
                <a16:creationId xmlns:a16="http://schemas.microsoft.com/office/drawing/2014/main" id="{C08B58CE-A486-4D86-A04C-CEBEC0C6E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2">
            <a:extLst>
              <a:ext uri="{FF2B5EF4-FFF2-40B4-BE49-F238E27FC236}">
                <a16:creationId xmlns:a16="http://schemas.microsoft.com/office/drawing/2014/main" id="{7EF397AE-0609-4FFB-A98F-ECD05F0EF2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4" descr="Many question marks on black background">
            <a:extLst>
              <a:ext uri="{FF2B5EF4-FFF2-40B4-BE49-F238E27FC236}">
                <a16:creationId xmlns:a16="http://schemas.microsoft.com/office/drawing/2014/main" id="{7A5511EA-DB80-0D8E-3DCB-F18C0F9CCB88}"/>
              </a:ext>
            </a:extLst>
          </p:cNvPr>
          <p:cNvPicPr>
            <a:picLocks noChangeAspect="1"/>
          </p:cNvPicPr>
          <p:nvPr/>
        </p:nvPicPr>
        <p:blipFill rotWithShape="1">
          <a:blip r:embed="rId3">
            <a:duotone>
              <a:schemeClr val="bg2">
                <a:shade val="45000"/>
                <a:satMod val="135000"/>
              </a:schemeClr>
              <a:prstClr val="white"/>
            </a:duotone>
            <a:alphaModFix amt="25000"/>
          </a:blip>
          <a:srcRect t="7787"/>
          <a:stretch/>
        </p:blipFill>
        <p:spPr>
          <a:xfrm>
            <a:off x="20" y="10"/>
            <a:ext cx="12191980" cy="6857990"/>
          </a:xfrm>
          <a:prstGeom prst="rect">
            <a:avLst/>
          </a:prstGeom>
        </p:spPr>
      </p:pic>
      <p:pic>
        <p:nvPicPr>
          <p:cNvPr id="33" name="Picture 32">
            <a:extLst>
              <a:ext uri="{FF2B5EF4-FFF2-40B4-BE49-F238E27FC236}">
                <a16:creationId xmlns:a16="http://schemas.microsoft.com/office/drawing/2014/main" id="{FF0509A6-53B5-44A9-B59C-1D9C4DD3C2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950C863-5471-9F4F-9EBA-9C665F0840C8}"/>
              </a:ext>
            </a:extLst>
          </p:cNvPr>
          <p:cNvSpPr txBox="1">
            <a:spLocks noGrp="1"/>
          </p:cNvSpPr>
          <p:nvPr>
            <p:ph type="title"/>
          </p:nvPr>
        </p:nvSpPr>
        <p:spPr>
          <a:xfrm>
            <a:off x="913775" y="618517"/>
            <a:ext cx="10364451" cy="1596177"/>
          </a:xfrm>
        </p:spPr>
        <p:txBody>
          <a:bodyPr>
            <a:normAutofit/>
          </a:bodyPr>
          <a:lstStyle/>
          <a:p>
            <a:pPr lvl="0"/>
            <a:r>
              <a:rPr lang="en-GB" dirty="0">
                <a:latin typeface="FranklinGothic"/>
              </a:rPr>
              <a:t>Reflective practice is not……</a:t>
            </a:r>
            <a:br>
              <a:rPr lang="en-GB" dirty="0"/>
            </a:br>
            <a:endParaRPr lang="en-US" dirty="0"/>
          </a:p>
        </p:txBody>
      </p:sp>
      <p:sp>
        <p:nvSpPr>
          <p:cNvPr id="3" name="Content Placeholder 2">
            <a:extLst>
              <a:ext uri="{FF2B5EF4-FFF2-40B4-BE49-F238E27FC236}">
                <a16:creationId xmlns:a16="http://schemas.microsoft.com/office/drawing/2014/main" id="{C53674C5-11A4-364D-A9E5-23F52459612D}"/>
              </a:ext>
            </a:extLst>
          </p:cNvPr>
          <p:cNvSpPr txBox="1">
            <a:spLocks noGrp="1"/>
          </p:cNvSpPr>
          <p:nvPr>
            <p:ph idx="1"/>
          </p:nvPr>
        </p:nvSpPr>
        <p:spPr>
          <a:xfrm>
            <a:off x="913774" y="2367092"/>
            <a:ext cx="10363826" cy="3424107"/>
          </a:xfrm>
        </p:spPr>
        <p:txBody>
          <a:bodyPr>
            <a:normAutofit/>
          </a:bodyPr>
          <a:lstStyle/>
          <a:p>
            <a:pPr lvl="0">
              <a:lnSpc>
                <a:spcPct val="110000"/>
              </a:lnSpc>
            </a:pPr>
            <a:r>
              <a:rPr lang="en-GB" sz="1600">
                <a:latin typeface="Calibri" panose="020F0502020204030204" pitchFamily="34" charset="0"/>
                <a:cs typeface="Calibri" panose="020F0502020204030204" pitchFamily="34" charset="0"/>
              </a:rPr>
              <a:t>Just conveying information, instruction or argument – a simple recall </a:t>
            </a:r>
          </a:p>
          <a:p>
            <a:pPr lvl="0">
              <a:lnSpc>
                <a:spcPct val="110000"/>
              </a:lnSpc>
            </a:pPr>
            <a:r>
              <a:rPr lang="en-GB" sz="1600">
                <a:latin typeface="Calibri" panose="020F0502020204030204" pitchFamily="34" charset="0"/>
                <a:cs typeface="Calibri" panose="020F0502020204030204" pitchFamily="34" charset="0"/>
              </a:rPr>
              <a:t>Pure description of events and feelings (though there may be descriptive elements)</a:t>
            </a:r>
          </a:p>
          <a:p>
            <a:pPr lvl="0">
              <a:lnSpc>
                <a:spcPct val="110000"/>
              </a:lnSpc>
            </a:pPr>
            <a:r>
              <a:rPr lang="en-GB" sz="1600">
                <a:latin typeface="Calibri" panose="020F0502020204030204" pitchFamily="34" charset="0"/>
                <a:cs typeface="Calibri" panose="020F0502020204030204" pitchFamily="34" charset="0"/>
              </a:rPr>
              <a:t>A straightforward decision or judgement (e.g. about whether something is right or wrong, good or bad) </a:t>
            </a:r>
          </a:p>
          <a:p>
            <a:pPr lvl="0">
              <a:lnSpc>
                <a:spcPct val="110000"/>
              </a:lnSpc>
            </a:pPr>
            <a:r>
              <a:rPr lang="en-GB" sz="1600">
                <a:latin typeface="Calibri" panose="020F0502020204030204" pitchFamily="34" charset="0"/>
                <a:cs typeface="Calibri" panose="020F0502020204030204" pitchFamily="34" charset="0"/>
              </a:rPr>
              <a:t>Simple problem-solving</a:t>
            </a:r>
          </a:p>
          <a:p>
            <a:pPr lvl="0">
              <a:lnSpc>
                <a:spcPct val="110000"/>
              </a:lnSpc>
            </a:pPr>
            <a:r>
              <a:rPr lang="en-GB" sz="1600">
                <a:latin typeface="Calibri" panose="020F0502020204030204" pitchFamily="34" charset="0"/>
                <a:cs typeface="Calibri" panose="020F0502020204030204" pitchFamily="34" charset="0"/>
              </a:rPr>
              <a:t>A pointless exercise with no learning gained </a:t>
            </a:r>
          </a:p>
          <a:p>
            <a:pPr lvl="0">
              <a:lnSpc>
                <a:spcPct val="110000"/>
              </a:lnSpc>
            </a:pPr>
            <a:r>
              <a:rPr lang="en-GB" sz="1600">
                <a:latin typeface="Calibri" panose="020F0502020204030204" pitchFamily="34" charset="0"/>
                <a:cs typeface="Calibri" panose="020F0502020204030204" pitchFamily="34" charset="0"/>
              </a:rPr>
              <a:t>A summary of course notes</a:t>
            </a:r>
          </a:p>
          <a:p>
            <a:pPr lvl="0">
              <a:lnSpc>
                <a:spcPct val="110000"/>
              </a:lnSpc>
            </a:pPr>
            <a:r>
              <a:rPr lang="en-GB" sz="1600">
                <a:latin typeface="Calibri" panose="020F0502020204030204" pitchFamily="34" charset="0"/>
                <a:cs typeface="Calibri" panose="020F0502020204030204" pitchFamily="34" charset="0"/>
              </a:rPr>
              <a:t>A standard essay </a:t>
            </a:r>
          </a:p>
          <a:p>
            <a:pPr marL="0" indent="0">
              <a:lnSpc>
                <a:spcPct val="110000"/>
              </a:lnSpc>
              <a:buNone/>
            </a:pPr>
            <a:r>
              <a:rPr lang="en-GB" sz="1600">
                <a:latin typeface="Calibri" panose="020F0502020204030204" pitchFamily="34" charset="0"/>
                <a:cs typeface="Calibri" panose="020F0502020204030204" pitchFamily="34" charset="0"/>
              </a:rPr>
              <a:t>                                                                                                                                                        </a:t>
            </a:r>
            <a:r>
              <a:rPr lang="en-GB" sz="1600" cap="none">
                <a:latin typeface="Calibri" panose="020F0502020204030204" pitchFamily="34" charset="0"/>
                <a:cs typeface="Calibri" panose="020F0502020204030204" pitchFamily="34" charset="0"/>
              </a:rPr>
              <a:t>(Bassot, 2016)</a:t>
            </a:r>
            <a:endParaRPr lang="en-GB" sz="1600">
              <a:latin typeface="Calibri" panose="020F0502020204030204" pitchFamily="34" charset="0"/>
              <a:cs typeface="Calibri" panose="020F0502020204030204" pitchFamily="34" charset="0"/>
            </a:endParaRPr>
          </a:p>
          <a:p>
            <a:pPr lvl="0">
              <a:lnSpc>
                <a:spcPct val="110000"/>
              </a:lnSpc>
            </a:pPr>
            <a:endParaRPr lang="en-US" sz="1600">
              <a:latin typeface="Calibri" panose="020F0502020204030204" pitchFamily="34" charset="0"/>
              <a:cs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9DF06A16-1EEA-5741-A383-55F629ECA4B3}"/>
              </a:ext>
            </a:extLst>
          </p:cNvPr>
          <p:cNvSpPr txBox="1"/>
          <p:nvPr/>
        </p:nvSpPr>
        <p:spPr>
          <a:xfrm>
            <a:off x="2602254" y="192780"/>
            <a:ext cx="6768910" cy="707882"/>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dirty="0">
                <a:solidFill>
                  <a:srgbClr val="000000"/>
                </a:solidFill>
                <a:uFillTx/>
                <a:latin typeface="Calibri"/>
                <a:cs typeface="Times New Roman" pitchFamily="18"/>
              </a:rPr>
              <a:t>Reflection – The Advantages </a:t>
            </a:r>
          </a:p>
        </p:txBody>
      </p:sp>
      <p:sp>
        <p:nvSpPr>
          <p:cNvPr id="3" name="TextBox 3">
            <a:extLst>
              <a:ext uri="{FF2B5EF4-FFF2-40B4-BE49-F238E27FC236}">
                <a16:creationId xmlns:a16="http://schemas.microsoft.com/office/drawing/2014/main" id="{473E0C37-3E10-8442-B092-A668748D8296}"/>
              </a:ext>
            </a:extLst>
          </p:cNvPr>
          <p:cNvSpPr txBox="1"/>
          <p:nvPr/>
        </p:nvSpPr>
        <p:spPr>
          <a:xfrm>
            <a:off x="503742" y="5609863"/>
            <a:ext cx="10463835" cy="76944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dirty="0">
                <a:solidFill>
                  <a:srgbClr val="44546A"/>
                </a:solidFill>
                <a:uFillTx/>
                <a:latin typeface="Century Gothic"/>
              </a:rPr>
              <a:t> </a:t>
            </a:r>
            <a:endParaRPr lang="en-GB" sz="2400" i="0" u="none" strike="noStrike" kern="1200" cap="none" spc="0" baseline="0" dirty="0">
              <a:solidFill>
                <a:srgbClr val="44546A"/>
              </a:solidFill>
              <a:uFillTx/>
              <a:latin typeface="Calibri" panose="020F0502020204030204" pitchFamily="34" charset="0"/>
              <a:cs typeface="Calibri" panose="020F0502020204030204" pitchFamily="34" charset="0"/>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i="0" u="none" strike="noStrike" kern="1200" cap="none" spc="0" baseline="0" dirty="0">
                <a:solidFill>
                  <a:srgbClr val="000000"/>
                </a:solidFill>
                <a:uFillTx/>
                <a:latin typeface="Calibri" panose="020F0502020204030204" pitchFamily="34" charset="0"/>
                <a:cs typeface="Calibri" panose="020F0502020204030204" pitchFamily="34" charset="0"/>
              </a:rPr>
              <a:t>It guards against ‘working on autopilot</a:t>
            </a:r>
            <a:r>
              <a:rPr lang="en-GB" sz="2400" b="1" i="0" u="none" strike="noStrike" kern="1200" cap="none" spc="0" baseline="0" dirty="0">
                <a:solidFill>
                  <a:srgbClr val="000000"/>
                </a:solidFill>
                <a:uFillTx/>
                <a:latin typeface="Calibri" panose="020F0502020204030204" pitchFamily="34" charset="0"/>
                <a:cs typeface="Calibri" panose="020F0502020204030204" pitchFamily="34" charset="0"/>
              </a:rPr>
              <a:t>’</a:t>
            </a:r>
          </a:p>
        </p:txBody>
      </p:sp>
      <p:sp>
        <p:nvSpPr>
          <p:cNvPr id="4" name="TextBox 3">
            <a:extLst>
              <a:ext uri="{FF2B5EF4-FFF2-40B4-BE49-F238E27FC236}">
                <a16:creationId xmlns:a16="http://schemas.microsoft.com/office/drawing/2014/main" id="{1B717EA1-1467-294E-A587-059E9AA5AEBF}"/>
              </a:ext>
            </a:extLst>
          </p:cNvPr>
          <p:cNvSpPr txBox="1"/>
          <p:nvPr/>
        </p:nvSpPr>
        <p:spPr>
          <a:xfrm>
            <a:off x="780795" y="1069083"/>
            <a:ext cx="9389370" cy="76944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i="0" u="none" strike="noStrike" kern="0" cap="none" spc="0" baseline="0" dirty="0">
                <a:solidFill>
                  <a:srgbClr val="000000"/>
                </a:solidFill>
                <a:uFillTx/>
                <a:latin typeface="Calibri" panose="020F0502020204030204" pitchFamily="34" charset="0"/>
                <a:cs typeface="Calibri" panose="020F0502020204030204" pitchFamily="34" charset="0"/>
              </a:rPr>
              <a:t>Can you think of any???.....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dirty="0">
              <a:solidFill>
                <a:srgbClr val="FF0000"/>
              </a:solidFill>
              <a:uFillTx/>
              <a:latin typeface="Century Gothic"/>
            </a:endParaRPr>
          </a:p>
        </p:txBody>
      </p:sp>
      <p:sp>
        <p:nvSpPr>
          <p:cNvPr id="5" name="TextBox 4">
            <a:extLst>
              <a:ext uri="{FF2B5EF4-FFF2-40B4-BE49-F238E27FC236}">
                <a16:creationId xmlns:a16="http://schemas.microsoft.com/office/drawing/2014/main" id="{0B334344-6D03-4545-B65B-28B2A02AFC05}"/>
              </a:ext>
            </a:extLst>
          </p:cNvPr>
          <p:cNvSpPr txBox="1"/>
          <p:nvPr/>
        </p:nvSpPr>
        <p:spPr>
          <a:xfrm>
            <a:off x="503742" y="1696660"/>
            <a:ext cx="11367034" cy="769441"/>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dirty="0">
                <a:solidFill>
                  <a:srgbClr val="000000"/>
                </a:solidFill>
                <a:latin typeface="Calibri" panose="020F0502020204030204" pitchFamily="34" charset="0"/>
                <a:cs typeface="Calibri" panose="020F0502020204030204" pitchFamily="34" charset="0"/>
              </a:rPr>
              <a:t>Helps us to think </a:t>
            </a:r>
            <a:r>
              <a:rPr lang="en-GB" sz="2400" i="0" u="none" strike="noStrike" kern="1200" cap="none" spc="0" baseline="0" dirty="0">
                <a:solidFill>
                  <a:srgbClr val="000000"/>
                </a:solidFill>
                <a:uFillTx/>
                <a:latin typeface="Calibri" panose="020F0502020204030204" pitchFamily="34" charset="0"/>
                <a:cs typeface="Calibri" panose="020F0502020204030204" pitchFamily="34" charset="0"/>
              </a:rPr>
              <a:t> how we may act differently should </a:t>
            </a:r>
            <a:r>
              <a:rPr lang="en-GB" sz="2400" i="0" u="none" strike="noStrike" kern="0" cap="none" spc="0" baseline="0" dirty="0">
                <a:solidFill>
                  <a:srgbClr val="000000"/>
                </a:solidFill>
                <a:uFillTx/>
                <a:latin typeface="Calibri" panose="020F0502020204030204" pitchFamily="34" charset="0"/>
                <a:cs typeface="Calibri" panose="020F0502020204030204" pitchFamily="34" charset="0"/>
              </a:rPr>
              <a:t>a similar</a:t>
            </a:r>
            <a:r>
              <a:rPr lang="en-GB" sz="2400" i="0" u="none" strike="noStrike" kern="1200" cap="none" spc="0" baseline="0" dirty="0">
                <a:solidFill>
                  <a:srgbClr val="000000"/>
                </a:solidFill>
                <a:uFillTx/>
                <a:latin typeface="Calibri" panose="020F0502020204030204" pitchFamily="34" charset="0"/>
                <a:cs typeface="Calibri" panose="020F0502020204030204" pitchFamily="34" charset="0"/>
              </a:rPr>
              <a:t> situation arise again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000" b="1" i="0" u="none" strike="noStrike" kern="1200" cap="none" spc="0" baseline="0" dirty="0">
              <a:solidFill>
                <a:srgbClr val="000000"/>
              </a:solidFill>
              <a:uFillTx/>
              <a:latin typeface="Calibri"/>
            </a:endParaRPr>
          </a:p>
        </p:txBody>
      </p:sp>
      <p:sp>
        <p:nvSpPr>
          <p:cNvPr id="6" name="TextBox 6">
            <a:extLst>
              <a:ext uri="{FF2B5EF4-FFF2-40B4-BE49-F238E27FC236}">
                <a16:creationId xmlns:a16="http://schemas.microsoft.com/office/drawing/2014/main" id="{1EB1774E-D12F-554B-93F7-B5059072BDF0}"/>
              </a:ext>
            </a:extLst>
          </p:cNvPr>
          <p:cNvSpPr txBox="1"/>
          <p:nvPr/>
        </p:nvSpPr>
        <p:spPr>
          <a:xfrm>
            <a:off x="503742" y="2323984"/>
            <a:ext cx="11367034" cy="1138773"/>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dirty="0">
                <a:solidFill>
                  <a:srgbClr val="000000"/>
                </a:solidFill>
                <a:latin typeface="Calibri" panose="020F0502020204030204" pitchFamily="34" charset="0"/>
                <a:cs typeface="Calibri" panose="020F0502020204030204" pitchFamily="34" charset="0"/>
              </a:rPr>
              <a:t>Enables us to r</a:t>
            </a:r>
            <a:r>
              <a:rPr lang="en-GB" sz="2400" i="0" u="none" strike="noStrike" kern="1200" cap="none" spc="0" baseline="0" dirty="0">
                <a:solidFill>
                  <a:srgbClr val="000000"/>
                </a:solidFill>
                <a:uFillTx/>
                <a:latin typeface="Calibri" panose="020F0502020204030204" pitchFamily="34" charset="0"/>
                <a:cs typeface="Calibri" panose="020F0502020204030204" pitchFamily="34" charset="0"/>
              </a:rPr>
              <a:t>esearch how others have effectively dealt with situations so we may use these techniques in the future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dirty="0">
              <a:solidFill>
                <a:srgbClr val="000000"/>
              </a:solidFill>
              <a:uFillTx/>
              <a:latin typeface="Calibri"/>
            </a:endParaRPr>
          </a:p>
        </p:txBody>
      </p:sp>
      <p:sp>
        <p:nvSpPr>
          <p:cNvPr id="7" name="TextBox 7">
            <a:extLst>
              <a:ext uri="{FF2B5EF4-FFF2-40B4-BE49-F238E27FC236}">
                <a16:creationId xmlns:a16="http://schemas.microsoft.com/office/drawing/2014/main" id="{73B55404-2B0B-5D45-960A-A03F93A99AA6}"/>
              </a:ext>
            </a:extLst>
          </p:cNvPr>
          <p:cNvSpPr txBox="1"/>
          <p:nvPr/>
        </p:nvSpPr>
        <p:spPr>
          <a:xfrm>
            <a:off x="503742" y="3340583"/>
            <a:ext cx="10172507" cy="769441"/>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dirty="0">
                <a:solidFill>
                  <a:srgbClr val="000000"/>
                </a:solidFill>
                <a:latin typeface="Calibri" panose="020F0502020204030204" pitchFamily="34" charset="0"/>
                <a:cs typeface="Calibri" panose="020F0502020204030204" pitchFamily="34" charset="0"/>
              </a:rPr>
              <a:t>Allows us t</a:t>
            </a:r>
            <a:r>
              <a:rPr lang="en-GB" sz="2400" i="0" u="none" strike="noStrike" kern="1200" cap="none" spc="0" baseline="0" dirty="0">
                <a:solidFill>
                  <a:srgbClr val="000000"/>
                </a:solidFill>
                <a:uFillTx/>
                <a:latin typeface="Calibri" panose="020F0502020204030204" pitchFamily="34" charset="0"/>
                <a:cs typeface="Calibri" panose="020F0502020204030204" pitchFamily="34" charset="0"/>
              </a:rPr>
              <a:t>o look at positive aspects of our actions or behaviours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dirty="0">
              <a:solidFill>
                <a:srgbClr val="000000"/>
              </a:solidFill>
              <a:uFillTx/>
              <a:latin typeface="Calibri"/>
            </a:endParaRPr>
          </a:p>
        </p:txBody>
      </p:sp>
      <p:sp>
        <p:nvSpPr>
          <p:cNvPr id="8" name="TextBox 8">
            <a:extLst>
              <a:ext uri="{FF2B5EF4-FFF2-40B4-BE49-F238E27FC236}">
                <a16:creationId xmlns:a16="http://schemas.microsoft.com/office/drawing/2014/main" id="{90C1CB9D-47A7-5344-853E-97F33612F6B9}"/>
              </a:ext>
            </a:extLst>
          </p:cNvPr>
          <p:cNvSpPr txBox="1"/>
          <p:nvPr/>
        </p:nvSpPr>
        <p:spPr>
          <a:xfrm>
            <a:off x="503742" y="3974080"/>
            <a:ext cx="10016090" cy="769441"/>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dirty="0">
                <a:solidFill>
                  <a:srgbClr val="000000"/>
                </a:solidFill>
                <a:latin typeface="Calibri" panose="020F0502020204030204" pitchFamily="34" charset="0"/>
                <a:cs typeface="Calibri" panose="020F0502020204030204" pitchFamily="34" charset="0"/>
              </a:rPr>
              <a:t>It m</a:t>
            </a:r>
            <a:r>
              <a:rPr lang="en-GB" sz="2400" i="0" u="none" strike="noStrike" kern="1200" cap="none" spc="0" baseline="0" dirty="0">
                <a:solidFill>
                  <a:srgbClr val="000000"/>
                </a:solidFill>
                <a:uFillTx/>
                <a:latin typeface="Calibri" panose="020F0502020204030204" pitchFamily="34" charset="0"/>
                <a:cs typeface="Calibri" panose="020F0502020204030204" pitchFamily="34" charset="0"/>
              </a:rPr>
              <a:t>ake us aware of our biases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dirty="0">
              <a:solidFill>
                <a:srgbClr val="000000"/>
              </a:solidFill>
              <a:uFillTx/>
              <a:latin typeface="Calibri"/>
            </a:endParaRPr>
          </a:p>
        </p:txBody>
      </p:sp>
      <p:sp>
        <p:nvSpPr>
          <p:cNvPr id="9" name="TextBox 9">
            <a:extLst>
              <a:ext uri="{FF2B5EF4-FFF2-40B4-BE49-F238E27FC236}">
                <a16:creationId xmlns:a16="http://schemas.microsoft.com/office/drawing/2014/main" id="{A0A0B3D5-D349-DA43-857D-3AE277703529}"/>
              </a:ext>
            </a:extLst>
          </p:cNvPr>
          <p:cNvSpPr txBox="1"/>
          <p:nvPr/>
        </p:nvSpPr>
        <p:spPr>
          <a:xfrm>
            <a:off x="503742" y="4632386"/>
            <a:ext cx="9852824" cy="769441"/>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dirty="0">
                <a:solidFill>
                  <a:srgbClr val="000000"/>
                </a:solidFill>
                <a:latin typeface="Calibri" panose="020F0502020204030204" pitchFamily="34" charset="0"/>
                <a:cs typeface="Calibri" panose="020F0502020204030204" pitchFamily="34" charset="0"/>
              </a:rPr>
              <a:t>It a</a:t>
            </a:r>
            <a:r>
              <a:rPr lang="en-GB" sz="2400" i="0" u="none" strike="noStrike" kern="1200" cap="none" spc="0" baseline="0" dirty="0">
                <a:solidFill>
                  <a:srgbClr val="000000"/>
                </a:solidFill>
                <a:uFillTx/>
                <a:latin typeface="Calibri" panose="020F0502020204030204" pitchFamily="34" charset="0"/>
                <a:cs typeface="Calibri" panose="020F0502020204030204" pitchFamily="34" charset="0"/>
              </a:rPr>
              <a:t>llows us an opportunity to harness our feelings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dirty="0">
              <a:solidFill>
                <a:srgbClr val="000000"/>
              </a:solidFill>
              <a:uFillTx/>
              <a:latin typeface="Calibri"/>
            </a:endParaRPr>
          </a:p>
        </p:txBody>
      </p:sp>
      <p:sp>
        <p:nvSpPr>
          <p:cNvPr id="10" name="TextBox 10">
            <a:extLst>
              <a:ext uri="{FF2B5EF4-FFF2-40B4-BE49-F238E27FC236}">
                <a16:creationId xmlns:a16="http://schemas.microsoft.com/office/drawing/2014/main" id="{FDA7DBB4-4C05-2D4F-9139-783FA6488F43}"/>
              </a:ext>
            </a:extLst>
          </p:cNvPr>
          <p:cNvSpPr txBox="1"/>
          <p:nvPr/>
        </p:nvSpPr>
        <p:spPr>
          <a:xfrm>
            <a:off x="503742" y="5273737"/>
            <a:ext cx="9666424" cy="769441"/>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dirty="0">
                <a:solidFill>
                  <a:srgbClr val="000000"/>
                </a:solidFill>
                <a:latin typeface="Calibri" panose="020F0502020204030204" pitchFamily="34" charset="0"/>
                <a:cs typeface="Calibri" panose="020F0502020204030204" pitchFamily="34" charset="0"/>
              </a:rPr>
              <a:t>It helps us t</a:t>
            </a:r>
            <a:r>
              <a:rPr lang="en-GB" sz="2400" i="0" u="none" strike="noStrike" kern="1200" cap="none" spc="0" baseline="0" dirty="0">
                <a:solidFill>
                  <a:srgbClr val="000000"/>
                </a:solidFill>
                <a:uFillTx/>
                <a:latin typeface="Calibri" panose="020F0502020204030204" pitchFamily="34" charset="0"/>
                <a:cs typeface="Calibri" panose="020F0502020204030204" pitchFamily="34" charset="0"/>
              </a:rPr>
              <a:t>o think critically about a situation after the event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dirty="0">
              <a:solidFill>
                <a:srgbClr val="000000"/>
              </a:solidFill>
              <a:uFillTx/>
              <a:latin typeface="Calibri"/>
            </a:endParaRPr>
          </a:p>
        </p:txBody>
      </p:sp>
      <p:sp>
        <p:nvSpPr>
          <p:cNvPr id="11" name="TextBox 10">
            <a:extLst>
              <a:ext uri="{FF2B5EF4-FFF2-40B4-BE49-F238E27FC236}">
                <a16:creationId xmlns:a16="http://schemas.microsoft.com/office/drawing/2014/main" id="{CE57B64C-B814-E941-8985-D923640271D3}"/>
              </a:ext>
            </a:extLst>
          </p:cNvPr>
          <p:cNvSpPr txBox="1"/>
          <p:nvPr/>
        </p:nvSpPr>
        <p:spPr>
          <a:xfrm>
            <a:off x="8926277" y="6200209"/>
            <a:ext cx="3787188"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i="0" u="none" strike="noStrike" kern="1200" cap="none" spc="0" baseline="0" dirty="0">
                <a:solidFill>
                  <a:srgbClr val="000000"/>
                </a:solidFill>
                <a:uFillTx/>
                <a:latin typeface="Calibri"/>
              </a:rPr>
              <a:t>(</a:t>
            </a:r>
            <a:r>
              <a:rPr lang="en-GB" sz="2000" dirty="0">
                <a:solidFill>
                  <a:srgbClr val="000000"/>
                </a:solidFill>
                <a:latin typeface="Calibri"/>
              </a:rPr>
              <a:t>Moon, 2013</a:t>
            </a:r>
            <a:r>
              <a:rPr lang="en-GB" sz="2000" i="0" u="none" strike="noStrike" kern="1200" cap="none" spc="0" baseline="0" dirty="0">
                <a:solidFill>
                  <a:srgbClr val="000000"/>
                </a:solidFill>
                <a:uFillTx/>
                <a:latin typeface="Calibri"/>
              </a:rPr>
              <a:t>)</a:t>
            </a:r>
          </a:p>
        </p:txBody>
      </p:sp>
      <p:pic>
        <p:nvPicPr>
          <p:cNvPr id="12" name="Picture 13" descr="Woman smiling and giving two thumbs up">
            <a:extLst>
              <a:ext uri="{FF2B5EF4-FFF2-40B4-BE49-F238E27FC236}">
                <a16:creationId xmlns:a16="http://schemas.microsoft.com/office/drawing/2014/main" id="{E8ABA34A-AF0F-474D-8539-65DF1E9C464B}"/>
              </a:ext>
            </a:extLst>
          </p:cNvPr>
          <p:cNvPicPr>
            <a:picLocks noChangeAspect="1"/>
          </p:cNvPicPr>
          <p:nvPr/>
        </p:nvPicPr>
        <p:blipFill>
          <a:blip r:embed="rId2"/>
          <a:stretch>
            <a:fillRect/>
          </a:stretch>
        </p:blipFill>
        <p:spPr>
          <a:xfrm>
            <a:off x="8720444" y="3740452"/>
            <a:ext cx="2899443" cy="1650821"/>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7" grpId="0"/>
      <p:bldP spid="8" grpId="0"/>
      <p:bldP spid="9" grpId="0"/>
      <p:bldP spid="10" grpId="0"/>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468FC-34DB-F74F-AABC-D36F97E12091}"/>
              </a:ext>
            </a:extLst>
          </p:cNvPr>
          <p:cNvSpPr>
            <a:spLocks noGrp="1"/>
          </p:cNvSpPr>
          <p:nvPr>
            <p:ph type="title"/>
          </p:nvPr>
        </p:nvSpPr>
        <p:spPr/>
        <p:txBody>
          <a:bodyPr/>
          <a:lstStyle/>
          <a:p>
            <a:pPr marL="0" marR="0" lvl="0" indent="0" defTabSz="914400" rtl="0" fontAlgn="auto" hangingPunct="1">
              <a:lnSpc>
                <a:spcPct val="100000"/>
              </a:lnSpc>
              <a:spcBef>
                <a:spcPts val="0"/>
              </a:spcBef>
              <a:spcAft>
                <a:spcPts val="0"/>
              </a:spcAft>
              <a:tabLst/>
              <a:defRPr sz="1800" b="0" i="0" u="none" strike="noStrike" kern="0" cap="none" spc="0" baseline="0">
                <a:solidFill>
                  <a:srgbClr val="000000"/>
                </a:solidFill>
                <a:uFillTx/>
              </a:defRPr>
            </a:pPr>
            <a:r>
              <a:rPr lang="en-GB" sz="3600" b="1" i="0" u="none" strike="noStrike" kern="1200" cap="none" spc="0" baseline="0" dirty="0">
                <a:solidFill>
                  <a:srgbClr val="000000"/>
                </a:solidFill>
                <a:uFillTx/>
                <a:latin typeface="Calibri"/>
                <a:cs typeface="Times New Roman" pitchFamily="18"/>
              </a:rPr>
              <a:t>Reflection – The Disadvantages</a:t>
            </a:r>
            <a:br>
              <a:rPr lang="en-GB" sz="3600" b="1" i="0" u="none" strike="noStrike" kern="1200" cap="none" spc="0" baseline="0" dirty="0">
                <a:solidFill>
                  <a:srgbClr val="000000"/>
                </a:solidFill>
                <a:uFillTx/>
                <a:latin typeface="Calibri"/>
                <a:cs typeface="Times New Roman" pitchFamily="18"/>
              </a:rPr>
            </a:br>
            <a:r>
              <a:rPr lang="en-GB" sz="2400" i="0" u="none" strike="noStrike" kern="0" cap="none" spc="0" baseline="0" dirty="0">
                <a:solidFill>
                  <a:srgbClr val="000000"/>
                </a:solidFill>
                <a:uFillTx/>
                <a:latin typeface="Calibri"/>
                <a:cs typeface="Times New Roman" pitchFamily="18"/>
              </a:rPr>
              <a:t>Can you think of any???</a:t>
            </a:r>
            <a:r>
              <a:rPr lang="en-GB" sz="2400" i="0" u="none" strike="noStrike" kern="1200" cap="none" spc="0" baseline="0" dirty="0">
                <a:solidFill>
                  <a:srgbClr val="000000"/>
                </a:solidFill>
                <a:uFillTx/>
                <a:latin typeface="Calibri"/>
                <a:cs typeface="Times New Roman" pitchFamily="18"/>
              </a:rPr>
              <a:t> </a:t>
            </a:r>
            <a:br>
              <a:rPr lang="en-GB" sz="2400" b="1" i="0" u="none" strike="noStrike" kern="1200" cap="none" spc="0" baseline="0" dirty="0">
                <a:solidFill>
                  <a:srgbClr val="000000"/>
                </a:solidFill>
                <a:uFillTx/>
                <a:latin typeface="Calibri"/>
                <a:cs typeface="Times New Roman" pitchFamily="18"/>
              </a:rPr>
            </a:br>
            <a:endParaRPr lang="en-US" dirty="0"/>
          </a:p>
        </p:txBody>
      </p:sp>
      <p:sp>
        <p:nvSpPr>
          <p:cNvPr id="3" name="Content Placeholder 2">
            <a:extLst>
              <a:ext uri="{FF2B5EF4-FFF2-40B4-BE49-F238E27FC236}">
                <a16:creationId xmlns:a16="http://schemas.microsoft.com/office/drawing/2014/main" id="{198ECEBA-1017-C043-90D0-46E09B3FF91E}"/>
              </a:ext>
            </a:extLst>
          </p:cNvPr>
          <p:cNvSpPr>
            <a:spLocks noGrp="1"/>
          </p:cNvSpPr>
          <p:nvPr>
            <p:ph sz="quarter" idx="13"/>
          </p:nvPr>
        </p:nvSpPr>
        <p:spPr>
          <a:xfrm>
            <a:off x="913774" y="2009274"/>
            <a:ext cx="10363826" cy="4230209"/>
          </a:xfrm>
        </p:spPr>
        <p:txBody>
          <a:bodyPr>
            <a:normAutofit fontScale="92500" lnSpcReduction="20000"/>
          </a:bodyPr>
          <a:lstStyle/>
          <a:p>
            <a:r>
              <a:rPr lang="en-GB" sz="2600" i="0" u="none" strike="noStrike" kern="1200" cap="none" spc="0" baseline="0" dirty="0">
                <a:solidFill>
                  <a:srgbClr val="000000"/>
                </a:solidFill>
                <a:uFillTx/>
                <a:latin typeface="Calibri"/>
              </a:rPr>
              <a:t>It can be time consuming</a:t>
            </a:r>
          </a:p>
          <a:p>
            <a:r>
              <a:rPr lang="en-GB" sz="2600" i="0" u="none" strike="noStrike" kern="1200" cap="none" spc="0" baseline="0" dirty="0">
                <a:solidFill>
                  <a:srgbClr val="000000"/>
                </a:solidFill>
                <a:uFillTx/>
                <a:latin typeface="Calibri"/>
              </a:rPr>
              <a:t>The circumstances that we are reflecting</a:t>
            </a:r>
            <a:r>
              <a:rPr lang="en-GB" sz="2600" i="0" u="none" strike="noStrike" kern="1200" cap="none" spc="0" dirty="0">
                <a:solidFill>
                  <a:srgbClr val="000000"/>
                </a:solidFill>
                <a:uFillTx/>
                <a:latin typeface="Calibri"/>
              </a:rPr>
              <a:t> on </a:t>
            </a:r>
            <a:r>
              <a:rPr lang="en-GB" sz="2600" i="0" u="none" strike="noStrike" kern="1200" cap="none" spc="0" baseline="0" dirty="0">
                <a:solidFill>
                  <a:srgbClr val="000000"/>
                </a:solidFill>
                <a:uFillTx/>
                <a:latin typeface="Calibri"/>
              </a:rPr>
              <a:t>can become distorted due to time lapse</a:t>
            </a:r>
          </a:p>
          <a:p>
            <a:r>
              <a:rPr lang="en-GB" sz="2600" i="0" u="none" strike="noStrike" kern="1200" cap="none" spc="0" baseline="0" dirty="0">
                <a:solidFill>
                  <a:srgbClr val="000000"/>
                </a:solidFill>
                <a:uFillTx/>
                <a:latin typeface="Calibri"/>
              </a:rPr>
              <a:t>Can lead to being too critical of oneself </a:t>
            </a:r>
          </a:p>
          <a:p>
            <a:r>
              <a:rPr lang="en-GB" sz="2600" i="0" u="none" strike="noStrike" kern="1200" cap="none" spc="0" baseline="0" dirty="0">
                <a:solidFill>
                  <a:srgbClr val="000000"/>
                </a:solidFill>
                <a:uFillTx/>
                <a:latin typeface="Calibri"/>
              </a:rPr>
              <a:t>Can make one overthink a situation</a:t>
            </a:r>
          </a:p>
          <a:p>
            <a:r>
              <a:rPr lang="en-GB" sz="2600" i="0" u="none" strike="noStrike" kern="1200" cap="none" spc="0" baseline="0" dirty="0">
                <a:solidFill>
                  <a:srgbClr val="000000"/>
                </a:solidFill>
                <a:uFillTx/>
                <a:latin typeface="Calibri"/>
              </a:rPr>
              <a:t>Can lead </a:t>
            </a:r>
            <a:r>
              <a:rPr lang="en-GB" sz="2600" cap="none" dirty="0">
                <a:solidFill>
                  <a:srgbClr val="000000"/>
                </a:solidFill>
                <a:latin typeface="Calibri"/>
              </a:rPr>
              <a:t>to errors- result in unreliable conclusions </a:t>
            </a:r>
            <a:endParaRPr lang="en-GB" sz="2600" i="0" u="none" strike="noStrike" kern="1200" cap="none" spc="0" baseline="0" dirty="0">
              <a:solidFill>
                <a:srgbClr val="000000"/>
              </a:solidFill>
              <a:uFillTx/>
              <a:latin typeface="Calibri"/>
            </a:endParaRPr>
          </a:p>
          <a:p>
            <a:pPr marL="0" indent="0">
              <a:buNone/>
            </a:pPr>
            <a:r>
              <a:rPr lang="en-GB" sz="1800" b="1" cap="none" dirty="0">
                <a:solidFill>
                  <a:srgbClr val="000000"/>
                </a:solidFill>
                <a:latin typeface="Calibri"/>
              </a:rPr>
              <a:t>                                                           </a:t>
            </a:r>
          </a:p>
          <a:p>
            <a:pPr marL="0" indent="0">
              <a:buNone/>
            </a:pPr>
            <a:endParaRPr lang="en-GB" sz="1800" b="1" i="0" u="none" strike="noStrike" kern="1200" cap="none" spc="0" baseline="0" dirty="0">
              <a:solidFill>
                <a:srgbClr val="000000"/>
              </a:solidFill>
              <a:uFillTx/>
              <a:latin typeface="Calibri"/>
            </a:endParaRPr>
          </a:p>
          <a:p>
            <a:pPr marL="0" indent="0">
              <a:buNone/>
            </a:pPr>
            <a:r>
              <a:rPr lang="en-GB" sz="1800" i="0" u="none" strike="noStrike" kern="1200" cap="none" spc="0" baseline="0" dirty="0">
                <a:solidFill>
                  <a:srgbClr val="000000"/>
                </a:solidFill>
                <a:uFillTx/>
                <a:latin typeface="Calibri"/>
              </a:rPr>
              <a:t>                                                                                                                        (Rolfe, 2005) (Thompson and Thompson,</a:t>
            </a:r>
            <a:r>
              <a:rPr lang="en-GB" sz="1800" i="0" u="none" strike="noStrike" kern="1200" cap="none" spc="0" dirty="0">
                <a:solidFill>
                  <a:srgbClr val="000000"/>
                </a:solidFill>
                <a:uFillTx/>
                <a:latin typeface="Calibri"/>
              </a:rPr>
              <a:t> 2023</a:t>
            </a:r>
            <a:r>
              <a:rPr lang="en-GB" sz="1800" i="0" u="none" strike="noStrike" kern="1200" cap="none" spc="0" baseline="0" dirty="0">
                <a:solidFill>
                  <a:srgbClr val="000000"/>
                </a:solidFill>
                <a:uFillTx/>
                <a:latin typeface="Calibri"/>
              </a:rPr>
              <a:t>)</a:t>
            </a:r>
          </a:p>
          <a:p>
            <a:endParaRPr lang="en-GB" sz="2000" b="1" i="0" u="none" strike="noStrike" kern="1200" cap="none" spc="0" baseline="0" dirty="0">
              <a:solidFill>
                <a:srgbClr val="000000"/>
              </a:solidFill>
              <a:uFillTx/>
              <a:latin typeface="Calibri"/>
            </a:endParaRPr>
          </a:p>
          <a:p>
            <a:endParaRPr lang="en-GB" b="1" cap="none" dirty="0">
              <a:solidFill>
                <a:srgbClr val="000000"/>
              </a:solidFill>
              <a:latin typeface="Calibri"/>
            </a:endParaRPr>
          </a:p>
          <a:p>
            <a:endParaRPr lang="en-GB" sz="2000" b="1" i="0" u="none" strike="noStrike" kern="1200" cap="none" spc="0" baseline="0" dirty="0">
              <a:solidFill>
                <a:srgbClr val="000000"/>
              </a:solidFill>
              <a:uFillTx/>
              <a:latin typeface="Calibri"/>
            </a:endParaRPr>
          </a:p>
          <a:p>
            <a:endParaRPr lang="en-GB" sz="2000" b="1" i="0" u="none" strike="noStrike" kern="1200" cap="none" spc="0" baseline="0" dirty="0">
              <a:solidFill>
                <a:srgbClr val="000000"/>
              </a:solidFill>
              <a:uFillTx/>
              <a:latin typeface="Calibri"/>
            </a:endParaRPr>
          </a:p>
          <a:p>
            <a:endParaRPr lang="en-US" dirty="0"/>
          </a:p>
        </p:txBody>
      </p:sp>
    </p:spTree>
    <p:extLst>
      <p:ext uri="{BB962C8B-B14F-4D97-AF65-F5344CB8AC3E}">
        <p14:creationId xmlns:p14="http://schemas.microsoft.com/office/powerpoint/2010/main" val="1540860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D54EF-AE7D-AE40-AE6A-569BA0185637}"/>
              </a:ext>
            </a:extLst>
          </p:cNvPr>
          <p:cNvSpPr>
            <a:spLocks noGrp="1"/>
          </p:cNvSpPr>
          <p:nvPr>
            <p:ph type="title"/>
          </p:nvPr>
        </p:nvSpPr>
        <p:spPr>
          <a:xfrm>
            <a:off x="641074" y="1419900"/>
            <a:ext cx="2844002" cy="4018201"/>
          </a:xfrm>
        </p:spPr>
        <p:txBody>
          <a:bodyPr>
            <a:normAutofit/>
          </a:bodyPr>
          <a:lstStyle/>
          <a:p>
            <a:pPr algn="l"/>
            <a:r>
              <a:rPr lang="en-US" sz="4400" u="sng"/>
              <a:t>theorists</a:t>
            </a:r>
          </a:p>
        </p:txBody>
      </p:sp>
      <p:sp>
        <p:nvSpPr>
          <p:cNvPr id="3" name="Content Placeholder 2">
            <a:extLst>
              <a:ext uri="{FF2B5EF4-FFF2-40B4-BE49-F238E27FC236}">
                <a16:creationId xmlns:a16="http://schemas.microsoft.com/office/drawing/2014/main" id="{F4667C23-A8DD-AC46-8DD5-0A7CE488E9CE}"/>
              </a:ext>
            </a:extLst>
          </p:cNvPr>
          <p:cNvSpPr>
            <a:spLocks noGrp="1"/>
          </p:cNvSpPr>
          <p:nvPr>
            <p:ph idx="1"/>
          </p:nvPr>
        </p:nvSpPr>
        <p:spPr>
          <a:xfrm>
            <a:off x="4701008" y="1193576"/>
            <a:ext cx="6576591" cy="4470850"/>
          </a:xfrm>
        </p:spPr>
        <p:txBody>
          <a:bodyPr anchor="ctr">
            <a:normAutofit/>
          </a:bodyPr>
          <a:lstStyle/>
          <a:p>
            <a:r>
              <a:rPr lang="en-US" sz="2400" dirty="0">
                <a:latin typeface="Calibri" panose="020F0502020204030204" pitchFamily="34" charset="0"/>
                <a:cs typeface="Calibri" panose="020F0502020204030204" pitchFamily="34" charset="0"/>
              </a:rPr>
              <a:t>DONALD SCHON</a:t>
            </a:r>
          </a:p>
          <a:p>
            <a:r>
              <a:rPr lang="en-US" sz="2400" dirty="0">
                <a:latin typeface="Calibri" panose="020F0502020204030204" pitchFamily="34" charset="0"/>
                <a:cs typeface="Calibri" panose="020F0502020204030204" pitchFamily="34" charset="0"/>
              </a:rPr>
              <a:t>JOHN DEWEY</a:t>
            </a:r>
          </a:p>
          <a:p>
            <a:r>
              <a:rPr lang="en-US" sz="2400" dirty="0">
                <a:latin typeface="Calibri" panose="020F0502020204030204" pitchFamily="34" charset="0"/>
                <a:cs typeface="Calibri" panose="020F0502020204030204" pitchFamily="34" charset="0"/>
              </a:rPr>
              <a:t>JOHN DRISCOLL</a:t>
            </a:r>
          </a:p>
          <a:p>
            <a:r>
              <a:rPr lang="en-US" sz="2400" dirty="0">
                <a:latin typeface="Calibri" panose="020F0502020204030204" pitchFamily="34" charset="0"/>
                <a:cs typeface="Calibri" panose="020F0502020204030204" pitchFamily="34" charset="0"/>
              </a:rPr>
              <a:t>Christopher johns</a:t>
            </a:r>
          </a:p>
          <a:p>
            <a:r>
              <a:rPr lang="en-US" sz="2400" dirty="0">
                <a:latin typeface="Calibri" panose="020F0502020204030204" pitchFamily="34" charset="0"/>
                <a:cs typeface="Calibri" panose="020F0502020204030204" pitchFamily="34" charset="0"/>
              </a:rPr>
              <a:t>DAVID KOLB</a:t>
            </a:r>
          </a:p>
          <a:p>
            <a:r>
              <a:rPr lang="en-US" sz="2400" dirty="0">
                <a:latin typeface="Calibri" panose="020F0502020204030204" pitchFamily="34" charset="0"/>
                <a:cs typeface="Calibri" panose="020F0502020204030204" pitchFamily="34" charset="0"/>
              </a:rPr>
              <a:t>GRAHAM GIBBS</a:t>
            </a:r>
          </a:p>
        </p:txBody>
      </p:sp>
    </p:spTree>
    <p:extLst>
      <p:ext uri="{BB962C8B-B14F-4D97-AF65-F5344CB8AC3E}">
        <p14:creationId xmlns:p14="http://schemas.microsoft.com/office/powerpoint/2010/main" val="2559725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5" name="Picture 4" descr="Desks in empty classroom">
            <a:extLst>
              <a:ext uri="{FF2B5EF4-FFF2-40B4-BE49-F238E27FC236}">
                <a16:creationId xmlns:a16="http://schemas.microsoft.com/office/drawing/2014/main" id="{00CC381D-E559-5EA8-7F77-35F8E183CD44}"/>
              </a:ext>
            </a:extLst>
          </p:cNvPr>
          <p:cNvPicPr>
            <a:picLocks noChangeAspect="1"/>
          </p:cNvPicPr>
          <p:nvPr/>
        </p:nvPicPr>
        <p:blipFill rotWithShape="1">
          <a:blip r:embed="rId2">
            <a:duotone>
              <a:schemeClr val="bg2">
                <a:shade val="45000"/>
                <a:satMod val="135000"/>
              </a:schemeClr>
              <a:prstClr val="white"/>
            </a:duotone>
            <a:alphaModFix amt="25000"/>
          </a:blip>
          <a:srcRect t="13674" b="11326"/>
          <a:stretch/>
        </p:blipFill>
        <p:spPr>
          <a:xfrm>
            <a:off x="20" y="10"/>
            <a:ext cx="12191980" cy="6857990"/>
          </a:xfrm>
          <a:prstGeom prst="rect">
            <a:avLst/>
          </a:prstGeom>
        </p:spPr>
      </p:pic>
      <p:sp>
        <p:nvSpPr>
          <p:cNvPr id="2" name="Title 1">
            <a:extLst>
              <a:ext uri="{FF2B5EF4-FFF2-40B4-BE49-F238E27FC236}">
                <a16:creationId xmlns:a16="http://schemas.microsoft.com/office/drawing/2014/main" id="{BC5D3121-8706-D341-8579-EB3232B6279A}"/>
              </a:ext>
            </a:extLst>
          </p:cNvPr>
          <p:cNvSpPr txBox="1">
            <a:spLocks noGrp="1"/>
          </p:cNvSpPr>
          <p:nvPr>
            <p:ph type="title"/>
          </p:nvPr>
        </p:nvSpPr>
        <p:spPr/>
        <p:txBody>
          <a:bodyPr>
            <a:normAutofit/>
          </a:bodyPr>
          <a:lstStyle/>
          <a:p>
            <a:pPr lvl="0"/>
            <a:r>
              <a:rPr lang="en-GB" dirty="0" err="1">
                <a:latin typeface="BookmanOldStyle"/>
              </a:rPr>
              <a:t>Schön</a:t>
            </a:r>
            <a:r>
              <a:rPr lang="en-GB" dirty="0">
                <a:latin typeface="BookmanOldStyle"/>
              </a:rPr>
              <a:t> (1930-1997) theory (1991) </a:t>
            </a:r>
            <a:br>
              <a:rPr lang="en-GB" dirty="0"/>
            </a:br>
            <a:endParaRPr lang="en-US" dirty="0"/>
          </a:p>
        </p:txBody>
      </p:sp>
      <p:sp>
        <p:nvSpPr>
          <p:cNvPr id="3" name="Content Placeholder 2">
            <a:extLst>
              <a:ext uri="{FF2B5EF4-FFF2-40B4-BE49-F238E27FC236}">
                <a16:creationId xmlns:a16="http://schemas.microsoft.com/office/drawing/2014/main" id="{BC63173D-69C8-FA4C-9A92-E8474AEC47A8}"/>
              </a:ext>
            </a:extLst>
          </p:cNvPr>
          <p:cNvSpPr txBox="1">
            <a:spLocks noGrp="1"/>
          </p:cNvSpPr>
          <p:nvPr>
            <p:ph idx="1"/>
          </p:nvPr>
        </p:nvSpPr>
        <p:spPr/>
        <p:txBody>
          <a:bodyPr>
            <a:normAutofit/>
          </a:bodyPr>
          <a:lstStyle/>
          <a:p>
            <a:pPr marL="0" lvl="0" indent="0">
              <a:buNone/>
            </a:pPr>
            <a:r>
              <a:rPr lang="en-GB" sz="2400" dirty="0">
                <a:latin typeface="Calibri" panose="020F0502020204030204" pitchFamily="34" charset="0"/>
                <a:cs typeface="Calibri" panose="020F0502020204030204" pitchFamily="34" charset="0"/>
              </a:rPr>
              <a:t>Area of interest was adult and professional learning </a:t>
            </a:r>
          </a:p>
          <a:p>
            <a:pPr marL="0" lvl="0" indent="0">
              <a:buNone/>
            </a:pPr>
            <a:endParaRPr lang="en-GB" sz="2400" dirty="0">
              <a:latin typeface="Calibri" panose="020F0502020204030204" pitchFamily="34" charset="0"/>
              <a:cs typeface="Calibri" panose="020F0502020204030204" pitchFamily="34" charset="0"/>
            </a:endParaRPr>
          </a:p>
          <a:p>
            <a:pPr marL="0" lvl="0" indent="0">
              <a:buNone/>
            </a:pPr>
            <a:r>
              <a:rPr lang="en-GB" sz="2400" dirty="0">
                <a:latin typeface="Calibri" panose="020F0502020204030204" pitchFamily="34" charset="0"/>
                <a:cs typeface="Calibri" panose="020F0502020204030204" pitchFamily="34" charset="0"/>
              </a:rPr>
              <a:t>Adults need to learn from professional experience</a:t>
            </a:r>
          </a:p>
          <a:p>
            <a:pPr marL="0" lvl="0" indent="0">
              <a:buNone/>
            </a:pPr>
            <a:br>
              <a:rPr lang="en-GB" sz="2400" dirty="0">
                <a:latin typeface="Calibri" panose="020F0502020204030204" pitchFamily="34" charset="0"/>
                <a:cs typeface="Calibri" panose="020F0502020204030204" pitchFamily="34" charset="0"/>
              </a:rPr>
            </a:br>
            <a:r>
              <a:rPr lang="en-GB" sz="2400" dirty="0">
                <a:latin typeface="Calibri" panose="020F0502020204030204" pitchFamily="34" charset="0"/>
                <a:cs typeface="Calibri" panose="020F0502020204030204" pitchFamily="34" charset="0"/>
              </a:rPr>
              <a:t>Reflection-in-action and reflection-on-action </a:t>
            </a:r>
          </a:p>
          <a:p>
            <a:pPr lvl="0"/>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FE0921-4442-E541-A7E4-86D4E6205374}"/>
              </a:ext>
            </a:extLst>
          </p:cNvPr>
          <p:cNvSpPr txBox="1"/>
          <p:nvPr/>
        </p:nvSpPr>
        <p:spPr>
          <a:xfrm>
            <a:off x="1303294" y="270744"/>
            <a:ext cx="8820439" cy="70788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Calibri"/>
                <a:cs typeface="Times New Roman" pitchFamily="18"/>
              </a:rPr>
              <a:t>Models of reflection</a:t>
            </a:r>
          </a:p>
        </p:txBody>
      </p:sp>
      <p:sp>
        <p:nvSpPr>
          <p:cNvPr id="4" name="TextBox 4">
            <a:extLst>
              <a:ext uri="{FF2B5EF4-FFF2-40B4-BE49-F238E27FC236}">
                <a16:creationId xmlns:a16="http://schemas.microsoft.com/office/drawing/2014/main" id="{980D3D75-5D52-D746-AD5B-DE8C19C04DB3}"/>
              </a:ext>
            </a:extLst>
          </p:cNvPr>
          <p:cNvSpPr txBox="1"/>
          <p:nvPr/>
        </p:nvSpPr>
        <p:spPr>
          <a:xfrm>
            <a:off x="658843" y="1005930"/>
            <a:ext cx="4078288" cy="27084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dirty="0">
                <a:solidFill>
                  <a:srgbClr val="000000"/>
                </a:solidFill>
                <a:uFillTx/>
                <a:latin typeface="Calibri"/>
              </a:rPr>
              <a:t>Donald Schon (1991)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Calibri"/>
              </a:rPr>
              <a:t>How do professional people solve problems and develop their learning.</a:t>
            </a:r>
          </a:p>
        </p:txBody>
      </p:sp>
      <p:pic>
        <p:nvPicPr>
          <p:cNvPr id="5" name="Graphic 6" descr="Thought">
            <a:extLst>
              <a:ext uri="{FF2B5EF4-FFF2-40B4-BE49-F238E27FC236}">
                <a16:creationId xmlns:a16="http://schemas.microsoft.com/office/drawing/2014/main" id="{B272BF22-873C-E047-846C-FAFB5D1FB5A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58843" y="3886200"/>
            <a:ext cx="2971800" cy="2971800"/>
          </a:xfrm>
          <a:prstGeom prst="rect">
            <a:avLst/>
          </a:prstGeom>
          <a:noFill/>
          <a:ln cap="flat">
            <a:noFill/>
          </a:ln>
        </p:spPr>
      </p:pic>
      <p:pic>
        <p:nvPicPr>
          <p:cNvPr id="6" name="Picture 2" descr="Schon Reflective Model">
            <a:extLst>
              <a:ext uri="{FF2B5EF4-FFF2-40B4-BE49-F238E27FC236}">
                <a16:creationId xmlns:a16="http://schemas.microsoft.com/office/drawing/2014/main" id="{D7B718A0-8B6F-F048-93F6-58D4F4C9B510}"/>
              </a:ext>
            </a:extLst>
          </p:cNvPr>
          <p:cNvPicPr>
            <a:picLocks noChangeAspect="1"/>
          </p:cNvPicPr>
          <p:nvPr/>
        </p:nvPicPr>
        <p:blipFill>
          <a:blip r:embed="rId4"/>
          <a:srcRect/>
          <a:stretch>
            <a:fillRect/>
          </a:stretch>
        </p:blipFill>
        <p:spPr>
          <a:xfrm>
            <a:off x="4737131" y="1434318"/>
            <a:ext cx="6953253" cy="4038603"/>
          </a:xfrm>
          <a:prstGeom prst="rect">
            <a:avLst/>
          </a:prstGeom>
          <a:solidFill>
            <a:srgbClr val="EDEDED"/>
          </a:solid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D94FAF-AF01-AE4C-9E87-28175A6A168E}"/>
              </a:ext>
            </a:extLst>
          </p:cNvPr>
          <p:cNvSpPr txBox="1"/>
          <p:nvPr/>
        </p:nvSpPr>
        <p:spPr>
          <a:xfrm>
            <a:off x="643463" y="640831"/>
            <a:ext cx="3352128" cy="15738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600" u="sng" cap="all">
                <a:latin typeface="+mj-lt"/>
                <a:ea typeface="+mj-ea"/>
                <a:cs typeface="+mj-cs"/>
              </a:rPr>
              <a:t>CYCLE OF REFLECTION</a:t>
            </a:r>
          </a:p>
        </p:txBody>
      </p:sp>
      <p:sp>
        <p:nvSpPr>
          <p:cNvPr id="2" name="Content Placeholder 2">
            <a:extLst>
              <a:ext uri="{FF2B5EF4-FFF2-40B4-BE49-F238E27FC236}">
                <a16:creationId xmlns:a16="http://schemas.microsoft.com/office/drawing/2014/main" id="{2F3A26AA-3F9B-3044-92CE-CEAC0509E515}"/>
              </a:ext>
            </a:extLst>
          </p:cNvPr>
          <p:cNvSpPr txBox="1">
            <a:spLocks noGrp="1"/>
          </p:cNvSpPr>
          <p:nvPr>
            <p:ph idx="1"/>
          </p:nvPr>
        </p:nvSpPr>
        <p:spPr>
          <a:xfrm>
            <a:off x="643463" y="2367092"/>
            <a:ext cx="3352128" cy="3881309"/>
          </a:xfrm>
        </p:spPr>
        <p:txBody>
          <a:bodyPr vert="horz" lIns="91440" tIns="45720" rIns="91440" bIns="45720" rtlCol="0">
            <a:normAutofit/>
          </a:bodyPr>
          <a:lstStyle/>
          <a:p>
            <a:pPr marL="0" lvl="0"/>
            <a:r>
              <a:rPr lang="en-US" sz="1800"/>
              <a:t>John’s (2017) believed that reflection was not a step-by-step process, but a cycle! </a:t>
            </a:r>
          </a:p>
          <a:p>
            <a:pPr lvl="0"/>
            <a:endParaRPr lang="en-US" sz="1800"/>
          </a:p>
        </p:txBody>
      </p:sp>
      <p:pic>
        <p:nvPicPr>
          <p:cNvPr id="7" name="Picture 6" descr="A circular arrows in a circle&#10;&#10;Description automatically generated">
            <a:extLst>
              <a:ext uri="{FF2B5EF4-FFF2-40B4-BE49-F238E27FC236}">
                <a16:creationId xmlns:a16="http://schemas.microsoft.com/office/drawing/2014/main" id="{3E1AA4EA-4562-6243-9E1B-17A36BEE3D6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2806" r="1" b="5958"/>
          <a:stretch/>
        </p:blipFill>
        <p:spPr>
          <a:xfrm>
            <a:off x="4712842" y="10"/>
            <a:ext cx="7479157" cy="685799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3F978D-857C-E144-BC84-12D4B76E2722}"/>
              </a:ext>
            </a:extLst>
          </p:cNvPr>
          <p:cNvSpPr txBox="1"/>
          <p:nvPr/>
        </p:nvSpPr>
        <p:spPr>
          <a:xfrm>
            <a:off x="1656481" y="67601"/>
            <a:ext cx="8375373" cy="707882"/>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Century Gothic"/>
              </a:rPr>
              <a:t>A reflective cycle – the basics</a:t>
            </a:r>
          </a:p>
        </p:txBody>
      </p:sp>
      <p:sp>
        <p:nvSpPr>
          <p:cNvPr id="3" name="Oval 5">
            <a:extLst>
              <a:ext uri="{FF2B5EF4-FFF2-40B4-BE49-F238E27FC236}">
                <a16:creationId xmlns:a16="http://schemas.microsoft.com/office/drawing/2014/main" id="{2E2196CA-47B4-4144-B3D1-114104697ECD}"/>
              </a:ext>
            </a:extLst>
          </p:cNvPr>
          <p:cNvSpPr/>
          <p:nvPr/>
        </p:nvSpPr>
        <p:spPr>
          <a:xfrm>
            <a:off x="4019382" y="1254959"/>
            <a:ext cx="2968279" cy="191320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4" name="Oval 8">
            <a:extLst>
              <a:ext uri="{FF2B5EF4-FFF2-40B4-BE49-F238E27FC236}">
                <a16:creationId xmlns:a16="http://schemas.microsoft.com/office/drawing/2014/main" id="{95BACCD0-3898-8D4E-9E31-CB3CFC38B601}"/>
              </a:ext>
            </a:extLst>
          </p:cNvPr>
          <p:cNvSpPr/>
          <p:nvPr/>
        </p:nvSpPr>
        <p:spPr>
          <a:xfrm>
            <a:off x="7425394" y="4043641"/>
            <a:ext cx="2968279" cy="191320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5" name="Oval 10">
            <a:extLst>
              <a:ext uri="{FF2B5EF4-FFF2-40B4-BE49-F238E27FC236}">
                <a16:creationId xmlns:a16="http://schemas.microsoft.com/office/drawing/2014/main" id="{3FD4E13E-9C02-5D41-99AB-02D573D428C0}"/>
              </a:ext>
            </a:extLst>
          </p:cNvPr>
          <p:cNvSpPr/>
          <p:nvPr/>
        </p:nvSpPr>
        <p:spPr>
          <a:xfrm>
            <a:off x="1432563" y="4043641"/>
            <a:ext cx="2968279" cy="191320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6" name="Arrow: Right 11">
            <a:extLst>
              <a:ext uri="{FF2B5EF4-FFF2-40B4-BE49-F238E27FC236}">
                <a16:creationId xmlns:a16="http://schemas.microsoft.com/office/drawing/2014/main" id="{4CDA8E83-F949-C849-B767-2986E982AA22}"/>
              </a:ext>
            </a:extLst>
          </p:cNvPr>
          <p:cNvSpPr/>
          <p:nvPr/>
        </p:nvSpPr>
        <p:spPr>
          <a:xfrm rot="2721423">
            <a:off x="7062604" y="3099179"/>
            <a:ext cx="1237960" cy="584777"/>
          </a:xfrm>
          <a:custGeom>
            <a:avLst>
              <a:gd name="f0" fmla="val 16498"/>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7" name="Arrow: Right 13">
            <a:extLst>
              <a:ext uri="{FF2B5EF4-FFF2-40B4-BE49-F238E27FC236}">
                <a16:creationId xmlns:a16="http://schemas.microsoft.com/office/drawing/2014/main" id="{19FD5DE8-F232-2741-88B6-D32FB8A39BB3}"/>
              </a:ext>
            </a:extLst>
          </p:cNvPr>
          <p:cNvSpPr/>
          <p:nvPr/>
        </p:nvSpPr>
        <p:spPr>
          <a:xfrm rot="10799991">
            <a:off x="5225137" y="4707861"/>
            <a:ext cx="1237960" cy="584777"/>
          </a:xfrm>
          <a:custGeom>
            <a:avLst>
              <a:gd name="f0" fmla="val 16498"/>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8" name="Arrow: Right 15">
            <a:extLst>
              <a:ext uri="{FF2B5EF4-FFF2-40B4-BE49-F238E27FC236}">
                <a16:creationId xmlns:a16="http://schemas.microsoft.com/office/drawing/2014/main" id="{0452A87A-D30B-F948-969A-83D06A63B1C4}"/>
              </a:ext>
            </a:extLst>
          </p:cNvPr>
          <p:cNvSpPr/>
          <p:nvPr/>
        </p:nvSpPr>
        <p:spPr>
          <a:xfrm rot="18957214">
            <a:off x="2945912" y="3005117"/>
            <a:ext cx="1237960" cy="584777"/>
          </a:xfrm>
          <a:custGeom>
            <a:avLst>
              <a:gd name="f0" fmla="val 16498"/>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9" name="TextBox 16">
            <a:extLst>
              <a:ext uri="{FF2B5EF4-FFF2-40B4-BE49-F238E27FC236}">
                <a16:creationId xmlns:a16="http://schemas.microsoft.com/office/drawing/2014/main" id="{A7E7817F-2D29-6B4C-9620-891A1F8CCE92}"/>
              </a:ext>
            </a:extLst>
          </p:cNvPr>
          <p:cNvSpPr txBox="1"/>
          <p:nvPr/>
        </p:nvSpPr>
        <p:spPr>
          <a:xfrm>
            <a:off x="4708702" y="1947900"/>
            <a:ext cx="1589629"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Calibri"/>
              </a:rPr>
              <a:t>Experience</a:t>
            </a:r>
          </a:p>
        </p:txBody>
      </p:sp>
      <p:sp>
        <p:nvSpPr>
          <p:cNvPr id="10" name="TextBox 17">
            <a:extLst>
              <a:ext uri="{FF2B5EF4-FFF2-40B4-BE49-F238E27FC236}">
                <a16:creationId xmlns:a16="http://schemas.microsoft.com/office/drawing/2014/main" id="{4DDF926B-F38D-E248-9059-025A6091EF8B}"/>
              </a:ext>
            </a:extLst>
          </p:cNvPr>
          <p:cNvSpPr txBox="1"/>
          <p:nvPr/>
        </p:nvSpPr>
        <p:spPr>
          <a:xfrm>
            <a:off x="8162565" y="4737597"/>
            <a:ext cx="1493937"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Calibri"/>
              </a:rPr>
              <a:t>Reflection</a:t>
            </a:r>
          </a:p>
        </p:txBody>
      </p:sp>
      <p:sp>
        <p:nvSpPr>
          <p:cNvPr id="11" name="TextBox 18">
            <a:extLst>
              <a:ext uri="{FF2B5EF4-FFF2-40B4-BE49-F238E27FC236}">
                <a16:creationId xmlns:a16="http://schemas.microsoft.com/office/drawing/2014/main" id="{A246214C-49E5-E24E-A108-93E540EA5C40}"/>
              </a:ext>
            </a:extLst>
          </p:cNvPr>
          <p:cNvSpPr txBox="1"/>
          <p:nvPr/>
        </p:nvSpPr>
        <p:spPr>
          <a:xfrm>
            <a:off x="2373498" y="4707861"/>
            <a:ext cx="1054001"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Calibri"/>
              </a:rPr>
              <a:t>Action</a:t>
            </a:r>
          </a:p>
        </p:txBody>
      </p:sp>
      <p:sp>
        <p:nvSpPr>
          <p:cNvPr id="12" name="TextBox 19">
            <a:extLst>
              <a:ext uri="{FF2B5EF4-FFF2-40B4-BE49-F238E27FC236}">
                <a16:creationId xmlns:a16="http://schemas.microsoft.com/office/drawing/2014/main" id="{E2B8750F-F168-6346-B1AA-E75857B54DC8}"/>
              </a:ext>
            </a:extLst>
          </p:cNvPr>
          <p:cNvSpPr txBox="1"/>
          <p:nvPr/>
        </p:nvSpPr>
        <p:spPr>
          <a:xfrm>
            <a:off x="7038593" y="1683977"/>
            <a:ext cx="2785399"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Describe the event</a:t>
            </a:r>
          </a:p>
        </p:txBody>
      </p:sp>
      <p:sp>
        <p:nvSpPr>
          <p:cNvPr id="13" name="TextBox 20">
            <a:extLst>
              <a:ext uri="{FF2B5EF4-FFF2-40B4-BE49-F238E27FC236}">
                <a16:creationId xmlns:a16="http://schemas.microsoft.com/office/drawing/2014/main" id="{5118B1EC-0C21-D540-B97B-FEB82ACFB191}"/>
              </a:ext>
            </a:extLst>
          </p:cNvPr>
          <p:cNvSpPr txBox="1"/>
          <p:nvPr/>
        </p:nvSpPr>
        <p:spPr>
          <a:xfrm>
            <a:off x="9414799" y="3429000"/>
            <a:ext cx="2486463" cy="70788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Think abut the event and analyse it</a:t>
            </a:r>
          </a:p>
        </p:txBody>
      </p:sp>
      <p:sp>
        <p:nvSpPr>
          <p:cNvPr id="14" name="TextBox 21">
            <a:extLst>
              <a:ext uri="{FF2B5EF4-FFF2-40B4-BE49-F238E27FC236}">
                <a16:creationId xmlns:a16="http://schemas.microsoft.com/office/drawing/2014/main" id="{648A775F-5DDA-CE43-B337-C83EF6D0AA32}"/>
              </a:ext>
            </a:extLst>
          </p:cNvPr>
          <p:cNvSpPr txBox="1"/>
          <p:nvPr/>
        </p:nvSpPr>
        <p:spPr>
          <a:xfrm>
            <a:off x="196943" y="3705999"/>
            <a:ext cx="2176555" cy="70788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What would you do next time?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24CFC-D836-A04D-9A0F-9C86833F3B4D}"/>
              </a:ext>
            </a:extLst>
          </p:cNvPr>
          <p:cNvSpPr>
            <a:spLocks noGrp="1"/>
          </p:cNvSpPr>
          <p:nvPr>
            <p:ph type="title"/>
          </p:nvPr>
        </p:nvSpPr>
        <p:spPr/>
        <p:txBody>
          <a:bodyPr/>
          <a:lstStyle/>
          <a:p>
            <a:r>
              <a:rPr lang="en-US" dirty="0">
                <a:latin typeface="Calibri" panose="020F0502020204030204" pitchFamily="34" charset="0"/>
                <a:cs typeface="Calibri" panose="020F0502020204030204" pitchFamily="34" charset="0"/>
              </a:rPr>
              <a:t>What are the Pros and con’s of using reflective models/cycles?</a:t>
            </a:r>
          </a:p>
        </p:txBody>
      </p:sp>
      <p:sp>
        <p:nvSpPr>
          <p:cNvPr id="3" name="Content Placeholder 2">
            <a:extLst>
              <a:ext uri="{FF2B5EF4-FFF2-40B4-BE49-F238E27FC236}">
                <a16:creationId xmlns:a16="http://schemas.microsoft.com/office/drawing/2014/main" id="{EE0BBD46-9861-4D4B-97D2-E06A9C933385}"/>
              </a:ext>
            </a:extLst>
          </p:cNvPr>
          <p:cNvSpPr>
            <a:spLocks noGrp="1"/>
          </p:cNvSpPr>
          <p:nvPr>
            <p:ph sz="quarter" idx="13"/>
          </p:nvPr>
        </p:nvSpPr>
        <p:spPr>
          <a:xfrm>
            <a:off x="913148" y="2214694"/>
            <a:ext cx="5106026" cy="3897348"/>
          </a:xfrm>
        </p:spPr>
        <p:txBody>
          <a:bodyPr/>
          <a:lstStyle/>
          <a:p>
            <a:r>
              <a:rPr lang="en-US" sz="2400" b="1" dirty="0"/>
              <a:t>PRO’S:</a:t>
            </a:r>
          </a:p>
          <a:p>
            <a:r>
              <a:rPr lang="en-US" sz="2400" dirty="0"/>
              <a:t>Offers a structure to follow</a:t>
            </a:r>
          </a:p>
          <a:p>
            <a:r>
              <a:rPr lang="en-US" sz="2400" dirty="0"/>
              <a:t>Provides a starting point</a:t>
            </a:r>
          </a:p>
          <a:p>
            <a:r>
              <a:rPr lang="en-US" sz="2400" dirty="0"/>
              <a:t>Allows you to assess all areas of situation</a:t>
            </a:r>
          </a:p>
          <a:p>
            <a:endParaRPr lang="en-US" dirty="0"/>
          </a:p>
        </p:txBody>
      </p:sp>
      <p:sp>
        <p:nvSpPr>
          <p:cNvPr id="4" name="Content Placeholder 3">
            <a:extLst>
              <a:ext uri="{FF2B5EF4-FFF2-40B4-BE49-F238E27FC236}">
                <a16:creationId xmlns:a16="http://schemas.microsoft.com/office/drawing/2014/main" id="{95CD4773-7834-434A-8675-C502957E92F0}"/>
              </a:ext>
            </a:extLst>
          </p:cNvPr>
          <p:cNvSpPr>
            <a:spLocks noGrp="1"/>
          </p:cNvSpPr>
          <p:nvPr>
            <p:ph sz="quarter" idx="14"/>
          </p:nvPr>
        </p:nvSpPr>
        <p:spPr>
          <a:xfrm>
            <a:off x="6096000" y="2078334"/>
            <a:ext cx="5105400" cy="4033708"/>
          </a:xfrm>
        </p:spPr>
        <p:txBody>
          <a:bodyPr>
            <a:normAutofit fontScale="92500" lnSpcReduction="20000"/>
          </a:bodyPr>
          <a:lstStyle/>
          <a:p>
            <a:r>
              <a:rPr lang="en-US" sz="2600" b="1" dirty="0"/>
              <a:t>CON’S</a:t>
            </a:r>
          </a:p>
          <a:p>
            <a:r>
              <a:rPr lang="en-US" sz="2600" dirty="0"/>
              <a:t>Implies that steps </a:t>
            </a:r>
            <a:r>
              <a:rPr lang="en-US" sz="2600" b="1" i="1" dirty="0"/>
              <a:t>must</a:t>
            </a:r>
            <a:r>
              <a:rPr lang="en-US" sz="2600" dirty="0"/>
              <a:t> be followed in certain ways</a:t>
            </a:r>
          </a:p>
          <a:p>
            <a:r>
              <a:rPr lang="en-US" sz="2600" dirty="0"/>
              <a:t>During the reflection process you may not start at the beginning</a:t>
            </a:r>
          </a:p>
          <a:p>
            <a:r>
              <a:rPr lang="en-US" sz="2600" dirty="0"/>
              <a:t>Reflective practice is a continuous process</a:t>
            </a:r>
          </a:p>
          <a:p>
            <a:pPr marL="0" indent="0">
              <a:buNone/>
            </a:pPr>
            <a:r>
              <a:rPr lang="en-GB" sz="2000" b="0" i="0" u="none" strike="noStrike" kern="1200" cap="none" spc="0" baseline="0" dirty="0">
                <a:solidFill>
                  <a:srgbClr val="000000"/>
                </a:solidFill>
                <a:uFillTx/>
                <a:latin typeface="Calibri"/>
              </a:rPr>
              <a:t>                             (Thompson and Thompson, 2023)</a:t>
            </a:r>
            <a:endParaRPr lang="en-US" dirty="0"/>
          </a:p>
        </p:txBody>
      </p:sp>
    </p:spTree>
    <p:extLst>
      <p:ext uri="{BB962C8B-B14F-4D97-AF65-F5344CB8AC3E}">
        <p14:creationId xmlns:p14="http://schemas.microsoft.com/office/powerpoint/2010/main" val="2017245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EDB3F4-F707-894E-AF7A-57DACF51F7CA}"/>
              </a:ext>
            </a:extLst>
          </p:cNvPr>
          <p:cNvSpPr txBox="1"/>
          <p:nvPr/>
        </p:nvSpPr>
        <p:spPr>
          <a:xfrm>
            <a:off x="477472" y="244126"/>
            <a:ext cx="11466411" cy="646334"/>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dirty="0">
                <a:solidFill>
                  <a:srgbClr val="000000"/>
                </a:solidFill>
                <a:uFillTx/>
                <a:latin typeface="Calibri"/>
              </a:rPr>
              <a:t>Models of Reflection – Christopher Johns</a:t>
            </a:r>
          </a:p>
        </p:txBody>
      </p:sp>
      <p:cxnSp>
        <p:nvCxnSpPr>
          <p:cNvPr id="3" name="Straight Arrow Connector 31">
            <a:extLst>
              <a:ext uri="{FF2B5EF4-FFF2-40B4-BE49-F238E27FC236}">
                <a16:creationId xmlns:a16="http://schemas.microsoft.com/office/drawing/2014/main" id="{961D0501-36EE-184A-857B-81404703221E}"/>
              </a:ext>
            </a:extLst>
          </p:cNvPr>
          <p:cNvCxnSpPr/>
          <p:nvPr/>
        </p:nvCxnSpPr>
        <p:spPr>
          <a:xfrm flipH="1">
            <a:off x="5864120" y="5631533"/>
            <a:ext cx="862819" cy="0"/>
          </a:xfrm>
          <a:prstGeom prst="straightConnector1">
            <a:avLst/>
          </a:prstGeom>
          <a:noFill/>
          <a:ln w="6345" cap="flat">
            <a:solidFill>
              <a:srgbClr val="4472C4"/>
            </a:solidFill>
            <a:prstDash val="solid"/>
            <a:miter/>
            <a:tailEnd type="arrow"/>
          </a:ln>
        </p:spPr>
      </p:cxnSp>
      <p:pic>
        <p:nvPicPr>
          <p:cNvPr id="4" name="Picture 16" descr="Diagram&#10;&#10;Description automatically generated">
            <a:extLst>
              <a:ext uri="{FF2B5EF4-FFF2-40B4-BE49-F238E27FC236}">
                <a16:creationId xmlns:a16="http://schemas.microsoft.com/office/drawing/2014/main" id="{B41BFFED-5AAF-6D41-A6CD-2653774B8229}"/>
              </a:ext>
            </a:extLst>
          </p:cNvPr>
          <p:cNvPicPr>
            <a:picLocks noChangeAspect="1"/>
          </p:cNvPicPr>
          <p:nvPr/>
        </p:nvPicPr>
        <p:blipFill>
          <a:blip r:embed="rId3"/>
          <a:stretch>
            <a:fillRect/>
          </a:stretch>
        </p:blipFill>
        <p:spPr>
          <a:xfrm>
            <a:off x="2357798" y="944191"/>
            <a:ext cx="6792693" cy="5841744"/>
          </a:xfrm>
          <a:prstGeom prst="rect">
            <a:avLst/>
          </a:prstGeom>
          <a:noFill/>
          <a:ln cap="flat">
            <a:noFill/>
          </a:ln>
        </p:spPr>
      </p:pic>
      <p:sp>
        <p:nvSpPr>
          <p:cNvPr id="5" name="TextBox 4">
            <a:extLst>
              <a:ext uri="{FF2B5EF4-FFF2-40B4-BE49-F238E27FC236}">
                <a16:creationId xmlns:a16="http://schemas.microsoft.com/office/drawing/2014/main" id="{C5F81AC1-9394-FB4F-9609-E00FD6605554}"/>
              </a:ext>
            </a:extLst>
          </p:cNvPr>
          <p:cNvSpPr txBox="1"/>
          <p:nvPr/>
        </p:nvSpPr>
        <p:spPr>
          <a:xfrm>
            <a:off x="9480885" y="6401077"/>
            <a:ext cx="2105526" cy="369332"/>
          </a:xfrm>
          <a:prstGeom prst="rect">
            <a:avLst/>
          </a:prstGeom>
          <a:noFill/>
        </p:spPr>
        <p:txBody>
          <a:bodyPr wrap="square" rtlCol="0">
            <a:spAutoFit/>
          </a:bodyPr>
          <a:lstStyle/>
          <a:p>
            <a:r>
              <a:rPr lang="en-US" dirty="0"/>
              <a:t>(Johns, 2017)</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09C5341-43E1-C34E-A6ED-02EE697C71AA}"/>
              </a:ext>
            </a:extLst>
          </p:cNvPr>
          <p:cNvPicPr>
            <a:picLocks noChangeAspect="1"/>
          </p:cNvPicPr>
          <p:nvPr/>
        </p:nvPicPr>
        <p:blipFill>
          <a:blip r:embed="rId2"/>
          <a:stretch>
            <a:fillRect/>
          </a:stretch>
        </p:blipFill>
        <p:spPr>
          <a:xfrm>
            <a:off x="1648013" y="1239825"/>
            <a:ext cx="8167109" cy="4846950"/>
          </a:xfrm>
          <a:prstGeom prst="rect">
            <a:avLst/>
          </a:prstGeom>
          <a:noFill/>
          <a:ln cap="flat">
            <a:noFill/>
          </a:ln>
        </p:spPr>
      </p:pic>
      <p:sp>
        <p:nvSpPr>
          <p:cNvPr id="3" name="TextBox 2">
            <a:extLst>
              <a:ext uri="{FF2B5EF4-FFF2-40B4-BE49-F238E27FC236}">
                <a16:creationId xmlns:a16="http://schemas.microsoft.com/office/drawing/2014/main" id="{43B510D3-2F34-2346-A0E7-BA3FEF13E9D4}"/>
              </a:ext>
            </a:extLst>
          </p:cNvPr>
          <p:cNvSpPr txBox="1"/>
          <p:nvPr/>
        </p:nvSpPr>
        <p:spPr>
          <a:xfrm>
            <a:off x="2279370" y="256964"/>
            <a:ext cx="6904387" cy="707882"/>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44546A"/>
                </a:solidFill>
                <a:uFillTx/>
                <a:latin typeface="Century Gothic"/>
              </a:rPr>
              <a:t>Kolb’s reflective cycle</a:t>
            </a:r>
          </a:p>
        </p:txBody>
      </p:sp>
      <p:sp>
        <p:nvSpPr>
          <p:cNvPr id="4" name="TextBox 3">
            <a:extLst>
              <a:ext uri="{FF2B5EF4-FFF2-40B4-BE49-F238E27FC236}">
                <a16:creationId xmlns:a16="http://schemas.microsoft.com/office/drawing/2014/main" id="{BAAD4E2E-1038-2A4B-A9D1-18B1D347A262}"/>
              </a:ext>
            </a:extLst>
          </p:cNvPr>
          <p:cNvSpPr txBox="1"/>
          <p:nvPr/>
        </p:nvSpPr>
        <p:spPr>
          <a:xfrm>
            <a:off x="8497958" y="6145729"/>
            <a:ext cx="4267203"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uFillTx/>
                <a:latin typeface="Century Gothic"/>
              </a:rPr>
              <a:t>(Bassot, 2016 p. 43)(Kolb, 1984)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CAFB3-5DFC-7E48-9AF9-0B4F792C6432}"/>
              </a:ext>
            </a:extLst>
          </p:cNvPr>
          <p:cNvSpPr txBox="1">
            <a:spLocks noGrp="1"/>
          </p:cNvSpPr>
          <p:nvPr>
            <p:ph type="title"/>
          </p:nvPr>
        </p:nvSpPr>
        <p:spPr>
          <a:xfrm>
            <a:off x="2231136" y="127933"/>
            <a:ext cx="7729724" cy="1188720"/>
          </a:xfrm>
        </p:spPr>
        <p:txBody>
          <a:bodyPr/>
          <a:lstStyle/>
          <a:p>
            <a:pPr lvl="0"/>
            <a:r>
              <a:rPr lang="en-GB" dirty="0"/>
              <a:t>Gibbs (1998)</a:t>
            </a:r>
          </a:p>
        </p:txBody>
      </p:sp>
      <p:pic>
        <p:nvPicPr>
          <p:cNvPr id="3" name="Content Placeholder 3">
            <a:extLst>
              <a:ext uri="{FF2B5EF4-FFF2-40B4-BE49-F238E27FC236}">
                <a16:creationId xmlns:a16="http://schemas.microsoft.com/office/drawing/2014/main" id="{FEC68D6D-3415-F54D-96BF-9BF792662DFE}"/>
              </a:ext>
            </a:extLst>
          </p:cNvPr>
          <p:cNvPicPr>
            <a:picLocks noGrp="1" noChangeAspect="1"/>
          </p:cNvPicPr>
          <p:nvPr>
            <p:ph idx="1"/>
          </p:nvPr>
        </p:nvPicPr>
        <p:blipFill>
          <a:blip r:embed="rId2"/>
          <a:srcRect b="5985"/>
          <a:stretch>
            <a:fillRect/>
          </a:stretch>
        </p:blipFill>
        <p:spPr>
          <a:xfrm>
            <a:off x="3686330" y="1547448"/>
            <a:ext cx="4723351" cy="4990118"/>
          </a:xfrm>
        </p:spPr>
      </p:pic>
      <p:sp>
        <p:nvSpPr>
          <p:cNvPr id="4" name="TextBox 10">
            <a:extLst>
              <a:ext uri="{FF2B5EF4-FFF2-40B4-BE49-F238E27FC236}">
                <a16:creationId xmlns:a16="http://schemas.microsoft.com/office/drawing/2014/main" id="{D5199082-B6D4-824F-95A5-F46CBC6B1635}"/>
              </a:ext>
            </a:extLst>
          </p:cNvPr>
          <p:cNvSpPr txBox="1"/>
          <p:nvPr/>
        </p:nvSpPr>
        <p:spPr>
          <a:xfrm>
            <a:off x="6510217" y="1977289"/>
            <a:ext cx="184727" cy="369335"/>
          </a:xfrm>
          <a:prstGeom prst="rect">
            <a:avLst/>
          </a:prstGeom>
          <a:noFill/>
          <a:ln cap="flat">
            <a:noFill/>
          </a:ln>
        </p:spPr>
        <p:txBody>
          <a:bodyPr vert="horz" wrap="non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p:txBody>
      </p:sp>
      <p:sp>
        <p:nvSpPr>
          <p:cNvPr id="5" name="TextBox 18">
            <a:extLst>
              <a:ext uri="{FF2B5EF4-FFF2-40B4-BE49-F238E27FC236}">
                <a16:creationId xmlns:a16="http://schemas.microsoft.com/office/drawing/2014/main" id="{FA7A42A2-4F1E-4343-96A6-8036D70F37FD}"/>
              </a:ext>
            </a:extLst>
          </p:cNvPr>
          <p:cNvSpPr txBox="1"/>
          <p:nvPr/>
        </p:nvSpPr>
        <p:spPr>
          <a:xfrm>
            <a:off x="6694944" y="1547649"/>
            <a:ext cx="2133596"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What happened?</a:t>
            </a:r>
          </a:p>
        </p:txBody>
      </p:sp>
      <p:pic>
        <p:nvPicPr>
          <p:cNvPr id="6" name="Picture 19">
            <a:extLst>
              <a:ext uri="{FF2B5EF4-FFF2-40B4-BE49-F238E27FC236}">
                <a16:creationId xmlns:a16="http://schemas.microsoft.com/office/drawing/2014/main" id="{22806EE1-5776-E54C-AAEB-E2AC8A0DF121}"/>
              </a:ext>
            </a:extLst>
          </p:cNvPr>
          <p:cNvPicPr>
            <a:picLocks noChangeAspect="1"/>
          </p:cNvPicPr>
          <p:nvPr/>
        </p:nvPicPr>
        <p:blipFill>
          <a:blip r:embed="rId3"/>
          <a:stretch>
            <a:fillRect/>
          </a:stretch>
        </p:blipFill>
        <p:spPr>
          <a:xfrm>
            <a:off x="8467938" y="2762082"/>
            <a:ext cx="2133788" cy="414561"/>
          </a:xfrm>
          <a:prstGeom prst="rect">
            <a:avLst/>
          </a:prstGeom>
          <a:noFill/>
          <a:ln cap="flat">
            <a:noFill/>
          </a:ln>
        </p:spPr>
      </p:pic>
      <p:sp>
        <p:nvSpPr>
          <p:cNvPr id="7" name="TextBox 20">
            <a:extLst>
              <a:ext uri="{FF2B5EF4-FFF2-40B4-BE49-F238E27FC236}">
                <a16:creationId xmlns:a16="http://schemas.microsoft.com/office/drawing/2014/main" id="{76BDA825-7355-E74A-AB03-E22A6C77782F}"/>
              </a:ext>
            </a:extLst>
          </p:cNvPr>
          <p:cNvSpPr txBox="1"/>
          <p:nvPr/>
        </p:nvSpPr>
        <p:spPr>
          <a:xfrm>
            <a:off x="8331198" y="3006848"/>
            <a:ext cx="2578772"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Before, during, or after?</a:t>
            </a:r>
          </a:p>
        </p:txBody>
      </p:sp>
      <p:sp>
        <p:nvSpPr>
          <p:cNvPr id="8" name="TextBox 21">
            <a:extLst>
              <a:ext uri="{FF2B5EF4-FFF2-40B4-BE49-F238E27FC236}">
                <a16:creationId xmlns:a16="http://schemas.microsoft.com/office/drawing/2014/main" id="{87AA14C3-8C3F-434E-AA90-B0CEF0C90C34}"/>
              </a:ext>
            </a:extLst>
          </p:cNvPr>
          <p:cNvSpPr txBox="1"/>
          <p:nvPr/>
        </p:nvSpPr>
        <p:spPr>
          <a:xfrm>
            <a:off x="8260863" y="4497522"/>
            <a:ext cx="4032741"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What went well?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What didn’t go so well?</a:t>
            </a:r>
          </a:p>
        </p:txBody>
      </p:sp>
      <p:sp>
        <p:nvSpPr>
          <p:cNvPr id="9" name="TextBox 22">
            <a:extLst>
              <a:ext uri="{FF2B5EF4-FFF2-40B4-BE49-F238E27FC236}">
                <a16:creationId xmlns:a16="http://schemas.microsoft.com/office/drawing/2014/main" id="{D8E76612-A1DD-A148-99B9-E68125DB7145}"/>
              </a:ext>
            </a:extLst>
          </p:cNvPr>
          <p:cNvSpPr txBox="1"/>
          <p:nvPr/>
        </p:nvSpPr>
        <p:spPr>
          <a:xfrm>
            <a:off x="1242651" y="5891241"/>
            <a:ext cx="4157785"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What sense can you make of the situation?</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What have you learned?</a:t>
            </a:r>
          </a:p>
        </p:txBody>
      </p:sp>
      <p:sp>
        <p:nvSpPr>
          <p:cNvPr id="10" name="TextBox 23">
            <a:extLst>
              <a:ext uri="{FF2B5EF4-FFF2-40B4-BE49-F238E27FC236}">
                <a16:creationId xmlns:a16="http://schemas.microsoft.com/office/drawing/2014/main" id="{DE3B65F6-F981-7D42-856F-47A86E33ED32}"/>
              </a:ext>
            </a:extLst>
          </p:cNvPr>
          <p:cNvSpPr txBox="1"/>
          <p:nvPr/>
        </p:nvSpPr>
        <p:spPr>
          <a:xfrm>
            <a:off x="636797" y="4312849"/>
            <a:ext cx="318867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What else could you have done?</a:t>
            </a:r>
          </a:p>
        </p:txBody>
      </p:sp>
      <p:sp>
        <p:nvSpPr>
          <p:cNvPr id="11" name="TextBox 24">
            <a:extLst>
              <a:ext uri="{FF2B5EF4-FFF2-40B4-BE49-F238E27FC236}">
                <a16:creationId xmlns:a16="http://schemas.microsoft.com/office/drawing/2014/main" id="{EDA6CA11-D109-B345-8656-BE52B92E8AB3}"/>
              </a:ext>
            </a:extLst>
          </p:cNvPr>
          <p:cNvSpPr txBox="1"/>
          <p:nvPr/>
        </p:nvSpPr>
        <p:spPr>
          <a:xfrm>
            <a:off x="1643871" y="2202533"/>
            <a:ext cx="2805726"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If this were to happen again, what would you do?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ppt_x</p:attrName>
                                        </p:attrNameLst>
                                      </p:cBhvr>
                                      <p:tavLst>
                                        <p:tav tm="0">
                                          <p:val>
                                            <p:strVal val="#ppt_x"/>
                                          </p:val>
                                        </p:tav>
                                        <p:tav tm="100000">
                                          <p:val>
                                            <p:strVal val="#ppt_x"/>
                                          </p:val>
                                        </p:tav>
                                      </p:tavLst>
                                    </p:anim>
                                    <p:anim calcmode="lin" valueType="num">
                                      <p:cBhvr>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500" fill="hold"/>
                                        <p:tgtEl>
                                          <p:spTgt spid="7"/>
                                        </p:tgtEl>
                                        <p:attrNameLst>
                                          <p:attrName>ppt_x</p:attrName>
                                        </p:attrNameLst>
                                      </p:cBhvr>
                                      <p:tavLst>
                                        <p:tav tm="0">
                                          <p:val>
                                            <p:strVal val="#ppt_x"/>
                                          </p:val>
                                        </p:tav>
                                        <p:tav tm="100000">
                                          <p:val>
                                            <p:strVal val="#ppt_x"/>
                                          </p:val>
                                        </p:tav>
                                      </p:tavLst>
                                    </p:anim>
                                    <p:anim calcmode="lin" valueType="num">
                                      <p:cBhvr>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p:cTn id="19" dur="500" fill="hold"/>
                                        <p:tgtEl>
                                          <p:spTgt spid="8"/>
                                        </p:tgtEl>
                                        <p:attrNameLst>
                                          <p:attrName>ppt_x</p:attrName>
                                        </p:attrNameLst>
                                      </p:cBhvr>
                                      <p:tavLst>
                                        <p:tav tm="0">
                                          <p:val>
                                            <p:strVal val="#ppt_x"/>
                                          </p:val>
                                        </p:tav>
                                        <p:tav tm="100000">
                                          <p:val>
                                            <p:strVal val="#ppt_x"/>
                                          </p:val>
                                        </p:tav>
                                      </p:tavLst>
                                    </p:anim>
                                    <p:anim calcmode="lin" valueType="num">
                                      <p:cBhvr>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p:cTn id="25" dur="500" fill="hold"/>
                                        <p:tgtEl>
                                          <p:spTgt spid="9"/>
                                        </p:tgtEl>
                                        <p:attrNameLst>
                                          <p:attrName>ppt_x</p:attrName>
                                        </p:attrNameLst>
                                      </p:cBhvr>
                                      <p:tavLst>
                                        <p:tav tm="0">
                                          <p:val>
                                            <p:strVal val="#ppt_x"/>
                                          </p:val>
                                        </p:tav>
                                        <p:tav tm="100000">
                                          <p:val>
                                            <p:strVal val="#ppt_x"/>
                                          </p:val>
                                        </p:tav>
                                      </p:tavLst>
                                    </p:anim>
                                    <p:anim calcmode="lin" valueType="num">
                                      <p:cBhvr>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p:cTn id="31" dur="500" fill="hold"/>
                                        <p:tgtEl>
                                          <p:spTgt spid="10"/>
                                        </p:tgtEl>
                                        <p:attrNameLst>
                                          <p:attrName>ppt_x</p:attrName>
                                        </p:attrNameLst>
                                      </p:cBhvr>
                                      <p:tavLst>
                                        <p:tav tm="0">
                                          <p:val>
                                            <p:strVal val="#ppt_x"/>
                                          </p:val>
                                        </p:tav>
                                        <p:tav tm="100000">
                                          <p:val>
                                            <p:strVal val="#ppt_x"/>
                                          </p:val>
                                        </p:tav>
                                      </p:tavLst>
                                    </p:anim>
                                    <p:anim calcmode="lin" valueType="num">
                                      <p:cBhvr>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p:cTn id="37" dur="500" fill="hold"/>
                                        <p:tgtEl>
                                          <p:spTgt spid="11"/>
                                        </p:tgtEl>
                                        <p:attrNameLst>
                                          <p:attrName>ppt_x</p:attrName>
                                        </p:attrNameLst>
                                      </p:cBhvr>
                                      <p:tavLst>
                                        <p:tav tm="0">
                                          <p:val>
                                            <p:strVal val="#ppt_x"/>
                                          </p:val>
                                        </p:tav>
                                        <p:tav tm="100000">
                                          <p:val>
                                            <p:strVal val="#ppt_x"/>
                                          </p:val>
                                        </p:tav>
                                      </p:tavLst>
                                    </p:anim>
                                    <p:anim calcmode="lin" valueType="num">
                                      <p:cBhvr>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P spid="10" grpId="0"/>
      <p:bldP spid="11" grpId="0"/>
    </p:bldLst>
  </p:timing>
</p:sld>
</file>

<file path=ppt/slides/slide20.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A4FABF-D08D-204B-ADFB-D684CBF782AB}"/>
              </a:ext>
            </a:extLst>
          </p:cNvPr>
          <p:cNvSpPr txBox="1"/>
          <p:nvPr/>
        </p:nvSpPr>
        <p:spPr>
          <a:xfrm>
            <a:off x="925665" y="215368"/>
            <a:ext cx="9462055" cy="523219"/>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sng" strike="noStrike" kern="1200" cap="none" spc="0" baseline="0" dirty="0">
                <a:solidFill>
                  <a:srgbClr val="44546A"/>
                </a:solidFill>
                <a:uFillTx/>
                <a:latin typeface="Century Gothic"/>
              </a:rPr>
              <a:t>Using Gibbs’ Reflective Model (Gibbs, 1998)</a:t>
            </a:r>
          </a:p>
        </p:txBody>
      </p:sp>
      <p:sp>
        <p:nvSpPr>
          <p:cNvPr id="3" name="TextBox 2">
            <a:extLst>
              <a:ext uri="{FF2B5EF4-FFF2-40B4-BE49-F238E27FC236}">
                <a16:creationId xmlns:a16="http://schemas.microsoft.com/office/drawing/2014/main" id="{2CADEAEB-8119-C048-B82B-480B94E7BE6D}"/>
              </a:ext>
            </a:extLst>
          </p:cNvPr>
          <p:cNvSpPr txBox="1"/>
          <p:nvPr/>
        </p:nvSpPr>
        <p:spPr>
          <a:xfrm>
            <a:off x="925665" y="773308"/>
            <a:ext cx="9462055" cy="83099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Calibri" panose="020F0502020204030204" pitchFamily="34" charset="0"/>
                <a:cs typeface="Calibri" panose="020F0502020204030204" pitchFamily="34" charset="0"/>
              </a:rPr>
              <a:t>1. </a:t>
            </a:r>
            <a:r>
              <a:rPr lang="en-GB" sz="2800" b="0" i="0" u="none" strike="noStrike" kern="0" cap="none" spc="0" baseline="0" dirty="0">
                <a:solidFill>
                  <a:srgbClr val="000000"/>
                </a:solidFill>
                <a:uFillTx/>
                <a:latin typeface="Calibri" panose="020F0502020204030204" pitchFamily="34" charset="0"/>
                <a:cs typeface="Calibri" panose="020F0502020204030204" pitchFamily="34" charset="0"/>
              </a:rPr>
              <a:t>What happened?</a:t>
            </a:r>
            <a:r>
              <a:rPr lang="en-GB" sz="2000" b="0" i="0" u="none" strike="noStrike" kern="0" cap="none" spc="0" baseline="0" dirty="0">
                <a:solidFill>
                  <a:srgbClr val="000000"/>
                </a:solidFill>
                <a:uFillTx/>
                <a:latin typeface="Calibri" panose="020F0502020204030204" pitchFamily="34" charset="0"/>
                <a:cs typeface="Calibri" panose="020F0502020204030204" pitchFamily="34" charset="0"/>
              </a:rPr>
              <a:t> What is it that you are going to reflect upon. Give a description of the event. </a:t>
            </a:r>
          </a:p>
        </p:txBody>
      </p:sp>
      <p:sp>
        <p:nvSpPr>
          <p:cNvPr id="4" name="TextBox 3">
            <a:extLst>
              <a:ext uri="{FF2B5EF4-FFF2-40B4-BE49-F238E27FC236}">
                <a16:creationId xmlns:a16="http://schemas.microsoft.com/office/drawing/2014/main" id="{D05668F6-19C0-C04A-BFBD-569DD1B1DC07}"/>
              </a:ext>
            </a:extLst>
          </p:cNvPr>
          <p:cNvSpPr txBox="1"/>
          <p:nvPr/>
        </p:nvSpPr>
        <p:spPr>
          <a:xfrm>
            <a:off x="925665" y="1684471"/>
            <a:ext cx="9462055" cy="83099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Calibri" panose="020F0502020204030204" pitchFamily="34" charset="0"/>
                <a:cs typeface="Calibri" panose="020F0502020204030204" pitchFamily="34" charset="0"/>
              </a:rPr>
              <a:t>2. Feelings- </a:t>
            </a:r>
            <a:r>
              <a:rPr lang="en-GB" sz="2000" b="0" i="0" u="none" strike="noStrike" kern="0" cap="none" spc="0" baseline="0" dirty="0">
                <a:solidFill>
                  <a:srgbClr val="000000"/>
                </a:solidFill>
                <a:uFillTx/>
                <a:latin typeface="Calibri" panose="020F0502020204030204" pitchFamily="34" charset="0"/>
                <a:cs typeface="Calibri" panose="020F0502020204030204" pitchFamily="34" charset="0"/>
              </a:rPr>
              <a:t>Consider what your feelings were at the time and your reactions? Were you Happy? Nervous? Confident? Apprehensive?</a:t>
            </a:r>
            <a:endParaRPr lang="en-GB" sz="2000" b="0" i="0" u="none" strike="noStrike" kern="1200" cap="none" spc="0" baseline="0" dirty="0">
              <a:solidFill>
                <a:srgbClr val="000000"/>
              </a:solidFill>
              <a:uFillTx/>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D094A06F-5131-9147-B768-949470DD90EE}"/>
              </a:ext>
            </a:extLst>
          </p:cNvPr>
          <p:cNvSpPr txBox="1"/>
          <p:nvPr/>
        </p:nvSpPr>
        <p:spPr>
          <a:xfrm>
            <a:off x="925665" y="2693703"/>
            <a:ext cx="11005892" cy="83099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Calibri" panose="020F0502020204030204" pitchFamily="34" charset="0"/>
                <a:cs typeface="Calibri" panose="020F0502020204030204" pitchFamily="34" charset="0"/>
              </a:rPr>
              <a:t>3. Evaluation – </a:t>
            </a:r>
            <a:r>
              <a:rPr lang="en-GB" sz="2000" b="0" i="0" u="none" strike="noStrike" kern="1200" cap="none" spc="0" baseline="0" dirty="0">
                <a:solidFill>
                  <a:srgbClr val="000000"/>
                </a:solidFill>
                <a:uFillTx/>
                <a:latin typeface="Calibri" panose="020F0502020204030204" pitchFamily="34" charset="0"/>
                <a:cs typeface="Calibri" panose="020F0502020204030204" pitchFamily="34" charset="0"/>
              </a:rPr>
              <a:t>what was good and bad about the experience? </a:t>
            </a:r>
            <a:r>
              <a:rPr lang="en-GB" sz="2000" b="0" i="0" u="none" strike="noStrike" kern="0" cap="none" spc="0" baseline="0" dirty="0">
                <a:solidFill>
                  <a:srgbClr val="000000"/>
                </a:solidFill>
                <a:uFillTx/>
                <a:latin typeface="Calibri" panose="020F0502020204030204" pitchFamily="34" charset="0"/>
                <a:cs typeface="Calibri" panose="020F0502020204030204" pitchFamily="34" charset="0"/>
              </a:rPr>
              <a:t>This is about your experience, your subjective evaluation of the experience</a:t>
            </a:r>
            <a:r>
              <a:rPr lang="en-GB" sz="2000" b="0" i="0" u="none" strike="noStrike" kern="0" cap="none" spc="0" baseline="0" dirty="0">
                <a:solidFill>
                  <a:srgbClr val="000000"/>
                </a:solidFill>
                <a:uFillTx/>
                <a:latin typeface="FranklinGothic"/>
              </a:rPr>
              <a:t>. </a:t>
            </a:r>
            <a:endParaRPr lang="en-GB" sz="2000" b="0" i="0" u="none" strike="noStrike" kern="1200" cap="none" spc="0" baseline="0" dirty="0">
              <a:solidFill>
                <a:srgbClr val="000000"/>
              </a:solidFill>
              <a:uFillTx/>
              <a:latin typeface="Century Gothic"/>
            </a:endParaRPr>
          </a:p>
        </p:txBody>
      </p:sp>
      <p:sp>
        <p:nvSpPr>
          <p:cNvPr id="6" name="TextBox 5">
            <a:extLst>
              <a:ext uri="{FF2B5EF4-FFF2-40B4-BE49-F238E27FC236}">
                <a16:creationId xmlns:a16="http://schemas.microsoft.com/office/drawing/2014/main" id="{2B99182C-6733-2B49-B529-F59D4DAD51CD}"/>
              </a:ext>
            </a:extLst>
          </p:cNvPr>
          <p:cNvSpPr txBox="1"/>
          <p:nvPr/>
        </p:nvSpPr>
        <p:spPr>
          <a:xfrm>
            <a:off x="925665" y="3788532"/>
            <a:ext cx="10873925" cy="83099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dirty="0">
                <a:solidFill>
                  <a:srgbClr val="000000"/>
                </a:solidFill>
                <a:uFillTx/>
                <a:latin typeface="Calibri" panose="020F0502020204030204" pitchFamily="34" charset="0"/>
                <a:cs typeface="Calibri" panose="020F0502020204030204" pitchFamily="34" charset="0"/>
              </a:rPr>
              <a:t>4. Analysis</a:t>
            </a:r>
            <a:r>
              <a:rPr lang="en-GB" sz="2800" b="0" i="0" u="none" strike="noStrike" kern="1200" cap="none" spc="0" baseline="0" dirty="0">
                <a:solidFill>
                  <a:srgbClr val="000000"/>
                </a:solidFill>
                <a:uFillTx/>
                <a:latin typeface="Calibri" panose="020F0502020204030204" pitchFamily="34" charset="0"/>
                <a:cs typeface="Calibri" panose="020F0502020204030204" pitchFamily="34" charset="0"/>
              </a:rPr>
              <a:t> – what sense can you make of the situation? </a:t>
            </a:r>
            <a:r>
              <a:rPr lang="en-GB" sz="2000" b="0" i="0" u="none" strike="noStrike" kern="0" cap="none" spc="0" baseline="0" dirty="0">
                <a:solidFill>
                  <a:srgbClr val="000000"/>
                </a:solidFill>
                <a:uFillTx/>
                <a:latin typeface="Calibri" panose="020F0502020204030204" pitchFamily="34" charset="0"/>
                <a:cs typeface="Calibri" panose="020F0502020204030204" pitchFamily="34" charset="0"/>
              </a:rPr>
              <a:t>Use wider experience and sources/literature here to supplement this</a:t>
            </a:r>
            <a:r>
              <a:rPr lang="en-GB" sz="2000" b="0" i="0" u="none" strike="noStrike" kern="0" cap="none" spc="0" baseline="0" dirty="0">
                <a:solidFill>
                  <a:srgbClr val="000000"/>
                </a:solidFill>
                <a:uFillTx/>
                <a:latin typeface="FranklinGothic"/>
              </a:rPr>
              <a:t>. </a:t>
            </a:r>
            <a:endParaRPr lang="en-GB" sz="2000" b="0" i="0" u="none" strike="noStrike" kern="1200" cap="none" spc="0" baseline="0" dirty="0">
              <a:solidFill>
                <a:srgbClr val="000000"/>
              </a:solidFill>
              <a:uFillTx/>
              <a:latin typeface="Century Gothic"/>
            </a:endParaRPr>
          </a:p>
        </p:txBody>
      </p:sp>
      <p:sp>
        <p:nvSpPr>
          <p:cNvPr id="7" name="TextBox 6">
            <a:extLst>
              <a:ext uri="{FF2B5EF4-FFF2-40B4-BE49-F238E27FC236}">
                <a16:creationId xmlns:a16="http://schemas.microsoft.com/office/drawing/2014/main" id="{5ADC7D7D-3E2B-AE43-A56E-AA935DC918B5}"/>
              </a:ext>
            </a:extLst>
          </p:cNvPr>
          <p:cNvSpPr txBox="1"/>
          <p:nvPr/>
        </p:nvSpPr>
        <p:spPr>
          <a:xfrm>
            <a:off x="925665" y="4699686"/>
            <a:ext cx="10873925" cy="113877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Calibri" panose="020F0502020204030204" pitchFamily="34" charset="0"/>
                <a:cs typeface="Calibri" panose="020F0502020204030204" pitchFamily="34" charset="0"/>
              </a:rPr>
              <a:t>5. Conclusion – what else could you have done? </a:t>
            </a:r>
            <a:r>
              <a:rPr lang="en-GB" sz="2800" b="0" i="0" u="none" strike="noStrike" kern="0" cap="none" spc="0" baseline="0" dirty="0">
                <a:solidFill>
                  <a:srgbClr val="000000"/>
                </a:solidFill>
                <a:uFillTx/>
                <a:latin typeface="Calibri" panose="020F0502020204030204" pitchFamily="34" charset="0"/>
                <a:cs typeface="Calibri" panose="020F0502020204030204" pitchFamily="34" charset="0"/>
              </a:rPr>
              <a:t>– </a:t>
            </a:r>
            <a:r>
              <a:rPr lang="en-GB" sz="2000" b="0" i="0" u="none" strike="noStrike" kern="0" cap="none" spc="0" baseline="0" dirty="0">
                <a:solidFill>
                  <a:srgbClr val="000000"/>
                </a:solidFill>
                <a:uFillTx/>
                <a:latin typeface="Calibri" panose="020F0502020204030204" pitchFamily="34" charset="0"/>
                <a:cs typeface="Calibri" panose="020F0502020204030204" pitchFamily="34" charset="0"/>
              </a:rPr>
              <a:t>Generally, think about your responses as you have outlined in evaluation and analysis. </a:t>
            </a:r>
            <a:r>
              <a:rPr lang="en-GB" sz="2000" b="0" i="0" u="none" strike="noStrike" kern="1200" cap="none" spc="0" baseline="0" dirty="0">
                <a:solidFill>
                  <a:srgbClr val="000000"/>
                </a:solidFill>
                <a:uFillTx/>
                <a:latin typeface="Calibri" panose="020F0502020204030204" pitchFamily="34" charset="0"/>
                <a:cs typeface="Calibri" panose="020F0502020204030204" pitchFamily="34" charset="0"/>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000000"/>
              </a:solidFill>
              <a:uFillTx/>
              <a:latin typeface="Century Gothic"/>
            </a:endParaRPr>
          </a:p>
        </p:txBody>
      </p:sp>
      <p:sp>
        <p:nvSpPr>
          <p:cNvPr id="8" name="TextBox 7">
            <a:extLst>
              <a:ext uri="{FF2B5EF4-FFF2-40B4-BE49-F238E27FC236}">
                <a16:creationId xmlns:a16="http://schemas.microsoft.com/office/drawing/2014/main" id="{9EABE53F-1E30-8845-89F7-7844BAFB105D}"/>
              </a:ext>
            </a:extLst>
          </p:cNvPr>
          <p:cNvSpPr txBox="1"/>
          <p:nvPr/>
        </p:nvSpPr>
        <p:spPr>
          <a:xfrm>
            <a:off x="925665" y="5695852"/>
            <a:ext cx="10628089" cy="83099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Calibri" panose="020F0502020204030204" pitchFamily="34" charset="0"/>
                <a:cs typeface="Calibri" panose="020F0502020204030204" pitchFamily="34" charset="0"/>
              </a:rPr>
              <a:t>6. Action Plan  - If it arose again, what would you do? </a:t>
            </a:r>
            <a:r>
              <a:rPr lang="en-GB" sz="2000" b="0" i="0" u="none" strike="noStrike" kern="0" cap="none" spc="0" baseline="0" dirty="0">
                <a:solidFill>
                  <a:srgbClr val="000000"/>
                </a:solidFill>
                <a:uFillTx/>
                <a:latin typeface="Calibri" panose="020F0502020204030204" pitchFamily="34" charset="0"/>
                <a:cs typeface="Calibri" panose="020F0502020204030204" pitchFamily="34" charset="0"/>
              </a:rPr>
              <a:t>if the situation occurred again, what would you change? How would you respond differently? </a:t>
            </a:r>
            <a:endParaRPr lang="en-GB" sz="2000" b="0" i="0" u="none" strike="noStrike" kern="1200" cap="none" spc="0" baseline="0" dirty="0">
              <a:solidFill>
                <a:srgbClr val="000000"/>
              </a:solidFill>
              <a:uFillTx/>
              <a:latin typeface="Calibri" panose="020F0502020204030204" pitchFamily="34" charset="0"/>
              <a:cs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8" grpId="0"/>
    </p:bldLst>
  </p:timing>
</p:sld>
</file>

<file path=ppt/slides/slide21.xml><?xml version="1.0" encoding="utf-8"?>
<p:sld xmlns:a="http://schemas.openxmlformats.org/drawingml/2006/main" xmlns:r="http://schemas.openxmlformats.org/officeDocument/2006/relationships" xmlns:p="http://schemas.openxmlformats.org/presentationml/2006/main" show="0">
  <p:cSld name="Slide9">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089E494-57E8-A440-8099-3B839DF20D28}"/>
              </a:ext>
            </a:extLst>
          </p:cNvPr>
          <p:cNvSpPr txBox="1"/>
          <p:nvPr/>
        </p:nvSpPr>
        <p:spPr>
          <a:xfrm>
            <a:off x="295671" y="147547"/>
            <a:ext cx="11074453" cy="707882"/>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Century Gothic"/>
              </a:rPr>
              <a:t>Why are reflecting on feelings important</a:t>
            </a:r>
            <a:r>
              <a:rPr lang="en-GB" sz="3200" b="0" i="0" u="none" strike="noStrike" kern="1200" cap="none" spc="0" baseline="0">
                <a:solidFill>
                  <a:srgbClr val="44546A"/>
                </a:solidFill>
                <a:uFillTx/>
                <a:latin typeface="Century Gothic"/>
              </a:rPr>
              <a:t>?</a:t>
            </a:r>
          </a:p>
        </p:txBody>
      </p:sp>
      <p:pic>
        <p:nvPicPr>
          <p:cNvPr id="3" name="Picture 2">
            <a:extLst>
              <a:ext uri="{FF2B5EF4-FFF2-40B4-BE49-F238E27FC236}">
                <a16:creationId xmlns:a16="http://schemas.microsoft.com/office/drawing/2014/main" id="{EA829C79-B5D6-D34C-B8E8-7F81BA379205}"/>
              </a:ext>
            </a:extLst>
          </p:cNvPr>
          <p:cNvPicPr>
            <a:picLocks noChangeAspect="1"/>
          </p:cNvPicPr>
          <p:nvPr/>
        </p:nvPicPr>
        <p:blipFill>
          <a:blip r:embed="rId2"/>
          <a:stretch>
            <a:fillRect/>
          </a:stretch>
        </p:blipFill>
        <p:spPr>
          <a:xfrm>
            <a:off x="1787670" y="996119"/>
            <a:ext cx="7996958" cy="5406207"/>
          </a:xfrm>
          <a:prstGeom prst="rect">
            <a:avLst/>
          </a:prstGeom>
          <a:noFill/>
          <a:ln cap="flat">
            <a:noFill/>
          </a:ln>
        </p:spPr>
      </p:pic>
      <p:sp>
        <p:nvSpPr>
          <p:cNvPr id="4" name="TextBox 3">
            <a:extLst>
              <a:ext uri="{FF2B5EF4-FFF2-40B4-BE49-F238E27FC236}">
                <a16:creationId xmlns:a16="http://schemas.microsoft.com/office/drawing/2014/main" id="{5B27EC13-1062-AD44-94A0-BB649F4727CF}"/>
              </a:ext>
            </a:extLst>
          </p:cNvPr>
          <p:cNvSpPr txBox="1"/>
          <p:nvPr/>
        </p:nvSpPr>
        <p:spPr>
          <a:xfrm>
            <a:off x="8839203" y="6217663"/>
            <a:ext cx="280945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44546A"/>
                </a:solidFill>
                <a:uFillTx/>
                <a:latin typeface="Century Gothic"/>
              </a:rPr>
              <a:t>(Bassot, 2016 p. 82)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1678022-9227-DA45-92D4-90CDF7105571}"/>
              </a:ext>
            </a:extLst>
          </p:cNvPr>
          <p:cNvSpPr txBox="1"/>
          <p:nvPr/>
        </p:nvSpPr>
        <p:spPr>
          <a:xfrm>
            <a:off x="1205947" y="503587"/>
            <a:ext cx="9528313"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44546A"/>
                </a:solidFill>
                <a:uFillTx/>
                <a:latin typeface="Century Gothic"/>
              </a:rPr>
              <a:t>TASK</a:t>
            </a:r>
          </a:p>
        </p:txBody>
      </p:sp>
      <p:sp>
        <p:nvSpPr>
          <p:cNvPr id="3" name="TextBox 2">
            <a:extLst>
              <a:ext uri="{FF2B5EF4-FFF2-40B4-BE49-F238E27FC236}">
                <a16:creationId xmlns:a16="http://schemas.microsoft.com/office/drawing/2014/main" id="{F64B23A8-6959-2D45-8814-6D2932001DBE}"/>
              </a:ext>
            </a:extLst>
          </p:cNvPr>
          <p:cNvSpPr txBox="1"/>
          <p:nvPr/>
        </p:nvSpPr>
        <p:spPr>
          <a:xfrm>
            <a:off x="897977" y="1549551"/>
            <a:ext cx="10833847" cy="397031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474747"/>
                </a:solidFill>
                <a:uFillTx/>
                <a:latin typeface="Times New Roman" pitchFamily="18"/>
                <a:cs typeface="Times New Roman" pitchFamily="18"/>
              </a:rPr>
              <a:t>“</a:t>
            </a:r>
            <a:r>
              <a:rPr lang="en-GB" sz="2800" b="0" i="0" u="none" strike="noStrike" kern="1200" cap="none" spc="0" baseline="0">
                <a:solidFill>
                  <a:srgbClr val="000000"/>
                </a:solidFill>
                <a:uFillTx/>
                <a:latin typeface="Times New Roman" pitchFamily="18"/>
                <a:cs typeface="Times New Roman" pitchFamily="18"/>
              </a:rPr>
              <a:t>The Very Worst McDonald's in the country you could teach monkeys to do a better and more hygienic job than these people and the service is very poor and you are made to wait ages for in the drive through and then get told to wait around ten minuets for your food which is cooked badly and often wrong.</a:t>
            </a:r>
            <a:br>
              <a:rPr lang="en-GB" sz="2800" b="0" i="0" u="none" strike="noStrike" kern="1200" cap="none" spc="0" baseline="0">
                <a:solidFill>
                  <a:srgbClr val="000000"/>
                </a:solidFill>
                <a:uFillTx/>
                <a:latin typeface="Times New Roman" pitchFamily="18"/>
                <a:cs typeface="Times New Roman" pitchFamily="18"/>
              </a:rPr>
            </a:br>
            <a:r>
              <a:rPr lang="en-GB" sz="2800" b="0" i="0" u="none" strike="noStrike" kern="1200" cap="none" spc="0" baseline="0">
                <a:solidFill>
                  <a:srgbClr val="000000"/>
                </a:solidFill>
                <a:uFillTx/>
                <a:latin typeface="Times New Roman" pitchFamily="18"/>
                <a:cs typeface="Times New Roman" pitchFamily="18"/>
              </a:rPr>
              <a:t>The management is that poorly trained and arrogant, they seem to think that nobody can touch them and who cares.</a:t>
            </a:r>
            <a:br>
              <a:rPr lang="en-GB" sz="2800" b="0" i="0" u="none" strike="noStrike" kern="1200" cap="none" spc="0" baseline="0">
                <a:solidFill>
                  <a:srgbClr val="000000"/>
                </a:solidFill>
                <a:uFillTx/>
                <a:latin typeface="Times New Roman" pitchFamily="18"/>
                <a:cs typeface="Times New Roman" pitchFamily="18"/>
              </a:rPr>
            </a:br>
            <a:r>
              <a:rPr lang="en-GB" sz="2800" b="0" i="0" u="none" strike="noStrike" kern="1200" cap="none" spc="0" baseline="0">
                <a:solidFill>
                  <a:srgbClr val="000000"/>
                </a:solidFill>
                <a:uFillTx/>
                <a:latin typeface="Times New Roman" pitchFamily="18"/>
                <a:cs typeface="Times New Roman" pitchFamily="18"/>
              </a:rPr>
              <a:t>Avoid this place at all costs i couldn't give it a worst rating than terrible as the site wouldn't allow me”</a:t>
            </a:r>
          </a:p>
        </p:txBody>
      </p:sp>
      <p:sp>
        <p:nvSpPr>
          <p:cNvPr id="4" name="TextBox 3">
            <a:extLst>
              <a:ext uri="{FF2B5EF4-FFF2-40B4-BE49-F238E27FC236}">
                <a16:creationId xmlns:a16="http://schemas.microsoft.com/office/drawing/2014/main" id="{12B57573-7683-2A4F-A5EF-0A8A148B921F}"/>
              </a:ext>
            </a:extLst>
          </p:cNvPr>
          <p:cNvSpPr txBox="1"/>
          <p:nvPr/>
        </p:nvSpPr>
        <p:spPr>
          <a:xfrm>
            <a:off x="8918710" y="6133447"/>
            <a:ext cx="4651516"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44546A"/>
                </a:solidFill>
                <a:uFillTx/>
                <a:latin typeface="Century Gothic"/>
              </a:rPr>
              <a:t>Trip Advisor, 2015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0"/>
                                          </p:val>
                                        </p:tav>
                                        <p:tav tm="100000">
                                          <p:val>
                                            <p:strVal val="#ppt_h"/>
                                          </p:val>
                                        </p:tav>
                                      </p:tavLst>
                                    </p:anim>
                                    <p:anim calcmode="lin" valueType="num">
                                      <p:cBhvr>
                                        <p:cTn id="9" dur="1000" fill="hold"/>
                                        <p:tgtEl>
                                          <p:spTgt spid="3">
                                            <p:txEl>
                                              <p:pRg st="0" end="0"/>
                                            </p:txEl>
                                          </p:spTgt>
                                        </p:tgtEl>
                                        <p:attrNameLst>
                                          <p:attrName>r</p:attrName>
                                        </p:attrNameLst>
                                      </p:cBhvr>
                                      <p:tavLst>
                                        <p:tav tm="0">
                                          <p:val>
                                            <p:strVal val="90"/>
                                          </p:val>
                                        </p:tav>
                                        <p:tav tm="100000">
                                          <p:val>
                                            <p:str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3CA3B6-9925-1042-9B7B-28BA39162460}"/>
              </a:ext>
            </a:extLst>
          </p:cNvPr>
          <p:cNvSpPr txBox="1"/>
          <p:nvPr/>
        </p:nvSpPr>
        <p:spPr>
          <a:xfrm>
            <a:off x="1007165" y="183382"/>
            <a:ext cx="5088837"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44546A"/>
                </a:solidFill>
                <a:uFillTx/>
                <a:latin typeface="Century Gothic"/>
              </a:rPr>
              <a:t>TASK</a:t>
            </a:r>
          </a:p>
        </p:txBody>
      </p:sp>
      <p:sp>
        <p:nvSpPr>
          <p:cNvPr id="3" name="TextBox 2">
            <a:extLst>
              <a:ext uri="{FF2B5EF4-FFF2-40B4-BE49-F238E27FC236}">
                <a16:creationId xmlns:a16="http://schemas.microsoft.com/office/drawing/2014/main" id="{97157D91-AAF1-4C48-A0B1-A619653540B7}"/>
              </a:ext>
            </a:extLst>
          </p:cNvPr>
          <p:cNvSpPr txBox="1"/>
          <p:nvPr/>
        </p:nvSpPr>
        <p:spPr>
          <a:xfrm>
            <a:off x="941457" y="1164131"/>
            <a:ext cx="10709507" cy="569386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Times New Roman" pitchFamily="18"/>
                <a:cs typeface="Times New Roman" pitchFamily="18"/>
              </a:rPr>
              <a:t>Jane is training to be a paediatric nurse and is enjoying her placement in an Accident and Emergency unit.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Times New Roman" pitchFamily="18"/>
                <a:cs typeface="Times New Roman" pitchFamily="18"/>
              </a:rPr>
              <a:t>One Saturday afternoon a couple arrive with their two-year-old son who was having difficulty breathing and was turning blue through lack of oxygen. They had been preparing for his birthday party and think he may have swallowed something, perhaps one of the party balloons or a small toy from the party bags they were preparing.  Jane was unsure what to do and knew the boy needed to be dealt with urgently. She also could not understand how the parents could have allowed this to happen and why they weren’t watching the boy.  Jane assisted the nurse involved but found the situation very distressing.</a:t>
            </a:r>
            <a:br>
              <a:rPr lang="en-GB" sz="2800" b="0" i="0" u="none" strike="noStrike" kern="1200" cap="none" spc="0" baseline="0">
                <a:solidFill>
                  <a:srgbClr val="000000"/>
                </a:solidFill>
                <a:uFillTx/>
                <a:latin typeface="Century Gothic"/>
              </a:rPr>
            </a:br>
            <a:br>
              <a:rPr lang="en-GB" sz="2800" b="0" i="0" u="none" strike="noStrike" kern="1200" cap="none" spc="0" baseline="0">
                <a:solidFill>
                  <a:srgbClr val="FFFFFF"/>
                </a:solidFill>
                <a:uFillTx/>
                <a:latin typeface="Century Gothic"/>
              </a:rPr>
            </a:br>
            <a:endParaRPr lang="en-GB" sz="2800" b="0" i="0" u="none" strike="noStrike" kern="1200" cap="none" spc="0" baseline="0">
              <a:solidFill>
                <a:srgbClr val="FFFFFF"/>
              </a:solidFill>
              <a:uFillTx/>
              <a:latin typeface="Century Gothic"/>
            </a:endParaRPr>
          </a:p>
        </p:txBody>
      </p:sp>
      <p:sp>
        <p:nvSpPr>
          <p:cNvPr id="4" name="TextBox 3">
            <a:extLst>
              <a:ext uri="{FF2B5EF4-FFF2-40B4-BE49-F238E27FC236}">
                <a16:creationId xmlns:a16="http://schemas.microsoft.com/office/drawing/2014/main" id="{1B64D094-611A-2F47-BAE0-03350AC6790C}"/>
              </a:ext>
            </a:extLst>
          </p:cNvPr>
          <p:cNvSpPr txBox="1"/>
          <p:nvPr/>
        </p:nvSpPr>
        <p:spPr>
          <a:xfrm>
            <a:off x="8024189" y="6107524"/>
            <a:ext cx="5155094"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44546A"/>
                </a:solidFill>
                <a:uFillTx/>
                <a:latin typeface="Century Gothic"/>
              </a:rPr>
              <a:t>(Adapted from Bassot, 2016)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0"/>
                                          </p:val>
                                        </p:tav>
                                        <p:tav tm="100000">
                                          <p:val>
                                            <p:strVal val="#ppt_h"/>
                                          </p:val>
                                        </p:tav>
                                      </p:tavLst>
                                    </p:anim>
                                    <p:anim calcmode="lin" valueType="num">
                                      <p:cBhvr>
                                        <p:cTn id="9" dur="1000" fill="hold"/>
                                        <p:tgtEl>
                                          <p:spTgt spid="3">
                                            <p:txEl>
                                              <p:pRg st="0" end="0"/>
                                            </p:txEl>
                                          </p:spTgt>
                                        </p:tgtEl>
                                        <p:attrNameLst>
                                          <p:attrName>r</p:attrName>
                                        </p:attrNameLst>
                                      </p:cBhvr>
                                      <p:tavLst>
                                        <p:tav tm="0">
                                          <p:val>
                                            <p:strVal val="90"/>
                                          </p:val>
                                        </p:tav>
                                        <p:tav tm="100000">
                                          <p:val>
                                            <p:strVal val="0"/>
                                          </p:val>
                                        </p:tav>
                                      </p:tavLst>
                                    </p:anim>
                                    <p:animEffect transition="in" filter="fade">
                                      <p:cBhvr>
                                        <p:cTn id="10" dur="1000"/>
                                        <p:tgtEl>
                                          <p:spTgt spid="3">
                                            <p:txEl>
                                              <p:pRg st="0" end="0"/>
                                            </p:txEl>
                                          </p:spTgt>
                                        </p:tgtEl>
                                      </p:cBhvr>
                                    </p:animEffect>
                                  </p:childTnLst>
                                </p:cTn>
                              </p:par>
                              <p:par>
                                <p:cTn id="11" presetID="3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1000" fill="hold"/>
                                        <p:tgtEl>
                                          <p:spTgt spid="3">
                                            <p:txEl>
                                              <p:pRg st="1" end="1"/>
                                            </p:txEl>
                                          </p:spTgt>
                                        </p:tgtEl>
                                        <p:attrNameLst>
                                          <p:attrName>ppt_w</p:attrName>
                                        </p:attrNameLst>
                                      </p:cBhvr>
                                      <p:tavLst>
                                        <p:tav tm="0">
                                          <p:val>
                                            <p:strVal val="0"/>
                                          </p:val>
                                        </p:tav>
                                        <p:tav tm="100000">
                                          <p:val>
                                            <p:strVal val="#ppt_w"/>
                                          </p:val>
                                        </p:tav>
                                      </p:tavLst>
                                    </p:anim>
                                    <p:anim calcmode="lin" valueType="num">
                                      <p:cBhvr>
                                        <p:cTn id="14" dur="1000" fill="hold"/>
                                        <p:tgtEl>
                                          <p:spTgt spid="3">
                                            <p:txEl>
                                              <p:pRg st="1" end="1"/>
                                            </p:txEl>
                                          </p:spTgt>
                                        </p:tgtEl>
                                        <p:attrNameLst>
                                          <p:attrName>ppt_h</p:attrName>
                                        </p:attrNameLst>
                                      </p:cBhvr>
                                      <p:tavLst>
                                        <p:tav tm="0">
                                          <p:val>
                                            <p:strVal val="0"/>
                                          </p:val>
                                        </p:tav>
                                        <p:tav tm="100000">
                                          <p:val>
                                            <p:strVal val="#ppt_h"/>
                                          </p:val>
                                        </p:tav>
                                      </p:tavLst>
                                    </p:anim>
                                    <p:anim calcmode="lin" valueType="num">
                                      <p:cBhvr>
                                        <p:cTn id="15" dur="1000" fill="hold"/>
                                        <p:tgtEl>
                                          <p:spTgt spid="3">
                                            <p:txEl>
                                              <p:pRg st="1" end="1"/>
                                            </p:txEl>
                                          </p:spTgt>
                                        </p:tgtEl>
                                        <p:attrNameLst>
                                          <p:attrName>r</p:attrName>
                                        </p:attrNameLst>
                                      </p:cBhvr>
                                      <p:tavLst>
                                        <p:tav tm="0">
                                          <p:val>
                                            <p:strVal val="90"/>
                                          </p:val>
                                        </p:tav>
                                        <p:tav tm="100000">
                                          <p:val>
                                            <p:strVal val="0"/>
                                          </p:val>
                                        </p:tav>
                                      </p:tavLst>
                                    </p:anim>
                                    <p:animEffect transition="in" filter="fade">
                                      <p:cBhvr>
                                        <p:cTn id="16"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B054C33-D949-F64F-8D69-1CC78C813E7F}"/>
              </a:ext>
            </a:extLst>
          </p:cNvPr>
          <p:cNvSpPr txBox="1"/>
          <p:nvPr/>
        </p:nvSpPr>
        <p:spPr>
          <a:xfrm>
            <a:off x="1546661" y="378753"/>
            <a:ext cx="9475305" cy="646334"/>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0000"/>
                </a:solidFill>
                <a:uFillTx/>
                <a:latin typeface="Century Gothic"/>
              </a:rPr>
              <a:t>Why reflect in a healthcare setting?</a:t>
            </a:r>
          </a:p>
        </p:txBody>
      </p:sp>
      <p:sp>
        <p:nvSpPr>
          <p:cNvPr id="3" name="TextBox 2">
            <a:extLst>
              <a:ext uri="{FF2B5EF4-FFF2-40B4-BE49-F238E27FC236}">
                <a16:creationId xmlns:a16="http://schemas.microsoft.com/office/drawing/2014/main" id="{75BC99BF-7C46-4A4D-9B64-B7B882C3A449}"/>
              </a:ext>
            </a:extLst>
          </p:cNvPr>
          <p:cNvSpPr txBox="1"/>
          <p:nvPr/>
        </p:nvSpPr>
        <p:spPr>
          <a:xfrm>
            <a:off x="213594" y="1316690"/>
            <a:ext cx="11909045" cy="4650437"/>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Century Gothic"/>
              </a:rPr>
              <a:t>To record your experience</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Century Gothic"/>
              </a:rPr>
              <a:t>To aid your learning and help you understand </a:t>
            </a:r>
            <a:r>
              <a:rPr lang="en-GB" sz="2000" b="0" i="0" u="none" strike="noStrike" kern="0" cap="none" spc="0" baseline="0" dirty="0">
                <a:solidFill>
                  <a:srgbClr val="000000"/>
                </a:solidFill>
                <a:uFillTx/>
                <a:latin typeface="Century Gothic"/>
              </a:rPr>
              <a:t>situations</a:t>
            </a:r>
            <a:endParaRPr lang="en-GB" sz="2000" b="0" i="0" u="none" strike="noStrike" kern="1200" cap="none" spc="0" baseline="0" dirty="0">
              <a:solidFill>
                <a:srgbClr val="000000"/>
              </a:solidFill>
              <a:uFillTx/>
              <a:latin typeface="Century Gothic"/>
            </a:endParaRP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Century Gothic"/>
              </a:rPr>
              <a:t>To develop critical thinking techniques </a:t>
            </a:r>
            <a:r>
              <a:rPr lang="en-GB" sz="2000" b="0" i="0" u="none" strike="noStrike" kern="0" cap="none" spc="0" baseline="0" dirty="0">
                <a:solidFill>
                  <a:srgbClr val="000000"/>
                </a:solidFill>
                <a:uFillTx/>
                <a:latin typeface="Century Gothic"/>
              </a:rPr>
              <a:t>&amp;</a:t>
            </a:r>
            <a:r>
              <a:rPr lang="en-GB" sz="2000" b="0" i="0" u="none" strike="noStrike" kern="1200" cap="none" spc="0" baseline="0" dirty="0">
                <a:solidFill>
                  <a:srgbClr val="000000"/>
                </a:solidFill>
                <a:uFillTx/>
                <a:latin typeface="Century Gothic"/>
              </a:rPr>
              <a:t> problem solving skill</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Century Gothic"/>
              </a:rPr>
              <a:t>To enhance your metacognition </a:t>
            </a:r>
            <a:r>
              <a:rPr lang="en-GB" sz="2000" b="0" i="0" u="none" strike="noStrike" kern="0" cap="none" spc="0" baseline="0" dirty="0">
                <a:solidFill>
                  <a:srgbClr val="000000"/>
                </a:solidFill>
                <a:uFillTx/>
                <a:latin typeface="Century Gothic"/>
              </a:rPr>
              <a:t>&amp;</a:t>
            </a:r>
            <a:r>
              <a:rPr lang="en-GB" sz="2000" b="0" i="0" u="none" strike="noStrike" kern="1200" cap="none" spc="0" baseline="0" dirty="0">
                <a:solidFill>
                  <a:srgbClr val="000000"/>
                </a:solidFill>
                <a:uFillTx/>
                <a:latin typeface="Century Gothic"/>
              </a:rPr>
              <a:t> emotional intelligence</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Century Gothic"/>
              </a:rPr>
              <a:t>To enhance your research </a:t>
            </a:r>
            <a:r>
              <a:rPr lang="en-GB" sz="2000" b="0" i="0" u="none" strike="noStrike" kern="0" cap="none" spc="0" baseline="0" dirty="0">
                <a:solidFill>
                  <a:srgbClr val="000000"/>
                </a:solidFill>
                <a:uFillTx/>
                <a:latin typeface="Century Gothic"/>
              </a:rPr>
              <a:t>&amp;</a:t>
            </a:r>
            <a:r>
              <a:rPr lang="en-GB" sz="2000" b="0" i="0" u="none" strike="noStrike" kern="1200" cap="none" spc="0" baseline="0" dirty="0">
                <a:solidFill>
                  <a:srgbClr val="000000"/>
                </a:solidFill>
                <a:uFillTx/>
                <a:latin typeface="Century Gothic"/>
              </a:rPr>
              <a:t> writing skills</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Century Gothic"/>
              </a:rPr>
              <a:t>A way to express yourself with no judgement</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Century Gothic"/>
              </a:rPr>
              <a:t>Helps you plan </a:t>
            </a:r>
            <a:r>
              <a:rPr lang="en-GB" sz="2000" b="0" i="0" u="none" strike="noStrike" kern="0" cap="none" spc="0" baseline="0" dirty="0">
                <a:solidFill>
                  <a:srgbClr val="000000"/>
                </a:solidFill>
                <a:uFillTx/>
                <a:latin typeface="Century Gothic"/>
              </a:rPr>
              <a:t>&amp;</a:t>
            </a:r>
            <a:r>
              <a:rPr lang="en-GB" sz="2000" b="0" i="0" u="none" strike="noStrike" kern="1200" cap="none" spc="0" baseline="0" dirty="0">
                <a:solidFill>
                  <a:srgbClr val="000000"/>
                </a:solidFill>
                <a:uFillTx/>
                <a:latin typeface="Century Gothic"/>
              </a:rPr>
              <a:t> identify areas required for personal development</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Century Gothic"/>
              </a:rPr>
              <a:t>Can assist others in similar situations in particular with multi-agency working</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Century Gothic"/>
              </a:rPr>
              <a:t>Reflection is a recognised skill in many other countries including Australia and New Zealand</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000" b="0" i="0" u="none" strike="noStrike" kern="1200" cap="none" spc="0" baseline="0" dirty="0">
              <a:solidFill>
                <a:srgbClr val="FFFFFF"/>
              </a:solidFill>
              <a:uFillTx/>
              <a:latin typeface="Century Gothic"/>
            </a:endParaRPr>
          </a:p>
        </p:txBody>
      </p:sp>
      <p:sp>
        <p:nvSpPr>
          <p:cNvPr id="4" name="TextBox 4">
            <a:extLst>
              <a:ext uri="{FF2B5EF4-FFF2-40B4-BE49-F238E27FC236}">
                <a16:creationId xmlns:a16="http://schemas.microsoft.com/office/drawing/2014/main" id="{DAE9E5F2-59F8-744D-A935-13FD7B08EE12}"/>
              </a:ext>
            </a:extLst>
          </p:cNvPr>
          <p:cNvSpPr txBox="1"/>
          <p:nvPr/>
        </p:nvSpPr>
        <p:spPr>
          <a:xfrm>
            <a:off x="7028997" y="5597792"/>
            <a:ext cx="10187284"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entury Gothic"/>
              </a:rPr>
              <a:t>(</a:t>
            </a:r>
            <a:r>
              <a:rPr lang="en-GB" dirty="0">
                <a:solidFill>
                  <a:srgbClr val="000000"/>
                </a:solidFill>
                <a:latin typeface="Century Gothic"/>
              </a:rPr>
              <a:t>Jasper, Rosser and Mooney, 2013</a:t>
            </a:r>
            <a:r>
              <a:rPr lang="en-GB" sz="1800" b="0" i="0" u="none" strike="noStrike" kern="1200" cap="none" spc="0" baseline="0" dirty="0">
                <a:solidFill>
                  <a:srgbClr val="000000"/>
                </a:solidFill>
                <a:uFillTx/>
                <a:latin typeface="Century Gothic"/>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B6628-098E-0F46-873C-798CC962292D}"/>
              </a:ext>
            </a:extLst>
          </p:cNvPr>
          <p:cNvSpPr>
            <a:spLocks noGrp="1"/>
          </p:cNvSpPr>
          <p:nvPr>
            <p:ph type="title"/>
          </p:nvPr>
        </p:nvSpPr>
        <p:spPr>
          <a:xfrm>
            <a:off x="643463" y="640831"/>
            <a:ext cx="3352128" cy="1573863"/>
          </a:xfrm>
        </p:spPr>
        <p:txBody>
          <a:bodyPr vert="horz" lIns="91440" tIns="45720" rIns="91440" bIns="45720" rtlCol="0">
            <a:normAutofit/>
          </a:bodyPr>
          <a:lstStyle/>
          <a:p>
            <a:pPr algn="l"/>
            <a:r>
              <a:rPr lang="en-US" u="sng"/>
              <a:t>REFLECTION IN HEALTHCARE</a:t>
            </a:r>
          </a:p>
        </p:txBody>
      </p:sp>
      <p:sp>
        <p:nvSpPr>
          <p:cNvPr id="3" name="Content Placeholder 2">
            <a:extLst>
              <a:ext uri="{FF2B5EF4-FFF2-40B4-BE49-F238E27FC236}">
                <a16:creationId xmlns:a16="http://schemas.microsoft.com/office/drawing/2014/main" id="{4E447457-DD28-6447-A4F1-D18BA5D68954}"/>
              </a:ext>
            </a:extLst>
          </p:cNvPr>
          <p:cNvSpPr>
            <a:spLocks noGrp="1"/>
          </p:cNvSpPr>
          <p:nvPr>
            <p:ph idx="1"/>
          </p:nvPr>
        </p:nvSpPr>
        <p:spPr>
          <a:xfrm>
            <a:off x="643463" y="2367092"/>
            <a:ext cx="3352128" cy="3881309"/>
          </a:xfrm>
        </p:spPr>
        <p:txBody>
          <a:bodyPr vert="horz" lIns="91440" tIns="45720" rIns="91440" bIns="45720" rtlCol="0">
            <a:normAutofit/>
          </a:bodyPr>
          <a:lstStyle/>
          <a:p>
            <a:pPr marL="0" indent="0">
              <a:buNone/>
            </a:pPr>
            <a:r>
              <a:rPr lang="en-US" sz="1800"/>
              <a:t>Can you think of examples where reflection could be used within a healthcare setting?</a:t>
            </a:r>
          </a:p>
        </p:txBody>
      </p:sp>
      <p:pic>
        <p:nvPicPr>
          <p:cNvPr id="29" name="Picture 4" descr="An image of a stethoscope within a blue background">
            <a:extLst>
              <a:ext uri="{FF2B5EF4-FFF2-40B4-BE49-F238E27FC236}">
                <a16:creationId xmlns:a16="http://schemas.microsoft.com/office/drawing/2014/main" id="{19544550-B696-DA0B-32D6-4626EB545E3B}"/>
              </a:ext>
            </a:extLst>
          </p:cNvPr>
          <p:cNvPicPr>
            <a:picLocks noChangeAspect="1"/>
          </p:cNvPicPr>
          <p:nvPr/>
        </p:nvPicPr>
        <p:blipFill rotWithShape="1">
          <a:blip r:embed="rId2"/>
          <a:srcRect l="22024"/>
          <a:stretch/>
        </p:blipFill>
        <p:spPr>
          <a:xfrm>
            <a:off x="4712842" y="10"/>
            <a:ext cx="7479157" cy="6857990"/>
          </a:xfrm>
          <a:prstGeom prst="rect">
            <a:avLst/>
          </a:prstGeom>
        </p:spPr>
      </p:pic>
    </p:spTree>
    <p:extLst>
      <p:ext uri="{BB962C8B-B14F-4D97-AF65-F5344CB8AC3E}">
        <p14:creationId xmlns:p14="http://schemas.microsoft.com/office/powerpoint/2010/main" val="11814070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9" name="Picture 4">
            <a:extLst>
              <a:ext uri="{FF2B5EF4-FFF2-40B4-BE49-F238E27FC236}">
                <a16:creationId xmlns:a16="http://schemas.microsoft.com/office/drawing/2014/main" id="{B7D2F8C5-596B-B884-5E02-4C44AEF6F904}"/>
              </a:ext>
            </a:extLst>
          </p:cNvPr>
          <p:cNvPicPr>
            <a:picLocks noChangeAspect="1"/>
          </p:cNvPicPr>
          <p:nvPr/>
        </p:nvPicPr>
        <p:blipFill rotWithShape="1">
          <a:blip r:embed="rId2"/>
          <a:srcRect l="21121" r="31821" b="-1"/>
          <a:stretch/>
        </p:blipFill>
        <p:spPr>
          <a:xfrm>
            <a:off x="7357274" y="10"/>
            <a:ext cx="4834726" cy="6857990"/>
          </a:xfrm>
          <a:prstGeom prst="rect">
            <a:avLst/>
          </a:prstGeom>
        </p:spPr>
      </p:pic>
      <p:sp>
        <p:nvSpPr>
          <p:cNvPr id="2" name="Title 1">
            <a:extLst>
              <a:ext uri="{FF2B5EF4-FFF2-40B4-BE49-F238E27FC236}">
                <a16:creationId xmlns:a16="http://schemas.microsoft.com/office/drawing/2014/main" id="{F613AD5B-328E-F443-A9B8-F0C5940BC65E}"/>
              </a:ext>
            </a:extLst>
          </p:cNvPr>
          <p:cNvSpPr>
            <a:spLocks noGrp="1"/>
          </p:cNvSpPr>
          <p:nvPr>
            <p:ph type="ctrTitle"/>
          </p:nvPr>
        </p:nvSpPr>
        <p:spPr>
          <a:xfrm>
            <a:off x="981075" y="1358901"/>
            <a:ext cx="5280026" cy="2730498"/>
          </a:xfrm>
        </p:spPr>
        <p:txBody>
          <a:bodyPr>
            <a:normAutofit/>
          </a:bodyPr>
          <a:lstStyle/>
          <a:p>
            <a:r>
              <a:rPr lang="en-US" dirty="0"/>
              <a:t>What have we learnt?</a:t>
            </a:r>
          </a:p>
        </p:txBody>
      </p:sp>
    </p:spTree>
    <p:extLst>
      <p:ext uri="{BB962C8B-B14F-4D97-AF65-F5344CB8AC3E}">
        <p14:creationId xmlns:p14="http://schemas.microsoft.com/office/powerpoint/2010/main" val="3570322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262A9-B934-B040-B739-1FAAE6C0F821}"/>
              </a:ext>
            </a:extLst>
          </p:cNvPr>
          <p:cNvSpPr>
            <a:spLocks noGrp="1"/>
          </p:cNvSpPr>
          <p:nvPr>
            <p:ph type="title"/>
            <p:custDataLst>
              <p:tags r:id="rId2"/>
            </p:custDataLst>
          </p:nvPr>
        </p:nvSpPr>
        <p:spPr/>
        <p:txBody>
          <a:bodyPr/>
          <a:lstStyle/>
          <a:p>
            <a:r>
              <a:rPr lang="en-US"/>
              <a:t>Join the Vevox session</a:t>
            </a:r>
          </a:p>
        </p:txBody>
      </p:sp>
      <p:sp>
        <p:nvSpPr>
          <p:cNvPr id="4" name="TextBox 3">
            <a:extLst>
              <a:ext uri="{FF2B5EF4-FFF2-40B4-BE49-F238E27FC236}">
                <a16:creationId xmlns:a16="http://schemas.microsoft.com/office/drawing/2014/main" id="{511A0F59-7A38-A94C-B3EF-73A259B5878A}"/>
              </a:ext>
            </a:extLst>
          </p:cNvPr>
          <p:cNvSpPr txBox="1"/>
          <p:nvPr>
            <p:custDataLst>
              <p:tags r:id="rId3"/>
            </p:custDataLst>
          </p:nvPr>
        </p:nvSpPr>
        <p:spPr>
          <a:xfrm>
            <a:off x="901700" y="2362200"/>
            <a:ext cx="10363200" cy="3416300"/>
          </a:xfrm>
          <a:prstGeom prst="rect">
            <a:avLst/>
          </a:prstGeom>
          <a:noFill/>
        </p:spPr>
        <p:txBody>
          <a:bodyPr vertOverflow="overflow" vert="horz" wrap="square" rtlCol="0" anchor="t">
            <a:spAutoFit/>
          </a:bodyPr>
          <a:lstStyle/>
          <a:p>
            <a:pPr algn="l"/>
            <a:r>
              <a:rPr lang="en-US" sz="3500"/>
              <a:t>Go to </a:t>
            </a:r>
            <a:r>
              <a:rPr lang="en-US" sz="3500" b="1"/>
              <a:t>vevox.app</a:t>
            </a:r>
            <a:r>
              <a:rPr lang="en-US" sz="3500"/>
              <a:t>
Enter the session ID: </a:t>
            </a:r>
            <a:r>
              <a:rPr lang="en-US" sz="3500" b="1"/>
              <a:t>131-929-030</a:t>
            </a:r>
            <a:r>
              <a:rPr lang="en-US" sz="3500"/>
              <a:t>
Or scan the QR code</a:t>
            </a:r>
          </a:p>
        </p:txBody>
      </p:sp>
      <p:sp>
        <p:nvSpPr>
          <p:cNvPr id="5" name="Rectangle 4">
            <a:extLst>
              <a:ext uri="{FF2B5EF4-FFF2-40B4-BE49-F238E27FC236}">
                <a16:creationId xmlns:a16="http://schemas.microsoft.com/office/drawing/2014/main" id="{E091C987-CEF5-C440-B3C8-9D889A7CD7F3}"/>
              </a:ext>
            </a:extLst>
          </p:cNvPr>
          <p:cNvSpPr/>
          <p:nvPr>
            <p:custDataLst>
              <p:tags r:id="rId4"/>
            </p:custDataLst>
          </p:nvPr>
        </p:nvSpPr>
        <p:spPr>
          <a:xfrm>
            <a:off x="8102600" y="1498600"/>
            <a:ext cx="2755900" cy="2755900"/>
          </a:xfrm>
          <a:prstGeom prst="rect">
            <a:avLst/>
          </a:prstGeom>
          <a:solidFill>
            <a:srgbClr val="FFFFFF"/>
          </a:solidFill>
          <a:ln w="0" cap="flat" cmpd="sng" algn="ctr">
            <a:solidFill>
              <a:srgbClr val="FFFFFF"/>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 name="Rectangle 5">
            <a:extLst>
              <a:ext uri="{FF2B5EF4-FFF2-40B4-BE49-F238E27FC236}">
                <a16:creationId xmlns:a16="http://schemas.microsoft.com/office/drawing/2014/main" id="{A39478B4-C924-1C42-A9FE-0A1B40211F56}"/>
              </a:ext>
            </a:extLst>
          </p:cNvPr>
          <p:cNvSpPr/>
          <p:nvPr>
            <p:custDataLst>
              <p:tags r:id="rId5"/>
            </p:custDataLst>
          </p:nvPr>
        </p:nvSpPr>
        <p:spPr>
          <a:xfrm>
            <a:off x="81915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 name="Rectangle 6">
            <a:extLst>
              <a:ext uri="{FF2B5EF4-FFF2-40B4-BE49-F238E27FC236}">
                <a16:creationId xmlns:a16="http://schemas.microsoft.com/office/drawing/2014/main" id="{F0949898-707F-2D40-B8D2-7CCFFFBC7A4F}"/>
              </a:ext>
            </a:extLst>
          </p:cNvPr>
          <p:cNvSpPr/>
          <p:nvPr>
            <p:custDataLst>
              <p:tags r:id="rId6"/>
            </p:custDataLst>
          </p:nvPr>
        </p:nvSpPr>
        <p:spPr>
          <a:xfrm>
            <a:off x="82804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 name="Rectangle 7">
            <a:extLst>
              <a:ext uri="{FF2B5EF4-FFF2-40B4-BE49-F238E27FC236}">
                <a16:creationId xmlns:a16="http://schemas.microsoft.com/office/drawing/2014/main" id="{3BD30DB1-6A11-B441-9766-D47BC85AD1AE}"/>
              </a:ext>
            </a:extLst>
          </p:cNvPr>
          <p:cNvSpPr/>
          <p:nvPr>
            <p:custDataLst>
              <p:tags r:id="rId7"/>
            </p:custDataLst>
          </p:nvPr>
        </p:nvSpPr>
        <p:spPr>
          <a:xfrm>
            <a:off x="83693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 name="Rectangle 8">
            <a:extLst>
              <a:ext uri="{FF2B5EF4-FFF2-40B4-BE49-F238E27FC236}">
                <a16:creationId xmlns:a16="http://schemas.microsoft.com/office/drawing/2014/main" id="{67ED6508-D793-C948-ABEA-57337C44EC4C}"/>
              </a:ext>
            </a:extLst>
          </p:cNvPr>
          <p:cNvSpPr/>
          <p:nvPr>
            <p:custDataLst>
              <p:tags r:id="rId8"/>
            </p:custDataLst>
          </p:nvPr>
        </p:nvSpPr>
        <p:spPr>
          <a:xfrm>
            <a:off x="84582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 name="Rectangle 9">
            <a:extLst>
              <a:ext uri="{FF2B5EF4-FFF2-40B4-BE49-F238E27FC236}">
                <a16:creationId xmlns:a16="http://schemas.microsoft.com/office/drawing/2014/main" id="{73DCEEF9-FE65-9544-A5ED-3F57CDE61ACA}"/>
              </a:ext>
            </a:extLst>
          </p:cNvPr>
          <p:cNvSpPr/>
          <p:nvPr>
            <p:custDataLst>
              <p:tags r:id="rId9"/>
            </p:custDataLst>
          </p:nvPr>
        </p:nvSpPr>
        <p:spPr>
          <a:xfrm>
            <a:off x="85471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 name="Rectangle 10">
            <a:extLst>
              <a:ext uri="{FF2B5EF4-FFF2-40B4-BE49-F238E27FC236}">
                <a16:creationId xmlns:a16="http://schemas.microsoft.com/office/drawing/2014/main" id="{881ACB8A-A9AE-4741-BBB5-6C9AC08C4120}"/>
              </a:ext>
            </a:extLst>
          </p:cNvPr>
          <p:cNvSpPr/>
          <p:nvPr>
            <p:custDataLst>
              <p:tags r:id="rId10"/>
            </p:custDataLst>
          </p:nvPr>
        </p:nvSpPr>
        <p:spPr>
          <a:xfrm>
            <a:off x="86360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 name="Rectangle 11">
            <a:extLst>
              <a:ext uri="{FF2B5EF4-FFF2-40B4-BE49-F238E27FC236}">
                <a16:creationId xmlns:a16="http://schemas.microsoft.com/office/drawing/2014/main" id="{25D602C8-468D-B948-82F8-CD77DE532106}"/>
              </a:ext>
            </a:extLst>
          </p:cNvPr>
          <p:cNvSpPr/>
          <p:nvPr>
            <p:custDataLst>
              <p:tags r:id="rId11"/>
            </p:custDataLst>
          </p:nvPr>
        </p:nvSpPr>
        <p:spPr>
          <a:xfrm>
            <a:off x="87249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 name="Rectangle 12">
            <a:extLst>
              <a:ext uri="{FF2B5EF4-FFF2-40B4-BE49-F238E27FC236}">
                <a16:creationId xmlns:a16="http://schemas.microsoft.com/office/drawing/2014/main" id="{332362B5-3FDB-2B47-BFA5-542B7B767997}"/>
              </a:ext>
            </a:extLst>
          </p:cNvPr>
          <p:cNvSpPr/>
          <p:nvPr>
            <p:custDataLst>
              <p:tags r:id="rId12"/>
            </p:custDataLst>
          </p:nvPr>
        </p:nvSpPr>
        <p:spPr>
          <a:xfrm>
            <a:off x="90805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 name="Rectangle 13">
            <a:extLst>
              <a:ext uri="{FF2B5EF4-FFF2-40B4-BE49-F238E27FC236}">
                <a16:creationId xmlns:a16="http://schemas.microsoft.com/office/drawing/2014/main" id="{C9B90424-B657-584B-BD40-F68077CCBE9F}"/>
              </a:ext>
            </a:extLst>
          </p:cNvPr>
          <p:cNvSpPr/>
          <p:nvPr>
            <p:custDataLst>
              <p:tags r:id="rId13"/>
            </p:custDataLst>
          </p:nvPr>
        </p:nvSpPr>
        <p:spPr>
          <a:xfrm>
            <a:off x="92583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 name="Rectangle 14">
            <a:extLst>
              <a:ext uri="{FF2B5EF4-FFF2-40B4-BE49-F238E27FC236}">
                <a16:creationId xmlns:a16="http://schemas.microsoft.com/office/drawing/2014/main" id="{424CACF1-D4FE-AD42-9083-F9B919F990EC}"/>
              </a:ext>
            </a:extLst>
          </p:cNvPr>
          <p:cNvSpPr/>
          <p:nvPr>
            <p:custDataLst>
              <p:tags r:id="rId14"/>
            </p:custDataLst>
          </p:nvPr>
        </p:nvSpPr>
        <p:spPr>
          <a:xfrm>
            <a:off x="93472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 name="Rectangle 15">
            <a:extLst>
              <a:ext uri="{FF2B5EF4-FFF2-40B4-BE49-F238E27FC236}">
                <a16:creationId xmlns:a16="http://schemas.microsoft.com/office/drawing/2014/main" id="{71FD6DA9-19EE-024B-9DE3-65A5AB6AC682}"/>
              </a:ext>
            </a:extLst>
          </p:cNvPr>
          <p:cNvSpPr/>
          <p:nvPr>
            <p:custDataLst>
              <p:tags r:id="rId15"/>
            </p:custDataLst>
          </p:nvPr>
        </p:nvSpPr>
        <p:spPr>
          <a:xfrm>
            <a:off x="96139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 name="Rectangle 16">
            <a:extLst>
              <a:ext uri="{FF2B5EF4-FFF2-40B4-BE49-F238E27FC236}">
                <a16:creationId xmlns:a16="http://schemas.microsoft.com/office/drawing/2014/main" id="{9EAB3C93-37D2-754E-8C12-00AD4EC6EECC}"/>
              </a:ext>
            </a:extLst>
          </p:cNvPr>
          <p:cNvSpPr/>
          <p:nvPr>
            <p:custDataLst>
              <p:tags r:id="rId16"/>
            </p:custDataLst>
          </p:nvPr>
        </p:nvSpPr>
        <p:spPr>
          <a:xfrm>
            <a:off x="99695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 name="Rectangle 17">
            <a:extLst>
              <a:ext uri="{FF2B5EF4-FFF2-40B4-BE49-F238E27FC236}">
                <a16:creationId xmlns:a16="http://schemas.microsoft.com/office/drawing/2014/main" id="{B682A9AE-5393-184E-AC92-342FED749454}"/>
              </a:ext>
            </a:extLst>
          </p:cNvPr>
          <p:cNvSpPr/>
          <p:nvPr>
            <p:custDataLst>
              <p:tags r:id="rId17"/>
            </p:custDataLst>
          </p:nvPr>
        </p:nvSpPr>
        <p:spPr>
          <a:xfrm>
            <a:off x="101473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 name="Rectangle 18">
            <a:extLst>
              <a:ext uri="{FF2B5EF4-FFF2-40B4-BE49-F238E27FC236}">
                <a16:creationId xmlns:a16="http://schemas.microsoft.com/office/drawing/2014/main" id="{F3D99174-9E2C-4C46-8B52-E98106069A8C}"/>
              </a:ext>
            </a:extLst>
          </p:cNvPr>
          <p:cNvSpPr/>
          <p:nvPr>
            <p:custDataLst>
              <p:tags r:id="rId18"/>
            </p:custDataLst>
          </p:nvPr>
        </p:nvSpPr>
        <p:spPr>
          <a:xfrm>
            <a:off x="102362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 name="Rectangle 19">
            <a:extLst>
              <a:ext uri="{FF2B5EF4-FFF2-40B4-BE49-F238E27FC236}">
                <a16:creationId xmlns:a16="http://schemas.microsoft.com/office/drawing/2014/main" id="{3FE5BE6E-2213-6A4E-A8A8-EAD87FEE1E44}"/>
              </a:ext>
            </a:extLst>
          </p:cNvPr>
          <p:cNvSpPr/>
          <p:nvPr>
            <p:custDataLst>
              <p:tags r:id="rId19"/>
            </p:custDataLst>
          </p:nvPr>
        </p:nvSpPr>
        <p:spPr>
          <a:xfrm>
            <a:off x="103251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 name="Rectangle 20">
            <a:extLst>
              <a:ext uri="{FF2B5EF4-FFF2-40B4-BE49-F238E27FC236}">
                <a16:creationId xmlns:a16="http://schemas.microsoft.com/office/drawing/2014/main" id="{A5CACEBF-EEC2-1641-B96A-5CC2A09FB4BD}"/>
              </a:ext>
            </a:extLst>
          </p:cNvPr>
          <p:cNvSpPr/>
          <p:nvPr>
            <p:custDataLst>
              <p:tags r:id="rId20"/>
            </p:custDataLst>
          </p:nvPr>
        </p:nvSpPr>
        <p:spPr>
          <a:xfrm>
            <a:off x="104140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 name="Rectangle 21">
            <a:extLst>
              <a:ext uri="{FF2B5EF4-FFF2-40B4-BE49-F238E27FC236}">
                <a16:creationId xmlns:a16="http://schemas.microsoft.com/office/drawing/2014/main" id="{AACBC855-1EE1-5A46-84DA-8F8BB16C4970}"/>
              </a:ext>
            </a:extLst>
          </p:cNvPr>
          <p:cNvSpPr/>
          <p:nvPr>
            <p:custDataLst>
              <p:tags r:id="rId21"/>
            </p:custDataLst>
          </p:nvPr>
        </p:nvSpPr>
        <p:spPr>
          <a:xfrm>
            <a:off x="105029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 name="Rectangle 22">
            <a:extLst>
              <a:ext uri="{FF2B5EF4-FFF2-40B4-BE49-F238E27FC236}">
                <a16:creationId xmlns:a16="http://schemas.microsoft.com/office/drawing/2014/main" id="{BAEEC9B2-9C9C-4749-BBB9-00EE9C1291A5}"/>
              </a:ext>
            </a:extLst>
          </p:cNvPr>
          <p:cNvSpPr/>
          <p:nvPr>
            <p:custDataLst>
              <p:tags r:id="rId22"/>
            </p:custDataLst>
          </p:nvPr>
        </p:nvSpPr>
        <p:spPr>
          <a:xfrm>
            <a:off x="105918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 name="Rectangle 23">
            <a:extLst>
              <a:ext uri="{FF2B5EF4-FFF2-40B4-BE49-F238E27FC236}">
                <a16:creationId xmlns:a16="http://schemas.microsoft.com/office/drawing/2014/main" id="{EBF1EB84-0EF2-3343-B5F3-FE4E31041698}"/>
              </a:ext>
            </a:extLst>
          </p:cNvPr>
          <p:cNvSpPr/>
          <p:nvPr>
            <p:custDataLst>
              <p:tags r:id="rId23"/>
            </p:custDataLst>
          </p:nvPr>
        </p:nvSpPr>
        <p:spPr>
          <a:xfrm>
            <a:off x="10680700" y="1587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 name="Rectangle 24">
            <a:extLst>
              <a:ext uri="{FF2B5EF4-FFF2-40B4-BE49-F238E27FC236}">
                <a16:creationId xmlns:a16="http://schemas.microsoft.com/office/drawing/2014/main" id="{C78E7B9A-BF75-4B4D-AB3F-A4FD1097F1B8}"/>
              </a:ext>
            </a:extLst>
          </p:cNvPr>
          <p:cNvSpPr/>
          <p:nvPr>
            <p:custDataLst>
              <p:tags r:id="rId24"/>
            </p:custDataLst>
          </p:nvPr>
        </p:nvSpPr>
        <p:spPr>
          <a:xfrm>
            <a:off x="81915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 name="Rectangle 25">
            <a:extLst>
              <a:ext uri="{FF2B5EF4-FFF2-40B4-BE49-F238E27FC236}">
                <a16:creationId xmlns:a16="http://schemas.microsoft.com/office/drawing/2014/main" id="{E9E65E68-7E85-BA43-B3AA-DC32A2853DCF}"/>
              </a:ext>
            </a:extLst>
          </p:cNvPr>
          <p:cNvSpPr/>
          <p:nvPr>
            <p:custDataLst>
              <p:tags r:id="rId25"/>
            </p:custDataLst>
          </p:nvPr>
        </p:nvSpPr>
        <p:spPr>
          <a:xfrm>
            <a:off x="87249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 name="Rectangle 26">
            <a:extLst>
              <a:ext uri="{FF2B5EF4-FFF2-40B4-BE49-F238E27FC236}">
                <a16:creationId xmlns:a16="http://schemas.microsoft.com/office/drawing/2014/main" id="{3D112401-3D80-C442-A678-252DD4EB244F}"/>
              </a:ext>
            </a:extLst>
          </p:cNvPr>
          <p:cNvSpPr/>
          <p:nvPr>
            <p:custDataLst>
              <p:tags r:id="rId26"/>
            </p:custDataLst>
          </p:nvPr>
        </p:nvSpPr>
        <p:spPr>
          <a:xfrm>
            <a:off x="89027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 name="Rectangle 27">
            <a:extLst>
              <a:ext uri="{FF2B5EF4-FFF2-40B4-BE49-F238E27FC236}">
                <a16:creationId xmlns:a16="http://schemas.microsoft.com/office/drawing/2014/main" id="{7610F331-6DCD-1746-A38A-47FEE13B1A3E}"/>
              </a:ext>
            </a:extLst>
          </p:cNvPr>
          <p:cNvSpPr/>
          <p:nvPr>
            <p:custDataLst>
              <p:tags r:id="rId27"/>
            </p:custDataLst>
          </p:nvPr>
        </p:nvSpPr>
        <p:spPr>
          <a:xfrm>
            <a:off x="91694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 name="Rectangle 28">
            <a:extLst>
              <a:ext uri="{FF2B5EF4-FFF2-40B4-BE49-F238E27FC236}">
                <a16:creationId xmlns:a16="http://schemas.microsoft.com/office/drawing/2014/main" id="{A86A1C52-88B2-D849-B97A-9D0BB05F8ED8}"/>
              </a:ext>
            </a:extLst>
          </p:cNvPr>
          <p:cNvSpPr/>
          <p:nvPr>
            <p:custDataLst>
              <p:tags r:id="rId28"/>
            </p:custDataLst>
          </p:nvPr>
        </p:nvSpPr>
        <p:spPr>
          <a:xfrm>
            <a:off x="94361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 name="Rectangle 29">
            <a:extLst>
              <a:ext uri="{FF2B5EF4-FFF2-40B4-BE49-F238E27FC236}">
                <a16:creationId xmlns:a16="http://schemas.microsoft.com/office/drawing/2014/main" id="{92581DD9-4BE6-E54C-8E6E-A284B5D3F859}"/>
              </a:ext>
            </a:extLst>
          </p:cNvPr>
          <p:cNvSpPr/>
          <p:nvPr>
            <p:custDataLst>
              <p:tags r:id="rId29"/>
            </p:custDataLst>
          </p:nvPr>
        </p:nvSpPr>
        <p:spPr>
          <a:xfrm>
            <a:off x="95250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 name="Rectangle 30">
            <a:extLst>
              <a:ext uri="{FF2B5EF4-FFF2-40B4-BE49-F238E27FC236}">
                <a16:creationId xmlns:a16="http://schemas.microsoft.com/office/drawing/2014/main" id="{A6B59C41-97C7-4B4B-A292-89C2A4C1171F}"/>
              </a:ext>
            </a:extLst>
          </p:cNvPr>
          <p:cNvSpPr/>
          <p:nvPr>
            <p:custDataLst>
              <p:tags r:id="rId30"/>
            </p:custDataLst>
          </p:nvPr>
        </p:nvSpPr>
        <p:spPr>
          <a:xfrm>
            <a:off x="96139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 name="Rectangle 31">
            <a:extLst>
              <a:ext uri="{FF2B5EF4-FFF2-40B4-BE49-F238E27FC236}">
                <a16:creationId xmlns:a16="http://schemas.microsoft.com/office/drawing/2014/main" id="{D2F93F44-F130-6F47-9C42-F251A969C020}"/>
              </a:ext>
            </a:extLst>
          </p:cNvPr>
          <p:cNvSpPr/>
          <p:nvPr>
            <p:custDataLst>
              <p:tags r:id="rId31"/>
            </p:custDataLst>
          </p:nvPr>
        </p:nvSpPr>
        <p:spPr>
          <a:xfrm>
            <a:off x="97028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 name="Rectangle 32">
            <a:extLst>
              <a:ext uri="{FF2B5EF4-FFF2-40B4-BE49-F238E27FC236}">
                <a16:creationId xmlns:a16="http://schemas.microsoft.com/office/drawing/2014/main" id="{7836B104-24E5-6E46-BF09-8D016EE40993}"/>
              </a:ext>
            </a:extLst>
          </p:cNvPr>
          <p:cNvSpPr/>
          <p:nvPr>
            <p:custDataLst>
              <p:tags r:id="rId32"/>
            </p:custDataLst>
          </p:nvPr>
        </p:nvSpPr>
        <p:spPr>
          <a:xfrm>
            <a:off x="98806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 name="Rectangle 33">
            <a:extLst>
              <a:ext uri="{FF2B5EF4-FFF2-40B4-BE49-F238E27FC236}">
                <a16:creationId xmlns:a16="http://schemas.microsoft.com/office/drawing/2014/main" id="{DC9125DA-74B7-FA4D-87F5-5212E4F197D5}"/>
              </a:ext>
            </a:extLst>
          </p:cNvPr>
          <p:cNvSpPr/>
          <p:nvPr>
            <p:custDataLst>
              <p:tags r:id="rId33"/>
            </p:custDataLst>
          </p:nvPr>
        </p:nvSpPr>
        <p:spPr>
          <a:xfrm>
            <a:off x="99695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 name="Rectangle 34">
            <a:extLst>
              <a:ext uri="{FF2B5EF4-FFF2-40B4-BE49-F238E27FC236}">
                <a16:creationId xmlns:a16="http://schemas.microsoft.com/office/drawing/2014/main" id="{B864B5C6-E43A-7A43-AA88-257607FFE07D}"/>
              </a:ext>
            </a:extLst>
          </p:cNvPr>
          <p:cNvSpPr/>
          <p:nvPr>
            <p:custDataLst>
              <p:tags r:id="rId34"/>
            </p:custDataLst>
          </p:nvPr>
        </p:nvSpPr>
        <p:spPr>
          <a:xfrm>
            <a:off x="101473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 name="Rectangle 35">
            <a:extLst>
              <a:ext uri="{FF2B5EF4-FFF2-40B4-BE49-F238E27FC236}">
                <a16:creationId xmlns:a16="http://schemas.microsoft.com/office/drawing/2014/main" id="{84A38A31-11AC-634E-8699-E9AD1FBAC59A}"/>
              </a:ext>
            </a:extLst>
          </p:cNvPr>
          <p:cNvSpPr/>
          <p:nvPr>
            <p:custDataLst>
              <p:tags r:id="rId35"/>
            </p:custDataLst>
          </p:nvPr>
        </p:nvSpPr>
        <p:spPr>
          <a:xfrm>
            <a:off x="10680700" y="1676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 name="Rectangle 36">
            <a:extLst>
              <a:ext uri="{FF2B5EF4-FFF2-40B4-BE49-F238E27FC236}">
                <a16:creationId xmlns:a16="http://schemas.microsoft.com/office/drawing/2014/main" id="{A3DB6B83-3C92-A74E-B53D-077EFA832DAC}"/>
              </a:ext>
            </a:extLst>
          </p:cNvPr>
          <p:cNvSpPr/>
          <p:nvPr>
            <p:custDataLst>
              <p:tags r:id="rId36"/>
            </p:custDataLst>
          </p:nvPr>
        </p:nvSpPr>
        <p:spPr>
          <a:xfrm>
            <a:off x="81915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 name="Rectangle 37">
            <a:extLst>
              <a:ext uri="{FF2B5EF4-FFF2-40B4-BE49-F238E27FC236}">
                <a16:creationId xmlns:a16="http://schemas.microsoft.com/office/drawing/2014/main" id="{8B211EA9-914D-7F41-85F6-4CFDBEB7B978}"/>
              </a:ext>
            </a:extLst>
          </p:cNvPr>
          <p:cNvSpPr/>
          <p:nvPr>
            <p:custDataLst>
              <p:tags r:id="rId37"/>
            </p:custDataLst>
          </p:nvPr>
        </p:nvSpPr>
        <p:spPr>
          <a:xfrm>
            <a:off x="83693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 name="Rectangle 38">
            <a:extLst>
              <a:ext uri="{FF2B5EF4-FFF2-40B4-BE49-F238E27FC236}">
                <a16:creationId xmlns:a16="http://schemas.microsoft.com/office/drawing/2014/main" id="{07F5CB7E-6AD8-7347-A14F-FD8EF9E8F9BA}"/>
              </a:ext>
            </a:extLst>
          </p:cNvPr>
          <p:cNvSpPr/>
          <p:nvPr>
            <p:custDataLst>
              <p:tags r:id="rId38"/>
            </p:custDataLst>
          </p:nvPr>
        </p:nvSpPr>
        <p:spPr>
          <a:xfrm>
            <a:off x="84582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 name="Rectangle 39">
            <a:extLst>
              <a:ext uri="{FF2B5EF4-FFF2-40B4-BE49-F238E27FC236}">
                <a16:creationId xmlns:a16="http://schemas.microsoft.com/office/drawing/2014/main" id="{80E25BC2-D0D1-5A45-969B-C8AE17CFFA5A}"/>
              </a:ext>
            </a:extLst>
          </p:cNvPr>
          <p:cNvSpPr/>
          <p:nvPr>
            <p:custDataLst>
              <p:tags r:id="rId39"/>
            </p:custDataLst>
          </p:nvPr>
        </p:nvSpPr>
        <p:spPr>
          <a:xfrm>
            <a:off x="85471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 name="Rectangle 40">
            <a:extLst>
              <a:ext uri="{FF2B5EF4-FFF2-40B4-BE49-F238E27FC236}">
                <a16:creationId xmlns:a16="http://schemas.microsoft.com/office/drawing/2014/main" id="{155CFCAE-713C-4547-8D53-EE81F50A1FB4}"/>
              </a:ext>
            </a:extLst>
          </p:cNvPr>
          <p:cNvSpPr/>
          <p:nvPr>
            <p:custDataLst>
              <p:tags r:id="rId40"/>
            </p:custDataLst>
          </p:nvPr>
        </p:nvSpPr>
        <p:spPr>
          <a:xfrm>
            <a:off x="87249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 name="Rectangle 41">
            <a:extLst>
              <a:ext uri="{FF2B5EF4-FFF2-40B4-BE49-F238E27FC236}">
                <a16:creationId xmlns:a16="http://schemas.microsoft.com/office/drawing/2014/main" id="{3A427918-9CBD-ED47-BEFB-CFD012DA8F9C}"/>
              </a:ext>
            </a:extLst>
          </p:cNvPr>
          <p:cNvSpPr/>
          <p:nvPr>
            <p:custDataLst>
              <p:tags r:id="rId41"/>
            </p:custDataLst>
          </p:nvPr>
        </p:nvSpPr>
        <p:spPr>
          <a:xfrm>
            <a:off x="90805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 name="Rectangle 42">
            <a:extLst>
              <a:ext uri="{FF2B5EF4-FFF2-40B4-BE49-F238E27FC236}">
                <a16:creationId xmlns:a16="http://schemas.microsoft.com/office/drawing/2014/main" id="{87B0E405-536D-774D-B4C3-834DF177BE42}"/>
              </a:ext>
            </a:extLst>
          </p:cNvPr>
          <p:cNvSpPr/>
          <p:nvPr>
            <p:custDataLst>
              <p:tags r:id="rId42"/>
            </p:custDataLst>
          </p:nvPr>
        </p:nvSpPr>
        <p:spPr>
          <a:xfrm>
            <a:off x="91694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4" name="Rectangle 43">
            <a:extLst>
              <a:ext uri="{FF2B5EF4-FFF2-40B4-BE49-F238E27FC236}">
                <a16:creationId xmlns:a16="http://schemas.microsoft.com/office/drawing/2014/main" id="{6A64796D-DF25-A743-B99E-045F19FF4656}"/>
              </a:ext>
            </a:extLst>
          </p:cNvPr>
          <p:cNvSpPr/>
          <p:nvPr>
            <p:custDataLst>
              <p:tags r:id="rId43"/>
            </p:custDataLst>
          </p:nvPr>
        </p:nvSpPr>
        <p:spPr>
          <a:xfrm>
            <a:off x="92583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5" name="Rectangle 44">
            <a:extLst>
              <a:ext uri="{FF2B5EF4-FFF2-40B4-BE49-F238E27FC236}">
                <a16:creationId xmlns:a16="http://schemas.microsoft.com/office/drawing/2014/main" id="{74BE6DA6-85AE-1C44-8B66-35A2B2FA5063}"/>
              </a:ext>
            </a:extLst>
          </p:cNvPr>
          <p:cNvSpPr/>
          <p:nvPr>
            <p:custDataLst>
              <p:tags r:id="rId44"/>
            </p:custDataLst>
          </p:nvPr>
        </p:nvSpPr>
        <p:spPr>
          <a:xfrm>
            <a:off x="93472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6" name="Rectangle 45">
            <a:extLst>
              <a:ext uri="{FF2B5EF4-FFF2-40B4-BE49-F238E27FC236}">
                <a16:creationId xmlns:a16="http://schemas.microsoft.com/office/drawing/2014/main" id="{BA18E938-7B45-7F49-B072-CBAA40130B42}"/>
              </a:ext>
            </a:extLst>
          </p:cNvPr>
          <p:cNvSpPr/>
          <p:nvPr>
            <p:custDataLst>
              <p:tags r:id="rId45"/>
            </p:custDataLst>
          </p:nvPr>
        </p:nvSpPr>
        <p:spPr>
          <a:xfrm>
            <a:off x="94361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7" name="Rectangle 46">
            <a:extLst>
              <a:ext uri="{FF2B5EF4-FFF2-40B4-BE49-F238E27FC236}">
                <a16:creationId xmlns:a16="http://schemas.microsoft.com/office/drawing/2014/main" id="{322507C9-61DB-5F42-AA8C-CA7F09FD28DB}"/>
              </a:ext>
            </a:extLst>
          </p:cNvPr>
          <p:cNvSpPr/>
          <p:nvPr>
            <p:custDataLst>
              <p:tags r:id="rId46"/>
            </p:custDataLst>
          </p:nvPr>
        </p:nvSpPr>
        <p:spPr>
          <a:xfrm>
            <a:off x="96139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8" name="Rectangle 47">
            <a:extLst>
              <a:ext uri="{FF2B5EF4-FFF2-40B4-BE49-F238E27FC236}">
                <a16:creationId xmlns:a16="http://schemas.microsoft.com/office/drawing/2014/main" id="{57681A82-6A9D-1841-9DC2-857FDCF0440C}"/>
              </a:ext>
            </a:extLst>
          </p:cNvPr>
          <p:cNvSpPr/>
          <p:nvPr>
            <p:custDataLst>
              <p:tags r:id="rId47"/>
            </p:custDataLst>
          </p:nvPr>
        </p:nvSpPr>
        <p:spPr>
          <a:xfrm>
            <a:off x="97917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9" name="Rectangle 48">
            <a:extLst>
              <a:ext uri="{FF2B5EF4-FFF2-40B4-BE49-F238E27FC236}">
                <a16:creationId xmlns:a16="http://schemas.microsoft.com/office/drawing/2014/main" id="{5C4E77ED-870B-F047-9B54-B5A77149BE96}"/>
              </a:ext>
            </a:extLst>
          </p:cNvPr>
          <p:cNvSpPr/>
          <p:nvPr>
            <p:custDataLst>
              <p:tags r:id="rId48"/>
            </p:custDataLst>
          </p:nvPr>
        </p:nvSpPr>
        <p:spPr>
          <a:xfrm>
            <a:off x="98806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0" name="Rectangle 49">
            <a:extLst>
              <a:ext uri="{FF2B5EF4-FFF2-40B4-BE49-F238E27FC236}">
                <a16:creationId xmlns:a16="http://schemas.microsoft.com/office/drawing/2014/main" id="{180E708C-F354-FB4E-B5A8-090B6A9C8BCF}"/>
              </a:ext>
            </a:extLst>
          </p:cNvPr>
          <p:cNvSpPr/>
          <p:nvPr>
            <p:custDataLst>
              <p:tags r:id="rId49"/>
            </p:custDataLst>
          </p:nvPr>
        </p:nvSpPr>
        <p:spPr>
          <a:xfrm>
            <a:off x="101473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1" name="Rectangle 50">
            <a:extLst>
              <a:ext uri="{FF2B5EF4-FFF2-40B4-BE49-F238E27FC236}">
                <a16:creationId xmlns:a16="http://schemas.microsoft.com/office/drawing/2014/main" id="{50375A36-80F2-FB46-8396-DBD0C5F84D5E}"/>
              </a:ext>
            </a:extLst>
          </p:cNvPr>
          <p:cNvSpPr/>
          <p:nvPr>
            <p:custDataLst>
              <p:tags r:id="rId50"/>
            </p:custDataLst>
          </p:nvPr>
        </p:nvSpPr>
        <p:spPr>
          <a:xfrm>
            <a:off x="103251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2" name="Rectangle 51">
            <a:extLst>
              <a:ext uri="{FF2B5EF4-FFF2-40B4-BE49-F238E27FC236}">
                <a16:creationId xmlns:a16="http://schemas.microsoft.com/office/drawing/2014/main" id="{7823A120-F74C-D74D-848E-D399D18B4AA8}"/>
              </a:ext>
            </a:extLst>
          </p:cNvPr>
          <p:cNvSpPr/>
          <p:nvPr>
            <p:custDataLst>
              <p:tags r:id="rId51"/>
            </p:custDataLst>
          </p:nvPr>
        </p:nvSpPr>
        <p:spPr>
          <a:xfrm>
            <a:off x="104140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3" name="Rectangle 52">
            <a:extLst>
              <a:ext uri="{FF2B5EF4-FFF2-40B4-BE49-F238E27FC236}">
                <a16:creationId xmlns:a16="http://schemas.microsoft.com/office/drawing/2014/main" id="{DEB75CDB-A448-1A44-BE1F-30BB9BD9E706}"/>
              </a:ext>
            </a:extLst>
          </p:cNvPr>
          <p:cNvSpPr/>
          <p:nvPr>
            <p:custDataLst>
              <p:tags r:id="rId52"/>
            </p:custDataLst>
          </p:nvPr>
        </p:nvSpPr>
        <p:spPr>
          <a:xfrm>
            <a:off x="105029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4" name="Rectangle 53">
            <a:extLst>
              <a:ext uri="{FF2B5EF4-FFF2-40B4-BE49-F238E27FC236}">
                <a16:creationId xmlns:a16="http://schemas.microsoft.com/office/drawing/2014/main" id="{9E7CFEEC-D735-4D44-8F5C-F80EFEFD1D04}"/>
              </a:ext>
            </a:extLst>
          </p:cNvPr>
          <p:cNvSpPr/>
          <p:nvPr>
            <p:custDataLst>
              <p:tags r:id="rId53"/>
            </p:custDataLst>
          </p:nvPr>
        </p:nvSpPr>
        <p:spPr>
          <a:xfrm>
            <a:off x="10680700" y="1765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5" name="Rectangle 54">
            <a:extLst>
              <a:ext uri="{FF2B5EF4-FFF2-40B4-BE49-F238E27FC236}">
                <a16:creationId xmlns:a16="http://schemas.microsoft.com/office/drawing/2014/main" id="{6B1C439E-C620-8E46-97AA-D85D7AAC294F}"/>
              </a:ext>
            </a:extLst>
          </p:cNvPr>
          <p:cNvSpPr/>
          <p:nvPr>
            <p:custDataLst>
              <p:tags r:id="rId54"/>
            </p:custDataLst>
          </p:nvPr>
        </p:nvSpPr>
        <p:spPr>
          <a:xfrm>
            <a:off x="81915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6" name="Rectangle 55">
            <a:extLst>
              <a:ext uri="{FF2B5EF4-FFF2-40B4-BE49-F238E27FC236}">
                <a16:creationId xmlns:a16="http://schemas.microsoft.com/office/drawing/2014/main" id="{70B3C621-A85D-244C-90F8-A987049A997C}"/>
              </a:ext>
            </a:extLst>
          </p:cNvPr>
          <p:cNvSpPr/>
          <p:nvPr>
            <p:custDataLst>
              <p:tags r:id="rId55"/>
            </p:custDataLst>
          </p:nvPr>
        </p:nvSpPr>
        <p:spPr>
          <a:xfrm>
            <a:off x="83693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7" name="Rectangle 56">
            <a:extLst>
              <a:ext uri="{FF2B5EF4-FFF2-40B4-BE49-F238E27FC236}">
                <a16:creationId xmlns:a16="http://schemas.microsoft.com/office/drawing/2014/main" id="{CA08F76C-4AB0-B14C-B7E8-FB64BBEBFDEF}"/>
              </a:ext>
            </a:extLst>
          </p:cNvPr>
          <p:cNvSpPr/>
          <p:nvPr>
            <p:custDataLst>
              <p:tags r:id="rId56"/>
            </p:custDataLst>
          </p:nvPr>
        </p:nvSpPr>
        <p:spPr>
          <a:xfrm>
            <a:off x="84582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8" name="Rectangle 57">
            <a:extLst>
              <a:ext uri="{FF2B5EF4-FFF2-40B4-BE49-F238E27FC236}">
                <a16:creationId xmlns:a16="http://schemas.microsoft.com/office/drawing/2014/main" id="{22A26F73-1DD3-A940-954B-B48AC2E2D5D8}"/>
              </a:ext>
            </a:extLst>
          </p:cNvPr>
          <p:cNvSpPr/>
          <p:nvPr>
            <p:custDataLst>
              <p:tags r:id="rId57"/>
            </p:custDataLst>
          </p:nvPr>
        </p:nvSpPr>
        <p:spPr>
          <a:xfrm>
            <a:off x="85471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9" name="Rectangle 58">
            <a:extLst>
              <a:ext uri="{FF2B5EF4-FFF2-40B4-BE49-F238E27FC236}">
                <a16:creationId xmlns:a16="http://schemas.microsoft.com/office/drawing/2014/main" id="{317C1E2D-B8A7-D44B-B264-83864DB42845}"/>
              </a:ext>
            </a:extLst>
          </p:cNvPr>
          <p:cNvSpPr/>
          <p:nvPr>
            <p:custDataLst>
              <p:tags r:id="rId58"/>
            </p:custDataLst>
          </p:nvPr>
        </p:nvSpPr>
        <p:spPr>
          <a:xfrm>
            <a:off x="87249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0" name="Rectangle 59">
            <a:extLst>
              <a:ext uri="{FF2B5EF4-FFF2-40B4-BE49-F238E27FC236}">
                <a16:creationId xmlns:a16="http://schemas.microsoft.com/office/drawing/2014/main" id="{01DA221B-CA72-964D-AA7E-5DE1991D7D04}"/>
              </a:ext>
            </a:extLst>
          </p:cNvPr>
          <p:cNvSpPr/>
          <p:nvPr>
            <p:custDataLst>
              <p:tags r:id="rId59"/>
            </p:custDataLst>
          </p:nvPr>
        </p:nvSpPr>
        <p:spPr>
          <a:xfrm>
            <a:off x="90805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1" name="Rectangle 60">
            <a:extLst>
              <a:ext uri="{FF2B5EF4-FFF2-40B4-BE49-F238E27FC236}">
                <a16:creationId xmlns:a16="http://schemas.microsoft.com/office/drawing/2014/main" id="{8B26DC21-B43D-7A4D-B16E-725B203E8649}"/>
              </a:ext>
            </a:extLst>
          </p:cNvPr>
          <p:cNvSpPr/>
          <p:nvPr>
            <p:custDataLst>
              <p:tags r:id="rId60"/>
            </p:custDataLst>
          </p:nvPr>
        </p:nvSpPr>
        <p:spPr>
          <a:xfrm>
            <a:off x="91694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2" name="Rectangle 61">
            <a:extLst>
              <a:ext uri="{FF2B5EF4-FFF2-40B4-BE49-F238E27FC236}">
                <a16:creationId xmlns:a16="http://schemas.microsoft.com/office/drawing/2014/main" id="{C3FD81B0-F7A8-C74B-8C50-65BB5D230BEF}"/>
              </a:ext>
            </a:extLst>
          </p:cNvPr>
          <p:cNvSpPr/>
          <p:nvPr>
            <p:custDataLst>
              <p:tags r:id="rId61"/>
            </p:custDataLst>
          </p:nvPr>
        </p:nvSpPr>
        <p:spPr>
          <a:xfrm>
            <a:off x="93472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3" name="Rectangle 62">
            <a:extLst>
              <a:ext uri="{FF2B5EF4-FFF2-40B4-BE49-F238E27FC236}">
                <a16:creationId xmlns:a16="http://schemas.microsoft.com/office/drawing/2014/main" id="{5F4B8E24-CE80-0146-A117-F5BB7869770D}"/>
              </a:ext>
            </a:extLst>
          </p:cNvPr>
          <p:cNvSpPr/>
          <p:nvPr>
            <p:custDataLst>
              <p:tags r:id="rId62"/>
            </p:custDataLst>
          </p:nvPr>
        </p:nvSpPr>
        <p:spPr>
          <a:xfrm>
            <a:off x="94361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4" name="Rectangle 63">
            <a:extLst>
              <a:ext uri="{FF2B5EF4-FFF2-40B4-BE49-F238E27FC236}">
                <a16:creationId xmlns:a16="http://schemas.microsoft.com/office/drawing/2014/main" id="{93196BEA-386A-B744-8BD1-6C93171533C3}"/>
              </a:ext>
            </a:extLst>
          </p:cNvPr>
          <p:cNvSpPr/>
          <p:nvPr>
            <p:custDataLst>
              <p:tags r:id="rId63"/>
            </p:custDataLst>
          </p:nvPr>
        </p:nvSpPr>
        <p:spPr>
          <a:xfrm>
            <a:off x="95250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5" name="Rectangle 64">
            <a:extLst>
              <a:ext uri="{FF2B5EF4-FFF2-40B4-BE49-F238E27FC236}">
                <a16:creationId xmlns:a16="http://schemas.microsoft.com/office/drawing/2014/main" id="{AD2BEA42-09EA-5C45-85F5-656ED0AA0C7E}"/>
              </a:ext>
            </a:extLst>
          </p:cNvPr>
          <p:cNvSpPr/>
          <p:nvPr>
            <p:custDataLst>
              <p:tags r:id="rId64"/>
            </p:custDataLst>
          </p:nvPr>
        </p:nvSpPr>
        <p:spPr>
          <a:xfrm>
            <a:off x="101473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6" name="Rectangle 65">
            <a:extLst>
              <a:ext uri="{FF2B5EF4-FFF2-40B4-BE49-F238E27FC236}">
                <a16:creationId xmlns:a16="http://schemas.microsoft.com/office/drawing/2014/main" id="{A5ABBECE-CB4B-AF4C-8EE2-5A7E3D73B160}"/>
              </a:ext>
            </a:extLst>
          </p:cNvPr>
          <p:cNvSpPr/>
          <p:nvPr>
            <p:custDataLst>
              <p:tags r:id="rId65"/>
            </p:custDataLst>
          </p:nvPr>
        </p:nvSpPr>
        <p:spPr>
          <a:xfrm>
            <a:off x="103251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7" name="Rectangle 66">
            <a:extLst>
              <a:ext uri="{FF2B5EF4-FFF2-40B4-BE49-F238E27FC236}">
                <a16:creationId xmlns:a16="http://schemas.microsoft.com/office/drawing/2014/main" id="{6B634249-B332-BD4C-8B6C-1013B8CD203A}"/>
              </a:ext>
            </a:extLst>
          </p:cNvPr>
          <p:cNvSpPr/>
          <p:nvPr>
            <p:custDataLst>
              <p:tags r:id="rId66"/>
            </p:custDataLst>
          </p:nvPr>
        </p:nvSpPr>
        <p:spPr>
          <a:xfrm>
            <a:off x="104140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8" name="Rectangle 67">
            <a:extLst>
              <a:ext uri="{FF2B5EF4-FFF2-40B4-BE49-F238E27FC236}">
                <a16:creationId xmlns:a16="http://schemas.microsoft.com/office/drawing/2014/main" id="{A9B0D77E-EC8F-AA4D-8906-15FAEA98C938}"/>
              </a:ext>
            </a:extLst>
          </p:cNvPr>
          <p:cNvSpPr/>
          <p:nvPr>
            <p:custDataLst>
              <p:tags r:id="rId67"/>
            </p:custDataLst>
          </p:nvPr>
        </p:nvSpPr>
        <p:spPr>
          <a:xfrm>
            <a:off x="105029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9" name="Rectangle 68">
            <a:extLst>
              <a:ext uri="{FF2B5EF4-FFF2-40B4-BE49-F238E27FC236}">
                <a16:creationId xmlns:a16="http://schemas.microsoft.com/office/drawing/2014/main" id="{44428323-0E07-014F-85AC-6E53AF294228}"/>
              </a:ext>
            </a:extLst>
          </p:cNvPr>
          <p:cNvSpPr/>
          <p:nvPr>
            <p:custDataLst>
              <p:tags r:id="rId68"/>
            </p:custDataLst>
          </p:nvPr>
        </p:nvSpPr>
        <p:spPr>
          <a:xfrm>
            <a:off x="10680700" y="1854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0" name="Rectangle 69">
            <a:extLst>
              <a:ext uri="{FF2B5EF4-FFF2-40B4-BE49-F238E27FC236}">
                <a16:creationId xmlns:a16="http://schemas.microsoft.com/office/drawing/2014/main" id="{05670A7E-D143-C342-951D-275E512D3394}"/>
              </a:ext>
            </a:extLst>
          </p:cNvPr>
          <p:cNvSpPr/>
          <p:nvPr>
            <p:custDataLst>
              <p:tags r:id="rId69"/>
            </p:custDataLst>
          </p:nvPr>
        </p:nvSpPr>
        <p:spPr>
          <a:xfrm>
            <a:off x="81915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1" name="Rectangle 70">
            <a:extLst>
              <a:ext uri="{FF2B5EF4-FFF2-40B4-BE49-F238E27FC236}">
                <a16:creationId xmlns:a16="http://schemas.microsoft.com/office/drawing/2014/main" id="{A62C42CA-68D5-974A-8215-6496001FA691}"/>
              </a:ext>
            </a:extLst>
          </p:cNvPr>
          <p:cNvSpPr/>
          <p:nvPr>
            <p:custDataLst>
              <p:tags r:id="rId70"/>
            </p:custDataLst>
          </p:nvPr>
        </p:nvSpPr>
        <p:spPr>
          <a:xfrm>
            <a:off x="83693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2" name="Rectangle 71">
            <a:extLst>
              <a:ext uri="{FF2B5EF4-FFF2-40B4-BE49-F238E27FC236}">
                <a16:creationId xmlns:a16="http://schemas.microsoft.com/office/drawing/2014/main" id="{078D3393-EC10-7645-B1EC-5A36058021BC}"/>
              </a:ext>
            </a:extLst>
          </p:cNvPr>
          <p:cNvSpPr/>
          <p:nvPr>
            <p:custDataLst>
              <p:tags r:id="rId71"/>
            </p:custDataLst>
          </p:nvPr>
        </p:nvSpPr>
        <p:spPr>
          <a:xfrm>
            <a:off x="84582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3" name="Rectangle 72">
            <a:extLst>
              <a:ext uri="{FF2B5EF4-FFF2-40B4-BE49-F238E27FC236}">
                <a16:creationId xmlns:a16="http://schemas.microsoft.com/office/drawing/2014/main" id="{1C909D17-278B-B444-9817-A16632AE64FA}"/>
              </a:ext>
            </a:extLst>
          </p:cNvPr>
          <p:cNvSpPr/>
          <p:nvPr>
            <p:custDataLst>
              <p:tags r:id="rId72"/>
            </p:custDataLst>
          </p:nvPr>
        </p:nvSpPr>
        <p:spPr>
          <a:xfrm>
            <a:off x="85471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4" name="Rectangle 73">
            <a:extLst>
              <a:ext uri="{FF2B5EF4-FFF2-40B4-BE49-F238E27FC236}">
                <a16:creationId xmlns:a16="http://schemas.microsoft.com/office/drawing/2014/main" id="{E28EDC9C-7F98-4A4C-9C90-A80C657715D2}"/>
              </a:ext>
            </a:extLst>
          </p:cNvPr>
          <p:cNvSpPr/>
          <p:nvPr>
            <p:custDataLst>
              <p:tags r:id="rId73"/>
            </p:custDataLst>
          </p:nvPr>
        </p:nvSpPr>
        <p:spPr>
          <a:xfrm>
            <a:off x="87249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5" name="Rectangle 74">
            <a:extLst>
              <a:ext uri="{FF2B5EF4-FFF2-40B4-BE49-F238E27FC236}">
                <a16:creationId xmlns:a16="http://schemas.microsoft.com/office/drawing/2014/main" id="{835C90AB-FBFB-4540-9A9B-8A665D742901}"/>
              </a:ext>
            </a:extLst>
          </p:cNvPr>
          <p:cNvSpPr/>
          <p:nvPr>
            <p:custDataLst>
              <p:tags r:id="rId74"/>
            </p:custDataLst>
          </p:nvPr>
        </p:nvSpPr>
        <p:spPr>
          <a:xfrm>
            <a:off x="89027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6" name="Rectangle 75">
            <a:extLst>
              <a:ext uri="{FF2B5EF4-FFF2-40B4-BE49-F238E27FC236}">
                <a16:creationId xmlns:a16="http://schemas.microsoft.com/office/drawing/2014/main" id="{AB9A9541-D37F-1742-904E-2F57A794E459}"/>
              </a:ext>
            </a:extLst>
          </p:cNvPr>
          <p:cNvSpPr/>
          <p:nvPr>
            <p:custDataLst>
              <p:tags r:id="rId75"/>
            </p:custDataLst>
          </p:nvPr>
        </p:nvSpPr>
        <p:spPr>
          <a:xfrm>
            <a:off x="89916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7" name="Rectangle 76">
            <a:extLst>
              <a:ext uri="{FF2B5EF4-FFF2-40B4-BE49-F238E27FC236}">
                <a16:creationId xmlns:a16="http://schemas.microsoft.com/office/drawing/2014/main" id="{2FC1D972-4EDD-BC4D-8B81-D02B73E6DE3D}"/>
              </a:ext>
            </a:extLst>
          </p:cNvPr>
          <p:cNvSpPr/>
          <p:nvPr>
            <p:custDataLst>
              <p:tags r:id="rId76"/>
            </p:custDataLst>
          </p:nvPr>
        </p:nvSpPr>
        <p:spPr>
          <a:xfrm>
            <a:off x="90805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8" name="Rectangle 77">
            <a:extLst>
              <a:ext uri="{FF2B5EF4-FFF2-40B4-BE49-F238E27FC236}">
                <a16:creationId xmlns:a16="http://schemas.microsoft.com/office/drawing/2014/main" id="{8333C8DC-1110-DB42-8E20-F843537B7FEA}"/>
              </a:ext>
            </a:extLst>
          </p:cNvPr>
          <p:cNvSpPr/>
          <p:nvPr>
            <p:custDataLst>
              <p:tags r:id="rId77"/>
            </p:custDataLst>
          </p:nvPr>
        </p:nvSpPr>
        <p:spPr>
          <a:xfrm>
            <a:off x="91694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9" name="Rectangle 78">
            <a:extLst>
              <a:ext uri="{FF2B5EF4-FFF2-40B4-BE49-F238E27FC236}">
                <a16:creationId xmlns:a16="http://schemas.microsoft.com/office/drawing/2014/main" id="{DFAE652E-72A0-0B4D-B64E-A9862418B026}"/>
              </a:ext>
            </a:extLst>
          </p:cNvPr>
          <p:cNvSpPr/>
          <p:nvPr>
            <p:custDataLst>
              <p:tags r:id="rId78"/>
            </p:custDataLst>
          </p:nvPr>
        </p:nvSpPr>
        <p:spPr>
          <a:xfrm>
            <a:off x="94361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0" name="Rectangle 79">
            <a:extLst>
              <a:ext uri="{FF2B5EF4-FFF2-40B4-BE49-F238E27FC236}">
                <a16:creationId xmlns:a16="http://schemas.microsoft.com/office/drawing/2014/main" id="{B2385708-D7BF-6B4C-BA13-B135019D8360}"/>
              </a:ext>
            </a:extLst>
          </p:cNvPr>
          <p:cNvSpPr/>
          <p:nvPr>
            <p:custDataLst>
              <p:tags r:id="rId79"/>
            </p:custDataLst>
          </p:nvPr>
        </p:nvSpPr>
        <p:spPr>
          <a:xfrm>
            <a:off x="97917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1" name="Rectangle 80">
            <a:extLst>
              <a:ext uri="{FF2B5EF4-FFF2-40B4-BE49-F238E27FC236}">
                <a16:creationId xmlns:a16="http://schemas.microsoft.com/office/drawing/2014/main" id="{F5FBFFF8-10AF-8D4D-B166-8505C90E8FA5}"/>
              </a:ext>
            </a:extLst>
          </p:cNvPr>
          <p:cNvSpPr/>
          <p:nvPr>
            <p:custDataLst>
              <p:tags r:id="rId80"/>
            </p:custDataLst>
          </p:nvPr>
        </p:nvSpPr>
        <p:spPr>
          <a:xfrm>
            <a:off x="98806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2" name="Rectangle 81">
            <a:extLst>
              <a:ext uri="{FF2B5EF4-FFF2-40B4-BE49-F238E27FC236}">
                <a16:creationId xmlns:a16="http://schemas.microsoft.com/office/drawing/2014/main" id="{521D746C-BB32-974E-9751-D04053280D41}"/>
              </a:ext>
            </a:extLst>
          </p:cNvPr>
          <p:cNvSpPr/>
          <p:nvPr>
            <p:custDataLst>
              <p:tags r:id="rId81"/>
            </p:custDataLst>
          </p:nvPr>
        </p:nvSpPr>
        <p:spPr>
          <a:xfrm>
            <a:off x="99695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3" name="Rectangle 82">
            <a:extLst>
              <a:ext uri="{FF2B5EF4-FFF2-40B4-BE49-F238E27FC236}">
                <a16:creationId xmlns:a16="http://schemas.microsoft.com/office/drawing/2014/main" id="{61365CC0-1E36-124A-A1FA-193932F5CDC5}"/>
              </a:ext>
            </a:extLst>
          </p:cNvPr>
          <p:cNvSpPr/>
          <p:nvPr>
            <p:custDataLst>
              <p:tags r:id="rId82"/>
            </p:custDataLst>
          </p:nvPr>
        </p:nvSpPr>
        <p:spPr>
          <a:xfrm>
            <a:off x="101473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4" name="Rectangle 83">
            <a:extLst>
              <a:ext uri="{FF2B5EF4-FFF2-40B4-BE49-F238E27FC236}">
                <a16:creationId xmlns:a16="http://schemas.microsoft.com/office/drawing/2014/main" id="{45FB4341-A4CD-4844-B3F2-3A1AA0711A24}"/>
              </a:ext>
            </a:extLst>
          </p:cNvPr>
          <p:cNvSpPr/>
          <p:nvPr>
            <p:custDataLst>
              <p:tags r:id="rId83"/>
            </p:custDataLst>
          </p:nvPr>
        </p:nvSpPr>
        <p:spPr>
          <a:xfrm>
            <a:off x="103251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5" name="Rectangle 84">
            <a:extLst>
              <a:ext uri="{FF2B5EF4-FFF2-40B4-BE49-F238E27FC236}">
                <a16:creationId xmlns:a16="http://schemas.microsoft.com/office/drawing/2014/main" id="{F61CA296-C7F2-F74D-BE7E-F9FAE41B1377}"/>
              </a:ext>
            </a:extLst>
          </p:cNvPr>
          <p:cNvSpPr/>
          <p:nvPr>
            <p:custDataLst>
              <p:tags r:id="rId84"/>
            </p:custDataLst>
          </p:nvPr>
        </p:nvSpPr>
        <p:spPr>
          <a:xfrm>
            <a:off x="104140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6" name="Rectangle 85">
            <a:extLst>
              <a:ext uri="{FF2B5EF4-FFF2-40B4-BE49-F238E27FC236}">
                <a16:creationId xmlns:a16="http://schemas.microsoft.com/office/drawing/2014/main" id="{74838390-FA0C-A341-9050-4EA0DB3DE837}"/>
              </a:ext>
            </a:extLst>
          </p:cNvPr>
          <p:cNvSpPr/>
          <p:nvPr>
            <p:custDataLst>
              <p:tags r:id="rId85"/>
            </p:custDataLst>
          </p:nvPr>
        </p:nvSpPr>
        <p:spPr>
          <a:xfrm>
            <a:off x="105029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7" name="Rectangle 86">
            <a:extLst>
              <a:ext uri="{FF2B5EF4-FFF2-40B4-BE49-F238E27FC236}">
                <a16:creationId xmlns:a16="http://schemas.microsoft.com/office/drawing/2014/main" id="{E48D8E9C-97E9-5445-9F9C-B3652579DF28}"/>
              </a:ext>
            </a:extLst>
          </p:cNvPr>
          <p:cNvSpPr/>
          <p:nvPr>
            <p:custDataLst>
              <p:tags r:id="rId86"/>
            </p:custDataLst>
          </p:nvPr>
        </p:nvSpPr>
        <p:spPr>
          <a:xfrm>
            <a:off x="10680700" y="1943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8" name="Rectangle 87">
            <a:extLst>
              <a:ext uri="{FF2B5EF4-FFF2-40B4-BE49-F238E27FC236}">
                <a16:creationId xmlns:a16="http://schemas.microsoft.com/office/drawing/2014/main" id="{CBE54A42-2B43-9E48-BBA1-354166BC1F5F}"/>
              </a:ext>
            </a:extLst>
          </p:cNvPr>
          <p:cNvSpPr/>
          <p:nvPr>
            <p:custDataLst>
              <p:tags r:id="rId87"/>
            </p:custDataLst>
          </p:nvPr>
        </p:nvSpPr>
        <p:spPr>
          <a:xfrm>
            <a:off x="8191500" y="2032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9" name="Rectangle 88">
            <a:extLst>
              <a:ext uri="{FF2B5EF4-FFF2-40B4-BE49-F238E27FC236}">
                <a16:creationId xmlns:a16="http://schemas.microsoft.com/office/drawing/2014/main" id="{77AACD83-7411-3C4C-92DB-8EC7F66B49DC}"/>
              </a:ext>
            </a:extLst>
          </p:cNvPr>
          <p:cNvSpPr/>
          <p:nvPr>
            <p:custDataLst>
              <p:tags r:id="rId88"/>
            </p:custDataLst>
          </p:nvPr>
        </p:nvSpPr>
        <p:spPr>
          <a:xfrm>
            <a:off x="8724900" y="2032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0" name="Rectangle 89">
            <a:extLst>
              <a:ext uri="{FF2B5EF4-FFF2-40B4-BE49-F238E27FC236}">
                <a16:creationId xmlns:a16="http://schemas.microsoft.com/office/drawing/2014/main" id="{1DEC28EA-7004-0340-9595-AF7AFD533A65}"/>
              </a:ext>
            </a:extLst>
          </p:cNvPr>
          <p:cNvSpPr/>
          <p:nvPr>
            <p:custDataLst>
              <p:tags r:id="rId89"/>
            </p:custDataLst>
          </p:nvPr>
        </p:nvSpPr>
        <p:spPr>
          <a:xfrm>
            <a:off x="9169400" y="2032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1" name="Rectangle 90">
            <a:extLst>
              <a:ext uri="{FF2B5EF4-FFF2-40B4-BE49-F238E27FC236}">
                <a16:creationId xmlns:a16="http://schemas.microsoft.com/office/drawing/2014/main" id="{9EFA8BDA-BA85-9241-9E62-294B1888B136}"/>
              </a:ext>
            </a:extLst>
          </p:cNvPr>
          <p:cNvSpPr/>
          <p:nvPr>
            <p:custDataLst>
              <p:tags r:id="rId90"/>
            </p:custDataLst>
          </p:nvPr>
        </p:nvSpPr>
        <p:spPr>
          <a:xfrm>
            <a:off x="9258300" y="2032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2" name="Rectangle 91">
            <a:extLst>
              <a:ext uri="{FF2B5EF4-FFF2-40B4-BE49-F238E27FC236}">
                <a16:creationId xmlns:a16="http://schemas.microsoft.com/office/drawing/2014/main" id="{F3FA393A-67FE-684E-BF70-5FA3AEB42A32}"/>
              </a:ext>
            </a:extLst>
          </p:cNvPr>
          <p:cNvSpPr/>
          <p:nvPr>
            <p:custDataLst>
              <p:tags r:id="rId91"/>
            </p:custDataLst>
          </p:nvPr>
        </p:nvSpPr>
        <p:spPr>
          <a:xfrm>
            <a:off x="9347200" y="2032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3" name="Rectangle 92">
            <a:extLst>
              <a:ext uri="{FF2B5EF4-FFF2-40B4-BE49-F238E27FC236}">
                <a16:creationId xmlns:a16="http://schemas.microsoft.com/office/drawing/2014/main" id="{24C815BC-F1B1-7F42-9279-B0C94687163E}"/>
              </a:ext>
            </a:extLst>
          </p:cNvPr>
          <p:cNvSpPr/>
          <p:nvPr>
            <p:custDataLst>
              <p:tags r:id="rId92"/>
            </p:custDataLst>
          </p:nvPr>
        </p:nvSpPr>
        <p:spPr>
          <a:xfrm>
            <a:off x="9702800" y="2032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4" name="Rectangle 93">
            <a:extLst>
              <a:ext uri="{FF2B5EF4-FFF2-40B4-BE49-F238E27FC236}">
                <a16:creationId xmlns:a16="http://schemas.microsoft.com/office/drawing/2014/main" id="{110BCF32-DD0C-2747-8057-A4F89D52E8A7}"/>
              </a:ext>
            </a:extLst>
          </p:cNvPr>
          <p:cNvSpPr/>
          <p:nvPr>
            <p:custDataLst>
              <p:tags r:id="rId93"/>
            </p:custDataLst>
          </p:nvPr>
        </p:nvSpPr>
        <p:spPr>
          <a:xfrm>
            <a:off x="9791700" y="2032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5" name="Rectangle 94">
            <a:extLst>
              <a:ext uri="{FF2B5EF4-FFF2-40B4-BE49-F238E27FC236}">
                <a16:creationId xmlns:a16="http://schemas.microsoft.com/office/drawing/2014/main" id="{A2AA15F4-5019-0E4E-B1D5-973BB2B6AD0F}"/>
              </a:ext>
            </a:extLst>
          </p:cNvPr>
          <p:cNvSpPr/>
          <p:nvPr>
            <p:custDataLst>
              <p:tags r:id="rId94"/>
            </p:custDataLst>
          </p:nvPr>
        </p:nvSpPr>
        <p:spPr>
          <a:xfrm>
            <a:off x="9880600" y="2032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6" name="Rectangle 95">
            <a:extLst>
              <a:ext uri="{FF2B5EF4-FFF2-40B4-BE49-F238E27FC236}">
                <a16:creationId xmlns:a16="http://schemas.microsoft.com/office/drawing/2014/main" id="{C8B2DD01-DF5B-8F42-8BB4-763044A5C251}"/>
              </a:ext>
            </a:extLst>
          </p:cNvPr>
          <p:cNvSpPr/>
          <p:nvPr>
            <p:custDataLst>
              <p:tags r:id="rId95"/>
            </p:custDataLst>
          </p:nvPr>
        </p:nvSpPr>
        <p:spPr>
          <a:xfrm>
            <a:off x="9969500" y="2032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7" name="Rectangle 96">
            <a:extLst>
              <a:ext uri="{FF2B5EF4-FFF2-40B4-BE49-F238E27FC236}">
                <a16:creationId xmlns:a16="http://schemas.microsoft.com/office/drawing/2014/main" id="{E886E141-127E-4544-B290-1F17D6A33E02}"/>
              </a:ext>
            </a:extLst>
          </p:cNvPr>
          <p:cNvSpPr/>
          <p:nvPr>
            <p:custDataLst>
              <p:tags r:id="rId96"/>
            </p:custDataLst>
          </p:nvPr>
        </p:nvSpPr>
        <p:spPr>
          <a:xfrm>
            <a:off x="10147300" y="2032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8" name="Rectangle 97">
            <a:extLst>
              <a:ext uri="{FF2B5EF4-FFF2-40B4-BE49-F238E27FC236}">
                <a16:creationId xmlns:a16="http://schemas.microsoft.com/office/drawing/2014/main" id="{2CFDB16A-CFC4-8143-B74D-0D6F14B9F124}"/>
              </a:ext>
            </a:extLst>
          </p:cNvPr>
          <p:cNvSpPr/>
          <p:nvPr>
            <p:custDataLst>
              <p:tags r:id="rId97"/>
            </p:custDataLst>
          </p:nvPr>
        </p:nvSpPr>
        <p:spPr>
          <a:xfrm>
            <a:off x="10680700" y="2032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9" name="Rectangle 98">
            <a:extLst>
              <a:ext uri="{FF2B5EF4-FFF2-40B4-BE49-F238E27FC236}">
                <a16:creationId xmlns:a16="http://schemas.microsoft.com/office/drawing/2014/main" id="{431331CC-D5B0-CD4F-ACCC-2932F87E6A78}"/>
              </a:ext>
            </a:extLst>
          </p:cNvPr>
          <p:cNvSpPr/>
          <p:nvPr>
            <p:custDataLst>
              <p:tags r:id="rId98"/>
            </p:custDataLst>
          </p:nvPr>
        </p:nvSpPr>
        <p:spPr>
          <a:xfrm>
            <a:off x="81915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0" name="Rectangle 99">
            <a:extLst>
              <a:ext uri="{FF2B5EF4-FFF2-40B4-BE49-F238E27FC236}">
                <a16:creationId xmlns:a16="http://schemas.microsoft.com/office/drawing/2014/main" id="{04284D8B-1096-584F-BD36-3FF6E93A712E}"/>
              </a:ext>
            </a:extLst>
          </p:cNvPr>
          <p:cNvSpPr/>
          <p:nvPr>
            <p:custDataLst>
              <p:tags r:id="rId99"/>
            </p:custDataLst>
          </p:nvPr>
        </p:nvSpPr>
        <p:spPr>
          <a:xfrm>
            <a:off x="82804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1" name="Rectangle 100">
            <a:extLst>
              <a:ext uri="{FF2B5EF4-FFF2-40B4-BE49-F238E27FC236}">
                <a16:creationId xmlns:a16="http://schemas.microsoft.com/office/drawing/2014/main" id="{EC1DBB0B-C34F-1B49-B980-47D90F7041AD}"/>
              </a:ext>
            </a:extLst>
          </p:cNvPr>
          <p:cNvSpPr/>
          <p:nvPr>
            <p:custDataLst>
              <p:tags r:id="rId100"/>
            </p:custDataLst>
          </p:nvPr>
        </p:nvSpPr>
        <p:spPr>
          <a:xfrm>
            <a:off x="83693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2" name="Rectangle 101">
            <a:extLst>
              <a:ext uri="{FF2B5EF4-FFF2-40B4-BE49-F238E27FC236}">
                <a16:creationId xmlns:a16="http://schemas.microsoft.com/office/drawing/2014/main" id="{F679605A-1334-9D4A-A798-F49323F75904}"/>
              </a:ext>
            </a:extLst>
          </p:cNvPr>
          <p:cNvSpPr/>
          <p:nvPr>
            <p:custDataLst>
              <p:tags r:id="rId101"/>
            </p:custDataLst>
          </p:nvPr>
        </p:nvSpPr>
        <p:spPr>
          <a:xfrm>
            <a:off x="84582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3" name="Rectangle 102">
            <a:extLst>
              <a:ext uri="{FF2B5EF4-FFF2-40B4-BE49-F238E27FC236}">
                <a16:creationId xmlns:a16="http://schemas.microsoft.com/office/drawing/2014/main" id="{04DA190D-7839-314D-923A-4652E96BAB1D}"/>
              </a:ext>
            </a:extLst>
          </p:cNvPr>
          <p:cNvSpPr/>
          <p:nvPr>
            <p:custDataLst>
              <p:tags r:id="rId102"/>
            </p:custDataLst>
          </p:nvPr>
        </p:nvSpPr>
        <p:spPr>
          <a:xfrm>
            <a:off x="85471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4" name="Rectangle 103">
            <a:extLst>
              <a:ext uri="{FF2B5EF4-FFF2-40B4-BE49-F238E27FC236}">
                <a16:creationId xmlns:a16="http://schemas.microsoft.com/office/drawing/2014/main" id="{17BDD488-A642-9347-B8F0-58D9A19A40A9}"/>
              </a:ext>
            </a:extLst>
          </p:cNvPr>
          <p:cNvSpPr/>
          <p:nvPr>
            <p:custDataLst>
              <p:tags r:id="rId103"/>
            </p:custDataLst>
          </p:nvPr>
        </p:nvSpPr>
        <p:spPr>
          <a:xfrm>
            <a:off x="86360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5" name="Rectangle 104">
            <a:extLst>
              <a:ext uri="{FF2B5EF4-FFF2-40B4-BE49-F238E27FC236}">
                <a16:creationId xmlns:a16="http://schemas.microsoft.com/office/drawing/2014/main" id="{5D2F7DBA-7A9A-8B4F-9731-3F379D96E0D0}"/>
              </a:ext>
            </a:extLst>
          </p:cNvPr>
          <p:cNvSpPr/>
          <p:nvPr>
            <p:custDataLst>
              <p:tags r:id="rId104"/>
            </p:custDataLst>
          </p:nvPr>
        </p:nvSpPr>
        <p:spPr>
          <a:xfrm>
            <a:off x="87249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6" name="Rectangle 105">
            <a:extLst>
              <a:ext uri="{FF2B5EF4-FFF2-40B4-BE49-F238E27FC236}">
                <a16:creationId xmlns:a16="http://schemas.microsoft.com/office/drawing/2014/main" id="{5F0E9B51-A652-4D4B-91A7-986AD4AC24E4}"/>
              </a:ext>
            </a:extLst>
          </p:cNvPr>
          <p:cNvSpPr/>
          <p:nvPr>
            <p:custDataLst>
              <p:tags r:id="rId105"/>
            </p:custDataLst>
          </p:nvPr>
        </p:nvSpPr>
        <p:spPr>
          <a:xfrm>
            <a:off x="89027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7" name="Rectangle 106">
            <a:extLst>
              <a:ext uri="{FF2B5EF4-FFF2-40B4-BE49-F238E27FC236}">
                <a16:creationId xmlns:a16="http://schemas.microsoft.com/office/drawing/2014/main" id="{54D0023F-54AC-E64D-B086-24FA48F6EB4F}"/>
              </a:ext>
            </a:extLst>
          </p:cNvPr>
          <p:cNvSpPr/>
          <p:nvPr>
            <p:custDataLst>
              <p:tags r:id="rId106"/>
            </p:custDataLst>
          </p:nvPr>
        </p:nvSpPr>
        <p:spPr>
          <a:xfrm>
            <a:off x="90805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8" name="Rectangle 107">
            <a:extLst>
              <a:ext uri="{FF2B5EF4-FFF2-40B4-BE49-F238E27FC236}">
                <a16:creationId xmlns:a16="http://schemas.microsoft.com/office/drawing/2014/main" id="{F4A6C7D4-9CDF-8040-B418-8ACAFCCFA1F4}"/>
              </a:ext>
            </a:extLst>
          </p:cNvPr>
          <p:cNvSpPr/>
          <p:nvPr>
            <p:custDataLst>
              <p:tags r:id="rId107"/>
            </p:custDataLst>
          </p:nvPr>
        </p:nvSpPr>
        <p:spPr>
          <a:xfrm>
            <a:off x="92583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9" name="Rectangle 108">
            <a:extLst>
              <a:ext uri="{FF2B5EF4-FFF2-40B4-BE49-F238E27FC236}">
                <a16:creationId xmlns:a16="http://schemas.microsoft.com/office/drawing/2014/main" id="{503249D2-77B8-3644-9F33-EB2C6DB8061D}"/>
              </a:ext>
            </a:extLst>
          </p:cNvPr>
          <p:cNvSpPr/>
          <p:nvPr>
            <p:custDataLst>
              <p:tags r:id="rId108"/>
            </p:custDataLst>
          </p:nvPr>
        </p:nvSpPr>
        <p:spPr>
          <a:xfrm>
            <a:off x="94361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0" name="Rectangle 109">
            <a:extLst>
              <a:ext uri="{FF2B5EF4-FFF2-40B4-BE49-F238E27FC236}">
                <a16:creationId xmlns:a16="http://schemas.microsoft.com/office/drawing/2014/main" id="{1F74DFF3-D61F-AF4B-9DA7-F3D7B5E9C250}"/>
              </a:ext>
            </a:extLst>
          </p:cNvPr>
          <p:cNvSpPr/>
          <p:nvPr>
            <p:custDataLst>
              <p:tags r:id="rId109"/>
            </p:custDataLst>
          </p:nvPr>
        </p:nvSpPr>
        <p:spPr>
          <a:xfrm>
            <a:off x="96139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1" name="Rectangle 110">
            <a:extLst>
              <a:ext uri="{FF2B5EF4-FFF2-40B4-BE49-F238E27FC236}">
                <a16:creationId xmlns:a16="http://schemas.microsoft.com/office/drawing/2014/main" id="{98397660-7907-704B-B24B-934A01C90DF1}"/>
              </a:ext>
            </a:extLst>
          </p:cNvPr>
          <p:cNvSpPr/>
          <p:nvPr>
            <p:custDataLst>
              <p:tags r:id="rId110"/>
            </p:custDataLst>
          </p:nvPr>
        </p:nvSpPr>
        <p:spPr>
          <a:xfrm>
            <a:off x="97917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2" name="Rectangle 111">
            <a:extLst>
              <a:ext uri="{FF2B5EF4-FFF2-40B4-BE49-F238E27FC236}">
                <a16:creationId xmlns:a16="http://schemas.microsoft.com/office/drawing/2014/main" id="{23762C6C-1D78-8345-AC51-523C54C98B65}"/>
              </a:ext>
            </a:extLst>
          </p:cNvPr>
          <p:cNvSpPr/>
          <p:nvPr>
            <p:custDataLst>
              <p:tags r:id="rId111"/>
            </p:custDataLst>
          </p:nvPr>
        </p:nvSpPr>
        <p:spPr>
          <a:xfrm>
            <a:off x="99695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3" name="Rectangle 112">
            <a:extLst>
              <a:ext uri="{FF2B5EF4-FFF2-40B4-BE49-F238E27FC236}">
                <a16:creationId xmlns:a16="http://schemas.microsoft.com/office/drawing/2014/main" id="{2F4DA02B-D7B4-F245-BD93-92E274B2751F}"/>
              </a:ext>
            </a:extLst>
          </p:cNvPr>
          <p:cNvSpPr/>
          <p:nvPr>
            <p:custDataLst>
              <p:tags r:id="rId112"/>
            </p:custDataLst>
          </p:nvPr>
        </p:nvSpPr>
        <p:spPr>
          <a:xfrm>
            <a:off x="101473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4" name="Rectangle 113">
            <a:extLst>
              <a:ext uri="{FF2B5EF4-FFF2-40B4-BE49-F238E27FC236}">
                <a16:creationId xmlns:a16="http://schemas.microsoft.com/office/drawing/2014/main" id="{E4AF1BE1-0090-EE48-8B54-A5B8A6364137}"/>
              </a:ext>
            </a:extLst>
          </p:cNvPr>
          <p:cNvSpPr/>
          <p:nvPr>
            <p:custDataLst>
              <p:tags r:id="rId113"/>
            </p:custDataLst>
          </p:nvPr>
        </p:nvSpPr>
        <p:spPr>
          <a:xfrm>
            <a:off x="102362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5" name="Rectangle 114">
            <a:extLst>
              <a:ext uri="{FF2B5EF4-FFF2-40B4-BE49-F238E27FC236}">
                <a16:creationId xmlns:a16="http://schemas.microsoft.com/office/drawing/2014/main" id="{30E2617A-AEAD-6041-B475-9ACD30B1D306}"/>
              </a:ext>
            </a:extLst>
          </p:cNvPr>
          <p:cNvSpPr/>
          <p:nvPr>
            <p:custDataLst>
              <p:tags r:id="rId114"/>
            </p:custDataLst>
          </p:nvPr>
        </p:nvSpPr>
        <p:spPr>
          <a:xfrm>
            <a:off x="103251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6" name="Rectangle 115">
            <a:extLst>
              <a:ext uri="{FF2B5EF4-FFF2-40B4-BE49-F238E27FC236}">
                <a16:creationId xmlns:a16="http://schemas.microsoft.com/office/drawing/2014/main" id="{5B2D5906-EF31-6946-8D4C-E4EA9F692838}"/>
              </a:ext>
            </a:extLst>
          </p:cNvPr>
          <p:cNvSpPr/>
          <p:nvPr>
            <p:custDataLst>
              <p:tags r:id="rId115"/>
            </p:custDataLst>
          </p:nvPr>
        </p:nvSpPr>
        <p:spPr>
          <a:xfrm>
            <a:off x="104140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7" name="Rectangle 116">
            <a:extLst>
              <a:ext uri="{FF2B5EF4-FFF2-40B4-BE49-F238E27FC236}">
                <a16:creationId xmlns:a16="http://schemas.microsoft.com/office/drawing/2014/main" id="{5079DFEB-A675-474C-AE9B-D1A91A9A13EF}"/>
              </a:ext>
            </a:extLst>
          </p:cNvPr>
          <p:cNvSpPr/>
          <p:nvPr>
            <p:custDataLst>
              <p:tags r:id="rId116"/>
            </p:custDataLst>
          </p:nvPr>
        </p:nvSpPr>
        <p:spPr>
          <a:xfrm>
            <a:off x="105029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8" name="Rectangle 117">
            <a:extLst>
              <a:ext uri="{FF2B5EF4-FFF2-40B4-BE49-F238E27FC236}">
                <a16:creationId xmlns:a16="http://schemas.microsoft.com/office/drawing/2014/main" id="{272F5A71-5D29-1E4B-A160-B5439702C6BB}"/>
              </a:ext>
            </a:extLst>
          </p:cNvPr>
          <p:cNvSpPr/>
          <p:nvPr>
            <p:custDataLst>
              <p:tags r:id="rId117"/>
            </p:custDataLst>
          </p:nvPr>
        </p:nvSpPr>
        <p:spPr>
          <a:xfrm>
            <a:off x="105918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9" name="Rectangle 118">
            <a:extLst>
              <a:ext uri="{FF2B5EF4-FFF2-40B4-BE49-F238E27FC236}">
                <a16:creationId xmlns:a16="http://schemas.microsoft.com/office/drawing/2014/main" id="{29073C9C-6842-F14D-8DB7-02B613D6E48A}"/>
              </a:ext>
            </a:extLst>
          </p:cNvPr>
          <p:cNvSpPr/>
          <p:nvPr>
            <p:custDataLst>
              <p:tags r:id="rId118"/>
            </p:custDataLst>
          </p:nvPr>
        </p:nvSpPr>
        <p:spPr>
          <a:xfrm>
            <a:off x="10680700" y="2120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0" name="Rectangle 119">
            <a:extLst>
              <a:ext uri="{FF2B5EF4-FFF2-40B4-BE49-F238E27FC236}">
                <a16:creationId xmlns:a16="http://schemas.microsoft.com/office/drawing/2014/main" id="{C2F9414B-C7EB-E449-AC84-C774ED40B453}"/>
              </a:ext>
            </a:extLst>
          </p:cNvPr>
          <p:cNvSpPr/>
          <p:nvPr>
            <p:custDataLst>
              <p:tags r:id="rId119"/>
            </p:custDataLst>
          </p:nvPr>
        </p:nvSpPr>
        <p:spPr>
          <a:xfrm>
            <a:off x="8991600" y="2209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1" name="Rectangle 120">
            <a:extLst>
              <a:ext uri="{FF2B5EF4-FFF2-40B4-BE49-F238E27FC236}">
                <a16:creationId xmlns:a16="http://schemas.microsoft.com/office/drawing/2014/main" id="{5351D7E7-04B9-A745-BF07-F43D91BDCAF8}"/>
              </a:ext>
            </a:extLst>
          </p:cNvPr>
          <p:cNvSpPr/>
          <p:nvPr>
            <p:custDataLst>
              <p:tags r:id="rId120"/>
            </p:custDataLst>
          </p:nvPr>
        </p:nvSpPr>
        <p:spPr>
          <a:xfrm>
            <a:off x="9258300" y="2209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2" name="Rectangle 121">
            <a:extLst>
              <a:ext uri="{FF2B5EF4-FFF2-40B4-BE49-F238E27FC236}">
                <a16:creationId xmlns:a16="http://schemas.microsoft.com/office/drawing/2014/main" id="{D6FDE4C4-F958-5C47-A616-076527D8AD52}"/>
              </a:ext>
            </a:extLst>
          </p:cNvPr>
          <p:cNvSpPr/>
          <p:nvPr>
            <p:custDataLst>
              <p:tags r:id="rId121"/>
            </p:custDataLst>
          </p:nvPr>
        </p:nvSpPr>
        <p:spPr>
          <a:xfrm>
            <a:off x="9347200" y="2209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3" name="Rectangle 122">
            <a:extLst>
              <a:ext uri="{FF2B5EF4-FFF2-40B4-BE49-F238E27FC236}">
                <a16:creationId xmlns:a16="http://schemas.microsoft.com/office/drawing/2014/main" id="{A0D53E62-B10B-6148-B53A-9623983FB7EE}"/>
              </a:ext>
            </a:extLst>
          </p:cNvPr>
          <p:cNvSpPr/>
          <p:nvPr>
            <p:custDataLst>
              <p:tags r:id="rId122"/>
            </p:custDataLst>
          </p:nvPr>
        </p:nvSpPr>
        <p:spPr>
          <a:xfrm>
            <a:off x="9436100" y="2209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4" name="Rectangle 123">
            <a:extLst>
              <a:ext uri="{FF2B5EF4-FFF2-40B4-BE49-F238E27FC236}">
                <a16:creationId xmlns:a16="http://schemas.microsoft.com/office/drawing/2014/main" id="{A4613BE2-5397-7944-9DA6-3D7F3088F6CC}"/>
              </a:ext>
            </a:extLst>
          </p:cNvPr>
          <p:cNvSpPr/>
          <p:nvPr>
            <p:custDataLst>
              <p:tags r:id="rId123"/>
            </p:custDataLst>
          </p:nvPr>
        </p:nvSpPr>
        <p:spPr>
          <a:xfrm>
            <a:off x="9613900" y="2209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5" name="Rectangle 124">
            <a:extLst>
              <a:ext uri="{FF2B5EF4-FFF2-40B4-BE49-F238E27FC236}">
                <a16:creationId xmlns:a16="http://schemas.microsoft.com/office/drawing/2014/main" id="{0F8BF591-A858-7742-8251-6A0C5E425517}"/>
              </a:ext>
            </a:extLst>
          </p:cNvPr>
          <p:cNvSpPr/>
          <p:nvPr>
            <p:custDataLst>
              <p:tags r:id="rId124"/>
            </p:custDataLst>
          </p:nvPr>
        </p:nvSpPr>
        <p:spPr>
          <a:xfrm>
            <a:off x="9880600" y="2209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6" name="Rectangle 125">
            <a:extLst>
              <a:ext uri="{FF2B5EF4-FFF2-40B4-BE49-F238E27FC236}">
                <a16:creationId xmlns:a16="http://schemas.microsoft.com/office/drawing/2014/main" id="{2E41E0A9-9886-9748-8A0A-5C3582707D37}"/>
              </a:ext>
            </a:extLst>
          </p:cNvPr>
          <p:cNvSpPr/>
          <p:nvPr>
            <p:custDataLst>
              <p:tags r:id="rId125"/>
            </p:custDataLst>
          </p:nvPr>
        </p:nvSpPr>
        <p:spPr>
          <a:xfrm>
            <a:off x="9969500" y="2209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7" name="Rectangle 126">
            <a:extLst>
              <a:ext uri="{FF2B5EF4-FFF2-40B4-BE49-F238E27FC236}">
                <a16:creationId xmlns:a16="http://schemas.microsoft.com/office/drawing/2014/main" id="{56930B69-00EA-764A-AAB9-FB6C8AD1126D}"/>
              </a:ext>
            </a:extLst>
          </p:cNvPr>
          <p:cNvSpPr/>
          <p:nvPr>
            <p:custDataLst>
              <p:tags r:id="rId126"/>
            </p:custDataLst>
          </p:nvPr>
        </p:nvSpPr>
        <p:spPr>
          <a:xfrm>
            <a:off x="8191500" y="2298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8" name="Rectangle 127">
            <a:extLst>
              <a:ext uri="{FF2B5EF4-FFF2-40B4-BE49-F238E27FC236}">
                <a16:creationId xmlns:a16="http://schemas.microsoft.com/office/drawing/2014/main" id="{3DD179B5-9AF4-724D-A044-204CEFD4BEB9}"/>
              </a:ext>
            </a:extLst>
          </p:cNvPr>
          <p:cNvSpPr/>
          <p:nvPr>
            <p:custDataLst>
              <p:tags r:id="rId127"/>
            </p:custDataLst>
          </p:nvPr>
        </p:nvSpPr>
        <p:spPr>
          <a:xfrm>
            <a:off x="8369300" y="2298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9" name="Rectangle 128">
            <a:extLst>
              <a:ext uri="{FF2B5EF4-FFF2-40B4-BE49-F238E27FC236}">
                <a16:creationId xmlns:a16="http://schemas.microsoft.com/office/drawing/2014/main" id="{756BF3F7-8654-3B42-8913-E37CAED0C593}"/>
              </a:ext>
            </a:extLst>
          </p:cNvPr>
          <p:cNvSpPr/>
          <p:nvPr>
            <p:custDataLst>
              <p:tags r:id="rId128"/>
            </p:custDataLst>
          </p:nvPr>
        </p:nvSpPr>
        <p:spPr>
          <a:xfrm>
            <a:off x="8547100" y="2298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0" name="Rectangle 129">
            <a:extLst>
              <a:ext uri="{FF2B5EF4-FFF2-40B4-BE49-F238E27FC236}">
                <a16:creationId xmlns:a16="http://schemas.microsoft.com/office/drawing/2014/main" id="{6D421BE9-FD8B-A34C-A8D1-7ED7E52255F4}"/>
              </a:ext>
            </a:extLst>
          </p:cNvPr>
          <p:cNvSpPr/>
          <p:nvPr>
            <p:custDataLst>
              <p:tags r:id="rId129"/>
            </p:custDataLst>
          </p:nvPr>
        </p:nvSpPr>
        <p:spPr>
          <a:xfrm>
            <a:off x="8724900" y="2298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1" name="Rectangle 130">
            <a:extLst>
              <a:ext uri="{FF2B5EF4-FFF2-40B4-BE49-F238E27FC236}">
                <a16:creationId xmlns:a16="http://schemas.microsoft.com/office/drawing/2014/main" id="{F8ED7C0A-C4F3-5C47-AEA0-2A1BB5A76E18}"/>
              </a:ext>
            </a:extLst>
          </p:cNvPr>
          <p:cNvSpPr/>
          <p:nvPr>
            <p:custDataLst>
              <p:tags r:id="rId130"/>
            </p:custDataLst>
          </p:nvPr>
        </p:nvSpPr>
        <p:spPr>
          <a:xfrm>
            <a:off x="8991600" y="2298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2" name="Rectangle 131">
            <a:extLst>
              <a:ext uri="{FF2B5EF4-FFF2-40B4-BE49-F238E27FC236}">
                <a16:creationId xmlns:a16="http://schemas.microsoft.com/office/drawing/2014/main" id="{70ECC0BA-9F20-D347-8031-A169D03D9E9D}"/>
              </a:ext>
            </a:extLst>
          </p:cNvPr>
          <p:cNvSpPr/>
          <p:nvPr>
            <p:custDataLst>
              <p:tags r:id="rId131"/>
            </p:custDataLst>
          </p:nvPr>
        </p:nvSpPr>
        <p:spPr>
          <a:xfrm>
            <a:off x="9169400" y="2298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3" name="Rectangle 132">
            <a:extLst>
              <a:ext uri="{FF2B5EF4-FFF2-40B4-BE49-F238E27FC236}">
                <a16:creationId xmlns:a16="http://schemas.microsoft.com/office/drawing/2014/main" id="{142BADDD-46F9-A94C-816A-EE6680404986}"/>
              </a:ext>
            </a:extLst>
          </p:cNvPr>
          <p:cNvSpPr/>
          <p:nvPr>
            <p:custDataLst>
              <p:tags r:id="rId132"/>
            </p:custDataLst>
          </p:nvPr>
        </p:nvSpPr>
        <p:spPr>
          <a:xfrm>
            <a:off x="9436100" y="2298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4" name="Rectangle 133">
            <a:extLst>
              <a:ext uri="{FF2B5EF4-FFF2-40B4-BE49-F238E27FC236}">
                <a16:creationId xmlns:a16="http://schemas.microsoft.com/office/drawing/2014/main" id="{C6B5A7FB-55EA-044F-B2DC-1B3512C6EA5D}"/>
              </a:ext>
            </a:extLst>
          </p:cNvPr>
          <p:cNvSpPr/>
          <p:nvPr>
            <p:custDataLst>
              <p:tags r:id="rId133"/>
            </p:custDataLst>
          </p:nvPr>
        </p:nvSpPr>
        <p:spPr>
          <a:xfrm>
            <a:off x="9525000" y="2298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5" name="Rectangle 134">
            <a:extLst>
              <a:ext uri="{FF2B5EF4-FFF2-40B4-BE49-F238E27FC236}">
                <a16:creationId xmlns:a16="http://schemas.microsoft.com/office/drawing/2014/main" id="{6DD17A34-1759-FB4E-A7CA-DF0945A40B1F}"/>
              </a:ext>
            </a:extLst>
          </p:cNvPr>
          <p:cNvSpPr/>
          <p:nvPr>
            <p:custDataLst>
              <p:tags r:id="rId134"/>
            </p:custDataLst>
          </p:nvPr>
        </p:nvSpPr>
        <p:spPr>
          <a:xfrm>
            <a:off x="9791700" y="2298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6" name="Rectangle 135">
            <a:extLst>
              <a:ext uri="{FF2B5EF4-FFF2-40B4-BE49-F238E27FC236}">
                <a16:creationId xmlns:a16="http://schemas.microsoft.com/office/drawing/2014/main" id="{A7C85AF3-EFB5-0F4C-B1A4-03B598328ABF}"/>
              </a:ext>
            </a:extLst>
          </p:cNvPr>
          <p:cNvSpPr/>
          <p:nvPr>
            <p:custDataLst>
              <p:tags r:id="rId135"/>
            </p:custDataLst>
          </p:nvPr>
        </p:nvSpPr>
        <p:spPr>
          <a:xfrm>
            <a:off x="9880600" y="2298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7" name="Rectangle 136">
            <a:extLst>
              <a:ext uri="{FF2B5EF4-FFF2-40B4-BE49-F238E27FC236}">
                <a16:creationId xmlns:a16="http://schemas.microsoft.com/office/drawing/2014/main" id="{1A999916-5012-F549-A566-60166196A85F}"/>
              </a:ext>
            </a:extLst>
          </p:cNvPr>
          <p:cNvSpPr/>
          <p:nvPr>
            <p:custDataLst>
              <p:tags r:id="rId136"/>
            </p:custDataLst>
          </p:nvPr>
        </p:nvSpPr>
        <p:spPr>
          <a:xfrm>
            <a:off x="9969500" y="2298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8" name="Rectangle 137">
            <a:extLst>
              <a:ext uri="{FF2B5EF4-FFF2-40B4-BE49-F238E27FC236}">
                <a16:creationId xmlns:a16="http://schemas.microsoft.com/office/drawing/2014/main" id="{448B1373-0DA7-BA4E-A40B-A79802294456}"/>
              </a:ext>
            </a:extLst>
          </p:cNvPr>
          <p:cNvSpPr/>
          <p:nvPr>
            <p:custDataLst>
              <p:tags r:id="rId137"/>
            </p:custDataLst>
          </p:nvPr>
        </p:nvSpPr>
        <p:spPr>
          <a:xfrm>
            <a:off x="10325100" y="2298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9" name="Rectangle 138">
            <a:extLst>
              <a:ext uri="{FF2B5EF4-FFF2-40B4-BE49-F238E27FC236}">
                <a16:creationId xmlns:a16="http://schemas.microsoft.com/office/drawing/2014/main" id="{7CFC2227-CE0B-7349-A839-98A8377ABB5C}"/>
              </a:ext>
            </a:extLst>
          </p:cNvPr>
          <p:cNvSpPr/>
          <p:nvPr>
            <p:custDataLst>
              <p:tags r:id="rId138"/>
            </p:custDataLst>
          </p:nvPr>
        </p:nvSpPr>
        <p:spPr>
          <a:xfrm>
            <a:off x="10591800" y="2298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0" name="Rectangle 139">
            <a:extLst>
              <a:ext uri="{FF2B5EF4-FFF2-40B4-BE49-F238E27FC236}">
                <a16:creationId xmlns:a16="http://schemas.microsoft.com/office/drawing/2014/main" id="{D2A804DD-74A8-FC46-A089-33C58DF4093A}"/>
              </a:ext>
            </a:extLst>
          </p:cNvPr>
          <p:cNvSpPr/>
          <p:nvPr>
            <p:custDataLst>
              <p:tags r:id="rId139"/>
            </p:custDataLst>
          </p:nvPr>
        </p:nvSpPr>
        <p:spPr>
          <a:xfrm>
            <a:off x="8191500" y="2387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1" name="Rectangle 140">
            <a:extLst>
              <a:ext uri="{FF2B5EF4-FFF2-40B4-BE49-F238E27FC236}">
                <a16:creationId xmlns:a16="http://schemas.microsoft.com/office/drawing/2014/main" id="{FC7C40DE-3FE0-C54F-A6F5-3850C95F5E7B}"/>
              </a:ext>
            </a:extLst>
          </p:cNvPr>
          <p:cNvSpPr/>
          <p:nvPr>
            <p:custDataLst>
              <p:tags r:id="rId140"/>
            </p:custDataLst>
          </p:nvPr>
        </p:nvSpPr>
        <p:spPr>
          <a:xfrm>
            <a:off x="8280400" y="2387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2" name="Rectangle 141">
            <a:extLst>
              <a:ext uri="{FF2B5EF4-FFF2-40B4-BE49-F238E27FC236}">
                <a16:creationId xmlns:a16="http://schemas.microsoft.com/office/drawing/2014/main" id="{3CCB8537-CF2F-8A4E-9CA3-D26B937A56DD}"/>
              </a:ext>
            </a:extLst>
          </p:cNvPr>
          <p:cNvSpPr/>
          <p:nvPr>
            <p:custDataLst>
              <p:tags r:id="rId141"/>
            </p:custDataLst>
          </p:nvPr>
        </p:nvSpPr>
        <p:spPr>
          <a:xfrm>
            <a:off x="8369300" y="2387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3" name="Rectangle 142">
            <a:extLst>
              <a:ext uri="{FF2B5EF4-FFF2-40B4-BE49-F238E27FC236}">
                <a16:creationId xmlns:a16="http://schemas.microsoft.com/office/drawing/2014/main" id="{9551918F-F5BE-1746-A9BD-17256E451487}"/>
              </a:ext>
            </a:extLst>
          </p:cNvPr>
          <p:cNvSpPr/>
          <p:nvPr>
            <p:custDataLst>
              <p:tags r:id="rId142"/>
            </p:custDataLst>
          </p:nvPr>
        </p:nvSpPr>
        <p:spPr>
          <a:xfrm>
            <a:off x="8636000" y="2387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4" name="Rectangle 143">
            <a:extLst>
              <a:ext uri="{FF2B5EF4-FFF2-40B4-BE49-F238E27FC236}">
                <a16:creationId xmlns:a16="http://schemas.microsoft.com/office/drawing/2014/main" id="{40637C68-9EF0-854C-9377-D9385D11CC16}"/>
              </a:ext>
            </a:extLst>
          </p:cNvPr>
          <p:cNvSpPr/>
          <p:nvPr>
            <p:custDataLst>
              <p:tags r:id="rId143"/>
            </p:custDataLst>
          </p:nvPr>
        </p:nvSpPr>
        <p:spPr>
          <a:xfrm>
            <a:off x="8902700" y="2387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5" name="Rectangle 144">
            <a:extLst>
              <a:ext uri="{FF2B5EF4-FFF2-40B4-BE49-F238E27FC236}">
                <a16:creationId xmlns:a16="http://schemas.microsoft.com/office/drawing/2014/main" id="{3DC9750C-500F-8F4D-B53A-1BD5285E677E}"/>
              </a:ext>
            </a:extLst>
          </p:cNvPr>
          <p:cNvSpPr/>
          <p:nvPr>
            <p:custDataLst>
              <p:tags r:id="rId144"/>
            </p:custDataLst>
          </p:nvPr>
        </p:nvSpPr>
        <p:spPr>
          <a:xfrm>
            <a:off x="8991600" y="2387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6" name="Rectangle 145">
            <a:extLst>
              <a:ext uri="{FF2B5EF4-FFF2-40B4-BE49-F238E27FC236}">
                <a16:creationId xmlns:a16="http://schemas.microsoft.com/office/drawing/2014/main" id="{32DAC403-8B2F-BC41-AB7E-7B012D5AE9E5}"/>
              </a:ext>
            </a:extLst>
          </p:cNvPr>
          <p:cNvSpPr/>
          <p:nvPr>
            <p:custDataLst>
              <p:tags r:id="rId145"/>
            </p:custDataLst>
          </p:nvPr>
        </p:nvSpPr>
        <p:spPr>
          <a:xfrm>
            <a:off x="9080500" y="2387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7" name="Rectangle 146">
            <a:extLst>
              <a:ext uri="{FF2B5EF4-FFF2-40B4-BE49-F238E27FC236}">
                <a16:creationId xmlns:a16="http://schemas.microsoft.com/office/drawing/2014/main" id="{BC825172-AF6B-4B41-8FC4-93AE409A1DEB}"/>
              </a:ext>
            </a:extLst>
          </p:cNvPr>
          <p:cNvSpPr/>
          <p:nvPr>
            <p:custDataLst>
              <p:tags r:id="rId146"/>
            </p:custDataLst>
          </p:nvPr>
        </p:nvSpPr>
        <p:spPr>
          <a:xfrm>
            <a:off x="9258300" y="2387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8" name="Rectangle 147">
            <a:extLst>
              <a:ext uri="{FF2B5EF4-FFF2-40B4-BE49-F238E27FC236}">
                <a16:creationId xmlns:a16="http://schemas.microsoft.com/office/drawing/2014/main" id="{361A2BBF-8B22-9D46-857E-423AD8885153}"/>
              </a:ext>
            </a:extLst>
          </p:cNvPr>
          <p:cNvSpPr/>
          <p:nvPr>
            <p:custDataLst>
              <p:tags r:id="rId147"/>
            </p:custDataLst>
          </p:nvPr>
        </p:nvSpPr>
        <p:spPr>
          <a:xfrm>
            <a:off x="9436100" y="2387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9" name="Rectangle 148">
            <a:extLst>
              <a:ext uri="{FF2B5EF4-FFF2-40B4-BE49-F238E27FC236}">
                <a16:creationId xmlns:a16="http://schemas.microsoft.com/office/drawing/2014/main" id="{691FBA2D-4AF8-3547-AA3D-9596D7073A87}"/>
              </a:ext>
            </a:extLst>
          </p:cNvPr>
          <p:cNvSpPr/>
          <p:nvPr>
            <p:custDataLst>
              <p:tags r:id="rId148"/>
            </p:custDataLst>
          </p:nvPr>
        </p:nvSpPr>
        <p:spPr>
          <a:xfrm>
            <a:off x="9525000" y="2387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0" name="Rectangle 149">
            <a:extLst>
              <a:ext uri="{FF2B5EF4-FFF2-40B4-BE49-F238E27FC236}">
                <a16:creationId xmlns:a16="http://schemas.microsoft.com/office/drawing/2014/main" id="{9462DFBD-48A3-AC4E-8F19-C86EFCB25F6B}"/>
              </a:ext>
            </a:extLst>
          </p:cNvPr>
          <p:cNvSpPr/>
          <p:nvPr>
            <p:custDataLst>
              <p:tags r:id="rId149"/>
            </p:custDataLst>
          </p:nvPr>
        </p:nvSpPr>
        <p:spPr>
          <a:xfrm>
            <a:off x="9702800" y="2387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1" name="Rectangle 150">
            <a:extLst>
              <a:ext uri="{FF2B5EF4-FFF2-40B4-BE49-F238E27FC236}">
                <a16:creationId xmlns:a16="http://schemas.microsoft.com/office/drawing/2014/main" id="{70CB7255-5605-7745-991F-B4B3918E6A24}"/>
              </a:ext>
            </a:extLst>
          </p:cNvPr>
          <p:cNvSpPr/>
          <p:nvPr>
            <p:custDataLst>
              <p:tags r:id="rId150"/>
            </p:custDataLst>
          </p:nvPr>
        </p:nvSpPr>
        <p:spPr>
          <a:xfrm>
            <a:off x="9969500" y="2387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2" name="Rectangle 151">
            <a:extLst>
              <a:ext uri="{FF2B5EF4-FFF2-40B4-BE49-F238E27FC236}">
                <a16:creationId xmlns:a16="http://schemas.microsoft.com/office/drawing/2014/main" id="{7719B21D-4F63-9844-947D-73D4DEE2D036}"/>
              </a:ext>
            </a:extLst>
          </p:cNvPr>
          <p:cNvSpPr/>
          <p:nvPr>
            <p:custDataLst>
              <p:tags r:id="rId151"/>
            </p:custDataLst>
          </p:nvPr>
        </p:nvSpPr>
        <p:spPr>
          <a:xfrm>
            <a:off x="10147300" y="2387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3" name="Rectangle 152">
            <a:extLst>
              <a:ext uri="{FF2B5EF4-FFF2-40B4-BE49-F238E27FC236}">
                <a16:creationId xmlns:a16="http://schemas.microsoft.com/office/drawing/2014/main" id="{2F38ED87-F5E2-A746-9527-539B9989F332}"/>
              </a:ext>
            </a:extLst>
          </p:cNvPr>
          <p:cNvSpPr/>
          <p:nvPr>
            <p:custDataLst>
              <p:tags r:id="rId152"/>
            </p:custDataLst>
          </p:nvPr>
        </p:nvSpPr>
        <p:spPr>
          <a:xfrm>
            <a:off x="10414000" y="2387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4" name="Rectangle 153">
            <a:extLst>
              <a:ext uri="{FF2B5EF4-FFF2-40B4-BE49-F238E27FC236}">
                <a16:creationId xmlns:a16="http://schemas.microsoft.com/office/drawing/2014/main" id="{FDB36813-A212-0444-8F9C-4A866B8F20D8}"/>
              </a:ext>
            </a:extLst>
          </p:cNvPr>
          <p:cNvSpPr/>
          <p:nvPr>
            <p:custDataLst>
              <p:tags r:id="rId153"/>
            </p:custDataLst>
          </p:nvPr>
        </p:nvSpPr>
        <p:spPr>
          <a:xfrm>
            <a:off x="10680700" y="2387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5" name="Rectangle 154">
            <a:extLst>
              <a:ext uri="{FF2B5EF4-FFF2-40B4-BE49-F238E27FC236}">
                <a16:creationId xmlns:a16="http://schemas.microsoft.com/office/drawing/2014/main" id="{8B8475FB-7B4A-EB42-8529-8FA1EAD706DB}"/>
              </a:ext>
            </a:extLst>
          </p:cNvPr>
          <p:cNvSpPr/>
          <p:nvPr>
            <p:custDataLst>
              <p:tags r:id="rId154"/>
            </p:custDataLst>
          </p:nvPr>
        </p:nvSpPr>
        <p:spPr>
          <a:xfrm>
            <a:off x="81915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6" name="Rectangle 155">
            <a:extLst>
              <a:ext uri="{FF2B5EF4-FFF2-40B4-BE49-F238E27FC236}">
                <a16:creationId xmlns:a16="http://schemas.microsoft.com/office/drawing/2014/main" id="{B0217C41-695F-B54A-9534-F028A45DDBC0}"/>
              </a:ext>
            </a:extLst>
          </p:cNvPr>
          <p:cNvSpPr/>
          <p:nvPr>
            <p:custDataLst>
              <p:tags r:id="rId155"/>
            </p:custDataLst>
          </p:nvPr>
        </p:nvSpPr>
        <p:spPr>
          <a:xfrm>
            <a:off x="84582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7" name="Rectangle 156">
            <a:extLst>
              <a:ext uri="{FF2B5EF4-FFF2-40B4-BE49-F238E27FC236}">
                <a16:creationId xmlns:a16="http://schemas.microsoft.com/office/drawing/2014/main" id="{C41DB01F-3AA0-0846-864B-3313291B3BAC}"/>
              </a:ext>
            </a:extLst>
          </p:cNvPr>
          <p:cNvSpPr/>
          <p:nvPr>
            <p:custDataLst>
              <p:tags r:id="rId156"/>
            </p:custDataLst>
          </p:nvPr>
        </p:nvSpPr>
        <p:spPr>
          <a:xfrm>
            <a:off x="86360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8" name="Rectangle 157">
            <a:extLst>
              <a:ext uri="{FF2B5EF4-FFF2-40B4-BE49-F238E27FC236}">
                <a16:creationId xmlns:a16="http://schemas.microsoft.com/office/drawing/2014/main" id="{691495CF-279D-6D4F-A251-C06153398FA1}"/>
              </a:ext>
            </a:extLst>
          </p:cNvPr>
          <p:cNvSpPr/>
          <p:nvPr>
            <p:custDataLst>
              <p:tags r:id="rId157"/>
            </p:custDataLst>
          </p:nvPr>
        </p:nvSpPr>
        <p:spPr>
          <a:xfrm>
            <a:off x="87249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9" name="Rectangle 158">
            <a:extLst>
              <a:ext uri="{FF2B5EF4-FFF2-40B4-BE49-F238E27FC236}">
                <a16:creationId xmlns:a16="http://schemas.microsoft.com/office/drawing/2014/main" id="{E83437D2-1292-FA48-B2F0-63CD4A753227}"/>
              </a:ext>
            </a:extLst>
          </p:cNvPr>
          <p:cNvSpPr/>
          <p:nvPr>
            <p:custDataLst>
              <p:tags r:id="rId158"/>
            </p:custDataLst>
          </p:nvPr>
        </p:nvSpPr>
        <p:spPr>
          <a:xfrm>
            <a:off x="90805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0" name="Rectangle 159">
            <a:extLst>
              <a:ext uri="{FF2B5EF4-FFF2-40B4-BE49-F238E27FC236}">
                <a16:creationId xmlns:a16="http://schemas.microsoft.com/office/drawing/2014/main" id="{67616AD4-CA46-7F4F-8A10-EA297D4F8309}"/>
              </a:ext>
            </a:extLst>
          </p:cNvPr>
          <p:cNvSpPr/>
          <p:nvPr>
            <p:custDataLst>
              <p:tags r:id="rId159"/>
            </p:custDataLst>
          </p:nvPr>
        </p:nvSpPr>
        <p:spPr>
          <a:xfrm>
            <a:off x="91694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1" name="Rectangle 160">
            <a:extLst>
              <a:ext uri="{FF2B5EF4-FFF2-40B4-BE49-F238E27FC236}">
                <a16:creationId xmlns:a16="http://schemas.microsoft.com/office/drawing/2014/main" id="{8CAD795F-6633-A74B-8BA8-0756A7E92D12}"/>
              </a:ext>
            </a:extLst>
          </p:cNvPr>
          <p:cNvSpPr/>
          <p:nvPr>
            <p:custDataLst>
              <p:tags r:id="rId160"/>
            </p:custDataLst>
          </p:nvPr>
        </p:nvSpPr>
        <p:spPr>
          <a:xfrm>
            <a:off x="92583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2" name="Rectangle 161">
            <a:extLst>
              <a:ext uri="{FF2B5EF4-FFF2-40B4-BE49-F238E27FC236}">
                <a16:creationId xmlns:a16="http://schemas.microsoft.com/office/drawing/2014/main" id="{98235F7E-7FB1-684C-9A23-F6D232B42783}"/>
              </a:ext>
            </a:extLst>
          </p:cNvPr>
          <p:cNvSpPr/>
          <p:nvPr>
            <p:custDataLst>
              <p:tags r:id="rId161"/>
            </p:custDataLst>
          </p:nvPr>
        </p:nvSpPr>
        <p:spPr>
          <a:xfrm>
            <a:off x="93472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3" name="Rectangle 162">
            <a:extLst>
              <a:ext uri="{FF2B5EF4-FFF2-40B4-BE49-F238E27FC236}">
                <a16:creationId xmlns:a16="http://schemas.microsoft.com/office/drawing/2014/main" id="{72A61348-5BEB-A946-9CC5-ADB126BE4A1F}"/>
              </a:ext>
            </a:extLst>
          </p:cNvPr>
          <p:cNvSpPr/>
          <p:nvPr>
            <p:custDataLst>
              <p:tags r:id="rId162"/>
            </p:custDataLst>
          </p:nvPr>
        </p:nvSpPr>
        <p:spPr>
          <a:xfrm>
            <a:off x="97028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4" name="Rectangle 163">
            <a:extLst>
              <a:ext uri="{FF2B5EF4-FFF2-40B4-BE49-F238E27FC236}">
                <a16:creationId xmlns:a16="http://schemas.microsoft.com/office/drawing/2014/main" id="{36CBCC8A-3ABA-AB46-BE9C-872C44704FC8}"/>
              </a:ext>
            </a:extLst>
          </p:cNvPr>
          <p:cNvSpPr/>
          <p:nvPr>
            <p:custDataLst>
              <p:tags r:id="rId163"/>
            </p:custDataLst>
          </p:nvPr>
        </p:nvSpPr>
        <p:spPr>
          <a:xfrm>
            <a:off x="97917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5" name="Rectangle 164">
            <a:extLst>
              <a:ext uri="{FF2B5EF4-FFF2-40B4-BE49-F238E27FC236}">
                <a16:creationId xmlns:a16="http://schemas.microsoft.com/office/drawing/2014/main" id="{1AD19324-8CAE-C04C-B318-01ECF7839DC5}"/>
              </a:ext>
            </a:extLst>
          </p:cNvPr>
          <p:cNvSpPr/>
          <p:nvPr>
            <p:custDataLst>
              <p:tags r:id="rId164"/>
            </p:custDataLst>
          </p:nvPr>
        </p:nvSpPr>
        <p:spPr>
          <a:xfrm>
            <a:off x="102362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6" name="Rectangle 165">
            <a:extLst>
              <a:ext uri="{FF2B5EF4-FFF2-40B4-BE49-F238E27FC236}">
                <a16:creationId xmlns:a16="http://schemas.microsoft.com/office/drawing/2014/main" id="{C2D3A0CA-55C7-8146-8D2E-73F8E45CB2F8}"/>
              </a:ext>
            </a:extLst>
          </p:cNvPr>
          <p:cNvSpPr/>
          <p:nvPr>
            <p:custDataLst>
              <p:tags r:id="rId165"/>
            </p:custDataLst>
          </p:nvPr>
        </p:nvSpPr>
        <p:spPr>
          <a:xfrm>
            <a:off x="105029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7" name="Rectangle 166">
            <a:extLst>
              <a:ext uri="{FF2B5EF4-FFF2-40B4-BE49-F238E27FC236}">
                <a16:creationId xmlns:a16="http://schemas.microsoft.com/office/drawing/2014/main" id="{80A03447-46EB-8643-9023-059FA5595684}"/>
              </a:ext>
            </a:extLst>
          </p:cNvPr>
          <p:cNvSpPr/>
          <p:nvPr>
            <p:custDataLst>
              <p:tags r:id="rId166"/>
            </p:custDataLst>
          </p:nvPr>
        </p:nvSpPr>
        <p:spPr>
          <a:xfrm>
            <a:off x="105918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8" name="Rectangle 167">
            <a:extLst>
              <a:ext uri="{FF2B5EF4-FFF2-40B4-BE49-F238E27FC236}">
                <a16:creationId xmlns:a16="http://schemas.microsoft.com/office/drawing/2014/main" id="{DE1F3F46-121E-F945-A728-558D4473BB70}"/>
              </a:ext>
            </a:extLst>
          </p:cNvPr>
          <p:cNvSpPr/>
          <p:nvPr>
            <p:custDataLst>
              <p:tags r:id="rId167"/>
            </p:custDataLst>
          </p:nvPr>
        </p:nvSpPr>
        <p:spPr>
          <a:xfrm>
            <a:off x="10680700" y="2476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9" name="Rectangle 168">
            <a:extLst>
              <a:ext uri="{FF2B5EF4-FFF2-40B4-BE49-F238E27FC236}">
                <a16:creationId xmlns:a16="http://schemas.microsoft.com/office/drawing/2014/main" id="{B32FBA68-0C2A-F347-8220-058994CAC4FC}"/>
              </a:ext>
            </a:extLst>
          </p:cNvPr>
          <p:cNvSpPr/>
          <p:nvPr>
            <p:custDataLst>
              <p:tags r:id="rId168"/>
            </p:custDataLst>
          </p:nvPr>
        </p:nvSpPr>
        <p:spPr>
          <a:xfrm>
            <a:off x="8191500" y="2565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0" name="Rectangle 169">
            <a:extLst>
              <a:ext uri="{FF2B5EF4-FFF2-40B4-BE49-F238E27FC236}">
                <a16:creationId xmlns:a16="http://schemas.microsoft.com/office/drawing/2014/main" id="{2CA3A798-1CC0-FF47-8A5F-96A50A2FDD3D}"/>
              </a:ext>
            </a:extLst>
          </p:cNvPr>
          <p:cNvSpPr/>
          <p:nvPr>
            <p:custDataLst>
              <p:tags r:id="rId169"/>
            </p:custDataLst>
          </p:nvPr>
        </p:nvSpPr>
        <p:spPr>
          <a:xfrm>
            <a:off x="8280400" y="2565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1" name="Rectangle 170">
            <a:extLst>
              <a:ext uri="{FF2B5EF4-FFF2-40B4-BE49-F238E27FC236}">
                <a16:creationId xmlns:a16="http://schemas.microsoft.com/office/drawing/2014/main" id="{34D328A9-21D0-C046-B7A8-382F0381D329}"/>
              </a:ext>
            </a:extLst>
          </p:cNvPr>
          <p:cNvSpPr/>
          <p:nvPr>
            <p:custDataLst>
              <p:tags r:id="rId170"/>
            </p:custDataLst>
          </p:nvPr>
        </p:nvSpPr>
        <p:spPr>
          <a:xfrm>
            <a:off x="8458200" y="2565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2" name="Rectangle 171">
            <a:extLst>
              <a:ext uri="{FF2B5EF4-FFF2-40B4-BE49-F238E27FC236}">
                <a16:creationId xmlns:a16="http://schemas.microsoft.com/office/drawing/2014/main" id="{775AEE4F-BC67-CA49-8135-45E1FD162A96}"/>
              </a:ext>
            </a:extLst>
          </p:cNvPr>
          <p:cNvSpPr/>
          <p:nvPr>
            <p:custDataLst>
              <p:tags r:id="rId171"/>
            </p:custDataLst>
          </p:nvPr>
        </p:nvSpPr>
        <p:spPr>
          <a:xfrm>
            <a:off x="9525000" y="2565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3" name="Rectangle 172">
            <a:extLst>
              <a:ext uri="{FF2B5EF4-FFF2-40B4-BE49-F238E27FC236}">
                <a16:creationId xmlns:a16="http://schemas.microsoft.com/office/drawing/2014/main" id="{4C52B06F-1A37-694E-B13B-87EA290FB613}"/>
              </a:ext>
            </a:extLst>
          </p:cNvPr>
          <p:cNvSpPr/>
          <p:nvPr>
            <p:custDataLst>
              <p:tags r:id="rId172"/>
            </p:custDataLst>
          </p:nvPr>
        </p:nvSpPr>
        <p:spPr>
          <a:xfrm>
            <a:off x="9791700" y="2565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4" name="Rectangle 173">
            <a:extLst>
              <a:ext uri="{FF2B5EF4-FFF2-40B4-BE49-F238E27FC236}">
                <a16:creationId xmlns:a16="http://schemas.microsoft.com/office/drawing/2014/main" id="{48730444-46F5-654A-BB51-794D613E715B}"/>
              </a:ext>
            </a:extLst>
          </p:cNvPr>
          <p:cNvSpPr/>
          <p:nvPr>
            <p:custDataLst>
              <p:tags r:id="rId173"/>
            </p:custDataLst>
          </p:nvPr>
        </p:nvSpPr>
        <p:spPr>
          <a:xfrm>
            <a:off x="9969500" y="2565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5" name="Rectangle 174">
            <a:extLst>
              <a:ext uri="{FF2B5EF4-FFF2-40B4-BE49-F238E27FC236}">
                <a16:creationId xmlns:a16="http://schemas.microsoft.com/office/drawing/2014/main" id="{00AF20B8-5001-2A4C-82F9-951BD7411DEB}"/>
              </a:ext>
            </a:extLst>
          </p:cNvPr>
          <p:cNvSpPr/>
          <p:nvPr>
            <p:custDataLst>
              <p:tags r:id="rId174"/>
            </p:custDataLst>
          </p:nvPr>
        </p:nvSpPr>
        <p:spPr>
          <a:xfrm>
            <a:off x="10058400" y="2565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6" name="Rectangle 175">
            <a:extLst>
              <a:ext uri="{FF2B5EF4-FFF2-40B4-BE49-F238E27FC236}">
                <a16:creationId xmlns:a16="http://schemas.microsoft.com/office/drawing/2014/main" id="{8297608D-9169-3B40-A50A-17F826E91F3E}"/>
              </a:ext>
            </a:extLst>
          </p:cNvPr>
          <p:cNvSpPr/>
          <p:nvPr>
            <p:custDataLst>
              <p:tags r:id="rId175"/>
            </p:custDataLst>
          </p:nvPr>
        </p:nvSpPr>
        <p:spPr>
          <a:xfrm>
            <a:off x="10325100" y="2565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7" name="Rectangle 176">
            <a:extLst>
              <a:ext uri="{FF2B5EF4-FFF2-40B4-BE49-F238E27FC236}">
                <a16:creationId xmlns:a16="http://schemas.microsoft.com/office/drawing/2014/main" id="{5E4C3C12-A5CA-7C4E-A39C-E8017DB26F7C}"/>
              </a:ext>
            </a:extLst>
          </p:cNvPr>
          <p:cNvSpPr/>
          <p:nvPr>
            <p:custDataLst>
              <p:tags r:id="rId176"/>
            </p:custDataLst>
          </p:nvPr>
        </p:nvSpPr>
        <p:spPr>
          <a:xfrm>
            <a:off x="10591800" y="2565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8" name="Rectangle 177">
            <a:extLst>
              <a:ext uri="{FF2B5EF4-FFF2-40B4-BE49-F238E27FC236}">
                <a16:creationId xmlns:a16="http://schemas.microsoft.com/office/drawing/2014/main" id="{20C874FA-08F1-B648-9978-5E68080B6C76}"/>
              </a:ext>
            </a:extLst>
          </p:cNvPr>
          <p:cNvSpPr/>
          <p:nvPr>
            <p:custDataLst>
              <p:tags r:id="rId177"/>
            </p:custDataLst>
          </p:nvPr>
        </p:nvSpPr>
        <p:spPr>
          <a:xfrm>
            <a:off x="81915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9" name="Rectangle 178">
            <a:extLst>
              <a:ext uri="{FF2B5EF4-FFF2-40B4-BE49-F238E27FC236}">
                <a16:creationId xmlns:a16="http://schemas.microsoft.com/office/drawing/2014/main" id="{3E018A35-5AA6-8246-89A7-18306DA12A7E}"/>
              </a:ext>
            </a:extLst>
          </p:cNvPr>
          <p:cNvSpPr/>
          <p:nvPr>
            <p:custDataLst>
              <p:tags r:id="rId178"/>
            </p:custDataLst>
          </p:nvPr>
        </p:nvSpPr>
        <p:spPr>
          <a:xfrm>
            <a:off x="83693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0" name="Rectangle 179">
            <a:extLst>
              <a:ext uri="{FF2B5EF4-FFF2-40B4-BE49-F238E27FC236}">
                <a16:creationId xmlns:a16="http://schemas.microsoft.com/office/drawing/2014/main" id="{DC1E8A2C-491D-C54E-ABC3-224BC689D94A}"/>
              </a:ext>
            </a:extLst>
          </p:cNvPr>
          <p:cNvSpPr/>
          <p:nvPr>
            <p:custDataLst>
              <p:tags r:id="rId179"/>
            </p:custDataLst>
          </p:nvPr>
        </p:nvSpPr>
        <p:spPr>
          <a:xfrm>
            <a:off x="85471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1" name="Rectangle 180">
            <a:extLst>
              <a:ext uri="{FF2B5EF4-FFF2-40B4-BE49-F238E27FC236}">
                <a16:creationId xmlns:a16="http://schemas.microsoft.com/office/drawing/2014/main" id="{60B77D88-610E-4E4E-A9CA-1CE623B0E841}"/>
              </a:ext>
            </a:extLst>
          </p:cNvPr>
          <p:cNvSpPr/>
          <p:nvPr>
            <p:custDataLst>
              <p:tags r:id="rId180"/>
            </p:custDataLst>
          </p:nvPr>
        </p:nvSpPr>
        <p:spPr>
          <a:xfrm>
            <a:off x="87249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2" name="Rectangle 181">
            <a:extLst>
              <a:ext uri="{FF2B5EF4-FFF2-40B4-BE49-F238E27FC236}">
                <a16:creationId xmlns:a16="http://schemas.microsoft.com/office/drawing/2014/main" id="{D425686A-786D-1040-82A5-C5897CA564D2}"/>
              </a:ext>
            </a:extLst>
          </p:cNvPr>
          <p:cNvSpPr/>
          <p:nvPr>
            <p:custDataLst>
              <p:tags r:id="rId181"/>
            </p:custDataLst>
          </p:nvPr>
        </p:nvSpPr>
        <p:spPr>
          <a:xfrm>
            <a:off x="88138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3" name="Rectangle 182">
            <a:extLst>
              <a:ext uri="{FF2B5EF4-FFF2-40B4-BE49-F238E27FC236}">
                <a16:creationId xmlns:a16="http://schemas.microsoft.com/office/drawing/2014/main" id="{513EDBC3-FCD6-8348-AEF8-B52B74402110}"/>
              </a:ext>
            </a:extLst>
          </p:cNvPr>
          <p:cNvSpPr/>
          <p:nvPr>
            <p:custDataLst>
              <p:tags r:id="rId182"/>
            </p:custDataLst>
          </p:nvPr>
        </p:nvSpPr>
        <p:spPr>
          <a:xfrm>
            <a:off x="89916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4" name="Rectangle 183">
            <a:extLst>
              <a:ext uri="{FF2B5EF4-FFF2-40B4-BE49-F238E27FC236}">
                <a16:creationId xmlns:a16="http://schemas.microsoft.com/office/drawing/2014/main" id="{B093E786-A352-0C42-A85F-5C087986120F}"/>
              </a:ext>
            </a:extLst>
          </p:cNvPr>
          <p:cNvSpPr/>
          <p:nvPr>
            <p:custDataLst>
              <p:tags r:id="rId183"/>
            </p:custDataLst>
          </p:nvPr>
        </p:nvSpPr>
        <p:spPr>
          <a:xfrm>
            <a:off x="90805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5" name="Rectangle 184">
            <a:extLst>
              <a:ext uri="{FF2B5EF4-FFF2-40B4-BE49-F238E27FC236}">
                <a16:creationId xmlns:a16="http://schemas.microsoft.com/office/drawing/2014/main" id="{EB6F2D03-FCE3-E54A-AF0F-0A8671F1E1DE}"/>
              </a:ext>
            </a:extLst>
          </p:cNvPr>
          <p:cNvSpPr/>
          <p:nvPr>
            <p:custDataLst>
              <p:tags r:id="rId184"/>
            </p:custDataLst>
          </p:nvPr>
        </p:nvSpPr>
        <p:spPr>
          <a:xfrm>
            <a:off x="91694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6" name="Rectangle 185">
            <a:extLst>
              <a:ext uri="{FF2B5EF4-FFF2-40B4-BE49-F238E27FC236}">
                <a16:creationId xmlns:a16="http://schemas.microsoft.com/office/drawing/2014/main" id="{E33B2E9A-D1A2-5C47-9373-4101D536AC9C}"/>
              </a:ext>
            </a:extLst>
          </p:cNvPr>
          <p:cNvSpPr/>
          <p:nvPr>
            <p:custDataLst>
              <p:tags r:id="rId185"/>
            </p:custDataLst>
          </p:nvPr>
        </p:nvSpPr>
        <p:spPr>
          <a:xfrm>
            <a:off x="92583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7" name="Rectangle 186">
            <a:extLst>
              <a:ext uri="{FF2B5EF4-FFF2-40B4-BE49-F238E27FC236}">
                <a16:creationId xmlns:a16="http://schemas.microsoft.com/office/drawing/2014/main" id="{F292688D-9E3A-6144-95B5-BB080FDC45E8}"/>
              </a:ext>
            </a:extLst>
          </p:cNvPr>
          <p:cNvSpPr/>
          <p:nvPr>
            <p:custDataLst>
              <p:tags r:id="rId186"/>
            </p:custDataLst>
          </p:nvPr>
        </p:nvSpPr>
        <p:spPr>
          <a:xfrm>
            <a:off x="96139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8" name="Rectangle 187">
            <a:extLst>
              <a:ext uri="{FF2B5EF4-FFF2-40B4-BE49-F238E27FC236}">
                <a16:creationId xmlns:a16="http://schemas.microsoft.com/office/drawing/2014/main" id="{BDB26992-1846-A344-870E-6987FB47ED96}"/>
              </a:ext>
            </a:extLst>
          </p:cNvPr>
          <p:cNvSpPr/>
          <p:nvPr>
            <p:custDataLst>
              <p:tags r:id="rId187"/>
            </p:custDataLst>
          </p:nvPr>
        </p:nvSpPr>
        <p:spPr>
          <a:xfrm>
            <a:off x="97028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9" name="Rectangle 188">
            <a:extLst>
              <a:ext uri="{FF2B5EF4-FFF2-40B4-BE49-F238E27FC236}">
                <a16:creationId xmlns:a16="http://schemas.microsoft.com/office/drawing/2014/main" id="{FD79F1CD-DE46-4644-83BF-19DF7C07820E}"/>
              </a:ext>
            </a:extLst>
          </p:cNvPr>
          <p:cNvSpPr/>
          <p:nvPr>
            <p:custDataLst>
              <p:tags r:id="rId188"/>
            </p:custDataLst>
          </p:nvPr>
        </p:nvSpPr>
        <p:spPr>
          <a:xfrm>
            <a:off x="98806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0" name="Rectangle 189">
            <a:extLst>
              <a:ext uri="{FF2B5EF4-FFF2-40B4-BE49-F238E27FC236}">
                <a16:creationId xmlns:a16="http://schemas.microsoft.com/office/drawing/2014/main" id="{20C05481-3CAA-0844-A088-929586F9627A}"/>
              </a:ext>
            </a:extLst>
          </p:cNvPr>
          <p:cNvSpPr/>
          <p:nvPr>
            <p:custDataLst>
              <p:tags r:id="rId189"/>
            </p:custDataLst>
          </p:nvPr>
        </p:nvSpPr>
        <p:spPr>
          <a:xfrm>
            <a:off x="99695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1" name="Rectangle 190">
            <a:extLst>
              <a:ext uri="{FF2B5EF4-FFF2-40B4-BE49-F238E27FC236}">
                <a16:creationId xmlns:a16="http://schemas.microsoft.com/office/drawing/2014/main" id="{BBE948BB-E88D-374E-93EA-2B0644DA4ED0}"/>
              </a:ext>
            </a:extLst>
          </p:cNvPr>
          <p:cNvSpPr/>
          <p:nvPr>
            <p:custDataLst>
              <p:tags r:id="rId190"/>
            </p:custDataLst>
          </p:nvPr>
        </p:nvSpPr>
        <p:spPr>
          <a:xfrm>
            <a:off x="101473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2" name="Rectangle 191">
            <a:extLst>
              <a:ext uri="{FF2B5EF4-FFF2-40B4-BE49-F238E27FC236}">
                <a16:creationId xmlns:a16="http://schemas.microsoft.com/office/drawing/2014/main" id="{6891DBE0-9695-D341-A743-87B75D54C37D}"/>
              </a:ext>
            </a:extLst>
          </p:cNvPr>
          <p:cNvSpPr/>
          <p:nvPr>
            <p:custDataLst>
              <p:tags r:id="rId191"/>
            </p:custDataLst>
          </p:nvPr>
        </p:nvSpPr>
        <p:spPr>
          <a:xfrm>
            <a:off x="104140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3" name="Rectangle 192">
            <a:extLst>
              <a:ext uri="{FF2B5EF4-FFF2-40B4-BE49-F238E27FC236}">
                <a16:creationId xmlns:a16="http://schemas.microsoft.com/office/drawing/2014/main" id="{CA64EC49-539A-3748-97F5-493D11887C35}"/>
              </a:ext>
            </a:extLst>
          </p:cNvPr>
          <p:cNvSpPr/>
          <p:nvPr>
            <p:custDataLst>
              <p:tags r:id="rId192"/>
            </p:custDataLst>
          </p:nvPr>
        </p:nvSpPr>
        <p:spPr>
          <a:xfrm>
            <a:off x="105918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4" name="Rectangle 193">
            <a:extLst>
              <a:ext uri="{FF2B5EF4-FFF2-40B4-BE49-F238E27FC236}">
                <a16:creationId xmlns:a16="http://schemas.microsoft.com/office/drawing/2014/main" id="{B95C37FB-1655-E649-9995-0C43E02F1685}"/>
              </a:ext>
            </a:extLst>
          </p:cNvPr>
          <p:cNvSpPr/>
          <p:nvPr>
            <p:custDataLst>
              <p:tags r:id="rId193"/>
            </p:custDataLst>
          </p:nvPr>
        </p:nvSpPr>
        <p:spPr>
          <a:xfrm>
            <a:off x="10680700" y="2654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5" name="Rectangle 194">
            <a:extLst>
              <a:ext uri="{FF2B5EF4-FFF2-40B4-BE49-F238E27FC236}">
                <a16:creationId xmlns:a16="http://schemas.microsoft.com/office/drawing/2014/main" id="{E5CE85F5-6DBB-404E-A0BC-C741E8F252E1}"/>
              </a:ext>
            </a:extLst>
          </p:cNvPr>
          <p:cNvSpPr/>
          <p:nvPr>
            <p:custDataLst>
              <p:tags r:id="rId194"/>
            </p:custDataLst>
          </p:nvPr>
        </p:nvSpPr>
        <p:spPr>
          <a:xfrm>
            <a:off x="82804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6" name="Rectangle 195">
            <a:extLst>
              <a:ext uri="{FF2B5EF4-FFF2-40B4-BE49-F238E27FC236}">
                <a16:creationId xmlns:a16="http://schemas.microsoft.com/office/drawing/2014/main" id="{576C196E-7ABF-DF4B-9F09-024E801E2A5B}"/>
              </a:ext>
            </a:extLst>
          </p:cNvPr>
          <p:cNvSpPr/>
          <p:nvPr>
            <p:custDataLst>
              <p:tags r:id="rId195"/>
            </p:custDataLst>
          </p:nvPr>
        </p:nvSpPr>
        <p:spPr>
          <a:xfrm>
            <a:off x="83693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7" name="Rectangle 196">
            <a:extLst>
              <a:ext uri="{FF2B5EF4-FFF2-40B4-BE49-F238E27FC236}">
                <a16:creationId xmlns:a16="http://schemas.microsoft.com/office/drawing/2014/main" id="{0DC407E6-7C81-524A-B260-4EE0C64D3280}"/>
              </a:ext>
            </a:extLst>
          </p:cNvPr>
          <p:cNvSpPr/>
          <p:nvPr>
            <p:custDataLst>
              <p:tags r:id="rId196"/>
            </p:custDataLst>
          </p:nvPr>
        </p:nvSpPr>
        <p:spPr>
          <a:xfrm>
            <a:off x="86360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8" name="Rectangle 197">
            <a:extLst>
              <a:ext uri="{FF2B5EF4-FFF2-40B4-BE49-F238E27FC236}">
                <a16:creationId xmlns:a16="http://schemas.microsoft.com/office/drawing/2014/main" id="{EF30D16A-80F6-A545-A445-9D99A37D93C8}"/>
              </a:ext>
            </a:extLst>
          </p:cNvPr>
          <p:cNvSpPr/>
          <p:nvPr>
            <p:custDataLst>
              <p:tags r:id="rId197"/>
            </p:custDataLst>
          </p:nvPr>
        </p:nvSpPr>
        <p:spPr>
          <a:xfrm>
            <a:off x="88138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9" name="Rectangle 198">
            <a:extLst>
              <a:ext uri="{FF2B5EF4-FFF2-40B4-BE49-F238E27FC236}">
                <a16:creationId xmlns:a16="http://schemas.microsoft.com/office/drawing/2014/main" id="{488B974F-28D0-FD48-A927-A743F0E3BB55}"/>
              </a:ext>
            </a:extLst>
          </p:cNvPr>
          <p:cNvSpPr/>
          <p:nvPr>
            <p:custDataLst>
              <p:tags r:id="rId198"/>
            </p:custDataLst>
          </p:nvPr>
        </p:nvSpPr>
        <p:spPr>
          <a:xfrm>
            <a:off x="89027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0" name="Rectangle 199">
            <a:extLst>
              <a:ext uri="{FF2B5EF4-FFF2-40B4-BE49-F238E27FC236}">
                <a16:creationId xmlns:a16="http://schemas.microsoft.com/office/drawing/2014/main" id="{7DE52844-6655-594B-9DE1-787F855EF93E}"/>
              </a:ext>
            </a:extLst>
          </p:cNvPr>
          <p:cNvSpPr/>
          <p:nvPr>
            <p:custDataLst>
              <p:tags r:id="rId199"/>
            </p:custDataLst>
          </p:nvPr>
        </p:nvSpPr>
        <p:spPr>
          <a:xfrm>
            <a:off x="91694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1" name="Rectangle 200">
            <a:extLst>
              <a:ext uri="{FF2B5EF4-FFF2-40B4-BE49-F238E27FC236}">
                <a16:creationId xmlns:a16="http://schemas.microsoft.com/office/drawing/2014/main" id="{D85DEEEF-DF99-C541-A047-C80963E865C1}"/>
              </a:ext>
            </a:extLst>
          </p:cNvPr>
          <p:cNvSpPr/>
          <p:nvPr>
            <p:custDataLst>
              <p:tags r:id="rId200"/>
            </p:custDataLst>
          </p:nvPr>
        </p:nvSpPr>
        <p:spPr>
          <a:xfrm>
            <a:off x="93472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2" name="Rectangle 201">
            <a:extLst>
              <a:ext uri="{FF2B5EF4-FFF2-40B4-BE49-F238E27FC236}">
                <a16:creationId xmlns:a16="http://schemas.microsoft.com/office/drawing/2014/main" id="{49C2DC53-2CC4-4146-B6A7-0B62F5643C4F}"/>
              </a:ext>
            </a:extLst>
          </p:cNvPr>
          <p:cNvSpPr/>
          <p:nvPr>
            <p:custDataLst>
              <p:tags r:id="rId201"/>
            </p:custDataLst>
          </p:nvPr>
        </p:nvSpPr>
        <p:spPr>
          <a:xfrm>
            <a:off x="95250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3" name="Rectangle 202">
            <a:extLst>
              <a:ext uri="{FF2B5EF4-FFF2-40B4-BE49-F238E27FC236}">
                <a16:creationId xmlns:a16="http://schemas.microsoft.com/office/drawing/2014/main" id="{0A7AC2C8-A862-4346-9A1E-4AC8E558B0BF}"/>
              </a:ext>
            </a:extLst>
          </p:cNvPr>
          <p:cNvSpPr/>
          <p:nvPr>
            <p:custDataLst>
              <p:tags r:id="rId202"/>
            </p:custDataLst>
          </p:nvPr>
        </p:nvSpPr>
        <p:spPr>
          <a:xfrm>
            <a:off x="96139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4" name="Rectangle 203">
            <a:extLst>
              <a:ext uri="{FF2B5EF4-FFF2-40B4-BE49-F238E27FC236}">
                <a16:creationId xmlns:a16="http://schemas.microsoft.com/office/drawing/2014/main" id="{E6F2CF1A-71E1-EA43-AA2E-2055EA1BDAD2}"/>
              </a:ext>
            </a:extLst>
          </p:cNvPr>
          <p:cNvSpPr/>
          <p:nvPr>
            <p:custDataLst>
              <p:tags r:id="rId203"/>
            </p:custDataLst>
          </p:nvPr>
        </p:nvSpPr>
        <p:spPr>
          <a:xfrm>
            <a:off x="100584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5" name="Rectangle 204">
            <a:extLst>
              <a:ext uri="{FF2B5EF4-FFF2-40B4-BE49-F238E27FC236}">
                <a16:creationId xmlns:a16="http://schemas.microsoft.com/office/drawing/2014/main" id="{6A951A66-5188-484D-9D38-E83C9BCBB484}"/>
              </a:ext>
            </a:extLst>
          </p:cNvPr>
          <p:cNvSpPr/>
          <p:nvPr>
            <p:custDataLst>
              <p:tags r:id="rId204"/>
            </p:custDataLst>
          </p:nvPr>
        </p:nvSpPr>
        <p:spPr>
          <a:xfrm>
            <a:off x="101473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6" name="Rectangle 205">
            <a:extLst>
              <a:ext uri="{FF2B5EF4-FFF2-40B4-BE49-F238E27FC236}">
                <a16:creationId xmlns:a16="http://schemas.microsoft.com/office/drawing/2014/main" id="{61E924F6-A25A-0147-991F-225851DA3C2C}"/>
              </a:ext>
            </a:extLst>
          </p:cNvPr>
          <p:cNvSpPr/>
          <p:nvPr>
            <p:custDataLst>
              <p:tags r:id="rId205"/>
            </p:custDataLst>
          </p:nvPr>
        </p:nvSpPr>
        <p:spPr>
          <a:xfrm>
            <a:off x="104140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7" name="Rectangle 206">
            <a:extLst>
              <a:ext uri="{FF2B5EF4-FFF2-40B4-BE49-F238E27FC236}">
                <a16:creationId xmlns:a16="http://schemas.microsoft.com/office/drawing/2014/main" id="{D6CF873A-EE81-7E4B-AD91-B47E46CCA4F7}"/>
              </a:ext>
            </a:extLst>
          </p:cNvPr>
          <p:cNvSpPr/>
          <p:nvPr>
            <p:custDataLst>
              <p:tags r:id="rId206"/>
            </p:custDataLst>
          </p:nvPr>
        </p:nvSpPr>
        <p:spPr>
          <a:xfrm>
            <a:off x="10680700" y="2743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8" name="Rectangle 207">
            <a:extLst>
              <a:ext uri="{FF2B5EF4-FFF2-40B4-BE49-F238E27FC236}">
                <a16:creationId xmlns:a16="http://schemas.microsoft.com/office/drawing/2014/main" id="{8BB7E7FD-D005-1244-86DD-8BF463E69C32}"/>
              </a:ext>
            </a:extLst>
          </p:cNvPr>
          <p:cNvSpPr/>
          <p:nvPr>
            <p:custDataLst>
              <p:tags r:id="rId207"/>
            </p:custDataLst>
          </p:nvPr>
        </p:nvSpPr>
        <p:spPr>
          <a:xfrm>
            <a:off x="83693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9" name="Rectangle 208">
            <a:extLst>
              <a:ext uri="{FF2B5EF4-FFF2-40B4-BE49-F238E27FC236}">
                <a16:creationId xmlns:a16="http://schemas.microsoft.com/office/drawing/2014/main" id="{1CD109B7-CE50-4544-9ADD-FE164B3562EE}"/>
              </a:ext>
            </a:extLst>
          </p:cNvPr>
          <p:cNvSpPr/>
          <p:nvPr>
            <p:custDataLst>
              <p:tags r:id="rId208"/>
            </p:custDataLst>
          </p:nvPr>
        </p:nvSpPr>
        <p:spPr>
          <a:xfrm>
            <a:off x="87249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0" name="Rectangle 209">
            <a:extLst>
              <a:ext uri="{FF2B5EF4-FFF2-40B4-BE49-F238E27FC236}">
                <a16:creationId xmlns:a16="http://schemas.microsoft.com/office/drawing/2014/main" id="{68F20053-B448-CE4D-9572-8B032099B1C6}"/>
              </a:ext>
            </a:extLst>
          </p:cNvPr>
          <p:cNvSpPr/>
          <p:nvPr>
            <p:custDataLst>
              <p:tags r:id="rId209"/>
            </p:custDataLst>
          </p:nvPr>
        </p:nvSpPr>
        <p:spPr>
          <a:xfrm>
            <a:off x="88138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1" name="Rectangle 210">
            <a:extLst>
              <a:ext uri="{FF2B5EF4-FFF2-40B4-BE49-F238E27FC236}">
                <a16:creationId xmlns:a16="http://schemas.microsoft.com/office/drawing/2014/main" id="{369336A9-30D7-B042-A833-D1417F9F85F3}"/>
              </a:ext>
            </a:extLst>
          </p:cNvPr>
          <p:cNvSpPr/>
          <p:nvPr>
            <p:custDataLst>
              <p:tags r:id="rId210"/>
            </p:custDataLst>
          </p:nvPr>
        </p:nvSpPr>
        <p:spPr>
          <a:xfrm>
            <a:off x="89027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2" name="Rectangle 211">
            <a:extLst>
              <a:ext uri="{FF2B5EF4-FFF2-40B4-BE49-F238E27FC236}">
                <a16:creationId xmlns:a16="http://schemas.microsoft.com/office/drawing/2014/main" id="{744A7821-2DE1-354F-B9DF-EAEDFADB6787}"/>
              </a:ext>
            </a:extLst>
          </p:cNvPr>
          <p:cNvSpPr/>
          <p:nvPr>
            <p:custDataLst>
              <p:tags r:id="rId211"/>
            </p:custDataLst>
          </p:nvPr>
        </p:nvSpPr>
        <p:spPr>
          <a:xfrm>
            <a:off x="89916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3" name="Rectangle 212">
            <a:extLst>
              <a:ext uri="{FF2B5EF4-FFF2-40B4-BE49-F238E27FC236}">
                <a16:creationId xmlns:a16="http://schemas.microsoft.com/office/drawing/2014/main" id="{414344DF-2D05-874F-86B2-9B01529C8281}"/>
              </a:ext>
            </a:extLst>
          </p:cNvPr>
          <p:cNvSpPr/>
          <p:nvPr>
            <p:custDataLst>
              <p:tags r:id="rId212"/>
            </p:custDataLst>
          </p:nvPr>
        </p:nvSpPr>
        <p:spPr>
          <a:xfrm>
            <a:off x="91694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4" name="Rectangle 213">
            <a:extLst>
              <a:ext uri="{FF2B5EF4-FFF2-40B4-BE49-F238E27FC236}">
                <a16:creationId xmlns:a16="http://schemas.microsoft.com/office/drawing/2014/main" id="{2CF4B8A4-8CA7-2E48-BFDD-16830BB774EB}"/>
              </a:ext>
            </a:extLst>
          </p:cNvPr>
          <p:cNvSpPr/>
          <p:nvPr>
            <p:custDataLst>
              <p:tags r:id="rId213"/>
            </p:custDataLst>
          </p:nvPr>
        </p:nvSpPr>
        <p:spPr>
          <a:xfrm>
            <a:off x="92583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5" name="Rectangle 214">
            <a:extLst>
              <a:ext uri="{FF2B5EF4-FFF2-40B4-BE49-F238E27FC236}">
                <a16:creationId xmlns:a16="http://schemas.microsoft.com/office/drawing/2014/main" id="{1B074CA5-C0D9-6446-B8E0-6FE8AB1AABC1}"/>
              </a:ext>
            </a:extLst>
          </p:cNvPr>
          <p:cNvSpPr/>
          <p:nvPr>
            <p:custDataLst>
              <p:tags r:id="rId214"/>
            </p:custDataLst>
          </p:nvPr>
        </p:nvSpPr>
        <p:spPr>
          <a:xfrm>
            <a:off x="94361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6" name="Rectangle 215">
            <a:extLst>
              <a:ext uri="{FF2B5EF4-FFF2-40B4-BE49-F238E27FC236}">
                <a16:creationId xmlns:a16="http://schemas.microsoft.com/office/drawing/2014/main" id="{BEC10C46-BBE5-114C-A121-51353980C616}"/>
              </a:ext>
            </a:extLst>
          </p:cNvPr>
          <p:cNvSpPr/>
          <p:nvPr>
            <p:custDataLst>
              <p:tags r:id="rId215"/>
            </p:custDataLst>
          </p:nvPr>
        </p:nvSpPr>
        <p:spPr>
          <a:xfrm>
            <a:off x="95250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7" name="Rectangle 216">
            <a:extLst>
              <a:ext uri="{FF2B5EF4-FFF2-40B4-BE49-F238E27FC236}">
                <a16:creationId xmlns:a16="http://schemas.microsoft.com/office/drawing/2014/main" id="{5D05252F-BA12-7F48-A994-ECFEC29427BB}"/>
              </a:ext>
            </a:extLst>
          </p:cNvPr>
          <p:cNvSpPr/>
          <p:nvPr>
            <p:custDataLst>
              <p:tags r:id="rId216"/>
            </p:custDataLst>
          </p:nvPr>
        </p:nvSpPr>
        <p:spPr>
          <a:xfrm>
            <a:off x="96139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8" name="Rectangle 217">
            <a:extLst>
              <a:ext uri="{FF2B5EF4-FFF2-40B4-BE49-F238E27FC236}">
                <a16:creationId xmlns:a16="http://schemas.microsoft.com/office/drawing/2014/main" id="{6BF47A9E-B6CA-FC4C-91B6-468E69E4C579}"/>
              </a:ext>
            </a:extLst>
          </p:cNvPr>
          <p:cNvSpPr/>
          <p:nvPr>
            <p:custDataLst>
              <p:tags r:id="rId217"/>
            </p:custDataLst>
          </p:nvPr>
        </p:nvSpPr>
        <p:spPr>
          <a:xfrm>
            <a:off x="97917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9" name="Rectangle 218">
            <a:extLst>
              <a:ext uri="{FF2B5EF4-FFF2-40B4-BE49-F238E27FC236}">
                <a16:creationId xmlns:a16="http://schemas.microsoft.com/office/drawing/2014/main" id="{A1B996F9-F0D4-2C46-A766-44E851A2EEF4}"/>
              </a:ext>
            </a:extLst>
          </p:cNvPr>
          <p:cNvSpPr/>
          <p:nvPr>
            <p:custDataLst>
              <p:tags r:id="rId218"/>
            </p:custDataLst>
          </p:nvPr>
        </p:nvSpPr>
        <p:spPr>
          <a:xfrm>
            <a:off x="100584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0" name="Rectangle 219">
            <a:extLst>
              <a:ext uri="{FF2B5EF4-FFF2-40B4-BE49-F238E27FC236}">
                <a16:creationId xmlns:a16="http://schemas.microsoft.com/office/drawing/2014/main" id="{F9B69CA2-9B9D-914A-BA96-3AEC4D3F8444}"/>
              </a:ext>
            </a:extLst>
          </p:cNvPr>
          <p:cNvSpPr/>
          <p:nvPr>
            <p:custDataLst>
              <p:tags r:id="rId219"/>
            </p:custDataLst>
          </p:nvPr>
        </p:nvSpPr>
        <p:spPr>
          <a:xfrm>
            <a:off x="104140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1" name="Rectangle 220">
            <a:extLst>
              <a:ext uri="{FF2B5EF4-FFF2-40B4-BE49-F238E27FC236}">
                <a16:creationId xmlns:a16="http://schemas.microsoft.com/office/drawing/2014/main" id="{34FC5042-AABA-0F46-84E2-E7B783BD1BBE}"/>
              </a:ext>
            </a:extLst>
          </p:cNvPr>
          <p:cNvSpPr/>
          <p:nvPr>
            <p:custDataLst>
              <p:tags r:id="rId220"/>
            </p:custDataLst>
          </p:nvPr>
        </p:nvSpPr>
        <p:spPr>
          <a:xfrm>
            <a:off x="105918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2" name="Rectangle 221">
            <a:extLst>
              <a:ext uri="{FF2B5EF4-FFF2-40B4-BE49-F238E27FC236}">
                <a16:creationId xmlns:a16="http://schemas.microsoft.com/office/drawing/2014/main" id="{B538DC08-D54B-5C48-9356-4DEC72AC4C50}"/>
              </a:ext>
            </a:extLst>
          </p:cNvPr>
          <p:cNvSpPr/>
          <p:nvPr>
            <p:custDataLst>
              <p:tags r:id="rId221"/>
            </p:custDataLst>
          </p:nvPr>
        </p:nvSpPr>
        <p:spPr>
          <a:xfrm>
            <a:off x="10680700" y="2832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3" name="Rectangle 222">
            <a:extLst>
              <a:ext uri="{FF2B5EF4-FFF2-40B4-BE49-F238E27FC236}">
                <a16:creationId xmlns:a16="http://schemas.microsoft.com/office/drawing/2014/main" id="{0364E52D-903C-064D-A691-B37B83F8F23F}"/>
              </a:ext>
            </a:extLst>
          </p:cNvPr>
          <p:cNvSpPr/>
          <p:nvPr>
            <p:custDataLst>
              <p:tags r:id="rId222"/>
            </p:custDataLst>
          </p:nvPr>
        </p:nvSpPr>
        <p:spPr>
          <a:xfrm>
            <a:off x="83693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4" name="Rectangle 223">
            <a:extLst>
              <a:ext uri="{FF2B5EF4-FFF2-40B4-BE49-F238E27FC236}">
                <a16:creationId xmlns:a16="http://schemas.microsoft.com/office/drawing/2014/main" id="{934A3E0F-1A88-534D-8419-5DC643826A57}"/>
              </a:ext>
            </a:extLst>
          </p:cNvPr>
          <p:cNvSpPr/>
          <p:nvPr>
            <p:custDataLst>
              <p:tags r:id="rId223"/>
            </p:custDataLst>
          </p:nvPr>
        </p:nvSpPr>
        <p:spPr>
          <a:xfrm>
            <a:off x="85471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5" name="Rectangle 224">
            <a:extLst>
              <a:ext uri="{FF2B5EF4-FFF2-40B4-BE49-F238E27FC236}">
                <a16:creationId xmlns:a16="http://schemas.microsoft.com/office/drawing/2014/main" id="{E3D676C4-86B8-5E45-A29E-675F13DCE2D4}"/>
              </a:ext>
            </a:extLst>
          </p:cNvPr>
          <p:cNvSpPr/>
          <p:nvPr>
            <p:custDataLst>
              <p:tags r:id="rId224"/>
            </p:custDataLst>
          </p:nvPr>
        </p:nvSpPr>
        <p:spPr>
          <a:xfrm>
            <a:off x="86360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6" name="Rectangle 225">
            <a:extLst>
              <a:ext uri="{FF2B5EF4-FFF2-40B4-BE49-F238E27FC236}">
                <a16:creationId xmlns:a16="http://schemas.microsoft.com/office/drawing/2014/main" id="{4DB60BC3-5041-1F41-B7FD-E27FE376633B}"/>
              </a:ext>
            </a:extLst>
          </p:cNvPr>
          <p:cNvSpPr/>
          <p:nvPr>
            <p:custDataLst>
              <p:tags r:id="rId225"/>
            </p:custDataLst>
          </p:nvPr>
        </p:nvSpPr>
        <p:spPr>
          <a:xfrm>
            <a:off x="89916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7" name="Rectangle 226">
            <a:extLst>
              <a:ext uri="{FF2B5EF4-FFF2-40B4-BE49-F238E27FC236}">
                <a16:creationId xmlns:a16="http://schemas.microsoft.com/office/drawing/2014/main" id="{469CCE18-3D97-7049-8993-7B4FDE20532E}"/>
              </a:ext>
            </a:extLst>
          </p:cNvPr>
          <p:cNvSpPr/>
          <p:nvPr>
            <p:custDataLst>
              <p:tags r:id="rId226"/>
            </p:custDataLst>
          </p:nvPr>
        </p:nvSpPr>
        <p:spPr>
          <a:xfrm>
            <a:off x="93472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8" name="Rectangle 227">
            <a:extLst>
              <a:ext uri="{FF2B5EF4-FFF2-40B4-BE49-F238E27FC236}">
                <a16:creationId xmlns:a16="http://schemas.microsoft.com/office/drawing/2014/main" id="{A5D43BF0-3F10-AA4D-A8F3-891CDC66E644}"/>
              </a:ext>
            </a:extLst>
          </p:cNvPr>
          <p:cNvSpPr/>
          <p:nvPr>
            <p:custDataLst>
              <p:tags r:id="rId227"/>
            </p:custDataLst>
          </p:nvPr>
        </p:nvSpPr>
        <p:spPr>
          <a:xfrm>
            <a:off x="94361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9" name="Rectangle 228">
            <a:extLst>
              <a:ext uri="{FF2B5EF4-FFF2-40B4-BE49-F238E27FC236}">
                <a16:creationId xmlns:a16="http://schemas.microsoft.com/office/drawing/2014/main" id="{D3AC1A83-D3FF-1A4E-B6E6-24E235E6FC77}"/>
              </a:ext>
            </a:extLst>
          </p:cNvPr>
          <p:cNvSpPr/>
          <p:nvPr>
            <p:custDataLst>
              <p:tags r:id="rId228"/>
            </p:custDataLst>
          </p:nvPr>
        </p:nvSpPr>
        <p:spPr>
          <a:xfrm>
            <a:off x="96139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0" name="Rectangle 229">
            <a:extLst>
              <a:ext uri="{FF2B5EF4-FFF2-40B4-BE49-F238E27FC236}">
                <a16:creationId xmlns:a16="http://schemas.microsoft.com/office/drawing/2014/main" id="{AE7D5020-19EC-2849-A371-52F8C3E5E6AE}"/>
              </a:ext>
            </a:extLst>
          </p:cNvPr>
          <p:cNvSpPr/>
          <p:nvPr>
            <p:custDataLst>
              <p:tags r:id="rId229"/>
            </p:custDataLst>
          </p:nvPr>
        </p:nvSpPr>
        <p:spPr>
          <a:xfrm>
            <a:off x="97028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1" name="Rectangle 230">
            <a:extLst>
              <a:ext uri="{FF2B5EF4-FFF2-40B4-BE49-F238E27FC236}">
                <a16:creationId xmlns:a16="http://schemas.microsoft.com/office/drawing/2014/main" id="{D0403B32-E2FC-144D-B678-9B93102F96EF}"/>
              </a:ext>
            </a:extLst>
          </p:cNvPr>
          <p:cNvSpPr/>
          <p:nvPr>
            <p:custDataLst>
              <p:tags r:id="rId230"/>
            </p:custDataLst>
          </p:nvPr>
        </p:nvSpPr>
        <p:spPr>
          <a:xfrm>
            <a:off x="100584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2" name="Rectangle 231">
            <a:extLst>
              <a:ext uri="{FF2B5EF4-FFF2-40B4-BE49-F238E27FC236}">
                <a16:creationId xmlns:a16="http://schemas.microsoft.com/office/drawing/2014/main" id="{35B31118-0F1C-6548-A8AB-D330F2D4ADF0}"/>
              </a:ext>
            </a:extLst>
          </p:cNvPr>
          <p:cNvSpPr/>
          <p:nvPr>
            <p:custDataLst>
              <p:tags r:id="rId231"/>
            </p:custDataLst>
          </p:nvPr>
        </p:nvSpPr>
        <p:spPr>
          <a:xfrm>
            <a:off x="101473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3" name="Rectangle 232">
            <a:extLst>
              <a:ext uri="{FF2B5EF4-FFF2-40B4-BE49-F238E27FC236}">
                <a16:creationId xmlns:a16="http://schemas.microsoft.com/office/drawing/2014/main" id="{841B3FA7-5A85-4243-B703-A7F491D53E09}"/>
              </a:ext>
            </a:extLst>
          </p:cNvPr>
          <p:cNvSpPr/>
          <p:nvPr>
            <p:custDataLst>
              <p:tags r:id="rId232"/>
            </p:custDataLst>
          </p:nvPr>
        </p:nvSpPr>
        <p:spPr>
          <a:xfrm>
            <a:off x="104140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4" name="Rectangle 233">
            <a:extLst>
              <a:ext uri="{FF2B5EF4-FFF2-40B4-BE49-F238E27FC236}">
                <a16:creationId xmlns:a16="http://schemas.microsoft.com/office/drawing/2014/main" id="{CE388521-DA61-D04F-AB79-B35FD53FC544}"/>
              </a:ext>
            </a:extLst>
          </p:cNvPr>
          <p:cNvSpPr/>
          <p:nvPr>
            <p:custDataLst>
              <p:tags r:id="rId233"/>
            </p:custDataLst>
          </p:nvPr>
        </p:nvSpPr>
        <p:spPr>
          <a:xfrm>
            <a:off x="10591800" y="2921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5" name="Rectangle 234">
            <a:extLst>
              <a:ext uri="{FF2B5EF4-FFF2-40B4-BE49-F238E27FC236}">
                <a16:creationId xmlns:a16="http://schemas.microsoft.com/office/drawing/2014/main" id="{95E7BE4B-90FC-5C4A-937D-39A0B7521036}"/>
              </a:ext>
            </a:extLst>
          </p:cNvPr>
          <p:cNvSpPr/>
          <p:nvPr>
            <p:custDataLst>
              <p:tags r:id="rId234"/>
            </p:custDataLst>
          </p:nvPr>
        </p:nvSpPr>
        <p:spPr>
          <a:xfrm>
            <a:off x="81915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6" name="Rectangle 235">
            <a:extLst>
              <a:ext uri="{FF2B5EF4-FFF2-40B4-BE49-F238E27FC236}">
                <a16:creationId xmlns:a16="http://schemas.microsoft.com/office/drawing/2014/main" id="{EA3B612E-E8E3-5F49-AF40-B5D08D35BA5F}"/>
              </a:ext>
            </a:extLst>
          </p:cNvPr>
          <p:cNvSpPr/>
          <p:nvPr>
            <p:custDataLst>
              <p:tags r:id="rId235"/>
            </p:custDataLst>
          </p:nvPr>
        </p:nvSpPr>
        <p:spPr>
          <a:xfrm>
            <a:off x="82804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7" name="Rectangle 236">
            <a:extLst>
              <a:ext uri="{FF2B5EF4-FFF2-40B4-BE49-F238E27FC236}">
                <a16:creationId xmlns:a16="http://schemas.microsoft.com/office/drawing/2014/main" id="{65A20E14-32AB-274E-A137-F9F80AB3D8DD}"/>
              </a:ext>
            </a:extLst>
          </p:cNvPr>
          <p:cNvSpPr/>
          <p:nvPr>
            <p:custDataLst>
              <p:tags r:id="rId236"/>
            </p:custDataLst>
          </p:nvPr>
        </p:nvSpPr>
        <p:spPr>
          <a:xfrm>
            <a:off x="83693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8" name="Rectangle 237">
            <a:extLst>
              <a:ext uri="{FF2B5EF4-FFF2-40B4-BE49-F238E27FC236}">
                <a16:creationId xmlns:a16="http://schemas.microsoft.com/office/drawing/2014/main" id="{E47B8A0D-F882-2E4E-8A5F-C766391796B7}"/>
              </a:ext>
            </a:extLst>
          </p:cNvPr>
          <p:cNvSpPr/>
          <p:nvPr>
            <p:custDataLst>
              <p:tags r:id="rId237"/>
            </p:custDataLst>
          </p:nvPr>
        </p:nvSpPr>
        <p:spPr>
          <a:xfrm>
            <a:off x="86360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9" name="Rectangle 238">
            <a:extLst>
              <a:ext uri="{FF2B5EF4-FFF2-40B4-BE49-F238E27FC236}">
                <a16:creationId xmlns:a16="http://schemas.microsoft.com/office/drawing/2014/main" id="{92DF85C7-DC61-5E40-AFC1-70BF6101FDEA}"/>
              </a:ext>
            </a:extLst>
          </p:cNvPr>
          <p:cNvSpPr/>
          <p:nvPr>
            <p:custDataLst>
              <p:tags r:id="rId238"/>
            </p:custDataLst>
          </p:nvPr>
        </p:nvSpPr>
        <p:spPr>
          <a:xfrm>
            <a:off x="87249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0" name="Rectangle 239">
            <a:extLst>
              <a:ext uri="{FF2B5EF4-FFF2-40B4-BE49-F238E27FC236}">
                <a16:creationId xmlns:a16="http://schemas.microsoft.com/office/drawing/2014/main" id="{0E91187C-46A4-BF4C-9FBB-035DDDD717D1}"/>
              </a:ext>
            </a:extLst>
          </p:cNvPr>
          <p:cNvSpPr/>
          <p:nvPr>
            <p:custDataLst>
              <p:tags r:id="rId239"/>
            </p:custDataLst>
          </p:nvPr>
        </p:nvSpPr>
        <p:spPr>
          <a:xfrm>
            <a:off x="88138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1" name="Rectangle 240">
            <a:extLst>
              <a:ext uri="{FF2B5EF4-FFF2-40B4-BE49-F238E27FC236}">
                <a16:creationId xmlns:a16="http://schemas.microsoft.com/office/drawing/2014/main" id="{83840C31-F3E9-D64D-8A51-D7C79C863046}"/>
              </a:ext>
            </a:extLst>
          </p:cNvPr>
          <p:cNvSpPr/>
          <p:nvPr>
            <p:custDataLst>
              <p:tags r:id="rId240"/>
            </p:custDataLst>
          </p:nvPr>
        </p:nvSpPr>
        <p:spPr>
          <a:xfrm>
            <a:off x="89027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2" name="Rectangle 241">
            <a:extLst>
              <a:ext uri="{FF2B5EF4-FFF2-40B4-BE49-F238E27FC236}">
                <a16:creationId xmlns:a16="http://schemas.microsoft.com/office/drawing/2014/main" id="{D08EC218-7143-2E4C-9200-57C459449B36}"/>
              </a:ext>
            </a:extLst>
          </p:cNvPr>
          <p:cNvSpPr/>
          <p:nvPr>
            <p:custDataLst>
              <p:tags r:id="rId241"/>
            </p:custDataLst>
          </p:nvPr>
        </p:nvSpPr>
        <p:spPr>
          <a:xfrm>
            <a:off x="90805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3" name="Rectangle 242">
            <a:extLst>
              <a:ext uri="{FF2B5EF4-FFF2-40B4-BE49-F238E27FC236}">
                <a16:creationId xmlns:a16="http://schemas.microsoft.com/office/drawing/2014/main" id="{3B9C4ADA-F99C-4641-8E21-24D15A14DC74}"/>
              </a:ext>
            </a:extLst>
          </p:cNvPr>
          <p:cNvSpPr/>
          <p:nvPr>
            <p:custDataLst>
              <p:tags r:id="rId242"/>
            </p:custDataLst>
          </p:nvPr>
        </p:nvSpPr>
        <p:spPr>
          <a:xfrm>
            <a:off x="94361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4" name="Rectangle 243">
            <a:extLst>
              <a:ext uri="{FF2B5EF4-FFF2-40B4-BE49-F238E27FC236}">
                <a16:creationId xmlns:a16="http://schemas.microsoft.com/office/drawing/2014/main" id="{10CFD53C-F684-5D4A-AD5F-6DAD84CF8BC2}"/>
              </a:ext>
            </a:extLst>
          </p:cNvPr>
          <p:cNvSpPr/>
          <p:nvPr>
            <p:custDataLst>
              <p:tags r:id="rId243"/>
            </p:custDataLst>
          </p:nvPr>
        </p:nvSpPr>
        <p:spPr>
          <a:xfrm>
            <a:off x="95250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5" name="Rectangle 244">
            <a:extLst>
              <a:ext uri="{FF2B5EF4-FFF2-40B4-BE49-F238E27FC236}">
                <a16:creationId xmlns:a16="http://schemas.microsoft.com/office/drawing/2014/main" id="{964FD6E4-9B93-484D-BEF2-3304537DE112}"/>
              </a:ext>
            </a:extLst>
          </p:cNvPr>
          <p:cNvSpPr/>
          <p:nvPr>
            <p:custDataLst>
              <p:tags r:id="rId244"/>
            </p:custDataLst>
          </p:nvPr>
        </p:nvSpPr>
        <p:spPr>
          <a:xfrm>
            <a:off x="99695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6" name="Rectangle 245">
            <a:extLst>
              <a:ext uri="{FF2B5EF4-FFF2-40B4-BE49-F238E27FC236}">
                <a16:creationId xmlns:a16="http://schemas.microsoft.com/office/drawing/2014/main" id="{2B49B8B1-968E-A345-9909-318E3CFD33C4}"/>
              </a:ext>
            </a:extLst>
          </p:cNvPr>
          <p:cNvSpPr/>
          <p:nvPr>
            <p:custDataLst>
              <p:tags r:id="rId245"/>
            </p:custDataLst>
          </p:nvPr>
        </p:nvSpPr>
        <p:spPr>
          <a:xfrm>
            <a:off x="100584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7" name="Rectangle 246">
            <a:extLst>
              <a:ext uri="{FF2B5EF4-FFF2-40B4-BE49-F238E27FC236}">
                <a16:creationId xmlns:a16="http://schemas.microsoft.com/office/drawing/2014/main" id="{1BDFA014-C5F2-E44C-933D-5D18227A2303}"/>
              </a:ext>
            </a:extLst>
          </p:cNvPr>
          <p:cNvSpPr/>
          <p:nvPr>
            <p:custDataLst>
              <p:tags r:id="rId246"/>
            </p:custDataLst>
          </p:nvPr>
        </p:nvSpPr>
        <p:spPr>
          <a:xfrm>
            <a:off x="101473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8" name="Rectangle 247">
            <a:extLst>
              <a:ext uri="{FF2B5EF4-FFF2-40B4-BE49-F238E27FC236}">
                <a16:creationId xmlns:a16="http://schemas.microsoft.com/office/drawing/2014/main" id="{062C8108-132A-B649-A4E7-A27EC04CDC3B}"/>
              </a:ext>
            </a:extLst>
          </p:cNvPr>
          <p:cNvSpPr/>
          <p:nvPr>
            <p:custDataLst>
              <p:tags r:id="rId247"/>
            </p:custDataLst>
          </p:nvPr>
        </p:nvSpPr>
        <p:spPr>
          <a:xfrm>
            <a:off x="102362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9" name="Rectangle 248">
            <a:extLst>
              <a:ext uri="{FF2B5EF4-FFF2-40B4-BE49-F238E27FC236}">
                <a16:creationId xmlns:a16="http://schemas.microsoft.com/office/drawing/2014/main" id="{0A6B8F36-8A57-564C-81A0-8A3E4805A195}"/>
              </a:ext>
            </a:extLst>
          </p:cNvPr>
          <p:cNvSpPr/>
          <p:nvPr>
            <p:custDataLst>
              <p:tags r:id="rId248"/>
            </p:custDataLst>
          </p:nvPr>
        </p:nvSpPr>
        <p:spPr>
          <a:xfrm>
            <a:off x="104140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0" name="Rectangle 249">
            <a:extLst>
              <a:ext uri="{FF2B5EF4-FFF2-40B4-BE49-F238E27FC236}">
                <a16:creationId xmlns:a16="http://schemas.microsoft.com/office/drawing/2014/main" id="{0F3E8B20-9606-2248-A49E-A6672FD53069}"/>
              </a:ext>
            </a:extLst>
          </p:cNvPr>
          <p:cNvSpPr/>
          <p:nvPr>
            <p:custDataLst>
              <p:tags r:id="rId249"/>
            </p:custDataLst>
          </p:nvPr>
        </p:nvSpPr>
        <p:spPr>
          <a:xfrm>
            <a:off x="105918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1" name="Rectangle 250">
            <a:extLst>
              <a:ext uri="{FF2B5EF4-FFF2-40B4-BE49-F238E27FC236}">
                <a16:creationId xmlns:a16="http://schemas.microsoft.com/office/drawing/2014/main" id="{FA6B7893-D2A7-EF41-B74E-5FF69980D045}"/>
              </a:ext>
            </a:extLst>
          </p:cNvPr>
          <p:cNvSpPr/>
          <p:nvPr>
            <p:custDataLst>
              <p:tags r:id="rId250"/>
            </p:custDataLst>
          </p:nvPr>
        </p:nvSpPr>
        <p:spPr>
          <a:xfrm>
            <a:off x="10680700" y="3009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2" name="Rectangle 251">
            <a:extLst>
              <a:ext uri="{FF2B5EF4-FFF2-40B4-BE49-F238E27FC236}">
                <a16:creationId xmlns:a16="http://schemas.microsoft.com/office/drawing/2014/main" id="{B30040EC-E428-0B48-B386-33851038AC86}"/>
              </a:ext>
            </a:extLst>
          </p:cNvPr>
          <p:cNvSpPr/>
          <p:nvPr>
            <p:custDataLst>
              <p:tags r:id="rId251"/>
            </p:custDataLst>
          </p:nvPr>
        </p:nvSpPr>
        <p:spPr>
          <a:xfrm>
            <a:off x="83693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3" name="Rectangle 252">
            <a:extLst>
              <a:ext uri="{FF2B5EF4-FFF2-40B4-BE49-F238E27FC236}">
                <a16:creationId xmlns:a16="http://schemas.microsoft.com/office/drawing/2014/main" id="{FB6B89E6-DC8E-BE44-BA01-EAFBF0391173}"/>
              </a:ext>
            </a:extLst>
          </p:cNvPr>
          <p:cNvSpPr/>
          <p:nvPr>
            <p:custDataLst>
              <p:tags r:id="rId252"/>
            </p:custDataLst>
          </p:nvPr>
        </p:nvSpPr>
        <p:spPr>
          <a:xfrm>
            <a:off x="86360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4" name="Rectangle 253">
            <a:extLst>
              <a:ext uri="{FF2B5EF4-FFF2-40B4-BE49-F238E27FC236}">
                <a16:creationId xmlns:a16="http://schemas.microsoft.com/office/drawing/2014/main" id="{F1E79161-06FA-3046-8630-B34CD645574D}"/>
              </a:ext>
            </a:extLst>
          </p:cNvPr>
          <p:cNvSpPr/>
          <p:nvPr>
            <p:custDataLst>
              <p:tags r:id="rId253"/>
            </p:custDataLst>
          </p:nvPr>
        </p:nvSpPr>
        <p:spPr>
          <a:xfrm>
            <a:off x="88138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5" name="Rectangle 254">
            <a:extLst>
              <a:ext uri="{FF2B5EF4-FFF2-40B4-BE49-F238E27FC236}">
                <a16:creationId xmlns:a16="http://schemas.microsoft.com/office/drawing/2014/main" id="{48B2DA5E-EC16-344C-A2C0-C49DFB3AE1D5}"/>
              </a:ext>
            </a:extLst>
          </p:cNvPr>
          <p:cNvSpPr/>
          <p:nvPr>
            <p:custDataLst>
              <p:tags r:id="rId254"/>
            </p:custDataLst>
          </p:nvPr>
        </p:nvSpPr>
        <p:spPr>
          <a:xfrm>
            <a:off x="89027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6" name="Rectangle 255">
            <a:extLst>
              <a:ext uri="{FF2B5EF4-FFF2-40B4-BE49-F238E27FC236}">
                <a16:creationId xmlns:a16="http://schemas.microsoft.com/office/drawing/2014/main" id="{E0CC71CD-8314-2640-84F4-86FBD55EFB6E}"/>
              </a:ext>
            </a:extLst>
          </p:cNvPr>
          <p:cNvSpPr/>
          <p:nvPr>
            <p:custDataLst>
              <p:tags r:id="rId255"/>
            </p:custDataLst>
          </p:nvPr>
        </p:nvSpPr>
        <p:spPr>
          <a:xfrm>
            <a:off x="89916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7" name="Rectangle 256">
            <a:extLst>
              <a:ext uri="{FF2B5EF4-FFF2-40B4-BE49-F238E27FC236}">
                <a16:creationId xmlns:a16="http://schemas.microsoft.com/office/drawing/2014/main" id="{0FEB1B1B-BBD7-DD48-A033-1F453FEAD62E}"/>
              </a:ext>
            </a:extLst>
          </p:cNvPr>
          <p:cNvSpPr/>
          <p:nvPr>
            <p:custDataLst>
              <p:tags r:id="rId256"/>
            </p:custDataLst>
          </p:nvPr>
        </p:nvSpPr>
        <p:spPr>
          <a:xfrm>
            <a:off x="90805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8" name="Rectangle 257">
            <a:extLst>
              <a:ext uri="{FF2B5EF4-FFF2-40B4-BE49-F238E27FC236}">
                <a16:creationId xmlns:a16="http://schemas.microsoft.com/office/drawing/2014/main" id="{66658EBB-BE91-DF47-B07F-E74EE45AECF9}"/>
              </a:ext>
            </a:extLst>
          </p:cNvPr>
          <p:cNvSpPr/>
          <p:nvPr>
            <p:custDataLst>
              <p:tags r:id="rId257"/>
            </p:custDataLst>
          </p:nvPr>
        </p:nvSpPr>
        <p:spPr>
          <a:xfrm>
            <a:off x="91694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9" name="Rectangle 258">
            <a:extLst>
              <a:ext uri="{FF2B5EF4-FFF2-40B4-BE49-F238E27FC236}">
                <a16:creationId xmlns:a16="http://schemas.microsoft.com/office/drawing/2014/main" id="{708A4EDF-722A-5746-A638-000733AF09C4}"/>
              </a:ext>
            </a:extLst>
          </p:cNvPr>
          <p:cNvSpPr/>
          <p:nvPr>
            <p:custDataLst>
              <p:tags r:id="rId258"/>
            </p:custDataLst>
          </p:nvPr>
        </p:nvSpPr>
        <p:spPr>
          <a:xfrm>
            <a:off x="94361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0" name="Rectangle 259">
            <a:extLst>
              <a:ext uri="{FF2B5EF4-FFF2-40B4-BE49-F238E27FC236}">
                <a16:creationId xmlns:a16="http://schemas.microsoft.com/office/drawing/2014/main" id="{3E9E9376-0CFE-CE46-9261-03EF7C5172E8}"/>
              </a:ext>
            </a:extLst>
          </p:cNvPr>
          <p:cNvSpPr/>
          <p:nvPr>
            <p:custDataLst>
              <p:tags r:id="rId259"/>
            </p:custDataLst>
          </p:nvPr>
        </p:nvSpPr>
        <p:spPr>
          <a:xfrm>
            <a:off x="95250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1" name="Rectangle 260">
            <a:extLst>
              <a:ext uri="{FF2B5EF4-FFF2-40B4-BE49-F238E27FC236}">
                <a16:creationId xmlns:a16="http://schemas.microsoft.com/office/drawing/2014/main" id="{95BA8F89-84B7-D94B-9492-3AAF6161DD32}"/>
              </a:ext>
            </a:extLst>
          </p:cNvPr>
          <p:cNvSpPr/>
          <p:nvPr>
            <p:custDataLst>
              <p:tags r:id="rId260"/>
            </p:custDataLst>
          </p:nvPr>
        </p:nvSpPr>
        <p:spPr>
          <a:xfrm>
            <a:off x="97028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2" name="Rectangle 261">
            <a:extLst>
              <a:ext uri="{FF2B5EF4-FFF2-40B4-BE49-F238E27FC236}">
                <a16:creationId xmlns:a16="http://schemas.microsoft.com/office/drawing/2014/main" id="{F4474C49-0C79-1E45-9159-8A002A44E94B}"/>
              </a:ext>
            </a:extLst>
          </p:cNvPr>
          <p:cNvSpPr/>
          <p:nvPr>
            <p:custDataLst>
              <p:tags r:id="rId261"/>
            </p:custDataLst>
          </p:nvPr>
        </p:nvSpPr>
        <p:spPr>
          <a:xfrm>
            <a:off x="100584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3" name="Rectangle 262">
            <a:extLst>
              <a:ext uri="{FF2B5EF4-FFF2-40B4-BE49-F238E27FC236}">
                <a16:creationId xmlns:a16="http://schemas.microsoft.com/office/drawing/2014/main" id="{AFC6AF47-9455-2A4A-AB53-4198808ACA6D}"/>
              </a:ext>
            </a:extLst>
          </p:cNvPr>
          <p:cNvSpPr/>
          <p:nvPr>
            <p:custDataLst>
              <p:tags r:id="rId262"/>
            </p:custDataLst>
          </p:nvPr>
        </p:nvSpPr>
        <p:spPr>
          <a:xfrm>
            <a:off x="101473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4" name="Rectangle 263">
            <a:extLst>
              <a:ext uri="{FF2B5EF4-FFF2-40B4-BE49-F238E27FC236}">
                <a16:creationId xmlns:a16="http://schemas.microsoft.com/office/drawing/2014/main" id="{1E698457-62EF-C740-BC94-B9AC799F25E2}"/>
              </a:ext>
            </a:extLst>
          </p:cNvPr>
          <p:cNvSpPr/>
          <p:nvPr>
            <p:custDataLst>
              <p:tags r:id="rId263"/>
            </p:custDataLst>
          </p:nvPr>
        </p:nvSpPr>
        <p:spPr>
          <a:xfrm>
            <a:off x="104140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5" name="Rectangle 264">
            <a:extLst>
              <a:ext uri="{FF2B5EF4-FFF2-40B4-BE49-F238E27FC236}">
                <a16:creationId xmlns:a16="http://schemas.microsoft.com/office/drawing/2014/main" id="{38534C9D-76E3-B040-87CD-A9D26332569A}"/>
              </a:ext>
            </a:extLst>
          </p:cNvPr>
          <p:cNvSpPr/>
          <p:nvPr>
            <p:custDataLst>
              <p:tags r:id="rId264"/>
            </p:custDataLst>
          </p:nvPr>
        </p:nvSpPr>
        <p:spPr>
          <a:xfrm>
            <a:off x="105029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6" name="Rectangle 265">
            <a:extLst>
              <a:ext uri="{FF2B5EF4-FFF2-40B4-BE49-F238E27FC236}">
                <a16:creationId xmlns:a16="http://schemas.microsoft.com/office/drawing/2014/main" id="{5F279192-85DE-6248-9AB8-8E2BD1DBEAC0}"/>
              </a:ext>
            </a:extLst>
          </p:cNvPr>
          <p:cNvSpPr/>
          <p:nvPr>
            <p:custDataLst>
              <p:tags r:id="rId265"/>
            </p:custDataLst>
          </p:nvPr>
        </p:nvSpPr>
        <p:spPr>
          <a:xfrm>
            <a:off x="10680700" y="3098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7" name="Rectangle 266">
            <a:extLst>
              <a:ext uri="{FF2B5EF4-FFF2-40B4-BE49-F238E27FC236}">
                <a16:creationId xmlns:a16="http://schemas.microsoft.com/office/drawing/2014/main" id="{2197E175-3650-1947-9F8A-706E748A1369}"/>
              </a:ext>
            </a:extLst>
          </p:cNvPr>
          <p:cNvSpPr/>
          <p:nvPr>
            <p:custDataLst>
              <p:tags r:id="rId266"/>
            </p:custDataLst>
          </p:nvPr>
        </p:nvSpPr>
        <p:spPr>
          <a:xfrm>
            <a:off x="8191500" y="3187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8" name="Rectangle 267">
            <a:extLst>
              <a:ext uri="{FF2B5EF4-FFF2-40B4-BE49-F238E27FC236}">
                <a16:creationId xmlns:a16="http://schemas.microsoft.com/office/drawing/2014/main" id="{F2FB27FA-918F-D84E-9771-092506AC92C9}"/>
              </a:ext>
            </a:extLst>
          </p:cNvPr>
          <p:cNvSpPr/>
          <p:nvPr>
            <p:custDataLst>
              <p:tags r:id="rId267"/>
            </p:custDataLst>
          </p:nvPr>
        </p:nvSpPr>
        <p:spPr>
          <a:xfrm>
            <a:off x="8369300" y="3187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9" name="Rectangle 268">
            <a:extLst>
              <a:ext uri="{FF2B5EF4-FFF2-40B4-BE49-F238E27FC236}">
                <a16:creationId xmlns:a16="http://schemas.microsoft.com/office/drawing/2014/main" id="{8C9F5277-11C1-D345-B6F0-EC98ACED096F}"/>
              </a:ext>
            </a:extLst>
          </p:cNvPr>
          <p:cNvSpPr/>
          <p:nvPr>
            <p:custDataLst>
              <p:tags r:id="rId268"/>
            </p:custDataLst>
          </p:nvPr>
        </p:nvSpPr>
        <p:spPr>
          <a:xfrm>
            <a:off x="8636000" y="3187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0" name="Rectangle 269">
            <a:extLst>
              <a:ext uri="{FF2B5EF4-FFF2-40B4-BE49-F238E27FC236}">
                <a16:creationId xmlns:a16="http://schemas.microsoft.com/office/drawing/2014/main" id="{904DD608-1542-F446-BCCD-FFB6A1A916DC}"/>
              </a:ext>
            </a:extLst>
          </p:cNvPr>
          <p:cNvSpPr/>
          <p:nvPr>
            <p:custDataLst>
              <p:tags r:id="rId269"/>
            </p:custDataLst>
          </p:nvPr>
        </p:nvSpPr>
        <p:spPr>
          <a:xfrm>
            <a:off x="8724900" y="3187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1" name="Rectangle 270">
            <a:extLst>
              <a:ext uri="{FF2B5EF4-FFF2-40B4-BE49-F238E27FC236}">
                <a16:creationId xmlns:a16="http://schemas.microsoft.com/office/drawing/2014/main" id="{348BA214-6C08-924D-9C95-7BA5D59E99A4}"/>
              </a:ext>
            </a:extLst>
          </p:cNvPr>
          <p:cNvSpPr/>
          <p:nvPr>
            <p:custDataLst>
              <p:tags r:id="rId270"/>
            </p:custDataLst>
          </p:nvPr>
        </p:nvSpPr>
        <p:spPr>
          <a:xfrm>
            <a:off x="8813800" y="3187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2" name="Rectangle 271">
            <a:extLst>
              <a:ext uri="{FF2B5EF4-FFF2-40B4-BE49-F238E27FC236}">
                <a16:creationId xmlns:a16="http://schemas.microsoft.com/office/drawing/2014/main" id="{1029084F-B854-AC41-B41A-32805E84B38B}"/>
              </a:ext>
            </a:extLst>
          </p:cNvPr>
          <p:cNvSpPr/>
          <p:nvPr>
            <p:custDataLst>
              <p:tags r:id="rId271"/>
            </p:custDataLst>
          </p:nvPr>
        </p:nvSpPr>
        <p:spPr>
          <a:xfrm>
            <a:off x="9347200" y="3187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3" name="Rectangle 272">
            <a:extLst>
              <a:ext uri="{FF2B5EF4-FFF2-40B4-BE49-F238E27FC236}">
                <a16:creationId xmlns:a16="http://schemas.microsoft.com/office/drawing/2014/main" id="{21BEE9AB-9608-5346-B07D-D06D2CD85096}"/>
              </a:ext>
            </a:extLst>
          </p:cNvPr>
          <p:cNvSpPr/>
          <p:nvPr>
            <p:custDataLst>
              <p:tags r:id="rId272"/>
            </p:custDataLst>
          </p:nvPr>
        </p:nvSpPr>
        <p:spPr>
          <a:xfrm>
            <a:off x="9791700" y="3187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4" name="Rectangle 273">
            <a:extLst>
              <a:ext uri="{FF2B5EF4-FFF2-40B4-BE49-F238E27FC236}">
                <a16:creationId xmlns:a16="http://schemas.microsoft.com/office/drawing/2014/main" id="{E7C7B006-15D3-FC4F-8F97-917900823975}"/>
              </a:ext>
            </a:extLst>
          </p:cNvPr>
          <p:cNvSpPr/>
          <p:nvPr>
            <p:custDataLst>
              <p:tags r:id="rId273"/>
            </p:custDataLst>
          </p:nvPr>
        </p:nvSpPr>
        <p:spPr>
          <a:xfrm>
            <a:off x="10147300" y="3187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5" name="Rectangle 274">
            <a:extLst>
              <a:ext uri="{FF2B5EF4-FFF2-40B4-BE49-F238E27FC236}">
                <a16:creationId xmlns:a16="http://schemas.microsoft.com/office/drawing/2014/main" id="{DEE4AF46-A542-0A4F-9A6B-5C6E4AE72B5B}"/>
              </a:ext>
            </a:extLst>
          </p:cNvPr>
          <p:cNvSpPr/>
          <p:nvPr>
            <p:custDataLst>
              <p:tags r:id="rId274"/>
            </p:custDataLst>
          </p:nvPr>
        </p:nvSpPr>
        <p:spPr>
          <a:xfrm>
            <a:off x="10236200" y="3187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6" name="Rectangle 275">
            <a:extLst>
              <a:ext uri="{FF2B5EF4-FFF2-40B4-BE49-F238E27FC236}">
                <a16:creationId xmlns:a16="http://schemas.microsoft.com/office/drawing/2014/main" id="{B03D7F5E-F700-CF49-BED2-8C58CFF9628E}"/>
              </a:ext>
            </a:extLst>
          </p:cNvPr>
          <p:cNvSpPr/>
          <p:nvPr>
            <p:custDataLst>
              <p:tags r:id="rId275"/>
            </p:custDataLst>
          </p:nvPr>
        </p:nvSpPr>
        <p:spPr>
          <a:xfrm>
            <a:off x="10325100" y="3187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7" name="Rectangle 276">
            <a:extLst>
              <a:ext uri="{FF2B5EF4-FFF2-40B4-BE49-F238E27FC236}">
                <a16:creationId xmlns:a16="http://schemas.microsoft.com/office/drawing/2014/main" id="{6B8C64CF-5BD6-DC49-BD4A-8E561BFF92E0}"/>
              </a:ext>
            </a:extLst>
          </p:cNvPr>
          <p:cNvSpPr/>
          <p:nvPr>
            <p:custDataLst>
              <p:tags r:id="rId276"/>
            </p:custDataLst>
          </p:nvPr>
        </p:nvSpPr>
        <p:spPr>
          <a:xfrm>
            <a:off x="10591800" y="3187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8" name="Rectangle 277">
            <a:extLst>
              <a:ext uri="{FF2B5EF4-FFF2-40B4-BE49-F238E27FC236}">
                <a16:creationId xmlns:a16="http://schemas.microsoft.com/office/drawing/2014/main" id="{D741CE4F-A572-DE4A-A9D0-6A3FB92B8FD3}"/>
              </a:ext>
            </a:extLst>
          </p:cNvPr>
          <p:cNvSpPr/>
          <p:nvPr>
            <p:custDataLst>
              <p:tags r:id="rId277"/>
            </p:custDataLst>
          </p:nvPr>
        </p:nvSpPr>
        <p:spPr>
          <a:xfrm>
            <a:off x="10680700" y="3187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9" name="Rectangle 278">
            <a:extLst>
              <a:ext uri="{FF2B5EF4-FFF2-40B4-BE49-F238E27FC236}">
                <a16:creationId xmlns:a16="http://schemas.microsoft.com/office/drawing/2014/main" id="{4523D751-9B41-D041-A2A3-AB93D9696CDF}"/>
              </a:ext>
            </a:extLst>
          </p:cNvPr>
          <p:cNvSpPr/>
          <p:nvPr>
            <p:custDataLst>
              <p:tags r:id="rId278"/>
            </p:custDataLst>
          </p:nvPr>
        </p:nvSpPr>
        <p:spPr>
          <a:xfrm>
            <a:off x="8280400" y="3276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0" name="Rectangle 279">
            <a:extLst>
              <a:ext uri="{FF2B5EF4-FFF2-40B4-BE49-F238E27FC236}">
                <a16:creationId xmlns:a16="http://schemas.microsoft.com/office/drawing/2014/main" id="{259776C3-6E5E-AD48-90E2-B51B73CA23B7}"/>
              </a:ext>
            </a:extLst>
          </p:cNvPr>
          <p:cNvSpPr/>
          <p:nvPr>
            <p:custDataLst>
              <p:tags r:id="rId279"/>
            </p:custDataLst>
          </p:nvPr>
        </p:nvSpPr>
        <p:spPr>
          <a:xfrm>
            <a:off x="8369300" y="3276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1" name="Rectangle 280">
            <a:extLst>
              <a:ext uri="{FF2B5EF4-FFF2-40B4-BE49-F238E27FC236}">
                <a16:creationId xmlns:a16="http://schemas.microsoft.com/office/drawing/2014/main" id="{C7636495-06ED-5A4E-B668-C2F7BDC4F91F}"/>
              </a:ext>
            </a:extLst>
          </p:cNvPr>
          <p:cNvSpPr/>
          <p:nvPr>
            <p:custDataLst>
              <p:tags r:id="rId280"/>
            </p:custDataLst>
          </p:nvPr>
        </p:nvSpPr>
        <p:spPr>
          <a:xfrm>
            <a:off x="8547100" y="3276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2" name="Rectangle 281">
            <a:extLst>
              <a:ext uri="{FF2B5EF4-FFF2-40B4-BE49-F238E27FC236}">
                <a16:creationId xmlns:a16="http://schemas.microsoft.com/office/drawing/2014/main" id="{BBD13F15-E8E0-8740-B21E-A07389FBB88B}"/>
              </a:ext>
            </a:extLst>
          </p:cNvPr>
          <p:cNvSpPr/>
          <p:nvPr>
            <p:custDataLst>
              <p:tags r:id="rId281"/>
            </p:custDataLst>
          </p:nvPr>
        </p:nvSpPr>
        <p:spPr>
          <a:xfrm>
            <a:off x="8902700" y="3276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3" name="Rectangle 282">
            <a:extLst>
              <a:ext uri="{FF2B5EF4-FFF2-40B4-BE49-F238E27FC236}">
                <a16:creationId xmlns:a16="http://schemas.microsoft.com/office/drawing/2014/main" id="{F414EED6-B0DB-4D40-B93F-DE5F16095EB7}"/>
              </a:ext>
            </a:extLst>
          </p:cNvPr>
          <p:cNvSpPr/>
          <p:nvPr>
            <p:custDataLst>
              <p:tags r:id="rId282"/>
            </p:custDataLst>
          </p:nvPr>
        </p:nvSpPr>
        <p:spPr>
          <a:xfrm>
            <a:off x="9080500" y="3276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4" name="Rectangle 283">
            <a:extLst>
              <a:ext uri="{FF2B5EF4-FFF2-40B4-BE49-F238E27FC236}">
                <a16:creationId xmlns:a16="http://schemas.microsoft.com/office/drawing/2014/main" id="{6960559A-4CF2-584B-9917-33CAA03B7EA8}"/>
              </a:ext>
            </a:extLst>
          </p:cNvPr>
          <p:cNvSpPr/>
          <p:nvPr>
            <p:custDataLst>
              <p:tags r:id="rId283"/>
            </p:custDataLst>
          </p:nvPr>
        </p:nvSpPr>
        <p:spPr>
          <a:xfrm>
            <a:off x="9169400" y="3276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5" name="Rectangle 284">
            <a:extLst>
              <a:ext uri="{FF2B5EF4-FFF2-40B4-BE49-F238E27FC236}">
                <a16:creationId xmlns:a16="http://schemas.microsoft.com/office/drawing/2014/main" id="{B516BFB2-489E-3942-88BD-796D1FC6DDE4}"/>
              </a:ext>
            </a:extLst>
          </p:cNvPr>
          <p:cNvSpPr/>
          <p:nvPr>
            <p:custDataLst>
              <p:tags r:id="rId284"/>
            </p:custDataLst>
          </p:nvPr>
        </p:nvSpPr>
        <p:spPr>
          <a:xfrm>
            <a:off x="9258300" y="3276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6" name="Rectangle 285">
            <a:extLst>
              <a:ext uri="{FF2B5EF4-FFF2-40B4-BE49-F238E27FC236}">
                <a16:creationId xmlns:a16="http://schemas.microsoft.com/office/drawing/2014/main" id="{6407AF80-C4FE-E042-BC05-3D7620BD661C}"/>
              </a:ext>
            </a:extLst>
          </p:cNvPr>
          <p:cNvSpPr/>
          <p:nvPr>
            <p:custDataLst>
              <p:tags r:id="rId285"/>
            </p:custDataLst>
          </p:nvPr>
        </p:nvSpPr>
        <p:spPr>
          <a:xfrm>
            <a:off x="9525000" y="3276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7" name="Rectangle 286">
            <a:extLst>
              <a:ext uri="{FF2B5EF4-FFF2-40B4-BE49-F238E27FC236}">
                <a16:creationId xmlns:a16="http://schemas.microsoft.com/office/drawing/2014/main" id="{DCB0C296-8A6F-1F4A-BA2C-2E9D509EE91F}"/>
              </a:ext>
            </a:extLst>
          </p:cNvPr>
          <p:cNvSpPr/>
          <p:nvPr>
            <p:custDataLst>
              <p:tags r:id="rId286"/>
            </p:custDataLst>
          </p:nvPr>
        </p:nvSpPr>
        <p:spPr>
          <a:xfrm>
            <a:off x="9791700" y="3276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8" name="Rectangle 287">
            <a:extLst>
              <a:ext uri="{FF2B5EF4-FFF2-40B4-BE49-F238E27FC236}">
                <a16:creationId xmlns:a16="http://schemas.microsoft.com/office/drawing/2014/main" id="{3FE76891-321D-194E-AE92-A1163801A3D0}"/>
              </a:ext>
            </a:extLst>
          </p:cNvPr>
          <p:cNvSpPr/>
          <p:nvPr>
            <p:custDataLst>
              <p:tags r:id="rId287"/>
            </p:custDataLst>
          </p:nvPr>
        </p:nvSpPr>
        <p:spPr>
          <a:xfrm>
            <a:off x="9969500" y="3276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9" name="Rectangle 288">
            <a:extLst>
              <a:ext uri="{FF2B5EF4-FFF2-40B4-BE49-F238E27FC236}">
                <a16:creationId xmlns:a16="http://schemas.microsoft.com/office/drawing/2014/main" id="{89B7C6D3-33C7-7045-B9A5-84800ED8BFF5}"/>
              </a:ext>
            </a:extLst>
          </p:cNvPr>
          <p:cNvSpPr/>
          <p:nvPr>
            <p:custDataLst>
              <p:tags r:id="rId288"/>
            </p:custDataLst>
          </p:nvPr>
        </p:nvSpPr>
        <p:spPr>
          <a:xfrm>
            <a:off x="10414000" y="3276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0" name="Rectangle 289">
            <a:extLst>
              <a:ext uri="{FF2B5EF4-FFF2-40B4-BE49-F238E27FC236}">
                <a16:creationId xmlns:a16="http://schemas.microsoft.com/office/drawing/2014/main" id="{7F8545D3-ECAC-A940-8E85-8421D6900AD2}"/>
              </a:ext>
            </a:extLst>
          </p:cNvPr>
          <p:cNvSpPr/>
          <p:nvPr>
            <p:custDataLst>
              <p:tags r:id="rId289"/>
            </p:custDataLst>
          </p:nvPr>
        </p:nvSpPr>
        <p:spPr>
          <a:xfrm>
            <a:off x="10591800" y="32766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1" name="Rectangle 290">
            <a:extLst>
              <a:ext uri="{FF2B5EF4-FFF2-40B4-BE49-F238E27FC236}">
                <a16:creationId xmlns:a16="http://schemas.microsoft.com/office/drawing/2014/main" id="{EB57848F-F288-0C45-9BCC-AC69C4245A4A}"/>
              </a:ext>
            </a:extLst>
          </p:cNvPr>
          <p:cNvSpPr/>
          <p:nvPr>
            <p:custDataLst>
              <p:tags r:id="rId290"/>
            </p:custDataLst>
          </p:nvPr>
        </p:nvSpPr>
        <p:spPr>
          <a:xfrm>
            <a:off x="81915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2" name="Rectangle 291">
            <a:extLst>
              <a:ext uri="{FF2B5EF4-FFF2-40B4-BE49-F238E27FC236}">
                <a16:creationId xmlns:a16="http://schemas.microsoft.com/office/drawing/2014/main" id="{0EAB79DC-C4B7-F049-937D-38D468C5DAD0}"/>
              </a:ext>
            </a:extLst>
          </p:cNvPr>
          <p:cNvSpPr/>
          <p:nvPr>
            <p:custDataLst>
              <p:tags r:id="rId291"/>
            </p:custDataLst>
          </p:nvPr>
        </p:nvSpPr>
        <p:spPr>
          <a:xfrm>
            <a:off x="83693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3" name="Rectangle 292">
            <a:extLst>
              <a:ext uri="{FF2B5EF4-FFF2-40B4-BE49-F238E27FC236}">
                <a16:creationId xmlns:a16="http://schemas.microsoft.com/office/drawing/2014/main" id="{177BD8ED-2688-044C-B3BA-62FA9C0021B0}"/>
              </a:ext>
            </a:extLst>
          </p:cNvPr>
          <p:cNvSpPr/>
          <p:nvPr>
            <p:custDataLst>
              <p:tags r:id="rId292"/>
            </p:custDataLst>
          </p:nvPr>
        </p:nvSpPr>
        <p:spPr>
          <a:xfrm>
            <a:off x="84582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4" name="Rectangle 293">
            <a:extLst>
              <a:ext uri="{FF2B5EF4-FFF2-40B4-BE49-F238E27FC236}">
                <a16:creationId xmlns:a16="http://schemas.microsoft.com/office/drawing/2014/main" id="{9431DBF4-10E1-3D4F-8C01-55DD830FD85F}"/>
              </a:ext>
            </a:extLst>
          </p:cNvPr>
          <p:cNvSpPr/>
          <p:nvPr>
            <p:custDataLst>
              <p:tags r:id="rId293"/>
            </p:custDataLst>
          </p:nvPr>
        </p:nvSpPr>
        <p:spPr>
          <a:xfrm>
            <a:off x="87249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5" name="Rectangle 294">
            <a:extLst>
              <a:ext uri="{FF2B5EF4-FFF2-40B4-BE49-F238E27FC236}">
                <a16:creationId xmlns:a16="http://schemas.microsoft.com/office/drawing/2014/main" id="{99621F8C-5BEF-3446-A56E-FBC980EE86FD}"/>
              </a:ext>
            </a:extLst>
          </p:cNvPr>
          <p:cNvSpPr/>
          <p:nvPr>
            <p:custDataLst>
              <p:tags r:id="rId294"/>
            </p:custDataLst>
          </p:nvPr>
        </p:nvSpPr>
        <p:spPr>
          <a:xfrm>
            <a:off x="89027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6" name="Rectangle 295">
            <a:extLst>
              <a:ext uri="{FF2B5EF4-FFF2-40B4-BE49-F238E27FC236}">
                <a16:creationId xmlns:a16="http://schemas.microsoft.com/office/drawing/2014/main" id="{6783E8F9-479F-FE4D-9FF2-CBD88B47157F}"/>
              </a:ext>
            </a:extLst>
          </p:cNvPr>
          <p:cNvSpPr/>
          <p:nvPr>
            <p:custDataLst>
              <p:tags r:id="rId295"/>
            </p:custDataLst>
          </p:nvPr>
        </p:nvSpPr>
        <p:spPr>
          <a:xfrm>
            <a:off x="96139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7" name="Rectangle 296">
            <a:extLst>
              <a:ext uri="{FF2B5EF4-FFF2-40B4-BE49-F238E27FC236}">
                <a16:creationId xmlns:a16="http://schemas.microsoft.com/office/drawing/2014/main" id="{F1912B42-5CAE-7A48-A243-EA5492598083}"/>
              </a:ext>
            </a:extLst>
          </p:cNvPr>
          <p:cNvSpPr/>
          <p:nvPr>
            <p:custDataLst>
              <p:tags r:id="rId296"/>
            </p:custDataLst>
          </p:nvPr>
        </p:nvSpPr>
        <p:spPr>
          <a:xfrm>
            <a:off x="97028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8" name="Rectangle 297">
            <a:extLst>
              <a:ext uri="{FF2B5EF4-FFF2-40B4-BE49-F238E27FC236}">
                <a16:creationId xmlns:a16="http://schemas.microsoft.com/office/drawing/2014/main" id="{CB14FF21-6618-2241-9095-900B1FE1696D}"/>
              </a:ext>
            </a:extLst>
          </p:cNvPr>
          <p:cNvSpPr/>
          <p:nvPr>
            <p:custDataLst>
              <p:tags r:id="rId297"/>
            </p:custDataLst>
          </p:nvPr>
        </p:nvSpPr>
        <p:spPr>
          <a:xfrm>
            <a:off x="98806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9" name="Rectangle 298">
            <a:extLst>
              <a:ext uri="{FF2B5EF4-FFF2-40B4-BE49-F238E27FC236}">
                <a16:creationId xmlns:a16="http://schemas.microsoft.com/office/drawing/2014/main" id="{C9F7579F-FF43-D04E-B9AB-DB5922DD065D}"/>
              </a:ext>
            </a:extLst>
          </p:cNvPr>
          <p:cNvSpPr/>
          <p:nvPr>
            <p:custDataLst>
              <p:tags r:id="rId298"/>
            </p:custDataLst>
          </p:nvPr>
        </p:nvSpPr>
        <p:spPr>
          <a:xfrm>
            <a:off x="99695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0" name="Rectangle 299">
            <a:extLst>
              <a:ext uri="{FF2B5EF4-FFF2-40B4-BE49-F238E27FC236}">
                <a16:creationId xmlns:a16="http://schemas.microsoft.com/office/drawing/2014/main" id="{3DCDD4A5-7FAD-0F45-A750-C7DA9E4D0F11}"/>
              </a:ext>
            </a:extLst>
          </p:cNvPr>
          <p:cNvSpPr/>
          <p:nvPr>
            <p:custDataLst>
              <p:tags r:id="rId299"/>
            </p:custDataLst>
          </p:nvPr>
        </p:nvSpPr>
        <p:spPr>
          <a:xfrm>
            <a:off x="100584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1" name="Rectangle 300">
            <a:extLst>
              <a:ext uri="{FF2B5EF4-FFF2-40B4-BE49-F238E27FC236}">
                <a16:creationId xmlns:a16="http://schemas.microsoft.com/office/drawing/2014/main" id="{99ECA70F-0FF9-9342-AB3E-6303A53A46B1}"/>
              </a:ext>
            </a:extLst>
          </p:cNvPr>
          <p:cNvSpPr/>
          <p:nvPr>
            <p:custDataLst>
              <p:tags r:id="rId300"/>
            </p:custDataLst>
          </p:nvPr>
        </p:nvSpPr>
        <p:spPr>
          <a:xfrm>
            <a:off x="101473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2" name="Rectangle 301">
            <a:extLst>
              <a:ext uri="{FF2B5EF4-FFF2-40B4-BE49-F238E27FC236}">
                <a16:creationId xmlns:a16="http://schemas.microsoft.com/office/drawing/2014/main" id="{8457377E-DCA4-A340-94F2-AE3164507CBC}"/>
              </a:ext>
            </a:extLst>
          </p:cNvPr>
          <p:cNvSpPr/>
          <p:nvPr>
            <p:custDataLst>
              <p:tags r:id="rId301"/>
            </p:custDataLst>
          </p:nvPr>
        </p:nvSpPr>
        <p:spPr>
          <a:xfrm>
            <a:off x="102362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3" name="Rectangle 302">
            <a:extLst>
              <a:ext uri="{FF2B5EF4-FFF2-40B4-BE49-F238E27FC236}">
                <a16:creationId xmlns:a16="http://schemas.microsoft.com/office/drawing/2014/main" id="{33360E60-421A-3047-BF7A-8A50B239FACF}"/>
              </a:ext>
            </a:extLst>
          </p:cNvPr>
          <p:cNvSpPr/>
          <p:nvPr>
            <p:custDataLst>
              <p:tags r:id="rId302"/>
            </p:custDataLst>
          </p:nvPr>
        </p:nvSpPr>
        <p:spPr>
          <a:xfrm>
            <a:off x="10325100" y="33655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4" name="Rectangle 303">
            <a:extLst>
              <a:ext uri="{FF2B5EF4-FFF2-40B4-BE49-F238E27FC236}">
                <a16:creationId xmlns:a16="http://schemas.microsoft.com/office/drawing/2014/main" id="{8574F775-EF64-2A46-B01E-9DC5EEC165C3}"/>
              </a:ext>
            </a:extLst>
          </p:cNvPr>
          <p:cNvSpPr/>
          <p:nvPr>
            <p:custDataLst>
              <p:tags r:id="rId303"/>
            </p:custDataLst>
          </p:nvPr>
        </p:nvSpPr>
        <p:spPr>
          <a:xfrm>
            <a:off x="89027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5" name="Rectangle 304">
            <a:extLst>
              <a:ext uri="{FF2B5EF4-FFF2-40B4-BE49-F238E27FC236}">
                <a16:creationId xmlns:a16="http://schemas.microsoft.com/office/drawing/2014/main" id="{12A31C85-6E48-974C-85C8-8B0CB94122A3}"/>
              </a:ext>
            </a:extLst>
          </p:cNvPr>
          <p:cNvSpPr/>
          <p:nvPr>
            <p:custDataLst>
              <p:tags r:id="rId304"/>
            </p:custDataLst>
          </p:nvPr>
        </p:nvSpPr>
        <p:spPr>
          <a:xfrm>
            <a:off x="89916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6" name="Rectangle 305">
            <a:extLst>
              <a:ext uri="{FF2B5EF4-FFF2-40B4-BE49-F238E27FC236}">
                <a16:creationId xmlns:a16="http://schemas.microsoft.com/office/drawing/2014/main" id="{C045FCF1-AD9A-754B-9584-D56A05190B24}"/>
              </a:ext>
            </a:extLst>
          </p:cNvPr>
          <p:cNvSpPr/>
          <p:nvPr>
            <p:custDataLst>
              <p:tags r:id="rId305"/>
            </p:custDataLst>
          </p:nvPr>
        </p:nvSpPr>
        <p:spPr>
          <a:xfrm>
            <a:off x="90805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7" name="Rectangle 306">
            <a:extLst>
              <a:ext uri="{FF2B5EF4-FFF2-40B4-BE49-F238E27FC236}">
                <a16:creationId xmlns:a16="http://schemas.microsoft.com/office/drawing/2014/main" id="{DDCFBA78-8F09-774A-B47B-1768D2F9DCE4}"/>
              </a:ext>
            </a:extLst>
          </p:cNvPr>
          <p:cNvSpPr/>
          <p:nvPr>
            <p:custDataLst>
              <p:tags r:id="rId306"/>
            </p:custDataLst>
          </p:nvPr>
        </p:nvSpPr>
        <p:spPr>
          <a:xfrm>
            <a:off x="91694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8" name="Rectangle 307">
            <a:extLst>
              <a:ext uri="{FF2B5EF4-FFF2-40B4-BE49-F238E27FC236}">
                <a16:creationId xmlns:a16="http://schemas.microsoft.com/office/drawing/2014/main" id="{2D017410-4421-A84B-970A-E02DD1496A3B}"/>
              </a:ext>
            </a:extLst>
          </p:cNvPr>
          <p:cNvSpPr/>
          <p:nvPr>
            <p:custDataLst>
              <p:tags r:id="rId307"/>
            </p:custDataLst>
          </p:nvPr>
        </p:nvSpPr>
        <p:spPr>
          <a:xfrm>
            <a:off x="93472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9" name="Rectangle 308">
            <a:extLst>
              <a:ext uri="{FF2B5EF4-FFF2-40B4-BE49-F238E27FC236}">
                <a16:creationId xmlns:a16="http://schemas.microsoft.com/office/drawing/2014/main" id="{82F5DB42-6AD1-E343-B96A-89615AB45758}"/>
              </a:ext>
            </a:extLst>
          </p:cNvPr>
          <p:cNvSpPr/>
          <p:nvPr>
            <p:custDataLst>
              <p:tags r:id="rId308"/>
            </p:custDataLst>
          </p:nvPr>
        </p:nvSpPr>
        <p:spPr>
          <a:xfrm>
            <a:off x="95250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0" name="Rectangle 309">
            <a:extLst>
              <a:ext uri="{FF2B5EF4-FFF2-40B4-BE49-F238E27FC236}">
                <a16:creationId xmlns:a16="http://schemas.microsoft.com/office/drawing/2014/main" id="{ADEF63E1-B87E-4349-9307-A522A6946704}"/>
              </a:ext>
            </a:extLst>
          </p:cNvPr>
          <p:cNvSpPr/>
          <p:nvPr>
            <p:custDataLst>
              <p:tags r:id="rId309"/>
            </p:custDataLst>
          </p:nvPr>
        </p:nvSpPr>
        <p:spPr>
          <a:xfrm>
            <a:off x="96139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1" name="Rectangle 310">
            <a:extLst>
              <a:ext uri="{FF2B5EF4-FFF2-40B4-BE49-F238E27FC236}">
                <a16:creationId xmlns:a16="http://schemas.microsoft.com/office/drawing/2014/main" id="{E8B3CB12-14E8-1D45-ABA6-0933F25ED5AC}"/>
              </a:ext>
            </a:extLst>
          </p:cNvPr>
          <p:cNvSpPr/>
          <p:nvPr>
            <p:custDataLst>
              <p:tags r:id="rId310"/>
            </p:custDataLst>
          </p:nvPr>
        </p:nvSpPr>
        <p:spPr>
          <a:xfrm>
            <a:off x="97028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2" name="Rectangle 311">
            <a:extLst>
              <a:ext uri="{FF2B5EF4-FFF2-40B4-BE49-F238E27FC236}">
                <a16:creationId xmlns:a16="http://schemas.microsoft.com/office/drawing/2014/main" id="{773C6304-3432-C442-922C-E8440CEC10C5}"/>
              </a:ext>
            </a:extLst>
          </p:cNvPr>
          <p:cNvSpPr/>
          <p:nvPr>
            <p:custDataLst>
              <p:tags r:id="rId311"/>
            </p:custDataLst>
          </p:nvPr>
        </p:nvSpPr>
        <p:spPr>
          <a:xfrm>
            <a:off x="98806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3" name="Rectangle 312">
            <a:extLst>
              <a:ext uri="{FF2B5EF4-FFF2-40B4-BE49-F238E27FC236}">
                <a16:creationId xmlns:a16="http://schemas.microsoft.com/office/drawing/2014/main" id="{F58D7C46-27EA-024E-89FD-46AE9BFFFDF6}"/>
              </a:ext>
            </a:extLst>
          </p:cNvPr>
          <p:cNvSpPr/>
          <p:nvPr>
            <p:custDataLst>
              <p:tags r:id="rId312"/>
            </p:custDataLst>
          </p:nvPr>
        </p:nvSpPr>
        <p:spPr>
          <a:xfrm>
            <a:off x="99695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4" name="Rectangle 313">
            <a:extLst>
              <a:ext uri="{FF2B5EF4-FFF2-40B4-BE49-F238E27FC236}">
                <a16:creationId xmlns:a16="http://schemas.microsoft.com/office/drawing/2014/main" id="{494AA4E4-2A34-CA49-8988-944D3999E2B3}"/>
              </a:ext>
            </a:extLst>
          </p:cNvPr>
          <p:cNvSpPr/>
          <p:nvPr>
            <p:custDataLst>
              <p:tags r:id="rId313"/>
            </p:custDataLst>
          </p:nvPr>
        </p:nvSpPr>
        <p:spPr>
          <a:xfrm>
            <a:off x="103251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5" name="Rectangle 314">
            <a:extLst>
              <a:ext uri="{FF2B5EF4-FFF2-40B4-BE49-F238E27FC236}">
                <a16:creationId xmlns:a16="http://schemas.microsoft.com/office/drawing/2014/main" id="{1C49D6FF-067B-1C47-937D-049ECBF06F5D}"/>
              </a:ext>
            </a:extLst>
          </p:cNvPr>
          <p:cNvSpPr/>
          <p:nvPr>
            <p:custDataLst>
              <p:tags r:id="rId314"/>
            </p:custDataLst>
          </p:nvPr>
        </p:nvSpPr>
        <p:spPr>
          <a:xfrm>
            <a:off x="105029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6" name="Rectangle 315">
            <a:extLst>
              <a:ext uri="{FF2B5EF4-FFF2-40B4-BE49-F238E27FC236}">
                <a16:creationId xmlns:a16="http://schemas.microsoft.com/office/drawing/2014/main" id="{009AD934-3ECA-784B-BC24-05480BE0A096}"/>
              </a:ext>
            </a:extLst>
          </p:cNvPr>
          <p:cNvSpPr/>
          <p:nvPr>
            <p:custDataLst>
              <p:tags r:id="rId315"/>
            </p:custDataLst>
          </p:nvPr>
        </p:nvSpPr>
        <p:spPr>
          <a:xfrm>
            <a:off x="105918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7" name="Rectangle 316">
            <a:extLst>
              <a:ext uri="{FF2B5EF4-FFF2-40B4-BE49-F238E27FC236}">
                <a16:creationId xmlns:a16="http://schemas.microsoft.com/office/drawing/2014/main" id="{A515799E-C122-F94C-9549-227A3EF0BAD0}"/>
              </a:ext>
            </a:extLst>
          </p:cNvPr>
          <p:cNvSpPr/>
          <p:nvPr>
            <p:custDataLst>
              <p:tags r:id="rId316"/>
            </p:custDataLst>
          </p:nvPr>
        </p:nvSpPr>
        <p:spPr>
          <a:xfrm>
            <a:off x="10680700" y="34544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8" name="Rectangle 317">
            <a:extLst>
              <a:ext uri="{FF2B5EF4-FFF2-40B4-BE49-F238E27FC236}">
                <a16:creationId xmlns:a16="http://schemas.microsoft.com/office/drawing/2014/main" id="{FEEBFFFC-BC7E-1947-A206-9650DDB5AB84}"/>
              </a:ext>
            </a:extLst>
          </p:cNvPr>
          <p:cNvSpPr/>
          <p:nvPr>
            <p:custDataLst>
              <p:tags r:id="rId317"/>
            </p:custDataLst>
          </p:nvPr>
        </p:nvSpPr>
        <p:spPr>
          <a:xfrm>
            <a:off x="81915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9" name="Rectangle 318">
            <a:extLst>
              <a:ext uri="{FF2B5EF4-FFF2-40B4-BE49-F238E27FC236}">
                <a16:creationId xmlns:a16="http://schemas.microsoft.com/office/drawing/2014/main" id="{0C0243FC-466D-5A45-86A9-48A6F0BAB4D0}"/>
              </a:ext>
            </a:extLst>
          </p:cNvPr>
          <p:cNvSpPr/>
          <p:nvPr>
            <p:custDataLst>
              <p:tags r:id="rId318"/>
            </p:custDataLst>
          </p:nvPr>
        </p:nvSpPr>
        <p:spPr>
          <a:xfrm>
            <a:off x="82804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0" name="Rectangle 319">
            <a:extLst>
              <a:ext uri="{FF2B5EF4-FFF2-40B4-BE49-F238E27FC236}">
                <a16:creationId xmlns:a16="http://schemas.microsoft.com/office/drawing/2014/main" id="{BBADF5CD-8603-2545-B45B-B9D1C47BB824}"/>
              </a:ext>
            </a:extLst>
          </p:cNvPr>
          <p:cNvSpPr/>
          <p:nvPr>
            <p:custDataLst>
              <p:tags r:id="rId319"/>
            </p:custDataLst>
          </p:nvPr>
        </p:nvSpPr>
        <p:spPr>
          <a:xfrm>
            <a:off x="83693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1" name="Rectangle 320">
            <a:extLst>
              <a:ext uri="{FF2B5EF4-FFF2-40B4-BE49-F238E27FC236}">
                <a16:creationId xmlns:a16="http://schemas.microsoft.com/office/drawing/2014/main" id="{59B81DA6-8ECE-6D4F-9B3F-9FE28975944F}"/>
              </a:ext>
            </a:extLst>
          </p:cNvPr>
          <p:cNvSpPr/>
          <p:nvPr>
            <p:custDataLst>
              <p:tags r:id="rId320"/>
            </p:custDataLst>
          </p:nvPr>
        </p:nvSpPr>
        <p:spPr>
          <a:xfrm>
            <a:off x="84582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2" name="Rectangle 321">
            <a:extLst>
              <a:ext uri="{FF2B5EF4-FFF2-40B4-BE49-F238E27FC236}">
                <a16:creationId xmlns:a16="http://schemas.microsoft.com/office/drawing/2014/main" id="{D113D7F6-B9AF-9047-A05D-15707337D659}"/>
              </a:ext>
            </a:extLst>
          </p:cNvPr>
          <p:cNvSpPr/>
          <p:nvPr>
            <p:custDataLst>
              <p:tags r:id="rId321"/>
            </p:custDataLst>
          </p:nvPr>
        </p:nvSpPr>
        <p:spPr>
          <a:xfrm>
            <a:off x="85471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3" name="Rectangle 322">
            <a:extLst>
              <a:ext uri="{FF2B5EF4-FFF2-40B4-BE49-F238E27FC236}">
                <a16:creationId xmlns:a16="http://schemas.microsoft.com/office/drawing/2014/main" id="{EBB69418-742A-9E46-80DB-5C5DD756D751}"/>
              </a:ext>
            </a:extLst>
          </p:cNvPr>
          <p:cNvSpPr/>
          <p:nvPr>
            <p:custDataLst>
              <p:tags r:id="rId322"/>
            </p:custDataLst>
          </p:nvPr>
        </p:nvSpPr>
        <p:spPr>
          <a:xfrm>
            <a:off x="86360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4" name="Rectangle 323">
            <a:extLst>
              <a:ext uri="{FF2B5EF4-FFF2-40B4-BE49-F238E27FC236}">
                <a16:creationId xmlns:a16="http://schemas.microsoft.com/office/drawing/2014/main" id="{0AB0867A-B83B-7540-8BAB-9148AD5B350B}"/>
              </a:ext>
            </a:extLst>
          </p:cNvPr>
          <p:cNvSpPr/>
          <p:nvPr>
            <p:custDataLst>
              <p:tags r:id="rId323"/>
            </p:custDataLst>
          </p:nvPr>
        </p:nvSpPr>
        <p:spPr>
          <a:xfrm>
            <a:off x="87249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5" name="Rectangle 324">
            <a:extLst>
              <a:ext uri="{FF2B5EF4-FFF2-40B4-BE49-F238E27FC236}">
                <a16:creationId xmlns:a16="http://schemas.microsoft.com/office/drawing/2014/main" id="{6D1AECC9-5857-3343-9235-9AB099742FAA}"/>
              </a:ext>
            </a:extLst>
          </p:cNvPr>
          <p:cNvSpPr/>
          <p:nvPr>
            <p:custDataLst>
              <p:tags r:id="rId324"/>
            </p:custDataLst>
          </p:nvPr>
        </p:nvSpPr>
        <p:spPr>
          <a:xfrm>
            <a:off x="90805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6" name="Rectangle 325">
            <a:extLst>
              <a:ext uri="{FF2B5EF4-FFF2-40B4-BE49-F238E27FC236}">
                <a16:creationId xmlns:a16="http://schemas.microsoft.com/office/drawing/2014/main" id="{011F50A8-69EF-274D-9AB2-F315B794979C}"/>
              </a:ext>
            </a:extLst>
          </p:cNvPr>
          <p:cNvSpPr/>
          <p:nvPr>
            <p:custDataLst>
              <p:tags r:id="rId325"/>
            </p:custDataLst>
          </p:nvPr>
        </p:nvSpPr>
        <p:spPr>
          <a:xfrm>
            <a:off x="92583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7" name="Rectangle 326">
            <a:extLst>
              <a:ext uri="{FF2B5EF4-FFF2-40B4-BE49-F238E27FC236}">
                <a16:creationId xmlns:a16="http://schemas.microsoft.com/office/drawing/2014/main" id="{AB28FBAA-CBAD-EE44-B04E-F3C9FCBAB65F}"/>
              </a:ext>
            </a:extLst>
          </p:cNvPr>
          <p:cNvSpPr/>
          <p:nvPr>
            <p:custDataLst>
              <p:tags r:id="rId326"/>
            </p:custDataLst>
          </p:nvPr>
        </p:nvSpPr>
        <p:spPr>
          <a:xfrm>
            <a:off x="94361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8" name="Rectangle 327">
            <a:extLst>
              <a:ext uri="{FF2B5EF4-FFF2-40B4-BE49-F238E27FC236}">
                <a16:creationId xmlns:a16="http://schemas.microsoft.com/office/drawing/2014/main" id="{B3D709C3-DEB2-7F42-BE48-C0DB7427A6AD}"/>
              </a:ext>
            </a:extLst>
          </p:cNvPr>
          <p:cNvSpPr/>
          <p:nvPr>
            <p:custDataLst>
              <p:tags r:id="rId327"/>
            </p:custDataLst>
          </p:nvPr>
        </p:nvSpPr>
        <p:spPr>
          <a:xfrm>
            <a:off x="95250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9" name="Rectangle 328">
            <a:extLst>
              <a:ext uri="{FF2B5EF4-FFF2-40B4-BE49-F238E27FC236}">
                <a16:creationId xmlns:a16="http://schemas.microsoft.com/office/drawing/2014/main" id="{D2509CAA-652C-B34F-90F2-8F0B7C5FD228}"/>
              </a:ext>
            </a:extLst>
          </p:cNvPr>
          <p:cNvSpPr/>
          <p:nvPr>
            <p:custDataLst>
              <p:tags r:id="rId328"/>
            </p:custDataLst>
          </p:nvPr>
        </p:nvSpPr>
        <p:spPr>
          <a:xfrm>
            <a:off x="96139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0" name="Rectangle 329">
            <a:extLst>
              <a:ext uri="{FF2B5EF4-FFF2-40B4-BE49-F238E27FC236}">
                <a16:creationId xmlns:a16="http://schemas.microsoft.com/office/drawing/2014/main" id="{3D7AADEB-AFDD-3B4C-9A72-8D47BEC9DC5B}"/>
              </a:ext>
            </a:extLst>
          </p:cNvPr>
          <p:cNvSpPr/>
          <p:nvPr>
            <p:custDataLst>
              <p:tags r:id="rId329"/>
            </p:custDataLst>
          </p:nvPr>
        </p:nvSpPr>
        <p:spPr>
          <a:xfrm>
            <a:off x="97917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1" name="Rectangle 330">
            <a:extLst>
              <a:ext uri="{FF2B5EF4-FFF2-40B4-BE49-F238E27FC236}">
                <a16:creationId xmlns:a16="http://schemas.microsoft.com/office/drawing/2014/main" id="{7B28DCDE-8B52-D149-90AE-B76F19CB1963}"/>
              </a:ext>
            </a:extLst>
          </p:cNvPr>
          <p:cNvSpPr/>
          <p:nvPr>
            <p:custDataLst>
              <p:tags r:id="rId330"/>
            </p:custDataLst>
          </p:nvPr>
        </p:nvSpPr>
        <p:spPr>
          <a:xfrm>
            <a:off x="98806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2" name="Rectangle 331">
            <a:extLst>
              <a:ext uri="{FF2B5EF4-FFF2-40B4-BE49-F238E27FC236}">
                <a16:creationId xmlns:a16="http://schemas.microsoft.com/office/drawing/2014/main" id="{4FC4B1AF-C43C-5E42-8346-9EADEE016D6F}"/>
              </a:ext>
            </a:extLst>
          </p:cNvPr>
          <p:cNvSpPr/>
          <p:nvPr>
            <p:custDataLst>
              <p:tags r:id="rId331"/>
            </p:custDataLst>
          </p:nvPr>
        </p:nvSpPr>
        <p:spPr>
          <a:xfrm>
            <a:off x="99695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3" name="Rectangle 332">
            <a:extLst>
              <a:ext uri="{FF2B5EF4-FFF2-40B4-BE49-F238E27FC236}">
                <a16:creationId xmlns:a16="http://schemas.microsoft.com/office/drawing/2014/main" id="{8B1096AF-2EF3-F64F-AE98-52F4894E21E3}"/>
              </a:ext>
            </a:extLst>
          </p:cNvPr>
          <p:cNvSpPr/>
          <p:nvPr>
            <p:custDataLst>
              <p:tags r:id="rId332"/>
            </p:custDataLst>
          </p:nvPr>
        </p:nvSpPr>
        <p:spPr>
          <a:xfrm>
            <a:off x="101473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4" name="Rectangle 333">
            <a:extLst>
              <a:ext uri="{FF2B5EF4-FFF2-40B4-BE49-F238E27FC236}">
                <a16:creationId xmlns:a16="http://schemas.microsoft.com/office/drawing/2014/main" id="{8E896A26-AF5B-F34F-B8E4-4D3F51703B29}"/>
              </a:ext>
            </a:extLst>
          </p:cNvPr>
          <p:cNvSpPr/>
          <p:nvPr>
            <p:custDataLst>
              <p:tags r:id="rId333"/>
            </p:custDataLst>
          </p:nvPr>
        </p:nvSpPr>
        <p:spPr>
          <a:xfrm>
            <a:off x="103251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5" name="Rectangle 334">
            <a:extLst>
              <a:ext uri="{FF2B5EF4-FFF2-40B4-BE49-F238E27FC236}">
                <a16:creationId xmlns:a16="http://schemas.microsoft.com/office/drawing/2014/main" id="{E2E07402-6506-084F-98F5-0392AF9951BD}"/>
              </a:ext>
            </a:extLst>
          </p:cNvPr>
          <p:cNvSpPr/>
          <p:nvPr>
            <p:custDataLst>
              <p:tags r:id="rId334"/>
            </p:custDataLst>
          </p:nvPr>
        </p:nvSpPr>
        <p:spPr>
          <a:xfrm>
            <a:off x="104140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6" name="Rectangle 335">
            <a:extLst>
              <a:ext uri="{FF2B5EF4-FFF2-40B4-BE49-F238E27FC236}">
                <a16:creationId xmlns:a16="http://schemas.microsoft.com/office/drawing/2014/main" id="{2A3BCE07-805E-924D-A746-E1290B5F013B}"/>
              </a:ext>
            </a:extLst>
          </p:cNvPr>
          <p:cNvSpPr/>
          <p:nvPr>
            <p:custDataLst>
              <p:tags r:id="rId335"/>
            </p:custDataLst>
          </p:nvPr>
        </p:nvSpPr>
        <p:spPr>
          <a:xfrm>
            <a:off x="105918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7" name="Rectangle 336">
            <a:extLst>
              <a:ext uri="{FF2B5EF4-FFF2-40B4-BE49-F238E27FC236}">
                <a16:creationId xmlns:a16="http://schemas.microsoft.com/office/drawing/2014/main" id="{C353D195-C364-164B-90A9-D32FD6696EB7}"/>
              </a:ext>
            </a:extLst>
          </p:cNvPr>
          <p:cNvSpPr/>
          <p:nvPr>
            <p:custDataLst>
              <p:tags r:id="rId336"/>
            </p:custDataLst>
          </p:nvPr>
        </p:nvSpPr>
        <p:spPr>
          <a:xfrm>
            <a:off x="10680700" y="35433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8" name="Rectangle 337">
            <a:extLst>
              <a:ext uri="{FF2B5EF4-FFF2-40B4-BE49-F238E27FC236}">
                <a16:creationId xmlns:a16="http://schemas.microsoft.com/office/drawing/2014/main" id="{C0832311-E1F9-A84D-8951-1EAC3E5F2E77}"/>
              </a:ext>
            </a:extLst>
          </p:cNvPr>
          <p:cNvSpPr/>
          <p:nvPr>
            <p:custDataLst>
              <p:tags r:id="rId337"/>
            </p:custDataLst>
          </p:nvPr>
        </p:nvSpPr>
        <p:spPr>
          <a:xfrm>
            <a:off x="81915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9" name="Rectangle 338">
            <a:extLst>
              <a:ext uri="{FF2B5EF4-FFF2-40B4-BE49-F238E27FC236}">
                <a16:creationId xmlns:a16="http://schemas.microsoft.com/office/drawing/2014/main" id="{2650A7E7-F41E-0146-AFA9-EC60210FADFA}"/>
              </a:ext>
            </a:extLst>
          </p:cNvPr>
          <p:cNvSpPr/>
          <p:nvPr>
            <p:custDataLst>
              <p:tags r:id="rId338"/>
            </p:custDataLst>
          </p:nvPr>
        </p:nvSpPr>
        <p:spPr>
          <a:xfrm>
            <a:off x="87249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0" name="Rectangle 339">
            <a:extLst>
              <a:ext uri="{FF2B5EF4-FFF2-40B4-BE49-F238E27FC236}">
                <a16:creationId xmlns:a16="http://schemas.microsoft.com/office/drawing/2014/main" id="{06E396BE-515A-E54E-9EFA-48B658BDC4E7}"/>
              </a:ext>
            </a:extLst>
          </p:cNvPr>
          <p:cNvSpPr/>
          <p:nvPr>
            <p:custDataLst>
              <p:tags r:id="rId339"/>
            </p:custDataLst>
          </p:nvPr>
        </p:nvSpPr>
        <p:spPr>
          <a:xfrm>
            <a:off x="89916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1" name="Rectangle 340">
            <a:extLst>
              <a:ext uri="{FF2B5EF4-FFF2-40B4-BE49-F238E27FC236}">
                <a16:creationId xmlns:a16="http://schemas.microsoft.com/office/drawing/2014/main" id="{7FF13517-1C76-E341-B4B0-CB633B27F963}"/>
              </a:ext>
            </a:extLst>
          </p:cNvPr>
          <p:cNvSpPr/>
          <p:nvPr>
            <p:custDataLst>
              <p:tags r:id="rId340"/>
            </p:custDataLst>
          </p:nvPr>
        </p:nvSpPr>
        <p:spPr>
          <a:xfrm>
            <a:off x="90805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2" name="Rectangle 341">
            <a:extLst>
              <a:ext uri="{FF2B5EF4-FFF2-40B4-BE49-F238E27FC236}">
                <a16:creationId xmlns:a16="http://schemas.microsoft.com/office/drawing/2014/main" id="{2A1CCD01-04EC-6849-8A3B-30B818824B5F}"/>
              </a:ext>
            </a:extLst>
          </p:cNvPr>
          <p:cNvSpPr/>
          <p:nvPr>
            <p:custDataLst>
              <p:tags r:id="rId341"/>
            </p:custDataLst>
          </p:nvPr>
        </p:nvSpPr>
        <p:spPr>
          <a:xfrm>
            <a:off x="93472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3" name="Rectangle 342">
            <a:extLst>
              <a:ext uri="{FF2B5EF4-FFF2-40B4-BE49-F238E27FC236}">
                <a16:creationId xmlns:a16="http://schemas.microsoft.com/office/drawing/2014/main" id="{17C31AC9-0F48-8849-ABBE-E6415A7301DE}"/>
              </a:ext>
            </a:extLst>
          </p:cNvPr>
          <p:cNvSpPr/>
          <p:nvPr>
            <p:custDataLst>
              <p:tags r:id="rId342"/>
            </p:custDataLst>
          </p:nvPr>
        </p:nvSpPr>
        <p:spPr>
          <a:xfrm>
            <a:off x="94361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4" name="Rectangle 343">
            <a:extLst>
              <a:ext uri="{FF2B5EF4-FFF2-40B4-BE49-F238E27FC236}">
                <a16:creationId xmlns:a16="http://schemas.microsoft.com/office/drawing/2014/main" id="{E62C875B-588A-D545-BA83-94A47CD3FA9B}"/>
              </a:ext>
            </a:extLst>
          </p:cNvPr>
          <p:cNvSpPr/>
          <p:nvPr>
            <p:custDataLst>
              <p:tags r:id="rId343"/>
            </p:custDataLst>
          </p:nvPr>
        </p:nvSpPr>
        <p:spPr>
          <a:xfrm>
            <a:off x="96139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5" name="Rectangle 344">
            <a:extLst>
              <a:ext uri="{FF2B5EF4-FFF2-40B4-BE49-F238E27FC236}">
                <a16:creationId xmlns:a16="http://schemas.microsoft.com/office/drawing/2014/main" id="{4210958A-5CFF-C14F-9C3F-A44073DE5451}"/>
              </a:ext>
            </a:extLst>
          </p:cNvPr>
          <p:cNvSpPr/>
          <p:nvPr>
            <p:custDataLst>
              <p:tags r:id="rId344"/>
            </p:custDataLst>
          </p:nvPr>
        </p:nvSpPr>
        <p:spPr>
          <a:xfrm>
            <a:off x="97028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6" name="Rectangle 345">
            <a:extLst>
              <a:ext uri="{FF2B5EF4-FFF2-40B4-BE49-F238E27FC236}">
                <a16:creationId xmlns:a16="http://schemas.microsoft.com/office/drawing/2014/main" id="{9853FB26-696F-7940-8536-159E11D076EB}"/>
              </a:ext>
            </a:extLst>
          </p:cNvPr>
          <p:cNvSpPr/>
          <p:nvPr>
            <p:custDataLst>
              <p:tags r:id="rId345"/>
            </p:custDataLst>
          </p:nvPr>
        </p:nvSpPr>
        <p:spPr>
          <a:xfrm>
            <a:off x="98806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7" name="Rectangle 346">
            <a:extLst>
              <a:ext uri="{FF2B5EF4-FFF2-40B4-BE49-F238E27FC236}">
                <a16:creationId xmlns:a16="http://schemas.microsoft.com/office/drawing/2014/main" id="{BAAD9DBF-C7AA-4544-80D3-55941E5491F0}"/>
              </a:ext>
            </a:extLst>
          </p:cNvPr>
          <p:cNvSpPr/>
          <p:nvPr>
            <p:custDataLst>
              <p:tags r:id="rId346"/>
            </p:custDataLst>
          </p:nvPr>
        </p:nvSpPr>
        <p:spPr>
          <a:xfrm>
            <a:off x="99695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8" name="Rectangle 347">
            <a:extLst>
              <a:ext uri="{FF2B5EF4-FFF2-40B4-BE49-F238E27FC236}">
                <a16:creationId xmlns:a16="http://schemas.microsoft.com/office/drawing/2014/main" id="{B5FEB90A-13A9-F14A-833E-78F11483D0B7}"/>
              </a:ext>
            </a:extLst>
          </p:cNvPr>
          <p:cNvSpPr/>
          <p:nvPr>
            <p:custDataLst>
              <p:tags r:id="rId347"/>
            </p:custDataLst>
          </p:nvPr>
        </p:nvSpPr>
        <p:spPr>
          <a:xfrm>
            <a:off x="103251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9" name="Rectangle 348">
            <a:extLst>
              <a:ext uri="{FF2B5EF4-FFF2-40B4-BE49-F238E27FC236}">
                <a16:creationId xmlns:a16="http://schemas.microsoft.com/office/drawing/2014/main" id="{27D3CF7E-0AF2-F242-91E2-021B90520B7F}"/>
              </a:ext>
            </a:extLst>
          </p:cNvPr>
          <p:cNvSpPr/>
          <p:nvPr>
            <p:custDataLst>
              <p:tags r:id="rId348"/>
            </p:custDataLst>
          </p:nvPr>
        </p:nvSpPr>
        <p:spPr>
          <a:xfrm>
            <a:off x="104140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0" name="Rectangle 349">
            <a:extLst>
              <a:ext uri="{FF2B5EF4-FFF2-40B4-BE49-F238E27FC236}">
                <a16:creationId xmlns:a16="http://schemas.microsoft.com/office/drawing/2014/main" id="{F133DEC9-3A08-5D48-AA61-CE1A35E3348C}"/>
              </a:ext>
            </a:extLst>
          </p:cNvPr>
          <p:cNvSpPr/>
          <p:nvPr>
            <p:custDataLst>
              <p:tags r:id="rId349"/>
            </p:custDataLst>
          </p:nvPr>
        </p:nvSpPr>
        <p:spPr>
          <a:xfrm>
            <a:off x="105918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1" name="Rectangle 350">
            <a:extLst>
              <a:ext uri="{FF2B5EF4-FFF2-40B4-BE49-F238E27FC236}">
                <a16:creationId xmlns:a16="http://schemas.microsoft.com/office/drawing/2014/main" id="{E719ACDE-A806-1048-B657-F8EF14E8588F}"/>
              </a:ext>
            </a:extLst>
          </p:cNvPr>
          <p:cNvSpPr/>
          <p:nvPr>
            <p:custDataLst>
              <p:tags r:id="rId350"/>
            </p:custDataLst>
          </p:nvPr>
        </p:nvSpPr>
        <p:spPr>
          <a:xfrm>
            <a:off x="10680700" y="36322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2" name="Rectangle 351">
            <a:extLst>
              <a:ext uri="{FF2B5EF4-FFF2-40B4-BE49-F238E27FC236}">
                <a16:creationId xmlns:a16="http://schemas.microsoft.com/office/drawing/2014/main" id="{24F579FE-A984-664D-825D-38C1A4A42D66}"/>
              </a:ext>
            </a:extLst>
          </p:cNvPr>
          <p:cNvSpPr/>
          <p:nvPr>
            <p:custDataLst>
              <p:tags r:id="rId351"/>
            </p:custDataLst>
          </p:nvPr>
        </p:nvSpPr>
        <p:spPr>
          <a:xfrm>
            <a:off x="81915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3" name="Rectangle 352">
            <a:extLst>
              <a:ext uri="{FF2B5EF4-FFF2-40B4-BE49-F238E27FC236}">
                <a16:creationId xmlns:a16="http://schemas.microsoft.com/office/drawing/2014/main" id="{DC482A6B-E82E-D54B-8EB1-A8E9CB1E7B32}"/>
              </a:ext>
            </a:extLst>
          </p:cNvPr>
          <p:cNvSpPr/>
          <p:nvPr>
            <p:custDataLst>
              <p:tags r:id="rId352"/>
            </p:custDataLst>
          </p:nvPr>
        </p:nvSpPr>
        <p:spPr>
          <a:xfrm>
            <a:off x="83693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4" name="Rectangle 353">
            <a:extLst>
              <a:ext uri="{FF2B5EF4-FFF2-40B4-BE49-F238E27FC236}">
                <a16:creationId xmlns:a16="http://schemas.microsoft.com/office/drawing/2014/main" id="{25732B83-EAE7-9F46-A72E-D2697D2FA2A0}"/>
              </a:ext>
            </a:extLst>
          </p:cNvPr>
          <p:cNvSpPr/>
          <p:nvPr>
            <p:custDataLst>
              <p:tags r:id="rId353"/>
            </p:custDataLst>
          </p:nvPr>
        </p:nvSpPr>
        <p:spPr>
          <a:xfrm>
            <a:off x="84582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5" name="Rectangle 354">
            <a:extLst>
              <a:ext uri="{FF2B5EF4-FFF2-40B4-BE49-F238E27FC236}">
                <a16:creationId xmlns:a16="http://schemas.microsoft.com/office/drawing/2014/main" id="{F98647DD-6BAA-8B43-A2A0-7DCF51CF9181}"/>
              </a:ext>
            </a:extLst>
          </p:cNvPr>
          <p:cNvSpPr/>
          <p:nvPr>
            <p:custDataLst>
              <p:tags r:id="rId354"/>
            </p:custDataLst>
          </p:nvPr>
        </p:nvSpPr>
        <p:spPr>
          <a:xfrm>
            <a:off x="85471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6" name="Rectangle 355">
            <a:extLst>
              <a:ext uri="{FF2B5EF4-FFF2-40B4-BE49-F238E27FC236}">
                <a16:creationId xmlns:a16="http://schemas.microsoft.com/office/drawing/2014/main" id="{3B3CA3C3-8BFE-0A41-AA6F-B18EBFE5759F}"/>
              </a:ext>
            </a:extLst>
          </p:cNvPr>
          <p:cNvSpPr/>
          <p:nvPr>
            <p:custDataLst>
              <p:tags r:id="rId355"/>
            </p:custDataLst>
          </p:nvPr>
        </p:nvSpPr>
        <p:spPr>
          <a:xfrm>
            <a:off x="87249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7" name="Rectangle 356">
            <a:extLst>
              <a:ext uri="{FF2B5EF4-FFF2-40B4-BE49-F238E27FC236}">
                <a16:creationId xmlns:a16="http://schemas.microsoft.com/office/drawing/2014/main" id="{8D939491-0537-9849-A869-1F6AB482B43B}"/>
              </a:ext>
            </a:extLst>
          </p:cNvPr>
          <p:cNvSpPr/>
          <p:nvPr>
            <p:custDataLst>
              <p:tags r:id="rId356"/>
            </p:custDataLst>
          </p:nvPr>
        </p:nvSpPr>
        <p:spPr>
          <a:xfrm>
            <a:off x="89027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8" name="Rectangle 357">
            <a:extLst>
              <a:ext uri="{FF2B5EF4-FFF2-40B4-BE49-F238E27FC236}">
                <a16:creationId xmlns:a16="http://schemas.microsoft.com/office/drawing/2014/main" id="{1B4A2C6D-BF40-0A48-9608-53F68F33F1A0}"/>
              </a:ext>
            </a:extLst>
          </p:cNvPr>
          <p:cNvSpPr/>
          <p:nvPr>
            <p:custDataLst>
              <p:tags r:id="rId357"/>
            </p:custDataLst>
          </p:nvPr>
        </p:nvSpPr>
        <p:spPr>
          <a:xfrm>
            <a:off x="90805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9" name="Rectangle 358">
            <a:extLst>
              <a:ext uri="{FF2B5EF4-FFF2-40B4-BE49-F238E27FC236}">
                <a16:creationId xmlns:a16="http://schemas.microsoft.com/office/drawing/2014/main" id="{0E755D8E-6AE3-454C-8220-3CB7FA88A475}"/>
              </a:ext>
            </a:extLst>
          </p:cNvPr>
          <p:cNvSpPr/>
          <p:nvPr>
            <p:custDataLst>
              <p:tags r:id="rId358"/>
            </p:custDataLst>
          </p:nvPr>
        </p:nvSpPr>
        <p:spPr>
          <a:xfrm>
            <a:off x="91694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0" name="Rectangle 359">
            <a:extLst>
              <a:ext uri="{FF2B5EF4-FFF2-40B4-BE49-F238E27FC236}">
                <a16:creationId xmlns:a16="http://schemas.microsoft.com/office/drawing/2014/main" id="{1E78E2AA-5F8E-6E41-A43F-6A6FE603C7AA}"/>
              </a:ext>
            </a:extLst>
          </p:cNvPr>
          <p:cNvSpPr/>
          <p:nvPr>
            <p:custDataLst>
              <p:tags r:id="rId359"/>
            </p:custDataLst>
          </p:nvPr>
        </p:nvSpPr>
        <p:spPr>
          <a:xfrm>
            <a:off x="94361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1" name="Rectangle 360">
            <a:extLst>
              <a:ext uri="{FF2B5EF4-FFF2-40B4-BE49-F238E27FC236}">
                <a16:creationId xmlns:a16="http://schemas.microsoft.com/office/drawing/2014/main" id="{F29172CE-AB8A-B84B-B0F8-EE41D976DD52}"/>
              </a:ext>
            </a:extLst>
          </p:cNvPr>
          <p:cNvSpPr/>
          <p:nvPr>
            <p:custDataLst>
              <p:tags r:id="rId360"/>
            </p:custDataLst>
          </p:nvPr>
        </p:nvSpPr>
        <p:spPr>
          <a:xfrm>
            <a:off x="95250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2" name="Rectangle 361">
            <a:extLst>
              <a:ext uri="{FF2B5EF4-FFF2-40B4-BE49-F238E27FC236}">
                <a16:creationId xmlns:a16="http://schemas.microsoft.com/office/drawing/2014/main" id="{36E4358D-5D2C-8147-83E4-B86237D4A84E}"/>
              </a:ext>
            </a:extLst>
          </p:cNvPr>
          <p:cNvSpPr/>
          <p:nvPr>
            <p:custDataLst>
              <p:tags r:id="rId361"/>
            </p:custDataLst>
          </p:nvPr>
        </p:nvSpPr>
        <p:spPr>
          <a:xfrm>
            <a:off x="97917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3" name="Rectangle 362">
            <a:extLst>
              <a:ext uri="{FF2B5EF4-FFF2-40B4-BE49-F238E27FC236}">
                <a16:creationId xmlns:a16="http://schemas.microsoft.com/office/drawing/2014/main" id="{73E1D6DB-CA24-9949-AB2A-7DBC00CA367B}"/>
              </a:ext>
            </a:extLst>
          </p:cNvPr>
          <p:cNvSpPr/>
          <p:nvPr>
            <p:custDataLst>
              <p:tags r:id="rId362"/>
            </p:custDataLst>
          </p:nvPr>
        </p:nvSpPr>
        <p:spPr>
          <a:xfrm>
            <a:off x="99695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4" name="Rectangle 363">
            <a:extLst>
              <a:ext uri="{FF2B5EF4-FFF2-40B4-BE49-F238E27FC236}">
                <a16:creationId xmlns:a16="http://schemas.microsoft.com/office/drawing/2014/main" id="{32292885-585A-4446-9946-D472985FE791}"/>
              </a:ext>
            </a:extLst>
          </p:cNvPr>
          <p:cNvSpPr/>
          <p:nvPr>
            <p:custDataLst>
              <p:tags r:id="rId363"/>
            </p:custDataLst>
          </p:nvPr>
        </p:nvSpPr>
        <p:spPr>
          <a:xfrm>
            <a:off x="100584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5" name="Rectangle 364">
            <a:extLst>
              <a:ext uri="{FF2B5EF4-FFF2-40B4-BE49-F238E27FC236}">
                <a16:creationId xmlns:a16="http://schemas.microsoft.com/office/drawing/2014/main" id="{44920C4A-D2D7-F44C-864E-17D35C1CAE04}"/>
              </a:ext>
            </a:extLst>
          </p:cNvPr>
          <p:cNvSpPr/>
          <p:nvPr>
            <p:custDataLst>
              <p:tags r:id="rId364"/>
            </p:custDataLst>
          </p:nvPr>
        </p:nvSpPr>
        <p:spPr>
          <a:xfrm>
            <a:off x="101473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6" name="Rectangle 365">
            <a:extLst>
              <a:ext uri="{FF2B5EF4-FFF2-40B4-BE49-F238E27FC236}">
                <a16:creationId xmlns:a16="http://schemas.microsoft.com/office/drawing/2014/main" id="{EA6015E3-E4F4-B14D-9D48-27496B580336}"/>
              </a:ext>
            </a:extLst>
          </p:cNvPr>
          <p:cNvSpPr/>
          <p:nvPr>
            <p:custDataLst>
              <p:tags r:id="rId365"/>
            </p:custDataLst>
          </p:nvPr>
        </p:nvSpPr>
        <p:spPr>
          <a:xfrm>
            <a:off x="102362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7" name="Rectangle 366">
            <a:extLst>
              <a:ext uri="{FF2B5EF4-FFF2-40B4-BE49-F238E27FC236}">
                <a16:creationId xmlns:a16="http://schemas.microsoft.com/office/drawing/2014/main" id="{31EDD4D2-B44A-5741-8F00-172FC9A17E46}"/>
              </a:ext>
            </a:extLst>
          </p:cNvPr>
          <p:cNvSpPr/>
          <p:nvPr>
            <p:custDataLst>
              <p:tags r:id="rId366"/>
            </p:custDataLst>
          </p:nvPr>
        </p:nvSpPr>
        <p:spPr>
          <a:xfrm>
            <a:off x="103251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8" name="Rectangle 367">
            <a:extLst>
              <a:ext uri="{FF2B5EF4-FFF2-40B4-BE49-F238E27FC236}">
                <a16:creationId xmlns:a16="http://schemas.microsoft.com/office/drawing/2014/main" id="{7E08C6C5-E061-3C44-A565-12F86BD15632}"/>
              </a:ext>
            </a:extLst>
          </p:cNvPr>
          <p:cNvSpPr/>
          <p:nvPr>
            <p:custDataLst>
              <p:tags r:id="rId367"/>
            </p:custDataLst>
          </p:nvPr>
        </p:nvSpPr>
        <p:spPr>
          <a:xfrm>
            <a:off x="105918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9" name="Rectangle 368">
            <a:extLst>
              <a:ext uri="{FF2B5EF4-FFF2-40B4-BE49-F238E27FC236}">
                <a16:creationId xmlns:a16="http://schemas.microsoft.com/office/drawing/2014/main" id="{CD62500B-1332-CE4A-93B2-C0C0A97A27C6}"/>
              </a:ext>
            </a:extLst>
          </p:cNvPr>
          <p:cNvSpPr/>
          <p:nvPr>
            <p:custDataLst>
              <p:tags r:id="rId368"/>
            </p:custDataLst>
          </p:nvPr>
        </p:nvSpPr>
        <p:spPr>
          <a:xfrm>
            <a:off x="10680700" y="37211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0" name="Rectangle 369">
            <a:extLst>
              <a:ext uri="{FF2B5EF4-FFF2-40B4-BE49-F238E27FC236}">
                <a16:creationId xmlns:a16="http://schemas.microsoft.com/office/drawing/2014/main" id="{1087DBA7-0064-F346-A9FE-79C51E1391ED}"/>
              </a:ext>
            </a:extLst>
          </p:cNvPr>
          <p:cNvSpPr/>
          <p:nvPr>
            <p:custDataLst>
              <p:tags r:id="rId369"/>
            </p:custDataLst>
          </p:nvPr>
        </p:nvSpPr>
        <p:spPr>
          <a:xfrm>
            <a:off x="81915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1" name="Rectangle 370">
            <a:extLst>
              <a:ext uri="{FF2B5EF4-FFF2-40B4-BE49-F238E27FC236}">
                <a16:creationId xmlns:a16="http://schemas.microsoft.com/office/drawing/2014/main" id="{2A51E63D-21F7-2642-A0E2-C263EFFB06C9}"/>
              </a:ext>
            </a:extLst>
          </p:cNvPr>
          <p:cNvSpPr/>
          <p:nvPr>
            <p:custDataLst>
              <p:tags r:id="rId370"/>
            </p:custDataLst>
          </p:nvPr>
        </p:nvSpPr>
        <p:spPr>
          <a:xfrm>
            <a:off x="83693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2" name="Rectangle 371">
            <a:extLst>
              <a:ext uri="{FF2B5EF4-FFF2-40B4-BE49-F238E27FC236}">
                <a16:creationId xmlns:a16="http://schemas.microsoft.com/office/drawing/2014/main" id="{C912DD86-8A58-1D40-AD70-706D3142B025}"/>
              </a:ext>
            </a:extLst>
          </p:cNvPr>
          <p:cNvSpPr/>
          <p:nvPr>
            <p:custDataLst>
              <p:tags r:id="rId371"/>
            </p:custDataLst>
          </p:nvPr>
        </p:nvSpPr>
        <p:spPr>
          <a:xfrm>
            <a:off x="84582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3" name="Rectangle 372">
            <a:extLst>
              <a:ext uri="{FF2B5EF4-FFF2-40B4-BE49-F238E27FC236}">
                <a16:creationId xmlns:a16="http://schemas.microsoft.com/office/drawing/2014/main" id="{941010FC-F6A8-6242-BA85-E1EA90CE7603}"/>
              </a:ext>
            </a:extLst>
          </p:cNvPr>
          <p:cNvSpPr/>
          <p:nvPr>
            <p:custDataLst>
              <p:tags r:id="rId372"/>
            </p:custDataLst>
          </p:nvPr>
        </p:nvSpPr>
        <p:spPr>
          <a:xfrm>
            <a:off x="85471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4" name="Rectangle 373">
            <a:extLst>
              <a:ext uri="{FF2B5EF4-FFF2-40B4-BE49-F238E27FC236}">
                <a16:creationId xmlns:a16="http://schemas.microsoft.com/office/drawing/2014/main" id="{DA813682-54B7-5241-AEF8-BC92E7BDD9B3}"/>
              </a:ext>
            </a:extLst>
          </p:cNvPr>
          <p:cNvSpPr/>
          <p:nvPr>
            <p:custDataLst>
              <p:tags r:id="rId373"/>
            </p:custDataLst>
          </p:nvPr>
        </p:nvSpPr>
        <p:spPr>
          <a:xfrm>
            <a:off x="87249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5" name="Rectangle 374">
            <a:extLst>
              <a:ext uri="{FF2B5EF4-FFF2-40B4-BE49-F238E27FC236}">
                <a16:creationId xmlns:a16="http://schemas.microsoft.com/office/drawing/2014/main" id="{FDDF367C-6216-F646-8B57-E9036DC1B4D0}"/>
              </a:ext>
            </a:extLst>
          </p:cNvPr>
          <p:cNvSpPr/>
          <p:nvPr>
            <p:custDataLst>
              <p:tags r:id="rId374"/>
            </p:custDataLst>
          </p:nvPr>
        </p:nvSpPr>
        <p:spPr>
          <a:xfrm>
            <a:off x="89916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6" name="Rectangle 375">
            <a:extLst>
              <a:ext uri="{FF2B5EF4-FFF2-40B4-BE49-F238E27FC236}">
                <a16:creationId xmlns:a16="http://schemas.microsoft.com/office/drawing/2014/main" id="{F52F0A0E-1C9A-5C47-A83B-88CE5EEDE24F}"/>
              </a:ext>
            </a:extLst>
          </p:cNvPr>
          <p:cNvSpPr/>
          <p:nvPr>
            <p:custDataLst>
              <p:tags r:id="rId375"/>
            </p:custDataLst>
          </p:nvPr>
        </p:nvSpPr>
        <p:spPr>
          <a:xfrm>
            <a:off x="94361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7" name="Rectangle 376">
            <a:extLst>
              <a:ext uri="{FF2B5EF4-FFF2-40B4-BE49-F238E27FC236}">
                <a16:creationId xmlns:a16="http://schemas.microsoft.com/office/drawing/2014/main" id="{E89A6F8F-8086-DB49-9382-0A4CBA157BBD}"/>
              </a:ext>
            </a:extLst>
          </p:cNvPr>
          <p:cNvSpPr/>
          <p:nvPr>
            <p:custDataLst>
              <p:tags r:id="rId376"/>
            </p:custDataLst>
          </p:nvPr>
        </p:nvSpPr>
        <p:spPr>
          <a:xfrm>
            <a:off x="95250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8" name="Rectangle 377">
            <a:extLst>
              <a:ext uri="{FF2B5EF4-FFF2-40B4-BE49-F238E27FC236}">
                <a16:creationId xmlns:a16="http://schemas.microsoft.com/office/drawing/2014/main" id="{91700822-B8F8-D14D-B39C-65C5E85F48B0}"/>
              </a:ext>
            </a:extLst>
          </p:cNvPr>
          <p:cNvSpPr/>
          <p:nvPr>
            <p:custDataLst>
              <p:tags r:id="rId377"/>
            </p:custDataLst>
          </p:nvPr>
        </p:nvSpPr>
        <p:spPr>
          <a:xfrm>
            <a:off x="98806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9" name="Rectangle 378">
            <a:extLst>
              <a:ext uri="{FF2B5EF4-FFF2-40B4-BE49-F238E27FC236}">
                <a16:creationId xmlns:a16="http://schemas.microsoft.com/office/drawing/2014/main" id="{4A395CDE-6FC0-4F42-B2A9-FBEE9E30BC43}"/>
              </a:ext>
            </a:extLst>
          </p:cNvPr>
          <p:cNvSpPr/>
          <p:nvPr>
            <p:custDataLst>
              <p:tags r:id="rId378"/>
            </p:custDataLst>
          </p:nvPr>
        </p:nvSpPr>
        <p:spPr>
          <a:xfrm>
            <a:off x="102362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0" name="Rectangle 379">
            <a:extLst>
              <a:ext uri="{FF2B5EF4-FFF2-40B4-BE49-F238E27FC236}">
                <a16:creationId xmlns:a16="http://schemas.microsoft.com/office/drawing/2014/main" id="{DB2D66C2-5DD8-8F4F-90F3-1398B358FE27}"/>
              </a:ext>
            </a:extLst>
          </p:cNvPr>
          <p:cNvSpPr/>
          <p:nvPr>
            <p:custDataLst>
              <p:tags r:id="rId379"/>
            </p:custDataLst>
          </p:nvPr>
        </p:nvSpPr>
        <p:spPr>
          <a:xfrm>
            <a:off x="103251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1" name="Rectangle 380">
            <a:extLst>
              <a:ext uri="{FF2B5EF4-FFF2-40B4-BE49-F238E27FC236}">
                <a16:creationId xmlns:a16="http://schemas.microsoft.com/office/drawing/2014/main" id="{83988583-980F-6B42-8228-4177B42B09B2}"/>
              </a:ext>
            </a:extLst>
          </p:cNvPr>
          <p:cNvSpPr/>
          <p:nvPr>
            <p:custDataLst>
              <p:tags r:id="rId380"/>
            </p:custDataLst>
          </p:nvPr>
        </p:nvSpPr>
        <p:spPr>
          <a:xfrm>
            <a:off x="10502900" y="38100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2" name="Rectangle 381">
            <a:extLst>
              <a:ext uri="{FF2B5EF4-FFF2-40B4-BE49-F238E27FC236}">
                <a16:creationId xmlns:a16="http://schemas.microsoft.com/office/drawing/2014/main" id="{891C568C-E1A4-9C44-BCFC-7B0F5BA22F54}"/>
              </a:ext>
            </a:extLst>
          </p:cNvPr>
          <p:cNvSpPr/>
          <p:nvPr>
            <p:custDataLst>
              <p:tags r:id="rId381"/>
            </p:custDataLst>
          </p:nvPr>
        </p:nvSpPr>
        <p:spPr>
          <a:xfrm>
            <a:off x="81915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3" name="Rectangle 382">
            <a:extLst>
              <a:ext uri="{FF2B5EF4-FFF2-40B4-BE49-F238E27FC236}">
                <a16:creationId xmlns:a16="http://schemas.microsoft.com/office/drawing/2014/main" id="{AF610F9F-8908-D948-92EE-AC72588DC359}"/>
              </a:ext>
            </a:extLst>
          </p:cNvPr>
          <p:cNvSpPr/>
          <p:nvPr>
            <p:custDataLst>
              <p:tags r:id="rId382"/>
            </p:custDataLst>
          </p:nvPr>
        </p:nvSpPr>
        <p:spPr>
          <a:xfrm>
            <a:off x="83693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4" name="Rectangle 383">
            <a:extLst>
              <a:ext uri="{FF2B5EF4-FFF2-40B4-BE49-F238E27FC236}">
                <a16:creationId xmlns:a16="http://schemas.microsoft.com/office/drawing/2014/main" id="{25BE3843-DC6D-184C-B485-B03880AEFE84}"/>
              </a:ext>
            </a:extLst>
          </p:cNvPr>
          <p:cNvSpPr/>
          <p:nvPr>
            <p:custDataLst>
              <p:tags r:id="rId383"/>
            </p:custDataLst>
          </p:nvPr>
        </p:nvSpPr>
        <p:spPr>
          <a:xfrm>
            <a:off x="84582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5" name="Rectangle 384">
            <a:extLst>
              <a:ext uri="{FF2B5EF4-FFF2-40B4-BE49-F238E27FC236}">
                <a16:creationId xmlns:a16="http://schemas.microsoft.com/office/drawing/2014/main" id="{2E04678A-780E-F345-9D9B-0304628F2B0C}"/>
              </a:ext>
            </a:extLst>
          </p:cNvPr>
          <p:cNvSpPr/>
          <p:nvPr>
            <p:custDataLst>
              <p:tags r:id="rId384"/>
            </p:custDataLst>
          </p:nvPr>
        </p:nvSpPr>
        <p:spPr>
          <a:xfrm>
            <a:off x="85471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6" name="Rectangle 385">
            <a:extLst>
              <a:ext uri="{FF2B5EF4-FFF2-40B4-BE49-F238E27FC236}">
                <a16:creationId xmlns:a16="http://schemas.microsoft.com/office/drawing/2014/main" id="{59662E45-52F8-5B42-B11B-7A0D4E8858C1}"/>
              </a:ext>
            </a:extLst>
          </p:cNvPr>
          <p:cNvSpPr/>
          <p:nvPr>
            <p:custDataLst>
              <p:tags r:id="rId385"/>
            </p:custDataLst>
          </p:nvPr>
        </p:nvSpPr>
        <p:spPr>
          <a:xfrm>
            <a:off x="87249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7" name="Rectangle 386">
            <a:extLst>
              <a:ext uri="{FF2B5EF4-FFF2-40B4-BE49-F238E27FC236}">
                <a16:creationId xmlns:a16="http://schemas.microsoft.com/office/drawing/2014/main" id="{4FD516DB-5252-F946-B361-BFF0A0DEA01E}"/>
              </a:ext>
            </a:extLst>
          </p:cNvPr>
          <p:cNvSpPr/>
          <p:nvPr>
            <p:custDataLst>
              <p:tags r:id="rId386"/>
            </p:custDataLst>
          </p:nvPr>
        </p:nvSpPr>
        <p:spPr>
          <a:xfrm>
            <a:off x="89027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8" name="Rectangle 387">
            <a:extLst>
              <a:ext uri="{FF2B5EF4-FFF2-40B4-BE49-F238E27FC236}">
                <a16:creationId xmlns:a16="http://schemas.microsoft.com/office/drawing/2014/main" id="{B0E1DDB8-5534-6E41-A3B1-4B52341ECEB2}"/>
              </a:ext>
            </a:extLst>
          </p:cNvPr>
          <p:cNvSpPr/>
          <p:nvPr>
            <p:custDataLst>
              <p:tags r:id="rId387"/>
            </p:custDataLst>
          </p:nvPr>
        </p:nvSpPr>
        <p:spPr>
          <a:xfrm>
            <a:off x="90805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9" name="Rectangle 388">
            <a:extLst>
              <a:ext uri="{FF2B5EF4-FFF2-40B4-BE49-F238E27FC236}">
                <a16:creationId xmlns:a16="http://schemas.microsoft.com/office/drawing/2014/main" id="{C9A533FF-B8B1-D24D-B594-5B4B8AE8888C}"/>
              </a:ext>
            </a:extLst>
          </p:cNvPr>
          <p:cNvSpPr/>
          <p:nvPr>
            <p:custDataLst>
              <p:tags r:id="rId388"/>
            </p:custDataLst>
          </p:nvPr>
        </p:nvSpPr>
        <p:spPr>
          <a:xfrm>
            <a:off x="91694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0" name="Rectangle 389">
            <a:extLst>
              <a:ext uri="{FF2B5EF4-FFF2-40B4-BE49-F238E27FC236}">
                <a16:creationId xmlns:a16="http://schemas.microsoft.com/office/drawing/2014/main" id="{D5737801-2F19-4842-B1FC-2916B35948B7}"/>
              </a:ext>
            </a:extLst>
          </p:cNvPr>
          <p:cNvSpPr/>
          <p:nvPr>
            <p:custDataLst>
              <p:tags r:id="rId389"/>
            </p:custDataLst>
          </p:nvPr>
        </p:nvSpPr>
        <p:spPr>
          <a:xfrm>
            <a:off x="93472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1" name="Rectangle 390">
            <a:extLst>
              <a:ext uri="{FF2B5EF4-FFF2-40B4-BE49-F238E27FC236}">
                <a16:creationId xmlns:a16="http://schemas.microsoft.com/office/drawing/2014/main" id="{77BE4688-2F92-844B-A2C6-BF03E1BB05C9}"/>
              </a:ext>
            </a:extLst>
          </p:cNvPr>
          <p:cNvSpPr/>
          <p:nvPr>
            <p:custDataLst>
              <p:tags r:id="rId390"/>
            </p:custDataLst>
          </p:nvPr>
        </p:nvSpPr>
        <p:spPr>
          <a:xfrm>
            <a:off x="94361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2" name="Rectangle 391">
            <a:extLst>
              <a:ext uri="{FF2B5EF4-FFF2-40B4-BE49-F238E27FC236}">
                <a16:creationId xmlns:a16="http://schemas.microsoft.com/office/drawing/2014/main" id="{6B4498B8-0FE0-B143-BB97-3A302853DB45}"/>
              </a:ext>
            </a:extLst>
          </p:cNvPr>
          <p:cNvSpPr/>
          <p:nvPr>
            <p:custDataLst>
              <p:tags r:id="rId391"/>
            </p:custDataLst>
          </p:nvPr>
        </p:nvSpPr>
        <p:spPr>
          <a:xfrm>
            <a:off x="97028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3" name="Rectangle 392">
            <a:extLst>
              <a:ext uri="{FF2B5EF4-FFF2-40B4-BE49-F238E27FC236}">
                <a16:creationId xmlns:a16="http://schemas.microsoft.com/office/drawing/2014/main" id="{EFB2B6A1-2FA8-E647-8C01-453452800909}"/>
              </a:ext>
            </a:extLst>
          </p:cNvPr>
          <p:cNvSpPr/>
          <p:nvPr>
            <p:custDataLst>
              <p:tags r:id="rId392"/>
            </p:custDataLst>
          </p:nvPr>
        </p:nvSpPr>
        <p:spPr>
          <a:xfrm>
            <a:off x="99695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4" name="Rectangle 393">
            <a:extLst>
              <a:ext uri="{FF2B5EF4-FFF2-40B4-BE49-F238E27FC236}">
                <a16:creationId xmlns:a16="http://schemas.microsoft.com/office/drawing/2014/main" id="{5CC9C5A9-17FC-7B4B-94A7-5FC1B42501E5}"/>
              </a:ext>
            </a:extLst>
          </p:cNvPr>
          <p:cNvSpPr/>
          <p:nvPr>
            <p:custDataLst>
              <p:tags r:id="rId393"/>
            </p:custDataLst>
          </p:nvPr>
        </p:nvSpPr>
        <p:spPr>
          <a:xfrm>
            <a:off x="100584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5" name="Rectangle 394">
            <a:extLst>
              <a:ext uri="{FF2B5EF4-FFF2-40B4-BE49-F238E27FC236}">
                <a16:creationId xmlns:a16="http://schemas.microsoft.com/office/drawing/2014/main" id="{81CB5ABE-F0ED-664B-BE7B-FA6D23341874}"/>
              </a:ext>
            </a:extLst>
          </p:cNvPr>
          <p:cNvSpPr/>
          <p:nvPr>
            <p:custDataLst>
              <p:tags r:id="rId394"/>
            </p:custDataLst>
          </p:nvPr>
        </p:nvSpPr>
        <p:spPr>
          <a:xfrm>
            <a:off x="102362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6" name="Rectangle 395">
            <a:extLst>
              <a:ext uri="{FF2B5EF4-FFF2-40B4-BE49-F238E27FC236}">
                <a16:creationId xmlns:a16="http://schemas.microsoft.com/office/drawing/2014/main" id="{32267586-4814-BD40-A056-47F580E67F7D}"/>
              </a:ext>
            </a:extLst>
          </p:cNvPr>
          <p:cNvSpPr/>
          <p:nvPr>
            <p:custDataLst>
              <p:tags r:id="rId395"/>
            </p:custDataLst>
          </p:nvPr>
        </p:nvSpPr>
        <p:spPr>
          <a:xfrm>
            <a:off x="103251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7" name="Rectangle 396">
            <a:extLst>
              <a:ext uri="{FF2B5EF4-FFF2-40B4-BE49-F238E27FC236}">
                <a16:creationId xmlns:a16="http://schemas.microsoft.com/office/drawing/2014/main" id="{15803798-4A02-824F-B653-5194E21826D2}"/>
              </a:ext>
            </a:extLst>
          </p:cNvPr>
          <p:cNvSpPr/>
          <p:nvPr>
            <p:custDataLst>
              <p:tags r:id="rId396"/>
            </p:custDataLst>
          </p:nvPr>
        </p:nvSpPr>
        <p:spPr>
          <a:xfrm>
            <a:off x="104140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8" name="Rectangle 397">
            <a:extLst>
              <a:ext uri="{FF2B5EF4-FFF2-40B4-BE49-F238E27FC236}">
                <a16:creationId xmlns:a16="http://schemas.microsoft.com/office/drawing/2014/main" id="{CE3B982C-EBC1-7D49-AC9C-F7D79B0469C9}"/>
              </a:ext>
            </a:extLst>
          </p:cNvPr>
          <p:cNvSpPr/>
          <p:nvPr>
            <p:custDataLst>
              <p:tags r:id="rId397"/>
            </p:custDataLst>
          </p:nvPr>
        </p:nvSpPr>
        <p:spPr>
          <a:xfrm>
            <a:off x="10680700" y="38989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9" name="Rectangle 398">
            <a:extLst>
              <a:ext uri="{FF2B5EF4-FFF2-40B4-BE49-F238E27FC236}">
                <a16:creationId xmlns:a16="http://schemas.microsoft.com/office/drawing/2014/main" id="{732265BD-E285-9947-A506-EDAF5C80F22C}"/>
              </a:ext>
            </a:extLst>
          </p:cNvPr>
          <p:cNvSpPr/>
          <p:nvPr>
            <p:custDataLst>
              <p:tags r:id="rId398"/>
            </p:custDataLst>
          </p:nvPr>
        </p:nvSpPr>
        <p:spPr>
          <a:xfrm>
            <a:off x="8191500" y="3987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0" name="Rectangle 399">
            <a:extLst>
              <a:ext uri="{FF2B5EF4-FFF2-40B4-BE49-F238E27FC236}">
                <a16:creationId xmlns:a16="http://schemas.microsoft.com/office/drawing/2014/main" id="{EB951FAF-C224-C14D-AF81-49D952935158}"/>
              </a:ext>
            </a:extLst>
          </p:cNvPr>
          <p:cNvSpPr/>
          <p:nvPr>
            <p:custDataLst>
              <p:tags r:id="rId399"/>
            </p:custDataLst>
          </p:nvPr>
        </p:nvSpPr>
        <p:spPr>
          <a:xfrm>
            <a:off x="8724900" y="3987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1" name="Rectangle 400">
            <a:extLst>
              <a:ext uri="{FF2B5EF4-FFF2-40B4-BE49-F238E27FC236}">
                <a16:creationId xmlns:a16="http://schemas.microsoft.com/office/drawing/2014/main" id="{70932D8B-472C-AC41-8885-F6B8DC2413B6}"/>
              </a:ext>
            </a:extLst>
          </p:cNvPr>
          <p:cNvSpPr/>
          <p:nvPr>
            <p:custDataLst>
              <p:tags r:id="rId400"/>
            </p:custDataLst>
          </p:nvPr>
        </p:nvSpPr>
        <p:spPr>
          <a:xfrm>
            <a:off x="9347200" y="3987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2" name="Rectangle 401">
            <a:extLst>
              <a:ext uri="{FF2B5EF4-FFF2-40B4-BE49-F238E27FC236}">
                <a16:creationId xmlns:a16="http://schemas.microsoft.com/office/drawing/2014/main" id="{9D54CB71-AFFA-C648-A73E-B5A186FB7DD2}"/>
              </a:ext>
            </a:extLst>
          </p:cNvPr>
          <p:cNvSpPr/>
          <p:nvPr>
            <p:custDataLst>
              <p:tags r:id="rId401"/>
            </p:custDataLst>
          </p:nvPr>
        </p:nvSpPr>
        <p:spPr>
          <a:xfrm>
            <a:off x="9436100" y="3987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3" name="Rectangle 402">
            <a:extLst>
              <a:ext uri="{FF2B5EF4-FFF2-40B4-BE49-F238E27FC236}">
                <a16:creationId xmlns:a16="http://schemas.microsoft.com/office/drawing/2014/main" id="{5149F86E-14E4-FE48-9361-2A0A69154361}"/>
              </a:ext>
            </a:extLst>
          </p:cNvPr>
          <p:cNvSpPr/>
          <p:nvPr>
            <p:custDataLst>
              <p:tags r:id="rId402"/>
            </p:custDataLst>
          </p:nvPr>
        </p:nvSpPr>
        <p:spPr>
          <a:xfrm>
            <a:off x="9525000" y="3987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4" name="Rectangle 403">
            <a:extLst>
              <a:ext uri="{FF2B5EF4-FFF2-40B4-BE49-F238E27FC236}">
                <a16:creationId xmlns:a16="http://schemas.microsoft.com/office/drawing/2014/main" id="{14EC122A-89E6-D443-A51C-666F241CE29C}"/>
              </a:ext>
            </a:extLst>
          </p:cNvPr>
          <p:cNvSpPr/>
          <p:nvPr>
            <p:custDataLst>
              <p:tags r:id="rId403"/>
            </p:custDataLst>
          </p:nvPr>
        </p:nvSpPr>
        <p:spPr>
          <a:xfrm>
            <a:off x="9969500" y="3987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5" name="Rectangle 404">
            <a:extLst>
              <a:ext uri="{FF2B5EF4-FFF2-40B4-BE49-F238E27FC236}">
                <a16:creationId xmlns:a16="http://schemas.microsoft.com/office/drawing/2014/main" id="{7F161275-0135-D64C-92B2-AF0931A17B0D}"/>
              </a:ext>
            </a:extLst>
          </p:cNvPr>
          <p:cNvSpPr/>
          <p:nvPr>
            <p:custDataLst>
              <p:tags r:id="rId404"/>
            </p:custDataLst>
          </p:nvPr>
        </p:nvSpPr>
        <p:spPr>
          <a:xfrm>
            <a:off x="10058400" y="3987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6" name="Rectangle 405">
            <a:extLst>
              <a:ext uri="{FF2B5EF4-FFF2-40B4-BE49-F238E27FC236}">
                <a16:creationId xmlns:a16="http://schemas.microsoft.com/office/drawing/2014/main" id="{4CAFDD26-4EC4-F94F-AD2A-0CCEDA5AEB4D}"/>
              </a:ext>
            </a:extLst>
          </p:cNvPr>
          <p:cNvSpPr/>
          <p:nvPr>
            <p:custDataLst>
              <p:tags r:id="rId405"/>
            </p:custDataLst>
          </p:nvPr>
        </p:nvSpPr>
        <p:spPr>
          <a:xfrm>
            <a:off x="10236200" y="3987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7" name="Rectangle 406">
            <a:extLst>
              <a:ext uri="{FF2B5EF4-FFF2-40B4-BE49-F238E27FC236}">
                <a16:creationId xmlns:a16="http://schemas.microsoft.com/office/drawing/2014/main" id="{9D305881-F2D0-394F-85FD-187824790FB2}"/>
              </a:ext>
            </a:extLst>
          </p:cNvPr>
          <p:cNvSpPr/>
          <p:nvPr>
            <p:custDataLst>
              <p:tags r:id="rId406"/>
            </p:custDataLst>
          </p:nvPr>
        </p:nvSpPr>
        <p:spPr>
          <a:xfrm>
            <a:off x="10325100" y="3987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8" name="Rectangle 407">
            <a:extLst>
              <a:ext uri="{FF2B5EF4-FFF2-40B4-BE49-F238E27FC236}">
                <a16:creationId xmlns:a16="http://schemas.microsoft.com/office/drawing/2014/main" id="{691DCCEA-F483-A940-9C0F-E2150E199C80}"/>
              </a:ext>
            </a:extLst>
          </p:cNvPr>
          <p:cNvSpPr/>
          <p:nvPr>
            <p:custDataLst>
              <p:tags r:id="rId407"/>
            </p:custDataLst>
          </p:nvPr>
        </p:nvSpPr>
        <p:spPr>
          <a:xfrm>
            <a:off x="10591800" y="39878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9" name="Rectangle 408">
            <a:extLst>
              <a:ext uri="{FF2B5EF4-FFF2-40B4-BE49-F238E27FC236}">
                <a16:creationId xmlns:a16="http://schemas.microsoft.com/office/drawing/2014/main" id="{4D5536F5-8979-6040-AA49-0EC0CABDE32E}"/>
              </a:ext>
            </a:extLst>
          </p:cNvPr>
          <p:cNvSpPr/>
          <p:nvPr>
            <p:custDataLst>
              <p:tags r:id="rId408"/>
            </p:custDataLst>
          </p:nvPr>
        </p:nvSpPr>
        <p:spPr>
          <a:xfrm>
            <a:off x="81915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0" name="Rectangle 409">
            <a:extLst>
              <a:ext uri="{FF2B5EF4-FFF2-40B4-BE49-F238E27FC236}">
                <a16:creationId xmlns:a16="http://schemas.microsoft.com/office/drawing/2014/main" id="{330DFC18-9CB6-F44D-B9B1-93357654E65B}"/>
              </a:ext>
            </a:extLst>
          </p:cNvPr>
          <p:cNvSpPr/>
          <p:nvPr>
            <p:custDataLst>
              <p:tags r:id="rId409"/>
            </p:custDataLst>
          </p:nvPr>
        </p:nvSpPr>
        <p:spPr>
          <a:xfrm>
            <a:off x="82804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1" name="Rectangle 410">
            <a:extLst>
              <a:ext uri="{FF2B5EF4-FFF2-40B4-BE49-F238E27FC236}">
                <a16:creationId xmlns:a16="http://schemas.microsoft.com/office/drawing/2014/main" id="{E360CEF4-29E9-C246-8945-508662F88C1C}"/>
              </a:ext>
            </a:extLst>
          </p:cNvPr>
          <p:cNvSpPr/>
          <p:nvPr>
            <p:custDataLst>
              <p:tags r:id="rId410"/>
            </p:custDataLst>
          </p:nvPr>
        </p:nvSpPr>
        <p:spPr>
          <a:xfrm>
            <a:off x="83693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2" name="Rectangle 411">
            <a:extLst>
              <a:ext uri="{FF2B5EF4-FFF2-40B4-BE49-F238E27FC236}">
                <a16:creationId xmlns:a16="http://schemas.microsoft.com/office/drawing/2014/main" id="{3839F45C-F228-4D4C-BAD8-E2171D8BB21C}"/>
              </a:ext>
            </a:extLst>
          </p:cNvPr>
          <p:cNvSpPr/>
          <p:nvPr>
            <p:custDataLst>
              <p:tags r:id="rId411"/>
            </p:custDataLst>
          </p:nvPr>
        </p:nvSpPr>
        <p:spPr>
          <a:xfrm>
            <a:off x="84582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3" name="Rectangle 412">
            <a:extLst>
              <a:ext uri="{FF2B5EF4-FFF2-40B4-BE49-F238E27FC236}">
                <a16:creationId xmlns:a16="http://schemas.microsoft.com/office/drawing/2014/main" id="{06129249-BA1B-5A40-908A-560A23A2E12B}"/>
              </a:ext>
            </a:extLst>
          </p:cNvPr>
          <p:cNvSpPr/>
          <p:nvPr>
            <p:custDataLst>
              <p:tags r:id="rId412"/>
            </p:custDataLst>
          </p:nvPr>
        </p:nvSpPr>
        <p:spPr>
          <a:xfrm>
            <a:off x="85471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4" name="Rectangle 413">
            <a:extLst>
              <a:ext uri="{FF2B5EF4-FFF2-40B4-BE49-F238E27FC236}">
                <a16:creationId xmlns:a16="http://schemas.microsoft.com/office/drawing/2014/main" id="{18426083-8E10-1C4D-A23C-EFC4BF3A168B}"/>
              </a:ext>
            </a:extLst>
          </p:cNvPr>
          <p:cNvSpPr/>
          <p:nvPr>
            <p:custDataLst>
              <p:tags r:id="rId413"/>
            </p:custDataLst>
          </p:nvPr>
        </p:nvSpPr>
        <p:spPr>
          <a:xfrm>
            <a:off x="86360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5" name="Rectangle 414">
            <a:extLst>
              <a:ext uri="{FF2B5EF4-FFF2-40B4-BE49-F238E27FC236}">
                <a16:creationId xmlns:a16="http://schemas.microsoft.com/office/drawing/2014/main" id="{FE0CF38E-F934-344C-B653-88454A8AFB7B}"/>
              </a:ext>
            </a:extLst>
          </p:cNvPr>
          <p:cNvSpPr/>
          <p:nvPr>
            <p:custDataLst>
              <p:tags r:id="rId414"/>
            </p:custDataLst>
          </p:nvPr>
        </p:nvSpPr>
        <p:spPr>
          <a:xfrm>
            <a:off x="87249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6" name="Rectangle 415">
            <a:extLst>
              <a:ext uri="{FF2B5EF4-FFF2-40B4-BE49-F238E27FC236}">
                <a16:creationId xmlns:a16="http://schemas.microsoft.com/office/drawing/2014/main" id="{1240F0B6-C6C4-AD40-AB3D-2639927B62F1}"/>
              </a:ext>
            </a:extLst>
          </p:cNvPr>
          <p:cNvSpPr/>
          <p:nvPr>
            <p:custDataLst>
              <p:tags r:id="rId415"/>
            </p:custDataLst>
          </p:nvPr>
        </p:nvSpPr>
        <p:spPr>
          <a:xfrm>
            <a:off x="89027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7" name="Rectangle 416">
            <a:extLst>
              <a:ext uri="{FF2B5EF4-FFF2-40B4-BE49-F238E27FC236}">
                <a16:creationId xmlns:a16="http://schemas.microsoft.com/office/drawing/2014/main" id="{F8846BAA-FF17-7341-B65B-0BB2CBF86A41}"/>
              </a:ext>
            </a:extLst>
          </p:cNvPr>
          <p:cNvSpPr/>
          <p:nvPr>
            <p:custDataLst>
              <p:tags r:id="rId416"/>
            </p:custDataLst>
          </p:nvPr>
        </p:nvSpPr>
        <p:spPr>
          <a:xfrm>
            <a:off x="90805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8" name="Rectangle 417">
            <a:extLst>
              <a:ext uri="{FF2B5EF4-FFF2-40B4-BE49-F238E27FC236}">
                <a16:creationId xmlns:a16="http://schemas.microsoft.com/office/drawing/2014/main" id="{F9DEBA24-4F7D-EE48-90C9-8CAE8125A80E}"/>
              </a:ext>
            </a:extLst>
          </p:cNvPr>
          <p:cNvSpPr/>
          <p:nvPr>
            <p:custDataLst>
              <p:tags r:id="rId417"/>
            </p:custDataLst>
          </p:nvPr>
        </p:nvSpPr>
        <p:spPr>
          <a:xfrm>
            <a:off x="93472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9" name="Rectangle 418">
            <a:extLst>
              <a:ext uri="{FF2B5EF4-FFF2-40B4-BE49-F238E27FC236}">
                <a16:creationId xmlns:a16="http://schemas.microsoft.com/office/drawing/2014/main" id="{77E34085-9E4F-9D46-8DF5-A91B9CAB9E99}"/>
              </a:ext>
            </a:extLst>
          </p:cNvPr>
          <p:cNvSpPr/>
          <p:nvPr>
            <p:custDataLst>
              <p:tags r:id="rId418"/>
            </p:custDataLst>
          </p:nvPr>
        </p:nvSpPr>
        <p:spPr>
          <a:xfrm>
            <a:off x="96139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0" name="Rectangle 419">
            <a:extLst>
              <a:ext uri="{FF2B5EF4-FFF2-40B4-BE49-F238E27FC236}">
                <a16:creationId xmlns:a16="http://schemas.microsoft.com/office/drawing/2014/main" id="{93C36C3B-2D75-484F-97C9-DB3CCE70D972}"/>
              </a:ext>
            </a:extLst>
          </p:cNvPr>
          <p:cNvSpPr/>
          <p:nvPr>
            <p:custDataLst>
              <p:tags r:id="rId419"/>
            </p:custDataLst>
          </p:nvPr>
        </p:nvSpPr>
        <p:spPr>
          <a:xfrm>
            <a:off x="98806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1" name="Rectangle 420">
            <a:extLst>
              <a:ext uri="{FF2B5EF4-FFF2-40B4-BE49-F238E27FC236}">
                <a16:creationId xmlns:a16="http://schemas.microsoft.com/office/drawing/2014/main" id="{22421B4D-827E-BF43-90FC-A1F68527F3D0}"/>
              </a:ext>
            </a:extLst>
          </p:cNvPr>
          <p:cNvSpPr/>
          <p:nvPr>
            <p:custDataLst>
              <p:tags r:id="rId420"/>
            </p:custDataLst>
          </p:nvPr>
        </p:nvSpPr>
        <p:spPr>
          <a:xfrm>
            <a:off x="99695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2" name="Rectangle 421">
            <a:extLst>
              <a:ext uri="{FF2B5EF4-FFF2-40B4-BE49-F238E27FC236}">
                <a16:creationId xmlns:a16="http://schemas.microsoft.com/office/drawing/2014/main" id="{20EABC31-CDCD-074C-8939-FF72A36E0C4E}"/>
              </a:ext>
            </a:extLst>
          </p:cNvPr>
          <p:cNvSpPr/>
          <p:nvPr>
            <p:custDataLst>
              <p:tags r:id="rId421"/>
            </p:custDataLst>
          </p:nvPr>
        </p:nvSpPr>
        <p:spPr>
          <a:xfrm>
            <a:off x="101473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3" name="Rectangle 422">
            <a:extLst>
              <a:ext uri="{FF2B5EF4-FFF2-40B4-BE49-F238E27FC236}">
                <a16:creationId xmlns:a16="http://schemas.microsoft.com/office/drawing/2014/main" id="{10F20A27-7602-594B-9184-5B113EAD0AC8}"/>
              </a:ext>
            </a:extLst>
          </p:cNvPr>
          <p:cNvSpPr/>
          <p:nvPr>
            <p:custDataLst>
              <p:tags r:id="rId422"/>
            </p:custDataLst>
          </p:nvPr>
        </p:nvSpPr>
        <p:spPr>
          <a:xfrm>
            <a:off x="102362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4" name="Rectangle 423">
            <a:extLst>
              <a:ext uri="{FF2B5EF4-FFF2-40B4-BE49-F238E27FC236}">
                <a16:creationId xmlns:a16="http://schemas.microsoft.com/office/drawing/2014/main" id="{268945A3-80D4-1949-BBCA-21DB02BDEC5B}"/>
              </a:ext>
            </a:extLst>
          </p:cNvPr>
          <p:cNvSpPr/>
          <p:nvPr>
            <p:custDataLst>
              <p:tags r:id="rId423"/>
            </p:custDataLst>
          </p:nvPr>
        </p:nvSpPr>
        <p:spPr>
          <a:xfrm>
            <a:off x="103251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5" name="Rectangle 424">
            <a:extLst>
              <a:ext uri="{FF2B5EF4-FFF2-40B4-BE49-F238E27FC236}">
                <a16:creationId xmlns:a16="http://schemas.microsoft.com/office/drawing/2014/main" id="{93E1E081-D93B-4149-AE9B-31F3D47B5DC3}"/>
              </a:ext>
            </a:extLst>
          </p:cNvPr>
          <p:cNvSpPr/>
          <p:nvPr>
            <p:custDataLst>
              <p:tags r:id="rId424"/>
            </p:custDataLst>
          </p:nvPr>
        </p:nvSpPr>
        <p:spPr>
          <a:xfrm>
            <a:off x="104140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6" name="Rectangle 425">
            <a:extLst>
              <a:ext uri="{FF2B5EF4-FFF2-40B4-BE49-F238E27FC236}">
                <a16:creationId xmlns:a16="http://schemas.microsoft.com/office/drawing/2014/main" id="{B1CE2EBD-E598-9A4A-8C61-27411BD5577F}"/>
              </a:ext>
            </a:extLst>
          </p:cNvPr>
          <p:cNvSpPr/>
          <p:nvPr>
            <p:custDataLst>
              <p:tags r:id="rId425"/>
            </p:custDataLst>
          </p:nvPr>
        </p:nvSpPr>
        <p:spPr>
          <a:xfrm>
            <a:off x="105918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7" name="Rectangle 426">
            <a:extLst>
              <a:ext uri="{FF2B5EF4-FFF2-40B4-BE49-F238E27FC236}">
                <a16:creationId xmlns:a16="http://schemas.microsoft.com/office/drawing/2014/main" id="{80ECA473-7FA8-F549-8D44-E2ADF912C4BB}"/>
              </a:ext>
            </a:extLst>
          </p:cNvPr>
          <p:cNvSpPr/>
          <p:nvPr>
            <p:custDataLst>
              <p:tags r:id="rId426"/>
            </p:custDataLst>
          </p:nvPr>
        </p:nvSpPr>
        <p:spPr>
          <a:xfrm>
            <a:off x="10680700" y="4076700"/>
            <a:ext cx="88900" cy="88900"/>
          </a:xfrm>
          <a:prstGeom prst="rect">
            <a:avLst/>
          </a:prstGeom>
          <a:solidFill>
            <a:srgbClr val="000000"/>
          </a:solidFill>
          <a:ln w="0" cap="flat" cmpd="sng" algn="ctr">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Tree>
    <p:custDataLst>
      <p:tags r:id="rId1"/>
    </p:custDataLst>
    <p:extLst>
      <p:ext uri="{BB962C8B-B14F-4D97-AF65-F5344CB8AC3E}">
        <p14:creationId xmlns:p14="http://schemas.microsoft.com/office/powerpoint/2010/main" val="32831677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34">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49AFB51F-6F1D-3047-A765-18741540C6CD}"/>
              </a:ext>
            </a:extLst>
          </p:cNvPr>
          <p:cNvSpPr txBox="1"/>
          <p:nvPr/>
        </p:nvSpPr>
        <p:spPr>
          <a:xfrm>
            <a:off x="1660358" y="2707099"/>
            <a:ext cx="9035716" cy="1384995"/>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Calibri" pitchFamily="34"/>
                <a:ea typeface="Calibri" pitchFamily="34"/>
                <a:cs typeface="Times New Roman" pitchFamily="18"/>
              </a:rPr>
              <a:t>reflection is a cyclical process, requiring learning through everyday experiences, helping the individual to transform into the desired practitioner</a:t>
            </a:r>
            <a:r>
              <a:rPr lang="en-GB" sz="2800" b="0" i="0" u="none" strike="noStrike" kern="1200" cap="none" spc="0" baseline="0">
                <a:solidFill>
                  <a:srgbClr val="000000"/>
                </a:solidFill>
                <a:uFillTx/>
                <a:latin typeface="Calibri" pitchFamily="34"/>
                <a:ea typeface="Calibri" pitchFamily="34"/>
                <a:cs typeface="Times New Roman" pitchFamily="18"/>
              </a:rPr>
              <a:t> (</a:t>
            </a:r>
            <a:r>
              <a:rPr lang="en-US" sz="2800" b="0" i="0" u="none" strike="noStrike" kern="1200" cap="none" spc="0" baseline="0">
                <a:solidFill>
                  <a:srgbClr val="000000"/>
                </a:solidFill>
                <a:uFillTx/>
                <a:latin typeface="Calibri" pitchFamily="34"/>
                <a:ea typeface="Calibri" pitchFamily="34"/>
                <a:cs typeface="Times New Roman" pitchFamily="18"/>
              </a:rPr>
              <a:t>Johns, 2017).</a:t>
            </a:r>
            <a:endParaRPr lang="en-US" sz="2800" b="0" i="0" u="none" strike="noStrike" kern="1200" cap="none" spc="0" baseline="0">
              <a:solidFill>
                <a:srgbClr val="000000"/>
              </a:solidFill>
              <a:uFillTx/>
              <a:latin typeface="Calibri"/>
            </a:endParaRPr>
          </a:p>
        </p:txBody>
      </p:sp>
      <p:sp>
        <p:nvSpPr>
          <p:cNvPr id="3" name="TextBox 6">
            <a:extLst>
              <a:ext uri="{FF2B5EF4-FFF2-40B4-BE49-F238E27FC236}">
                <a16:creationId xmlns:a16="http://schemas.microsoft.com/office/drawing/2014/main" id="{968AEECD-8C8B-EE4E-A990-5726882C9E03}"/>
              </a:ext>
            </a:extLst>
          </p:cNvPr>
          <p:cNvSpPr txBox="1"/>
          <p:nvPr/>
        </p:nvSpPr>
        <p:spPr>
          <a:xfrm>
            <a:off x="1660358" y="1672391"/>
            <a:ext cx="8602574"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Calibri"/>
              </a:rPr>
              <a:t>So, remember…..</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Content Placeholder 8" descr="Two cups of coffee on wooden table">
            <a:extLst>
              <a:ext uri="{FF2B5EF4-FFF2-40B4-BE49-F238E27FC236}">
                <a16:creationId xmlns:a16="http://schemas.microsoft.com/office/drawing/2014/main" id="{99546F5C-5DD1-0040-AF0F-EDE9050193A8}"/>
              </a:ext>
            </a:extLst>
          </p:cNvPr>
          <p:cNvPicPr>
            <a:picLocks noChangeAspect="1"/>
          </p:cNvPicPr>
          <p:nvPr/>
        </p:nvPicPr>
        <p:blipFill rotWithShape="1">
          <a:blip r:embed="rId2"/>
          <a:srcRect l="23104" r="4099" b="-1"/>
          <a:stretch/>
        </p:blipFill>
        <p:spPr>
          <a:xfrm>
            <a:off x="1" y="10"/>
            <a:ext cx="7479157" cy="6857990"/>
          </a:xfrm>
          <a:prstGeom prst="rect">
            <a:avLst/>
          </a:prstGeom>
        </p:spPr>
      </p:pic>
      <p:sp>
        <p:nvSpPr>
          <p:cNvPr id="2" name="Title 1">
            <a:extLst>
              <a:ext uri="{FF2B5EF4-FFF2-40B4-BE49-F238E27FC236}">
                <a16:creationId xmlns:a16="http://schemas.microsoft.com/office/drawing/2014/main" id="{90DA4667-A91D-4B45-8B44-C31773785E15}"/>
              </a:ext>
            </a:extLst>
          </p:cNvPr>
          <p:cNvSpPr>
            <a:spLocks noGrp="1"/>
          </p:cNvSpPr>
          <p:nvPr>
            <p:ph type="title"/>
          </p:nvPr>
        </p:nvSpPr>
        <p:spPr>
          <a:xfrm>
            <a:off x="8196408" y="640831"/>
            <a:ext cx="3352128" cy="1573863"/>
          </a:xfrm>
        </p:spPr>
        <p:txBody>
          <a:bodyPr vert="horz" lIns="91440" tIns="45720" rIns="91440" bIns="45720" rtlCol="0">
            <a:normAutofit/>
          </a:bodyPr>
          <a:lstStyle/>
          <a:p>
            <a:pPr algn="l"/>
            <a:r>
              <a:rPr lang="en-US"/>
              <a:t>Coffee break?</a:t>
            </a:r>
          </a:p>
        </p:txBody>
      </p:sp>
      <p:sp>
        <p:nvSpPr>
          <p:cNvPr id="28" name="Content Placeholder 12">
            <a:extLst>
              <a:ext uri="{FF2B5EF4-FFF2-40B4-BE49-F238E27FC236}">
                <a16:creationId xmlns:a16="http://schemas.microsoft.com/office/drawing/2014/main" id="{3AE08A2D-1D3A-E180-38B6-312F39027C51}"/>
              </a:ext>
            </a:extLst>
          </p:cNvPr>
          <p:cNvSpPr>
            <a:spLocks noGrp="1"/>
          </p:cNvSpPr>
          <p:nvPr>
            <p:ph idx="1"/>
          </p:nvPr>
        </p:nvSpPr>
        <p:spPr>
          <a:xfrm>
            <a:off x="8196408" y="2367092"/>
            <a:ext cx="3352128" cy="3881309"/>
          </a:xfrm>
        </p:spPr>
        <p:txBody>
          <a:bodyPr>
            <a:normAutofit/>
          </a:bodyPr>
          <a:lstStyle/>
          <a:p>
            <a:endParaRPr lang="en-US" sz="1800" dirty="0"/>
          </a:p>
        </p:txBody>
      </p:sp>
    </p:spTree>
    <p:extLst>
      <p:ext uri="{BB962C8B-B14F-4D97-AF65-F5344CB8AC3E}">
        <p14:creationId xmlns:p14="http://schemas.microsoft.com/office/powerpoint/2010/main" val="20158836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81B6B-2C83-D448-90C9-CADDEB4C54C6}"/>
              </a:ext>
            </a:extLst>
          </p:cNvPr>
          <p:cNvSpPr>
            <a:spLocks noGrp="1"/>
          </p:cNvSpPr>
          <p:nvPr>
            <p:ph type="title"/>
          </p:nvPr>
        </p:nvSpPr>
        <p:spPr>
          <a:xfrm>
            <a:off x="913774" y="0"/>
            <a:ext cx="10364451" cy="818147"/>
          </a:xfrm>
        </p:spPr>
        <p:txBody>
          <a:bodyPr>
            <a:normAutofit/>
          </a:bodyPr>
          <a:lstStyle/>
          <a:p>
            <a:r>
              <a:rPr lang="en-US" u="sng" dirty="0"/>
              <a:t>references</a:t>
            </a:r>
          </a:p>
        </p:txBody>
      </p:sp>
      <p:sp>
        <p:nvSpPr>
          <p:cNvPr id="3" name="Content Placeholder 2">
            <a:extLst>
              <a:ext uri="{FF2B5EF4-FFF2-40B4-BE49-F238E27FC236}">
                <a16:creationId xmlns:a16="http://schemas.microsoft.com/office/drawing/2014/main" id="{BD5B5F2D-2587-964B-8C6F-3F65CB2A5DD5}"/>
              </a:ext>
            </a:extLst>
          </p:cNvPr>
          <p:cNvSpPr>
            <a:spLocks noGrp="1"/>
          </p:cNvSpPr>
          <p:nvPr>
            <p:ph sz="quarter" idx="13"/>
          </p:nvPr>
        </p:nvSpPr>
        <p:spPr>
          <a:xfrm>
            <a:off x="913774" y="818146"/>
            <a:ext cx="10363826" cy="5630779"/>
          </a:xfrm>
        </p:spPr>
        <p:txBody>
          <a:bodyPr>
            <a:normAutofit fontScale="62500" lnSpcReduction="20000"/>
          </a:bodyPr>
          <a:lstStyle/>
          <a:p>
            <a:r>
              <a:rPr lang="en-GB" sz="2300" b="0" i="0" u="none" strike="noStrike" kern="1200" cap="none" spc="0" baseline="0" dirty="0">
                <a:solidFill>
                  <a:srgbClr val="000000"/>
                </a:solidFill>
                <a:uFillTx/>
                <a:latin typeface="Calibri"/>
                <a:ea typeface="Calibri" pitchFamily="34"/>
                <a:cs typeface="Times New Roman" pitchFamily="18"/>
              </a:rPr>
              <a:t>Bassot, B. (2016) </a:t>
            </a:r>
            <a:r>
              <a:rPr lang="en-GB" sz="2300" b="0" i="1" u="none" strike="noStrike" kern="1200" cap="none" spc="0" baseline="0" dirty="0">
                <a:solidFill>
                  <a:srgbClr val="000000"/>
                </a:solidFill>
                <a:uFillTx/>
                <a:latin typeface="Calibri"/>
                <a:ea typeface="Calibri" pitchFamily="34"/>
                <a:cs typeface="Times New Roman" pitchFamily="18"/>
              </a:rPr>
              <a:t>The reflective practice guide : an interdisciplinary approach to critical reflection</a:t>
            </a:r>
            <a:r>
              <a:rPr lang="en-GB" sz="2300" b="0" i="0" u="none" strike="noStrike" kern="1200" cap="none" spc="0" baseline="0" dirty="0">
                <a:solidFill>
                  <a:srgbClr val="000000"/>
                </a:solidFill>
                <a:uFillTx/>
                <a:latin typeface="Calibri"/>
                <a:ea typeface="Calibri" pitchFamily="34"/>
                <a:cs typeface="Times New Roman" pitchFamily="18"/>
              </a:rPr>
              <a:t>.  Oxon : Routledge </a:t>
            </a:r>
          </a:p>
          <a:p>
            <a:r>
              <a:rPr lang="en-GB" sz="2300" b="0" i="0" u="none" strike="noStrike" kern="1200" cap="none" spc="0" baseline="0" dirty="0">
                <a:solidFill>
                  <a:srgbClr val="000000"/>
                </a:solidFill>
                <a:uFillTx/>
                <a:latin typeface="Calibri"/>
                <a:ea typeface="Calibri" pitchFamily="34"/>
                <a:cs typeface="Times New Roman" pitchFamily="18"/>
              </a:rPr>
              <a:t>Bulman, C. and Schutz, S. (2013)  </a:t>
            </a:r>
            <a:r>
              <a:rPr lang="en-GB" sz="2300" b="0" i="1" u="none" strike="noStrike" kern="1200" cap="none" spc="0" baseline="0" dirty="0">
                <a:solidFill>
                  <a:srgbClr val="000000"/>
                </a:solidFill>
                <a:uFillTx/>
                <a:latin typeface="Calibri"/>
                <a:ea typeface="Calibri" pitchFamily="34"/>
                <a:cs typeface="Times New Roman" pitchFamily="18"/>
              </a:rPr>
              <a:t>Reflective Practice in Nursing (</a:t>
            </a:r>
            <a:r>
              <a:rPr lang="en-GB" sz="2300" b="0" i="0" u="none" strike="noStrike" kern="1200" cap="none" spc="0" baseline="0" dirty="0">
                <a:solidFill>
                  <a:srgbClr val="000000"/>
                </a:solidFill>
                <a:uFillTx/>
                <a:latin typeface="Calibri"/>
                <a:ea typeface="Calibri" pitchFamily="34"/>
                <a:cs typeface="Times New Roman" pitchFamily="18"/>
              </a:rPr>
              <a:t>5</a:t>
            </a:r>
            <a:r>
              <a:rPr lang="en-GB" sz="2300" b="0" i="0" u="none" strike="noStrike" kern="1200" cap="none" spc="0" baseline="30000" dirty="0">
                <a:solidFill>
                  <a:srgbClr val="000000"/>
                </a:solidFill>
                <a:uFillTx/>
                <a:latin typeface="Calibri"/>
                <a:ea typeface="Calibri" pitchFamily="34"/>
                <a:cs typeface="Times New Roman" pitchFamily="18"/>
              </a:rPr>
              <a:t>th</a:t>
            </a:r>
            <a:r>
              <a:rPr lang="en-GB" sz="2300" b="0" i="0" u="none" strike="noStrike" kern="1200" cap="none" spc="0" baseline="0" dirty="0">
                <a:solidFill>
                  <a:srgbClr val="000000"/>
                </a:solidFill>
                <a:uFillTx/>
                <a:latin typeface="Calibri"/>
                <a:ea typeface="Calibri" pitchFamily="34"/>
                <a:cs typeface="Times New Roman" pitchFamily="18"/>
              </a:rPr>
              <a:t> Ed). Chichester :  John Wiley and Sons</a:t>
            </a:r>
          </a:p>
          <a:p>
            <a:r>
              <a:rPr lang="en-GB" sz="2300" b="0" i="0" u="none" strike="noStrike" kern="1200" cap="none" spc="0" baseline="0" dirty="0">
                <a:solidFill>
                  <a:srgbClr val="000000"/>
                </a:solidFill>
                <a:uFillTx/>
                <a:latin typeface="Calibri"/>
                <a:ea typeface="Calibri" pitchFamily="34"/>
                <a:cs typeface="Times New Roman" pitchFamily="18"/>
              </a:rPr>
              <a:t>Cambridge Assessment (2020) </a:t>
            </a:r>
            <a:r>
              <a:rPr lang="en-GB" sz="2300" b="0" i="1" u="none" strike="noStrike" kern="1200" cap="none" spc="0" baseline="0" dirty="0">
                <a:solidFill>
                  <a:srgbClr val="000000"/>
                </a:solidFill>
                <a:uFillTx/>
                <a:latin typeface="Calibri"/>
                <a:ea typeface="Calibri" pitchFamily="34"/>
                <a:cs typeface="Times New Roman" pitchFamily="18"/>
              </a:rPr>
              <a:t>What is Reflective Practice? </a:t>
            </a:r>
            <a:r>
              <a:rPr lang="en-GB" sz="2300" b="0" i="0" u="none" strike="noStrike" kern="1200" cap="none" spc="0" baseline="0" dirty="0">
                <a:solidFill>
                  <a:srgbClr val="000000"/>
                </a:solidFill>
                <a:uFillTx/>
                <a:latin typeface="Calibri"/>
                <a:ea typeface="Calibri" pitchFamily="34"/>
                <a:cs typeface="Times New Roman" pitchFamily="18"/>
              </a:rPr>
              <a:t>Available at : </a:t>
            </a:r>
            <a:r>
              <a:rPr lang="en-GB" sz="2300" b="0" i="0" u="none" strike="noStrike" kern="1200" cap="none" spc="0" baseline="0" dirty="0">
                <a:solidFill>
                  <a:srgbClr val="000000"/>
                </a:solidFill>
                <a:uFillTx/>
                <a:latin typeface="Calibri"/>
                <a:ea typeface="Calibri" pitchFamily="34"/>
                <a:cs typeface="Times New Roman" pitchFamily="18"/>
                <a:hlinkClick r:id="rId2"/>
              </a:rPr>
              <a:t>https://www.cambridge-community.org.uk/professional-development/gswrp/index.html</a:t>
            </a:r>
            <a:r>
              <a:rPr lang="en-GB" sz="2300" b="0" i="0" u="none" strike="noStrike" kern="1200" cap="none" spc="0" baseline="0" dirty="0">
                <a:solidFill>
                  <a:srgbClr val="000000"/>
                </a:solidFill>
                <a:uFillTx/>
                <a:latin typeface="Calibri"/>
                <a:ea typeface="Calibri" pitchFamily="34"/>
                <a:cs typeface="Times New Roman" pitchFamily="18"/>
              </a:rPr>
              <a:t>  (Accessed : </a:t>
            </a:r>
            <a:r>
              <a:rPr lang="en-GB" sz="2300" dirty="0">
                <a:solidFill>
                  <a:srgbClr val="000000"/>
                </a:solidFill>
                <a:latin typeface="Calibri"/>
                <a:ea typeface="Calibri" pitchFamily="34"/>
                <a:cs typeface="Times New Roman" pitchFamily="18"/>
              </a:rPr>
              <a:t>12</a:t>
            </a:r>
            <a:r>
              <a:rPr lang="en-GB" sz="2300" b="0" i="0" u="none" strike="noStrike" kern="1200" cap="none" spc="0" baseline="0" dirty="0">
                <a:solidFill>
                  <a:srgbClr val="000000"/>
                </a:solidFill>
                <a:uFillTx/>
                <a:latin typeface="Calibri"/>
                <a:ea typeface="Calibri" pitchFamily="34"/>
                <a:cs typeface="Times New Roman" pitchFamily="18"/>
              </a:rPr>
              <a:t> November 2023)</a:t>
            </a:r>
          </a:p>
          <a:p>
            <a:r>
              <a:rPr lang="en-GB" sz="2300" b="0" i="0" u="none" strike="noStrike" kern="1200" cap="none" spc="0" baseline="0" dirty="0">
                <a:solidFill>
                  <a:srgbClr val="000000"/>
                </a:solidFill>
                <a:uFillTx/>
                <a:latin typeface="Calibri"/>
                <a:ea typeface="Calibri" pitchFamily="34"/>
                <a:cs typeface="Times New Roman" pitchFamily="18"/>
              </a:rPr>
              <a:t>Dewey, J. (2018) </a:t>
            </a:r>
            <a:r>
              <a:rPr lang="en-GB" sz="2300" b="0" i="1" u="none" strike="noStrike" kern="1200" cap="none" spc="0" baseline="0" dirty="0">
                <a:solidFill>
                  <a:srgbClr val="000000"/>
                </a:solidFill>
                <a:uFillTx/>
                <a:latin typeface="Calibri"/>
                <a:ea typeface="Calibri" pitchFamily="34"/>
                <a:cs typeface="Times New Roman" pitchFamily="18"/>
              </a:rPr>
              <a:t>How We Think. </a:t>
            </a:r>
            <a:r>
              <a:rPr lang="en-GB" sz="2300" b="0" u="none" strike="noStrike" kern="1200" cap="none" spc="0" baseline="0" dirty="0">
                <a:solidFill>
                  <a:srgbClr val="000000"/>
                </a:solidFill>
                <a:uFillTx/>
                <a:latin typeface="Calibri"/>
                <a:ea typeface="Calibri" pitchFamily="34"/>
                <a:cs typeface="Times New Roman" pitchFamily="18"/>
              </a:rPr>
              <a:t>India. ALPHA ED.</a:t>
            </a:r>
          </a:p>
          <a:p>
            <a:r>
              <a:rPr lang="en-GB" sz="2300" b="0" i="0" u="none" strike="noStrike" kern="1200" cap="none" spc="0" baseline="0" dirty="0">
                <a:solidFill>
                  <a:srgbClr val="000000"/>
                </a:solidFill>
                <a:uFillTx/>
                <a:latin typeface="Calibri"/>
                <a:ea typeface="Calibri" pitchFamily="34"/>
                <a:cs typeface="Times New Roman" pitchFamily="18"/>
              </a:rPr>
              <a:t>Gibbs, G. (1998) </a:t>
            </a:r>
            <a:r>
              <a:rPr lang="en-GB" sz="2300" b="0" i="1" u="none" strike="noStrike" kern="1200" cap="none" spc="0" baseline="0" dirty="0">
                <a:solidFill>
                  <a:srgbClr val="000000"/>
                </a:solidFill>
                <a:uFillTx/>
                <a:latin typeface="Calibri"/>
                <a:ea typeface="Calibri" pitchFamily="34"/>
                <a:cs typeface="Times New Roman" pitchFamily="18"/>
              </a:rPr>
              <a:t>Learning by doing: A guide to teaching and learning methods</a:t>
            </a:r>
            <a:r>
              <a:rPr lang="en-GB" sz="2300" b="0" i="0" u="none" strike="noStrike" kern="1200" cap="none" spc="0" baseline="0" dirty="0">
                <a:solidFill>
                  <a:srgbClr val="000000"/>
                </a:solidFill>
                <a:uFillTx/>
                <a:latin typeface="Calibri"/>
                <a:ea typeface="Calibri" pitchFamily="34"/>
                <a:cs typeface="Times New Roman" pitchFamily="18"/>
              </a:rPr>
              <a:t>. Oxford: Further education unit, Oxford Polytechnic</a:t>
            </a:r>
          </a:p>
          <a:p>
            <a:r>
              <a:rPr lang="en-GB" sz="2300" b="0" i="0" u="none" strike="noStrike" kern="0" cap="none" spc="0" baseline="0" dirty="0">
                <a:solidFill>
                  <a:srgbClr val="000000"/>
                </a:solidFill>
                <a:uFillTx/>
                <a:latin typeface="Calibri" pitchFamily="34"/>
                <a:ea typeface="Calibri" pitchFamily="34"/>
                <a:cs typeface="Calibri" pitchFamily="34"/>
              </a:rPr>
              <a:t>Johns, C. (2017) </a:t>
            </a:r>
            <a:r>
              <a:rPr lang="en-GB" sz="2300" b="0" i="1" u="none" strike="noStrike" kern="0" cap="none" spc="0" baseline="0" dirty="0">
                <a:solidFill>
                  <a:srgbClr val="000000"/>
                </a:solidFill>
                <a:uFillTx/>
                <a:latin typeface="Calibri" pitchFamily="34"/>
                <a:ea typeface="Calibri" pitchFamily="34"/>
                <a:cs typeface="Calibri" pitchFamily="34"/>
              </a:rPr>
              <a:t>Becoming a Reflective Practitioner </a:t>
            </a:r>
            <a:r>
              <a:rPr lang="en-GB" sz="2300" b="0" i="0" u="none" strike="noStrike" kern="0" cap="none" spc="0" baseline="0" dirty="0">
                <a:solidFill>
                  <a:srgbClr val="000000"/>
                </a:solidFill>
                <a:uFillTx/>
                <a:latin typeface="Calibri" pitchFamily="34"/>
                <a:ea typeface="Calibri" pitchFamily="34"/>
                <a:cs typeface="Calibri" pitchFamily="34"/>
              </a:rPr>
              <a:t>(5</a:t>
            </a:r>
            <a:r>
              <a:rPr lang="en-GB" sz="2300" b="0" i="0" u="none" strike="noStrike" kern="0" cap="none" spc="0" baseline="30000" dirty="0">
                <a:solidFill>
                  <a:srgbClr val="000000"/>
                </a:solidFill>
                <a:uFillTx/>
                <a:latin typeface="Calibri" pitchFamily="34"/>
                <a:ea typeface="Calibri" pitchFamily="34"/>
                <a:cs typeface="Calibri" pitchFamily="34"/>
              </a:rPr>
              <a:t>th</a:t>
            </a:r>
            <a:r>
              <a:rPr lang="en-GB" sz="2300" b="0" i="0" u="none" strike="noStrike" kern="0" cap="none" spc="0" baseline="0" dirty="0">
                <a:solidFill>
                  <a:srgbClr val="000000"/>
                </a:solidFill>
                <a:uFillTx/>
                <a:latin typeface="Calibri" pitchFamily="34"/>
                <a:ea typeface="Calibri" pitchFamily="34"/>
                <a:cs typeface="Calibri" pitchFamily="34"/>
              </a:rPr>
              <a:t> ed). Chichester: John Wiley and Sons</a:t>
            </a:r>
          </a:p>
          <a:p>
            <a:r>
              <a:rPr lang="en-GB" sz="2300" b="0" i="0" u="none" strike="noStrike" kern="1200" cap="none" spc="0" baseline="0" dirty="0">
                <a:solidFill>
                  <a:srgbClr val="000000"/>
                </a:solidFill>
                <a:uFillTx/>
                <a:latin typeface="Calibri"/>
                <a:ea typeface="Calibri" pitchFamily="34"/>
                <a:cs typeface="Times New Roman" pitchFamily="18"/>
              </a:rPr>
              <a:t>Jasper, M., Rosser, M., and Mooney, G. (2013) </a:t>
            </a:r>
            <a:r>
              <a:rPr lang="en-GB" sz="2300" b="0" i="1" u="none" strike="noStrike" kern="1200" cap="none" spc="0" baseline="0" dirty="0">
                <a:solidFill>
                  <a:srgbClr val="000000"/>
                </a:solidFill>
                <a:uFillTx/>
                <a:latin typeface="Calibri"/>
                <a:ea typeface="Calibri" pitchFamily="34"/>
                <a:cs typeface="Times New Roman" pitchFamily="18"/>
              </a:rPr>
              <a:t>Professional development, reflection and decision making in nursing and health care</a:t>
            </a:r>
            <a:r>
              <a:rPr lang="en-GB" sz="2300" b="0" i="0" u="none" strike="noStrike" kern="1200" cap="none" spc="0" baseline="0" dirty="0">
                <a:solidFill>
                  <a:srgbClr val="000000"/>
                </a:solidFill>
                <a:uFillTx/>
                <a:latin typeface="Calibri"/>
                <a:ea typeface="Calibri" pitchFamily="34"/>
                <a:cs typeface="Times New Roman" pitchFamily="18"/>
              </a:rPr>
              <a:t>. London: Wiley Blackwell.</a:t>
            </a:r>
          </a:p>
          <a:p>
            <a:r>
              <a:rPr lang="en-GB" sz="2300" cap="none" dirty="0">
                <a:solidFill>
                  <a:srgbClr val="000000"/>
                </a:solidFill>
                <a:latin typeface="Calibri"/>
                <a:ea typeface="Calibri" pitchFamily="34"/>
                <a:cs typeface="Times New Roman" pitchFamily="18"/>
              </a:rPr>
              <a:t>Kolb, D. (1984) </a:t>
            </a:r>
            <a:r>
              <a:rPr lang="en-GB" sz="2300" i="1" cap="none" dirty="0">
                <a:solidFill>
                  <a:srgbClr val="000000"/>
                </a:solidFill>
                <a:latin typeface="Calibri"/>
                <a:ea typeface="Calibri" pitchFamily="34"/>
                <a:cs typeface="Times New Roman" pitchFamily="18"/>
              </a:rPr>
              <a:t>Experiential Learning: Experience as the source of learning and development</a:t>
            </a:r>
            <a:r>
              <a:rPr lang="en-GB" sz="2300" cap="none" dirty="0">
                <a:solidFill>
                  <a:srgbClr val="000000"/>
                </a:solidFill>
                <a:latin typeface="Calibri"/>
                <a:ea typeface="Calibri" pitchFamily="34"/>
                <a:cs typeface="Times New Roman" pitchFamily="18"/>
              </a:rPr>
              <a:t>. Upper Saddle River: Prentice Hall</a:t>
            </a:r>
          </a:p>
          <a:p>
            <a:r>
              <a:rPr lang="en-GB" sz="2300" cap="none" dirty="0">
                <a:solidFill>
                  <a:srgbClr val="000000"/>
                </a:solidFill>
                <a:latin typeface="Calibri"/>
                <a:ea typeface="Calibri" pitchFamily="34"/>
                <a:cs typeface="Times New Roman" pitchFamily="18"/>
              </a:rPr>
              <a:t>Moon, Jennifer. (2013) </a:t>
            </a:r>
            <a:r>
              <a:rPr lang="en-GB" sz="2300" i="1" cap="none" dirty="0">
                <a:solidFill>
                  <a:srgbClr val="000000"/>
                </a:solidFill>
                <a:latin typeface="Calibri"/>
                <a:ea typeface="Calibri" pitchFamily="34"/>
                <a:cs typeface="Times New Roman" pitchFamily="18"/>
              </a:rPr>
              <a:t>A Handbook of Experiential Learning: Theory and Practice. </a:t>
            </a:r>
            <a:r>
              <a:rPr lang="en-GB" sz="2300" cap="none" dirty="0">
                <a:solidFill>
                  <a:srgbClr val="000000"/>
                </a:solidFill>
                <a:latin typeface="Calibri"/>
                <a:ea typeface="Calibri" pitchFamily="34"/>
                <a:cs typeface="Times New Roman" pitchFamily="18"/>
              </a:rPr>
              <a:t>Guilford: Routledge.</a:t>
            </a:r>
          </a:p>
          <a:p>
            <a:r>
              <a:rPr lang="en-GB" sz="2300" cap="none" dirty="0">
                <a:solidFill>
                  <a:srgbClr val="000000"/>
                </a:solidFill>
                <a:latin typeface="Calibri"/>
                <a:ea typeface="Calibri" pitchFamily="34"/>
                <a:cs typeface="Times New Roman" pitchFamily="18"/>
              </a:rPr>
              <a:t>Rolfe, G., Jasper, M. and Freshwater, D. (2010) </a:t>
            </a:r>
            <a:r>
              <a:rPr lang="en-GB" sz="2300" i="1" cap="none" dirty="0">
                <a:solidFill>
                  <a:srgbClr val="000000"/>
                </a:solidFill>
                <a:latin typeface="Calibri"/>
                <a:ea typeface="Calibri" pitchFamily="34"/>
                <a:cs typeface="Times New Roman" pitchFamily="18"/>
              </a:rPr>
              <a:t>Critical Reflection in Practice: Generating Knowledge for Care</a:t>
            </a:r>
            <a:r>
              <a:rPr lang="en-GB" sz="2300" cap="none" dirty="0">
                <a:solidFill>
                  <a:srgbClr val="000000"/>
                </a:solidFill>
                <a:latin typeface="Calibri"/>
                <a:ea typeface="Calibri" pitchFamily="34"/>
                <a:cs typeface="Times New Roman" pitchFamily="18"/>
              </a:rPr>
              <a:t> ( 2</a:t>
            </a:r>
            <a:r>
              <a:rPr lang="en-GB" sz="2300" cap="none" baseline="30000" dirty="0">
                <a:solidFill>
                  <a:srgbClr val="000000"/>
                </a:solidFill>
                <a:latin typeface="Calibri"/>
                <a:ea typeface="Calibri" pitchFamily="34"/>
                <a:cs typeface="Times New Roman" pitchFamily="18"/>
              </a:rPr>
              <a:t>nd</a:t>
            </a:r>
            <a:r>
              <a:rPr lang="en-GB" sz="2300" cap="none" dirty="0">
                <a:solidFill>
                  <a:srgbClr val="000000"/>
                </a:solidFill>
                <a:latin typeface="Calibri"/>
                <a:ea typeface="Calibri" pitchFamily="34"/>
                <a:cs typeface="Times New Roman" pitchFamily="18"/>
              </a:rPr>
              <a:t> Ed) Basingstoke: Palgrave Macmillan.</a:t>
            </a:r>
            <a:r>
              <a:rPr lang="en-GB" sz="2400" b="0" i="0" u="none" strike="noStrike" kern="0" cap="none" spc="0" baseline="0" dirty="0">
                <a:solidFill>
                  <a:srgbClr val="000000"/>
                </a:solidFill>
                <a:uFillTx/>
                <a:latin typeface="Calibri"/>
                <a:ea typeface="Calibri" pitchFamily="34"/>
                <a:cs typeface="Times New Roman" pitchFamily="18"/>
              </a:rPr>
              <a:t> </a:t>
            </a:r>
          </a:p>
          <a:p>
            <a:r>
              <a:rPr lang="en-GB" sz="2400" b="0" i="0" u="none" strike="noStrike" kern="0" cap="none" spc="0" baseline="0" dirty="0">
                <a:solidFill>
                  <a:srgbClr val="000000"/>
                </a:solidFill>
                <a:uFillTx/>
                <a:latin typeface="Calibri"/>
                <a:ea typeface="Calibri" pitchFamily="34"/>
                <a:cs typeface="Times New Roman" pitchFamily="18"/>
              </a:rPr>
              <a:t>Rolf, G. (2005) ‘The deconstructing angel: nursing, reflection and evidence-based practice’ </a:t>
            </a:r>
            <a:r>
              <a:rPr lang="en-GB" sz="2400" b="0" i="1" u="none" strike="noStrike" kern="0" cap="none" spc="0" baseline="0" dirty="0">
                <a:solidFill>
                  <a:srgbClr val="000000"/>
                </a:solidFill>
                <a:uFillTx/>
                <a:latin typeface="Calibri"/>
                <a:ea typeface="Calibri" pitchFamily="34"/>
                <a:cs typeface="Times New Roman" pitchFamily="18"/>
              </a:rPr>
              <a:t>Nursing Inquiry </a:t>
            </a:r>
            <a:r>
              <a:rPr lang="en-GB" sz="2400" b="0" i="0" u="none" strike="noStrike" kern="0" cap="none" spc="0" baseline="0" dirty="0">
                <a:solidFill>
                  <a:srgbClr val="000000"/>
                </a:solidFill>
                <a:uFillTx/>
                <a:latin typeface="Calibri"/>
                <a:ea typeface="Calibri" pitchFamily="34"/>
                <a:cs typeface="Times New Roman" pitchFamily="18"/>
              </a:rPr>
              <a:t>12(2) pp. 78-86.</a:t>
            </a:r>
            <a:endParaRPr lang="en-GB" sz="2300" b="0" i="0" u="none" strike="noStrike" kern="1200" cap="none" spc="0" baseline="0" dirty="0">
              <a:solidFill>
                <a:srgbClr val="000000"/>
              </a:solidFill>
              <a:uFillTx/>
              <a:latin typeface="Calibri"/>
              <a:ea typeface="Calibri" pitchFamily="34"/>
              <a:cs typeface="Times New Roman" pitchFamily="18"/>
            </a:endParaRPr>
          </a:p>
          <a:p>
            <a:r>
              <a:rPr lang="en-GB" sz="2300" b="0" i="0" u="none" strike="noStrike" kern="1200" cap="none" spc="0" baseline="0" dirty="0">
                <a:solidFill>
                  <a:srgbClr val="000000"/>
                </a:solidFill>
                <a:uFillTx/>
                <a:latin typeface="Calibri"/>
                <a:ea typeface="Calibri" pitchFamily="34"/>
                <a:cs typeface="Times New Roman" pitchFamily="18"/>
              </a:rPr>
              <a:t>Thompson, S. and Thompson, N. (2023).  </a:t>
            </a:r>
            <a:r>
              <a:rPr lang="en-GB" sz="2300" b="0" i="1" u="none" strike="noStrike" kern="1200" cap="none" spc="0" baseline="0" dirty="0">
                <a:solidFill>
                  <a:srgbClr val="000000"/>
                </a:solidFill>
                <a:uFillTx/>
                <a:latin typeface="Calibri"/>
                <a:ea typeface="Calibri" pitchFamily="34"/>
                <a:cs typeface="Times New Roman" pitchFamily="18"/>
              </a:rPr>
              <a:t>The Critically Reflective Practitioner (3</a:t>
            </a:r>
            <a:r>
              <a:rPr lang="en-GB" sz="2300" b="0" i="1" u="none" strike="noStrike" kern="1200" cap="none" spc="0" baseline="30000" dirty="0">
                <a:solidFill>
                  <a:srgbClr val="000000"/>
                </a:solidFill>
                <a:uFillTx/>
                <a:latin typeface="Calibri"/>
                <a:ea typeface="Calibri" pitchFamily="34"/>
                <a:cs typeface="Times New Roman" pitchFamily="18"/>
              </a:rPr>
              <a:t>rd</a:t>
            </a:r>
            <a:r>
              <a:rPr lang="en-GB" sz="2300" b="0" i="1" u="none" strike="noStrike" kern="1200" cap="none" spc="0" baseline="0" dirty="0">
                <a:solidFill>
                  <a:srgbClr val="000000"/>
                </a:solidFill>
                <a:uFillTx/>
                <a:latin typeface="Calibri"/>
                <a:ea typeface="Calibri" pitchFamily="34"/>
                <a:cs typeface="Times New Roman" pitchFamily="18"/>
              </a:rPr>
              <a:t> Ed) </a:t>
            </a:r>
            <a:r>
              <a:rPr lang="en-GB" sz="2300" b="0" u="none" strike="noStrike" kern="1200" cap="none" spc="0" baseline="0" dirty="0">
                <a:solidFill>
                  <a:srgbClr val="000000"/>
                </a:solidFill>
                <a:uFillTx/>
                <a:latin typeface="Calibri"/>
                <a:ea typeface="Calibri" pitchFamily="34"/>
                <a:cs typeface="Times New Roman" pitchFamily="18"/>
              </a:rPr>
              <a:t>London: Bloomsbury Academy</a:t>
            </a:r>
            <a:r>
              <a:rPr lang="en-GB" sz="2300" b="0" u="none" strike="noStrike" kern="1200" cap="none" spc="0" baseline="0" dirty="0">
                <a:uFillTx/>
                <a:latin typeface="Calibri"/>
                <a:ea typeface="Calibri" pitchFamily="34"/>
                <a:cs typeface="Times New Roman" pitchFamily="18"/>
              </a:rPr>
              <a:t> </a:t>
            </a:r>
          </a:p>
          <a:p>
            <a:r>
              <a:rPr lang="en-GB" sz="2300" i="0" cap="none" dirty="0">
                <a:effectLst/>
                <a:latin typeface="Calibri"/>
                <a:cs typeface="Times New Roman" pitchFamily="18"/>
              </a:rPr>
              <a:t>Schon, D. A. (1991</a:t>
            </a:r>
            <a:r>
              <a:rPr lang="en-GB" sz="2300" cap="none" dirty="0">
                <a:latin typeface="Calibri"/>
                <a:cs typeface="Times New Roman" pitchFamily="18"/>
              </a:rPr>
              <a:t>) </a:t>
            </a:r>
            <a:r>
              <a:rPr lang="en-GB" sz="2300" i="1" cap="none" dirty="0">
                <a:latin typeface="Calibri"/>
                <a:cs typeface="Times New Roman" pitchFamily="18"/>
              </a:rPr>
              <a:t>The reflective Practitioner</a:t>
            </a:r>
            <a:r>
              <a:rPr lang="en-GB" sz="2300" cap="none" dirty="0">
                <a:latin typeface="Calibri"/>
                <a:cs typeface="Times New Roman" pitchFamily="18"/>
              </a:rPr>
              <a:t>. Farnham, England: Ashgate Publishing. </a:t>
            </a:r>
            <a:endParaRPr lang="en-GB" sz="2300" b="0" u="none" strike="noStrike" kern="1200" cap="none" spc="0" baseline="0" dirty="0">
              <a:uFillTx/>
              <a:latin typeface="Calibri"/>
              <a:ea typeface="Calibri" pitchFamily="34"/>
              <a:cs typeface="Times New Roman" pitchFamily="18"/>
            </a:endParaRPr>
          </a:p>
          <a:p>
            <a:endParaRPr lang="en-GB" cap="none" dirty="0">
              <a:solidFill>
                <a:srgbClr val="000000"/>
              </a:solidFill>
              <a:latin typeface="Calibri"/>
              <a:ea typeface="Calibri" pitchFamily="34"/>
              <a:cs typeface="Times New Roman" pitchFamily="18"/>
            </a:endParaRPr>
          </a:p>
          <a:p>
            <a:endParaRPr lang="en-GB" cap="none" dirty="0">
              <a:solidFill>
                <a:srgbClr val="000000"/>
              </a:solidFill>
              <a:latin typeface="Calibri"/>
              <a:ea typeface="Calibri" pitchFamily="34"/>
              <a:cs typeface="Times New Roman" pitchFamily="18"/>
            </a:endParaRPr>
          </a:p>
          <a:p>
            <a:endParaRPr lang="en-GB" sz="2000" b="0" i="0" u="none" strike="noStrike" kern="1200" cap="none" spc="0" baseline="0" dirty="0">
              <a:solidFill>
                <a:srgbClr val="000000"/>
              </a:solidFill>
              <a:uFillTx/>
              <a:latin typeface="Calibri"/>
              <a:ea typeface="Calibri" pitchFamily="34"/>
              <a:cs typeface="Times New Roman" pitchFamily="18"/>
            </a:endParaRPr>
          </a:p>
          <a:p>
            <a:pPr marL="0" indent="0">
              <a:buNone/>
            </a:pPr>
            <a:endParaRPr lang="en-GB" dirty="0">
              <a:effectLst/>
              <a:latin typeface="Calibri" panose="020F0502020204030204" pitchFamily="34" charset="0"/>
              <a:cs typeface="Calibri" panose="020F0502020204030204" pitchFamily="34" charset="0"/>
            </a:endParaRPr>
          </a:p>
          <a:p>
            <a:endParaRPr lang="en-US" dirty="0"/>
          </a:p>
        </p:txBody>
      </p:sp>
    </p:spTree>
    <p:extLst>
      <p:ext uri="{BB962C8B-B14F-4D97-AF65-F5344CB8AC3E}">
        <p14:creationId xmlns:p14="http://schemas.microsoft.com/office/powerpoint/2010/main" val="36359380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357E-0AFC-1A46-9FB5-8671911798AE}"/>
              </a:ext>
            </a:extLst>
          </p:cNvPr>
          <p:cNvSpPr txBox="1">
            <a:spLocks noGrp="1"/>
          </p:cNvSpPr>
          <p:nvPr>
            <p:ph type="title"/>
          </p:nvPr>
        </p:nvSpPr>
        <p:spPr>
          <a:xfrm>
            <a:off x="958528" y="5209711"/>
            <a:ext cx="10983535" cy="1507068"/>
          </a:xfrm>
        </p:spPr>
        <p:txBody>
          <a:bodyPr/>
          <a:lstStyle/>
          <a:p>
            <a:pPr lvl="0"/>
            <a:r>
              <a:rPr lang="en-GB"/>
              <a:t>Now… Lets put this in your assignment</a:t>
            </a:r>
          </a:p>
        </p:txBody>
      </p:sp>
      <p:pic>
        <p:nvPicPr>
          <p:cNvPr id="3" name="Content Placeholder 2" descr="Home new - Best Assignment helpers Online">
            <a:extLst>
              <a:ext uri="{FF2B5EF4-FFF2-40B4-BE49-F238E27FC236}">
                <a16:creationId xmlns:a16="http://schemas.microsoft.com/office/drawing/2014/main" id="{F296AB6B-6904-8D44-A5F8-9EEBF1022360}"/>
              </a:ext>
            </a:extLst>
          </p:cNvPr>
          <p:cNvPicPr>
            <a:picLocks noGrp="1" noChangeAspect="1"/>
          </p:cNvPicPr>
          <p:nvPr>
            <p:ph idx="1"/>
          </p:nvPr>
        </p:nvPicPr>
        <p:blipFill>
          <a:blip r:embed="rId2"/>
          <a:stretch>
            <a:fillRect/>
          </a:stretch>
        </p:blipFill>
        <p:spPr>
          <a:xfrm>
            <a:off x="4139838" y="2366963"/>
            <a:ext cx="3912324" cy="3424237"/>
          </a:xfrm>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INSTRUCTIONS" val="170228232"/>
</p:tagLst>
</file>

<file path=ppt/tags/tag2.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3.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4.xml><?xml version="1.0" encoding="utf-8"?>
<p:tagLst xmlns:a="http://schemas.openxmlformats.org/drawingml/2006/main" xmlns:r="http://schemas.openxmlformats.org/officeDocument/2006/relationships" xmlns:p="http://schemas.openxmlformats.org/presentationml/2006/main">
  <p:tag name="VEVOX.QR.CHECKERBOARD" val="x"/>
</p:tagLst>
</file>

<file path=ppt/tags/tag5.xml><?xml version="1.0" encoding="utf-8"?>
<p:tagLst xmlns:a="http://schemas.openxmlformats.org/drawingml/2006/main" xmlns:r="http://schemas.openxmlformats.org/officeDocument/2006/relationships" xmlns:p="http://schemas.openxmlformats.org/presentationml/2006/main">
  <p:tag name="VEVOX.QRDOT" val="(1,0)"/>
</p:tagLst>
</file>

<file path=ppt/tags/tag6.xml><?xml version="1.0" encoding="utf-8"?>
<p:tagLst xmlns:a="http://schemas.openxmlformats.org/drawingml/2006/main" xmlns:r="http://schemas.openxmlformats.org/officeDocument/2006/relationships" xmlns:p="http://schemas.openxmlformats.org/presentationml/2006/main">
  <p:tag name="VEVOX.QRDOT" val="(2,0)"/>
</p:tagLst>
</file>

<file path=ppt/tags/tag7.xml><?xml version="1.0" encoding="utf-8"?>
<p:tagLst xmlns:a="http://schemas.openxmlformats.org/drawingml/2006/main" xmlns:r="http://schemas.openxmlformats.org/officeDocument/2006/relationships" xmlns:p="http://schemas.openxmlformats.org/presentationml/2006/main">
  <p:tag name="VEVOX.QRDOT" val="(3,0)"/>
</p:tagLst>
</file>

<file path=ppt/tags/tag8.xml><?xml version="1.0" encoding="utf-8"?>
<p:tagLst xmlns:a="http://schemas.openxmlformats.org/drawingml/2006/main" xmlns:r="http://schemas.openxmlformats.org/officeDocument/2006/relationships" xmlns:p="http://schemas.openxmlformats.org/presentationml/2006/main">
  <p:tag name="VEVOX.QRDOT" val="(4,0)"/>
</p:tagLst>
</file>

<file path=ppt/tags/tag9.xml><?xml version="1.0" encoding="utf-8"?>
<p:tagLst xmlns:a="http://schemas.openxmlformats.org/drawingml/2006/main" xmlns:r="http://schemas.openxmlformats.org/officeDocument/2006/relationships" xmlns:p="http://schemas.openxmlformats.org/presentationml/2006/main">
  <p:tag name="VEVOX.QRDOT" val="(5,0)"/>
</p:tagLst>
</file>

<file path=ppt/tags/tag10.xml><?xml version="1.0" encoding="utf-8"?>
<p:tagLst xmlns:a="http://schemas.openxmlformats.org/drawingml/2006/main" xmlns:r="http://schemas.openxmlformats.org/officeDocument/2006/relationships" xmlns:p="http://schemas.openxmlformats.org/presentationml/2006/main">
  <p:tag name="VEVOX.QRDOT" val="(6,0)"/>
</p:tagLst>
</file>

<file path=ppt/tags/tag11.xml><?xml version="1.0" encoding="utf-8"?>
<p:tagLst xmlns:a="http://schemas.openxmlformats.org/drawingml/2006/main" xmlns:r="http://schemas.openxmlformats.org/officeDocument/2006/relationships" xmlns:p="http://schemas.openxmlformats.org/presentationml/2006/main">
  <p:tag name="VEVOX.QRDOT" val="(7,0)"/>
</p:tagLst>
</file>

<file path=ppt/tags/tag12.xml><?xml version="1.0" encoding="utf-8"?>
<p:tagLst xmlns:a="http://schemas.openxmlformats.org/drawingml/2006/main" xmlns:r="http://schemas.openxmlformats.org/officeDocument/2006/relationships" xmlns:p="http://schemas.openxmlformats.org/presentationml/2006/main">
  <p:tag name="VEVOX.QRDOT" val="(10,0)"/>
</p:tagLst>
</file>

<file path=ppt/tags/tag13.xml><?xml version="1.0" encoding="utf-8"?>
<p:tagLst xmlns:a="http://schemas.openxmlformats.org/drawingml/2006/main" xmlns:r="http://schemas.openxmlformats.org/officeDocument/2006/relationships" xmlns:p="http://schemas.openxmlformats.org/presentationml/2006/main">
  <p:tag name="VEVOX.QRDOT" val="(11,0)"/>
</p:tagLst>
</file>

<file path=ppt/tags/tag14.xml><?xml version="1.0" encoding="utf-8"?>
<p:tagLst xmlns:a="http://schemas.openxmlformats.org/drawingml/2006/main" xmlns:r="http://schemas.openxmlformats.org/officeDocument/2006/relationships" xmlns:p="http://schemas.openxmlformats.org/presentationml/2006/main">
  <p:tag name="VEVOX.QRDOT" val="(12,0)"/>
</p:tagLst>
</file>

<file path=ppt/tags/tag15.xml><?xml version="1.0" encoding="utf-8"?>
<p:tagLst xmlns:a="http://schemas.openxmlformats.org/drawingml/2006/main" xmlns:r="http://schemas.openxmlformats.org/officeDocument/2006/relationships" xmlns:p="http://schemas.openxmlformats.org/presentationml/2006/main">
  <p:tag name="VEVOX.QRDOT" val="(13,0)"/>
</p:tagLst>
</file>

<file path=ppt/tags/tag16.xml><?xml version="1.0" encoding="utf-8"?>
<p:tagLst xmlns:a="http://schemas.openxmlformats.org/drawingml/2006/main" xmlns:r="http://schemas.openxmlformats.org/officeDocument/2006/relationships" xmlns:p="http://schemas.openxmlformats.org/presentationml/2006/main">
  <p:tag name="VEVOX.QRDOT" val="(14,0)"/>
</p:tagLst>
</file>

<file path=ppt/tags/tag17.xml><?xml version="1.0" encoding="utf-8"?>
<p:tagLst xmlns:a="http://schemas.openxmlformats.org/drawingml/2006/main" xmlns:r="http://schemas.openxmlformats.org/officeDocument/2006/relationships" xmlns:p="http://schemas.openxmlformats.org/presentationml/2006/main">
  <p:tag name="VEVOX.QRDOT" val="(17,0)"/>
</p:tagLst>
</file>

<file path=ppt/tags/tag18.xml><?xml version="1.0" encoding="utf-8"?>
<p:tagLst xmlns:a="http://schemas.openxmlformats.org/drawingml/2006/main" xmlns:r="http://schemas.openxmlformats.org/officeDocument/2006/relationships" xmlns:p="http://schemas.openxmlformats.org/presentationml/2006/main">
  <p:tag name="VEVOX.QRDOT" val="(21,0)"/>
</p:tagLst>
</file>

<file path=ppt/tags/tag19.xml><?xml version="1.0" encoding="utf-8"?>
<p:tagLst xmlns:a="http://schemas.openxmlformats.org/drawingml/2006/main" xmlns:r="http://schemas.openxmlformats.org/officeDocument/2006/relationships" xmlns:p="http://schemas.openxmlformats.org/presentationml/2006/main">
  <p:tag name="VEVOX.QRDOT" val="(23,0)"/>
</p:tagLst>
</file>

<file path=ppt/tags/tag20.xml><?xml version="1.0" encoding="utf-8"?>
<p:tagLst xmlns:a="http://schemas.openxmlformats.org/drawingml/2006/main" xmlns:r="http://schemas.openxmlformats.org/officeDocument/2006/relationships" xmlns:p="http://schemas.openxmlformats.org/presentationml/2006/main">
  <p:tag name="VEVOX.QRDOT" val="(24,0)"/>
</p:tagLst>
</file>

<file path=ppt/tags/tag21.xml><?xml version="1.0" encoding="utf-8"?>
<p:tagLst xmlns:a="http://schemas.openxmlformats.org/drawingml/2006/main" xmlns:r="http://schemas.openxmlformats.org/officeDocument/2006/relationships" xmlns:p="http://schemas.openxmlformats.org/presentationml/2006/main">
  <p:tag name="VEVOX.QRDOT" val="(25,0)"/>
</p:tagLst>
</file>

<file path=ppt/tags/tag22.xml><?xml version="1.0" encoding="utf-8"?>
<p:tagLst xmlns:a="http://schemas.openxmlformats.org/drawingml/2006/main" xmlns:r="http://schemas.openxmlformats.org/officeDocument/2006/relationships" xmlns:p="http://schemas.openxmlformats.org/presentationml/2006/main">
  <p:tag name="VEVOX.QRDOT" val="(26,0)"/>
</p:tagLst>
</file>

<file path=ppt/tags/tag23.xml><?xml version="1.0" encoding="utf-8"?>
<p:tagLst xmlns:a="http://schemas.openxmlformats.org/drawingml/2006/main" xmlns:r="http://schemas.openxmlformats.org/officeDocument/2006/relationships" xmlns:p="http://schemas.openxmlformats.org/presentationml/2006/main">
  <p:tag name="VEVOX.QRDOT" val="(27,0)"/>
</p:tagLst>
</file>

<file path=ppt/tags/tag24.xml><?xml version="1.0" encoding="utf-8"?>
<p:tagLst xmlns:a="http://schemas.openxmlformats.org/drawingml/2006/main" xmlns:r="http://schemas.openxmlformats.org/officeDocument/2006/relationships" xmlns:p="http://schemas.openxmlformats.org/presentationml/2006/main">
  <p:tag name="VEVOX.QRDOT" val="(28,0)"/>
</p:tagLst>
</file>

<file path=ppt/tags/tag25.xml><?xml version="1.0" encoding="utf-8"?>
<p:tagLst xmlns:a="http://schemas.openxmlformats.org/drawingml/2006/main" xmlns:r="http://schemas.openxmlformats.org/officeDocument/2006/relationships" xmlns:p="http://schemas.openxmlformats.org/presentationml/2006/main">
  <p:tag name="VEVOX.QRDOT" val="(29,0)"/>
</p:tagLst>
</file>

<file path=ppt/tags/tag26.xml><?xml version="1.0" encoding="utf-8"?>
<p:tagLst xmlns:a="http://schemas.openxmlformats.org/drawingml/2006/main" xmlns:r="http://schemas.openxmlformats.org/officeDocument/2006/relationships" xmlns:p="http://schemas.openxmlformats.org/presentationml/2006/main">
  <p:tag name="VEVOX.QRDOT" val="(1,1)"/>
</p:tagLst>
</file>

<file path=ppt/tags/tag27.xml><?xml version="1.0" encoding="utf-8"?>
<p:tagLst xmlns:a="http://schemas.openxmlformats.org/drawingml/2006/main" xmlns:r="http://schemas.openxmlformats.org/officeDocument/2006/relationships" xmlns:p="http://schemas.openxmlformats.org/presentationml/2006/main">
  <p:tag name="VEVOX.QRDOT" val="(7,1)"/>
</p:tagLst>
</file>

<file path=ppt/tags/tag28.xml><?xml version="1.0" encoding="utf-8"?>
<p:tagLst xmlns:a="http://schemas.openxmlformats.org/drawingml/2006/main" xmlns:r="http://schemas.openxmlformats.org/officeDocument/2006/relationships" xmlns:p="http://schemas.openxmlformats.org/presentationml/2006/main">
  <p:tag name="VEVOX.QRDOT" val="(9,1)"/>
</p:tagLst>
</file>

<file path=ppt/tags/tag29.xml><?xml version="1.0" encoding="utf-8"?>
<p:tagLst xmlns:a="http://schemas.openxmlformats.org/drawingml/2006/main" xmlns:r="http://schemas.openxmlformats.org/officeDocument/2006/relationships" xmlns:p="http://schemas.openxmlformats.org/presentationml/2006/main">
  <p:tag name="VEVOX.QRDOT" val="(10,1)"/>
</p:tagLst>
</file>

<file path=ppt/tags/tag30.xml><?xml version="1.0" encoding="utf-8"?>
<p:tagLst xmlns:a="http://schemas.openxmlformats.org/drawingml/2006/main" xmlns:r="http://schemas.openxmlformats.org/officeDocument/2006/relationships" xmlns:p="http://schemas.openxmlformats.org/presentationml/2006/main">
  <p:tag name="VEVOX.QRDOT" val="(11,1)"/>
</p:tagLst>
</file>

<file path=ppt/tags/tag31.xml><?xml version="1.0" encoding="utf-8"?>
<p:tagLst xmlns:a="http://schemas.openxmlformats.org/drawingml/2006/main" xmlns:r="http://schemas.openxmlformats.org/officeDocument/2006/relationships" xmlns:p="http://schemas.openxmlformats.org/presentationml/2006/main">
  <p:tag name="VEVOX.QRDOT" val="(13,1)"/>
</p:tagLst>
</file>

<file path=ppt/tags/tag32.xml><?xml version="1.0" encoding="utf-8"?>
<p:tagLst xmlns:a="http://schemas.openxmlformats.org/drawingml/2006/main" xmlns:r="http://schemas.openxmlformats.org/officeDocument/2006/relationships" xmlns:p="http://schemas.openxmlformats.org/presentationml/2006/main">
  <p:tag name="VEVOX.QRDOT" val="(15,1)"/>
</p:tagLst>
</file>

<file path=ppt/tags/tag33.xml><?xml version="1.0" encoding="utf-8"?>
<p:tagLst xmlns:a="http://schemas.openxmlformats.org/drawingml/2006/main" xmlns:r="http://schemas.openxmlformats.org/officeDocument/2006/relationships" xmlns:p="http://schemas.openxmlformats.org/presentationml/2006/main">
  <p:tag name="VEVOX.QRDOT" val="(16,1)"/>
</p:tagLst>
</file>

<file path=ppt/tags/tag34.xml><?xml version="1.0" encoding="utf-8"?>
<p:tagLst xmlns:a="http://schemas.openxmlformats.org/drawingml/2006/main" xmlns:r="http://schemas.openxmlformats.org/officeDocument/2006/relationships" xmlns:p="http://schemas.openxmlformats.org/presentationml/2006/main">
  <p:tag name="VEVOX.QRDOT" val="(17,1)"/>
</p:tagLst>
</file>

<file path=ppt/tags/tag35.xml><?xml version="1.0" encoding="utf-8"?>
<p:tagLst xmlns:a="http://schemas.openxmlformats.org/drawingml/2006/main" xmlns:r="http://schemas.openxmlformats.org/officeDocument/2006/relationships" xmlns:p="http://schemas.openxmlformats.org/presentationml/2006/main">
  <p:tag name="VEVOX.QRDOT" val="(18,1)"/>
</p:tagLst>
</file>

<file path=ppt/tags/tag36.xml><?xml version="1.0" encoding="utf-8"?>
<p:tagLst xmlns:a="http://schemas.openxmlformats.org/drawingml/2006/main" xmlns:r="http://schemas.openxmlformats.org/officeDocument/2006/relationships" xmlns:p="http://schemas.openxmlformats.org/presentationml/2006/main">
  <p:tag name="VEVOX.QRDOT" val="(20,1)"/>
</p:tagLst>
</file>

<file path=ppt/tags/tag37.xml><?xml version="1.0" encoding="utf-8"?>
<p:tagLst xmlns:a="http://schemas.openxmlformats.org/drawingml/2006/main" xmlns:r="http://schemas.openxmlformats.org/officeDocument/2006/relationships" xmlns:p="http://schemas.openxmlformats.org/presentationml/2006/main">
  <p:tag name="VEVOX.QRDOT" val="(21,1)"/>
</p:tagLst>
</file>

<file path=ppt/tags/tag38.xml><?xml version="1.0" encoding="utf-8"?>
<p:tagLst xmlns:a="http://schemas.openxmlformats.org/drawingml/2006/main" xmlns:r="http://schemas.openxmlformats.org/officeDocument/2006/relationships" xmlns:p="http://schemas.openxmlformats.org/presentationml/2006/main">
  <p:tag name="VEVOX.QRDOT" val="(23,1)"/>
</p:tagLst>
</file>

<file path=ppt/tags/tag39.xml><?xml version="1.0" encoding="utf-8"?>
<p:tagLst xmlns:a="http://schemas.openxmlformats.org/drawingml/2006/main" xmlns:r="http://schemas.openxmlformats.org/officeDocument/2006/relationships" xmlns:p="http://schemas.openxmlformats.org/presentationml/2006/main">
  <p:tag name="VEVOX.QRDOT" val="(29,1)"/>
</p:tagLst>
</file>

<file path=ppt/tags/tag40.xml><?xml version="1.0" encoding="utf-8"?>
<p:tagLst xmlns:a="http://schemas.openxmlformats.org/drawingml/2006/main" xmlns:r="http://schemas.openxmlformats.org/officeDocument/2006/relationships" xmlns:p="http://schemas.openxmlformats.org/presentationml/2006/main">
  <p:tag name="VEVOX.QRDOT" val="(1,2)"/>
</p:tagLst>
</file>

<file path=ppt/tags/tag41.xml><?xml version="1.0" encoding="utf-8"?>
<p:tagLst xmlns:a="http://schemas.openxmlformats.org/drawingml/2006/main" xmlns:r="http://schemas.openxmlformats.org/officeDocument/2006/relationships" xmlns:p="http://schemas.openxmlformats.org/presentationml/2006/main">
  <p:tag name="VEVOX.QRDOT" val="(3,2)"/>
</p:tagLst>
</file>

<file path=ppt/tags/tag42.xml><?xml version="1.0" encoding="utf-8"?>
<p:tagLst xmlns:a="http://schemas.openxmlformats.org/drawingml/2006/main" xmlns:r="http://schemas.openxmlformats.org/officeDocument/2006/relationships" xmlns:p="http://schemas.openxmlformats.org/presentationml/2006/main">
  <p:tag name="VEVOX.QRDOT" val="(4,2)"/>
</p:tagLst>
</file>

<file path=ppt/tags/tag43.xml><?xml version="1.0" encoding="utf-8"?>
<p:tagLst xmlns:a="http://schemas.openxmlformats.org/drawingml/2006/main" xmlns:r="http://schemas.openxmlformats.org/officeDocument/2006/relationships" xmlns:p="http://schemas.openxmlformats.org/presentationml/2006/main">
  <p:tag name="VEVOX.QRDOT" val="(5,2)"/>
</p:tagLst>
</file>

<file path=ppt/tags/tag44.xml><?xml version="1.0" encoding="utf-8"?>
<p:tagLst xmlns:a="http://schemas.openxmlformats.org/drawingml/2006/main" xmlns:r="http://schemas.openxmlformats.org/officeDocument/2006/relationships" xmlns:p="http://schemas.openxmlformats.org/presentationml/2006/main">
  <p:tag name="VEVOX.QRDOT" val="(7,2)"/>
</p:tagLst>
</file>

<file path=ppt/tags/tag45.xml><?xml version="1.0" encoding="utf-8"?>
<p:tagLst xmlns:a="http://schemas.openxmlformats.org/drawingml/2006/main" xmlns:r="http://schemas.openxmlformats.org/officeDocument/2006/relationships" xmlns:p="http://schemas.openxmlformats.org/presentationml/2006/main">
  <p:tag name="VEVOX.QRDOT" val="(10,2)"/>
</p:tagLst>
</file>

<file path=ppt/tags/tag46.xml><?xml version="1.0" encoding="utf-8"?>
<p:tagLst xmlns:a="http://schemas.openxmlformats.org/drawingml/2006/main" xmlns:r="http://schemas.openxmlformats.org/officeDocument/2006/relationships" xmlns:p="http://schemas.openxmlformats.org/presentationml/2006/main">
  <p:tag name="VEVOX.QRDOT" val="(11,2)"/>
</p:tagLst>
</file>

<file path=ppt/tags/tag47.xml><?xml version="1.0" encoding="utf-8"?>
<p:tagLst xmlns:a="http://schemas.openxmlformats.org/drawingml/2006/main" xmlns:r="http://schemas.openxmlformats.org/officeDocument/2006/relationships" xmlns:p="http://schemas.openxmlformats.org/presentationml/2006/main">
  <p:tag name="VEVOX.QRDOT" val="(12,2)"/>
</p:tagLst>
</file>

<file path=ppt/tags/tag48.xml><?xml version="1.0" encoding="utf-8"?>
<p:tagLst xmlns:a="http://schemas.openxmlformats.org/drawingml/2006/main" xmlns:r="http://schemas.openxmlformats.org/officeDocument/2006/relationships" xmlns:p="http://schemas.openxmlformats.org/presentationml/2006/main">
  <p:tag name="VEVOX.QRDOT" val="(14,2)"/>
</p:tagLst>
</file>

<file path=ppt/tags/tag49.xml><?xml version="1.0" encoding="utf-8"?>
<p:tagLst xmlns:a="http://schemas.openxmlformats.org/drawingml/2006/main" xmlns:r="http://schemas.openxmlformats.org/officeDocument/2006/relationships" xmlns:p="http://schemas.openxmlformats.org/presentationml/2006/main">
  <p:tag name="VEVOX.QRDOT" val="(15,2)"/>
</p:tagLst>
</file>

<file path=ppt/tags/tag50.xml><?xml version="1.0" encoding="utf-8"?>
<p:tagLst xmlns:a="http://schemas.openxmlformats.org/drawingml/2006/main" xmlns:r="http://schemas.openxmlformats.org/officeDocument/2006/relationships" xmlns:p="http://schemas.openxmlformats.org/presentationml/2006/main">
  <p:tag name="VEVOX.QRDOT" val="(17,2)"/>
</p:tagLst>
</file>

<file path=ppt/tags/tag51.xml><?xml version="1.0" encoding="utf-8"?>
<p:tagLst xmlns:a="http://schemas.openxmlformats.org/drawingml/2006/main" xmlns:r="http://schemas.openxmlformats.org/officeDocument/2006/relationships" xmlns:p="http://schemas.openxmlformats.org/presentationml/2006/main">
  <p:tag name="VEVOX.QRDOT" val="(19,2)"/>
</p:tagLst>
</file>

<file path=ppt/tags/tag52.xml><?xml version="1.0" encoding="utf-8"?>
<p:tagLst xmlns:a="http://schemas.openxmlformats.org/drawingml/2006/main" xmlns:r="http://schemas.openxmlformats.org/officeDocument/2006/relationships" xmlns:p="http://schemas.openxmlformats.org/presentationml/2006/main">
  <p:tag name="VEVOX.QRDOT" val="(20,2)"/>
</p:tagLst>
</file>

<file path=ppt/tags/tag53.xml><?xml version="1.0" encoding="utf-8"?>
<p:tagLst xmlns:a="http://schemas.openxmlformats.org/drawingml/2006/main" xmlns:r="http://schemas.openxmlformats.org/officeDocument/2006/relationships" xmlns:p="http://schemas.openxmlformats.org/presentationml/2006/main">
  <p:tag name="VEVOX.QRDOT" val="(23,2)"/>
</p:tagLst>
</file>

<file path=ppt/tags/tag54.xml><?xml version="1.0" encoding="utf-8"?>
<p:tagLst xmlns:a="http://schemas.openxmlformats.org/drawingml/2006/main" xmlns:r="http://schemas.openxmlformats.org/officeDocument/2006/relationships" xmlns:p="http://schemas.openxmlformats.org/presentationml/2006/main">
  <p:tag name="VEVOX.QRDOT" val="(25,2)"/>
</p:tagLst>
</file>

<file path=ppt/tags/tag55.xml><?xml version="1.0" encoding="utf-8"?>
<p:tagLst xmlns:a="http://schemas.openxmlformats.org/drawingml/2006/main" xmlns:r="http://schemas.openxmlformats.org/officeDocument/2006/relationships" xmlns:p="http://schemas.openxmlformats.org/presentationml/2006/main">
  <p:tag name="VEVOX.QRDOT" val="(26,2)"/>
</p:tagLst>
</file>

<file path=ppt/tags/tag56.xml><?xml version="1.0" encoding="utf-8"?>
<p:tagLst xmlns:a="http://schemas.openxmlformats.org/drawingml/2006/main" xmlns:r="http://schemas.openxmlformats.org/officeDocument/2006/relationships" xmlns:p="http://schemas.openxmlformats.org/presentationml/2006/main">
  <p:tag name="VEVOX.QRDOT" val="(27,2)"/>
</p:tagLst>
</file>

<file path=ppt/tags/tag57.xml><?xml version="1.0" encoding="utf-8"?>
<p:tagLst xmlns:a="http://schemas.openxmlformats.org/drawingml/2006/main" xmlns:r="http://schemas.openxmlformats.org/officeDocument/2006/relationships" xmlns:p="http://schemas.openxmlformats.org/presentationml/2006/main">
  <p:tag name="VEVOX.QRDOT" val="(29,2)"/>
</p:tagLst>
</file>

<file path=ppt/tags/tag58.xml><?xml version="1.0" encoding="utf-8"?>
<p:tagLst xmlns:a="http://schemas.openxmlformats.org/drawingml/2006/main" xmlns:r="http://schemas.openxmlformats.org/officeDocument/2006/relationships" xmlns:p="http://schemas.openxmlformats.org/presentationml/2006/main">
  <p:tag name="VEVOX.QRDOT" val="(1,3)"/>
</p:tagLst>
</file>

<file path=ppt/tags/tag59.xml><?xml version="1.0" encoding="utf-8"?>
<p:tagLst xmlns:a="http://schemas.openxmlformats.org/drawingml/2006/main" xmlns:r="http://schemas.openxmlformats.org/officeDocument/2006/relationships" xmlns:p="http://schemas.openxmlformats.org/presentationml/2006/main">
  <p:tag name="VEVOX.QRDOT" val="(3,3)"/>
</p:tagLst>
</file>

<file path=ppt/tags/tag60.xml><?xml version="1.0" encoding="utf-8"?>
<p:tagLst xmlns:a="http://schemas.openxmlformats.org/drawingml/2006/main" xmlns:r="http://schemas.openxmlformats.org/officeDocument/2006/relationships" xmlns:p="http://schemas.openxmlformats.org/presentationml/2006/main">
  <p:tag name="VEVOX.QRDOT" val="(4,3)"/>
</p:tagLst>
</file>

<file path=ppt/tags/tag61.xml><?xml version="1.0" encoding="utf-8"?>
<p:tagLst xmlns:a="http://schemas.openxmlformats.org/drawingml/2006/main" xmlns:r="http://schemas.openxmlformats.org/officeDocument/2006/relationships" xmlns:p="http://schemas.openxmlformats.org/presentationml/2006/main">
  <p:tag name="VEVOX.QRDOT" val="(5,3)"/>
</p:tagLst>
</file>

<file path=ppt/tags/tag62.xml><?xml version="1.0" encoding="utf-8"?>
<p:tagLst xmlns:a="http://schemas.openxmlformats.org/drawingml/2006/main" xmlns:r="http://schemas.openxmlformats.org/officeDocument/2006/relationships" xmlns:p="http://schemas.openxmlformats.org/presentationml/2006/main">
  <p:tag name="VEVOX.QRDOT" val="(7,3)"/>
</p:tagLst>
</file>

<file path=ppt/tags/tag63.xml><?xml version="1.0" encoding="utf-8"?>
<p:tagLst xmlns:a="http://schemas.openxmlformats.org/drawingml/2006/main" xmlns:r="http://schemas.openxmlformats.org/officeDocument/2006/relationships" xmlns:p="http://schemas.openxmlformats.org/presentationml/2006/main">
  <p:tag name="VEVOX.QRDOT" val="(10,3)"/>
</p:tagLst>
</file>

<file path=ppt/tags/tag64.xml><?xml version="1.0" encoding="utf-8"?>
<p:tagLst xmlns:a="http://schemas.openxmlformats.org/drawingml/2006/main" xmlns:r="http://schemas.openxmlformats.org/officeDocument/2006/relationships" xmlns:p="http://schemas.openxmlformats.org/presentationml/2006/main">
  <p:tag name="VEVOX.QRDOT" val="(12,3)"/>
</p:tagLst>
</file>

<file path=ppt/tags/tag65.xml><?xml version="1.0" encoding="utf-8"?>
<p:tagLst xmlns:a="http://schemas.openxmlformats.org/drawingml/2006/main" xmlns:r="http://schemas.openxmlformats.org/officeDocument/2006/relationships" xmlns:p="http://schemas.openxmlformats.org/presentationml/2006/main">
  <p:tag name="VEVOX.QRDOT" val="(14,3)"/>
</p:tagLst>
</file>

<file path=ppt/tags/tag66.xml><?xml version="1.0" encoding="utf-8"?>
<p:tagLst xmlns:a="http://schemas.openxmlformats.org/drawingml/2006/main" xmlns:r="http://schemas.openxmlformats.org/officeDocument/2006/relationships" xmlns:p="http://schemas.openxmlformats.org/presentationml/2006/main">
  <p:tag name="VEVOX.QRDOT" val="(15,3)"/>
</p:tagLst>
</file>

<file path=ppt/tags/tag67.xml><?xml version="1.0" encoding="utf-8"?>
<p:tagLst xmlns:a="http://schemas.openxmlformats.org/drawingml/2006/main" xmlns:r="http://schemas.openxmlformats.org/officeDocument/2006/relationships" xmlns:p="http://schemas.openxmlformats.org/presentationml/2006/main">
  <p:tag name="VEVOX.QRDOT" val="(16,3)"/>
</p:tagLst>
</file>

<file path=ppt/tags/tag68.xml><?xml version="1.0" encoding="utf-8"?>
<p:tagLst xmlns:a="http://schemas.openxmlformats.org/drawingml/2006/main" xmlns:r="http://schemas.openxmlformats.org/officeDocument/2006/relationships" xmlns:p="http://schemas.openxmlformats.org/presentationml/2006/main">
  <p:tag name="VEVOX.QRDOT" val="(23,3)"/>
</p:tagLst>
</file>

<file path=ppt/tags/tag69.xml><?xml version="1.0" encoding="utf-8"?>
<p:tagLst xmlns:a="http://schemas.openxmlformats.org/drawingml/2006/main" xmlns:r="http://schemas.openxmlformats.org/officeDocument/2006/relationships" xmlns:p="http://schemas.openxmlformats.org/presentationml/2006/main">
  <p:tag name="VEVOX.QRDOT" val="(25,3)"/>
</p:tagLst>
</file>

<file path=ppt/tags/tag70.xml><?xml version="1.0" encoding="utf-8"?>
<p:tagLst xmlns:a="http://schemas.openxmlformats.org/drawingml/2006/main" xmlns:r="http://schemas.openxmlformats.org/officeDocument/2006/relationships" xmlns:p="http://schemas.openxmlformats.org/presentationml/2006/main">
  <p:tag name="VEVOX.QRDOT" val="(26,3)"/>
</p:tagLst>
</file>

<file path=ppt/tags/tag71.xml><?xml version="1.0" encoding="utf-8"?>
<p:tagLst xmlns:a="http://schemas.openxmlformats.org/drawingml/2006/main" xmlns:r="http://schemas.openxmlformats.org/officeDocument/2006/relationships" xmlns:p="http://schemas.openxmlformats.org/presentationml/2006/main">
  <p:tag name="VEVOX.QRDOT" val="(27,3)"/>
</p:tagLst>
</file>

<file path=ppt/tags/tag72.xml><?xml version="1.0" encoding="utf-8"?>
<p:tagLst xmlns:a="http://schemas.openxmlformats.org/drawingml/2006/main" xmlns:r="http://schemas.openxmlformats.org/officeDocument/2006/relationships" xmlns:p="http://schemas.openxmlformats.org/presentationml/2006/main">
  <p:tag name="VEVOX.QRDOT" val="(29,3)"/>
</p:tagLst>
</file>

<file path=ppt/tags/tag73.xml><?xml version="1.0" encoding="utf-8"?>
<p:tagLst xmlns:a="http://schemas.openxmlformats.org/drawingml/2006/main" xmlns:r="http://schemas.openxmlformats.org/officeDocument/2006/relationships" xmlns:p="http://schemas.openxmlformats.org/presentationml/2006/main">
  <p:tag name="VEVOX.QRDOT" val="(1,4)"/>
</p:tagLst>
</file>

<file path=ppt/tags/tag74.xml><?xml version="1.0" encoding="utf-8"?>
<p:tagLst xmlns:a="http://schemas.openxmlformats.org/drawingml/2006/main" xmlns:r="http://schemas.openxmlformats.org/officeDocument/2006/relationships" xmlns:p="http://schemas.openxmlformats.org/presentationml/2006/main">
  <p:tag name="VEVOX.QRDOT" val="(3,4)"/>
</p:tagLst>
</file>

<file path=ppt/tags/tag75.xml><?xml version="1.0" encoding="utf-8"?>
<p:tagLst xmlns:a="http://schemas.openxmlformats.org/drawingml/2006/main" xmlns:r="http://schemas.openxmlformats.org/officeDocument/2006/relationships" xmlns:p="http://schemas.openxmlformats.org/presentationml/2006/main">
  <p:tag name="VEVOX.QRDOT" val="(4,4)"/>
</p:tagLst>
</file>

<file path=ppt/tags/tag76.xml><?xml version="1.0" encoding="utf-8"?>
<p:tagLst xmlns:a="http://schemas.openxmlformats.org/drawingml/2006/main" xmlns:r="http://schemas.openxmlformats.org/officeDocument/2006/relationships" xmlns:p="http://schemas.openxmlformats.org/presentationml/2006/main">
  <p:tag name="VEVOX.QRDOT" val="(5,4)"/>
</p:tagLst>
</file>

<file path=ppt/tags/tag77.xml><?xml version="1.0" encoding="utf-8"?>
<p:tagLst xmlns:a="http://schemas.openxmlformats.org/drawingml/2006/main" xmlns:r="http://schemas.openxmlformats.org/officeDocument/2006/relationships" xmlns:p="http://schemas.openxmlformats.org/presentationml/2006/main">
  <p:tag name="VEVOX.QRDOT" val="(7,4)"/>
</p:tagLst>
</file>

<file path=ppt/tags/tag78.xml><?xml version="1.0" encoding="utf-8"?>
<p:tagLst xmlns:a="http://schemas.openxmlformats.org/drawingml/2006/main" xmlns:r="http://schemas.openxmlformats.org/officeDocument/2006/relationships" xmlns:p="http://schemas.openxmlformats.org/presentationml/2006/main">
  <p:tag name="VEVOX.QRDOT" val="(9,4)"/>
</p:tagLst>
</file>

<file path=ppt/tags/tag79.xml><?xml version="1.0" encoding="utf-8"?>
<p:tagLst xmlns:a="http://schemas.openxmlformats.org/drawingml/2006/main" xmlns:r="http://schemas.openxmlformats.org/officeDocument/2006/relationships" xmlns:p="http://schemas.openxmlformats.org/presentationml/2006/main">
  <p:tag name="VEVOX.QRDOT" val="(12,4)"/>
</p:tagLst>
</file>

<file path=ppt/tags/tag80.xml><?xml version="1.0" encoding="utf-8"?>
<p:tagLst xmlns:a="http://schemas.openxmlformats.org/drawingml/2006/main" xmlns:r="http://schemas.openxmlformats.org/officeDocument/2006/relationships" xmlns:p="http://schemas.openxmlformats.org/presentationml/2006/main">
  <p:tag name="VEVOX.QRDOT" val="(15,4)"/>
</p:tagLst>
</file>

<file path=ppt/tags/tag81.xml><?xml version="1.0" encoding="utf-8"?>
<p:tagLst xmlns:a="http://schemas.openxmlformats.org/drawingml/2006/main" xmlns:r="http://schemas.openxmlformats.org/officeDocument/2006/relationships" xmlns:p="http://schemas.openxmlformats.org/presentationml/2006/main">
  <p:tag name="VEVOX.QRDOT" val="(19,4)"/>
</p:tagLst>
</file>

<file path=ppt/tags/tag82.xml><?xml version="1.0" encoding="utf-8"?>
<p:tagLst xmlns:a="http://schemas.openxmlformats.org/drawingml/2006/main" xmlns:r="http://schemas.openxmlformats.org/officeDocument/2006/relationships" xmlns:p="http://schemas.openxmlformats.org/presentationml/2006/main">
  <p:tag name="VEVOX.QRDOT" val="(20,4)"/>
</p:tagLst>
</file>

<file path=ppt/tags/tag83.xml><?xml version="1.0" encoding="utf-8"?>
<p:tagLst xmlns:a="http://schemas.openxmlformats.org/drawingml/2006/main" xmlns:r="http://schemas.openxmlformats.org/officeDocument/2006/relationships" xmlns:p="http://schemas.openxmlformats.org/presentationml/2006/main">
  <p:tag name="VEVOX.QRDOT" val="(21,4)"/>
</p:tagLst>
</file>

<file path=ppt/tags/tag84.xml><?xml version="1.0" encoding="utf-8"?>
<p:tagLst xmlns:a="http://schemas.openxmlformats.org/drawingml/2006/main" xmlns:r="http://schemas.openxmlformats.org/officeDocument/2006/relationships" xmlns:p="http://schemas.openxmlformats.org/presentationml/2006/main">
  <p:tag name="VEVOX.QRDOT" val="(23,4)"/>
</p:tagLst>
</file>

<file path=ppt/tags/tag85.xml><?xml version="1.0" encoding="utf-8"?>
<p:tagLst xmlns:a="http://schemas.openxmlformats.org/drawingml/2006/main" xmlns:r="http://schemas.openxmlformats.org/officeDocument/2006/relationships" xmlns:p="http://schemas.openxmlformats.org/presentationml/2006/main">
  <p:tag name="VEVOX.QRDOT" val="(25,4)"/>
</p:tagLst>
</file>

<file path=ppt/tags/tag86.xml><?xml version="1.0" encoding="utf-8"?>
<p:tagLst xmlns:a="http://schemas.openxmlformats.org/drawingml/2006/main" xmlns:r="http://schemas.openxmlformats.org/officeDocument/2006/relationships" xmlns:p="http://schemas.openxmlformats.org/presentationml/2006/main">
  <p:tag name="VEVOX.QRDOT" val="(26,4)"/>
</p:tagLst>
</file>

<file path=ppt/tags/tag87.xml><?xml version="1.0" encoding="utf-8"?>
<p:tagLst xmlns:a="http://schemas.openxmlformats.org/drawingml/2006/main" xmlns:r="http://schemas.openxmlformats.org/officeDocument/2006/relationships" xmlns:p="http://schemas.openxmlformats.org/presentationml/2006/main">
  <p:tag name="VEVOX.QRDOT" val="(27,4)"/>
</p:tagLst>
</file>

<file path=ppt/tags/tag88.xml><?xml version="1.0" encoding="utf-8"?>
<p:tagLst xmlns:a="http://schemas.openxmlformats.org/drawingml/2006/main" xmlns:r="http://schemas.openxmlformats.org/officeDocument/2006/relationships" xmlns:p="http://schemas.openxmlformats.org/presentationml/2006/main">
  <p:tag name="VEVOX.QRDOT" val="(29,4)"/>
</p:tagLst>
</file>

<file path=ppt/tags/tag89.xml><?xml version="1.0" encoding="utf-8"?>
<p:tagLst xmlns:a="http://schemas.openxmlformats.org/drawingml/2006/main" xmlns:r="http://schemas.openxmlformats.org/officeDocument/2006/relationships" xmlns:p="http://schemas.openxmlformats.org/presentationml/2006/main">
  <p:tag name="VEVOX.QRDOT" val="(1,5)"/>
</p:tagLst>
</file>

<file path=ppt/tags/tag90.xml><?xml version="1.0" encoding="utf-8"?>
<p:tagLst xmlns:a="http://schemas.openxmlformats.org/drawingml/2006/main" xmlns:r="http://schemas.openxmlformats.org/officeDocument/2006/relationships" xmlns:p="http://schemas.openxmlformats.org/presentationml/2006/main">
  <p:tag name="VEVOX.QRDOT" val="(7,5)"/>
</p:tagLst>
</file>

<file path=ppt/tags/tag91.xml><?xml version="1.0" encoding="utf-8"?>
<p:tagLst xmlns:a="http://schemas.openxmlformats.org/drawingml/2006/main" xmlns:r="http://schemas.openxmlformats.org/officeDocument/2006/relationships" xmlns:p="http://schemas.openxmlformats.org/presentationml/2006/main">
  <p:tag name="VEVOX.QRDOT" val="(11,5)"/>
</p:tagLst>
</file>

<file path=ppt/tags/tag92.xml><?xml version="1.0" encoding="utf-8"?>
<p:tagLst xmlns:a="http://schemas.openxmlformats.org/drawingml/2006/main" xmlns:r="http://schemas.openxmlformats.org/officeDocument/2006/relationships" xmlns:p="http://schemas.openxmlformats.org/presentationml/2006/main">
  <p:tag name="VEVOX.QRDOT" val="(13,5)"/>
</p:tagLst>
</file>

<file path=ppt/tags/tag93.xml><?xml version="1.0" encoding="utf-8"?>
<p:tagLst xmlns:a="http://schemas.openxmlformats.org/drawingml/2006/main" xmlns:r="http://schemas.openxmlformats.org/officeDocument/2006/relationships" xmlns:p="http://schemas.openxmlformats.org/presentationml/2006/main">
  <p:tag name="VEVOX.QRDOT" val="(14,5)"/>
</p:tagLst>
</file>

<file path=ppt/tags/tag94.xml><?xml version="1.0" encoding="utf-8"?>
<p:tagLst xmlns:a="http://schemas.openxmlformats.org/drawingml/2006/main" xmlns:r="http://schemas.openxmlformats.org/officeDocument/2006/relationships" xmlns:p="http://schemas.openxmlformats.org/presentationml/2006/main">
  <p:tag name="VEVOX.QRDOT" val="(18,5)"/>
</p:tagLst>
</file>

<file path=ppt/tags/tag95.xml><?xml version="1.0" encoding="utf-8"?>
<p:tagLst xmlns:a="http://schemas.openxmlformats.org/drawingml/2006/main" xmlns:r="http://schemas.openxmlformats.org/officeDocument/2006/relationships" xmlns:p="http://schemas.openxmlformats.org/presentationml/2006/main">
  <p:tag name="VEVOX.QRDOT" val="(19,5)"/>
</p:tagLst>
</file>

<file path=ppt/tags/tag96.xml><?xml version="1.0" encoding="utf-8"?>
<p:tagLst xmlns:a="http://schemas.openxmlformats.org/drawingml/2006/main" xmlns:r="http://schemas.openxmlformats.org/officeDocument/2006/relationships" xmlns:p="http://schemas.openxmlformats.org/presentationml/2006/main">
  <p:tag name="VEVOX.QRDOT" val="(20,5)"/>
</p:tagLst>
</file>

<file path=ppt/tags/tag97.xml><?xml version="1.0" encoding="utf-8"?>
<p:tagLst xmlns:a="http://schemas.openxmlformats.org/drawingml/2006/main" xmlns:r="http://schemas.openxmlformats.org/officeDocument/2006/relationships" xmlns:p="http://schemas.openxmlformats.org/presentationml/2006/main">
  <p:tag name="VEVOX.QRDOT" val="(21,5)"/>
</p:tagLst>
</file>

<file path=ppt/tags/tag98.xml><?xml version="1.0" encoding="utf-8"?>
<p:tagLst xmlns:a="http://schemas.openxmlformats.org/drawingml/2006/main" xmlns:r="http://schemas.openxmlformats.org/officeDocument/2006/relationships" xmlns:p="http://schemas.openxmlformats.org/presentationml/2006/main">
  <p:tag name="VEVOX.QRDOT" val="(23,5)"/>
</p:tagLst>
</file>

<file path=ppt/tags/tag99.xml><?xml version="1.0" encoding="utf-8"?>
<p:tagLst xmlns:a="http://schemas.openxmlformats.org/drawingml/2006/main" xmlns:r="http://schemas.openxmlformats.org/officeDocument/2006/relationships" xmlns:p="http://schemas.openxmlformats.org/presentationml/2006/main">
  <p:tag name="VEVOX.QRDOT" val="(29,5)"/>
</p:tagLst>
</file>

<file path=ppt/tags/tag100.xml><?xml version="1.0" encoding="utf-8"?>
<p:tagLst xmlns:a="http://schemas.openxmlformats.org/drawingml/2006/main" xmlns:r="http://schemas.openxmlformats.org/officeDocument/2006/relationships" xmlns:p="http://schemas.openxmlformats.org/presentationml/2006/main">
  <p:tag name="VEVOX.QRDOT" val="(1,6)"/>
</p:tagLst>
</file>

<file path=ppt/tags/tag101.xml><?xml version="1.0" encoding="utf-8"?>
<p:tagLst xmlns:a="http://schemas.openxmlformats.org/drawingml/2006/main" xmlns:r="http://schemas.openxmlformats.org/officeDocument/2006/relationships" xmlns:p="http://schemas.openxmlformats.org/presentationml/2006/main">
  <p:tag name="VEVOX.QRDOT" val="(2,6)"/>
</p:tagLst>
</file>

<file path=ppt/tags/tag102.xml><?xml version="1.0" encoding="utf-8"?>
<p:tagLst xmlns:a="http://schemas.openxmlformats.org/drawingml/2006/main" xmlns:r="http://schemas.openxmlformats.org/officeDocument/2006/relationships" xmlns:p="http://schemas.openxmlformats.org/presentationml/2006/main">
  <p:tag name="VEVOX.QRDOT" val="(3,6)"/>
</p:tagLst>
</file>

<file path=ppt/tags/tag103.xml><?xml version="1.0" encoding="utf-8"?>
<p:tagLst xmlns:a="http://schemas.openxmlformats.org/drawingml/2006/main" xmlns:r="http://schemas.openxmlformats.org/officeDocument/2006/relationships" xmlns:p="http://schemas.openxmlformats.org/presentationml/2006/main">
  <p:tag name="VEVOX.QRDOT" val="(4,6)"/>
</p:tagLst>
</file>

<file path=ppt/tags/tag104.xml><?xml version="1.0" encoding="utf-8"?>
<p:tagLst xmlns:a="http://schemas.openxmlformats.org/drawingml/2006/main" xmlns:r="http://schemas.openxmlformats.org/officeDocument/2006/relationships" xmlns:p="http://schemas.openxmlformats.org/presentationml/2006/main">
  <p:tag name="VEVOX.QRDOT" val="(5,6)"/>
</p:tagLst>
</file>

<file path=ppt/tags/tag105.xml><?xml version="1.0" encoding="utf-8"?>
<p:tagLst xmlns:a="http://schemas.openxmlformats.org/drawingml/2006/main" xmlns:r="http://schemas.openxmlformats.org/officeDocument/2006/relationships" xmlns:p="http://schemas.openxmlformats.org/presentationml/2006/main">
  <p:tag name="VEVOX.QRDOT" val="(6,6)"/>
</p:tagLst>
</file>

<file path=ppt/tags/tag106.xml><?xml version="1.0" encoding="utf-8"?>
<p:tagLst xmlns:a="http://schemas.openxmlformats.org/drawingml/2006/main" xmlns:r="http://schemas.openxmlformats.org/officeDocument/2006/relationships" xmlns:p="http://schemas.openxmlformats.org/presentationml/2006/main">
  <p:tag name="VEVOX.QRDOT" val="(7,6)"/>
</p:tagLst>
</file>

<file path=ppt/tags/tag107.xml><?xml version="1.0" encoding="utf-8"?>
<p:tagLst xmlns:a="http://schemas.openxmlformats.org/drawingml/2006/main" xmlns:r="http://schemas.openxmlformats.org/officeDocument/2006/relationships" xmlns:p="http://schemas.openxmlformats.org/presentationml/2006/main">
  <p:tag name="VEVOX.QRDOT" val="(9,6)"/>
</p:tagLst>
</file>

<file path=ppt/tags/tag108.xml><?xml version="1.0" encoding="utf-8"?>
<p:tagLst xmlns:a="http://schemas.openxmlformats.org/drawingml/2006/main" xmlns:r="http://schemas.openxmlformats.org/officeDocument/2006/relationships" xmlns:p="http://schemas.openxmlformats.org/presentationml/2006/main">
  <p:tag name="VEVOX.QRDOT" val="(11,6)"/>
</p:tagLst>
</file>

<file path=ppt/tags/tag109.xml><?xml version="1.0" encoding="utf-8"?>
<p:tagLst xmlns:a="http://schemas.openxmlformats.org/drawingml/2006/main" xmlns:r="http://schemas.openxmlformats.org/officeDocument/2006/relationships" xmlns:p="http://schemas.openxmlformats.org/presentationml/2006/main">
  <p:tag name="VEVOX.QRDOT" val="(13,6)"/>
</p:tagLst>
</file>

<file path=ppt/tags/tag110.xml><?xml version="1.0" encoding="utf-8"?>
<p:tagLst xmlns:a="http://schemas.openxmlformats.org/drawingml/2006/main" xmlns:r="http://schemas.openxmlformats.org/officeDocument/2006/relationships" xmlns:p="http://schemas.openxmlformats.org/presentationml/2006/main">
  <p:tag name="VEVOX.QRDOT" val="(15,6)"/>
</p:tagLst>
</file>

<file path=ppt/tags/tag111.xml><?xml version="1.0" encoding="utf-8"?>
<p:tagLst xmlns:a="http://schemas.openxmlformats.org/drawingml/2006/main" xmlns:r="http://schemas.openxmlformats.org/officeDocument/2006/relationships" xmlns:p="http://schemas.openxmlformats.org/presentationml/2006/main">
  <p:tag name="VEVOX.QRDOT" val="(17,6)"/>
</p:tagLst>
</file>

<file path=ppt/tags/tag112.xml><?xml version="1.0" encoding="utf-8"?>
<p:tagLst xmlns:a="http://schemas.openxmlformats.org/drawingml/2006/main" xmlns:r="http://schemas.openxmlformats.org/officeDocument/2006/relationships" xmlns:p="http://schemas.openxmlformats.org/presentationml/2006/main">
  <p:tag name="VEVOX.QRDOT" val="(19,6)"/>
</p:tagLst>
</file>

<file path=ppt/tags/tag113.xml><?xml version="1.0" encoding="utf-8"?>
<p:tagLst xmlns:a="http://schemas.openxmlformats.org/drawingml/2006/main" xmlns:r="http://schemas.openxmlformats.org/officeDocument/2006/relationships" xmlns:p="http://schemas.openxmlformats.org/presentationml/2006/main">
  <p:tag name="VEVOX.QRDOT" val="(21,6)"/>
</p:tagLst>
</file>

<file path=ppt/tags/tag114.xml><?xml version="1.0" encoding="utf-8"?>
<p:tagLst xmlns:a="http://schemas.openxmlformats.org/drawingml/2006/main" xmlns:r="http://schemas.openxmlformats.org/officeDocument/2006/relationships" xmlns:p="http://schemas.openxmlformats.org/presentationml/2006/main">
  <p:tag name="VEVOX.QRDOT" val="(23,6)"/>
</p:tagLst>
</file>

<file path=ppt/tags/tag115.xml><?xml version="1.0" encoding="utf-8"?>
<p:tagLst xmlns:a="http://schemas.openxmlformats.org/drawingml/2006/main" xmlns:r="http://schemas.openxmlformats.org/officeDocument/2006/relationships" xmlns:p="http://schemas.openxmlformats.org/presentationml/2006/main">
  <p:tag name="VEVOX.QRDOT" val="(24,6)"/>
</p:tagLst>
</file>

<file path=ppt/tags/tag116.xml><?xml version="1.0" encoding="utf-8"?>
<p:tagLst xmlns:a="http://schemas.openxmlformats.org/drawingml/2006/main" xmlns:r="http://schemas.openxmlformats.org/officeDocument/2006/relationships" xmlns:p="http://schemas.openxmlformats.org/presentationml/2006/main">
  <p:tag name="VEVOX.QRDOT" val="(25,6)"/>
</p:tagLst>
</file>

<file path=ppt/tags/tag117.xml><?xml version="1.0" encoding="utf-8"?>
<p:tagLst xmlns:a="http://schemas.openxmlformats.org/drawingml/2006/main" xmlns:r="http://schemas.openxmlformats.org/officeDocument/2006/relationships" xmlns:p="http://schemas.openxmlformats.org/presentationml/2006/main">
  <p:tag name="VEVOX.QRDOT" val="(26,6)"/>
</p:tagLst>
</file>

<file path=ppt/tags/tag118.xml><?xml version="1.0" encoding="utf-8"?>
<p:tagLst xmlns:a="http://schemas.openxmlformats.org/drawingml/2006/main" xmlns:r="http://schemas.openxmlformats.org/officeDocument/2006/relationships" xmlns:p="http://schemas.openxmlformats.org/presentationml/2006/main">
  <p:tag name="VEVOX.QRDOT" val="(27,6)"/>
</p:tagLst>
</file>

<file path=ppt/tags/tag119.xml><?xml version="1.0" encoding="utf-8"?>
<p:tagLst xmlns:a="http://schemas.openxmlformats.org/drawingml/2006/main" xmlns:r="http://schemas.openxmlformats.org/officeDocument/2006/relationships" xmlns:p="http://schemas.openxmlformats.org/presentationml/2006/main">
  <p:tag name="VEVOX.QRDOT" val="(28,6)"/>
</p:tagLst>
</file>

<file path=ppt/tags/tag120.xml><?xml version="1.0" encoding="utf-8"?>
<p:tagLst xmlns:a="http://schemas.openxmlformats.org/drawingml/2006/main" xmlns:r="http://schemas.openxmlformats.org/officeDocument/2006/relationships" xmlns:p="http://schemas.openxmlformats.org/presentationml/2006/main">
  <p:tag name="VEVOX.QRDOT" val="(29,6)"/>
</p:tagLst>
</file>

<file path=ppt/tags/tag121.xml><?xml version="1.0" encoding="utf-8"?>
<p:tagLst xmlns:a="http://schemas.openxmlformats.org/drawingml/2006/main" xmlns:r="http://schemas.openxmlformats.org/officeDocument/2006/relationships" xmlns:p="http://schemas.openxmlformats.org/presentationml/2006/main">
  <p:tag name="VEVOX.QRDOT" val="(10,7)"/>
</p:tagLst>
</file>

<file path=ppt/tags/tag122.xml><?xml version="1.0" encoding="utf-8"?>
<p:tagLst xmlns:a="http://schemas.openxmlformats.org/drawingml/2006/main" xmlns:r="http://schemas.openxmlformats.org/officeDocument/2006/relationships" xmlns:p="http://schemas.openxmlformats.org/presentationml/2006/main">
  <p:tag name="VEVOX.QRDOT" val="(13,7)"/>
</p:tagLst>
</file>

<file path=ppt/tags/tag123.xml><?xml version="1.0" encoding="utf-8"?>
<p:tagLst xmlns:a="http://schemas.openxmlformats.org/drawingml/2006/main" xmlns:r="http://schemas.openxmlformats.org/officeDocument/2006/relationships" xmlns:p="http://schemas.openxmlformats.org/presentationml/2006/main">
  <p:tag name="VEVOX.QRDOT" val="(14,7)"/>
</p:tagLst>
</file>

<file path=ppt/tags/tag124.xml><?xml version="1.0" encoding="utf-8"?>
<p:tagLst xmlns:a="http://schemas.openxmlformats.org/drawingml/2006/main" xmlns:r="http://schemas.openxmlformats.org/officeDocument/2006/relationships" xmlns:p="http://schemas.openxmlformats.org/presentationml/2006/main">
  <p:tag name="VEVOX.QRDOT" val="(15,7)"/>
</p:tagLst>
</file>

<file path=ppt/tags/tag125.xml><?xml version="1.0" encoding="utf-8"?>
<p:tagLst xmlns:a="http://schemas.openxmlformats.org/drawingml/2006/main" xmlns:r="http://schemas.openxmlformats.org/officeDocument/2006/relationships" xmlns:p="http://schemas.openxmlformats.org/presentationml/2006/main">
  <p:tag name="VEVOX.QRDOT" val="(17,7)"/>
</p:tagLst>
</file>

<file path=ppt/tags/tag126.xml><?xml version="1.0" encoding="utf-8"?>
<p:tagLst xmlns:a="http://schemas.openxmlformats.org/drawingml/2006/main" xmlns:r="http://schemas.openxmlformats.org/officeDocument/2006/relationships" xmlns:p="http://schemas.openxmlformats.org/presentationml/2006/main">
  <p:tag name="VEVOX.QRDOT" val="(20,7)"/>
</p:tagLst>
</file>

<file path=ppt/tags/tag127.xml><?xml version="1.0" encoding="utf-8"?>
<p:tagLst xmlns:a="http://schemas.openxmlformats.org/drawingml/2006/main" xmlns:r="http://schemas.openxmlformats.org/officeDocument/2006/relationships" xmlns:p="http://schemas.openxmlformats.org/presentationml/2006/main">
  <p:tag name="VEVOX.QRDOT" val="(21,7)"/>
</p:tagLst>
</file>

<file path=ppt/tags/tag128.xml><?xml version="1.0" encoding="utf-8"?>
<p:tagLst xmlns:a="http://schemas.openxmlformats.org/drawingml/2006/main" xmlns:r="http://schemas.openxmlformats.org/officeDocument/2006/relationships" xmlns:p="http://schemas.openxmlformats.org/presentationml/2006/main">
  <p:tag name="VEVOX.QRDOT" val="(1,8)"/>
</p:tagLst>
</file>

<file path=ppt/tags/tag129.xml><?xml version="1.0" encoding="utf-8"?>
<p:tagLst xmlns:a="http://schemas.openxmlformats.org/drawingml/2006/main" xmlns:r="http://schemas.openxmlformats.org/officeDocument/2006/relationships" xmlns:p="http://schemas.openxmlformats.org/presentationml/2006/main">
  <p:tag name="VEVOX.QRDOT" val="(3,8)"/>
</p:tagLst>
</file>

<file path=ppt/tags/tag130.xml><?xml version="1.0" encoding="utf-8"?>
<p:tagLst xmlns:a="http://schemas.openxmlformats.org/drawingml/2006/main" xmlns:r="http://schemas.openxmlformats.org/officeDocument/2006/relationships" xmlns:p="http://schemas.openxmlformats.org/presentationml/2006/main">
  <p:tag name="VEVOX.QRDOT" val="(5,8)"/>
</p:tagLst>
</file>

<file path=ppt/tags/tag131.xml><?xml version="1.0" encoding="utf-8"?>
<p:tagLst xmlns:a="http://schemas.openxmlformats.org/drawingml/2006/main" xmlns:r="http://schemas.openxmlformats.org/officeDocument/2006/relationships" xmlns:p="http://schemas.openxmlformats.org/presentationml/2006/main">
  <p:tag name="VEVOX.QRDOT" val="(7,8)"/>
</p:tagLst>
</file>

<file path=ppt/tags/tag132.xml><?xml version="1.0" encoding="utf-8"?>
<p:tagLst xmlns:a="http://schemas.openxmlformats.org/drawingml/2006/main" xmlns:r="http://schemas.openxmlformats.org/officeDocument/2006/relationships" xmlns:p="http://schemas.openxmlformats.org/presentationml/2006/main">
  <p:tag name="VEVOX.QRDOT" val="(15,8)"/>
</p:tagLst>
</file>

<file path=ppt/tags/tag133.xml><?xml version="1.0" encoding="utf-8"?>
<p:tagLst xmlns:a="http://schemas.openxmlformats.org/drawingml/2006/main" xmlns:r="http://schemas.openxmlformats.org/officeDocument/2006/relationships" xmlns:p="http://schemas.openxmlformats.org/presentationml/2006/main">
  <p:tag name="VEVOX.QRDOT" val="(16,8)"/>
</p:tagLst>
</file>

<file path=ppt/tags/tag134.xml><?xml version="1.0" encoding="utf-8"?>
<p:tagLst xmlns:a="http://schemas.openxmlformats.org/drawingml/2006/main" xmlns:r="http://schemas.openxmlformats.org/officeDocument/2006/relationships" xmlns:p="http://schemas.openxmlformats.org/presentationml/2006/main">
  <p:tag name="VEVOX.QRDOT" val="(18,8)"/>
</p:tagLst>
</file>

<file path=ppt/tags/tag135.xml><?xml version="1.0" encoding="utf-8"?>
<p:tagLst xmlns:a="http://schemas.openxmlformats.org/drawingml/2006/main" xmlns:r="http://schemas.openxmlformats.org/officeDocument/2006/relationships" xmlns:p="http://schemas.openxmlformats.org/presentationml/2006/main">
  <p:tag name="VEVOX.QRDOT" val="(19,8)"/>
</p:tagLst>
</file>

<file path=ppt/tags/tag136.xml><?xml version="1.0" encoding="utf-8"?>
<p:tagLst xmlns:a="http://schemas.openxmlformats.org/drawingml/2006/main" xmlns:r="http://schemas.openxmlformats.org/officeDocument/2006/relationships" xmlns:p="http://schemas.openxmlformats.org/presentationml/2006/main">
  <p:tag name="VEVOX.QRDOT" val="(20,8)"/>
</p:tagLst>
</file>

<file path=ppt/tags/tag137.xml><?xml version="1.0" encoding="utf-8"?>
<p:tagLst xmlns:a="http://schemas.openxmlformats.org/drawingml/2006/main" xmlns:r="http://schemas.openxmlformats.org/officeDocument/2006/relationships" xmlns:p="http://schemas.openxmlformats.org/presentationml/2006/main">
  <p:tag name="VEVOX.QRDOT" val="(21,8)"/>
</p:tagLst>
</file>

<file path=ppt/tags/tag138.xml><?xml version="1.0" encoding="utf-8"?>
<p:tagLst xmlns:a="http://schemas.openxmlformats.org/drawingml/2006/main" xmlns:r="http://schemas.openxmlformats.org/officeDocument/2006/relationships" xmlns:p="http://schemas.openxmlformats.org/presentationml/2006/main">
  <p:tag name="VEVOX.QRDOT" val="(25,8)"/>
</p:tagLst>
</file>

<file path=ppt/tags/tag139.xml><?xml version="1.0" encoding="utf-8"?>
<p:tagLst xmlns:a="http://schemas.openxmlformats.org/drawingml/2006/main" xmlns:r="http://schemas.openxmlformats.org/officeDocument/2006/relationships" xmlns:p="http://schemas.openxmlformats.org/presentationml/2006/main">
  <p:tag name="VEVOX.QRDOT" val="(28,8)"/>
</p:tagLst>
</file>

<file path=ppt/tags/tag140.xml><?xml version="1.0" encoding="utf-8"?>
<p:tagLst xmlns:a="http://schemas.openxmlformats.org/drawingml/2006/main" xmlns:r="http://schemas.openxmlformats.org/officeDocument/2006/relationships" xmlns:p="http://schemas.openxmlformats.org/presentationml/2006/main">
  <p:tag name="VEVOX.QRDOT" val="(4,9)"/>
</p:tagLst>
</file>

<file path=ppt/tags/tag141.xml><?xml version="1.0" encoding="utf-8"?>
<p:tagLst xmlns:a="http://schemas.openxmlformats.org/drawingml/2006/main" xmlns:r="http://schemas.openxmlformats.org/officeDocument/2006/relationships" xmlns:p="http://schemas.openxmlformats.org/presentationml/2006/main">
  <p:tag name="VEVOX.QRDOT" val="(6,9)"/>
</p:tagLst>
</file>

<file path=ppt/tags/tag142.xml><?xml version="1.0" encoding="utf-8"?>
<p:tagLst xmlns:a="http://schemas.openxmlformats.org/drawingml/2006/main" xmlns:r="http://schemas.openxmlformats.org/officeDocument/2006/relationships" xmlns:p="http://schemas.openxmlformats.org/presentationml/2006/main">
  <p:tag name="VEVOX.QRDOT" val="(8,9)"/>
</p:tagLst>
</file>

<file path=ppt/tags/tag143.xml><?xml version="1.0" encoding="utf-8"?>
<p:tagLst xmlns:a="http://schemas.openxmlformats.org/drawingml/2006/main" xmlns:r="http://schemas.openxmlformats.org/officeDocument/2006/relationships" xmlns:p="http://schemas.openxmlformats.org/presentationml/2006/main">
  <p:tag name="VEVOX.QRDOT" val="(15,9)"/>
</p:tagLst>
</file>

<file path=ppt/tags/tag144.xml><?xml version="1.0" encoding="utf-8"?>
<p:tagLst xmlns:a="http://schemas.openxmlformats.org/drawingml/2006/main" xmlns:r="http://schemas.openxmlformats.org/officeDocument/2006/relationships" xmlns:p="http://schemas.openxmlformats.org/presentationml/2006/main">
  <p:tag name="VEVOX.QRDOT" val="(16,9)"/>
</p:tagLst>
</file>

<file path=ppt/tags/tag145.xml><?xml version="1.0" encoding="utf-8"?>
<p:tagLst xmlns:a="http://schemas.openxmlformats.org/drawingml/2006/main" xmlns:r="http://schemas.openxmlformats.org/officeDocument/2006/relationships" xmlns:p="http://schemas.openxmlformats.org/presentationml/2006/main">
  <p:tag name="VEVOX.QRDOT" val="(21,9)"/>
</p:tagLst>
</file>

<file path=ppt/tags/tag146.xml><?xml version="1.0" encoding="utf-8"?>
<p:tagLst xmlns:a="http://schemas.openxmlformats.org/drawingml/2006/main" xmlns:r="http://schemas.openxmlformats.org/officeDocument/2006/relationships" xmlns:p="http://schemas.openxmlformats.org/presentationml/2006/main">
  <p:tag name="VEVOX.QRDOT" val="(23,9)"/>
</p:tagLst>
</file>

<file path=ppt/tags/tag147.xml><?xml version="1.0" encoding="utf-8"?>
<p:tagLst xmlns:a="http://schemas.openxmlformats.org/drawingml/2006/main" xmlns:r="http://schemas.openxmlformats.org/officeDocument/2006/relationships" xmlns:p="http://schemas.openxmlformats.org/presentationml/2006/main">
  <p:tag name="VEVOX.QRDOT" val="(26,9)"/>
</p:tagLst>
</file>

<file path=ppt/tags/tag148.xml><?xml version="1.0" encoding="utf-8"?>
<p:tagLst xmlns:a="http://schemas.openxmlformats.org/drawingml/2006/main" xmlns:r="http://schemas.openxmlformats.org/officeDocument/2006/relationships" xmlns:p="http://schemas.openxmlformats.org/presentationml/2006/main">
  <p:tag name="VEVOX.QRDOT" val="(29,9)"/>
</p:tagLst>
</file>

<file path=ppt/tags/tag149.xml><?xml version="1.0" encoding="utf-8"?>
<p:tagLst xmlns:a="http://schemas.openxmlformats.org/drawingml/2006/main" xmlns:r="http://schemas.openxmlformats.org/officeDocument/2006/relationships" xmlns:p="http://schemas.openxmlformats.org/presentationml/2006/main">
  <p:tag name="VEVOX.QRDOT" val="(2,10)"/>
</p:tagLst>
</file>

<file path=ppt/tags/tag150.xml><?xml version="1.0" encoding="utf-8"?>
<p:tagLst xmlns:a="http://schemas.openxmlformats.org/drawingml/2006/main" xmlns:r="http://schemas.openxmlformats.org/officeDocument/2006/relationships" xmlns:p="http://schemas.openxmlformats.org/presentationml/2006/main">
  <p:tag name="VEVOX.QRDOT" val="(5,10)"/>
</p:tagLst>
</file>

<file path=ppt/tags/tag151.xml><?xml version="1.0" encoding="utf-8"?>
<p:tagLst xmlns:a="http://schemas.openxmlformats.org/drawingml/2006/main" xmlns:r="http://schemas.openxmlformats.org/officeDocument/2006/relationships" xmlns:p="http://schemas.openxmlformats.org/presentationml/2006/main">
  <p:tag name="VEVOX.QRDOT" val="(7,10)"/>
</p:tagLst>
</file>

<file path=ppt/tags/tag152.xml><?xml version="1.0" encoding="utf-8"?>
<p:tagLst xmlns:a="http://schemas.openxmlformats.org/drawingml/2006/main" xmlns:r="http://schemas.openxmlformats.org/officeDocument/2006/relationships" xmlns:p="http://schemas.openxmlformats.org/presentationml/2006/main">
  <p:tag name="VEVOX.QRDOT" val="(8,10)"/>
</p:tagLst>
</file>

<file path=ppt/tags/tag153.xml><?xml version="1.0" encoding="utf-8"?>
<p:tagLst xmlns:a="http://schemas.openxmlformats.org/drawingml/2006/main" xmlns:r="http://schemas.openxmlformats.org/officeDocument/2006/relationships" xmlns:p="http://schemas.openxmlformats.org/presentationml/2006/main">
  <p:tag name="VEVOX.QRDOT" val="(11,10)"/>
</p:tagLst>
</file>

<file path=ppt/tags/tag154.xml><?xml version="1.0" encoding="utf-8"?>
<p:tagLst xmlns:a="http://schemas.openxmlformats.org/drawingml/2006/main" xmlns:r="http://schemas.openxmlformats.org/officeDocument/2006/relationships" xmlns:p="http://schemas.openxmlformats.org/presentationml/2006/main">
  <p:tag name="VEVOX.QRDOT" val="(13,10)"/>
</p:tagLst>
</file>

<file path=ppt/tags/tag155.xml><?xml version="1.0" encoding="utf-8"?>
<p:tagLst xmlns:a="http://schemas.openxmlformats.org/drawingml/2006/main" xmlns:r="http://schemas.openxmlformats.org/officeDocument/2006/relationships" xmlns:p="http://schemas.openxmlformats.org/presentationml/2006/main">
  <p:tag name="VEVOX.QRDOT" val="(14,10)"/>
</p:tagLst>
</file>

<file path=ppt/tags/tag156.xml><?xml version="1.0" encoding="utf-8"?>
<p:tagLst xmlns:a="http://schemas.openxmlformats.org/drawingml/2006/main" xmlns:r="http://schemas.openxmlformats.org/officeDocument/2006/relationships" xmlns:p="http://schemas.openxmlformats.org/presentationml/2006/main">
  <p:tag name="VEVOX.QRDOT" val="(18,10)"/>
</p:tagLst>
</file>

<file path=ppt/tags/tag157.xml><?xml version="1.0" encoding="utf-8"?>
<p:tagLst xmlns:a="http://schemas.openxmlformats.org/drawingml/2006/main" xmlns:r="http://schemas.openxmlformats.org/officeDocument/2006/relationships" xmlns:p="http://schemas.openxmlformats.org/presentationml/2006/main">
  <p:tag name="VEVOX.QRDOT" val="(19,10)"/>
</p:tagLst>
</file>

<file path=ppt/tags/tag158.xml><?xml version="1.0" encoding="utf-8"?>
<p:tagLst xmlns:a="http://schemas.openxmlformats.org/drawingml/2006/main" xmlns:r="http://schemas.openxmlformats.org/officeDocument/2006/relationships" xmlns:p="http://schemas.openxmlformats.org/presentationml/2006/main">
  <p:tag name="VEVOX.QRDOT" val="(24,10)"/>
</p:tagLst>
</file>

<file path=ppt/tags/tag159.xml><?xml version="1.0" encoding="utf-8"?>
<p:tagLst xmlns:a="http://schemas.openxmlformats.org/drawingml/2006/main" xmlns:r="http://schemas.openxmlformats.org/officeDocument/2006/relationships" xmlns:p="http://schemas.openxmlformats.org/presentationml/2006/main">
  <p:tag name="VEVOX.QRDOT" val="(27,10)"/>
</p:tagLst>
</file>

<file path=ppt/tags/tag160.xml><?xml version="1.0" encoding="utf-8"?>
<p:tagLst xmlns:a="http://schemas.openxmlformats.org/drawingml/2006/main" xmlns:r="http://schemas.openxmlformats.org/officeDocument/2006/relationships" xmlns:p="http://schemas.openxmlformats.org/presentationml/2006/main">
  <p:tag name="VEVOX.QRDOT" val="(28,10)"/>
</p:tagLst>
</file>

<file path=ppt/tags/tag161.xml><?xml version="1.0" encoding="utf-8"?>
<p:tagLst xmlns:a="http://schemas.openxmlformats.org/drawingml/2006/main" xmlns:r="http://schemas.openxmlformats.org/officeDocument/2006/relationships" xmlns:p="http://schemas.openxmlformats.org/presentationml/2006/main">
  <p:tag name="VEVOX.QRDOT" val="(29,10)"/>
</p:tagLst>
</file>

<file path=ppt/tags/tag162.xml><?xml version="1.0" encoding="utf-8"?>
<p:tagLst xmlns:a="http://schemas.openxmlformats.org/drawingml/2006/main" xmlns:r="http://schemas.openxmlformats.org/officeDocument/2006/relationships" xmlns:p="http://schemas.openxmlformats.org/presentationml/2006/main">
  <p:tag name="VEVOX.QRDOT" val="(2,11)"/>
</p:tagLst>
</file>

<file path=ppt/tags/tag163.xml><?xml version="1.0" encoding="utf-8"?>
<p:tagLst xmlns:a="http://schemas.openxmlformats.org/drawingml/2006/main" xmlns:r="http://schemas.openxmlformats.org/officeDocument/2006/relationships" xmlns:p="http://schemas.openxmlformats.org/presentationml/2006/main">
  <p:tag name="VEVOX.QRDOT" val="(4,11)"/>
</p:tagLst>
</file>

<file path=ppt/tags/tag164.xml><?xml version="1.0" encoding="utf-8"?>
<p:tagLst xmlns:a="http://schemas.openxmlformats.org/drawingml/2006/main" xmlns:r="http://schemas.openxmlformats.org/officeDocument/2006/relationships" xmlns:p="http://schemas.openxmlformats.org/presentationml/2006/main">
  <p:tag name="VEVOX.QRDOT" val="(6,11)"/>
</p:tagLst>
</file>

<file path=ppt/tags/tag165.xml><?xml version="1.0" encoding="utf-8"?>
<p:tagLst xmlns:a="http://schemas.openxmlformats.org/drawingml/2006/main" xmlns:r="http://schemas.openxmlformats.org/officeDocument/2006/relationships" xmlns:p="http://schemas.openxmlformats.org/presentationml/2006/main">
  <p:tag name="VEVOX.QRDOT" val="(8,11)"/>
</p:tagLst>
</file>

<file path=ppt/tags/tag166.xml><?xml version="1.0" encoding="utf-8"?>
<p:tagLst xmlns:a="http://schemas.openxmlformats.org/drawingml/2006/main" xmlns:r="http://schemas.openxmlformats.org/officeDocument/2006/relationships" xmlns:p="http://schemas.openxmlformats.org/presentationml/2006/main">
  <p:tag name="VEVOX.QRDOT" val="(9,11)"/>
</p:tagLst>
</file>

<file path=ppt/tags/tag167.xml><?xml version="1.0" encoding="utf-8"?>
<p:tagLst xmlns:a="http://schemas.openxmlformats.org/drawingml/2006/main" xmlns:r="http://schemas.openxmlformats.org/officeDocument/2006/relationships" xmlns:p="http://schemas.openxmlformats.org/presentationml/2006/main">
  <p:tag name="VEVOX.QRDOT" val="(11,11)"/>
</p:tagLst>
</file>

<file path=ppt/tags/tag168.xml><?xml version="1.0" encoding="utf-8"?>
<p:tagLst xmlns:a="http://schemas.openxmlformats.org/drawingml/2006/main" xmlns:r="http://schemas.openxmlformats.org/officeDocument/2006/relationships" xmlns:p="http://schemas.openxmlformats.org/presentationml/2006/main">
  <p:tag name="VEVOX.QRDOT" val="(16,11)"/>
</p:tagLst>
</file>

<file path=ppt/tags/tag169.xml><?xml version="1.0" encoding="utf-8"?>
<p:tagLst xmlns:a="http://schemas.openxmlformats.org/drawingml/2006/main" xmlns:r="http://schemas.openxmlformats.org/officeDocument/2006/relationships" xmlns:p="http://schemas.openxmlformats.org/presentationml/2006/main">
  <p:tag name="VEVOX.QRDOT" val="(18,11)"/>
</p:tagLst>
</file>

<file path=ppt/tags/tag170.xml><?xml version="1.0" encoding="utf-8"?>
<p:tagLst xmlns:a="http://schemas.openxmlformats.org/drawingml/2006/main" xmlns:r="http://schemas.openxmlformats.org/officeDocument/2006/relationships" xmlns:p="http://schemas.openxmlformats.org/presentationml/2006/main">
  <p:tag name="VEVOX.QRDOT" val="(21,11)"/>
</p:tagLst>
</file>

<file path=ppt/tags/tag171.xml><?xml version="1.0" encoding="utf-8"?>
<p:tagLst xmlns:a="http://schemas.openxmlformats.org/drawingml/2006/main" xmlns:r="http://schemas.openxmlformats.org/officeDocument/2006/relationships" xmlns:p="http://schemas.openxmlformats.org/presentationml/2006/main">
  <p:tag name="VEVOX.QRDOT" val="(22,11)"/>
</p:tagLst>
</file>

<file path=ppt/tags/tag172.xml><?xml version="1.0" encoding="utf-8"?>
<p:tagLst xmlns:a="http://schemas.openxmlformats.org/drawingml/2006/main" xmlns:r="http://schemas.openxmlformats.org/officeDocument/2006/relationships" xmlns:p="http://schemas.openxmlformats.org/presentationml/2006/main">
  <p:tag name="VEVOX.QRDOT" val="(25,11)"/>
</p:tagLst>
</file>

<file path=ppt/tags/tag173.xml><?xml version="1.0" encoding="utf-8"?>
<p:tagLst xmlns:a="http://schemas.openxmlformats.org/drawingml/2006/main" xmlns:r="http://schemas.openxmlformats.org/officeDocument/2006/relationships" xmlns:p="http://schemas.openxmlformats.org/presentationml/2006/main">
  <p:tag name="VEVOX.QRDOT" val="(28,11)"/>
</p:tagLst>
</file>

<file path=ppt/tags/tag174.xml><?xml version="1.0" encoding="utf-8"?>
<p:tagLst xmlns:a="http://schemas.openxmlformats.org/drawingml/2006/main" xmlns:r="http://schemas.openxmlformats.org/officeDocument/2006/relationships" xmlns:p="http://schemas.openxmlformats.org/presentationml/2006/main">
  <p:tag name="VEVOX.QRDOT" val="(3,12)"/>
</p:tagLst>
</file>

<file path=ppt/tags/tag175.xml><?xml version="1.0" encoding="utf-8"?>
<p:tagLst xmlns:a="http://schemas.openxmlformats.org/drawingml/2006/main" xmlns:r="http://schemas.openxmlformats.org/officeDocument/2006/relationships" xmlns:p="http://schemas.openxmlformats.org/presentationml/2006/main">
  <p:tag name="VEVOX.QRDOT" val="(5,12)"/>
</p:tagLst>
</file>

<file path=ppt/tags/tag176.xml><?xml version="1.0" encoding="utf-8"?>
<p:tagLst xmlns:a="http://schemas.openxmlformats.org/drawingml/2006/main" xmlns:r="http://schemas.openxmlformats.org/officeDocument/2006/relationships" xmlns:p="http://schemas.openxmlformats.org/presentationml/2006/main">
  <p:tag name="VEVOX.QRDOT" val="(7,12)"/>
</p:tagLst>
</file>

<file path=ppt/tags/tag177.xml><?xml version="1.0" encoding="utf-8"?>
<p:tagLst xmlns:a="http://schemas.openxmlformats.org/drawingml/2006/main" xmlns:r="http://schemas.openxmlformats.org/officeDocument/2006/relationships" xmlns:p="http://schemas.openxmlformats.org/presentationml/2006/main">
  <p:tag name="VEVOX.QRDOT" val="(11,12)"/>
</p:tagLst>
</file>

<file path=ppt/tags/tag178.xml><?xml version="1.0" encoding="utf-8"?>
<p:tagLst xmlns:a="http://schemas.openxmlformats.org/drawingml/2006/main" xmlns:r="http://schemas.openxmlformats.org/officeDocument/2006/relationships" xmlns:p="http://schemas.openxmlformats.org/presentationml/2006/main">
  <p:tag name="VEVOX.QRDOT" val="(13,12)"/>
</p:tagLst>
</file>

<file path=ppt/tags/tag179.xml><?xml version="1.0" encoding="utf-8"?>
<p:tagLst xmlns:a="http://schemas.openxmlformats.org/drawingml/2006/main" xmlns:r="http://schemas.openxmlformats.org/officeDocument/2006/relationships" xmlns:p="http://schemas.openxmlformats.org/presentationml/2006/main">
  <p:tag name="VEVOX.QRDOT" val="(17,12)"/>
</p:tagLst>
</file>

<file path=ppt/tags/tag180.xml><?xml version="1.0" encoding="utf-8"?>
<p:tagLst xmlns:a="http://schemas.openxmlformats.org/drawingml/2006/main" xmlns:r="http://schemas.openxmlformats.org/officeDocument/2006/relationships" xmlns:p="http://schemas.openxmlformats.org/presentationml/2006/main">
  <p:tag name="VEVOX.QRDOT" val="(18,12)"/>
</p:tagLst>
</file>

<file path=ppt/tags/tag181.xml><?xml version="1.0" encoding="utf-8"?>
<p:tagLst xmlns:a="http://schemas.openxmlformats.org/drawingml/2006/main" xmlns:r="http://schemas.openxmlformats.org/officeDocument/2006/relationships" xmlns:p="http://schemas.openxmlformats.org/presentationml/2006/main">
  <p:tag name="VEVOX.QRDOT" val="(19,12)"/>
</p:tagLst>
</file>

<file path=ppt/tags/tag182.xml><?xml version="1.0" encoding="utf-8"?>
<p:tagLst xmlns:a="http://schemas.openxmlformats.org/drawingml/2006/main" xmlns:r="http://schemas.openxmlformats.org/officeDocument/2006/relationships" xmlns:p="http://schemas.openxmlformats.org/presentationml/2006/main">
  <p:tag name="VEVOX.QRDOT" val="(20,12)"/>
</p:tagLst>
</file>

<file path=ppt/tags/tag183.xml><?xml version="1.0" encoding="utf-8"?>
<p:tagLst xmlns:a="http://schemas.openxmlformats.org/drawingml/2006/main" xmlns:r="http://schemas.openxmlformats.org/officeDocument/2006/relationships" xmlns:p="http://schemas.openxmlformats.org/presentationml/2006/main">
  <p:tag name="VEVOX.QRDOT" val="(21,12)"/>
</p:tagLst>
</file>

<file path=ppt/tags/tag184.xml><?xml version="1.0" encoding="utf-8"?>
<p:tagLst xmlns:a="http://schemas.openxmlformats.org/drawingml/2006/main" xmlns:r="http://schemas.openxmlformats.org/officeDocument/2006/relationships" xmlns:p="http://schemas.openxmlformats.org/presentationml/2006/main">
  <p:tag name="VEVOX.QRDOT" val="(23,12)"/>
</p:tagLst>
</file>

<file path=ppt/tags/tag185.xml><?xml version="1.0" encoding="utf-8"?>
<p:tagLst xmlns:a="http://schemas.openxmlformats.org/drawingml/2006/main" xmlns:r="http://schemas.openxmlformats.org/officeDocument/2006/relationships" xmlns:p="http://schemas.openxmlformats.org/presentationml/2006/main">
  <p:tag name="VEVOX.QRDOT" val="(26,12)"/>
</p:tagLst>
</file>

<file path=ppt/tags/tag186.xml><?xml version="1.0" encoding="utf-8"?>
<p:tagLst xmlns:a="http://schemas.openxmlformats.org/drawingml/2006/main" xmlns:r="http://schemas.openxmlformats.org/officeDocument/2006/relationships" xmlns:p="http://schemas.openxmlformats.org/presentationml/2006/main">
  <p:tag name="VEVOX.QRDOT" val="(28,12)"/>
</p:tagLst>
</file>

<file path=ppt/tags/tag187.xml><?xml version="1.0" encoding="utf-8"?>
<p:tagLst xmlns:a="http://schemas.openxmlformats.org/drawingml/2006/main" xmlns:r="http://schemas.openxmlformats.org/officeDocument/2006/relationships" xmlns:p="http://schemas.openxmlformats.org/presentationml/2006/main">
  <p:tag name="VEVOX.QRDOT" val="(29,12)"/>
</p:tagLst>
</file>

<file path=ppt/tags/tag188.xml><?xml version="1.0" encoding="utf-8"?>
<p:tagLst xmlns:a="http://schemas.openxmlformats.org/drawingml/2006/main" xmlns:r="http://schemas.openxmlformats.org/officeDocument/2006/relationships" xmlns:p="http://schemas.openxmlformats.org/presentationml/2006/main">
  <p:tag name="VEVOX.QRDOT" val="(1,13)"/>
</p:tagLst>
</file>

<file path=ppt/tags/tag189.xml><?xml version="1.0" encoding="utf-8"?>
<p:tagLst xmlns:a="http://schemas.openxmlformats.org/drawingml/2006/main" xmlns:r="http://schemas.openxmlformats.org/officeDocument/2006/relationships" xmlns:p="http://schemas.openxmlformats.org/presentationml/2006/main">
  <p:tag name="VEVOX.QRDOT" val="(2,13)"/>
</p:tagLst>
</file>

<file path=ppt/tags/tag190.xml><?xml version="1.0" encoding="utf-8"?>
<p:tagLst xmlns:a="http://schemas.openxmlformats.org/drawingml/2006/main" xmlns:r="http://schemas.openxmlformats.org/officeDocument/2006/relationships" xmlns:p="http://schemas.openxmlformats.org/presentationml/2006/main">
  <p:tag name="VEVOX.QRDOT" val="(4,13)"/>
</p:tagLst>
</file>

<file path=ppt/tags/tag191.xml><?xml version="1.0" encoding="utf-8"?>
<p:tagLst xmlns:a="http://schemas.openxmlformats.org/drawingml/2006/main" xmlns:r="http://schemas.openxmlformats.org/officeDocument/2006/relationships" xmlns:p="http://schemas.openxmlformats.org/presentationml/2006/main">
  <p:tag name="VEVOX.QRDOT" val="(6,13)"/>
</p:tagLst>
</file>

<file path=ppt/tags/tag192.xml><?xml version="1.0" encoding="utf-8"?>
<p:tagLst xmlns:a="http://schemas.openxmlformats.org/drawingml/2006/main" xmlns:r="http://schemas.openxmlformats.org/officeDocument/2006/relationships" xmlns:p="http://schemas.openxmlformats.org/presentationml/2006/main">
  <p:tag name="VEVOX.QRDOT" val="(8,13)"/>
</p:tagLst>
</file>

<file path=ppt/tags/tag193.xml><?xml version="1.0" encoding="utf-8"?>
<p:tagLst xmlns:a="http://schemas.openxmlformats.org/drawingml/2006/main" xmlns:r="http://schemas.openxmlformats.org/officeDocument/2006/relationships" xmlns:p="http://schemas.openxmlformats.org/presentationml/2006/main">
  <p:tag name="VEVOX.QRDOT" val="(9,13)"/>
</p:tagLst>
</file>

<file path=ppt/tags/tag194.xml><?xml version="1.0" encoding="utf-8"?>
<p:tagLst xmlns:a="http://schemas.openxmlformats.org/drawingml/2006/main" xmlns:r="http://schemas.openxmlformats.org/officeDocument/2006/relationships" xmlns:p="http://schemas.openxmlformats.org/presentationml/2006/main">
  <p:tag name="VEVOX.QRDOT" val="(10,13)"/>
</p:tagLst>
</file>

<file path=ppt/tags/tag195.xml><?xml version="1.0" encoding="utf-8"?>
<p:tagLst xmlns:a="http://schemas.openxmlformats.org/drawingml/2006/main" xmlns:r="http://schemas.openxmlformats.org/officeDocument/2006/relationships" xmlns:p="http://schemas.openxmlformats.org/presentationml/2006/main">
  <p:tag name="VEVOX.QRDOT" val="(11,13)"/>
</p:tagLst>
</file>

<file path=ppt/tags/tag196.xml><?xml version="1.0" encoding="utf-8"?>
<p:tagLst xmlns:a="http://schemas.openxmlformats.org/drawingml/2006/main" xmlns:r="http://schemas.openxmlformats.org/officeDocument/2006/relationships" xmlns:p="http://schemas.openxmlformats.org/presentationml/2006/main">
  <p:tag name="VEVOX.QRDOT" val="(12,13)"/>
</p:tagLst>
</file>

<file path=ppt/tags/tag197.xml><?xml version="1.0" encoding="utf-8"?>
<p:tagLst xmlns:a="http://schemas.openxmlformats.org/drawingml/2006/main" xmlns:r="http://schemas.openxmlformats.org/officeDocument/2006/relationships" xmlns:p="http://schemas.openxmlformats.org/presentationml/2006/main">
  <p:tag name="VEVOX.QRDOT" val="(13,13)"/>
</p:tagLst>
</file>

<file path=ppt/tags/tag198.xml><?xml version="1.0" encoding="utf-8"?>
<p:tagLst xmlns:a="http://schemas.openxmlformats.org/drawingml/2006/main" xmlns:r="http://schemas.openxmlformats.org/officeDocument/2006/relationships" xmlns:p="http://schemas.openxmlformats.org/presentationml/2006/main">
  <p:tag name="VEVOX.QRDOT" val="(14,13)"/>
</p:tagLst>
</file>

<file path=ppt/tags/tag199.xml><?xml version="1.0" encoding="utf-8"?>
<p:tagLst xmlns:a="http://schemas.openxmlformats.org/drawingml/2006/main" xmlns:r="http://schemas.openxmlformats.org/officeDocument/2006/relationships" xmlns:p="http://schemas.openxmlformats.org/presentationml/2006/main">
  <p:tag name="VEVOX.QRDOT" val="(16,13)"/>
</p:tagLst>
</file>

<file path=ppt/tags/tag200.xml><?xml version="1.0" encoding="utf-8"?>
<p:tagLst xmlns:a="http://schemas.openxmlformats.org/drawingml/2006/main" xmlns:r="http://schemas.openxmlformats.org/officeDocument/2006/relationships" xmlns:p="http://schemas.openxmlformats.org/presentationml/2006/main">
  <p:tag name="VEVOX.QRDOT" val="(17,13)"/>
</p:tagLst>
</file>

<file path=ppt/tags/tag201.xml><?xml version="1.0" encoding="utf-8"?>
<p:tagLst xmlns:a="http://schemas.openxmlformats.org/drawingml/2006/main" xmlns:r="http://schemas.openxmlformats.org/officeDocument/2006/relationships" xmlns:p="http://schemas.openxmlformats.org/presentationml/2006/main">
  <p:tag name="VEVOX.QRDOT" val="(19,13)"/>
</p:tagLst>
</file>

<file path=ppt/tags/tag202.xml><?xml version="1.0" encoding="utf-8"?>
<p:tagLst xmlns:a="http://schemas.openxmlformats.org/drawingml/2006/main" xmlns:r="http://schemas.openxmlformats.org/officeDocument/2006/relationships" xmlns:p="http://schemas.openxmlformats.org/presentationml/2006/main">
  <p:tag name="VEVOX.QRDOT" val="(22,13)"/>
</p:tagLst>
</file>

<file path=ppt/tags/tag203.xml><?xml version="1.0" encoding="utf-8"?>
<p:tagLst xmlns:a="http://schemas.openxmlformats.org/drawingml/2006/main" xmlns:r="http://schemas.openxmlformats.org/officeDocument/2006/relationships" xmlns:p="http://schemas.openxmlformats.org/presentationml/2006/main">
  <p:tag name="VEVOX.QRDOT" val="(23,13)"/>
</p:tagLst>
</file>

<file path=ppt/tags/tag204.xml><?xml version="1.0" encoding="utf-8"?>
<p:tagLst xmlns:a="http://schemas.openxmlformats.org/drawingml/2006/main" xmlns:r="http://schemas.openxmlformats.org/officeDocument/2006/relationships" xmlns:p="http://schemas.openxmlformats.org/presentationml/2006/main">
  <p:tag name="VEVOX.QRDOT" val="(26,13)"/>
</p:tagLst>
</file>

<file path=ppt/tags/tag205.xml><?xml version="1.0" encoding="utf-8"?>
<p:tagLst xmlns:a="http://schemas.openxmlformats.org/drawingml/2006/main" xmlns:r="http://schemas.openxmlformats.org/officeDocument/2006/relationships" xmlns:p="http://schemas.openxmlformats.org/presentationml/2006/main">
  <p:tag name="VEVOX.QRDOT" val="(29,13)"/>
</p:tagLst>
</file>

<file path=ppt/tags/tag206.xml><?xml version="1.0" encoding="utf-8"?>
<p:tagLst xmlns:a="http://schemas.openxmlformats.org/drawingml/2006/main" xmlns:r="http://schemas.openxmlformats.org/officeDocument/2006/relationships" xmlns:p="http://schemas.openxmlformats.org/presentationml/2006/main">
  <p:tag name="VEVOX.QRDOT" val="(1,14)"/>
</p:tagLst>
</file>

<file path=ppt/tags/tag207.xml><?xml version="1.0" encoding="utf-8"?>
<p:tagLst xmlns:a="http://schemas.openxmlformats.org/drawingml/2006/main" xmlns:r="http://schemas.openxmlformats.org/officeDocument/2006/relationships" xmlns:p="http://schemas.openxmlformats.org/presentationml/2006/main">
  <p:tag name="VEVOX.QRDOT" val="(5,14)"/>
</p:tagLst>
</file>

<file path=ppt/tags/tag208.xml><?xml version="1.0" encoding="utf-8"?>
<p:tagLst xmlns:a="http://schemas.openxmlformats.org/drawingml/2006/main" xmlns:r="http://schemas.openxmlformats.org/officeDocument/2006/relationships" xmlns:p="http://schemas.openxmlformats.org/presentationml/2006/main">
  <p:tag name="VEVOX.QRDOT" val="(6,14)"/>
</p:tagLst>
</file>

<file path=ppt/tags/tag209.xml><?xml version="1.0" encoding="utf-8"?>
<p:tagLst xmlns:a="http://schemas.openxmlformats.org/drawingml/2006/main" xmlns:r="http://schemas.openxmlformats.org/officeDocument/2006/relationships" xmlns:p="http://schemas.openxmlformats.org/presentationml/2006/main">
  <p:tag name="VEVOX.QRDOT" val="(7,14)"/>
</p:tagLst>
</file>

<file path=ppt/tags/tag210.xml><?xml version="1.0" encoding="utf-8"?>
<p:tagLst xmlns:a="http://schemas.openxmlformats.org/drawingml/2006/main" xmlns:r="http://schemas.openxmlformats.org/officeDocument/2006/relationships" xmlns:p="http://schemas.openxmlformats.org/presentationml/2006/main">
  <p:tag name="VEVOX.QRDOT" val="(8,14)"/>
</p:tagLst>
</file>

<file path=ppt/tags/tag211.xml><?xml version="1.0" encoding="utf-8"?>
<p:tagLst xmlns:a="http://schemas.openxmlformats.org/drawingml/2006/main" xmlns:r="http://schemas.openxmlformats.org/officeDocument/2006/relationships" xmlns:p="http://schemas.openxmlformats.org/presentationml/2006/main">
  <p:tag name="VEVOX.QRDOT" val="(9,14)"/>
</p:tagLst>
</file>

<file path=ppt/tags/tag212.xml><?xml version="1.0" encoding="utf-8"?>
<p:tagLst xmlns:a="http://schemas.openxmlformats.org/drawingml/2006/main" xmlns:r="http://schemas.openxmlformats.org/officeDocument/2006/relationships" xmlns:p="http://schemas.openxmlformats.org/presentationml/2006/main">
  <p:tag name="VEVOX.QRDOT" val="(10,14)"/>
</p:tagLst>
</file>

<file path=ppt/tags/tag213.xml><?xml version="1.0" encoding="utf-8"?>
<p:tagLst xmlns:a="http://schemas.openxmlformats.org/drawingml/2006/main" xmlns:r="http://schemas.openxmlformats.org/officeDocument/2006/relationships" xmlns:p="http://schemas.openxmlformats.org/presentationml/2006/main">
  <p:tag name="VEVOX.QRDOT" val="(12,14)"/>
</p:tagLst>
</file>

<file path=ppt/tags/tag214.xml><?xml version="1.0" encoding="utf-8"?>
<p:tagLst xmlns:a="http://schemas.openxmlformats.org/drawingml/2006/main" xmlns:r="http://schemas.openxmlformats.org/officeDocument/2006/relationships" xmlns:p="http://schemas.openxmlformats.org/presentationml/2006/main">
  <p:tag name="VEVOX.QRDOT" val="(13,14)"/>
</p:tagLst>
</file>

<file path=ppt/tags/tag215.xml><?xml version="1.0" encoding="utf-8"?>
<p:tagLst xmlns:a="http://schemas.openxmlformats.org/drawingml/2006/main" xmlns:r="http://schemas.openxmlformats.org/officeDocument/2006/relationships" xmlns:p="http://schemas.openxmlformats.org/presentationml/2006/main">
  <p:tag name="VEVOX.QRDOT" val="(15,14)"/>
</p:tagLst>
</file>

<file path=ppt/tags/tag216.xml><?xml version="1.0" encoding="utf-8"?>
<p:tagLst xmlns:a="http://schemas.openxmlformats.org/drawingml/2006/main" xmlns:r="http://schemas.openxmlformats.org/officeDocument/2006/relationships" xmlns:p="http://schemas.openxmlformats.org/presentationml/2006/main">
  <p:tag name="VEVOX.QRDOT" val="(16,14)"/>
</p:tagLst>
</file>

<file path=ppt/tags/tag217.xml><?xml version="1.0" encoding="utf-8"?>
<p:tagLst xmlns:a="http://schemas.openxmlformats.org/drawingml/2006/main" xmlns:r="http://schemas.openxmlformats.org/officeDocument/2006/relationships" xmlns:p="http://schemas.openxmlformats.org/presentationml/2006/main">
  <p:tag name="VEVOX.QRDOT" val="(17,14)"/>
</p:tagLst>
</file>

<file path=ppt/tags/tag218.xml><?xml version="1.0" encoding="utf-8"?>
<p:tagLst xmlns:a="http://schemas.openxmlformats.org/drawingml/2006/main" xmlns:r="http://schemas.openxmlformats.org/officeDocument/2006/relationships" xmlns:p="http://schemas.openxmlformats.org/presentationml/2006/main">
  <p:tag name="VEVOX.QRDOT" val="(19,14)"/>
</p:tagLst>
</file>

<file path=ppt/tags/tag219.xml><?xml version="1.0" encoding="utf-8"?>
<p:tagLst xmlns:a="http://schemas.openxmlformats.org/drawingml/2006/main" xmlns:r="http://schemas.openxmlformats.org/officeDocument/2006/relationships" xmlns:p="http://schemas.openxmlformats.org/presentationml/2006/main">
  <p:tag name="VEVOX.QRDOT" val="(22,14)"/>
</p:tagLst>
</file>

<file path=ppt/tags/tag220.xml><?xml version="1.0" encoding="utf-8"?>
<p:tagLst xmlns:a="http://schemas.openxmlformats.org/drawingml/2006/main" xmlns:r="http://schemas.openxmlformats.org/officeDocument/2006/relationships" xmlns:p="http://schemas.openxmlformats.org/presentationml/2006/main">
  <p:tag name="VEVOX.QRDOT" val="(26,14)"/>
</p:tagLst>
</file>

<file path=ppt/tags/tag221.xml><?xml version="1.0" encoding="utf-8"?>
<p:tagLst xmlns:a="http://schemas.openxmlformats.org/drawingml/2006/main" xmlns:r="http://schemas.openxmlformats.org/officeDocument/2006/relationships" xmlns:p="http://schemas.openxmlformats.org/presentationml/2006/main">
  <p:tag name="VEVOX.QRDOT" val="(28,14)"/>
</p:tagLst>
</file>

<file path=ppt/tags/tag222.xml><?xml version="1.0" encoding="utf-8"?>
<p:tagLst xmlns:a="http://schemas.openxmlformats.org/drawingml/2006/main" xmlns:r="http://schemas.openxmlformats.org/officeDocument/2006/relationships" xmlns:p="http://schemas.openxmlformats.org/presentationml/2006/main">
  <p:tag name="VEVOX.QRDOT" val="(29,14)"/>
</p:tagLst>
</file>

<file path=ppt/tags/tag223.xml><?xml version="1.0" encoding="utf-8"?>
<p:tagLst xmlns:a="http://schemas.openxmlformats.org/drawingml/2006/main" xmlns:r="http://schemas.openxmlformats.org/officeDocument/2006/relationships" xmlns:p="http://schemas.openxmlformats.org/presentationml/2006/main">
  <p:tag name="VEVOX.QRDOT" val="(1,15)"/>
</p:tagLst>
</file>

<file path=ppt/tags/tag224.xml><?xml version="1.0" encoding="utf-8"?>
<p:tagLst xmlns:a="http://schemas.openxmlformats.org/drawingml/2006/main" xmlns:r="http://schemas.openxmlformats.org/officeDocument/2006/relationships" xmlns:p="http://schemas.openxmlformats.org/presentationml/2006/main">
  <p:tag name="VEVOX.QRDOT" val="(3,15)"/>
</p:tagLst>
</file>

<file path=ppt/tags/tag225.xml><?xml version="1.0" encoding="utf-8"?>
<p:tagLst xmlns:a="http://schemas.openxmlformats.org/drawingml/2006/main" xmlns:r="http://schemas.openxmlformats.org/officeDocument/2006/relationships" xmlns:p="http://schemas.openxmlformats.org/presentationml/2006/main">
  <p:tag name="VEVOX.QRDOT" val="(8,15)"/>
</p:tagLst>
</file>

<file path=ppt/tags/tag226.xml><?xml version="1.0" encoding="utf-8"?>
<p:tagLst xmlns:a="http://schemas.openxmlformats.org/drawingml/2006/main" xmlns:r="http://schemas.openxmlformats.org/officeDocument/2006/relationships" xmlns:p="http://schemas.openxmlformats.org/presentationml/2006/main">
  <p:tag name="VEVOX.QRDOT" val="(10,15)"/>
</p:tagLst>
</file>

<file path=ppt/tags/tag227.xml><?xml version="1.0" encoding="utf-8"?>
<p:tagLst xmlns:a="http://schemas.openxmlformats.org/drawingml/2006/main" xmlns:r="http://schemas.openxmlformats.org/officeDocument/2006/relationships" xmlns:p="http://schemas.openxmlformats.org/presentationml/2006/main">
  <p:tag name="VEVOX.QRDOT" val="(12,15)"/>
</p:tagLst>
</file>

<file path=ppt/tags/tag228.xml><?xml version="1.0" encoding="utf-8"?>
<p:tagLst xmlns:a="http://schemas.openxmlformats.org/drawingml/2006/main" xmlns:r="http://schemas.openxmlformats.org/officeDocument/2006/relationships" xmlns:p="http://schemas.openxmlformats.org/presentationml/2006/main">
  <p:tag name="VEVOX.QRDOT" val="(13,15)"/>
</p:tagLst>
</file>

<file path=ppt/tags/tag229.xml><?xml version="1.0" encoding="utf-8"?>
<p:tagLst xmlns:a="http://schemas.openxmlformats.org/drawingml/2006/main" xmlns:r="http://schemas.openxmlformats.org/officeDocument/2006/relationships" xmlns:p="http://schemas.openxmlformats.org/presentationml/2006/main">
  <p:tag name="VEVOX.QRDOT" val="(14,15)"/>
</p:tagLst>
</file>

<file path=ppt/tags/tag230.xml><?xml version="1.0" encoding="utf-8"?>
<p:tagLst xmlns:a="http://schemas.openxmlformats.org/drawingml/2006/main" xmlns:r="http://schemas.openxmlformats.org/officeDocument/2006/relationships" xmlns:p="http://schemas.openxmlformats.org/presentationml/2006/main">
  <p:tag name="VEVOX.QRDOT" val="(15,15)"/>
</p:tagLst>
</file>

<file path=ppt/tags/tag231.xml><?xml version="1.0" encoding="utf-8"?>
<p:tagLst xmlns:a="http://schemas.openxmlformats.org/drawingml/2006/main" xmlns:r="http://schemas.openxmlformats.org/officeDocument/2006/relationships" xmlns:p="http://schemas.openxmlformats.org/presentationml/2006/main">
  <p:tag name="VEVOX.QRDOT" val="(17,15)"/>
</p:tagLst>
</file>

<file path=ppt/tags/tag232.xml><?xml version="1.0" encoding="utf-8"?>
<p:tagLst xmlns:a="http://schemas.openxmlformats.org/drawingml/2006/main" xmlns:r="http://schemas.openxmlformats.org/officeDocument/2006/relationships" xmlns:p="http://schemas.openxmlformats.org/presentationml/2006/main">
  <p:tag name="VEVOX.QRDOT" val="(18,15)"/>
</p:tagLst>
</file>

<file path=ppt/tags/tag233.xml><?xml version="1.0" encoding="utf-8"?>
<p:tagLst xmlns:a="http://schemas.openxmlformats.org/drawingml/2006/main" xmlns:r="http://schemas.openxmlformats.org/officeDocument/2006/relationships" xmlns:p="http://schemas.openxmlformats.org/presentationml/2006/main">
  <p:tag name="VEVOX.QRDOT" val="(19,15)"/>
</p:tagLst>
</file>

<file path=ppt/tags/tag234.xml><?xml version="1.0" encoding="utf-8"?>
<p:tagLst xmlns:a="http://schemas.openxmlformats.org/drawingml/2006/main" xmlns:r="http://schemas.openxmlformats.org/officeDocument/2006/relationships" xmlns:p="http://schemas.openxmlformats.org/presentationml/2006/main">
  <p:tag name="VEVOX.QRDOT" val="(22,15)"/>
</p:tagLst>
</file>

<file path=ppt/tags/tag235.xml><?xml version="1.0" encoding="utf-8"?>
<p:tagLst xmlns:a="http://schemas.openxmlformats.org/drawingml/2006/main" xmlns:r="http://schemas.openxmlformats.org/officeDocument/2006/relationships" xmlns:p="http://schemas.openxmlformats.org/presentationml/2006/main">
  <p:tag name="VEVOX.QRDOT" val="(23,15)"/>
</p:tagLst>
</file>

<file path=ppt/tags/tag236.xml><?xml version="1.0" encoding="utf-8"?>
<p:tagLst xmlns:a="http://schemas.openxmlformats.org/drawingml/2006/main" xmlns:r="http://schemas.openxmlformats.org/officeDocument/2006/relationships" xmlns:p="http://schemas.openxmlformats.org/presentationml/2006/main">
  <p:tag name="VEVOX.QRDOT" val="(26,15)"/>
</p:tagLst>
</file>

<file path=ppt/tags/tag237.xml><?xml version="1.0" encoding="utf-8"?>
<p:tagLst xmlns:a="http://schemas.openxmlformats.org/drawingml/2006/main" xmlns:r="http://schemas.openxmlformats.org/officeDocument/2006/relationships" xmlns:p="http://schemas.openxmlformats.org/presentationml/2006/main">
  <p:tag name="VEVOX.QRDOT" val="(28,15)"/>
</p:tagLst>
</file>

<file path=ppt/tags/tag238.xml><?xml version="1.0" encoding="utf-8"?>
<p:tagLst xmlns:a="http://schemas.openxmlformats.org/drawingml/2006/main" xmlns:r="http://schemas.openxmlformats.org/officeDocument/2006/relationships" xmlns:p="http://schemas.openxmlformats.org/presentationml/2006/main">
  <p:tag name="VEVOX.QRDOT" val="(2,16)"/>
</p:tagLst>
</file>

<file path=ppt/tags/tag239.xml><?xml version="1.0" encoding="utf-8"?>
<p:tagLst xmlns:a="http://schemas.openxmlformats.org/drawingml/2006/main" xmlns:r="http://schemas.openxmlformats.org/officeDocument/2006/relationships" xmlns:p="http://schemas.openxmlformats.org/presentationml/2006/main">
  <p:tag name="VEVOX.QRDOT" val="(5,16)"/>
</p:tagLst>
</file>

<file path=ppt/tags/tag240.xml><?xml version="1.0" encoding="utf-8"?>
<p:tagLst xmlns:a="http://schemas.openxmlformats.org/drawingml/2006/main" xmlns:r="http://schemas.openxmlformats.org/officeDocument/2006/relationships" xmlns:p="http://schemas.openxmlformats.org/presentationml/2006/main">
  <p:tag name="VEVOX.QRDOT" val="(7,16)"/>
</p:tagLst>
</file>

<file path=ppt/tags/tag241.xml><?xml version="1.0" encoding="utf-8"?>
<p:tagLst xmlns:a="http://schemas.openxmlformats.org/drawingml/2006/main" xmlns:r="http://schemas.openxmlformats.org/officeDocument/2006/relationships" xmlns:p="http://schemas.openxmlformats.org/presentationml/2006/main">
  <p:tag name="VEVOX.QRDOT" val="(11,16)"/>
</p:tagLst>
</file>

<file path=ppt/tags/tag242.xml><?xml version="1.0" encoding="utf-8"?>
<p:tagLst xmlns:a="http://schemas.openxmlformats.org/drawingml/2006/main" xmlns:r="http://schemas.openxmlformats.org/officeDocument/2006/relationships" xmlns:p="http://schemas.openxmlformats.org/presentationml/2006/main">
  <p:tag name="VEVOX.QRDOT" val="(12,16)"/>
</p:tagLst>
</file>

<file path=ppt/tags/tag243.xml><?xml version="1.0" encoding="utf-8"?>
<p:tagLst xmlns:a="http://schemas.openxmlformats.org/drawingml/2006/main" xmlns:r="http://schemas.openxmlformats.org/officeDocument/2006/relationships" xmlns:p="http://schemas.openxmlformats.org/presentationml/2006/main">
  <p:tag name="VEVOX.QRDOT" val="(13,16)"/>
</p:tagLst>
</file>

<file path=ppt/tags/tag244.xml><?xml version="1.0" encoding="utf-8"?>
<p:tagLst xmlns:a="http://schemas.openxmlformats.org/drawingml/2006/main" xmlns:r="http://schemas.openxmlformats.org/officeDocument/2006/relationships" xmlns:p="http://schemas.openxmlformats.org/presentationml/2006/main">
  <p:tag name="VEVOX.QRDOT" val="(15,16)"/>
</p:tagLst>
</file>

<file path=ppt/tags/tag245.xml><?xml version="1.0" encoding="utf-8"?>
<p:tagLst xmlns:a="http://schemas.openxmlformats.org/drawingml/2006/main" xmlns:r="http://schemas.openxmlformats.org/officeDocument/2006/relationships" xmlns:p="http://schemas.openxmlformats.org/presentationml/2006/main">
  <p:tag name="VEVOX.QRDOT" val="(16,16)"/>
</p:tagLst>
</file>

<file path=ppt/tags/tag246.xml><?xml version="1.0" encoding="utf-8"?>
<p:tagLst xmlns:a="http://schemas.openxmlformats.org/drawingml/2006/main" xmlns:r="http://schemas.openxmlformats.org/officeDocument/2006/relationships" xmlns:p="http://schemas.openxmlformats.org/presentationml/2006/main">
  <p:tag name="VEVOX.QRDOT" val="(19,16)"/>
</p:tagLst>
</file>

<file path=ppt/tags/tag247.xml><?xml version="1.0" encoding="utf-8"?>
<p:tagLst xmlns:a="http://schemas.openxmlformats.org/drawingml/2006/main" xmlns:r="http://schemas.openxmlformats.org/officeDocument/2006/relationships" xmlns:p="http://schemas.openxmlformats.org/presentationml/2006/main">
  <p:tag name="VEVOX.QRDOT" val="(21,16)"/>
</p:tagLst>
</file>

<file path=ppt/tags/tag248.xml><?xml version="1.0" encoding="utf-8"?>
<p:tagLst xmlns:a="http://schemas.openxmlformats.org/drawingml/2006/main" xmlns:r="http://schemas.openxmlformats.org/officeDocument/2006/relationships" xmlns:p="http://schemas.openxmlformats.org/presentationml/2006/main">
  <p:tag name="VEVOX.QRDOT" val="(22,16)"/>
</p:tagLst>
</file>

<file path=ppt/tags/tag249.xml><?xml version="1.0" encoding="utf-8"?>
<p:tagLst xmlns:a="http://schemas.openxmlformats.org/drawingml/2006/main" xmlns:r="http://schemas.openxmlformats.org/officeDocument/2006/relationships" xmlns:p="http://schemas.openxmlformats.org/presentationml/2006/main">
  <p:tag name="VEVOX.QRDOT" val="(23,16)"/>
</p:tagLst>
</file>

<file path=ppt/tags/tag250.xml><?xml version="1.0" encoding="utf-8"?>
<p:tagLst xmlns:a="http://schemas.openxmlformats.org/drawingml/2006/main" xmlns:r="http://schemas.openxmlformats.org/officeDocument/2006/relationships" xmlns:p="http://schemas.openxmlformats.org/presentationml/2006/main">
  <p:tag name="VEVOX.QRDOT" val="(24,16)"/>
</p:tagLst>
</file>

<file path=ppt/tags/tag251.xml><?xml version="1.0" encoding="utf-8"?>
<p:tagLst xmlns:a="http://schemas.openxmlformats.org/drawingml/2006/main" xmlns:r="http://schemas.openxmlformats.org/officeDocument/2006/relationships" xmlns:p="http://schemas.openxmlformats.org/presentationml/2006/main">
  <p:tag name="VEVOX.QRDOT" val="(26,16)"/>
</p:tagLst>
</file>

<file path=ppt/tags/tag252.xml><?xml version="1.0" encoding="utf-8"?>
<p:tagLst xmlns:a="http://schemas.openxmlformats.org/drawingml/2006/main" xmlns:r="http://schemas.openxmlformats.org/officeDocument/2006/relationships" xmlns:p="http://schemas.openxmlformats.org/presentationml/2006/main">
  <p:tag name="VEVOX.QRDOT" val="(28,16)"/>
</p:tagLst>
</file>

<file path=ppt/tags/tag253.xml><?xml version="1.0" encoding="utf-8"?>
<p:tagLst xmlns:a="http://schemas.openxmlformats.org/drawingml/2006/main" xmlns:r="http://schemas.openxmlformats.org/officeDocument/2006/relationships" xmlns:p="http://schemas.openxmlformats.org/presentationml/2006/main">
  <p:tag name="VEVOX.QRDOT" val="(29,16)"/>
</p:tagLst>
</file>

<file path=ppt/tags/tag254.xml><?xml version="1.0" encoding="utf-8"?>
<p:tagLst xmlns:a="http://schemas.openxmlformats.org/drawingml/2006/main" xmlns:r="http://schemas.openxmlformats.org/officeDocument/2006/relationships" xmlns:p="http://schemas.openxmlformats.org/presentationml/2006/main">
  <p:tag name="VEVOX.QRDOT" val="(3,17)"/>
</p:tagLst>
</file>

<file path=ppt/tags/tag255.xml><?xml version="1.0" encoding="utf-8"?>
<p:tagLst xmlns:a="http://schemas.openxmlformats.org/drawingml/2006/main" xmlns:r="http://schemas.openxmlformats.org/officeDocument/2006/relationships" xmlns:p="http://schemas.openxmlformats.org/presentationml/2006/main">
  <p:tag name="VEVOX.QRDOT" val="(4,17)"/>
</p:tagLst>
</file>

<file path=ppt/tags/tag256.xml><?xml version="1.0" encoding="utf-8"?>
<p:tagLst xmlns:a="http://schemas.openxmlformats.org/drawingml/2006/main" xmlns:r="http://schemas.openxmlformats.org/officeDocument/2006/relationships" xmlns:p="http://schemas.openxmlformats.org/presentationml/2006/main">
  <p:tag name="VEVOX.QRDOT" val="(8,17)"/>
</p:tagLst>
</file>

<file path=ppt/tags/tag257.xml><?xml version="1.0" encoding="utf-8"?>
<p:tagLst xmlns:a="http://schemas.openxmlformats.org/drawingml/2006/main" xmlns:r="http://schemas.openxmlformats.org/officeDocument/2006/relationships" xmlns:p="http://schemas.openxmlformats.org/presentationml/2006/main">
  <p:tag name="VEVOX.QRDOT" val="(9,17)"/>
</p:tagLst>
</file>

<file path=ppt/tags/tag258.xml><?xml version="1.0" encoding="utf-8"?>
<p:tagLst xmlns:a="http://schemas.openxmlformats.org/drawingml/2006/main" xmlns:r="http://schemas.openxmlformats.org/officeDocument/2006/relationships" xmlns:p="http://schemas.openxmlformats.org/presentationml/2006/main">
  <p:tag name="VEVOX.QRDOT" val="(10,17)"/>
</p:tagLst>
</file>

<file path=ppt/tags/tag259.xml><?xml version="1.0" encoding="utf-8"?>
<p:tagLst xmlns:a="http://schemas.openxmlformats.org/drawingml/2006/main" xmlns:r="http://schemas.openxmlformats.org/officeDocument/2006/relationships" xmlns:p="http://schemas.openxmlformats.org/presentationml/2006/main">
  <p:tag name="VEVOX.QRDOT" val="(11,17)"/>
</p:tagLst>
</file>

<file path=ppt/tags/tag260.xml><?xml version="1.0" encoding="utf-8"?>
<p:tagLst xmlns:a="http://schemas.openxmlformats.org/drawingml/2006/main" xmlns:r="http://schemas.openxmlformats.org/officeDocument/2006/relationships" xmlns:p="http://schemas.openxmlformats.org/presentationml/2006/main">
  <p:tag name="VEVOX.QRDOT" val="(13,17)"/>
</p:tagLst>
</file>

<file path=ppt/tags/tag261.xml><?xml version="1.0" encoding="utf-8"?>
<p:tagLst xmlns:a="http://schemas.openxmlformats.org/drawingml/2006/main" xmlns:r="http://schemas.openxmlformats.org/officeDocument/2006/relationships" xmlns:p="http://schemas.openxmlformats.org/presentationml/2006/main">
  <p:tag name="VEVOX.QRDOT" val="(15,17)"/>
</p:tagLst>
</file>

<file path=ppt/tags/tag262.xml><?xml version="1.0" encoding="utf-8"?>
<p:tagLst xmlns:a="http://schemas.openxmlformats.org/drawingml/2006/main" xmlns:r="http://schemas.openxmlformats.org/officeDocument/2006/relationships" xmlns:p="http://schemas.openxmlformats.org/presentationml/2006/main">
  <p:tag name="VEVOX.QRDOT" val="(16,17)"/>
</p:tagLst>
</file>

<file path=ppt/tags/tag263.xml><?xml version="1.0" encoding="utf-8"?>
<p:tagLst xmlns:a="http://schemas.openxmlformats.org/drawingml/2006/main" xmlns:r="http://schemas.openxmlformats.org/officeDocument/2006/relationships" xmlns:p="http://schemas.openxmlformats.org/presentationml/2006/main">
  <p:tag name="VEVOX.QRDOT" val="(22,17)"/>
</p:tagLst>
</file>

<file path=ppt/tags/tag264.xml><?xml version="1.0" encoding="utf-8"?>
<p:tagLst xmlns:a="http://schemas.openxmlformats.org/drawingml/2006/main" xmlns:r="http://schemas.openxmlformats.org/officeDocument/2006/relationships" xmlns:p="http://schemas.openxmlformats.org/presentationml/2006/main">
  <p:tag name="VEVOX.QRDOT" val="(23,17)"/>
</p:tagLst>
</file>

<file path=ppt/tags/tag265.xml><?xml version="1.0" encoding="utf-8"?>
<p:tagLst xmlns:a="http://schemas.openxmlformats.org/drawingml/2006/main" xmlns:r="http://schemas.openxmlformats.org/officeDocument/2006/relationships" xmlns:p="http://schemas.openxmlformats.org/presentationml/2006/main">
  <p:tag name="VEVOX.QRDOT" val="(26,17)"/>
</p:tagLst>
</file>

<file path=ppt/tags/tag266.xml><?xml version="1.0" encoding="utf-8"?>
<p:tagLst xmlns:a="http://schemas.openxmlformats.org/drawingml/2006/main" xmlns:r="http://schemas.openxmlformats.org/officeDocument/2006/relationships" xmlns:p="http://schemas.openxmlformats.org/presentationml/2006/main">
  <p:tag name="VEVOX.QRDOT" val="(27,17)"/>
</p:tagLst>
</file>

<file path=ppt/tags/tag267.xml><?xml version="1.0" encoding="utf-8"?>
<p:tagLst xmlns:a="http://schemas.openxmlformats.org/drawingml/2006/main" xmlns:r="http://schemas.openxmlformats.org/officeDocument/2006/relationships" xmlns:p="http://schemas.openxmlformats.org/presentationml/2006/main">
  <p:tag name="VEVOX.QRDOT" val="(29,17)"/>
</p:tagLst>
</file>

<file path=ppt/tags/tag268.xml><?xml version="1.0" encoding="utf-8"?>
<p:tagLst xmlns:a="http://schemas.openxmlformats.org/drawingml/2006/main" xmlns:r="http://schemas.openxmlformats.org/officeDocument/2006/relationships" xmlns:p="http://schemas.openxmlformats.org/presentationml/2006/main">
  <p:tag name="VEVOX.QRDOT" val="(1,18)"/>
</p:tagLst>
</file>

<file path=ppt/tags/tag269.xml><?xml version="1.0" encoding="utf-8"?>
<p:tagLst xmlns:a="http://schemas.openxmlformats.org/drawingml/2006/main" xmlns:r="http://schemas.openxmlformats.org/officeDocument/2006/relationships" xmlns:p="http://schemas.openxmlformats.org/presentationml/2006/main">
  <p:tag name="VEVOX.QRDOT" val="(3,18)"/>
</p:tagLst>
</file>

<file path=ppt/tags/tag270.xml><?xml version="1.0" encoding="utf-8"?>
<p:tagLst xmlns:a="http://schemas.openxmlformats.org/drawingml/2006/main" xmlns:r="http://schemas.openxmlformats.org/officeDocument/2006/relationships" xmlns:p="http://schemas.openxmlformats.org/presentationml/2006/main">
  <p:tag name="VEVOX.QRDOT" val="(6,18)"/>
</p:tagLst>
</file>

<file path=ppt/tags/tag271.xml><?xml version="1.0" encoding="utf-8"?>
<p:tagLst xmlns:a="http://schemas.openxmlformats.org/drawingml/2006/main" xmlns:r="http://schemas.openxmlformats.org/officeDocument/2006/relationships" xmlns:p="http://schemas.openxmlformats.org/presentationml/2006/main">
  <p:tag name="VEVOX.QRDOT" val="(7,18)"/>
</p:tagLst>
</file>

<file path=ppt/tags/tag272.xml><?xml version="1.0" encoding="utf-8"?>
<p:tagLst xmlns:a="http://schemas.openxmlformats.org/drawingml/2006/main" xmlns:r="http://schemas.openxmlformats.org/officeDocument/2006/relationships" xmlns:p="http://schemas.openxmlformats.org/presentationml/2006/main">
  <p:tag name="VEVOX.QRDOT" val="(9,18)"/>
</p:tagLst>
</file>

<file path=ppt/tags/tag273.xml><?xml version="1.0" encoding="utf-8"?>
<p:tagLst xmlns:a="http://schemas.openxmlformats.org/drawingml/2006/main" xmlns:r="http://schemas.openxmlformats.org/officeDocument/2006/relationships" xmlns:p="http://schemas.openxmlformats.org/presentationml/2006/main">
  <p:tag name="VEVOX.QRDOT" val="(12,18)"/>
</p:tagLst>
</file>

<file path=ppt/tags/tag274.xml><?xml version="1.0" encoding="utf-8"?>
<p:tagLst xmlns:a="http://schemas.openxmlformats.org/drawingml/2006/main" xmlns:r="http://schemas.openxmlformats.org/officeDocument/2006/relationships" xmlns:p="http://schemas.openxmlformats.org/presentationml/2006/main">
  <p:tag name="VEVOX.QRDOT" val="(14,18)"/>
</p:tagLst>
</file>

<file path=ppt/tags/tag275.xml><?xml version="1.0" encoding="utf-8"?>
<p:tagLst xmlns:a="http://schemas.openxmlformats.org/drawingml/2006/main" xmlns:r="http://schemas.openxmlformats.org/officeDocument/2006/relationships" xmlns:p="http://schemas.openxmlformats.org/presentationml/2006/main">
  <p:tag name="VEVOX.QRDOT" val="(18,18)"/>
</p:tagLst>
</file>

<file path=ppt/tags/tag276.xml><?xml version="1.0" encoding="utf-8"?>
<p:tagLst xmlns:a="http://schemas.openxmlformats.org/drawingml/2006/main" xmlns:r="http://schemas.openxmlformats.org/officeDocument/2006/relationships" xmlns:p="http://schemas.openxmlformats.org/presentationml/2006/main">
  <p:tag name="VEVOX.QRDOT" val="(23,18)"/>
</p:tagLst>
</file>

<file path=ppt/tags/tag277.xml><?xml version="1.0" encoding="utf-8"?>
<p:tagLst xmlns:a="http://schemas.openxmlformats.org/drawingml/2006/main" xmlns:r="http://schemas.openxmlformats.org/officeDocument/2006/relationships" xmlns:p="http://schemas.openxmlformats.org/presentationml/2006/main">
  <p:tag name="VEVOX.QRDOT" val="(24,18)"/>
</p:tagLst>
</file>

<file path=ppt/tags/tag278.xml><?xml version="1.0" encoding="utf-8"?>
<p:tagLst xmlns:a="http://schemas.openxmlformats.org/drawingml/2006/main" xmlns:r="http://schemas.openxmlformats.org/officeDocument/2006/relationships" xmlns:p="http://schemas.openxmlformats.org/presentationml/2006/main">
  <p:tag name="VEVOX.QRDOT" val="(25,18)"/>
</p:tagLst>
</file>

<file path=ppt/tags/tag279.xml><?xml version="1.0" encoding="utf-8"?>
<p:tagLst xmlns:a="http://schemas.openxmlformats.org/drawingml/2006/main" xmlns:r="http://schemas.openxmlformats.org/officeDocument/2006/relationships" xmlns:p="http://schemas.openxmlformats.org/presentationml/2006/main">
  <p:tag name="VEVOX.QRDOT" val="(28,18)"/>
</p:tagLst>
</file>

<file path=ppt/tags/tag280.xml><?xml version="1.0" encoding="utf-8"?>
<p:tagLst xmlns:a="http://schemas.openxmlformats.org/drawingml/2006/main" xmlns:r="http://schemas.openxmlformats.org/officeDocument/2006/relationships" xmlns:p="http://schemas.openxmlformats.org/presentationml/2006/main">
  <p:tag name="VEVOX.QRDOT" val="(29,18)"/>
</p:tagLst>
</file>

<file path=ppt/tags/tag281.xml><?xml version="1.0" encoding="utf-8"?>
<p:tagLst xmlns:a="http://schemas.openxmlformats.org/drawingml/2006/main" xmlns:r="http://schemas.openxmlformats.org/officeDocument/2006/relationships" xmlns:p="http://schemas.openxmlformats.org/presentationml/2006/main">
  <p:tag name="VEVOX.QRDOT" val="(2,19)"/>
</p:tagLst>
</file>

<file path=ppt/tags/tag282.xml><?xml version="1.0" encoding="utf-8"?>
<p:tagLst xmlns:a="http://schemas.openxmlformats.org/drawingml/2006/main" xmlns:r="http://schemas.openxmlformats.org/officeDocument/2006/relationships" xmlns:p="http://schemas.openxmlformats.org/presentationml/2006/main">
  <p:tag name="VEVOX.QRDOT" val="(3,19)"/>
</p:tagLst>
</file>

<file path=ppt/tags/tag283.xml><?xml version="1.0" encoding="utf-8"?>
<p:tagLst xmlns:a="http://schemas.openxmlformats.org/drawingml/2006/main" xmlns:r="http://schemas.openxmlformats.org/officeDocument/2006/relationships" xmlns:p="http://schemas.openxmlformats.org/presentationml/2006/main">
  <p:tag name="VEVOX.QRDOT" val="(5,19)"/>
</p:tagLst>
</file>

<file path=ppt/tags/tag284.xml><?xml version="1.0" encoding="utf-8"?>
<p:tagLst xmlns:a="http://schemas.openxmlformats.org/drawingml/2006/main" xmlns:r="http://schemas.openxmlformats.org/officeDocument/2006/relationships" xmlns:p="http://schemas.openxmlformats.org/presentationml/2006/main">
  <p:tag name="VEVOX.QRDOT" val="(8,19)"/>
</p:tagLst>
</file>

<file path=ppt/tags/tag285.xml><?xml version="1.0" encoding="utf-8"?>
<p:tagLst xmlns:a="http://schemas.openxmlformats.org/drawingml/2006/main" xmlns:r="http://schemas.openxmlformats.org/officeDocument/2006/relationships" xmlns:p="http://schemas.openxmlformats.org/presentationml/2006/main">
  <p:tag name="VEVOX.QRDOT" val="(11,19)"/>
</p:tagLst>
</file>

<file path=ppt/tags/tag286.xml><?xml version="1.0" encoding="utf-8"?>
<p:tagLst xmlns:a="http://schemas.openxmlformats.org/drawingml/2006/main" xmlns:r="http://schemas.openxmlformats.org/officeDocument/2006/relationships" xmlns:p="http://schemas.openxmlformats.org/presentationml/2006/main">
  <p:tag name="VEVOX.QRDOT" val="(16,19)"/>
</p:tagLst>
</file>

<file path=ppt/tags/tag287.xml><?xml version="1.0" encoding="utf-8"?>
<p:tagLst xmlns:a="http://schemas.openxmlformats.org/drawingml/2006/main" xmlns:r="http://schemas.openxmlformats.org/officeDocument/2006/relationships" xmlns:p="http://schemas.openxmlformats.org/presentationml/2006/main">
  <p:tag name="VEVOX.QRDOT" val="(21,19)"/>
</p:tagLst>
</file>

<file path=ppt/tags/tag288.xml><?xml version="1.0" encoding="utf-8"?>
<p:tagLst xmlns:a="http://schemas.openxmlformats.org/drawingml/2006/main" xmlns:r="http://schemas.openxmlformats.org/officeDocument/2006/relationships" xmlns:p="http://schemas.openxmlformats.org/presentationml/2006/main">
  <p:tag name="VEVOX.QRDOT" val="(26,19)"/>
</p:tagLst>
</file>

<file path=ppt/tags/tag289.xml><?xml version="1.0" encoding="utf-8"?>
<p:tagLst xmlns:a="http://schemas.openxmlformats.org/drawingml/2006/main" xmlns:r="http://schemas.openxmlformats.org/officeDocument/2006/relationships" xmlns:p="http://schemas.openxmlformats.org/presentationml/2006/main">
  <p:tag name="VEVOX.QRDOT" val="(28,19)"/>
</p:tagLst>
</file>

<file path=ppt/tags/tag290.xml><?xml version="1.0" encoding="utf-8"?>
<p:tagLst xmlns:a="http://schemas.openxmlformats.org/drawingml/2006/main" xmlns:r="http://schemas.openxmlformats.org/officeDocument/2006/relationships" xmlns:p="http://schemas.openxmlformats.org/presentationml/2006/main">
  <p:tag name="VEVOX.QRDOT" val="(1,20)"/>
</p:tagLst>
</file>

<file path=ppt/tags/tag291.xml><?xml version="1.0" encoding="utf-8"?>
<p:tagLst xmlns:a="http://schemas.openxmlformats.org/drawingml/2006/main" xmlns:r="http://schemas.openxmlformats.org/officeDocument/2006/relationships" xmlns:p="http://schemas.openxmlformats.org/presentationml/2006/main">
  <p:tag name="VEVOX.QRDOT" val="(3,20)"/>
</p:tagLst>
</file>

<file path=ppt/tags/tag292.xml><?xml version="1.0" encoding="utf-8"?>
<p:tagLst xmlns:a="http://schemas.openxmlformats.org/drawingml/2006/main" xmlns:r="http://schemas.openxmlformats.org/officeDocument/2006/relationships" xmlns:p="http://schemas.openxmlformats.org/presentationml/2006/main">
  <p:tag name="VEVOX.QRDOT" val="(4,20)"/>
</p:tagLst>
</file>

<file path=ppt/tags/tag293.xml><?xml version="1.0" encoding="utf-8"?>
<p:tagLst xmlns:a="http://schemas.openxmlformats.org/drawingml/2006/main" xmlns:r="http://schemas.openxmlformats.org/officeDocument/2006/relationships" xmlns:p="http://schemas.openxmlformats.org/presentationml/2006/main">
  <p:tag name="VEVOX.QRDOT" val="(7,20)"/>
</p:tagLst>
</file>

<file path=ppt/tags/tag294.xml><?xml version="1.0" encoding="utf-8"?>
<p:tagLst xmlns:a="http://schemas.openxmlformats.org/drawingml/2006/main" xmlns:r="http://schemas.openxmlformats.org/officeDocument/2006/relationships" xmlns:p="http://schemas.openxmlformats.org/presentationml/2006/main">
  <p:tag name="VEVOX.QRDOT" val="(9,20)"/>
</p:tagLst>
</file>

<file path=ppt/tags/tag295.xml><?xml version="1.0" encoding="utf-8"?>
<p:tagLst xmlns:a="http://schemas.openxmlformats.org/drawingml/2006/main" xmlns:r="http://schemas.openxmlformats.org/officeDocument/2006/relationships" xmlns:p="http://schemas.openxmlformats.org/presentationml/2006/main">
  <p:tag name="VEVOX.QRDOT" val="(11,20)"/>
</p:tagLst>
</file>

<file path=ppt/tags/tag296.xml><?xml version="1.0" encoding="utf-8"?>
<p:tagLst xmlns:a="http://schemas.openxmlformats.org/drawingml/2006/main" xmlns:r="http://schemas.openxmlformats.org/officeDocument/2006/relationships" xmlns:p="http://schemas.openxmlformats.org/presentationml/2006/main">
  <p:tag name="VEVOX.QRDOT" val="(12,20)"/>
</p:tagLst>
</file>

<file path=ppt/tags/tag297.xml><?xml version="1.0" encoding="utf-8"?>
<p:tagLst xmlns:a="http://schemas.openxmlformats.org/drawingml/2006/main" xmlns:r="http://schemas.openxmlformats.org/officeDocument/2006/relationships" xmlns:p="http://schemas.openxmlformats.org/presentationml/2006/main">
  <p:tag name="VEVOX.QRDOT" val="(13,20)"/>
</p:tagLst>
</file>

<file path=ppt/tags/tag298.xml><?xml version="1.0" encoding="utf-8"?>
<p:tagLst xmlns:a="http://schemas.openxmlformats.org/drawingml/2006/main" xmlns:r="http://schemas.openxmlformats.org/officeDocument/2006/relationships" xmlns:p="http://schemas.openxmlformats.org/presentationml/2006/main">
  <p:tag name="VEVOX.QRDOT" val="(17,20)"/>
</p:tagLst>
</file>

<file path=ppt/tags/tag299.xml><?xml version="1.0" encoding="utf-8"?>
<p:tagLst xmlns:a="http://schemas.openxmlformats.org/drawingml/2006/main" xmlns:r="http://schemas.openxmlformats.org/officeDocument/2006/relationships" xmlns:p="http://schemas.openxmlformats.org/presentationml/2006/main">
  <p:tag name="VEVOX.QRDOT" val="(19,20)"/>
</p:tagLst>
</file>

<file path=ppt/tags/tag300.xml><?xml version="1.0" encoding="utf-8"?>
<p:tagLst xmlns:a="http://schemas.openxmlformats.org/drawingml/2006/main" xmlns:r="http://schemas.openxmlformats.org/officeDocument/2006/relationships" xmlns:p="http://schemas.openxmlformats.org/presentationml/2006/main">
  <p:tag name="VEVOX.QRDOT" val="(20,20)"/>
</p:tagLst>
</file>

<file path=ppt/tags/tag301.xml><?xml version="1.0" encoding="utf-8"?>
<p:tagLst xmlns:a="http://schemas.openxmlformats.org/drawingml/2006/main" xmlns:r="http://schemas.openxmlformats.org/officeDocument/2006/relationships" xmlns:p="http://schemas.openxmlformats.org/presentationml/2006/main">
  <p:tag name="VEVOX.QRDOT" val="(21,20)"/>
</p:tagLst>
</file>

<file path=ppt/tags/tag302.xml><?xml version="1.0" encoding="utf-8"?>
<p:tagLst xmlns:a="http://schemas.openxmlformats.org/drawingml/2006/main" xmlns:r="http://schemas.openxmlformats.org/officeDocument/2006/relationships" xmlns:p="http://schemas.openxmlformats.org/presentationml/2006/main">
  <p:tag name="VEVOX.QRDOT" val="(22,20)"/>
</p:tagLst>
</file>

<file path=ppt/tags/tag303.xml><?xml version="1.0" encoding="utf-8"?>
<p:tagLst xmlns:a="http://schemas.openxmlformats.org/drawingml/2006/main" xmlns:r="http://schemas.openxmlformats.org/officeDocument/2006/relationships" xmlns:p="http://schemas.openxmlformats.org/presentationml/2006/main">
  <p:tag name="VEVOX.QRDOT" val="(23,20)"/>
</p:tagLst>
</file>

<file path=ppt/tags/tag304.xml><?xml version="1.0" encoding="utf-8"?>
<p:tagLst xmlns:a="http://schemas.openxmlformats.org/drawingml/2006/main" xmlns:r="http://schemas.openxmlformats.org/officeDocument/2006/relationships" xmlns:p="http://schemas.openxmlformats.org/presentationml/2006/main">
  <p:tag name="VEVOX.QRDOT" val="(24,20)"/>
</p:tagLst>
</file>

<file path=ppt/tags/tag305.xml><?xml version="1.0" encoding="utf-8"?>
<p:tagLst xmlns:a="http://schemas.openxmlformats.org/drawingml/2006/main" xmlns:r="http://schemas.openxmlformats.org/officeDocument/2006/relationships" xmlns:p="http://schemas.openxmlformats.org/presentationml/2006/main">
  <p:tag name="VEVOX.QRDOT" val="(25,20)"/>
</p:tagLst>
</file>

<file path=ppt/tags/tag306.xml><?xml version="1.0" encoding="utf-8"?>
<p:tagLst xmlns:a="http://schemas.openxmlformats.org/drawingml/2006/main" xmlns:r="http://schemas.openxmlformats.org/officeDocument/2006/relationships" xmlns:p="http://schemas.openxmlformats.org/presentationml/2006/main">
  <p:tag name="VEVOX.QRDOT" val="(9,21)"/>
</p:tagLst>
</file>

<file path=ppt/tags/tag307.xml><?xml version="1.0" encoding="utf-8"?>
<p:tagLst xmlns:a="http://schemas.openxmlformats.org/drawingml/2006/main" xmlns:r="http://schemas.openxmlformats.org/officeDocument/2006/relationships" xmlns:p="http://schemas.openxmlformats.org/presentationml/2006/main">
  <p:tag name="VEVOX.QRDOT" val="(11,21)"/>
</p:tagLst>
</file>

<file path=ppt/tags/tag308.xml><?xml version="1.0" encoding="utf-8"?>
<p:tagLst xmlns:a="http://schemas.openxmlformats.org/drawingml/2006/main" xmlns:r="http://schemas.openxmlformats.org/officeDocument/2006/relationships" xmlns:p="http://schemas.openxmlformats.org/presentationml/2006/main">
  <p:tag name="VEVOX.QRDOT" val="(13,21)"/>
</p:tagLst>
</file>

<file path=ppt/tags/tag309.xml><?xml version="1.0" encoding="utf-8"?>
<p:tagLst xmlns:a="http://schemas.openxmlformats.org/drawingml/2006/main" xmlns:r="http://schemas.openxmlformats.org/officeDocument/2006/relationships" xmlns:p="http://schemas.openxmlformats.org/presentationml/2006/main">
  <p:tag name="VEVOX.QRDOT" val="(14,21)"/>
</p:tagLst>
</file>

<file path=ppt/tags/tag310.xml><?xml version="1.0" encoding="utf-8"?>
<p:tagLst xmlns:a="http://schemas.openxmlformats.org/drawingml/2006/main" xmlns:r="http://schemas.openxmlformats.org/officeDocument/2006/relationships" xmlns:p="http://schemas.openxmlformats.org/presentationml/2006/main">
  <p:tag name="VEVOX.QRDOT" val="(16,21)"/>
</p:tagLst>
</file>

<file path=ppt/tags/tag311.xml><?xml version="1.0" encoding="utf-8"?>
<p:tagLst xmlns:a="http://schemas.openxmlformats.org/drawingml/2006/main" xmlns:r="http://schemas.openxmlformats.org/officeDocument/2006/relationships" xmlns:p="http://schemas.openxmlformats.org/presentationml/2006/main">
  <p:tag name="VEVOX.QRDOT" val="(17,21)"/>
</p:tagLst>
</file>

<file path=ppt/tags/tag312.xml><?xml version="1.0" encoding="utf-8"?>
<p:tagLst xmlns:a="http://schemas.openxmlformats.org/drawingml/2006/main" xmlns:r="http://schemas.openxmlformats.org/officeDocument/2006/relationships" xmlns:p="http://schemas.openxmlformats.org/presentationml/2006/main">
  <p:tag name="VEVOX.QRDOT" val="(18,21)"/>
</p:tagLst>
</file>

<file path=ppt/tags/tag313.xml><?xml version="1.0" encoding="utf-8"?>
<p:tagLst xmlns:a="http://schemas.openxmlformats.org/drawingml/2006/main" xmlns:r="http://schemas.openxmlformats.org/officeDocument/2006/relationships" xmlns:p="http://schemas.openxmlformats.org/presentationml/2006/main">
  <p:tag name="VEVOX.QRDOT" val="(20,21)"/>
</p:tagLst>
</file>

<file path=ppt/tags/tag314.xml><?xml version="1.0" encoding="utf-8"?>
<p:tagLst xmlns:a="http://schemas.openxmlformats.org/drawingml/2006/main" xmlns:r="http://schemas.openxmlformats.org/officeDocument/2006/relationships" xmlns:p="http://schemas.openxmlformats.org/presentationml/2006/main">
  <p:tag name="VEVOX.QRDOT" val="(21,21)"/>
</p:tagLst>
</file>

<file path=ppt/tags/tag315.xml><?xml version="1.0" encoding="utf-8"?>
<p:tagLst xmlns:a="http://schemas.openxmlformats.org/drawingml/2006/main" xmlns:r="http://schemas.openxmlformats.org/officeDocument/2006/relationships" xmlns:p="http://schemas.openxmlformats.org/presentationml/2006/main">
  <p:tag name="VEVOX.QRDOT" val="(25,21)"/>
</p:tagLst>
</file>

<file path=ppt/tags/tag316.xml><?xml version="1.0" encoding="utf-8"?>
<p:tagLst xmlns:a="http://schemas.openxmlformats.org/drawingml/2006/main" xmlns:r="http://schemas.openxmlformats.org/officeDocument/2006/relationships" xmlns:p="http://schemas.openxmlformats.org/presentationml/2006/main">
  <p:tag name="VEVOX.QRDOT" val="(27,21)"/>
</p:tagLst>
</file>

<file path=ppt/tags/tag317.xml><?xml version="1.0" encoding="utf-8"?>
<p:tagLst xmlns:a="http://schemas.openxmlformats.org/drawingml/2006/main" xmlns:r="http://schemas.openxmlformats.org/officeDocument/2006/relationships" xmlns:p="http://schemas.openxmlformats.org/presentationml/2006/main">
  <p:tag name="VEVOX.QRDOT" val="(28,21)"/>
</p:tagLst>
</file>

<file path=ppt/tags/tag318.xml><?xml version="1.0" encoding="utf-8"?>
<p:tagLst xmlns:a="http://schemas.openxmlformats.org/drawingml/2006/main" xmlns:r="http://schemas.openxmlformats.org/officeDocument/2006/relationships" xmlns:p="http://schemas.openxmlformats.org/presentationml/2006/main">
  <p:tag name="VEVOX.QRDOT" val="(29,21)"/>
</p:tagLst>
</file>

<file path=ppt/tags/tag319.xml><?xml version="1.0" encoding="utf-8"?>
<p:tagLst xmlns:a="http://schemas.openxmlformats.org/drawingml/2006/main" xmlns:r="http://schemas.openxmlformats.org/officeDocument/2006/relationships" xmlns:p="http://schemas.openxmlformats.org/presentationml/2006/main">
  <p:tag name="VEVOX.QRDOT" val="(1,22)"/>
</p:tagLst>
</file>

<file path=ppt/tags/tag320.xml><?xml version="1.0" encoding="utf-8"?>
<p:tagLst xmlns:a="http://schemas.openxmlformats.org/drawingml/2006/main" xmlns:r="http://schemas.openxmlformats.org/officeDocument/2006/relationships" xmlns:p="http://schemas.openxmlformats.org/presentationml/2006/main">
  <p:tag name="VEVOX.QRDOT" val="(2,22)"/>
</p:tagLst>
</file>

<file path=ppt/tags/tag321.xml><?xml version="1.0" encoding="utf-8"?>
<p:tagLst xmlns:a="http://schemas.openxmlformats.org/drawingml/2006/main" xmlns:r="http://schemas.openxmlformats.org/officeDocument/2006/relationships" xmlns:p="http://schemas.openxmlformats.org/presentationml/2006/main">
  <p:tag name="VEVOX.QRDOT" val="(3,22)"/>
</p:tagLst>
</file>

<file path=ppt/tags/tag322.xml><?xml version="1.0" encoding="utf-8"?>
<p:tagLst xmlns:a="http://schemas.openxmlformats.org/drawingml/2006/main" xmlns:r="http://schemas.openxmlformats.org/officeDocument/2006/relationships" xmlns:p="http://schemas.openxmlformats.org/presentationml/2006/main">
  <p:tag name="VEVOX.QRDOT" val="(4,22)"/>
</p:tagLst>
</file>

<file path=ppt/tags/tag323.xml><?xml version="1.0" encoding="utf-8"?>
<p:tagLst xmlns:a="http://schemas.openxmlformats.org/drawingml/2006/main" xmlns:r="http://schemas.openxmlformats.org/officeDocument/2006/relationships" xmlns:p="http://schemas.openxmlformats.org/presentationml/2006/main">
  <p:tag name="VEVOX.QRDOT" val="(5,22)"/>
</p:tagLst>
</file>

<file path=ppt/tags/tag324.xml><?xml version="1.0" encoding="utf-8"?>
<p:tagLst xmlns:a="http://schemas.openxmlformats.org/drawingml/2006/main" xmlns:r="http://schemas.openxmlformats.org/officeDocument/2006/relationships" xmlns:p="http://schemas.openxmlformats.org/presentationml/2006/main">
  <p:tag name="VEVOX.QRDOT" val="(6,22)"/>
</p:tagLst>
</file>

<file path=ppt/tags/tag325.xml><?xml version="1.0" encoding="utf-8"?>
<p:tagLst xmlns:a="http://schemas.openxmlformats.org/drawingml/2006/main" xmlns:r="http://schemas.openxmlformats.org/officeDocument/2006/relationships" xmlns:p="http://schemas.openxmlformats.org/presentationml/2006/main">
  <p:tag name="VEVOX.QRDOT" val="(7,22)"/>
</p:tagLst>
</file>

<file path=ppt/tags/tag326.xml><?xml version="1.0" encoding="utf-8"?>
<p:tagLst xmlns:a="http://schemas.openxmlformats.org/drawingml/2006/main" xmlns:r="http://schemas.openxmlformats.org/officeDocument/2006/relationships" xmlns:p="http://schemas.openxmlformats.org/presentationml/2006/main">
  <p:tag name="VEVOX.QRDOT" val="(10,22)"/>
</p:tagLst>
</file>

<file path=ppt/tags/tag327.xml><?xml version="1.0" encoding="utf-8"?>
<p:tagLst xmlns:a="http://schemas.openxmlformats.org/drawingml/2006/main" xmlns:r="http://schemas.openxmlformats.org/officeDocument/2006/relationships" xmlns:p="http://schemas.openxmlformats.org/presentationml/2006/main">
  <p:tag name="VEVOX.QRDOT" val="(13,22)"/>
</p:tagLst>
</file>

<file path=ppt/tags/tag328.xml><?xml version="1.0" encoding="utf-8"?>
<p:tagLst xmlns:a="http://schemas.openxmlformats.org/drawingml/2006/main" xmlns:r="http://schemas.openxmlformats.org/officeDocument/2006/relationships" xmlns:p="http://schemas.openxmlformats.org/presentationml/2006/main">
  <p:tag name="VEVOX.QRDOT" val="(15,22)"/>
</p:tagLst>
</file>

<file path=ppt/tags/tag329.xml><?xml version="1.0" encoding="utf-8"?>
<p:tagLst xmlns:a="http://schemas.openxmlformats.org/drawingml/2006/main" xmlns:r="http://schemas.openxmlformats.org/officeDocument/2006/relationships" xmlns:p="http://schemas.openxmlformats.org/presentationml/2006/main">
  <p:tag name="VEVOX.QRDOT" val="(16,22)"/>
</p:tagLst>
</file>

<file path=ppt/tags/tag330.xml><?xml version="1.0" encoding="utf-8"?>
<p:tagLst xmlns:a="http://schemas.openxmlformats.org/drawingml/2006/main" xmlns:r="http://schemas.openxmlformats.org/officeDocument/2006/relationships" xmlns:p="http://schemas.openxmlformats.org/presentationml/2006/main">
  <p:tag name="VEVOX.QRDOT" val="(17,22)"/>
</p:tagLst>
</file>

<file path=ppt/tags/tag331.xml><?xml version="1.0" encoding="utf-8"?>
<p:tagLst xmlns:a="http://schemas.openxmlformats.org/drawingml/2006/main" xmlns:r="http://schemas.openxmlformats.org/officeDocument/2006/relationships" xmlns:p="http://schemas.openxmlformats.org/presentationml/2006/main">
  <p:tag name="VEVOX.QRDOT" val="(19,22)"/>
</p:tagLst>
</file>

<file path=ppt/tags/tag332.xml><?xml version="1.0" encoding="utf-8"?>
<p:tagLst xmlns:a="http://schemas.openxmlformats.org/drawingml/2006/main" xmlns:r="http://schemas.openxmlformats.org/officeDocument/2006/relationships" xmlns:p="http://schemas.openxmlformats.org/presentationml/2006/main">
  <p:tag name="VEVOX.QRDOT" val="(20,22)"/>
</p:tagLst>
</file>

<file path=ppt/tags/tag333.xml><?xml version="1.0" encoding="utf-8"?>
<p:tagLst xmlns:a="http://schemas.openxmlformats.org/drawingml/2006/main" xmlns:r="http://schemas.openxmlformats.org/officeDocument/2006/relationships" xmlns:p="http://schemas.openxmlformats.org/presentationml/2006/main">
  <p:tag name="VEVOX.QRDOT" val="(21,22)"/>
</p:tagLst>
</file>

<file path=ppt/tags/tag334.xml><?xml version="1.0" encoding="utf-8"?>
<p:tagLst xmlns:a="http://schemas.openxmlformats.org/drawingml/2006/main" xmlns:r="http://schemas.openxmlformats.org/officeDocument/2006/relationships" xmlns:p="http://schemas.openxmlformats.org/presentationml/2006/main">
  <p:tag name="VEVOX.QRDOT" val="(23,22)"/>
</p:tagLst>
</file>

<file path=ppt/tags/tag335.xml><?xml version="1.0" encoding="utf-8"?>
<p:tagLst xmlns:a="http://schemas.openxmlformats.org/drawingml/2006/main" xmlns:r="http://schemas.openxmlformats.org/officeDocument/2006/relationships" xmlns:p="http://schemas.openxmlformats.org/presentationml/2006/main">
  <p:tag name="VEVOX.QRDOT" val="(25,22)"/>
</p:tagLst>
</file>

<file path=ppt/tags/tag336.xml><?xml version="1.0" encoding="utf-8"?>
<p:tagLst xmlns:a="http://schemas.openxmlformats.org/drawingml/2006/main" xmlns:r="http://schemas.openxmlformats.org/officeDocument/2006/relationships" xmlns:p="http://schemas.openxmlformats.org/presentationml/2006/main">
  <p:tag name="VEVOX.QRDOT" val="(26,22)"/>
</p:tagLst>
</file>

<file path=ppt/tags/tag337.xml><?xml version="1.0" encoding="utf-8"?>
<p:tagLst xmlns:a="http://schemas.openxmlformats.org/drawingml/2006/main" xmlns:r="http://schemas.openxmlformats.org/officeDocument/2006/relationships" xmlns:p="http://schemas.openxmlformats.org/presentationml/2006/main">
  <p:tag name="VEVOX.QRDOT" val="(28,22)"/>
</p:tagLst>
</file>

<file path=ppt/tags/tag338.xml><?xml version="1.0" encoding="utf-8"?>
<p:tagLst xmlns:a="http://schemas.openxmlformats.org/drawingml/2006/main" xmlns:r="http://schemas.openxmlformats.org/officeDocument/2006/relationships" xmlns:p="http://schemas.openxmlformats.org/presentationml/2006/main">
  <p:tag name="VEVOX.QRDOT" val="(29,22)"/>
</p:tagLst>
</file>

<file path=ppt/tags/tag339.xml><?xml version="1.0" encoding="utf-8"?>
<p:tagLst xmlns:a="http://schemas.openxmlformats.org/drawingml/2006/main" xmlns:r="http://schemas.openxmlformats.org/officeDocument/2006/relationships" xmlns:p="http://schemas.openxmlformats.org/presentationml/2006/main">
  <p:tag name="VEVOX.QRDOT" val="(1,23)"/>
</p:tagLst>
</file>

<file path=ppt/tags/tag340.xml><?xml version="1.0" encoding="utf-8"?>
<p:tagLst xmlns:a="http://schemas.openxmlformats.org/drawingml/2006/main" xmlns:r="http://schemas.openxmlformats.org/officeDocument/2006/relationships" xmlns:p="http://schemas.openxmlformats.org/presentationml/2006/main">
  <p:tag name="VEVOX.QRDOT" val="(7,23)"/>
</p:tagLst>
</file>

<file path=ppt/tags/tag341.xml><?xml version="1.0" encoding="utf-8"?>
<p:tagLst xmlns:a="http://schemas.openxmlformats.org/drawingml/2006/main" xmlns:r="http://schemas.openxmlformats.org/officeDocument/2006/relationships" xmlns:p="http://schemas.openxmlformats.org/presentationml/2006/main">
  <p:tag name="VEVOX.QRDOT" val="(10,23)"/>
</p:tagLst>
</file>

<file path=ppt/tags/tag342.xml><?xml version="1.0" encoding="utf-8"?>
<p:tagLst xmlns:a="http://schemas.openxmlformats.org/drawingml/2006/main" xmlns:r="http://schemas.openxmlformats.org/officeDocument/2006/relationships" xmlns:p="http://schemas.openxmlformats.org/presentationml/2006/main">
  <p:tag name="VEVOX.QRDOT" val="(14,23)"/>
</p:tagLst>
</file>

<file path=ppt/tags/tag343.xml><?xml version="1.0" encoding="utf-8"?>
<p:tagLst xmlns:a="http://schemas.openxmlformats.org/drawingml/2006/main" xmlns:r="http://schemas.openxmlformats.org/officeDocument/2006/relationships" xmlns:p="http://schemas.openxmlformats.org/presentationml/2006/main">
  <p:tag name="VEVOX.QRDOT" val="(15,23)"/>
</p:tagLst>
</file>

<file path=ppt/tags/tag344.xml><?xml version="1.0" encoding="utf-8"?>
<p:tagLst xmlns:a="http://schemas.openxmlformats.org/drawingml/2006/main" xmlns:r="http://schemas.openxmlformats.org/officeDocument/2006/relationships" xmlns:p="http://schemas.openxmlformats.org/presentationml/2006/main">
  <p:tag name="VEVOX.QRDOT" val="(17,23)"/>
</p:tagLst>
</file>

<file path=ppt/tags/tag345.xml><?xml version="1.0" encoding="utf-8"?>
<p:tagLst xmlns:a="http://schemas.openxmlformats.org/drawingml/2006/main" xmlns:r="http://schemas.openxmlformats.org/officeDocument/2006/relationships" xmlns:p="http://schemas.openxmlformats.org/presentationml/2006/main">
  <p:tag name="VEVOX.QRDOT" val="(18,23)"/>
</p:tagLst>
</file>

<file path=ppt/tags/tag346.xml><?xml version="1.0" encoding="utf-8"?>
<p:tagLst xmlns:a="http://schemas.openxmlformats.org/drawingml/2006/main" xmlns:r="http://schemas.openxmlformats.org/officeDocument/2006/relationships" xmlns:p="http://schemas.openxmlformats.org/presentationml/2006/main">
  <p:tag name="VEVOX.QRDOT" val="(20,23)"/>
</p:tagLst>
</file>

<file path=ppt/tags/tag347.xml><?xml version="1.0" encoding="utf-8"?>
<p:tagLst xmlns:a="http://schemas.openxmlformats.org/drawingml/2006/main" xmlns:r="http://schemas.openxmlformats.org/officeDocument/2006/relationships" xmlns:p="http://schemas.openxmlformats.org/presentationml/2006/main">
  <p:tag name="VEVOX.QRDOT" val="(21,23)"/>
</p:tagLst>
</file>

<file path=ppt/tags/tag348.xml><?xml version="1.0" encoding="utf-8"?>
<p:tagLst xmlns:a="http://schemas.openxmlformats.org/drawingml/2006/main" xmlns:r="http://schemas.openxmlformats.org/officeDocument/2006/relationships" xmlns:p="http://schemas.openxmlformats.org/presentationml/2006/main">
  <p:tag name="VEVOX.QRDOT" val="(25,23)"/>
</p:tagLst>
</file>

<file path=ppt/tags/tag349.xml><?xml version="1.0" encoding="utf-8"?>
<p:tagLst xmlns:a="http://schemas.openxmlformats.org/drawingml/2006/main" xmlns:r="http://schemas.openxmlformats.org/officeDocument/2006/relationships" xmlns:p="http://schemas.openxmlformats.org/presentationml/2006/main">
  <p:tag name="VEVOX.QRDOT" val="(26,23)"/>
</p:tagLst>
</file>

<file path=ppt/tags/tag350.xml><?xml version="1.0" encoding="utf-8"?>
<p:tagLst xmlns:a="http://schemas.openxmlformats.org/drawingml/2006/main" xmlns:r="http://schemas.openxmlformats.org/officeDocument/2006/relationships" xmlns:p="http://schemas.openxmlformats.org/presentationml/2006/main">
  <p:tag name="VEVOX.QRDOT" val="(28,23)"/>
</p:tagLst>
</file>

<file path=ppt/tags/tag351.xml><?xml version="1.0" encoding="utf-8"?>
<p:tagLst xmlns:a="http://schemas.openxmlformats.org/drawingml/2006/main" xmlns:r="http://schemas.openxmlformats.org/officeDocument/2006/relationships" xmlns:p="http://schemas.openxmlformats.org/presentationml/2006/main">
  <p:tag name="VEVOX.QRDOT" val="(29,23)"/>
</p:tagLst>
</file>

<file path=ppt/tags/tag352.xml><?xml version="1.0" encoding="utf-8"?>
<p:tagLst xmlns:a="http://schemas.openxmlformats.org/drawingml/2006/main" xmlns:r="http://schemas.openxmlformats.org/officeDocument/2006/relationships" xmlns:p="http://schemas.openxmlformats.org/presentationml/2006/main">
  <p:tag name="VEVOX.QRDOT" val="(1,24)"/>
</p:tagLst>
</file>

<file path=ppt/tags/tag353.xml><?xml version="1.0" encoding="utf-8"?>
<p:tagLst xmlns:a="http://schemas.openxmlformats.org/drawingml/2006/main" xmlns:r="http://schemas.openxmlformats.org/officeDocument/2006/relationships" xmlns:p="http://schemas.openxmlformats.org/presentationml/2006/main">
  <p:tag name="VEVOX.QRDOT" val="(3,24)"/>
</p:tagLst>
</file>

<file path=ppt/tags/tag354.xml><?xml version="1.0" encoding="utf-8"?>
<p:tagLst xmlns:a="http://schemas.openxmlformats.org/drawingml/2006/main" xmlns:r="http://schemas.openxmlformats.org/officeDocument/2006/relationships" xmlns:p="http://schemas.openxmlformats.org/presentationml/2006/main">
  <p:tag name="VEVOX.QRDOT" val="(4,24)"/>
</p:tagLst>
</file>

<file path=ppt/tags/tag355.xml><?xml version="1.0" encoding="utf-8"?>
<p:tagLst xmlns:a="http://schemas.openxmlformats.org/drawingml/2006/main" xmlns:r="http://schemas.openxmlformats.org/officeDocument/2006/relationships" xmlns:p="http://schemas.openxmlformats.org/presentationml/2006/main">
  <p:tag name="VEVOX.QRDOT" val="(5,24)"/>
</p:tagLst>
</file>

<file path=ppt/tags/tag356.xml><?xml version="1.0" encoding="utf-8"?>
<p:tagLst xmlns:a="http://schemas.openxmlformats.org/drawingml/2006/main" xmlns:r="http://schemas.openxmlformats.org/officeDocument/2006/relationships" xmlns:p="http://schemas.openxmlformats.org/presentationml/2006/main">
  <p:tag name="VEVOX.QRDOT" val="(7,24)"/>
</p:tagLst>
</file>

<file path=ppt/tags/tag357.xml><?xml version="1.0" encoding="utf-8"?>
<p:tagLst xmlns:a="http://schemas.openxmlformats.org/drawingml/2006/main" xmlns:r="http://schemas.openxmlformats.org/officeDocument/2006/relationships" xmlns:p="http://schemas.openxmlformats.org/presentationml/2006/main">
  <p:tag name="VEVOX.QRDOT" val="(9,24)"/>
</p:tagLst>
</file>

<file path=ppt/tags/tag358.xml><?xml version="1.0" encoding="utf-8"?>
<p:tagLst xmlns:a="http://schemas.openxmlformats.org/drawingml/2006/main" xmlns:r="http://schemas.openxmlformats.org/officeDocument/2006/relationships" xmlns:p="http://schemas.openxmlformats.org/presentationml/2006/main">
  <p:tag name="VEVOX.QRDOT" val="(13,24)"/>
</p:tagLst>
</file>

<file path=ppt/tags/tag359.xml><?xml version="1.0" encoding="utf-8"?>
<p:tagLst xmlns:a="http://schemas.openxmlformats.org/drawingml/2006/main" xmlns:r="http://schemas.openxmlformats.org/officeDocument/2006/relationships" xmlns:p="http://schemas.openxmlformats.org/presentationml/2006/main">
  <p:tag name="VEVOX.QRDOT" val="(15,24)"/>
</p:tagLst>
</file>

<file path=ppt/tags/tag360.xml><?xml version="1.0" encoding="utf-8"?>
<p:tagLst xmlns:a="http://schemas.openxmlformats.org/drawingml/2006/main" xmlns:r="http://schemas.openxmlformats.org/officeDocument/2006/relationships" xmlns:p="http://schemas.openxmlformats.org/presentationml/2006/main">
  <p:tag name="VEVOX.QRDOT" val="(16,24)"/>
</p:tagLst>
</file>

<file path=ppt/tags/tag361.xml><?xml version="1.0" encoding="utf-8"?>
<p:tagLst xmlns:a="http://schemas.openxmlformats.org/drawingml/2006/main" xmlns:r="http://schemas.openxmlformats.org/officeDocument/2006/relationships" xmlns:p="http://schemas.openxmlformats.org/presentationml/2006/main">
  <p:tag name="VEVOX.QRDOT" val="(19,24)"/>
</p:tagLst>
</file>

<file path=ppt/tags/tag362.xml><?xml version="1.0" encoding="utf-8"?>
<p:tagLst xmlns:a="http://schemas.openxmlformats.org/drawingml/2006/main" xmlns:r="http://schemas.openxmlformats.org/officeDocument/2006/relationships" xmlns:p="http://schemas.openxmlformats.org/presentationml/2006/main">
  <p:tag name="VEVOX.QRDOT" val="(21,24)"/>
</p:tagLst>
</file>

<file path=ppt/tags/tag363.xml><?xml version="1.0" encoding="utf-8"?>
<p:tagLst xmlns:a="http://schemas.openxmlformats.org/drawingml/2006/main" xmlns:r="http://schemas.openxmlformats.org/officeDocument/2006/relationships" xmlns:p="http://schemas.openxmlformats.org/presentationml/2006/main">
  <p:tag name="VEVOX.QRDOT" val="(22,24)"/>
</p:tagLst>
</file>

<file path=ppt/tags/tag364.xml><?xml version="1.0" encoding="utf-8"?>
<p:tagLst xmlns:a="http://schemas.openxmlformats.org/drawingml/2006/main" xmlns:r="http://schemas.openxmlformats.org/officeDocument/2006/relationships" xmlns:p="http://schemas.openxmlformats.org/presentationml/2006/main">
  <p:tag name="VEVOX.QRDOT" val="(23,24)"/>
</p:tagLst>
</file>

<file path=ppt/tags/tag365.xml><?xml version="1.0" encoding="utf-8"?>
<p:tagLst xmlns:a="http://schemas.openxmlformats.org/drawingml/2006/main" xmlns:r="http://schemas.openxmlformats.org/officeDocument/2006/relationships" xmlns:p="http://schemas.openxmlformats.org/presentationml/2006/main">
  <p:tag name="VEVOX.QRDOT" val="(24,24)"/>
</p:tagLst>
</file>

<file path=ppt/tags/tag366.xml><?xml version="1.0" encoding="utf-8"?>
<p:tagLst xmlns:a="http://schemas.openxmlformats.org/drawingml/2006/main" xmlns:r="http://schemas.openxmlformats.org/officeDocument/2006/relationships" xmlns:p="http://schemas.openxmlformats.org/presentationml/2006/main">
  <p:tag name="VEVOX.QRDOT" val="(25,24)"/>
</p:tagLst>
</file>

<file path=ppt/tags/tag367.xml><?xml version="1.0" encoding="utf-8"?>
<p:tagLst xmlns:a="http://schemas.openxmlformats.org/drawingml/2006/main" xmlns:r="http://schemas.openxmlformats.org/officeDocument/2006/relationships" xmlns:p="http://schemas.openxmlformats.org/presentationml/2006/main">
  <p:tag name="VEVOX.QRDOT" val="(28,24)"/>
</p:tagLst>
</file>

<file path=ppt/tags/tag368.xml><?xml version="1.0" encoding="utf-8"?>
<p:tagLst xmlns:a="http://schemas.openxmlformats.org/drawingml/2006/main" xmlns:r="http://schemas.openxmlformats.org/officeDocument/2006/relationships" xmlns:p="http://schemas.openxmlformats.org/presentationml/2006/main">
  <p:tag name="VEVOX.QRDOT" val="(29,24)"/>
</p:tagLst>
</file>

<file path=ppt/tags/tag369.xml><?xml version="1.0" encoding="utf-8"?>
<p:tagLst xmlns:a="http://schemas.openxmlformats.org/drawingml/2006/main" xmlns:r="http://schemas.openxmlformats.org/officeDocument/2006/relationships" xmlns:p="http://schemas.openxmlformats.org/presentationml/2006/main">
  <p:tag name="VEVOX.QRDOT" val="(1,25)"/>
</p:tagLst>
</file>

<file path=ppt/tags/tag370.xml><?xml version="1.0" encoding="utf-8"?>
<p:tagLst xmlns:a="http://schemas.openxmlformats.org/drawingml/2006/main" xmlns:r="http://schemas.openxmlformats.org/officeDocument/2006/relationships" xmlns:p="http://schemas.openxmlformats.org/presentationml/2006/main">
  <p:tag name="VEVOX.QRDOT" val="(3,25)"/>
</p:tagLst>
</file>

<file path=ppt/tags/tag371.xml><?xml version="1.0" encoding="utf-8"?>
<p:tagLst xmlns:a="http://schemas.openxmlformats.org/drawingml/2006/main" xmlns:r="http://schemas.openxmlformats.org/officeDocument/2006/relationships" xmlns:p="http://schemas.openxmlformats.org/presentationml/2006/main">
  <p:tag name="VEVOX.QRDOT" val="(4,25)"/>
</p:tagLst>
</file>

<file path=ppt/tags/tag372.xml><?xml version="1.0" encoding="utf-8"?>
<p:tagLst xmlns:a="http://schemas.openxmlformats.org/drawingml/2006/main" xmlns:r="http://schemas.openxmlformats.org/officeDocument/2006/relationships" xmlns:p="http://schemas.openxmlformats.org/presentationml/2006/main">
  <p:tag name="VEVOX.QRDOT" val="(5,25)"/>
</p:tagLst>
</file>

<file path=ppt/tags/tag373.xml><?xml version="1.0" encoding="utf-8"?>
<p:tagLst xmlns:a="http://schemas.openxmlformats.org/drawingml/2006/main" xmlns:r="http://schemas.openxmlformats.org/officeDocument/2006/relationships" xmlns:p="http://schemas.openxmlformats.org/presentationml/2006/main">
  <p:tag name="VEVOX.QRDOT" val="(7,25)"/>
</p:tagLst>
</file>

<file path=ppt/tags/tag374.xml><?xml version="1.0" encoding="utf-8"?>
<p:tagLst xmlns:a="http://schemas.openxmlformats.org/drawingml/2006/main" xmlns:r="http://schemas.openxmlformats.org/officeDocument/2006/relationships" xmlns:p="http://schemas.openxmlformats.org/presentationml/2006/main">
  <p:tag name="VEVOX.QRDOT" val="(10,25)"/>
</p:tagLst>
</file>

<file path=ppt/tags/tag375.xml><?xml version="1.0" encoding="utf-8"?>
<p:tagLst xmlns:a="http://schemas.openxmlformats.org/drawingml/2006/main" xmlns:r="http://schemas.openxmlformats.org/officeDocument/2006/relationships" xmlns:p="http://schemas.openxmlformats.org/presentationml/2006/main">
  <p:tag name="VEVOX.QRDOT" val="(11,25)"/>
</p:tagLst>
</file>

<file path=ppt/tags/tag376.xml><?xml version="1.0" encoding="utf-8"?>
<p:tagLst xmlns:a="http://schemas.openxmlformats.org/drawingml/2006/main" xmlns:r="http://schemas.openxmlformats.org/officeDocument/2006/relationships" xmlns:p="http://schemas.openxmlformats.org/presentationml/2006/main">
  <p:tag name="VEVOX.QRDOT" val="(12,25)"/>
</p:tagLst>
</file>

<file path=ppt/tags/tag377.xml><?xml version="1.0" encoding="utf-8"?>
<p:tagLst xmlns:a="http://schemas.openxmlformats.org/drawingml/2006/main" xmlns:r="http://schemas.openxmlformats.org/officeDocument/2006/relationships" xmlns:p="http://schemas.openxmlformats.org/presentationml/2006/main">
  <p:tag name="VEVOX.QRDOT" val="(15,25)"/>
</p:tagLst>
</file>

<file path=ppt/tags/tag378.xml><?xml version="1.0" encoding="utf-8"?>
<p:tagLst xmlns:a="http://schemas.openxmlformats.org/drawingml/2006/main" xmlns:r="http://schemas.openxmlformats.org/officeDocument/2006/relationships" xmlns:p="http://schemas.openxmlformats.org/presentationml/2006/main">
  <p:tag name="VEVOX.QRDOT" val="(16,25)"/>
</p:tagLst>
</file>

<file path=ppt/tags/tag379.xml><?xml version="1.0" encoding="utf-8"?>
<p:tagLst xmlns:a="http://schemas.openxmlformats.org/drawingml/2006/main" xmlns:r="http://schemas.openxmlformats.org/officeDocument/2006/relationships" xmlns:p="http://schemas.openxmlformats.org/presentationml/2006/main">
  <p:tag name="VEVOX.QRDOT" val="(20,25)"/>
</p:tagLst>
</file>

<file path=ppt/tags/tag380.xml><?xml version="1.0" encoding="utf-8"?>
<p:tagLst xmlns:a="http://schemas.openxmlformats.org/drawingml/2006/main" xmlns:r="http://schemas.openxmlformats.org/officeDocument/2006/relationships" xmlns:p="http://schemas.openxmlformats.org/presentationml/2006/main">
  <p:tag name="VEVOX.QRDOT" val="(24,25)"/>
</p:tagLst>
</file>

<file path=ppt/tags/tag381.xml><?xml version="1.0" encoding="utf-8"?>
<p:tagLst xmlns:a="http://schemas.openxmlformats.org/drawingml/2006/main" xmlns:r="http://schemas.openxmlformats.org/officeDocument/2006/relationships" xmlns:p="http://schemas.openxmlformats.org/presentationml/2006/main">
  <p:tag name="VEVOX.QRDOT" val="(25,25)"/>
</p:tagLst>
</file>

<file path=ppt/tags/tag382.xml><?xml version="1.0" encoding="utf-8"?>
<p:tagLst xmlns:a="http://schemas.openxmlformats.org/drawingml/2006/main" xmlns:r="http://schemas.openxmlformats.org/officeDocument/2006/relationships" xmlns:p="http://schemas.openxmlformats.org/presentationml/2006/main">
  <p:tag name="VEVOX.QRDOT" val="(27,25)"/>
</p:tagLst>
</file>

<file path=ppt/tags/tag383.xml><?xml version="1.0" encoding="utf-8"?>
<p:tagLst xmlns:a="http://schemas.openxmlformats.org/drawingml/2006/main" xmlns:r="http://schemas.openxmlformats.org/officeDocument/2006/relationships" xmlns:p="http://schemas.openxmlformats.org/presentationml/2006/main">
  <p:tag name="VEVOX.QRDOT" val="(1,26)"/>
</p:tagLst>
</file>

<file path=ppt/tags/tag384.xml><?xml version="1.0" encoding="utf-8"?>
<p:tagLst xmlns:a="http://schemas.openxmlformats.org/drawingml/2006/main" xmlns:r="http://schemas.openxmlformats.org/officeDocument/2006/relationships" xmlns:p="http://schemas.openxmlformats.org/presentationml/2006/main">
  <p:tag name="VEVOX.QRDOT" val="(3,26)"/>
</p:tagLst>
</file>

<file path=ppt/tags/tag385.xml><?xml version="1.0" encoding="utf-8"?>
<p:tagLst xmlns:a="http://schemas.openxmlformats.org/drawingml/2006/main" xmlns:r="http://schemas.openxmlformats.org/officeDocument/2006/relationships" xmlns:p="http://schemas.openxmlformats.org/presentationml/2006/main">
  <p:tag name="VEVOX.QRDOT" val="(4,26)"/>
</p:tagLst>
</file>

<file path=ppt/tags/tag386.xml><?xml version="1.0" encoding="utf-8"?>
<p:tagLst xmlns:a="http://schemas.openxmlformats.org/drawingml/2006/main" xmlns:r="http://schemas.openxmlformats.org/officeDocument/2006/relationships" xmlns:p="http://schemas.openxmlformats.org/presentationml/2006/main">
  <p:tag name="VEVOX.QRDOT" val="(5,26)"/>
</p:tagLst>
</file>

<file path=ppt/tags/tag387.xml><?xml version="1.0" encoding="utf-8"?>
<p:tagLst xmlns:a="http://schemas.openxmlformats.org/drawingml/2006/main" xmlns:r="http://schemas.openxmlformats.org/officeDocument/2006/relationships" xmlns:p="http://schemas.openxmlformats.org/presentationml/2006/main">
  <p:tag name="VEVOX.QRDOT" val="(7,26)"/>
</p:tagLst>
</file>

<file path=ppt/tags/tag388.xml><?xml version="1.0" encoding="utf-8"?>
<p:tagLst xmlns:a="http://schemas.openxmlformats.org/drawingml/2006/main" xmlns:r="http://schemas.openxmlformats.org/officeDocument/2006/relationships" xmlns:p="http://schemas.openxmlformats.org/presentationml/2006/main">
  <p:tag name="VEVOX.QRDOT" val="(9,26)"/>
</p:tagLst>
</file>

<file path=ppt/tags/tag389.xml><?xml version="1.0" encoding="utf-8"?>
<p:tagLst xmlns:a="http://schemas.openxmlformats.org/drawingml/2006/main" xmlns:r="http://schemas.openxmlformats.org/officeDocument/2006/relationships" xmlns:p="http://schemas.openxmlformats.org/presentationml/2006/main">
  <p:tag name="VEVOX.QRDOT" val="(11,26)"/>
</p:tagLst>
</file>

<file path=ppt/tags/tag390.xml><?xml version="1.0" encoding="utf-8"?>
<p:tagLst xmlns:a="http://schemas.openxmlformats.org/drawingml/2006/main" xmlns:r="http://schemas.openxmlformats.org/officeDocument/2006/relationships" xmlns:p="http://schemas.openxmlformats.org/presentationml/2006/main">
  <p:tag name="VEVOX.QRDOT" val="(12,26)"/>
</p:tagLst>
</file>

<file path=ppt/tags/tag391.xml><?xml version="1.0" encoding="utf-8"?>
<p:tagLst xmlns:a="http://schemas.openxmlformats.org/drawingml/2006/main" xmlns:r="http://schemas.openxmlformats.org/officeDocument/2006/relationships" xmlns:p="http://schemas.openxmlformats.org/presentationml/2006/main">
  <p:tag name="VEVOX.QRDOT" val="(13,26)"/>
</p:tagLst>
</file>

<file path=ppt/tags/tag392.xml><?xml version="1.0" encoding="utf-8"?>
<p:tagLst xmlns:a="http://schemas.openxmlformats.org/drawingml/2006/main" xmlns:r="http://schemas.openxmlformats.org/officeDocument/2006/relationships" xmlns:p="http://schemas.openxmlformats.org/presentationml/2006/main">
  <p:tag name="VEVOX.QRDOT" val="(15,26)"/>
</p:tagLst>
</file>

<file path=ppt/tags/tag393.xml><?xml version="1.0" encoding="utf-8"?>
<p:tagLst xmlns:a="http://schemas.openxmlformats.org/drawingml/2006/main" xmlns:r="http://schemas.openxmlformats.org/officeDocument/2006/relationships" xmlns:p="http://schemas.openxmlformats.org/presentationml/2006/main">
  <p:tag name="VEVOX.QRDOT" val="(18,26)"/>
</p:tagLst>
</file>

<file path=ppt/tags/tag394.xml><?xml version="1.0" encoding="utf-8"?>
<p:tagLst xmlns:a="http://schemas.openxmlformats.org/drawingml/2006/main" xmlns:r="http://schemas.openxmlformats.org/officeDocument/2006/relationships" xmlns:p="http://schemas.openxmlformats.org/presentationml/2006/main">
  <p:tag name="VEVOX.QRDOT" val="(21,26)"/>
</p:tagLst>
</file>

<file path=ppt/tags/tag395.xml><?xml version="1.0" encoding="utf-8"?>
<p:tagLst xmlns:a="http://schemas.openxmlformats.org/drawingml/2006/main" xmlns:r="http://schemas.openxmlformats.org/officeDocument/2006/relationships" xmlns:p="http://schemas.openxmlformats.org/presentationml/2006/main">
  <p:tag name="VEVOX.QRDOT" val="(22,26)"/>
</p:tagLst>
</file>

<file path=ppt/tags/tag396.xml><?xml version="1.0" encoding="utf-8"?>
<p:tagLst xmlns:a="http://schemas.openxmlformats.org/drawingml/2006/main" xmlns:r="http://schemas.openxmlformats.org/officeDocument/2006/relationships" xmlns:p="http://schemas.openxmlformats.org/presentationml/2006/main">
  <p:tag name="VEVOX.QRDOT" val="(24,26)"/>
</p:tagLst>
</file>

<file path=ppt/tags/tag397.xml><?xml version="1.0" encoding="utf-8"?>
<p:tagLst xmlns:a="http://schemas.openxmlformats.org/drawingml/2006/main" xmlns:r="http://schemas.openxmlformats.org/officeDocument/2006/relationships" xmlns:p="http://schemas.openxmlformats.org/presentationml/2006/main">
  <p:tag name="VEVOX.QRDOT" val="(25,26)"/>
</p:tagLst>
</file>

<file path=ppt/tags/tag398.xml><?xml version="1.0" encoding="utf-8"?>
<p:tagLst xmlns:a="http://schemas.openxmlformats.org/drawingml/2006/main" xmlns:r="http://schemas.openxmlformats.org/officeDocument/2006/relationships" xmlns:p="http://schemas.openxmlformats.org/presentationml/2006/main">
  <p:tag name="VEVOX.QRDOT" val="(26,26)"/>
</p:tagLst>
</file>

<file path=ppt/tags/tag399.xml><?xml version="1.0" encoding="utf-8"?>
<p:tagLst xmlns:a="http://schemas.openxmlformats.org/drawingml/2006/main" xmlns:r="http://schemas.openxmlformats.org/officeDocument/2006/relationships" xmlns:p="http://schemas.openxmlformats.org/presentationml/2006/main">
  <p:tag name="VEVOX.QRDOT" val="(29,26)"/>
</p:tagLst>
</file>

<file path=ppt/tags/tag400.xml><?xml version="1.0" encoding="utf-8"?>
<p:tagLst xmlns:a="http://schemas.openxmlformats.org/drawingml/2006/main" xmlns:r="http://schemas.openxmlformats.org/officeDocument/2006/relationships" xmlns:p="http://schemas.openxmlformats.org/presentationml/2006/main">
  <p:tag name="VEVOX.QRDOT" val="(1,27)"/>
</p:tagLst>
</file>

<file path=ppt/tags/tag401.xml><?xml version="1.0" encoding="utf-8"?>
<p:tagLst xmlns:a="http://schemas.openxmlformats.org/drawingml/2006/main" xmlns:r="http://schemas.openxmlformats.org/officeDocument/2006/relationships" xmlns:p="http://schemas.openxmlformats.org/presentationml/2006/main">
  <p:tag name="VEVOX.QRDOT" val="(7,27)"/>
</p:tagLst>
</file>

<file path=ppt/tags/tag402.xml><?xml version="1.0" encoding="utf-8"?>
<p:tagLst xmlns:a="http://schemas.openxmlformats.org/drawingml/2006/main" xmlns:r="http://schemas.openxmlformats.org/officeDocument/2006/relationships" xmlns:p="http://schemas.openxmlformats.org/presentationml/2006/main">
  <p:tag name="VEVOX.QRDOT" val="(11,27)"/>
</p:tagLst>
</file>

<file path=ppt/tags/tag403.xml><?xml version="1.0" encoding="utf-8"?>
<p:tagLst xmlns:a="http://schemas.openxmlformats.org/drawingml/2006/main" xmlns:r="http://schemas.openxmlformats.org/officeDocument/2006/relationships" xmlns:p="http://schemas.openxmlformats.org/presentationml/2006/main">
  <p:tag name="VEVOX.QRDOT" val="(12,27)"/>
</p:tagLst>
</file>

<file path=ppt/tags/tag404.xml><?xml version="1.0" encoding="utf-8"?>
<p:tagLst xmlns:a="http://schemas.openxmlformats.org/drawingml/2006/main" xmlns:r="http://schemas.openxmlformats.org/officeDocument/2006/relationships" xmlns:p="http://schemas.openxmlformats.org/presentationml/2006/main">
  <p:tag name="VEVOX.QRDOT" val="(14,27)"/>
</p:tagLst>
</file>

<file path=ppt/tags/tag405.xml><?xml version="1.0" encoding="utf-8"?>
<p:tagLst xmlns:a="http://schemas.openxmlformats.org/drawingml/2006/main" xmlns:r="http://schemas.openxmlformats.org/officeDocument/2006/relationships" xmlns:p="http://schemas.openxmlformats.org/presentationml/2006/main">
  <p:tag name="VEVOX.QRDOT" val="(15,27)"/>
</p:tagLst>
</file>

<file path=ppt/tags/tag406.xml><?xml version="1.0" encoding="utf-8"?>
<p:tagLst xmlns:a="http://schemas.openxmlformats.org/drawingml/2006/main" xmlns:r="http://schemas.openxmlformats.org/officeDocument/2006/relationships" xmlns:p="http://schemas.openxmlformats.org/presentationml/2006/main">
  <p:tag name="VEVOX.QRDOT" val="(16,27)"/>
</p:tagLst>
</file>

<file path=ppt/tags/tag407.xml><?xml version="1.0" encoding="utf-8"?>
<p:tagLst xmlns:a="http://schemas.openxmlformats.org/drawingml/2006/main" xmlns:r="http://schemas.openxmlformats.org/officeDocument/2006/relationships" xmlns:p="http://schemas.openxmlformats.org/presentationml/2006/main">
  <p:tag name="VEVOX.QRDOT" val="(21,27)"/>
</p:tagLst>
</file>

<file path=ppt/tags/tag408.xml><?xml version="1.0" encoding="utf-8"?>
<p:tagLst xmlns:a="http://schemas.openxmlformats.org/drawingml/2006/main" xmlns:r="http://schemas.openxmlformats.org/officeDocument/2006/relationships" xmlns:p="http://schemas.openxmlformats.org/presentationml/2006/main">
  <p:tag name="VEVOX.QRDOT" val="(22,27)"/>
</p:tagLst>
</file>

<file path=ppt/tags/tag409.xml><?xml version="1.0" encoding="utf-8"?>
<p:tagLst xmlns:a="http://schemas.openxmlformats.org/drawingml/2006/main" xmlns:r="http://schemas.openxmlformats.org/officeDocument/2006/relationships" xmlns:p="http://schemas.openxmlformats.org/presentationml/2006/main">
  <p:tag name="VEVOX.QRDOT" val="(24,27)"/>
</p:tagLst>
</file>

<file path=ppt/tags/tag410.xml><?xml version="1.0" encoding="utf-8"?>
<p:tagLst xmlns:a="http://schemas.openxmlformats.org/drawingml/2006/main" xmlns:r="http://schemas.openxmlformats.org/officeDocument/2006/relationships" xmlns:p="http://schemas.openxmlformats.org/presentationml/2006/main">
  <p:tag name="VEVOX.QRDOT" val="(25,27)"/>
</p:tagLst>
</file>

<file path=ppt/tags/tag411.xml><?xml version="1.0" encoding="utf-8"?>
<p:tagLst xmlns:a="http://schemas.openxmlformats.org/drawingml/2006/main" xmlns:r="http://schemas.openxmlformats.org/officeDocument/2006/relationships" xmlns:p="http://schemas.openxmlformats.org/presentationml/2006/main">
  <p:tag name="VEVOX.QRDOT" val="(28,27)"/>
</p:tagLst>
</file>

<file path=ppt/tags/tag412.xml><?xml version="1.0" encoding="utf-8"?>
<p:tagLst xmlns:a="http://schemas.openxmlformats.org/drawingml/2006/main" xmlns:r="http://schemas.openxmlformats.org/officeDocument/2006/relationships" xmlns:p="http://schemas.openxmlformats.org/presentationml/2006/main">
  <p:tag name="VEVOX.QRDOT" val="(1,28)"/>
</p:tagLst>
</file>

<file path=ppt/tags/tag413.xml><?xml version="1.0" encoding="utf-8"?>
<p:tagLst xmlns:a="http://schemas.openxmlformats.org/drawingml/2006/main" xmlns:r="http://schemas.openxmlformats.org/officeDocument/2006/relationships" xmlns:p="http://schemas.openxmlformats.org/presentationml/2006/main">
  <p:tag name="VEVOX.QRDOT" val="(2,28)"/>
</p:tagLst>
</file>

<file path=ppt/tags/tag414.xml><?xml version="1.0" encoding="utf-8"?>
<p:tagLst xmlns:a="http://schemas.openxmlformats.org/drawingml/2006/main" xmlns:r="http://schemas.openxmlformats.org/officeDocument/2006/relationships" xmlns:p="http://schemas.openxmlformats.org/presentationml/2006/main">
  <p:tag name="VEVOX.QRDOT" val="(3,28)"/>
</p:tagLst>
</file>

<file path=ppt/tags/tag415.xml><?xml version="1.0" encoding="utf-8"?>
<p:tagLst xmlns:a="http://schemas.openxmlformats.org/drawingml/2006/main" xmlns:r="http://schemas.openxmlformats.org/officeDocument/2006/relationships" xmlns:p="http://schemas.openxmlformats.org/presentationml/2006/main">
  <p:tag name="VEVOX.QRDOT" val="(4,28)"/>
</p:tagLst>
</file>

<file path=ppt/tags/tag416.xml><?xml version="1.0" encoding="utf-8"?>
<p:tagLst xmlns:a="http://schemas.openxmlformats.org/drawingml/2006/main" xmlns:r="http://schemas.openxmlformats.org/officeDocument/2006/relationships" xmlns:p="http://schemas.openxmlformats.org/presentationml/2006/main">
  <p:tag name="VEVOX.QRDOT" val="(5,28)"/>
</p:tagLst>
</file>

<file path=ppt/tags/tag417.xml><?xml version="1.0" encoding="utf-8"?>
<p:tagLst xmlns:a="http://schemas.openxmlformats.org/drawingml/2006/main" xmlns:r="http://schemas.openxmlformats.org/officeDocument/2006/relationships" xmlns:p="http://schemas.openxmlformats.org/presentationml/2006/main">
  <p:tag name="VEVOX.QRDOT" val="(6,28)"/>
</p:tagLst>
</file>

<file path=ppt/tags/tag418.xml><?xml version="1.0" encoding="utf-8"?>
<p:tagLst xmlns:a="http://schemas.openxmlformats.org/drawingml/2006/main" xmlns:r="http://schemas.openxmlformats.org/officeDocument/2006/relationships" xmlns:p="http://schemas.openxmlformats.org/presentationml/2006/main">
  <p:tag name="VEVOX.QRDOT" val="(7,28)"/>
</p:tagLst>
</file>

<file path=ppt/tags/tag419.xml><?xml version="1.0" encoding="utf-8"?>
<p:tagLst xmlns:a="http://schemas.openxmlformats.org/drawingml/2006/main" xmlns:r="http://schemas.openxmlformats.org/officeDocument/2006/relationships" xmlns:p="http://schemas.openxmlformats.org/presentationml/2006/main">
  <p:tag name="VEVOX.QRDOT" val="(9,28)"/>
</p:tagLst>
</file>

<file path=ppt/tags/tag420.xml><?xml version="1.0" encoding="utf-8"?>
<p:tagLst xmlns:a="http://schemas.openxmlformats.org/drawingml/2006/main" xmlns:r="http://schemas.openxmlformats.org/officeDocument/2006/relationships" xmlns:p="http://schemas.openxmlformats.org/presentationml/2006/main">
  <p:tag name="VEVOX.QRDOT" val="(10,28)"/>
</p:tagLst>
</file>

<file path=ppt/tags/tag421.xml><?xml version="1.0" encoding="utf-8"?>
<p:tagLst xmlns:a="http://schemas.openxmlformats.org/drawingml/2006/main" xmlns:r="http://schemas.openxmlformats.org/officeDocument/2006/relationships" xmlns:p="http://schemas.openxmlformats.org/presentationml/2006/main">
  <p:tag name="VEVOX.QRDOT" val="(11,28)"/>
</p:tagLst>
</file>

<file path=ppt/tags/tag422.xml><?xml version="1.0" encoding="utf-8"?>
<p:tagLst xmlns:a="http://schemas.openxmlformats.org/drawingml/2006/main" xmlns:r="http://schemas.openxmlformats.org/officeDocument/2006/relationships" xmlns:p="http://schemas.openxmlformats.org/presentationml/2006/main">
  <p:tag name="VEVOX.QRDOT" val="(12,28)"/>
</p:tagLst>
</file>

<file path=ppt/tags/tag423.xml><?xml version="1.0" encoding="utf-8"?>
<p:tagLst xmlns:a="http://schemas.openxmlformats.org/drawingml/2006/main" xmlns:r="http://schemas.openxmlformats.org/officeDocument/2006/relationships" xmlns:p="http://schemas.openxmlformats.org/presentationml/2006/main">
  <p:tag name="VEVOX.QRDOT" val="(13,28)"/>
</p:tagLst>
</file>

<file path=ppt/tags/tag424.xml><?xml version="1.0" encoding="utf-8"?>
<p:tagLst xmlns:a="http://schemas.openxmlformats.org/drawingml/2006/main" xmlns:r="http://schemas.openxmlformats.org/officeDocument/2006/relationships" xmlns:p="http://schemas.openxmlformats.org/presentationml/2006/main">
  <p:tag name="VEVOX.QRDOT" val="(14,28)"/>
</p:tagLst>
</file>

<file path=ppt/tags/tag425.xml><?xml version="1.0" encoding="utf-8"?>
<p:tagLst xmlns:a="http://schemas.openxmlformats.org/drawingml/2006/main" xmlns:r="http://schemas.openxmlformats.org/officeDocument/2006/relationships" xmlns:p="http://schemas.openxmlformats.org/presentationml/2006/main">
  <p:tag name="VEVOX.QRDOT" val="(15,28)"/>
</p:tagLst>
</file>

<file path=ppt/tags/tag426.xml><?xml version="1.0" encoding="utf-8"?>
<p:tagLst xmlns:a="http://schemas.openxmlformats.org/drawingml/2006/main" xmlns:r="http://schemas.openxmlformats.org/officeDocument/2006/relationships" xmlns:p="http://schemas.openxmlformats.org/presentationml/2006/main">
  <p:tag name="VEVOX.QRDOT" val="(17,28)"/>
</p:tagLst>
</file>

<file path=ppt/tags/tag427.xml><?xml version="1.0" encoding="utf-8"?>
<p:tagLst xmlns:a="http://schemas.openxmlformats.org/drawingml/2006/main" xmlns:r="http://schemas.openxmlformats.org/officeDocument/2006/relationships" xmlns:p="http://schemas.openxmlformats.org/presentationml/2006/main">
  <p:tag name="VEVOX.QRDOT" val="(20,28)"/>
</p:tagLst>
</file>

<file path=ppt/tags/tag428.xml><?xml version="1.0" encoding="utf-8"?>
<p:tagLst xmlns:a="http://schemas.openxmlformats.org/drawingml/2006/main" xmlns:r="http://schemas.openxmlformats.org/officeDocument/2006/relationships" xmlns:p="http://schemas.openxmlformats.org/presentationml/2006/main">
  <p:tag name="VEVOX.QRDOT" val="(21,28)"/>
</p:tagLst>
</file>

<file path=ppt/tags/tag429.xml><?xml version="1.0" encoding="utf-8"?>
<p:tagLst xmlns:a="http://schemas.openxmlformats.org/drawingml/2006/main" xmlns:r="http://schemas.openxmlformats.org/officeDocument/2006/relationships" xmlns:p="http://schemas.openxmlformats.org/presentationml/2006/main">
  <p:tag name="VEVOX.QRDOT" val="(23,28)"/>
</p:tagLst>
</file>

<file path=ppt/tags/tag430.xml><?xml version="1.0" encoding="utf-8"?>
<p:tagLst xmlns:a="http://schemas.openxmlformats.org/drawingml/2006/main" xmlns:r="http://schemas.openxmlformats.org/officeDocument/2006/relationships" xmlns:p="http://schemas.openxmlformats.org/presentationml/2006/main">
  <p:tag name="VEVOX.QRDOT" val="(24,28)"/>
</p:tagLst>
</file>

<file path=ppt/tags/tag431.xml><?xml version="1.0" encoding="utf-8"?>
<p:tagLst xmlns:a="http://schemas.openxmlformats.org/drawingml/2006/main" xmlns:r="http://schemas.openxmlformats.org/officeDocument/2006/relationships" xmlns:p="http://schemas.openxmlformats.org/presentationml/2006/main">
  <p:tag name="VEVOX.QRDOT" val="(25,28)"/>
</p:tagLst>
</file>

<file path=ppt/tags/tag432.xml><?xml version="1.0" encoding="utf-8"?>
<p:tagLst xmlns:a="http://schemas.openxmlformats.org/drawingml/2006/main" xmlns:r="http://schemas.openxmlformats.org/officeDocument/2006/relationships" xmlns:p="http://schemas.openxmlformats.org/presentationml/2006/main">
  <p:tag name="VEVOX.QRDOT" val="(26,28)"/>
</p:tagLst>
</file>

<file path=ppt/tags/tag433.xml><?xml version="1.0" encoding="utf-8"?>
<p:tagLst xmlns:a="http://schemas.openxmlformats.org/drawingml/2006/main" xmlns:r="http://schemas.openxmlformats.org/officeDocument/2006/relationships" xmlns:p="http://schemas.openxmlformats.org/presentationml/2006/main">
  <p:tag name="VEVOX.QRDOT" val="(28,28)"/>
</p:tagLst>
</file>

<file path=ppt/tags/tag434.xml><?xml version="1.0" encoding="utf-8"?>
<p:tagLst xmlns:a="http://schemas.openxmlformats.org/drawingml/2006/main" xmlns:r="http://schemas.openxmlformats.org/officeDocument/2006/relationships" xmlns:p="http://schemas.openxmlformats.org/presentationml/2006/main">
  <p:tag name="VEVOX.QRDOT" val="(29,28)"/>
</p:tagLst>
</file>

<file path=ppt/tags/tag435.xml><?xml version="1.0" encoding="utf-8"?>
<p:tagLst xmlns:a="http://schemas.openxmlformats.org/drawingml/2006/main" xmlns:r="http://schemas.openxmlformats.org/officeDocument/2006/relationships" xmlns:p="http://schemas.openxmlformats.org/presentationml/2006/main">
  <p:tag name="VEVOX.INSTRUCTIONS" val="131929030"/>
</p:tagLst>
</file>

<file path=ppt/tags/tag436.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437.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438.xml><?xml version="1.0" encoding="utf-8"?>
<p:tagLst xmlns:a="http://schemas.openxmlformats.org/drawingml/2006/main" xmlns:r="http://schemas.openxmlformats.org/officeDocument/2006/relationships" xmlns:p="http://schemas.openxmlformats.org/presentationml/2006/main">
  <p:tag name="VEVOX.QR.CHECKERBOARD" val="x"/>
</p:tagLst>
</file>

<file path=ppt/tags/tag439.xml><?xml version="1.0" encoding="utf-8"?>
<p:tagLst xmlns:a="http://schemas.openxmlformats.org/drawingml/2006/main" xmlns:r="http://schemas.openxmlformats.org/officeDocument/2006/relationships" xmlns:p="http://schemas.openxmlformats.org/presentationml/2006/main">
  <p:tag name="VEVOX.QRDOT" val="(1,0)"/>
</p:tagLst>
</file>

<file path=ppt/tags/tag440.xml><?xml version="1.0" encoding="utf-8"?>
<p:tagLst xmlns:a="http://schemas.openxmlformats.org/drawingml/2006/main" xmlns:r="http://schemas.openxmlformats.org/officeDocument/2006/relationships" xmlns:p="http://schemas.openxmlformats.org/presentationml/2006/main">
  <p:tag name="VEVOX.QRDOT" val="(2,0)"/>
</p:tagLst>
</file>

<file path=ppt/tags/tag441.xml><?xml version="1.0" encoding="utf-8"?>
<p:tagLst xmlns:a="http://schemas.openxmlformats.org/drawingml/2006/main" xmlns:r="http://schemas.openxmlformats.org/officeDocument/2006/relationships" xmlns:p="http://schemas.openxmlformats.org/presentationml/2006/main">
  <p:tag name="VEVOX.QRDOT" val="(3,0)"/>
</p:tagLst>
</file>

<file path=ppt/tags/tag442.xml><?xml version="1.0" encoding="utf-8"?>
<p:tagLst xmlns:a="http://schemas.openxmlformats.org/drawingml/2006/main" xmlns:r="http://schemas.openxmlformats.org/officeDocument/2006/relationships" xmlns:p="http://schemas.openxmlformats.org/presentationml/2006/main">
  <p:tag name="VEVOX.QRDOT" val="(4,0)"/>
</p:tagLst>
</file>

<file path=ppt/tags/tag443.xml><?xml version="1.0" encoding="utf-8"?>
<p:tagLst xmlns:a="http://schemas.openxmlformats.org/drawingml/2006/main" xmlns:r="http://schemas.openxmlformats.org/officeDocument/2006/relationships" xmlns:p="http://schemas.openxmlformats.org/presentationml/2006/main">
  <p:tag name="VEVOX.QRDOT" val="(5,0)"/>
</p:tagLst>
</file>

<file path=ppt/tags/tag444.xml><?xml version="1.0" encoding="utf-8"?>
<p:tagLst xmlns:a="http://schemas.openxmlformats.org/drawingml/2006/main" xmlns:r="http://schemas.openxmlformats.org/officeDocument/2006/relationships" xmlns:p="http://schemas.openxmlformats.org/presentationml/2006/main">
  <p:tag name="VEVOX.QRDOT" val="(6,0)"/>
</p:tagLst>
</file>

<file path=ppt/tags/tag445.xml><?xml version="1.0" encoding="utf-8"?>
<p:tagLst xmlns:a="http://schemas.openxmlformats.org/drawingml/2006/main" xmlns:r="http://schemas.openxmlformats.org/officeDocument/2006/relationships" xmlns:p="http://schemas.openxmlformats.org/presentationml/2006/main">
  <p:tag name="VEVOX.QRDOT" val="(7,0)"/>
</p:tagLst>
</file>

<file path=ppt/tags/tag446.xml><?xml version="1.0" encoding="utf-8"?>
<p:tagLst xmlns:a="http://schemas.openxmlformats.org/drawingml/2006/main" xmlns:r="http://schemas.openxmlformats.org/officeDocument/2006/relationships" xmlns:p="http://schemas.openxmlformats.org/presentationml/2006/main">
  <p:tag name="VEVOX.QRDOT" val="(11,0)"/>
</p:tagLst>
</file>

<file path=ppt/tags/tag447.xml><?xml version="1.0" encoding="utf-8"?>
<p:tagLst xmlns:a="http://schemas.openxmlformats.org/drawingml/2006/main" xmlns:r="http://schemas.openxmlformats.org/officeDocument/2006/relationships" xmlns:p="http://schemas.openxmlformats.org/presentationml/2006/main">
  <p:tag name="VEVOX.QRDOT" val="(13,0)"/>
</p:tagLst>
</file>

<file path=ppt/tags/tag448.xml><?xml version="1.0" encoding="utf-8"?>
<p:tagLst xmlns:a="http://schemas.openxmlformats.org/drawingml/2006/main" xmlns:r="http://schemas.openxmlformats.org/officeDocument/2006/relationships" xmlns:p="http://schemas.openxmlformats.org/presentationml/2006/main">
  <p:tag name="VEVOX.QRDOT" val="(14,0)"/>
</p:tagLst>
</file>

<file path=ppt/tags/tag449.xml><?xml version="1.0" encoding="utf-8"?>
<p:tagLst xmlns:a="http://schemas.openxmlformats.org/drawingml/2006/main" xmlns:r="http://schemas.openxmlformats.org/officeDocument/2006/relationships" xmlns:p="http://schemas.openxmlformats.org/presentationml/2006/main">
  <p:tag name="VEVOX.QRDOT" val="(17,0)"/>
</p:tagLst>
</file>

<file path=ppt/tags/tag450.xml><?xml version="1.0" encoding="utf-8"?>
<p:tagLst xmlns:a="http://schemas.openxmlformats.org/drawingml/2006/main" xmlns:r="http://schemas.openxmlformats.org/officeDocument/2006/relationships" xmlns:p="http://schemas.openxmlformats.org/presentationml/2006/main">
  <p:tag name="VEVOX.QRDOT" val="(21,0)"/>
</p:tagLst>
</file>

<file path=ppt/tags/tag451.xml><?xml version="1.0" encoding="utf-8"?>
<p:tagLst xmlns:a="http://schemas.openxmlformats.org/drawingml/2006/main" xmlns:r="http://schemas.openxmlformats.org/officeDocument/2006/relationships" xmlns:p="http://schemas.openxmlformats.org/presentationml/2006/main">
  <p:tag name="VEVOX.QRDOT" val="(23,0)"/>
</p:tagLst>
</file>

<file path=ppt/tags/tag452.xml><?xml version="1.0" encoding="utf-8"?>
<p:tagLst xmlns:a="http://schemas.openxmlformats.org/drawingml/2006/main" xmlns:r="http://schemas.openxmlformats.org/officeDocument/2006/relationships" xmlns:p="http://schemas.openxmlformats.org/presentationml/2006/main">
  <p:tag name="VEVOX.QRDOT" val="(24,0)"/>
</p:tagLst>
</file>

<file path=ppt/tags/tag453.xml><?xml version="1.0" encoding="utf-8"?>
<p:tagLst xmlns:a="http://schemas.openxmlformats.org/drawingml/2006/main" xmlns:r="http://schemas.openxmlformats.org/officeDocument/2006/relationships" xmlns:p="http://schemas.openxmlformats.org/presentationml/2006/main">
  <p:tag name="VEVOX.QRDOT" val="(25,0)"/>
</p:tagLst>
</file>

<file path=ppt/tags/tag454.xml><?xml version="1.0" encoding="utf-8"?>
<p:tagLst xmlns:a="http://schemas.openxmlformats.org/drawingml/2006/main" xmlns:r="http://schemas.openxmlformats.org/officeDocument/2006/relationships" xmlns:p="http://schemas.openxmlformats.org/presentationml/2006/main">
  <p:tag name="VEVOX.QRDOT" val="(26,0)"/>
</p:tagLst>
</file>

<file path=ppt/tags/tag455.xml><?xml version="1.0" encoding="utf-8"?>
<p:tagLst xmlns:a="http://schemas.openxmlformats.org/drawingml/2006/main" xmlns:r="http://schemas.openxmlformats.org/officeDocument/2006/relationships" xmlns:p="http://schemas.openxmlformats.org/presentationml/2006/main">
  <p:tag name="VEVOX.QRDOT" val="(27,0)"/>
</p:tagLst>
</file>

<file path=ppt/tags/tag456.xml><?xml version="1.0" encoding="utf-8"?>
<p:tagLst xmlns:a="http://schemas.openxmlformats.org/drawingml/2006/main" xmlns:r="http://schemas.openxmlformats.org/officeDocument/2006/relationships" xmlns:p="http://schemas.openxmlformats.org/presentationml/2006/main">
  <p:tag name="VEVOX.QRDOT" val="(28,0)"/>
</p:tagLst>
</file>

<file path=ppt/tags/tag457.xml><?xml version="1.0" encoding="utf-8"?>
<p:tagLst xmlns:a="http://schemas.openxmlformats.org/drawingml/2006/main" xmlns:r="http://schemas.openxmlformats.org/officeDocument/2006/relationships" xmlns:p="http://schemas.openxmlformats.org/presentationml/2006/main">
  <p:tag name="VEVOX.QRDOT" val="(29,0)"/>
</p:tagLst>
</file>

<file path=ppt/tags/tag458.xml><?xml version="1.0" encoding="utf-8"?>
<p:tagLst xmlns:a="http://schemas.openxmlformats.org/drawingml/2006/main" xmlns:r="http://schemas.openxmlformats.org/officeDocument/2006/relationships" xmlns:p="http://schemas.openxmlformats.org/presentationml/2006/main">
  <p:tag name="VEVOX.QRDOT" val="(1,1)"/>
</p:tagLst>
</file>

<file path=ppt/tags/tag459.xml><?xml version="1.0" encoding="utf-8"?>
<p:tagLst xmlns:a="http://schemas.openxmlformats.org/drawingml/2006/main" xmlns:r="http://schemas.openxmlformats.org/officeDocument/2006/relationships" xmlns:p="http://schemas.openxmlformats.org/presentationml/2006/main">
  <p:tag name="VEVOX.QRDOT" val="(7,1)"/>
</p:tagLst>
</file>

<file path=ppt/tags/tag460.xml><?xml version="1.0" encoding="utf-8"?>
<p:tagLst xmlns:a="http://schemas.openxmlformats.org/drawingml/2006/main" xmlns:r="http://schemas.openxmlformats.org/officeDocument/2006/relationships" xmlns:p="http://schemas.openxmlformats.org/presentationml/2006/main">
  <p:tag name="VEVOX.QRDOT" val="(9,1)"/>
</p:tagLst>
</file>

<file path=ppt/tags/tag461.xml><?xml version="1.0" encoding="utf-8"?>
<p:tagLst xmlns:a="http://schemas.openxmlformats.org/drawingml/2006/main" xmlns:r="http://schemas.openxmlformats.org/officeDocument/2006/relationships" xmlns:p="http://schemas.openxmlformats.org/presentationml/2006/main">
  <p:tag name="VEVOX.QRDOT" val="(12,1)"/>
</p:tagLst>
</file>

<file path=ppt/tags/tag462.xml><?xml version="1.0" encoding="utf-8"?>
<p:tagLst xmlns:a="http://schemas.openxmlformats.org/drawingml/2006/main" xmlns:r="http://schemas.openxmlformats.org/officeDocument/2006/relationships" xmlns:p="http://schemas.openxmlformats.org/presentationml/2006/main">
  <p:tag name="VEVOX.QRDOT" val="(15,1)"/>
</p:tagLst>
</file>

<file path=ppt/tags/tag463.xml><?xml version="1.0" encoding="utf-8"?>
<p:tagLst xmlns:a="http://schemas.openxmlformats.org/drawingml/2006/main" xmlns:r="http://schemas.openxmlformats.org/officeDocument/2006/relationships" xmlns:p="http://schemas.openxmlformats.org/presentationml/2006/main">
  <p:tag name="VEVOX.QRDOT" val="(16,1)"/>
</p:tagLst>
</file>

<file path=ppt/tags/tag464.xml><?xml version="1.0" encoding="utf-8"?>
<p:tagLst xmlns:a="http://schemas.openxmlformats.org/drawingml/2006/main" xmlns:r="http://schemas.openxmlformats.org/officeDocument/2006/relationships" xmlns:p="http://schemas.openxmlformats.org/presentationml/2006/main">
  <p:tag name="VEVOX.QRDOT" val="(17,1)"/>
</p:tagLst>
</file>

<file path=ppt/tags/tag465.xml><?xml version="1.0" encoding="utf-8"?>
<p:tagLst xmlns:a="http://schemas.openxmlformats.org/drawingml/2006/main" xmlns:r="http://schemas.openxmlformats.org/officeDocument/2006/relationships" xmlns:p="http://schemas.openxmlformats.org/presentationml/2006/main">
  <p:tag name="VEVOX.QRDOT" val="(18,1)"/>
</p:tagLst>
</file>

<file path=ppt/tags/tag466.xml><?xml version="1.0" encoding="utf-8"?>
<p:tagLst xmlns:a="http://schemas.openxmlformats.org/drawingml/2006/main" xmlns:r="http://schemas.openxmlformats.org/officeDocument/2006/relationships" xmlns:p="http://schemas.openxmlformats.org/presentationml/2006/main">
  <p:tag name="VEVOX.QRDOT" val="(20,1)"/>
</p:tagLst>
</file>

<file path=ppt/tags/tag467.xml><?xml version="1.0" encoding="utf-8"?>
<p:tagLst xmlns:a="http://schemas.openxmlformats.org/drawingml/2006/main" xmlns:r="http://schemas.openxmlformats.org/officeDocument/2006/relationships" xmlns:p="http://schemas.openxmlformats.org/presentationml/2006/main">
  <p:tag name="VEVOX.QRDOT" val="(21,1)"/>
</p:tagLst>
</file>

<file path=ppt/tags/tag468.xml><?xml version="1.0" encoding="utf-8"?>
<p:tagLst xmlns:a="http://schemas.openxmlformats.org/drawingml/2006/main" xmlns:r="http://schemas.openxmlformats.org/officeDocument/2006/relationships" xmlns:p="http://schemas.openxmlformats.org/presentationml/2006/main">
  <p:tag name="VEVOX.QRDOT" val="(23,1)"/>
</p:tagLst>
</file>

<file path=ppt/tags/tag469.xml><?xml version="1.0" encoding="utf-8"?>
<p:tagLst xmlns:a="http://schemas.openxmlformats.org/drawingml/2006/main" xmlns:r="http://schemas.openxmlformats.org/officeDocument/2006/relationships" xmlns:p="http://schemas.openxmlformats.org/presentationml/2006/main">
  <p:tag name="VEVOX.QRDOT" val="(29,1)"/>
</p:tagLst>
</file>

<file path=ppt/tags/tag470.xml><?xml version="1.0" encoding="utf-8"?>
<p:tagLst xmlns:a="http://schemas.openxmlformats.org/drawingml/2006/main" xmlns:r="http://schemas.openxmlformats.org/officeDocument/2006/relationships" xmlns:p="http://schemas.openxmlformats.org/presentationml/2006/main">
  <p:tag name="VEVOX.QRDOT" val="(1,2)"/>
</p:tagLst>
</file>

<file path=ppt/tags/tag471.xml><?xml version="1.0" encoding="utf-8"?>
<p:tagLst xmlns:a="http://schemas.openxmlformats.org/drawingml/2006/main" xmlns:r="http://schemas.openxmlformats.org/officeDocument/2006/relationships" xmlns:p="http://schemas.openxmlformats.org/presentationml/2006/main">
  <p:tag name="VEVOX.QRDOT" val="(3,2)"/>
</p:tagLst>
</file>

<file path=ppt/tags/tag472.xml><?xml version="1.0" encoding="utf-8"?>
<p:tagLst xmlns:a="http://schemas.openxmlformats.org/drawingml/2006/main" xmlns:r="http://schemas.openxmlformats.org/officeDocument/2006/relationships" xmlns:p="http://schemas.openxmlformats.org/presentationml/2006/main">
  <p:tag name="VEVOX.QRDOT" val="(4,2)"/>
</p:tagLst>
</file>

<file path=ppt/tags/tag473.xml><?xml version="1.0" encoding="utf-8"?>
<p:tagLst xmlns:a="http://schemas.openxmlformats.org/drawingml/2006/main" xmlns:r="http://schemas.openxmlformats.org/officeDocument/2006/relationships" xmlns:p="http://schemas.openxmlformats.org/presentationml/2006/main">
  <p:tag name="VEVOX.QRDOT" val="(5,2)"/>
</p:tagLst>
</file>

<file path=ppt/tags/tag474.xml><?xml version="1.0" encoding="utf-8"?>
<p:tagLst xmlns:a="http://schemas.openxmlformats.org/drawingml/2006/main" xmlns:r="http://schemas.openxmlformats.org/officeDocument/2006/relationships" xmlns:p="http://schemas.openxmlformats.org/presentationml/2006/main">
  <p:tag name="VEVOX.QRDOT" val="(7,2)"/>
</p:tagLst>
</file>

<file path=ppt/tags/tag475.xml><?xml version="1.0" encoding="utf-8"?>
<p:tagLst xmlns:a="http://schemas.openxmlformats.org/drawingml/2006/main" xmlns:r="http://schemas.openxmlformats.org/officeDocument/2006/relationships" xmlns:p="http://schemas.openxmlformats.org/presentationml/2006/main">
  <p:tag name="VEVOX.QRDOT" val="(11,2)"/>
</p:tagLst>
</file>

<file path=ppt/tags/tag476.xml><?xml version="1.0" encoding="utf-8"?>
<p:tagLst xmlns:a="http://schemas.openxmlformats.org/drawingml/2006/main" xmlns:r="http://schemas.openxmlformats.org/officeDocument/2006/relationships" xmlns:p="http://schemas.openxmlformats.org/presentationml/2006/main">
  <p:tag name="VEVOX.QRDOT" val="(12,2)"/>
</p:tagLst>
</file>

<file path=ppt/tags/tag477.xml><?xml version="1.0" encoding="utf-8"?>
<p:tagLst xmlns:a="http://schemas.openxmlformats.org/drawingml/2006/main" xmlns:r="http://schemas.openxmlformats.org/officeDocument/2006/relationships" xmlns:p="http://schemas.openxmlformats.org/presentationml/2006/main">
  <p:tag name="VEVOX.QRDOT" val="(13,2)"/>
</p:tagLst>
</file>

<file path=ppt/tags/tag478.xml><?xml version="1.0" encoding="utf-8"?>
<p:tagLst xmlns:a="http://schemas.openxmlformats.org/drawingml/2006/main" xmlns:r="http://schemas.openxmlformats.org/officeDocument/2006/relationships" xmlns:p="http://schemas.openxmlformats.org/presentationml/2006/main">
  <p:tag name="VEVOX.QRDOT" val="(14,2)"/>
</p:tagLst>
</file>

<file path=ppt/tags/tag479.xml><?xml version="1.0" encoding="utf-8"?>
<p:tagLst xmlns:a="http://schemas.openxmlformats.org/drawingml/2006/main" xmlns:r="http://schemas.openxmlformats.org/officeDocument/2006/relationships" xmlns:p="http://schemas.openxmlformats.org/presentationml/2006/main">
  <p:tag name="VEVOX.QRDOT" val="(15,2)"/>
</p:tagLst>
</file>

<file path=ppt/tags/tag480.xml><?xml version="1.0" encoding="utf-8"?>
<p:tagLst xmlns:a="http://schemas.openxmlformats.org/drawingml/2006/main" xmlns:r="http://schemas.openxmlformats.org/officeDocument/2006/relationships" xmlns:p="http://schemas.openxmlformats.org/presentationml/2006/main">
  <p:tag name="VEVOX.QRDOT" val="(17,2)"/>
</p:tagLst>
</file>

<file path=ppt/tags/tag481.xml><?xml version="1.0" encoding="utf-8"?>
<p:tagLst xmlns:a="http://schemas.openxmlformats.org/drawingml/2006/main" xmlns:r="http://schemas.openxmlformats.org/officeDocument/2006/relationships" xmlns:p="http://schemas.openxmlformats.org/presentationml/2006/main">
  <p:tag name="VEVOX.QRDOT" val="(19,2)"/>
</p:tagLst>
</file>

<file path=ppt/tags/tag482.xml><?xml version="1.0" encoding="utf-8"?>
<p:tagLst xmlns:a="http://schemas.openxmlformats.org/drawingml/2006/main" xmlns:r="http://schemas.openxmlformats.org/officeDocument/2006/relationships" xmlns:p="http://schemas.openxmlformats.org/presentationml/2006/main">
  <p:tag name="VEVOX.QRDOT" val="(20,2)"/>
</p:tagLst>
</file>

<file path=ppt/tags/tag483.xml><?xml version="1.0" encoding="utf-8"?>
<p:tagLst xmlns:a="http://schemas.openxmlformats.org/drawingml/2006/main" xmlns:r="http://schemas.openxmlformats.org/officeDocument/2006/relationships" xmlns:p="http://schemas.openxmlformats.org/presentationml/2006/main">
  <p:tag name="VEVOX.QRDOT" val="(23,2)"/>
</p:tagLst>
</file>

<file path=ppt/tags/tag484.xml><?xml version="1.0" encoding="utf-8"?>
<p:tagLst xmlns:a="http://schemas.openxmlformats.org/drawingml/2006/main" xmlns:r="http://schemas.openxmlformats.org/officeDocument/2006/relationships" xmlns:p="http://schemas.openxmlformats.org/presentationml/2006/main">
  <p:tag name="VEVOX.QRDOT" val="(25,2)"/>
</p:tagLst>
</file>

<file path=ppt/tags/tag485.xml><?xml version="1.0" encoding="utf-8"?>
<p:tagLst xmlns:a="http://schemas.openxmlformats.org/drawingml/2006/main" xmlns:r="http://schemas.openxmlformats.org/officeDocument/2006/relationships" xmlns:p="http://schemas.openxmlformats.org/presentationml/2006/main">
  <p:tag name="VEVOX.QRDOT" val="(26,2)"/>
</p:tagLst>
</file>

<file path=ppt/tags/tag486.xml><?xml version="1.0" encoding="utf-8"?>
<p:tagLst xmlns:a="http://schemas.openxmlformats.org/drawingml/2006/main" xmlns:r="http://schemas.openxmlformats.org/officeDocument/2006/relationships" xmlns:p="http://schemas.openxmlformats.org/presentationml/2006/main">
  <p:tag name="VEVOX.QRDOT" val="(27,2)"/>
</p:tagLst>
</file>

<file path=ppt/tags/tag487.xml><?xml version="1.0" encoding="utf-8"?>
<p:tagLst xmlns:a="http://schemas.openxmlformats.org/drawingml/2006/main" xmlns:r="http://schemas.openxmlformats.org/officeDocument/2006/relationships" xmlns:p="http://schemas.openxmlformats.org/presentationml/2006/main">
  <p:tag name="VEVOX.QRDOT" val="(29,2)"/>
</p:tagLst>
</file>

<file path=ppt/tags/tag488.xml><?xml version="1.0" encoding="utf-8"?>
<p:tagLst xmlns:a="http://schemas.openxmlformats.org/drawingml/2006/main" xmlns:r="http://schemas.openxmlformats.org/officeDocument/2006/relationships" xmlns:p="http://schemas.openxmlformats.org/presentationml/2006/main">
  <p:tag name="VEVOX.QRDOT" val="(1,3)"/>
</p:tagLst>
</file>

<file path=ppt/tags/tag489.xml><?xml version="1.0" encoding="utf-8"?>
<p:tagLst xmlns:a="http://schemas.openxmlformats.org/drawingml/2006/main" xmlns:r="http://schemas.openxmlformats.org/officeDocument/2006/relationships" xmlns:p="http://schemas.openxmlformats.org/presentationml/2006/main">
  <p:tag name="VEVOX.QRDOT" val="(3,3)"/>
</p:tagLst>
</file>

<file path=ppt/tags/tag490.xml><?xml version="1.0" encoding="utf-8"?>
<p:tagLst xmlns:a="http://schemas.openxmlformats.org/drawingml/2006/main" xmlns:r="http://schemas.openxmlformats.org/officeDocument/2006/relationships" xmlns:p="http://schemas.openxmlformats.org/presentationml/2006/main">
  <p:tag name="VEVOX.QRDOT" val="(4,3)"/>
</p:tagLst>
</file>

<file path=ppt/tags/tag491.xml><?xml version="1.0" encoding="utf-8"?>
<p:tagLst xmlns:a="http://schemas.openxmlformats.org/drawingml/2006/main" xmlns:r="http://schemas.openxmlformats.org/officeDocument/2006/relationships" xmlns:p="http://schemas.openxmlformats.org/presentationml/2006/main">
  <p:tag name="VEVOX.QRDOT" val="(5,3)"/>
</p:tagLst>
</file>

<file path=ppt/tags/tag492.xml><?xml version="1.0" encoding="utf-8"?>
<p:tagLst xmlns:a="http://schemas.openxmlformats.org/drawingml/2006/main" xmlns:r="http://schemas.openxmlformats.org/officeDocument/2006/relationships" xmlns:p="http://schemas.openxmlformats.org/presentationml/2006/main">
  <p:tag name="VEVOX.QRDOT" val="(7,3)"/>
</p:tagLst>
</file>

<file path=ppt/tags/tag493.xml><?xml version="1.0" encoding="utf-8"?>
<p:tagLst xmlns:a="http://schemas.openxmlformats.org/drawingml/2006/main" xmlns:r="http://schemas.openxmlformats.org/officeDocument/2006/relationships" xmlns:p="http://schemas.openxmlformats.org/presentationml/2006/main">
  <p:tag name="VEVOX.QRDOT" val="(11,3)"/>
</p:tagLst>
</file>

<file path=ppt/tags/tag494.xml><?xml version="1.0" encoding="utf-8"?>
<p:tagLst xmlns:a="http://schemas.openxmlformats.org/drawingml/2006/main" xmlns:r="http://schemas.openxmlformats.org/officeDocument/2006/relationships" xmlns:p="http://schemas.openxmlformats.org/presentationml/2006/main">
  <p:tag name="VEVOX.QRDOT" val="(12,3)"/>
</p:tagLst>
</file>

<file path=ppt/tags/tag495.xml><?xml version="1.0" encoding="utf-8"?>
<p:tagLst xmlns:a="http://schemas.openxmlformats.org/drawingml/2006/main" xmlns:r="http://schemas.openxmlformats.org/officeDocument/2006/relationships" xmlns:p="http://schemas.openxmlformats.org/presentationml/2006/main">
  <p:tag name="VEVOX.QRDOT" val="(14,3)"/>
</p:tagLst>
</file>

<file path=ppt/tags/tag496.xml><?xml version="1.0" encoding="utf-8"?>
<p:tagLst xmlns:a="http://schemas.openxmlformats.org/drawingml/2006/main" xmlns:r="http://schemas.openxmlformats.org/officeDocument/2006/relationships" xmlns:p="http://schemas.openxmlformats.org/presentationml/2006/main">
  <p:tag name="VEVOX.QRDOT" val="(15,3)"/>
</p:tagLst>
</file>

<file path=ppt/tags/tag497.xml><?xml version="1.0" encoding="utf-8"?>
<p:tagLst xmlns:a="http://schemas.openxmlformats.org/drawingml/2006/main" xmlns:r="http://schemas.openxmlformats.org/officeDocument/2006/relationships" xmlns:p="http://schemas.openxmlformats.org/presentationml/2006/main">
  <p:tag name="VEVOX.QRDOT" val="(16,3)"/>
</p:tagLst>
</file>

<file path=ppt/tags/tag498.xml><?xml version="1.0" encoding="utf-8"?>
<p:tagLst xmlns:a="http://schemas.openxmlformats.org/drawingml/2006/main" xmlns:r="http://schemas.openxmlformats.org/officeDocument/2006/relationships" xmlns:p="http://schemas.openxmlformats.org/presentationml/2006/main">
  <p:tag name="VEVOX.QRDOT" val="(23,3)"/>
</p:tagLst>
</file>

<file path=ppt/tags/tag499.xml><?xml version="1.0" encoding="utf-8"?>
<p:tagLst xmlns:a="http://schemas.openxmlformats.org/drawingml/2006/main" xmlns:r="http://schemas.openxmlformats.org/officeDocument/2006/relationships" xmlns:p="http://schemas.openxmlformats.org/presentationml/2006/main">
  <p:tag name="VEVOX.QRDOT" val="(25,3)"/>
</p:tagLst>
</file>

<file path=ppt/tags/tag500.xml><?xml version="1.0" encoding="utf-8"?>
<p:tagLst xmlns:a="http://schemas.openxmlformats.org/drawingml/2006/main" xmlns:r="http://schemas.openxmlformats.org/officeDocument/2006/relationships" xmlns:p="http://schemas.openxmlformats.org/presentationml/2006/main">
  <p:tag name="VEVOX.QRDOT" val="(26,3)"/>
</p:tagLst>
</file>

<file path=ppt/tags/tag501.xml><?xml version="1.0" encoding="utf-8"?>
<p:tagLst xmlns:a="http://schemas.openxmlformats.org/drawingml/2006/main" xmlns:r="http://schemas.openxmlformats.org/officeDocument/2006/relationships" xmlns:p="http://schemas.openxmlformats.org/presentationml/2006/main">
  <p:tag name="VEVOX.QRDOT" val="(27,3)"/>
</p:tagLst>
</file>

<file path=ppt/tags/tag502.xml><?xml version="1.0" encoding="utf-8"?>
<p:tagLst xmlns:a="http://schemas.openxmlformats.org/drawingml/2006/main" xmlns:r="http://schemas.openxmlformats.org/officeDocument/2006/relationships" xmlns:p="http://schemas.openxmlformats.org/presentationml/2006/main">
  <p:tag name="VEVOX.QRDOT" val="(29,3)"/>
</p:tagLst>
</file>

<file path=ppt/tags/tag503.xml><?xml version="1.0" encoding="utf-8"?>
<p:tagLst xmlns:a="http://schemas.openxmlformats.org/drawingml/2006/main" xmlns:r="http://schemas.openxmlformats.org/officeDocument/2006/relationships" xmlns:p="http://schemas.openxmlformats.org/presentationml/2006/main">
  <p:tag name="VEVOX.QRDOT" val="(1,4)"/>
</p:tagLst>
</file>

<file path=ppt/tags/tag504.xml><?xml version="1.0" encoding="utf-8"?>
<p:tagLst xmlns:a="http://schemas.openxmlformats.org/drawingml/2006/main" xmlns:r="http://schemas.openxmlformats.org/officeDocument/2006/relationships" xmlns:p="http://schemas.openxmlformats.org/presentationml/2006/main">
  <p:tag name="VEVOX.QRDOT" val="(3,4)"/>
</p:tagLst>
</file>

<file path=ppt/tags/tag505.xml><?xml version="1.0" encoding="utf-8"?>
<p:tagLst xmlns:a="http://schemas.openxmlformats.org/drawingml/2006/main" xmlns:r="http://schemas.openxmlformats.org/officeDocument/2006/relationships" xmlns:p="http://schemas.openxmlformats.org/presentationml/2006/main">
  <p:tag name="VEVOX.QRDOT" val="(4,4)"/>
</p:tagLst>
</file>

<file path=ppt/tags/tag506.xml><?xml version="1.0" encoding="utf-8"?>
<p:tagLst xmlns:a="http://schemas.openxmlformats.org/drawingml/2006/main" xmlns:r="http://schemas.openxmlformats.org/officeDocument/2006/relationships" xmlns:p="http://schemas.openxmlformats.org/presentationml/2006/main">
  <p:tag name="VEVOX.QRDOT" val="(5,4)"/>
</p:tagLst>
</file>

<file path=ppt/tags/tag507.xml><?xml version="1.0" encoding="utf-8"?>
<p:tagLst xmlns:a="http://schemas.openxmlformats.org/drawingml/2006/main" xmlns:r="http://schemas.openxmlformats.org/officeDocument/2006/relationships" xmlns:p="http://schemas.openxmlformats.org/presentationml/2006/main">
  <p:tag name="VEVOX.QRDOT" val="(7,4)"/>
</p:tagLst>
</file>

<file path=ppt/tags/tag508.xml><?xml version="1.0" encoding="utf-8"?>
<p:tagLst xmlns:a="http://schemas.openxmlformats.org/drawingml/2006/main" xmlns:r="http://schemas.openxmlformats.org/officeDocument/2006/relationships" xmlns:p="http://schemas.openxmlformats.org/presentationml/2006/main">
  <p:tag name="VEVOX.QRDOT" val="(9,4)"/>
</p:tagLst>
</file>

<file path=ppt/tags/tag509.xml><?xml version="1.0" encoding="utf-8"?>
<p:tagLst xmlns:a="http://schemas.openxmlformats.org/drawingml/2006/main" xmlns:r="http://schemas.openxmlformats.org/officeDocument/2006/relationships" xmlns:p="http://schemas.openxmlformats.org/presentationml/2006/main">
  <p:tag name="VEVOX.QRDOT" val="(10,4)"/>
</p:tagLst>
</file>

<file path=ppt/tags/tag510.xml><?xml version="1.0" encoding="utf-8"?>
<p:tagLst xmlns:a="http://schemas.openxmlformats.org/drawingml/2006/main" xmlns:r="http://schemas.openxmlformats.org/officeDocument/2006/relationships" xmlns:p="http://schemas.openxmlformats.org/presentationml/2006/main">
  <p:tag name="VEVOX.QRDOT" val="(11,4)"/>
</p:tagLst>
</file>

<file path=ppt/tags/tag511.xml><?xml version="1.0" encoding="utf-8"?>
<p:tagLst xmlns:a="http://schemas.openxmlformats.org/drawingml/2006/main" xmlns:r="http://schemas.openxmlformats.org/officeDocument/2006/relationships" xmlns:p="http://schemas.openxmlformats.org/presentationml/2006/main">
  <p:tag name="VEVOX.QRDOT" val="(12,4)"/>
</p:tagLst>
</file>

<file path=ppt/tags/tag512.xml><?xml version="1.0" encoding="utf-8"?>
<p:tagLst xmlns:a="http://schemas.openxmlformats.org/drawingml/2006/main" xmlns:r="http://schemas.openxmlformats.org/officeDocument/2006/relationships" xmlns:p="http://schemas.openxmlformats.org/presentationml/2006/main">
  <p:tag name="VEVOX.QRDOT" val="(15,4)"/>
</p:tagLst>
</file>

<file path=ppt/tags/tag513.xml><?xml version="1.0" encoding="utf-8"?>
<p:tagLst xmlns:a="http://schemas.openxmlformats.org/drawingml/2006/main" xmlns:r="http://schemas.openxmlformats.org/officeDocument/2006/relationships" xmlns:p="http://schemas.openxmlformats.org/presentationml/2006/main">
  <p:tag name="VEVOX.QRDOT" val="(19,4)"/>
</p:tagLst>
</file>

<file path=ppt/tags/tag514.xml><?xml version="1.0" encoding="utf-8"?>
<p:tagLst xmlns:a="http://schemas.openxmlformats.org/drawingml/2006/main" xmlns:r="http://schemas.openxmlformats.org/officeDocument/2006/relationships" xmlns:p="http://schemas.openxmlformats.org/presentationml/2006/main">
  <p:tag name="VEVOX.QRDOT" val="(20,4)"/>
</p:tagLst>
</file>

<file path=ppt/tags/tag515.xml><?xml version="1.0" encoding="utf-8"?>
<p:tagLst xmlns:a="http://schemas.openxmlformats.org/drawingml/2006/main" xmlns:r="http://schemas.openxmlformats.org/officeDocument/2006/relationships" xmlns:p="http://schemas.openxmlformats.org/presentationml/2006/main">
  <p:tag name="VEVOX.QRDOT" val="(21,4)"/>
</p:tagLst>
</file>

<file path=ppt/tags/tag516.xml><?xml version="1.0" encoding="utf-8"?>
<p:tagLst xmlns:a="http://schemas.openxmlformats.org/drawingml/2006/main" xmlns:r="http://schemas.openxmlformats.org/officeDocument/2006/relationships" xmlns:p="http://schemas.openxmlformats.org/presentationml/2006/main">
  <p:tag name="VEVOX.QRDOT" val="(23,4)"/>
</p:tagLst>
</file>

<file path=ppt/tags/tag517.xml><?xml version="1.0" encoding="utf-8"?>
<p:tagLst xmlns:a="http://schemas.openxmlformats.org/drawingml/2006/main" xmlns:r="http://schemas.openxmlformats.org/officeDocument/2006/relationships" xmlns:p="http://schemas.openxmlformats.org/presentationml/2006/main">
  <p:tag name="VEVOX.QRDOT" val="(25,4)"/>
</p:tagLst>
</file>

<file path=ppt/tags/tag518.xml><?xml version="1.0" encoding="utf-8"?>
<p:tagLst xmlns:a="http://schemas.openxmlformats.org/drawingml/2006/main" xmlns:r="http://schemas.openxmlformats.org/officeDocument/2006/relationships" xmlns:p="http://schemas.openxmlformats.org/presentationml/2006/main">
  <p:tag name="VEVOX.QRDOT" val="(26,4)"/>
</p:tagLst>
</file>

<file path=ppt/tags/tag519.xml><?xml version="1.0" encoding="utf-8"?>
<p:tagLst xmlns:a="http://schemas.openxmlformats.org/drawingml/2006/main" xmlns:r="http://schemas.openxmlformats.org/officeDocument/2006/relationships" xmlns:p="http://schemas.openxmlformats.org/presentationml/2006/main">
  <p:tag name="VEVOX.QRDOT" val="(27,4)"/>
</p:tagLst>
</file>

<file path=ppt/tags/tag520.xml><?xml version="1.0" encoding="utf-8"?>
<p:tagLst xmlns:a="http://schemas.openxmlformats.org/drawingml/2006/main" xmlns:r="http://schemas.openxmlformats.org/officeDocument/2006/relationships" xmlns:p="http://schemas.openxmlformats.org/presentationml/2006/main">
  <p:tag name="VEVOX.QRDOT" val="(29,4)"/>
</p:tagLst>
</file>

<file path=ppt/tags/tag521.xml><?xml version="1.0" encoding="utf-8"?>
<p:tagLst xmlns:a="http://schemas.openxmlformats.org/drawingml/2006/main" xmlns:r="http://schemas.openxmlformats.org/officeDocument/2006/relationships" xmlns:p="http://schemas.openxmlformats.org/presentationml/2006/main">
  <p:tag name="VEVOX.QRDOT" val="(1,5)"/>
</p:tagLst>
</file>

<file path=ppt/tags/tag522.xml><?xml version="1.0" encoding="utf-8"?>
<p:tagLst xmlns:a="http://schemas.openxmlformats.org/drawingml/2006/main" xmlns:r="http://schemas.openxmlformats.org/officeDocument/2006/relationships" xmlns:p="http://schemas.openxmlformats.org/presentationml/2006/main">
  <p:tag name="VEVOX.QRDOT" val="(7,5)"/>
</p:tagLst>
</file>

<file path=ppt/tags/tag523.xml><?xml version="1.0" encoding="utf-8"?>
<p:tagLst xmlns:a="http://schemas.openxmlformats.org/drawingml/2006/main" xmlns:r="http://schemas.openxmlformats.org/officeDocument/2006/relationships" xmlns:p="http://schemas.openxmlformats.org/presentationml/2006/main">
  <p:tag name="VEVOX.QRDOT" val="(12,5)"/>
</p:tagLst>
</file>

<file path=ppt/tags/tag524.xml><?xml version="1.0" encoding="utf-8"?>
<p:tagLst xmlns:a="http://schemas.openxmlformats.org/drawingml/2006/main" xmlns:r="http://schemas.openxmlformats.org/officeDocument/2006/relationships" xmlns:p="http://schemas.openxmlformats.org/presentationml/2006/main">
  <p:tag name="VEVOX.QRDOT" val="(13,5)"/>
</p:tagLst>
</file>

<file path=ppt/tags/tag525.xml><?xml version="1.0" encoding="utf-8"?>
<p:tagLst xmlns:a="http://schemas.openxmlformats.org/drawingml/2006/main" xmlns:r="http://schemas.openxmlformats.org/officeDocument/2006/relationships" xmlns:p="http://schemas.openxmlformats.org/presentationml/2006/main">
  <p:tag name="VEVOX.QRDOT" val="(14,5)"/>
</p:tagLst>
</file>

<file path=ppt/tags/tag526.xml><?xml version="1.0" encoding="utf-8"?>
<p:tagLst xmlns:a="http://schemas.openxmlformats.org/drawingml/2006/main" xmlns:r="http://schemas.openxmlformats.org/officeDocument/2006/relationships" xmlns:p="http://schemas.openxmlformats.org/presentationml/2006/main">
  <p:tag name="VEVOX.QRDOT" val="(18,5)"/>
</p:tagLst>
</file>

<file path=ppt/tags/tag527.xml><?xml version="1.0" encoding="utf-8"?>
<p:tagLst xmlns:a="http://schemas.openxmlformats.org/drawingml/2006/main" xmlns:r="http://schemas.openxmlformats.org/officeDocument/2006/relationships" xmlns:p="http://schemas.openxmlformats.org/presentationml/2006/main">
  <p:tag name="VEVOX.QRDOT" val="(19,5)"/>
</p:tagLst>
</file>

<file path=ppt/tags/tag528.xml><?xml version="1.0" encoding="utf-8"?>
<p:tagLst xmlns:a="http://schemas.openxmlformats.org/drawingml/2006/main" xmlns:r="http://schemas.openxmlformats.org/officeDocument/2006/relationships" xmlns:p="http://schemas.openxmlformats.org/presentationml/2006/main">
  <p:tag name="VEVOX.QRDOT" val="(20,5)"/>
</p:tagLst>
</file>

<file path=ppt/tags/tag529.xml><?xml version="1.0" encoding="utf-8"?>
<p:tagLst xmlns:a="http://schemas.openxmlformats.org/drawingml/2006/main" xmlns:r="http://schemas.openxmlformats.org/officeDocument/2006/relationships" xmlns:p="http://schemas.openxmlformats.org/presentationml/2006/main">
  <p:tag name="VEVOX.QRDOT" val="(21,5)"/>
</p:tagLst>
</file>

<file path=ppt/tags/tag530.xml><?xml version="1.0" encoding="utf-8"?>
<p:tagLst xmlns:a="http://schemas.openxmlformats.org/drawingml/2006/main" xmlns:r="http://schemas.openxmlformats.org/officeDocument/2006/relationships" xmlns:p="http://schemas.openxmlformats.org/presentationml/2006/main">
  <p:tag name="VEVOX.QRDOT" val="(23,5)"/>
</p:tagLst>
</file>

<file path=ppt/tags/tag531.xml><?xml version="1.0" encoding="utf-8"?>
<p:tagLst xmlns:a="http://schemas.openxmlformats.org/drawingml/2006/main" xmlns:r="http://schemas.openxmlformats.org/officeDocument/2006/relationships" xmlns:p="http://schemas.openxmlformats.org/presentationml/2006/main">
  <p:tag name="VEVOX.QRDOT" val="(29,5)"/>
</p:tagLst>
</file>

<file path=ppt/tags/tag532.xml><?xml version="1.0" encoding="utf-8"?>
<p:tagLst xmlns:a="http://schemas.openxmlformats.org/drawingml/2006/main" xmlns:r="http://schemas.openxmlformats.org/officeDocument/2006/relationships" xmlns:p="http://schemas.openxmlformats.org/presentationml/2006/main">
  <p:tag name="VEVOX.QRDOT" val="(1,6)"/>
</p:tagLst>
</file>

<file path=ppt/tags/tag533.xml><?xml version="1.0" encoding="utf-8"?>
<p:tagLst xmlns:a="http://schemas.openxmlformats.org/drawingml/2006/main" xmlns:r="http://schemas.openxmlformats.org/officeDocument/2006/relationships" xmlns:p="http://schemas.openxmlformats.org/presentationml/2006/main">
  <p:tag name="VEVOX.QRDOT" val="(2,6)"/>
</p:tagLst>
</file>

<file path=ppt/tags/tag534.xml><?xml version="1.0" encoding="utf-8"?>
<p:tagLst xmlns:a="http://schemas.openxmlformats.org/drawingml/2006/main" xmlns:r="http://schemas.openxmlformats.org/officeDocument/2006/relationships" xmlns:p="http://schemas.openxmlformats.org/presentationml/2006/main">
  <p:tag name="VEVOX.QRDOT" val="(3,6)"/>
</p:tagLst>
</file>

<file path=ppt/tags/tag535.xml><?xml version="1.0" encoding="utf-8"?>
<p:tagLst xmlns:a="http://schemas.openxmlformats.org/drawingml/2006/main" xmlns:r="http://schemas.openxmlformats.org/officeDocument/2006/relationships" xmlns:p="http://schemas.openxmlformats.org/presentationml/2006/main">
  <p:tag name="VEVOX.QRDOT" val="(4,6)"/>
</p:tagLst>
</file>

<file path=ppt/tags/tag536.xml><?xml version="1.0" encoding="utf-8"?>
<p:tagLst xmlns:a="http://schemas.openxmlformats.org/drawingml/2006/main" xmlns:r="http://schemas.openxmlformats.org/officeDocument/2006/relationships" xmlns:p="http://schemas.openxmlformats.org/presentationml/2006/main">
  <p:tag name="VEVOX.QRDOT" val="(5,6)"/>
</p:tagLst>
</file>

<file path=ppt/tags/tag537.xml><?xml version="1.0" encoding="utf-8"?>
<p:tagLst xmlns:a="http://schemas.openxmlformats.org/drawingml/2006/main" xmlns:r="http://schemas.openxmlformats.org/officeDocument/2006/relationships" xmlns:p="http://schemas.openxmlformats.org/presentationml/2006/main">
  <p:tag name="VEVOX.QRDOT" val="(6,6)"/>
</p:tagLst>
</file>

<file path=ppt/tags/tag538.xml><?xml version="1.0" encoding="utf-8"?>
<p:tagLst xmlns:a="http://schemas.openxmlformats.org/drawingml/2006/main" xmlns:r="http://schemas.openxmlformats.org/officeDocument/2006/relationships" xmlns:p="http://schemas.openxmlformats.org/presentationml/2006/main">
  <p:tag name="VEVOX.QRDOT" val="(7,6)"/>
</p:tagLst>
</file>

<file path=ppt/tags/tag539.xml><?xml version="1.0" encoding="utf-8"?>
<p:tagLst xmlns:a="http://schemas.openxmlformats.org/drawingml/2006/main" xmlns:r="http://schemas.openxmlformats.org/officeDocument/2006/relationships" xmlns:p="http://schemas.openxmlformats.org/presentationml/2006/main">
  <p:tag name="VEVOX.QRDOT" val="(9,6)"/>
</p:tagLst>
</file>

<file path=ppt/tags/tag540.xml><?xml version="1.0" encoding="utf-8"?>
<p:tagLst xmlns:a="http://schemas.openxmlformats.org/drawingml/2006/main" xmlns:r="http://schemas.openxmlformats.org/officeDocument/2006/relationships" xmlns:p="http://schemas.openxmlformats.org/presentationml/2006/main">
  <p:tag name="VEVOX.QRDOT" val="(11,6)"/>
</p:tagLst>
</file>

<file path=ppt/tags/tag541.xml><?xml version="1.0" encoding="utf-8"?>
<p:tagLst xmlns:a="http://schemas.openxmlformats.org/drawingml/2006/main" xmlns:r="http://schemas.openxmlformats.org/officeDocument/2006/relationships" xmlns:p="http://schemas.openxmlformats.org/presentationml/2006/main">
  <p:tag name="VEVOX.QRDOT" val="(13,6)"/>
</p:tagLst>
</file>

<file path=ppt/tags/tag542.xml><?xml version="1.0" encoding="utf-8"?>
<p:tagLst xmlns:a="http://schemas.openxmlformats.org/drawingml/2006/main" xmlns:r="http://schemas.openxmlformats.org/officeDocument/2006/relationships" xmlns:p="http://schemas.openxmlformats.org/presentationml/2006/main">
  <p:tag name="VEVOX.QRDOT" val="(15,6)"/>
</p:tagLst>
</file>

<file path=ppt/tags/tag543.xml><?xml version="1.0" encoding="utf-8"?>
<p:tagLst xmlns:a="http://schemas.openxmlformats.org/drawingml/2006/main" xmlns:r="http://schemas.openxmlformats.org/officeDocument/2006/relationships" xmlns:p="http://schemas.openxmlformats.org/presentationml/2006/main">
  <p:tag name="VEVOX.QRDOT" val="(17,6)"/>
</p:tagLst>
</file>

<file path=ppt/tags/tag544.xml><?xml version="1.0" encoding="utf-8"?>
<p:tagLst xmlns:a="http://schemas.openxmlformats.org/drawingml/2006/main" xmlns:r="http://schemas.openxmlformats.org/officeDocument/2006/relationships" xmlns:p="http://schemas.openxmlformats.org/presentationml/2006/main">
  <p:tag name="VEVOX.QRDOT" val="(19,6)"/>
</p:tagLst>
</file>

<file path=ppt/tags/tag545.xml><?xml version="1.0" encoding="utf-8"?>
<p:tagLst xmlns:a="http://schemas.openxmlformats.org/drawingml/2006/main" xmlns:r="http://schemas.openxmlformats.org/officeDocument/2006/relationships" xmlns:p="http://schemas.openxmlformats.org/presentationml/2006/main">
  <p:tag name="VEVOX.QRDOT" val="(21,6)"/>
</p:tagLst>
</file>

<file path=ppt/tags/tag546.xml><?xml version="1.0" encoding="utf-8"?>
<p:tagLst xmlns:a="http://schemas.openxmlformats.org/drawingml/2006/main" xmlns:r="http://schemas.openxmlformats.org/officeDocument/2006/relationships" xmlns:p="http://schemas.openxmlformats.org/presentationml/2006/main">
  <p:tag name="VEVOX.QRDOT" val="(23,6)"/>
</p:tagLst>
</file>

<file path=ppt/tags/tag547.xml><?xml version="1.0" encoding="utf-8"?>
<p:tagLst xmlns:a="http://schemas.openxmlformats.org/drawingml/2006/main" xmlns:r="http://schemas.openxmlformats.org/officeDocument/2006/relationships" xmlns:p="http://schemas.openxmlformats.org/presentationml/2006/main">
  <p:tag name="VEVOX.QRDOT" val="(24,6)"/>
</p:tagLst>
</file>

<file path=ppt/tags/tag548.xml><?xml version="1.0" encoding="utf-8"?>
<p:tagLst xmlns:a="http://schemas.openxmlformats.org/drawingml/2006/main" xmlns:r="http://schemas.openxmlformats.org/officeDocument/2006/relationships" xmlns:p="http://schemas.openxmlformats.org/presentationml/2006/main">
  <p:tag name="VEVOX.QRDOT" val="(25,6)"/>
</p:tagLst>
</file>

<file path=ppt/tags/tag549.xml><?xml version="1.0" encoding="utf-8"?>
<p:tagLst xmlns:a="http://schemas.openxmlformats.org/drawingml/2006/main" xmlns:r="http://schemas.openxmlformats.org/officeDocument/2006/relationships" xmlns:p="http://schemas.openxmlformats.org/presentationml/2006/main">
  <p:tag name="VEVOX.QRDOT" val="(26,6)"/>
</p:tagLst>
</file>

<file path=ppt/tags/tag550.xml><?xml version="1.0" encoding="utf-8"?>
<p:tagLst xmlns:a="http://schemas.openxmlformats.org/drawingml/2006/main" xmlns:r="http://schemas.openxmlformats.org/officeDocument/2006/relationships" xmlns:p="http://schemas.openxmlformats.org/presentationml/2006/main">
  <p:tag name="VEVOX.QRDOT" val="(27,6)"/>
</p:tagLst>
</file>

<file path=ppt/tags/tag551.xml><?xml version="1.0" encoding="utf-8"?>
<p:tagLst xmlns:a="http://schemas.openxmlformats.org/drawingml/2006/main" xmlns:r="http://schemas.openxmlformats.org/officeDocument/2006/relationships" xmlns:p="http://schemas.openxmlformats.org/presentationml/2006/main">
  <p:tag name="VEVOX.QRDOT" val="(28,6)"/>
</p:tagLst>
</file>

<file path=ppt/tags/tag552.xml><?xml version="1.0" encoding="utf-8"?>
<p:tagLst xmlns:a="http://schemas.openxmlformats.org/drawingml/2006/main" xmlns:r="http://schemas.openxmlformats.org/officeDocument/2006/relationships" xmlns:p="http://schemas.openxmlformats.org/presentationml/2006/main">
  <p:tag name="VEVOX.QRDOT" val="(29,6)"/>
</p:tagLst>
</file>

<file path=ppt/tags/tag553.xml><?xml version="1.0" encoding="utf-8"?>
<p:tagLst xmlns:a="http://schemas.openxmlformats.org/drawingml/2006/main" xmlns:r="http://schemas.openxmlformats.org/officeDocument/2006/relationships" xmlns:p="http://schemas.openxmlformats.org/presentationml/2006/main">
  <p:tag name="VEVOX.QRDOT" val="(10,7)"/>
</p:tagLst>
</file>

<file path=ppt/tags/tag554.xml><?xml version="1.0" encoding="utf-8"?>
<p:tagLst xmlns:a="http://schemas.openxmlformats.org/drawingml/2006/main" xmlns:r="http://schemas.openxmlformats.org/officeDocument/2006/relationships" xmlns:p="http://schemas.openxmlformats.org/presentationml/2006/main">
  <p:tag name="VEVOX.QRDOT" val="(13,7)"/>
</p:tagLst>
</file>

<file path=ppt/tags/tag555.xml><?xml version="1.0" encoding="utf-8"?>
<p:tagLst xmlns:a="http://schemas.openxmlformats.org/drawingml/2006/main" xmlns:r="http://schemas.openxmlformats.org/officeDocument/2006/relationships" xmlns:p="http://schemas.openxmlformats.org/presentationml/2006/main">
  <p:tag name="VEVOX.QRDOT" val="(14,7)"/>
</p:tagLst>
</file>

<file path=ppt/tags/tag556.xml><?xml version="1.0" encoding="utf-8"?>
<p:tagLst xmlns:a="http://schemas.openxmlformats.org/drawingml/2006/main" xmlns:r="http://schemas.openxmlformats.org/officeDocument/2006/relationships" xmlns:p="http://schemas.openxmlformats.org/presentationml/2006/main">
  <p:tag name="VEVOX.QRDOT" val="(15,7)"/>
</p:tagLst>
</file>

<file path=ppt/tags/tag557.xml><?xml version="1.0" encoding="utf-8"?>
<p:tagLst xmlns:a="http://schemas.openxmlformats.org/drawingml/2006/main" xmlns:r="http://schemas.openxmlformats.org/officeDocument/2006/relationships" xmlns:p="http://schemas.openxmlformats.org/presentationml/2006/main">
  <p:tag name="VEVOX.QRDOT" val="(17,7)"/>
</p:tagLst>
</file>

<file path=ppt/tags/tag558.xml><?xml version="1.0" encoding="utf-8"?>
<p:tagLst xmlns:a="http://schemas.openxmlformats.org/drawingml/2006/main" xmlns:r="http://schemas.openxmlformats.org/officeDocument/2006/relationships" xmlns:p="http://schemas.openxmlformats.org/presentationml/2006/main">
  <p:tag name="VEVOX.QRDOT" val="(20,7)"/>
</p:tagLst>
</file>

<file path=ppt/tags/tag559.xml><?xml version="1.0" encoding="utf-8"?>
<p:tagLst xmlns:a="http://schemas.openxmlformats.org/drawingml/2006/main" xmlns:r="http://schemas.openxmlformats.org/officeDocument/2006/relationships" xmlns:p="http://schemas.openxmlformats.org/presentationml/2006/main">
  <p:tag name="VEVOX.QRDOT" val="(21,7)"/>
</p:tagLst>
</file>

<file path=ppt/tags/tag560.xml><?xml version="1.0" encoding="utf-8"?>
<p:tagLst xmlns:a="http://schemas.openxmlformats.org/drawingml/2006/main" xmlns:r="http://schemas.openxmlformats.org/officeDocument/2006/relationships" xmlns:p="http://schemas.openxmlformats.org/presentationml/2006/main">
  <p:tag name="VEVOX.QRDOT" val="(1,8)"/>
</p:tagLst>
</file>

<file path=ppt/tags/tag561.xml><?xml version="1.0" encoding="utf-8"?>
<p:tagLst xmlns:a="http://schemas.openxmlformats.org/drawingml/2006/main" xmlns:r="http://schemas.openxmlformats.org/officeDocument/2006/relationships" xmlns:p="http://schemas.openxmlformats.org/presentationml/2006/main">
  <p:tag name="VEVOX.QRDOT" val="(3,8)"/>
</p:tagLst>
</file>

<file path=ppt/tags/tag562.xml><?xml version="1.0" encoding="utf-8"?>
<p:tagLst xmlns:a="http://schemas.openxmlformats.org/drawingml/2006/main" xmlns:r="http://schemas.openxmlformats.org/officeDocument/2006/relationships" xmlns:p="http://schemas.openxmlformats.org/presentationml/2006/main">
  <p:tag name="VEVOX.QRDOT" val="(5,8)"/>
</p:tagLst>
</file>

<file path=ppt/tags/tag563.xml><?xml version="1.0" encoding="utf-8"?>
<p:tagLst xmlns:a="http://schemas.openxmlformats.org/drawingml/2006/main" xmlns:r="http://schemas.openxmlformats.org/officeDocument/2006/relationships" xmlns:p="http://schemas.openxmlformats.org/presentationml/2006/main">
  <p:tag name="VEVOX.QRDOT" val="(7,8)"/>
</p:tagLst>
</file>

<file path=ppt/tags/tag564.xml><?xml version="1.0" encoding="utf-8"?>
<p:tagLst xmlns:a="http://schemas.openxmlformats.org/drawingml/2006/main" xmlns:r="http://schemas.openxmlformats.org/officeDocument/2006/relationships" xmlns:p="http://schemas.openxmlformats.org/presentationml/2006/main">
  <p:tag name="VEVOX.QRDOT" val="(10,8)"/>
</p:tagLst>
</file>

<file path=ppt/tags/tag565.xml><?xml version="1.0" encoding="utf-8"?>
<p:tagLst xmlns:a="http://schemas.openxmlformats.org/drawingml/2006/main" xmlns:r="http://schemas.openxmlformats.org/officeDocument/2006/relationships" xmlns:p="http://schemas.openxmlformats.org/presentationml/2006/main">
  <p:tag name="VEVOX.QRDOT" val="(12,8)"/>
</p:tagLst>
</file>

<file path=ppt/tags/tag566.xml><?xml version="1.0" encoding="utf-8"?>
<p:tagLst xmlns:a="http://schemas.openxmlformats.org/drawingml/2006/main" xmlns:r="http://schemas.openxmlformats.org/officeDocument/2006/relationships" xmlns:p="http://schemas.openxmlformats.org/presentationml/2006/main">
  <p:tag name="VEVOX.QRDOT" val="(15,8)"/>
</p:tagLst>
</file>

<file path=ppt/tags/tag567.xml><?xml version="1.0" encoding="utf-8"?>
<p:tagLst xmlns:a="http://schemas.openxmlformats.org/drawingml/2006/main" xmlns:r="http://schemas.openxmlformats.org/officeDocument/2006/relationships" xmlns:p="http://schemas.openxmlformats.org/presentationml/2006/main">
  <p:tag name="VEVOX.QRDOT" val="(16,8)"/>
</p:tagLst>
</file>

<file path=ppt/tags/tag568.xml><?xml version="1.0" encoding="utf-8"?>
<p:tagLst xmlns:a="http://schemas.openxmlformats.org/drawingml/2006/main" xmlns:r="http://schemas.openxmlformats.org/officeDocument/2006/relationships" xmlns:p="http://schemas.openxmlformats.org/presentationml/2006/main">
  <p:tag name="VEVOX.QRDOT" val="(19,8)"/>
</p:tagLst>
</file>

<file path=ppt/tags/tag569.xml><?xml version="1.0" encoding="utf-8"?>
<p:tagLst xmlns:a="http://schemas.openxmlformats.org/drawingml/2006/main" xmlns:r="http://schemas.openxmlformats.org/officeDocument/2006/relationships" xmlns:p="http://schemas.openxmlformats.org/presentationml/2006/main">
  <p:tag name="VEVOX.QRDOT" val="(20,8)"/>
</p:tagLst>
</file>

<file path=ppt/tags/tag570.xml><?xml version="1.0" encoding="utf-8"?>
<p:tagLst xmlns:a="http://schemas.openxmlformats.org/drawingml/2006/main" xmlns:r="http://schemas.openxmlformats.org/officeDocument/2006/relationships" xmlns:p="http://schemas.openxmlformats.org/presentationml/2006/main">
  <p:tag name="VEVOX.QRDOT" val="(21,8)"/>
</p:tagLst>
</file>

<file path=ppt/tags/tag571.xml><?xml version="1.0" encoding="utf-8"?>
<p:tagLst xmlns:a="http://schemas.openxmlformats.org/drawingml/2006/main" xmlns:r="http://schemas.openxmlformats.org/officeDocument/2006/relationships" xmlns:p="http://schemas.openxmlformats.org/presentationml/2006/main">
  <p:tag name="VEVOX.QRDOT" val="(25,8)"/>
</p:tagLst>
</file>

<file path=ppt/tags/tag572.xml><?xml version="1.0" encoding="utf-8"?>
<p:tagLst xmlns:a="http://schemas.openxmlformats.org/drawingml/2006/main" xmlns:r="http://schemas.openxmlformats.org/officeDocument/2006/relationships" xmlns:p="http://schemas.openxmlformats.org/presentationml/2006/main">
  <p:tag name="VEVOX.QRDOT" val="(28,8)"/>
</p:tagLst>
</file>

<file path=ppt/tags/tag573.xml><?xml version="1.0" encoding="utf-8"?>
<p:tagLst xmlns:a="http://schemas.openxmlformats.org/drawingml/2006/main" xmlns:r="http://schemas.openxmlformats.org/officeDocument/2006/relationships" xmlns:p="http://schemas.openxmlformats.org/presentationml/2006/main">
  <p:tag name="VEVOX.QRDOT" val="(1,9)"/>
</p:tagLst>
</file>

<file path=ppt/tags/tag574.xml><?xml version="1.0" encoding="utf-8"?>
<p:tagLst xmlns:a="http://schemas.openxmlformats.org/drawingml/2006/main" xmlns:r="http://schemas.openxmlformats.org/officeDocument/2006/relationships" xmlns:p="http://schemas.openxmlformats.org/presentationml/2006/main">
  <p:tag name="VEVOX.QRDOT" val="(2,9)"/>
</p:tagLst>
</file>

<file path=ppt/tags/tag575.xml><?xml version="1.0" encoding="utf-8"?>
<p:tagLst xmlns:a="http://schemas.openxmlformats.org/drawingml/2006/main" xmlns:r="http://schemas.openxmlformats.org/officeDocument/2006/relationships" xmlns:p="http://schemas.openxmlformats.org/presentationml/2006/main">
  <p:tag name="VEVOX.QRDOT" val="(3,9)"/>
</p:tagLst>
</file>

<file path=ppt/tags/tag576.xml><?xml version="1.0" encoding="utf-8"?>
<p:tagLst xmlns:a="http://schemas.openxmlformats.org/drawingml/2006/main" xmlns:r="http://schemas.openxmlformats.org/officeDocument/2006/relationships" xmlns:p="http://schemas.openxmlformats.org/presentationml/2006/main">
  <p:tag name="VEVOX.QRDOT" val="(6,9)"/>
</p:tagLst>
</file>

<file path=ppt/tags/tag577.xml><?xml version="1.0" encoding="utf-8"?>
<p:tagLst xmlns:a="http://schemas.openxmlformats.org/drawingml/2006/main" xmlns:r="http://schemas.openxmlformats.org/officeDocument/2006/relationships" xmlns:p="http://schemas.openxmlformats.org/presentationml/2006/main">
  <p:tag name="VEVOX.QRDOT" val="(9,9)"/>
</p:tagLst>
</file>

<file path=ppt/tags/tag578.xml><?xml version="1.0" encoding="utf-8"?>
<p:tagLst xmlns:a="http://schemas.openxmlformats.org/drawingml/2006/main" xmlns:r="http://schemas.openxmlformats.org/officeDocument/2006/relationships" xmlns:p="http://schemas.openxmlformats.org/presentationml/2006/main">
  <p:tag name="VEVOX.QRDOT" val="(10,9)"/>
</p:tagLst>
</file>

<file path=ppt/tags/tag579.xml><?xml version="1.0" encoding="utf-8"?>
<p:tagLst xmlns:a="http://schemas.openxmlformats.org/drawingml/2006/main" xmlns:r="http://schemas.openxmlformats.org/officeDocument/2006/relationships" xmlns:p="http://schemas.openxmlformats.org/presentationml/2006/main">
  <p:tag name="VEVOX.QRDOT" val="(11,9)"/>
</p:tagLst>
</file>

<file path=ppt/tags/tag580.xml><?xml version="1.0" encoding="utf-8"?>
<p:tagLst xmlns:a="http://schemas.openxmlformats.org/drawingml/2006/main" xmlns:r="http://schemas.openxmlformats.org/officeDocument/2006/relationships" xmlns:p="http://schemas.openxmlformats.org/presentationml/2006/main">
  <p:tag name="VEVOX.QRDOT" val="(13,9)"/>
</p:tagLst>
</file>

<file path=ppt/tags/tag581.xml><?xml version="1.0" encoding="utf-8"?>
<p:tagLst xmlns:a="http://schemas.openxmlformats.org/drawingml/2006/main" xmlns:r="http://schemas.openxmlformats.org/officeDocument/2006/relationships" xmlns:p="http://schemas.openxmlformats.org/presentationml/2006/main">
  <p:tag name="VEVOX.QRDOT" val="(15,9)"/>
</p:tagLst>
</file>

<file path=ppt/tags/tag582.xml><?xml version="1.0" encoding="utf-8"?>
<p:tagLst xmlns:a="http://schemas.openxmlformats.org/drawingml/2006/main" xmlns:r="http://schemas.openxmlformats.org/officeDocument/2006/relationships" xmlns:p="http://schemas.openxmlformats.org/presentationml/2006/main">
  <p:tag name="VEVOX.QRDOT" val="(16,9)"/>
</p:tagLst>
</file>

<file path=ppt/tags/tag583.xml><?xml version="1.0" encoding="utf-8"?>
<p:tagLst xmlns:a="http://schemas.openxmlformats.org/drawingml/2006/main" xmlns:r="http://schemas.openxmlformats.org/officeDocument/2006/relationships" xmlns:p="http://schemas.openxmlformats.org/presentationml/2006/main">
  <p:tag name="VEVOX.QRDOT" val="(18,9)"/>
</p:tagLst>
</file>

<file path=ppt/tags/tag584.xml><?xml version="1.0" encoding="utf-8"?>
<p:tagLst xmlns:a="http://schemas.openxmlformats.org/drawingml/2006/main" xmlns:r="http://schemas.openxmlformats.org/officeDocument/2006/relationships" xmlns:p="http://schemas.openxmlformats.org/presentationml/2006/main">
  <p:tag name="VEVOX.QRDOT" val="(21,9)"/>
</p:tagLst>
</file>

<file path=ppt/tags/tag585.xml><?xml version="1.0" encoding="utf-8"?>
<p:tagLst xmlns:a="http://schemas.openxmlformats.org/drawingml/2006/main" xmlns:r="http://schemas.openxmlformats.org/officeDocument/2006/relationships" xmlns:p="http://schemas.openxmlformats.org/presentationml/2006/main">
  <p:tag name="VEVOX.QRDOT" val="(23,9)"/>
</p:tagLst>
</file>

<file path=ppt/tags/tag586.xml><?xml version="1.0" encoding="utf-8"?>
<p:tagLst xmlns:a="http://schemas.openxmlformats.org/drawingml/2006/main" xmlns:r="http://schemas.openxmlformats.org/officeDocument/2006/relationships" xmlns:p="http://schemas.openxmlformats.org/presentationml/2006/main">
  <p:tag name="VEVOX.QRDOT" val="(26,9)"/>
</p:tagLst>
</file>

<file path=ppt/tags/tag587.xml><?xml version="1.0" encoding="utf-8"?>
<p:tagLst xmlns:a="http://schemas.openxmlformats.org/drawingml/2006/main" xmlns:r="http://schemas.openxmlformats.org/officeDocument/2006/relationships" xmlns:p="http://schemas.openxmlformats.org/presentationml/2006/main">
  <p:tag name="VEVOX.QRDOT" val="(29,9)"/>
</p:tagLst>
</file>

<file path=ppt/tags/tag588.xml><?xml version="1.0" encoding="utf-8"?>
<p:tagLst xmlns:a="http://schemas.openxmlformats.org/drawingml/2006/main" xmlns:r="http://schemas.openxmlformats.org/officeDocument/2006/relationships" xmlns:p="http://schemas.openxmlformats.org/presentationml/2006/main">
  <p:tag name="VEVOX.QRDOT" val="(1,10)"/>
</p:tagLst>
</file>

<file path=ppt/tags/tag589.xml><?xml version="1.0" encoding="utf-8"?>
<p:tagLst xmlns:a="http://schemas.openxmlformats.org/drawingml/2006/main" xmlns:r="http://schemas.openxmlformats.org/officeDocument/2006/relationships" xmlns:p="http://schemas.openxmlformats.org/presentationml/2006/main">
  <p:tag name="VEVOX.QRDOT" val="(4,10)"/>
</p:tagLst>
</file>

<file path=ppt/tags/tag590.xml><?xml version="1.0" encoding="utf-8"?>
<p:tagLst xmlns:a="http://schemas.openxmlformats.org/drawingml/2006/main" xmlns:r="http://schemas.openxmlformats.org/officeDocument/2006/relationships" xmlns:p="http://schemas.openxmlformats.org/presentationml/2006/main">
  <p:tag name="VEVOX.QRDOT" val="(6,10)"/>
</p:tagLst>
</file>

<file path=ppt/tags/tag591.xml><?xml version="1.0" encoding="utf-8"?>
<p:tagLst xmlns:a="http://schemas.openxmlformats.org/drawingml/2006/main" xmlns:r="http://schemas.openxmlformats.org/officeDocument/2006/relationships" xmlns:p="http://schemas.openxmlformats.org/presentationml/2006/main">
  <p:tag name="VEVOX.QRDOT" val="(7,10)"/>
</p:tagLst>
</file>

<file path=ppt/tags/tag592.xml><?xml version="1.0" encoding="utf-8"?>
<p:tagLst xmlns:a="http://schemas.openxmlformats.org/drawingml/2006/main" xmlns:r="http://schemas.openxmlformats.org/officeDocument/2006/relationships" xmlns:p="http://schemas.openxmlformats.org/presentationml/2006/main">
  <p:tag name="VEVOX.QRDOT" val="(11,10)"/>
</p:tagLst>
</file>

<file path=ppt/tags/tag593.xml><?xml version="1.0" encoding="utf-8"?>
<p:tagLst xmlns:a="http://schemas.openxmlformats.org/drawingml/2006/main" xmlns:r="http://schemas.openxmlformats.org/officeDocument/2006/relationships" xmlns:p="http://schemas.openxmlformats.org/presentationml/2006/main">
  <p:tag name="VEVOX.QRDOT" val="(12,10)"/>
</p:tagLst>
</file>

<file path=ppt/tags/tag594.xml><?xml version="1.0" encoding="utf-8"?>
<p:tagLst xmlns:a="http://schemas.openxmlformats.org/drawingml/2006/main" xmlns:r="http://schemas.openxmlformats.org/officeDocument/2006/relationships" xmlns:p="http://schemas.openxmlformats.org/presentationml/2006/main">
  <p:tag name="VEVOX.QRDOT" val="(13,10)"/>
</p:tagLst>
</file>

<file path=ppt/tags/tag595.xml><?xml version="1.0" encoding="utf-8"?>
<p:tagLst xmlns:a="http://schemas.openxmlformats.org/drawingml/2006/main" xmlns:r="http://schemas.openxmlformats.org/officeDocument/2006/relationships" xmlns:p="http://schemas.openxmlformats.org/presentationml/2006/main">
  <p:tag name="VEVOX.QRDOT" val="(14,10)"/>
</p:tagLst>
</file>

<file path=ppt/tags/tag596.xml><?xml version="1.0" encoding="utf-8"?>
<p:tagLst xmlns:a="http://schemas.openxmlformats.org/drawingml/2006/main" xmlns:r="http://schemas.openxmlformats.org/officeDocument/2006/relationships" xmlns:p="http://schemas.openxmlformats.org/presentationml/2006/main">
  <p:tag name="VEVOX.QRDOT" val="(18,10)"/>
</p:tagLst>
</file>

<file path=ppt/tags/tag597.xml><?xml version="1.0" encoding="utf-8"?>
<p:tagLst xmlns:a="http://schemas.openxmlformats.org/drawingml/2006/main" xmlns:r="http://schemas.openxmlformats.org/officeDocument/2006/relationships" xmlns:p="http://schemas.openxmlformats.org/presentationml/2006/main">
  <p:tag name="VEVOX.QRDOT" val="(19,10)"/>
</p:tagLst>
</file>

<file path=ppt/tags/tag598.xml><?xml version="1.0" encoding="utf-8"?>
<p:tagLst xmlns:a="http://schemas.openxmlformats.org/drawingml/2006/main" xmlns:r="http://schemas.openxmlformats.org/officeDocument/2006/relationships" xmlns:p="http://schemas.openxmlformats.org/presentationml/2006/main">
  <p:tag name="VEVOX.QRDOT" val="(24,10)"/>
</p:tagLst>
</file>

<file path=ppt/tags/tag599.xml><?xml version="1.0" encoding="utf-8"?>
<p:tagLst xmlns:a="http://schemas.openxmlformats.org/drawingml/2006/main" xmlns:r="http://schemas.openxmlformats.org/officeDocument/2006/relationships" xmlns:p="http://schemas.openxmlformats.org/presentationml/2006/main">
  <p:tag name="VEVOX.QRDOT" val="(27,10)"/>
</p:tagLst>
</file>

<file path=ppt/tags/tag600.xml><?xml version="1.0" encoding="utf-8"?>
<p:tagLst xmlns:a="http://schemas.openxmlformats.org/drawingml/2006/main" xmlns:r="http://schemas.openxmlformats.org/officeDocument/2006/relationships" xmlns:p="http://schemas.openxmlformats.org/presentationml/2006/main">
  <p:tag name="VEVOX.QRDOT" val="(28,10)"/>
</p:tagLst>
</file>

<file path=ppt/tags/tag601.xml><?xml version="1.0" encoding="utf-8"?>
<p:tagLst xmlns:a="http://schemas.openxmlformats.org/drawingml/2006/main" xmlns:r="http://schemas.openxmlformats.org/officeDocument/2006/relationships" xmlns:p="http://schemas.openxmlformats.org/presentationml/2006/main">
  <p:tag name="VEVOX.QRDOT" val="(29,10)"/>
</p:tagLst>
</file>

<file path=ppt/tags/tag602.xml><?xml version="1.0" encoding="utf-8"?>
<p:tagLst xmlns:a="http://schemas.openxmlformats.org/drawingml/2006/main" xmlns:r="http://schemas.openxmlformats.org/officeDocument/2006/relationships" xmlns:p="http://schemas.openxmlformats.org/presentationml/2006/main">
  <p:tag name="VEVOX.QRDOT" val="(1,11)"/>
</p:tagLst>
</file>

<file path=ppt/tags/tag603.xml><?xml version="1.0" encoding="utf-8"?>
<p:tagLst xmlns:a="http://schemas.openxmlformats.org/drawingml/2006/main" xmlns:r="http://schemas.openxmlformats.org/officeDocument/2006/relationships" xmlns:p="http://schemas.openxmlformats.org/presentationml/2006/main">
  <p:tag name="VEVOX.QRDOT" val="(2,11)"/>
</p:tagLst>
</file>

<file path=ppt/tags/tag604.xml><?xml version="1.0" encoding="utf-8"?>
<p:tagLst xmlns:a="http://schemas.openxmlformats.org/drawingml/2006/main" xmlns:r="http://schemas.openxmlformats.org/officeDocument/2006/relationships" xmlns:p="http://schemas.openxmlformats.org/presentationml/2006/main">
  <p:tag name="VEVOX.QRDOT" val="(4,11)"/>
</p:tagLst>
</file>

<file path=ppt/tags/tag605.xml><?xml version="1.0" encoding="utf-8"?>
<p:tagLst xmlns:a="http://schemas.openxmlformats.org/drawingml/2006/main" xmlns:r="http://schemas.openxmlformats.org/officeDocument/2006/relationships" xmlns:p="http://schemas.openxmlformats.org/presentationml/2006/main">
  <p:tag name="VEVOX.QRDOT" val="(16,11)"/>
</p:tagLst>
</file>

<file path=ppt/tags/tag606.xml><?xml version="1.0" encoding="utf-8"?>
<p:tagLst xmlns:a="http://schemas.openxmlformats.org/drawingml/2006/main" xmlns:r="http://schemas.openxmlformats.org/officeDocument/2006/relationships" xmlns:p="http://schemas.openxmlformats.org/presentationml/2006/main">
  <p:tag name="VEVOX.QRDOT" val="(19,11)"/>
</p:tagLst>
</file>

<file path=ppt/tags/tag607.xml><?xml version="1.0" encoding="utf-8"?>
<p:tagLst xmlns:a="http://schemas.openxmlformats.org/drawingml/2006/main" xmlns:r="http://schemas.openxmlformats.org/officeDocument/2006/relationships" xmlns:p="http://schemas.openxmlformats.org/presentationml/2006/main">
  <p:tag name="VEVOX.QRDOT" val="(21,11)"/>
</p:tagLst>
</file>

<file path=ppt/tags/tag608.xml><?xml version="1.0" encoding="utf-8"?>
<p:tagLst xmlns:a="http://schemas.openxmlformats.org/drawingml/2006/main" xmlns:r="http://schemas.openxmlformats.org/officeDocument/2006/relationships" xmlns:p="http://schemas.openxmlformats.org/presentationml/2006/main">
  <p:tag name="VEVOX.QRDOT" val="(22,11)"/>
</p:tagLst>
</file>

<file path=ppt/tags/tag609.xml><?xml version="1.0" encoding="utf-8"?>
<p:tagLst xmlns:a="http://schemas.openxmlformats.org/drawingml/2006/main" xmlns:r="http://schemas.openxmlformats.org/officeDocument/2006/relationships" xmlns:p="http://schemas.openxmlformats.org/presentationml/2006/main">
  <p:tag name="VEVOX.QRDOT" val="(25,11)"/>
</p:tagLst>
</file>

<file path=ppt/tags/tag610.xml><?xml version="1.0" encoding="utf-8"?>
<p:tagLst xmlns:a="http://schemas.openxmlformats.org/drawingml/2006/main" xmlns:r="http://schemas.openxmlformats.org/officeDocument/2006/relationships" xmlns:p="http://schemas.openxmlformats.org/presentationml/2006/main">
  <p:tag name="VEVOX.QRDOT" val="(28,11)"/>
</p:tagLst>
</file>

<file path=ppt/tags/tag611.xml><?xml version="1.0" encoding="utf-8"?>
<p:tagLst xmlns:a="http://schemas.openxmlformats.org/drawingml/2006/main" xmlns:r="http://schemas.openxmlformats.org/officeDocument/2006/relationships" xmlns:p="http://schemas.openxmlformats.org/presentationml/2006/main">
  <p:tag name="VEVOX.QRDOT" val="(1,12)"/>
</p:tagLst>
</file>

<file path=ppt/tags/tag612.xml><?xml version="1.0" encoding="utf-8"?>
<p:tagLst xmlns:a="http://schemas.openxmlformats.org/drawingml/2006/main" xmlns:r="http://schemas.openxmlformats.org/officeDocument/2006/relationships" xmlns:p="http://schemas.openxmlformats.org/presentationml/2006/main">
  <p:tag name="VEVOX.QRDOT" val="(3,12)"/>
</p:tagLst>
</file>

<file path=ppt/tags/tag613.xml><?xml version="1.0" encoding="utf-8"?>
<p:tagLst xmlns:a="http://schemas.openxmlformats.org/drawingml/2006/main" xmlns:r="http://schemas.openxmlformats.org/officeDocument/2006/relationships" xmlns:p="http://schemas.openxmlformats.org/presentationml/2006/main">
  <p:tag name="VEVOX.QRDOT" val="(5,12)"/>
</p:tagLst>
</file>

<file path=ppt/tags/tag614.xml><?xml version="1.0" encoding="utf-8"?>
<p:tagLst xmlns:a="http://schemas.openxmlformats.org/drawingml/2006/main" xmlns:r="http://schemas.openxmlformats.org/officeDocument/2006/relationships" xmlns:p="http://schemas.openxmlformats.org/presentationml/2006/main">
  <p:tag name="VEVOX.QRDOT" val="(7,12)"/>
</p:tagLst>
</file>

<file path=ppt/tags/tag615.xml><?xml version="1.0" encoding="utf-8"?>
<p:tagLst xmlns:a="http://schemas.openxmlformats.org/drawingml/2006/main" xmlns:r="http://schemas.openxmlformats.org/officeDocument/2006/relationships" xmlns:p="http://schemas.openxmlformats.org/presentationml/2006/main">
  <p:tag name="VEVOX.QRDOT" val="(8,12)"/>
</p:tagLst>
</file>

<file path=ppt/tags/tag616.xml><?xml version="1.0" encoding="utf-8"?>
<p:tagLst xmlns:a="http://schemas.openxmlformats.org/drawingml/2006/main" xmlns:r="http://schemas.openxmlformats.org/officeDocument/2006/relationships" xmlns:p="http://schemas.openxmlformats.org/presentationml/2006/main">
  <p:tag name="VEVOX.QRDOT" val="(10,12)"/>
</p:tagLst>
</file>

<file path=ppt/tags/tag617.xml><?xml version="1.0" encoding="utf-8"?>
<p:tagLst xmlns:a="http://schemas.openxmlformats.org/drawingml/2006/main" xmlns:r="http://schemas.openxmlformats.org/officeDocument/2006/relationships" xmlns:p="http://schemas.openxmlformats.org/presentationml/2006/main">
  <p:tag name="VEVOX.QRDOT" val="(11,12)"/>
</p:tagLst>
</file>

<file path=ppt/tags/tag618.xml><?xml version="1.0" encoding="utf-8"?>
<p:tagLst xmlns:a="http://schemas.openxmlformats.org/drawingml/2006/main" xmlns:r="http://schemas.openxmlformats.org/officeDocument/2006/relationships" xmlns:p="http://schemas.openxmlformats.org/presentationml/2006/main">
  <p:tag name="VEVOX.QRDOT" val="(12,12)"/>
</p:tagLst>
</file>

<file path=ppt/tags/tag619.xml><?xml version="1.0" encoding="utf-8"?>
<p:tagLst xmlns:a="http://schemas.openxmlformats.org/drawingml/2006/main" xmlns:r="http://schemas.openxmlformats.org/officeDocument/2006/relationships" xmlns:p="http://schemas.openxmlformats.org/presentationml/2006/main">
  <p:tag name="VEVOX.QRDOT" val="(13,12)"/>
</p:tagLst>
</file>

<file path=ppt/tags/tag620.xml><?xml version="1.0" encoding="utf-8"?>
<p:tagLst xmlns:a="http://schemas.openxmlformats.org/drawingml/2006/main" xmlns:r="http://schemas.openxmlformats.org/officeDocument/2006/relationships" xmlns:p="http://schemas.openxmlformats.org/presentationml/2006/main">
  <p:tag name="VEVOX.QRDOT" val="(17,12)"/>
</p:tagLst>
</file>

<file path=ppt/tags/tag621.xml><?xml version="1.0" encoding="utf-8"?>
<p:tagLst xmlns:a="http://schemas.openxmlformats.org/drawingml/2006/main" xmlns:r="http://schemas.openxmlformats.org/officeDocument/2006/relationships" xmlns:p="http://schemas.openxmlformats.org/presentationml/2006/main">
  <p:tag name="VEVOX.QRDOT" val="(18,12)"/>
</p:tagLst>
</file>

<file path=ppt/tags/tag622.xml><?xml version="1.0" encoding="utf-8"?>
<p:tagLst xmlns:a="http://schemas.openxmlformats.org/drawingml/2006/main" xmlns:r="http://schemas.openxmlformats.org/officeDocument/2006/relationships" xmlns:p="http://schemas.openxmlformats.org/presentationml/2006/main">
  <p:tag name="VEVOX.QRDOT" val="(20,12)"/>
</p:tagLst>
</file>

<file path=ppt/tags/tag623.xml><?xml version="1.0" encoding="utf-8"?>
<p:tagLst xmlns:a="http://schemas.openxmlformats.org/drawingml/2006/main" xmlns:r="http://schemas.openxmlformats.org/officeDocument/2006/relationships" xmlns:p="http://schemas.openxmlformats.org/presentationml/2006/main">
  <p:tag name="VEVOX.QRDOT" val="(21,12)"/>
</p:tagLst>
</file>

<file path=ppt/tags/tag624.xml><?xml version="1.0" encoding="utf-8"?>
<p:tagLst xmlns:a="http://schemas.openxmlformats.org/drawingml/2006/main" xmlns:r="http://schemas.openxmlformats.org/officeDocument/2006/relationships" xmlns:p="http://schemas.openxmlformats.org/presentationml/2006/main">
  <p:tag name="VEVOX.QRDOT" val="(23,12)"/>
</p:tagLst>
</file>

<file path=ppt/tags/tag625.xml><?xml version="1.0" encoding="utf-8"?>
<p:tagLst xmlns:a="http://schemas.openxmlformats.org/drawingml/2006/main" xmlns:r="http://schemas.openxmlformats.org/officeDocument/2006/relationships" xmlns:p="http://schemas.openxmlformats.org/presentationml/2006/main">
  <p:tag name="VEVOX.QRDOT" val="(26,12)"/>
</p:tagLst>
</file>

<file path=ppt/tags/tag626.xml><?xml version="1.0" encoding="utf-8"?>
<p:tagLst xmlns:a="http://schemas.openxmlformats.org/drawingml/2006/main" xmlns:r="http://schemas.openxmlformats.org/officeDocument/2006/relationships" xmlns:p="http://schemas.openxmlformats.org/presentationml/2006/main">
  <p:tag name="VEVOX.QRDOT" val="(28,12)"/>
</p:tagLst>
</file>

<file path=ppt/tags/tag627.xml><?xml version="1.0" encoding="utf-8"?>
<p:tagLst xmlns:a="http://schemas.openxmlformats.org/drawingml/2006/main" xmlns:r="http://schemas.openxmlformats.org/officeDocument/2006/relationships" xmlns:p="http://schemas.openxmlformats.org/presentationml/2006/main">
  <p:tag name="VEVOX.QRDOT" val="(29,12)"/>
</p:tagLst>
</file>

<file path=ppt/tags/tag628.xml><?xml version="1.0" encoding="utf-8"?>
<p:tagLst xmlns:a="http://schemas.openxmlformats.org/drawingml/2006/main" xmlns:r="http://schemas.openxmlformats.org/officeDocument/2006/relationships" xmlns:p="http://schemas.openxmlformats.org/presentationml/2006/main">
  <p:tag name="VEVOX.QRDOT" val="(2,13)"/>
</p:tagLst>
</file>

<file path=ppt/tags/tag629.xml><?xml version="1.0" encoding="utf-8"?>
<p:tagLst xmlns:a="http://schemas.openxmlformats.org/drawingml/2006/main" xmlns:r="http://schemas.openxmlformats.org/officeDocument/2006/relationships" xmlns:p="http://schemas.openxmlformats.org/presentationml/2006/main">
  <p:tag name="VEVOX.QRDOT" val="(3,13)"/>
</p:tagLst>
</file>

<file path=ppt/tags/tag630.xml><?xml version="1.0" encoding="utf-8"?>
<p:tagLst xmlns:a="http://schemas.openxmlformats.org/drawingml/2006/main" xmlns:r="http://schemas.openxmlformats.org/officeDocument/2006/relationships" xmlns:p="http://schemas.openxmlformats.org/presentationml/2006/main">
  <p:tag name="VEVOX.QRDOT" val="(6,13)"/>
</p:tagLst>
</file>

<file path=ppt/tags/tag631.xml><?xml version="1.0" encoding="utf-8"?>
<p:tagLst xmlns:a="http://schemas.openxmlformats.org/drawingml/2006/main" xmlns:r="http://schemas.openxmlformats.org/officeDocument/2006/relationships" xmlns:p="http://schemas.openxmlformats.org/presentationml/2006/main">
  <p:tag name="VEVOX.QRDOT" val="(8,13)"/>
</p:tagLst>
</file>

<file path=ppt/tags/tag632.xml><?xml version="1.0" encoding="utf-8"?>
<p:tagLst xmlns:a="http://schemas.openxmlformats.org/drawingml/2006/main" xmlns:r="http://schemas.openxmlformats.org/officeDocument/2006/relationships" xmlns:p="http://schemas.openxmlformats.org/presentationml/2006/main">
  <p:tag name="VEVOX.QRDOT" val="(9,13)"/>
</p:tagLst>
</file>

<file path=ppt/tags/tag633.xml><?xml version="1.0" encoding="utf-8"?>
<p:tagLst xmlns:a="http://schemas.openxmlformats.org/drawingml/2006/main" xmlns:r="http://schemas.openxmlformats.org/officeDocument/2006/relationships" xmlns:p="http://schemas.openxmlformats.org/presentationml/2006/main">
  <p:tag name="VEVOX.QRDOT" val="(12,13)"/>
</p:tagLst>
</file>

<file path=ppt/tags/tag634.xml><?xml version="1.0" encoding="utf-8"?>
<p:tagLst xmlns:a="http://schemas.openxmlformats.org/drawingml/2006/main" xmlns:r="http://schemas.openxmlformats.org/officeDocument/2006/relationships" xmlns:p="http://schemas.openxmlformats.org/presentationml/2006/main">
  <p:tag name="VEVOX.QRDOT" val="(14,13)"/>
</p:tagLst>
</file>

<file path=ppt/tags/tag635.xml><?xml version="1.0" encoding="utf-8"?>
<p:tagLst xmlns:a="http://schemas.openxmlformats.org/drawingml/2006/main" xmlns:r="http://schemas.openxmlformats.org/officeDocument/2006/relationships" xmlns:p="http://schemas.openxmlformats.org/presentationml/2006/main">
  <p:tag name="VEVOX.QRDOT" val="(16,13)"/>
</p:tagLst>
</file>

<file path=ppt/tags/tag636.xml><?xml version="1.0" encoding="utf-8"?>
<p:tagLst xmlns:a="http://schemas.openxmlformats.org/drawingml/2006/main" xmlns:r="http://schemas.openxmlformats.org/officeDocument/2006/relationships" xmlns:p="http://schemas.openxmlformats.org/presentationml/2006/main">
  <p:tag name="VEVOX.QRDOT" val="(17,13)"/>
</p:tagLst>
</file>

<file path=ppt/tags/tag637.xml><?xml version="1.0" encoding="utf-8"?>
<p:tagLst xmlns:a="http://schemas.openxmlformats.org/drawingml/2006/main" xmlns:r="http://schemas.openxmlformats.org/officeDocument/2006/relationships" xmlns:p="http://schemas.openxmlformats.org/presentationml/2006/main">
  <p:tag name="VEVOX.QRDOT" val="(22,13)"/>
</p:tagLst>
</file>

<file path=ppt/tags/tag638.xml><?xml version="1.0" encoding="utf-8"?>
<p:tagLst xmlns:a="http://schemas.openxmlformats.org/drawingml/2006/main" xmlns:r="http://schemas.openxmlformats.org/officeDocument/2006/relationships" xmlns:p="http://schemas.openxmlformats.org/presentationml/2006/main">
  <p:tag name="VEVOX.QRDOT" val="(23,13)"/>
</p:tagLst>
</file>

<file path=ppt/tags/tag639.xml><?xml version="1.0" encoding="utf-8"?>
<p:tagLst xmlns:a="http://schemas.openxmlformats.org/drawingml/2006/main" xmlns:r="http://schemas.openxmlformats.org/officeDocument/2006/relationships" xmlns:p="http://schemas.openxmlformats.org/presentationml/2006/main">
  <p:tag name="VEVOX.QRDOT" val="(26,13)"/>
</p:tagLst>
</file>

<file path=ppt/tags/tag640.xml><?xml version="1.0" encoding="utf-8"?>
<p:tagLst xmlns:a="http://schemas.openxmlformats.org/drawingml/2006/main" xmlns:r="http://schemas.openxmlformats.org/officeDocument/2006/relationships" xmlns:p="http://schemas.openxmlformats.org/presentationml/2006/main">
  <p:tag name="VEVOX.QRDOT" val="(29,13)"/>
</p:tagLst>
</file>

<file path=ppt/tags/tag641.xml><?xml version="1.0" encoding="utf-8"?>
<p:tagLst xmlns:a="http://schemas.openxmlformats.org/drawingml/2006/main" xmlns:r="http://schemas.openxmlformats.org/officeDocument/2006/relationships" xmlns:p="http://schemas.openxmlformats.org/presentationml/2006/main">
  <p:tag name="VEVOX.QRDOT" val="(3,14)"/>
</p:tagLst>
</file>

<file path=ppt/tags/tag642.xml><?xml version="1.0" encoding="utf-8"?>
<p:tagLst xmlns:a="http://schemas.openxmlformats.org/drawingml/2006/main" xmlns:r="http://schemas.openxmlformats.org/officeDocument/2006/relationships" xmlns:p="http://schemas.openxmlformats.org/presentationml/2006/main">
  <p:tag name="VEVOX.QRDOT" val="(7,14)"/>
</p:tagLst>
</file>

<file path=ppt/tags/tag643.xml><?xml version="1.0" encoding="utf-8"?>
<p:tagLst xmlns:a="http://schemas.openxmlformats.org/drawingml/2006/main" xmlns:r="http://schemas.openxmlformats.org/officeDocument/2006/relationships" xmlns:p="http://schemas.openxmlformats.org/presentationml/2006/main">
  <p:tag name="VEVOX.QRDOT" val="(8,14)"/>
</p:tagLst>
</file>

<file path=ppt/tags/tag644.xml><?xml version="1.0" encoding="utf-8"?>
<p:tagLst xmlns:a="http://schemas.openxmlformats.org/drawingml/2006/main" xmlns:r="http://schemas.openxmlformats.org/officeDocument/2006/relationships" xmlns:p="http://schemas.openxmlformats.org/presentationml/2006/main">
  <p:tag name="VEVOX.QRDOT" val="(9,14)"/>
</p:tagLst>
</file>

<file path=ppt/tags/tag645.xml><?xml version="1.0" encoding="utf-8"?>
<p:tagLst xmlns:a="http://schemas.openxmlformats.org/drawingml/2006/main" xmlns:r="http://schemas.openxmlformats.org/officeDocument/2006/relationships" xmlns:p="http://schemas.openxmlformats.org/presentationml/2006/main">
  <p:tag name="VEVOX.QRDOT" val="(10,14)"/>
</p:tagLst>
</file>

<file path=ppt/tags/tag646.xml><?xml version="1.0" encoding="utf-8"?>
<p:tagLst xmlns:a="http://schemas.openxmlformats.org/drawingml/2006/main" xmlns:r="http://schemas.openxmlformats.org/officeDocument/2006/relationships" xmlns:p="http://schemas.openxmlformats.org/presentationml/2006/main">
  <p:tag name="VEVOX.QRDOT" val="(12,14)"/>
</p:tagLst>
</file>

<file path=ppt/tags/tag647.xml><?xml version="1.0" encoding="utf-8"?>
<p:tagLst xmlns:a="http://schemas.openxmlformats.org/drawingml/2006/main" xmlns:r="http://schemas.openxmlformats.org/officeDocument/2006/relationships" xmlns:p="http://schemas.openxmlformats.org/presentationml/2006/main">
  <p:tag name="VEVOX.QRDOT" val="(13,14)"/>
</p:tagLst>
</file>

<file path=ppt/tags/tag648.xml><?xml version="1.0" encoding="utf-8"?>
<p:tagLst xmlns:a="http://schemas.openxmlformats.org/drawingml/2006/main" xmlns:r="http://schemas.openxmlformats.org/officeDocument/2006/relationships" xmlns:p="http://schemas.openxmlformats.org/presentationml/2006/main">
  <p:tag name="VEVOX.QRDOT" val="(15,14)"/>
</p:tagLst>
</file>

<file path=ppt/tags/tag649.xml><?xml version="1.0" encoding="utf-8"?>
<p:tagLst xmlns:a="http://schemas.openxmlformats.org/drawingml/2006/main" xmlns:r="http://schemas.openxmlformats.org/officeDocument/2006/relationships" xmlns:p="http://schemas.openxmlformats.org/presentationml/2006/main">
  <p:tag name="VEVOX.QRDOT" val="(16,14)"/>
</p:tagLst>
</file>

<file path=ppt/tags/tag650.xml><?xml version="1.0" encoding="utf-8"?>
<p:tagLst xmlns:a="http://schemas.openxmlformats.org/drawingml/2006/main" xmlns:r="http://schemas.openxmlformats.org/officeDocument/2006/relationships" xmlns:p="http://schemas.openxmlformats.org/presentationml/2006/main">
  <p:tag name="VEVOX.QRDOT" val="(17,14)"/>
</p:tagLst>
</file>

<file path=ppt/tags/tag651.xml><?xml version="1.0" encoding="utf-8"?>
<p:tagLst xmlns:a="http://schemas.openxmlformats.org/drawingml/2006/main" xmlns:r="http://schemas.openxmlformats.org/officeDocument/2006/relationships" xmlns:p="http://schemas.openxmlformats.org/presentationml/2006/main">
  <p:tag name="VEVOX.QRDOT" val="(19,14)"/>
</p:tagLst>
</file>

<file path=ppt/tags/tag652.xml><?xml version="1.0" encoding="utf-8"?>
<p:tagLst xmlns:a="http://schemas.openxmlformats.org/drawingml/2006/main" xmlns:r="http://schemas.openxmlformats.org/officeDocument/2006/relationships" xmlns:p="http://schemas.openxmlformats.org/presentationml/2006/main">
  <p:tag name="VEVOX.QRDOT" val="(22,14)"/>
</p:tagLst>
</file>

<file path=ppt/tags/tag653.xml><?xml version="1.0" encoding="utf-8"?>
<p:tagLst xmlns:a="http://schemas.openxmlformats.org/drawingml/2006/main" xmlns:r="http://schemas.openxmlformats.org/officeDocument/2006/relationships" xmlns:p="http://schemas.openxmlformats.org/presentationml/2006/main">
  <p:tag name="VEVOX.QRDOT" val="(26,14)"/>
</p:tagLst>
</file>

<file path=ppt/tags/tag654.xml><?xml version="1.0" encoding="utf-8"?>
<p:tagLst xmlns:a="http://schemas.openxmlformats.org/drawingml/2006/main" xmlns:r="http://schemas.openxmlformats.org/officeDocument/2006/relationships" xmlns:p="http://schemas.openxmlformats.org/presentationml/2006/main">
  <p:tag name="VEVOX.QRDOT" val="(28,14)"/>
</p:tagLst>
</file>

<file path=ppt/tags/tag655.xml><?xml version="1.0" encoding="utf-8"?>
<p:tagLst xmlns:a="http://schemas.openxmlformats.org/drawingml/2006/main" xmlns:r="http://schemas.openxmlformats.org/officeDocument/2006/relationships" xmlns:p="http://schemas.openxmlformats.org/presentationml/2006/main">
  <p:tag name="VEVOX.QRDOT" val="(29,14)"/>
</p:tagLst>
</file>

<file path=ppt/tags/tag656.xml><?xml version="1.0" encoding="utf-8"?>
<p:tagLst xmlns:a="http://schemas.openxmlformats.org/drawingml/2006/main" xmlns:r="http://schemas.openxmlformats.org/officeDocument/2006/relationships" xmlns:p="http://schemas.openxmlformats.org/presentationml/2006/main">
  <p:tag name="VEVOX.QRDOT" val="(3,15)"/>
</p:tagLst>
</file>

<file path=ppt/tags/tag657.xml><?xml version="1.0" encoding="utf-8"?>
<p:tagLst xmlns:a="http://schemas.openxmlformats.org/drawingml/2006/main" xmlns:r="http://schemas.openxmlformats.org/officeDocument/2006/relationships" xmlns:p="http://schemas.openxmlformats.org/presentationml/2006/main">
  <p:tag name="VEVOX.QRDOT" val="(5,15)"/>
</p:tagLst>
</file>

<file path=ppt/tags/tag658.xml><?xml version="1.0" encoding="utf-8"?>
<p:tagLst xmlns:a="http://schemas.openxmlformats.org/drawingml/2006/main" xmlns:r="http://schemas.openxmlformats.org/officeDocument/2006/relationships" xmlns:p="http://schemas.openxmlformats.org/presentationml/2006/main">
  <p:tag name="VEVOX.QRDOT" val="(6,15)"/>
</p:tagLst>
</file>

<file path=ppt/tags/tag659.xml><?xml version="1.0" encoding="utf-8"?>
<p:tagLst xmlns:a="http://schemas.openxmlformats.org/drawingml/2006/main" xmlns:r="http://schemas.openxmlformats.org/officeDocument/2006/relationships" xmlns:p="http://schemas.openxmlformats.org/presentationml/2006/main">
  <p:tag name="VEVOX.QRDOT" val="(10,15)"/>
</p:tagLst>
</file>

<file path=ppt/tags/tag660.xml><?xml version="1.0" encoding="utf-8"?>
<p:tagLst xmlns:a="http://schemas.openxmlformats.org/drawingml/2006/main" xmlns:r="http://schemas.openxmlformats.org/officeDocument/2006/relationships" xmlns:p="http://schemas.openxmlformats.org/presentationml/2006/main">
  <p:tag name="VEVOX.QRDOT" val="(14,15)"/>
</p:tagLst>
</file>

<file path=ppt/tags/tag661.xml><?xml version="1.0" encoding="utf-8"?>
<p:tagLst xmlns:a="http://schemas.openxmlformats.org/drawingml/2006/main" xmlns:r="http://schemas.openxmlformats.org/officeDocument/2006/relationships" xmlns:p="http://schemas.openxmlformats.org/presentationml/2006/main">
  <p:tag name="VEVOX.QRDOT" val="(15,15)"/>
</p:tagLst>
</file>

<file path=ppt/tags/tag662.xml><?xml version="1.0" encoding="utf-8"?>
<p:tagLst xmlns:a="http://schemas.openxmlformats.org/drawingml/2006/main" xmlns:r="http://schemas.openxmlformats.org/officeDocument/2006/relationships" xmlns:p="http://schemas.openxmlformats.org/presentationml/2006/main">
  <p:tag name="VEVOX.QRDOT" val="(17,15)"/>
</p:tagLst>
</file>

<file path=ppt/tags/tag663.xml><?xml version="1.0" encoding="utf-8"?>
<p:tagLst xmlns:a="http://schemas.openxmlformats.org/drawingml/2006/main" xmlns:r="http://schemas.openxmlformats.org/officeDocument/2006/relationships" xmlns:p="http://schemas.openxmlformats.org/presentationml/2006/main">
  <p:tag name="VEVOX.QRDOT" val="(18,15)"/>
</p:tagLst>
</file>

<file path=ppt/tags/tag664.xml><?xml version="1.0" encoding="utf-8"?>
<p:tagLst xmlns:a="http://schemas.openxmlformats.org/drawingml/2006/main" xmlns:r="http://schemas.openxmlformats.org/officeDocument/2006/relationships" xmlns:p="http://schemas.openxmlformats.org/presentationml/2006/main">
  <p:tag name="VEVOX.QRDOT" val="(22,15)"/>
</p:tagLst>
</file>

<file path=ppt/tags/tag665.xml><?xml version="1.0" encoding="utf-8"?>
<p:tagLst xmlns:a="http://schemas.openxmlformats.org/drawingml/2006/main" xmlns:r="http://schemas.openxmlformats.org/officeDocument/2006/relationships" xmlns:p="http://schemas.openxmlformats.org/presentationml/2006/main">
  <p:tag name="VEVOX.QRDOT" val="(23,15)"/>
</p:tagLst>
</file>

<file path=ppt/tags/tag666.xml><?xml version="1.0" encoding="utf-8"?>
<p:tagLst xmlns:a="http://schemas.openxmlformats.org/drawingml/2006/main" xmlns:r="http://schemas.openxmlformats.org/officeDocument/2006/relationships" xmlns:p="http://schemas.openxmlformats.org/presentationml/2006/main">
  <p:tag name="VEVOX.QRDOT" val="(26,15)"/>
</p:tagLst>
</file>

<file path=ppt/tags/tag667.xml><?xml version="1.0" encoding="utf-8"?>
<p:tagLst xmlns:a="http://schemas.openxmlformats.org/drawingml/2006/main" xmlns:r="http://schemas.openxmlformats.org/officeDocument/2006/relationships" xmlns:p="http://schemas.openxmlformats.org/presentationml/2006/main">
  <p:tag name="VEVOX.QRDOT" val="(28,15)"/>
</p:tagLst>
</file>

<file path=ppt/tags/tag668.xml><?xml version="1.0" encoding="utf-8"?>
<p:tagLst xmlns:a="http://schemas.openxmlformats.org/drawingml/2006/main" xmlns:r="http://schemas.openxmlformats.org/officeDocument/2006/relationships" xmlns:p="http://schemas.openxmlformats.org/presentationml/2006/main">
  <p:tag name="VEVOX.QRDOT" val="(1,16)"/>
</p:tagLst>
</file>

<file path=ppt/tags/tag669.xml><?xml version="1.0" encoding="utf-8"?>
<p:tagLst xmlns:a="http://schemas.openxmlformats.org/drawingml/2006/main" xmlns:r="http://schemas.openxmlformats.org/officeDocument/2006/relationships" xmlns:p="http://schemas.openxmlformats.org/presentationml/2006/main">
  <p:tag name="VEVOX.QRDOT" val="(2,16)"/>
</p:tagLst>
</file>

<file path=ppt/tags/tag670.xml><?xml version="1.0" encoding="utf-8"?>
<p:tagLst xmlns:a="http://schemas.openxmlformats.org/drawingml/2006/main" xmlns:r="http://schemas.openxmlformats.org/officeDocument/2006/relationships" xmlns:p="http://schemas.openxmlformats.org/presentationml/2006/main">
  <p:tag name="VEVOX.QRDOT" val="(3,16)"/>
</p:tagLst>
</file>

<file path=ppt/tags/tag671.xml><?xml version="1.0" encoding="utf-8"?>
<p:tagLst xmlns:a="http://schemas.openxmlformats.org/drawingml/2006/main" xmlns:r="http://schemas.openxmlformats.org/officeDocument/2006/relationships" xmlns:p="http://schemas.openxmlformats.org/presentationml/2006/main">
  <p:tag name="VEVOX.QRDOT" val="(6,16)"/>
</p:tagLst>
</file>

<file path=ppt/tags/tag672.xml><?xml version="1.0" encoding="utf-8"?>
<p:tagLst xmlns:a="http://schemas.openxmlformats.org/drawingml/2006/main" xmlns:r="http://schemas.openxmlformats.org/officeDocument/2006/relationships" xmlns:p="http://schemas.openxmlformats.org/presentationml/2006/main">
  <p:tag name="VEVOX.QRDOT" val="(7,16)"/>
</p:tagLst>
</file>

<file path=ppt/tags/tag673.xml><?xml version="1.0" encoding="utf-8"?>
<p:tagLst xmlns:a="http://schemas.openxmlformats.org/drawingml/2006/main" xmlns:r="http://schemas.openxmlformats.org/officeDocument/2006/relationships" xmlns:p="http://schemas.openxmlformats.org/presentationml/2006/main">
  <p:tag name="VEVOX.QRDOT" val="(8,16)"/>
</p:tagLst>
</file>

<file path=ppt/tags/tag674.xml><?xml version="1.0" encoding="utf-8"?>
<p:tagLst xmlns:a="http://schemas.openxmlformats.org/drawingml/2006/main" xmlns:r="http://schemas.openxmlformats.org/officeDocument/2006/relationships" xmlns:p="http://schemas.openxmlformats.org/presentationml/2006/main">
  <p:tag name="VEVOX.QRDOT" val="(9,16)"/>
</p:tagLst>
</file>

<file path=ppt/tags/tag675.xml><?xml version="1.0" encoding="utf-8"?>
<p:tagLst xmlns:a="http://schemas.openxmlformats.org/drawingml/2006/main" xmlns:r="http://schemas.openxmlformats.org/officeDocument/2006/relationships" xmlns:p="http://schemas.openxmlformats.org/presentationml/2006/main">
  <p:tag name="VEVOX.QRDOT" val="(11,16)"/>
</p:tagLst>
</file>

<file path=ppt/tags/tag676.xml><?xml version="1.0" encoding="utf-8"?>
<p:tagLst xmlns:a="http://schemas.openxmlformats.org/drawingml/2006/main" xmlns:r="http://schemas.openxmlformats.org/officeDocument/2006/relationships" xmlns:p="http://schemas.openxmlformats.org/presentationml/2006/main">
  <p:tag name="VEVOX.QRDOT" val="(15,16)"/>
</p:tagLst>
</file>

<file path=ppt/tags/tag677.xml><?xml version="1.0" encoding="utf-8"?>
<p:tagLst xmlns:a="http://schemas.openxmlformats.org/drawingml/2006/main" xmlns:r="http://schemas.openxmlformats.org/officeDocument/2006/relationships" xmlns:p="http://schemas.openxmlformats.org/presentationml/2006/main">
  <p:tag name="VEVOX.QRDOT" val="(16,16)"/>
</p:tagLst>
</file>

<file path=ppt/tags/tag678.xml><?xml version="1.0" encoding="utf-8"?>
<p:tagLst xmlns:a="http://schemas.openxmlformats.org/drawingml/2006/main" xmlns:r="http://schemas.openxmlformats.org/officeDocument/2006/relationships" xmlns:p="http://schemas.openxmlformats.org/presentationml/2006/main">
  <p:tag name="VEVOX.QRDOT" val="(21,16)"/>
</p:tagLst>
</file>

<file path=ppt/tags/tag679.xml><?xml version="1.0" encoding="utf-8"?>
<p:tagLst xmlns:a="http://schemas.openxmlformats.org/drawingml/2006/main" xmlns:r="http://schemas.openxmlformats.org/officeDocument/2006/relationships" xmlns:p="http://schemas.openxmlformats.org/presentationml/2006/main">
  <p:tag name="VEVOX.QRDOT" val="(22,16)"/>
</p:tagLst>
</file>

<file path=ppt/tags/tag680.xml><?xml version="1.0" encoding="utf-8"?>
<p:tagLst xmlns:a="http://schemas.openxmlformats.org/drawingml/2006/main" xmlns:r="http://schemas.openxmlformats.org/officeDocument/2006/relationships" xmlns:p="http://schemas.openxmlformats.org/presentationml/2006/main">
  <p:tag name="VEVOX.QRDOT" val="(23,16)"/>
</p:tagLst>
</file>

<file path=ppt/tags/tag681.xml><?xml version="1.0" encoding="utf-8"?>
<p:tagLst xmlns:a="http://schemas.openxmlformats.org/drawingml/2006/main" xmlns:r="http://schemas.openxmlformats.org/officeDocument/2006/relationships" xmlns:p="http://schemas.openxmlformats.org/presentationml/2006/main">
  <p:tag name="VEVOX.QRDOT" val="(24,16)"/>
</p:tagLst>
</file>

<file path=ppt/tags/tag682.xml><?xml version="1.0" encoding="utf-8"?>
<p:tagLst xmlns:a="http://schemas.openxmlformats.org/drawingml/2006/main" xmlns:r="http://schemas.openxmlformats.org/officeDocument/2006/relationships" xmlns:p="http://schemas.openxmlformats.org/presentationml/2006/main">
  <p:tag name="VEVOX.QRDOT" val="(26,16)"/>
</p:tagLst>
</file>

<file path=ppt/tags/tag683.xml><?xml version="1.0" encoding="utf-8"?>
<p:tagLst xmlns:a="http://schemas.openxmlformats.org/drawingml/2006/main" xmlns:r="http://schemas.openxmlformats.org/officeDocument/2006/relationships" xmlns:p="http://schemas.openxmlformats.org/presentationml/2006/main">
  <p:tag name="VEVOX.QRDOT" val="(28,16)"/>
</p:tagLst>
</file>

<file path=ppt/tags/tag684.xml><?xml version="1.0" encoding="utf-8"?>
<p:tagLst xmlns:a="http://schemas.openxmlformats.org/drawingml/2006/main" xmlns:r="http://schemas.openxmlformats.org/officeDocument/2006/relationships" xmlns:p="http://schemas.openxmlformats.org/presentationml/2006/main">
  <p:tag name="VEVOX.QRDOT" val="(29,16)"/>
</p:tagLst>
</file>

<file path=ppt/tags/tag685.xml><?xml version="1.0" encoding="utf-8"?>
<p:tagLst xmlns:a="http://schemas.openxmlformats.org/drawingml/2006/main" xmlns:r="http://schemas.openxmlformats.org/officeDocument/2006/relationships" xmlns:p="http://schemas.openxmlformats.org/presentationml/2006/main">
  <p:tag name="VEVOX.QRDOT" val="(3,17)"/>
</p:tagLst>
</file>

<file path=ppt/tags/tag686.xml><?xml version="1.0" encoding="utf-8"?>
<p:tagLst xmlns:a="http://schemas.openxmlformats.org/drawingml/2006/main" xmlns:r="http://schemas.openxmlformats.org/officeDocument/2006/relationships" xmlns:p="http://schemas.openxmlformats.org/presentationml/2006/main">
  <p:tag name="VEVOX.QRDOT" val="(6,17)"/>
</p:tagLst>
</file>

<file path=ppt/tags/tag687.xml><?xml version="1.0" encoding="utf-8"?>
<p:tagLst xmlns:a="http://schemas.openxmlformats.org/drawingml/2006/main" xmlns:r="http://schemas.openxmlformats.org/officeDocument/2006/relationships" xmlns:p="http://schemas.openxmlformats.org/presentationml/2006/main">
  <p:tag name="VEVOX.QRDOT" val="(8,17)"/>
</p:tagLst>
</file>

<file path=ppt/tags/tag688.xml><?xml version="1.0" encoding="utf-8"?>
<p:tagLst xmlns:a="http://schemas.openxmlformats.org/drawingml/2006/main" xmlns:r="http://schemas.openxmlformats.org/officeDocument/2006/relationships" xmlns:p="http://schemas.openxmlformats.org/presentationml/2006/main">
  <p:tag name="VEVOX.QRDOT" val="(9,17)"/>
</p:tagLst>
</file>

<file path=ppt/tags/tag689.xml><?xml version="1.0" encoding="utf-8"?>
<p:tagLst xmlns:a="http://schemas.openxmlformats.org/drawingml/2006/main" xmlns:r="http://schemas.openxmlformats.org/officeDocument/2006/relationships" xmlns:p="http://schemas.openxmlformats.org/presentationml/2006/main">
  <p:tag name="VEVOX.QRDOT" val="(10,17)"/>
</p:tagLst>
</file>

<file path=ppt/tags/tag690.xml><?xml version="1.0" encoding="utf-8"?>
<p:tagLst xmlns:a="http://schemas.openxmlformats.org/drawingml/2006/main" xmlns:r="http://schemas.openxmlformats.org/officeDocument/2006/relationships" xmlns:p="http://schemas.openxmlformats.org/presentationml/2006/main">
  <p:tag name="VEVOX.QRDOT" val="(11,17)"/>
</p:tagLst>
</file>

<file path=ppt/tags/tag691.xml><?xml version="1.0" encoding="utf-8"?>
<p:tagLst xmlns:a="http://schemas.openxmlformats.org/drawingml/2006/main" xmlns:r="http://schemas.openxmlformats.org/officeDocument/2006/relationships" xmlns:p="http://schemas.openxmlformats.org/presentationml/2006/main">
  <p:tag name="VEVOX.QRDOT" val="(12,17)"/>
</p:tagLst>
</file>

<file path=ppt/tags/tag692.xml><?xml version="1.0" encoding="utf-8"?>
<p:tagLst xmlns:a="http://schemas.openxmlformats.org/drawingml/2006/main" xmlns:r="http://schemas.openxmlformats.org/officeDocument/2006/relationships" xmlns:p="http://schemas.openxmlformats.org/presentationml/2006/main">
  <p:tag name="VEVOX.QRDOT" val="(15,17)"/>
</p:tagLst>
</file>

<file path=ppt/tags/tag693.xml><?xml version="1.0" encoding="utf-8"?>
<p:tagLst xmlns:a="http://schemas.openxmlformats.org/drawingml/2006/main" xmlns:r="http://schemas.openxmlformats.org/officeDocument/2006/relationships" xmlns:p="http://schemas.openxmlformats.org/presentationml/2006/main">
  <p:tag name="VEVOX.QRDOT" val="(16,17)"/>
</p:tagLst>
</file>

<file path=ppt/tags/tag694.xml><?xml version="1.0" encoding="utf-8"?>
<p:tagLst xmlns:a="http://schemas.openxmlformats.org/drawingml/2006/main" xmlns:r="http://schemas.openxmlformats.org/officeDocument/2006/relationships" xmlns:p="http://schemas.openxmlformats.org/presentationml/2006/main">
  <p:tag name="VEVOX.QRDOT" val="(18,17)"/>
</p:tagLst>
</file>

<file path=ppt/tags/tag695.xml><?xml version="1.0" encoding="utf-8"?>
<p:tagLst xmlns:a="http://schemas.openxmlformats.org/drawingml/2006/main" xmlns:r="http://schemas.openxmlformats.org/officeDocument/2006/relationships" xmlns:p="http://schemas.openxmlformats.org/presentationml/2006/main">
  <p:tag name="VEVOX.QRDOT" val="(22,17)"/>
</p:tagLst>
</file>

<file path=ppt/tags/tag696.xml><?xml version="1.0" encoding="utf-8"?>
<p:tagLst xmlns:a="http://schemas.openxmlformats.org/drawingml/2006/main" xmlns:r="http://schemas.openxmlformats.org/officeDocument/2006/relationships" xmlns:p="http://schemas.openxmlformats.org/presentationml/2006/main">
  <p:tag name="VEVOX.QRDOT" val="(23,17)"/>
</p:tagLst>
</file>

<file path=ppt/tags/tag697.xml><?xml version="1.0" encoding="utf-8"?>
<p:tagLst xmlns:a="http://schemas.openxmlformats.org/drawingml/2006/main" xmlns:r="http://schemas.openxmlformats.org/officeDocument/2006/relationships" xmlns:p="http://schemas.openxmlformats.org/presentationml/2006/main">
  <p:tag name="VEVOX.QRDOT" val="(26,17)"/>
</p:tagLst>
</file>

<file path=ppt/tags/tag698.xml><?xml version="1.0" encoding="utf-8"?>
<p:tagLst xmlns:a="http://schemas.openxmlformats.org/drawingml/2006/main" xmlns:r="http://schemas.openxmlformats.org/officeDocument/2006/relationships" xmlns:p="http://schemas.openxmlformats.org/presentationml/2006/main">
  <p:tag name="VEVOX.QRDOT" val="(27,17)"/>
</p:tagLst>
</file>

<file path=ppt/tags/tag699.xml><?xml version="1.0" encoding="utf-8"?>
<p:tagLst xmlns:a="http://schemas.openxmlformats.org/drawingml/2006/main" xmlns:r="http://schemas.openxmlformats.org/officeDocument/2006/relationships" xmlns:p="http://schemas.openxmlformats.org/presentationml/2006/main">
  <p:tag name="VEVOX.QRDOT" val="(29,17)"/>
</p:tagLst>
</file>

<file path=ppt/tags/tag700.xml><?xml version="1.0" encoding="utf-8"?>
<p:tagLst xmlns:a="http://schemas.openxmlformats.org/drawingml/2006/main" xmlns:r="http://schemas.openxmlformats.org/officeDocument/2006/relationships" xmlns:p="http://schemas.openxmlformats.org/presentationml/2006/main">
  <p:tag name="VEVOX.QRDOT" val="(1,18)"/>
</p:tagLst>
</file>

<file path=ppt/tags/tag701.xml><?xml version="1.0" encoding="utf-8"?>
<p:tagLst xmlns:a="http://schemas.openxmlformats.org/drawingml/2006/main" xmlns:r="http://schemas.openxmlformats.org/officeDocument/2006/relationships" xmlns:p="http://schemas.openxmlformats.org/presentationml/2006/main">
  <p:tag name="VEVOX.QRDOT" val="(3,18)"/>
</p:tagLst>
</file>

<file path=ppt/tags/tag702.xml><?xml version="1.0" encoding="utf-8"?>
<p:tagLst xmlns:a="http://schemas.openxmlformats.org/drawingml/2006/main" xmlns:r="http://schemas.openxmlformats.org/officeDocument/2006/relationships" xmlns:p="http://schemas.openxmlformats.org/presentationml/2006/main">
  <p:tag name="VEVOX.QRDOT" val="(6,18)"/>
</p:tagLst>
</file>

<file path=ppt/tags/tag703.xml><?xml version="1.0" encoding="utf-8"?>
<p:tagLst xmlns:a="http://schemas.openxmlformats.org/drawingml/2006/main" xmlns:r="http://schemas.openxmlformats.org/officeDocument/2006/relationships" xmlns:p="http://schemas.openxmlformats.org/presentationml/2006/main">
  <p:tag name="VEVOX.QRDOT" val="(7,18)"/>
</p:tagLst>
</file>

<file path=ppt/tags/tag704.xml><?xml version="1.0" encoding="utf-8"?>
<p:tagLst xmlns:a="http://schemas.openxmlformats.org/drawingml/2006/main" xmlns:r="http://schemas.openxmlformats.org/officeDocument/2006/relationships" xmlns:p="http://schemas.openxmlformats.org/presentationml/2006/main">
  <p:tag name="VEVOX.QRDOT" val="(8,18)"/>
</p:tagLst>
</file>

<file path=ppt/tags/tag705.xml><?xml version="1.0" encoding="utf-8"?>
<p:tagLst xmlns:a="http://schemas.openxmlformats.org/drawingml/2006/main" xmlns:r="http://schemas.openxmlformats.org/officeDocument/2006/relationships" xmlns:p="http://schemas.openxmlformats.org/presentationml/2006/main">
  <p:tag name="VEVOX.QRDOT" val="(14,18)"/>
</p:tagLst>
</file>

<file path=ppt/tags/tag706.xml><?xml version="1.0" encoding="utf-8"?>
<p:tagLst xmlns:a="http://schemas.openxmlformats.org/drawingml/2006/main" xmlns:r="http://schemas.openxmlformats.org/officeDocument/2006/relationships" xmlns:p="http://schemas.openxmlformats.org/presentationml/2006/main">
  <p:tag name="VEVOX.QRDOT" val="(19,18)"/>
</p:tagLst>
</file>

<file path=ppt/tags/tag707.xml><?xml version="1.0" encoding="utf-8"?>
<p:tagLst xmlns:a="http://schemas.openxmlformats.org/drawingml/2006/main" xmlns:r="http://schemas.openxmlformats.org/officeDocument/2006/relationships" xmlns:p="http://schemas.openxmlformats.org/presentationml/2006/main">
  <p:tag name="VEVOX.QRDOT" val="(23,18)"/>
</p:tagLst>
</file>

<file path=ppt/tags/tag708.xml><?xml version="1.0" encoding="utf-8"?>
<p:tagLst xmlns:a="http://schemas.openxmlformats.org/drawingml/2006/main" xmlns:r="http://schemas.openxmlformats.org/officeDocument/2006/relationships" xmlns:p="http://schemas.openxmlformats.org/presentationml/2006/main">
  <p:tag name="VEVOX.QRDOT" val="(24,18)"/>
</p:tagLst>
</file>

<file path=ppt/tags/tag709.xml><?xml version="1.0" encoding="utf-8"?>
<p:tagLst xmlns:a="http://schemas.openxmlformats.org/drawingml/2006/main" xmlns:r="http://schemas.openxmlformats.org/officeDocument/2006/relationships" xmlns:p="http://schemas.openxmlformats.org/presentationml/2006/main">
  <p:tag name="VEVOX.QRDOT" val="(25,18)"/>
</p:tagLst>
</file>

<file path=ppt/tags/tag710.xml><?xml version="1.0" encoding="utf-8"?>
<p:tagLst xmlns:a="http://schemas.openxmlformats.org/drawingml/2006/main" xmlns:r="http://schemas.openxmlformats.org/officeDocument/2006/relationships" xmlns:p="http://schemas.openxmlformats.org/presentationml/2006/main">
  <p:tag name="VEVOX.QRDOT" val="(28,18)"/>
</p:tagLst>
</file>

<file path=ppt/tags/tag711.xml><?xml version="1.0" encoding="utf-8"?>
<p:tagLst xmlns:a="http://schemas.openxmlformats.org/drawingml/2006/main" xmlns:r="http://schemas.openxmlformats.org/officeDocument/2006/relationships" xmlns:p="http://schemas.openxmlformats.org/presentationml/2006/main">
  <p:tag name="VEVOX.QRDOT" val="(29,18)"/>
</p:tagLst>
</file>

<file path=ppt/tags/tag712.xml><?xml version="1.0" encoding="utf-8"?>
<p:tagLst xmlns:a="http://schemas.openxmlformats.org/drawingml/2006/main" xmlns:r="http://schemas.openxmlformats.org/officeDocument/2006/relationships" xmlns:p="http://schemas.openxmlformats.org/presentationml/2006/main">
  <p:tag name="VEVOX.QRDOT" val="(2,19)"/>
</p:tagLst>
</file>

<file path=ppt/tags/tag713.xml><?xml version="1.0" encoding="utf-8"?>
<p:tagLst xmlns:a="http://schemas.openxmlformats.org/drawingml/2006/main" xmlns:r="http://schemas.openxmlformats.org/officeDocument/2006/relationships" xmlns:p="http://schemas.openxmlformats.org/presentationml/2006/main">
  <p:tag name="VEVOX.QRDOT" val="(3,19)"/>
</p:tagLst>
</file>

<file path=ppt/tags/tag714.xml><?xml version="1.0" encoding="utf-8"?>
<p:tagLst xmlns:a="http://schemas.openxmlformats.org/drawingml/2006/main" xmlns:r="http://schemas.openxmlformats.org/officeDocument/2006/relationships" xmlns:p="http://schemas.openxmlformats.org/presentationml/2006/main">
  <p:tag name="VEVOX.QRDOT" val="(5,19)"/>
</p:tagLst>
</file>

<file path=ppt/tags/tag715.xml><?xml version="1.0" encoding="utf-8"?>
<p:tagLst xmlns:a="http://schemas.openxmlformats.org/drawingml/2006/main" xmlns:r="http://schemas.openxmlformats.org/officeDocument/2006/relationships" xmlns:p="http://schemas.openxmlformats.org/presentationml/2006/main">
  <p:tag name="VEVOX.QRDOT" val="(9,19)"/>
</p:tagLst>
</file>

<file path=ppt/tags/tag716.xml><?xml version="1.0" encoding="utf-8"?>
<p:tagLst xmlns:a="http://schemas.openxmlformats.org/drawingml/2006/main" xmlns:r="http://schemas.openxmlformats.org/officeDocument/2006/relationships" xmlns:p="http://schemas.openxmlformats.org/presentationml/2006/main">
  <p:tag name="VEVOX.QRDOT" val="(11,19)"/>
</p:tagLst>
</file>

<file path=ppt/tags/tag717.xml><?xml version="1.0" encoding="utf-8"?>
<p:tagLst xmlns:a="http://schemas.openxmlformats.org/drawingml/2006/main" xmlns:r="http://schemas.openxmlformats.org/officeDocument/2006/relationships" xmlns:p="http://schemas.openxmlformats.org/presentationml/2006/main">
  <p:tag name="VEVOX.QRDOT" val="(12,19)"/>
</p:tagLst>
</file>

<file path=ppt/tags/tag718.xml><?xml version="1.0" encoding="utf-8"?>
<p:tagLst xmlns:a="http://schemas.openxmlformats.org/drawingml/2006/main" xmlns:r="http://schemas.openxmlformats.org/officeDocument/2006/relationships" xmlns:p="http://schemas.openxmlformats.org/presentationml/2006/main">
  <p:tag name="VEVOX.QRDOT" val="(13,19)"/>
</p:tagLst>
</file>

<file path=ppt/tags/tag719.xml><?xml version="1.0" encoding="utf-8"?>
<p:tagLst xmlns:a="http://schemas.openxmlformats.org/drawingml/2006/main" xmlns:r="http://schemas.openxmlformats.org/officeDocument/2006/relationships" xmlns:p="http://schemas.openxmlformats.org/presentationml/2006/main">
  <p:tag name="VEVOX.QRDOT" val="(16,19)"/>
</p:tagLst>
</file>

<file path=ppt/tags/tag720.xml><?xml version="1.0" encoding="utf-8"?>
<p:tagLst xmlns:a="http://schemas.openxmlformats.org/drawingml/2006/main" xmlns:r="http://schemas.openxmlformats.org/officeDocument/2006/relationships" xmlns:p="http://schemas.openxmlformats.org/presentationml/2006/main">
  <p:tag name="VEVOX.QRDOT" val="(19,19)"/>
</p:tagLst>
</file>

<file path=ppt/tags/tag721.xml><?xml version="1.0" encoding="utf-8"?>
<p:tagLst xmlns:a="http://schemas.openxmlformats.org/drawingml/2006/main" xmlns:r="http://schemas.openxmlformats.org/officeDocument/2006/relationships" xmlns:p="http://schemas.openxmlformats.org/presentationml/2006/main">
  <p:tag name="VEVOX.QRDOT" val="(21,19)"/>
</p:tagLst>
</file>

<file path=ppt/tags/tag722.xml><?xml version="1.0" encoding="utf-8"?>
<p:tagLst xmlns:a="http://schemas.openxmlformats.org/drawingml/2006/main" xmlns:r="http://schemas.openxmlformats.org/officeDocument/2006/relationships" xmlns:p="http://schemas.openxmlformats.org/presentationml/2006/main">
  <p:tag name="VEVOX.QRDOT" val="(26,19)"/>
</p:tagLst>
</file>

<file path=ppt/tags/tag723.xml><?xml version="1.0" encoding="utf-8"?>
<p:tagLst xmlns:a="http://schemas.openxmlformats.org/drawingml/2006/main" xmlns:r="http://schemas.openxmlformats.org/officeDocument/2006/relationships" xmlns:p="http://schemas.openxmlformats.org/presentationml/2006/main">
  <p:tag name="VEVOX.QRDOT" val="(28,19)"/>
</p:tagLst>
</file>

<file path=ppt/tags/tag724.xml><?xml version="1.0" encoding="utf-8"?>
<p:tagLst xmlns:a="http://schemas.openxmlformats.org/drawingml/2006/main" xmlns:r="http://schemas.openxmlformats.org/officeDocument/2006/relationships" xmlns:p="http://schemas.openxmlformats.org/presentationml/2006/main">
  <p:tag name="VEVOX.QRDOT" val="(1,20)"/>
</p:tagLst>
</file>

<file path=ppt/tags/tag725.xml><?xml version="1.0" encoding="utf-8"?>
<p:tagLst xmlns:a="http://schemas.openxmlformats.org/drawingml/2006/main" xmlns:r="http://schemas.openxmlformats.org/officeDocument/2006/relationships" xmlns:p="http://schemas.openxmlformats.org/presentationml/2006/main">
  <p:tag name="VEVOX.QRDOT" val="(3,20)"/>
</p:tagLst>
</file>

<file path=ppt/tags/tag726.xml><?xml version="1.0" encoding="utf-8"?>
<p:tagLst xmlns:a="http://schemas.openxmlformats.org/drawingml/2006/main" xmlns:r="http://schemas.openxmlformats.org/officeDocument/2006/relationships" xmlns:p="http://schemas.openxmlformats.org/presentationml/2006/main">
  <p:tag name="VEVOX.QRDOT" val="(4,20)"/>
</p:tagLst>
</file>

<file path=ppt/tags/tag727.xml><?xml version="1.0" encoding="utf-8"?>
<p:tagLst xmlns:a="http://schemas.openxmlformats.org/drawingml/2006/main" xmlns:r="http://schemas.openxmlformats.org/officeDocument/2006/relationships" xmlns:p="http://schemas.openxmlformats.org/presentationml/2006/main">
  <p:tag name="VEVOX.QRDOT" val="(7,20)"/>
</p:tagLst>
</file>

<file path=ppt/tags/tag728.xml><?xml version="1.0" encoding="utf-8"?>
<p:tagLst xmlns:a="http://schemas.openxmlformats.org/drawingml/2006/main" xmlns:r="http://schemas.openxmlformats.org/officeDocument/2006/relationships" xmlns:p="http://schemas.openxmlformats.org/presentationml/2006/main">
  <p:tag name="VEVOX.QRDOT" val="(9,20)"/>
</p:tagLst>
</file>

<file path=ppt/tags/tag729.xml><?xml version="1.0" encoding="utf-8"?>
<p:tagLst xmlns:a="http://schemas.openxmlformats.org/drawingml/2006/main" xmlns:r="http://schemas.openxmlformats.org/officeDocument/2006/relationships" xmlns:p="http://schemas.openxmlformats.org/presentationml/2006/main">
  <p:tag name="VEVOX.QRDOT" val="(17,20)"/>
</p:tagLst>
</file>

<file path=ppt/tags/tag730.xml><?xml version="1.0" encoding="utf-8"?>
<p:tagLst xmlns:a="http://schemas.openxmlformats.org/drawingml/2006/main" xmlns:r="http://schemas.openxmlformats.org/officeDocument/2006/relationships" xmlns:p="http://schemas.openxmlformats.org/presentationml/2006/main">
  <p:tag name="VEVOX.QRDOT" val="(18,20)"/>
</p:tagLst>
</file>

<file path=ppt/tags/tag731.xml><?xml version="1.0" encoding="utf-8"?>
<p:tagLst xmlns:a="http://schemas.openxmlformats.org/drawingml/2006/main" xmlns:r="http://schemas.openxmlformats.org/officeDocument/2006/relationships" xmlns:p="http://schemas.openxmlformats.org/presentationml/2006/main">
  <p:tag name="VEVOX.QRDOT" val="(20,20)"/>
</p:tagLst>
</file>

<file path=ppt/tags/tag732.xml><?xml version="1.0" encoding="utf-8"?>
<p:tagLst xmlns:a="http://schemas.openxmlformats.org/drawingml/2006/main" xmlns:r="http://schemas.openxmlformats.org/officeDocument/2006/relationships" xmlns:p="http://schemas.openxmlformats.org/presentationml/2006/main">
  <p:tag name="VEVOX.QRDOT" val="(21,20)"/>
</p:tagLst>
</file>

<file path=ppt/tags/tag733.xml><?xml version="1.0" encoding="utf-8"?>
<p:tagLst xmlns:a="http://schemas.openxmlformats.org/drawingml/2006/main" xmlns:r="http://schemas.openxmlformats.org/officeDocument/2006/relationships" xmlns:p="http://schemas.openxmlformats.org/presentationml/2006/main">
  <p:tag name="VEVOX.QRDOT" val="(22,20)"/>
</p:tagLst>
</file>

<file path=ppt/tags/tag734.xml><?xml version="1.0" encoding="utf-8"?>
<p:tagLst xmlns:a="http://schemas.openxmlformats.org/drawingml/2006/main" xmlns:r="http://schemas.openxmlformats.org/officeDocument/2006/relationships" xmlns:p="http://schemas.openxmlformats.org/presentationml/2006/main">
  <p:tag name="VEVOX.QRDOT" val="(23,20)"/>
</p:tagLst>
</file>

<file path=ppt/tags/tag735.xml><?xml version="1.0" encoding="utf-8"?>
<p:tagLst xmlns:a="http://schemas.openxmlformats.org/drawingml/2006/main" xmlns:r="http://schemas.openxmlformats.org/officeDocument/2006/relationships" xmlns:p="http://schemas.openxmlformats.org/presentationml/2006/main">
  <p:tag name="VEVOX.QRDOT" val="(24,20)"/>
</p:tagLst>
</file>

<file path=ppt/tags/tag736.xml><?xml version="1.0" encoding="utf-8"?>
<p:tagLst xmlns:a="http://schemas.openxmlformats.org/drawingml/2006/main" xmlns:r="http://schemas.openxmlformats.org/officeDocument/2006/relationships" xmlns:p="http://schemas.openxmlformats.org/presentationml/2006/main">
  <p:tag name="VEVOX.QRDOT" val="(25,20)"/>
</p:tagLst>
</file>

<file path=ppt/tags/tag737.xml><?xml version="1.0" encoding="utf-8"?>
<p:tagLst xmlns:a="http://schemas.openxmlformats.org/drawingml/2006/main" xmlns:r="http://schemas.openxmlformats.org/officeDocument/2006/relationships" xmlns:p="http://schemas.openxmlformats.org/presentationml/2006/main">
  <p:tag name="VEVOX.QRDOT" val="(9,21)"/>
</p:tagLst>
</file>

<file path=ppt/tags/tag738.xml><?xml version="1.0" encoding="utf-8"?>
<p:tagLst xmlns:a="http://schemas.openxmlformats.org/drawingml/2006/main" xmlns:r="http://schemas.openxmlformats.org/officeDocument/2006/relationships" xmlns:p="http://schemas.openxmlformats.org/presentationml/2006/main">
  <p:tag name="VEVOX.QRDOT" val="(10,21)"/>
</p:tagLst>
</file>

<file path=ppt/tags/tag739.xml><?xml version="1.0" encoding="utf-8"?>
<p:tagLst xmlns:a="http://schemas.openxmlformats.org/drawingml/2006/main" xmlns:r="http://schemas.openxmlformats.org/officeDocument/2006/relationships" xmlns:p="http://schemas.openxmlformats.org/presentationml/2006/main">
  <p:tag name="VEVOX.QRDOT" val="(11,21)"/>
</p:tagLst>
</file>

<file path=ppt/tags/tag740.xml><?xml version="1.0" encoding="utf-8"?>
<p:tagLst xmlns:a="http://schemas.openxmlformats.org/drawingml/2006/main" xmlns:r="http://schemas.openxmlformats.org/officeDocument/2006/relationships" xmlns:p="http://schemas.openxmlformats.org/presentationml/2006/main">
  <p:tag name="VEVOX.QRDOT" val="(12,21)"/>
</p:tagLst>
</file>

<file path=ppt/tags/tag741.xml><?xml version="1.0" encoding="utf-8"?>
<p:tagLst xmlns:a="http://schemas.openxmlformats.org/drawingml/2006/main" xmlns:r="http://schemas.openxmlformats.org/officeDocument/2006/relationships" xmlns:p="http://schemas.openxmlformats.org/presentationml/2006/main">
  <p:tag name="VEVOX.QRDOT" val="(14,21)"/>
</p:tagLst>
</file>

<file path=ppt/tags/tag742.xml><?xml version="1.0" encoding="utf-8"?>
<p:tagLst xmlns:a="http://schemas.openxmlformats.org/drawingml/2006/main" xmlns:r="http://schemas.openxmlformats.org/officeDocument/2006/relationships" xmlns:p="http://schemas.openxmlformats.org/presentationml/2006/main">
  <p:tag name="VEVOX.QRDOT" val="(16,21)"/>
</p:tagLst>
</file>

<file path=ppt/tags/tag743.xml><?xml version="1.0" encoding="utf-8"?>
<p:tagLst xmlns:a="http://schemas.openxmlformats.org/drawingml/2006/main" xmlns:r="http://schemas.openxmlformats.org/officeDocument/2006/relationships" xmlns:p="http://schemas.openxmlformats.org/presentationml/2006/main">
  <p:tag name="VEVOX.QRDOT" val="(17,21)"/>
</p:tagLst>
</file>

<file path=ppt/tags/tag744.xml><?xml version="1.0" encoding="utf-8"?>
<p:tagLst xmlns:a="http://schemas.openxmlformats.org/drawingml/2006/main" xmlns:r="http://schemas.openxmlformats.org/officeDocument/2006/relationships" xmlns:p="http://schemas.openxmlformats.org/presentationml/2006/main">
  <p:tag name="VEVOX.QRDOT" val="(18,21)"/>
</p:tagLst>
</file>

<file path=ppt/tags/tag745.xml><?xml version="1.0" encoding="utf-8"?>
<p:tagLst xmlns:a="http://schemas.openxmlformats.org/drawingml/2006/main" xmlns:r="http://schemas.openxmlformats.org/officeDocument/2006/relationships" xmlns:p="http://schemas.openxmlformats.org/presentationml/2006/main">
  <p:tag name="VEVOX.QRDOT" val="(20,21)"/>
</p:tagLst>
</file>

<file path=ppt/tags/tag746.xml><?xml version="1.0" encoding="utf-8"?>
<p:tagLst xmlns:a="http://schemas.openxmlformats.org/drawingml/2006/main" xmlns:r="http://schemas.openxmlformats.org/officeDocument/2006/relationships" xmlns:p="http://schemas.openxmlformats.org/presentationml/2006/main">
  <p:tag name="VEVOX.QRDOT" val="(21,21)"/>
</p:tagLst>
</file>

<file path=ppt/tags/tag747.xml><?xml version="1.0" encoding="utf-8"?>
<p:tagLst xmlns:a="http://schemas.openxmlformats.org/drawingml/2006/main" xmlns:r="http://schemas.openxmlformats.org/officeDocument/2006/relationships" xmlns:p="http://schemas.openxmlformats.org/presentationml/2006/main">
  <p:tag name="VEVOX.QRDOT" val="(25,21)"/>
</p:tagLst>
</file>

<file path=ppt/tags/tag748.xml><?xml version="1.0" encoding="utf-8"?>
<p:tagLst xmlns:a="http://schemas.openxmlformats.org/drawingml/2006/main" xmlns:r="http://schemas.openxmlformats.org/officeDocument/2006/relationships" xmlns:p="http://schemas.openxmlformats.org/presentationml/2006/main">
  <p:tag name="VEVOX.QRDOT" val="(27,21)"/>
</p:tagLst>
</file>

<file path=ppt/tags/tag749.xml><?xml version="1.0" encoding="utf-8"?>
<p:tagLst xmlns:a="http://schemas.openxmlformats.org/drawingml/2006/main" xmlns:r="http://schemas.openxmlformats.org/officeDocument/2006/relationships" xmlns:p="http://schemas.openxmlformats.org/presentationml/2006/main">
  <p:tag name="VEVOX.QRDOT" val="(28,21)"/>
</p:tagLst>
</file>

<file path=ppt/tags/tag750.xml><?xml version="1.0" encoding="utf-8"?>
<p:tagLst xmlns:a="http://schemas.openxmlformats.org/drawingml/2006/main" xmlns:r="http://schemas.openxmlformats.org/officeDocument/2006/relationships" xmlns:p="http://schemas.openxmlformats.org/presentationml/2006/main">
  <p:tag name="VEVOX.QRDOT" val="(29,21)"/>
</p:tagLst>
</file>

<file path=ppt/tags/tag751.xml><?xml version="1.0" encoding="utf-8"?>
<p:tagLst xmlns:a="http://schemas.openxmlformats.org/drawingml/2006/main" xmlns:r="http://schemas.openxmlformats.org/officeDocument/2006/relationships" xmlns:p="http://schemas.openxmlformats.org/presentationml/2006/main">
  <p:tag name="VEVOX.QRDOT" val="(1,22)"/>
</p:tagLst>
</file>

<file path=ppt/tags/tag752.xml><?xml version="1.0" encoding="utf-8"?>
<p:tagLst xmlns:a="http://schemas.openxmlformats.org/drawingml/2006/main" xmlns:r="http://schemas.openxmlformats.org/officeDocument/2006/relationships" xmlns:p="http://schemas.openxmlformats.org/presentationml/2006/main">
  <p:tag name="VEVOX.QRDOT" val="(2,22)"/>
</p:tagLst>
</file>

<file path=ppt/tags/tag753.xml><?xml version="1.0" encoding="utf-8"?>
<p:tagLst xmlns:a="http://schemas.openxmlformats.org/drawingml/2006/main" xmlns:r="http://schemas.openxmlformats.org/officeDocument/2006/relationships" xmlns:p="http://schemas.openxmlformats.org/presentationml/2006/main">
  <p:tag name="VEVOX.QRDOT" val="(3,22)"/>
</p:tagLst>
</file>

<file path=ppt/tags/tag754.xml><?xml version="1.0" encoding="utf-8"?>
<p:tagLst xmlns:a="http://schemas.openxmlformats.org/drawingml/2006/main" xmlns:r="http://schemas.openxmlformats.org/officeDocument/2006/relationships" xmlns:p="http://schemas.openxmlformats.org/presentationml/2006/main">
  <p:tag name="VEVOX.QRDOT" val="(4,22)"/>
</p:tagLst>
</file>

<file path=ppt/tags/tag755.xml><?xml version="1.0" encoding="utf-8"?>
<p:tagLst xmlns:a="http://schemas.openxmlformats.org/drawingml/2006/main" xmlns:r="http://schemas.openxmlformats.org/officeDocument/2006/relationships" xmlns:p="http://schemas.openxmlformats.org/presentationml/2006/main">
  <p:tag name="VEVOX.QRDOT" val="(5,22)"/>
</p:tagLst>
</file>

<file path=ppt/tags/tag756.xml><?xml version="1.0" encoding="utf-8"?>
<p:tagLst xmlns:a="http://schemas.openxmlformats.org/drawingml/2006/main" xmlns:r="http://schemas.openxmlformats.org/officeDocument/2006/relationships" xmlns:p="http://schemas.openxmlformats.org/presentationml/2006/main">
  <p:tag name="VEVOX.QRDOT" val="(6,22)"/>
</p:tagLst>
</file>

<file path=ppt/tags/tag757.xml><?xml version="1.0" encoding="utf-8"?>
<p:tagLst xmlns:a="http://schemas.openxmlformats.org/drawingml/2006/main" xmlns:r="http://schemas.openxmlformats.org/officeDocument/2006/relationships" xmlns:p="http://schemas.openxmlformats.org/presentationml/2006/main">
  <p:tag name="VEVOX.QRDOT" val="(7,22)"/>
</p:tagLst>
</file>

<file path=ppt/tags/tag758.xml><?xml version="1.0" encoding="utf-8"?>
<p:tagLst xmlns:a="http://schemas.openxmlformats.org/drawingml/2006/main" xmlns:r="http://schemas.openxmlformats.org/officeDocument/2006/relationships" xmlns:p="http://schemas.openxmlformats.org/presentationml/2006/main">
  <p:tag name="VEVOX.QRDOT" val="(11,22)"/>
</p:tagLst>
</file>

<file path=ppt/tags/tag759.xml><?xml version="1.0" encoding="utf-8"?>
<p:tagLst xmlns:a="http://schemas.openxmlformats.org/drawingml/2006/main" xmlns:r="http://schemas.openxmlformats.org/officeDocument/2006/relationships" xmlns:p="http://schemas.openxmlformats.org/presentationml/2006/main">
  <p:tag name="VEVOX.QRDOT" val="(13,22)"/>
</p:tagLst>
</file>

<file path=ppt/tags/tag760.xml><?xml version="1.0" encoding="utf-8"?>
<p:tagLst xmlns:a="http://schemas.openxmlformats.org/drawingml/2006/main" xmlns:r="http://schemas.openxmlformats.org/officeDocument/2006/relationships" xmlns:p="http://schemas.openxmlformats.org/presentationml/2006/main">
  <p:tag name="VEVOX.QRDOT" val="(15,22)"/>
</p:tagLst>
</file>

<file path=ppt/tags/tag761.xml><?xml version="1.0" encoding="utf-8"?>
<p:tagLst xmlns:a="http://schemas.openxmlformats.org/drawingml/2006/main" xmlns:r="http://schemas.openxmlformats.org/officeDocument/2006/relationships" xmlns:p="http://schemas.openxmlformats.org/presentationml/2006/main">
  <p:tag name="VEVOX.QRDOT" val="(16,22)"/>
</p:tagLst>
</file>

<file path=ppt/tags/tag762.xml><?xml version="1.0" encoding="utf-8"?>
<p:tagLst xmlns:a="http://schemas.openxmlformats.org/drawingml/2006/main" xmlns:r="http://schemas.openxmlformats.org/officeDocument/2006/relationships" xmlns:p="http://schemas.openxmlformats.org/presentationml/2006/main">
  <p:tag name="VEVOX.QRDOT" val="(17,22)"/>
</p:tagLst>
</file>

<file path=ppt/tags/tag763.xml><?xml version="1.0" encoding="utf-8"?>
<p:tagLst xmlns:a="http://schemas.openxmlformats.org/drawingml/2006/main" xmlns:r="http://schemas.openxmlformats.org/officeDocument/2006/relationships" xmlns:p="http://schemas.openxmlformats.org/presentationml/2006/main">
  <p:tag name="VEVOX.QRDOT" val="(19,22)"/>
</p:tagLst>
</file>

<file path=ppt/tags/tag764.xml><?xml version="1.0" encoding="utf-8"?>
<p:tagLst xmlns:a="http://schemas.openxmlformats.org/drawingml/2006/main" xmlns:r="http://schemas.openxmlformats.org/officeDocument/2006/relationships" xmlns:p="http://schemas.openxmlformats.org/presentationml/2006/main">
  <p:tag name="VEVOX.QRDOT" val="(20,22)"/>
</p:tagLst>
</file>

<file path=ppt/tags/tag765.xml><?xml version="1.0" encoding="utf-8"?>
<p:tagLst xmlns:a="http://schemas.openxmlformats.org/drawingml/2006/main" xmlns:r="http://schemas.openxmlformats.org/officeDocument/2006/relationships" xmlns:p="http://schemas.openxmlformats.org/presentationml/2006/main">
  <p:tag name="VEVOX.QRDOT" val="(21,22)"/>
</p:tagLst>
</file>

<file path=ppt/tags/tag766.xml><?xml version="1.0" encoding="utf-8"?>
<p:tagLst xmlns:a="http://schemas.openxmlformats.org/drawingml/2006/main" xmlns:r="http://schemas.openxmlformats.org/officeDocument/2006/relationships" xmlns:p="http://schemas.openxmlformats.org/presentationml/2006/main">
  <p:tag name="VEVOX.QRDOT" val="(23,22)"/>
</p:tagLst>
</file>

<file path=ppt/tags/tag767.xml><?xml version="1.0" encoding="utf-8"?>
<p:tagLst xmlns:a="http://schemas.openxmlformats.org/drawingml/2006/main" xmlns:r="http://schemas.openxmlformats.org/officeDocument/2006/relationships" xmlns:p="http://schemas.openxmlformats.org/presentationml/2006/main">
  <p:tag name="VEVOX.QRDOT" val="(25,22)"/>
</p:tagLst>
</file>

<file path=ppt/tags/tag768.xml><?xml version="1.0" encoding="utf-8"?>
<p:tagLst xmlns:a="http://schemas.openxmlformats.org/drawingml/2006/main" xmlns:r="http://schemas.openxmlformats.org/officeDocument/2006/relationships" xmlns:p="http://schemas.openxmlformats.org/presentationml/2006/main">
  <p:tag name="VEVOX.QRDOT" val="(26,22)"/>
</p:tagLst>
</file>

<file path=ppt/tags/tag769.xml><?xml version="1.0" encoding="utf-8"?>
<p:tagLst xmlns:a="http://schemas.openxmlformats.org/drawingml/2006/main" xmlns:r="http://schemas.openxmlformats.org/officeDocument/2006/relationships" xmlns:p="http://schemas.openxmlformats.org/presentationml/2006/main">
  <p:tag name="VEVOX.QRDOT" val="(28,22)"/>
</p:tagLst>
</file>

<file path=ppt/tags/tag770.xml><?xml version="1.0" encoding="utf-8"?>
<p:tagLst xmlns:a="http://schemas.openxmlformats.org/drawingml/2006/main" xmlns:r="http://schemas.openxmlformats.org/officeDocument/2006/relationships" xmlns:p="http://schemas.openxmlformats.org/presentationml/2006/main">
  <p:tag name="VEVOX.QRDOT" val="(29,22)"/>
</p:tagLst>
</file>

<file path=ppt/tags/tag771.xml><?xml version="1.0" encoding="utf-8"?>
<p:tagLst xmlns:a="http://schemas.openxmlformats.org/drawingml/2006/main" xmlns:r="http://schemas.openxmlformats.org/officeDocument/2006/relationships" xmlns:p="http://schemas.openxmlformats.org/presentationml/2006/main">
  <p:tag name="VEVOX.QRDOT" val="(1,23)"/>
</p:tagLst>
</file>

<file path=ppt/tags/tag772.xml><?xml version="1.0" encoding="utf-8"?>
<p:tagLst xmlns:a="http://schemas.openxmlformats.org/drawingml/2006/main" xmlns:r="http://schemas.openxmlformats.org/officeDocument/2006/relationships" xmlns:p="http://schemas.openxmlformats.org/presentationml/2006/main">
  <p:tag name="VEVOX.QRDOT" val="(7,23)"/>
</p:tagLst>
</file>

<file path=ppt/tags/tag773.xml><?xml version="1.0" encoding="utf-8"?>
<p:tagLst xmlns:a="http://schemas.openxmlformats.org/drawingml/2006/main" xmlns:r="http://schemas.openxmlformats.org/officeDocument/2006/relationships" xmlns:p="http://schemas.openxmlformats.org/presentationml/2006/main">
  <p:tag name="VEVOX.QRDOT" val="(10,23)"/>
</p:tagLst>
</file>

<file path=ppt/tags/tag774.xml><?xml version="1.0" encoding="utf-8"?>
<p:tagLst xmlns:a="http://schemas.openxmlformats.org/drawingml/2006/main" xmlns:r="http://schemas.openxmlformats.org/officeDocument/2006/relationships" xmlns:p="http://schemas.openxmlformats.org/presentationml/2006/main">
  <p:tag name="VEVOX.QRDOT" val="(11,23)"/>
</p:tagLst>
</file>

<file path=ppt/tags/tag775.xml><?xml version="1.0" encoding="utf-8"?>
<p:tagLst xmlns:a="http://schemas.openxmlformats.org/drawingml/2006/main" xmlns:r="http://schemas.openxmlformats.org/officeDocument/2006/relationships" xmlns:p="http://schemas.openxmlformats.org/presentationml/2006/main">
  <p:tag name="VEVOX.QRDOT" val="(14,23)"/>
</p:tagLst>
</file>

<file path=ppt/tags/tag776.xml><?xml version="1.0" encoding="utf-8"?>
<p:tagLst xmlns:a="http://schemas.openxmlformats.org/drawingml/2006/main" xmlns:r="http://schemas.openxmlformats.org/officeDocument/2006/relationships" xmlns:p="http://schemas.openxmlformats.org/presentationml/2006/main">
  <p:tag name="VEVOX.QRDOT" val="(15,23)"/>
</p:tagLst>
</file>

<file path=ppt/tags/tag777.xml><?xml version="1.0" encoding="utf-8"?>
<p:tagLst xmlns:a="http://schemas.openxmlformats.org/drawingml/2006/main" xmlns:r="http://schemas.openxmlformats.org/officeDocument/2006/relationships" xmlns:p="http://schemas.openxmlformats.org/presentationml/2006/main">
  <p:tag name="VEVOX.QRDOT" val="(17,23)"/>
</p:tagLst>
</file>

<file path=ppt/tags/tag778.xml><?xml version="1.0" encoding="utf-8"?>
<p:tagLst xmlns:a="http://schemas.openxmlformats.org/drawingml/2006/main" xmlns:r="http://schemas.openxmlformats.org/officeDocument/2006/relationships" xmlns:p="http://schemas.openxmlformats.org/presentationml/2006/main">
  <p:tag name="VEVOX.QRDOT" val="(18,23)"/>
</p:tagLst>
</file>

<file path=ppt/tags/tag779.xml><?xml version="1.0" encoding="utf-8"?>
<p:tagLst xmlns:a="http://schemas.openxmlformats.org/drawingml/2006/main" xmlns:r="http://schemas.openxmlformats.org/officeDocument/2006/relationships" xmlns:p="http://schemas.openxmlformats.org/presentationml/2006/main">
  <p:tag name="VEVOX.QRDOT" val="(20,23)"/>
</p:tagLst>
</file>

<file path=ppt/tags/tag780.xml><?xml version="1.0" encoding="utf-8"?>
<p:tagLst xmlns:a="http://schemas.openxmlformats.org/drawingml/2006/main" xmlns:r="http://schemas.openxmlformats.org/officeDocument/2006/relationships" xmlns:p="http://schemas.openxmlformats.org/presentationml/2006/main">
  <p:tag name="VEVOX.QRDOT" val="(21,23)"/>
</p:tagLst>
</file>

<file path=ppt/tags/tag781.xml><?xml version="1.0" encoding="utf-8"?>
<p:tagLst xmlns:a="http://schemas.openxmlformats.org/drawingml/2006/main" xmlns:r="http://schemas.openxmlformats.org/officeDocument/2006/relationships" xmlns:p="http://schemas.openxmlformats.org/presentationml/2006/main">
  <p:tag name="VEVOX.QRDOT" val="(25,23)"/>
</p:tagLst>
</file>

<file path=ppt/tags/tag782.xml><?xml version="1.0" encoding="utf-8"?>
<p:tagLst xmlns:a="http://schemas.openxmlformats.org/drawingml/2006/main" xmlns:r="http://schemas.openxmlformats.org/officeDocument/2006/relationships" xmlns:p="http://schemas.openxmlformats.org/presentationml/2006/main">
  <p:tag name="VEVOX.QRDOT" val="(26,23)"/>
</p:tagLst>
</file>

<file path=ppt/tags/tag783.xml><?xml version="1.0" encoding="utf-8"?>
<p:tagLst xmlns:a="http://schemas.openxmlformats.org/drawingml/2006/main" xmlns:r="http://schemas.openxmlformats.org/officeDocument/2006/relationships" xmlns:p="http://schemas.openxmlformats.org/presentationml/2006/main">
  <p:tag name="VEVOX.QRDOT" val="(28,23)"/>
</p:tagLst>
</file>

<file path=ppt/tags/tag784.xml><?xml version="1.0" encoding="utf-8"?>
<p:tagLst xmlns:a="http://schemas.openxmlformats.org/drawingml/2006/main" xmlns:r="http://schemas.openxmlformats.org/officeDocument/2006/relationships" xmlns:p="http://schemas.openxmlformats.org/presentationml/2006/main">
  <p:tag name="VEVOX.QRDOT" val="(29,23)"/>
</p:tagLst>
</file>

<file path=ppt/tags/tag785.xml><?xml version="1.0" encoding="utf-8"?>
<p:tagLst xmlns:a="http://schemas.openxmlformats.org/drawingml/2006/main" xmlns:r="http://schemas.openxmlformats.org/officeDocument/2006/relationships" xmlns:p="http://schemas.openxmlformats.org/presentationml/2006/main">
  <p:tag name="VEVOX.QRDOT" val="(1,24)"/>
</p:tagLst>
</file>

<file path=ppt/tags/tag786.xml><?xml version="1.0" encoding="utf-8"?>
<p:tagLst xmlns:a="http://schemas.openxmlformats.org/drawingml/2006/main" xmlns:r="http://schemas.openxmlformats.org/officeDocument/2006/relationships" xmlns:p="http://schemas.openxmlformats.org/presentationml/2006/main">
  <p:tag name="VEVOX.QRDOT" val="(3,24)"/>
</p:tagLst>
</file>

<file path=ppt/tags/tag787.xml><?xml version="1.0" encoding="utf-8"?>
<p:tagLst xmlns:a="http://schemas.openxmlformats.org/drawingml/2006/main" xmlns:r="http://schemas.openxmlformats.org/officeDocument/2006/relationships" xmlns:p="http://schemas.openxmlformats.org/presentationml/2006/main">
  <p:tag name="VEVOX.QRDOT" val="(4,24)"/>
</p:tagLst>
</file>

<file path=ppt/tags/tag788.xml><?xml version="1.0" encoding="utf-8"?>
<p:tagLst xmlns:a="http://schemas.openxmlformats.org/drawingml/2006/main" xmlns:r="http://schemas.openxmlformats.org/officeDocument/2006/relationships" xmlns:p="http://schemas.openxmlformats.org/presentationml/2006/main">
  <p:tag name="VEVOX.QRDOT" val="(5,24)"/>
</p:tagLst>
</file>

<file path=ppt/tags/tag789.xml><?xml version="1.0" encoding="utf-8"?>
<p:tagLst xmlns:a="http://schemas.openxmlformats.org/drawingml/2006/main" xmlns:r="http://schemas.openxmlformats.org/officeDocument/2006/relationships" xmlns:p="http://schemas.openxmlformats.org/presentationml/2006/main">
  <p:tag name="VEVOX.QRDOT" val="(7,24)"/>
</p:tagLst>
</file>

<file path=ppt/tags/tag790.xml><?xml version="1.0" encoding="utf-8"?>
<p:tagLst xmlns:a="http://schemas.openxmlformats.org/drawingml/2006/main" xmlns:r="http://schemas.openxmlformats.org/officeDocument/2006/relationships" xmlns:p="http://schemas.openxmlformats.org/presentationml/2006/main">
  <p:tag name="VEVOX.QRDOT" val="(9,24)"/>
</p:tagLst>
</file>

<file path=ppt/tags/tag791.xml><?xml version="1.0" encoding="utf-8"?>
<p:tagLst xmlns:a="http://schemas.openxmlformats.org/drawingml/2006/main" xmlns:r="http://schemas.openxmlformats.org/officeDocument/2006/relationships" xmlns:p="http://schemas.openxmlformats.org/presentationml/2006/main">
  <p:tag name="VEVOX.QRDOT" val="(11,24)"/>
</p:tagLst>
</file>

<file path=ppt/tags/tag792.xml><?xml version="1.0" encoding="utf-8"?>
<p:tagLst xmlns:a="http://schemas.openxmlformats.org/drawingml/2006/main" xmlns:r="http://schemas.openxmlformats.org/officeDocument/2006/relationships" xmlns:p="http://schemas.openxmlformats.org/presentationml/2006/main">
  <p:tag name="VEVOX.QRDOT" val="(12,24)"/>
</p:tagLst>
</file>

<file path=ppt/tags/tag793.xml><?xml version="1.0" encoding="utf-8"?>
<p:tagLst xmlns:a="http://schemas.openxmlformats.org/drawingml/2006/main" xmlns:r="http://schemas.openxmlformats.org/officeDocument/2006/relationships" xmlns:p="http://schemas.openxmlformats.org/presentationml/2006/main">
  <p:tag name="VEVOX.QRDOT" val="(15,24)"/>
</p:tagLst>
</file>

<file path=ppt/tags/tag794.xml><?xml version="1.0" encoding="utf-8"?>
<p:tagLst xmlns:a="http://schemas.openxmlformats.org/drawingml/2006/main" xmlns:r="http://schemas.openxmlformats.org/officeDocument/2006/relationships" xmlns:p="http://schemas.openxmlformats.org/presentationml/2006/main">
  <p:tag name="VEVOX.QRDOT" val="(16,24)"/>
</p:tagLst>
</file>

<file path=ppt/tags/tag795.xml><?xml version="1.0" encoding="utf-8"?>
<p:tagLst xmlns:a="http://schemas.openxmlformats.org/drawingml/2006/main" xmlns:r="http://schemas.openxmlformats.org/officeDocument/2006/relationships" xmlns:p="http://schemas.openxmlformats.org/presentationml/2006/main">
  <p:tag name="VEVOX.QRDOT" val="(19,24)"/>
</p:tagLst>
</file>

<file path=ppt/tags/tag796.xml><?xml version="1.0" encoding="utf-8"?>
<p:tagLst xmlns:a="http://schemas.openxmlformats.org/drawingml/2006/main" xmlns:r="http://schemas.openxmlformats.org/officeDocument/2006/relationships" xmlns:p="http://schemas.openxmlformats.org/presentationml/2006/main">
  <p:tag name="VEVOX.QRDOT" val="(21,24)"/>
</p:tagLst>
</file>

<file path=ppt/tags/tag797.xml><?xml version="1.0" encoding="utf-8"?>
<p:tagLst xmlns:a="http://schemas.openxmlformats.org/drawingml/2006/main" xmlns:r="http://schemas.openxmlformats.org/officeDocument/2006/relationships" xmlns:p="http://schemas.openxmlformats.org/presentationml/2006/main">
  <p:tag name="VEVOX.QRDOT" val="(22,24)"/>
</p:tagLst>
</file>

<file path=ppt/tags/tag798.xml><?xml version="1.0" encoding="utf-8"?>
<p:tagLst xmlns:a="http://schemas.openxmlformats.org/drawingml/2006/main" xmlns:r="http://schemas.openxmlformats.org/officeDocument/2006/relationships" xmlns:p="http://schemas.openxmlformats.org/presentationml/2006/main">
  <p:tag name="VEVOX.QRDOT" val="(23,24)"/>
</p:tagLst>
</file>

<file path=ppt/tags/tag799.xml><?xml version="1.0" encoding="utf-8"?>
<p:tagLst xmlns:a="http://schemas.openxmlformats.org/drawingml/2006/main" xmlns:r="http://schemas.openxmlformats.org/officeDocument/2006/relationships" xmlns:p="http://schemas.openxmlformats.org/presentationml/2006/main">
  <p:tag name="VEVOX.QRDOT" val="(24,24)"/>
</p:tagLst>
</file>

<file path=ppt/tags/tag800.xml><?xml version="1.0" encoding="utf-8"?>
<p:tagLst xmlns:a="http://schemas.openxmlformats.org/drawingml/2006/main" xmlns:r="http://schemas.openxmlformats.org/officeDocument/2006/relationships" xmlns:p="http://schemas.openxmlformats.org/presentationml/2006/main">
  <p:tag name="VEVOX.QRDOT" val="(25,24)"/>
</p:tagLst>
</file>

<file path=ppt/tags/tag801.xml><?xml version="1.0" encoding="utf-8"?>
<p:tagLst xmlns:a="http://schemas.openxmlformats.org/drawingml/2006/main" xmlns:r="http://schemas.openxmlformats.org/officeDocument/2006/relationships" xmlns:p="http://schemas.openxmlformats.org/presentationml/2006/main">
  <p:tag name="VEVOX.QRDOT" val="(28,24)"/>
</p:tagLst>
</file>

<file path=ppt/tags/tag802.xml><?xml version="1.0" encoding="utf-8"?>
<p:tagLst xmlns:a="http://schemas.openxmlformats.org/drawingml/2006/main" xmlns:r="http://schemas.openxmlformats.org/officeDocument/2006/relationships" xmlns:p="http://schemas.openxmlformats.org/presentationml/2006/main">
  <p:tag name="VEVOX.QRDOT" val="(29,24)"/>
</p:tagLst>
</file>

<file path=ppt/tags/tag803.xml><?xml version="1.0" encoding="utf-8"?>
<p:tagLst xmlns:a="http://schemas.openxmlformats.org/drawingml/2006/main" xmlns:r="http://schemas.openxmlformats.org/officeDocument/2006/relationships" xmlns:p="http://schemas.openxmlformats.org/presentationml/2006/main">
  <p:tag name="VEVOX.QRDOT" val="(1,25)"/>
</p:tagLst>
</file>

<file path=ppt/tags/tag804.xml><?xml version="1.0" encoding="utf-8"?>
<p:tagLst xmlns:a="http://schemas.openxmlformats.org/drawingml/2006/main" xmlns:r="http://schemas.openxmlformats.org/officeDocument/2006/relationships" xmlns:p="http://schemas.openxmlformats.org/presentationml/2006/main">
  <p:tag name="VEVOX.QRDOT" val="(3,25)"/>
</p:tagLst>
</file>

<file path=ppt/tags/tag805.xml><?xml version="1.0" encoding="utf-8"?>
<p:tagLst xmlns:a="http://schemas.openxmlformats.org/drawingml/2006/main" xmlns:r="http://schemas.openxmlformats.org/officeDocument/2006/relationships" xmlns:p="http://schemas.openxmlformats.org/presentationml/2006/main">
  <p:tag name="VEVOX.QRDOT" val="(4,25)"/>
</p:tagLst>
</file>

<file path=ppt/tags/tag806.xml><?xml version="1.0" encoding="utf-8"?>
<p:tagLst xmlns:a="http://schemas.openxmlformats.org/drawingml/2006/main" xmlns:r="http://schemas.openxmlformats.org/officeDocument/2006/relationships" xmlns:p="http://schemas.openxmlformats.org/presentationml/2006/main">
  <p:tag name="VEVOX.QRDOT" val="(5,25)"/>
</p:tagLst>
</file>

<file path=ppt/tags/tag807.xml><?xml version="1.0" encoding="utf-8"?>
<p:tagLst xmlns:a="http://schemas.openxmlformats.org/drawingml/2006/main" xmlns:r="http://schemas.openxmlformats.org/officeDocument/2006/relationships" xmlns:p="http://schemas.openxmlformats.org/presentationml/2006/main">
  <p:tag name="VEVOX.QRDOT" val="(7,25)"/>
</p:tagLst>
</file>

<file path=ppt/tags/tag808.xml><?xml version="1.0" encoding="utf-8"?>
<p:tagLst xmlns:a="http://schemas.openxmlformats.org/drawingml/2006/main" xmlns:r="http://schemas.openxmlformats.org/officeDocument/2006/relationships" xmlns:p="http://schemas.openxmlformats.org/presentationml/2006/main">
  <p:tag name="VEVOX.QRDOT" val="(10,25)"/>
</p:tagLst>
</file>

<file path=ppt/tags/tag809.xml><?xml version="1.0" encoding="utf-8"?>
<p:tagLst xmlns:a="http://schemas.openxmlformats.org/drawingml/2006/main" xmlns:r="http://schemas.openxmlformats.org/officeDocument/2006/relationships" xmlns:p="http://schemas.openxmlformats.org/presentationml/2006/main">
  <p:tag name="VEVOX.QRDOT" val="(15,25)"/>
</p:tagLst>
</file>

<file path=ppt/tags/tag810.xml><?xml version="1.0" encoding="utf-8"?>
<p:tagLst xmlns:a="http://schemas.openxmlformats.org/drawingml/2006/main" xmlns:r="http://schemas.openxmlformats.org/officeDocument/2006/relationships" xmlns:p="http://schemas.openxmlformats.org/presentationml/2006/main">
  <p:tag name="VEVOX.QRDOT" val="(16,25)"/>
</p:tagLst>
</file>

<file path=ppt/tags/tag811.xml><?xml version="1.0" encoding="utf-8"?>
<p:tagLst xmlns:a="http://schemas.openxmlformats.org/drawingml/2006/main" xmlns:r="http://schemas.openxmlformats.org/officeDocument/2006/relationships" xmlns:p="http://schemas.openxmlformats.org/presentationml/2006/main">
  <p:tag name="VEVOX.QRDOT" val="(20,25)"/>
</p:tagLst>
</file>

<file path=ppt/tags/tag812.xml><?xml version="1.0" encoding="utf-8"?>
<p:tagLst xmlns:a="http://schemas.openxmlformats.org/drawingml/2006/main" xmlns:r="http://schemas.openxmlformats.org/officeDocument/2006/relationships" xmlns:p="http://schemas.openxmlformats.org/presentationml/2006/main">
  <p:tag name="VEVOX.QRDOT" val="(24,25)"/>
</p:tagLst>
</file>

<file path=ppt/tags/tag813.xml><?xml version="1.0" encoding="utf-8"?>
<p:tagLst xmlns:a="http://schemas.openxmlformats.org/drawingml/2006/main" xmlns:r="http://schemas.openxmlformats.org/officeDocument/2006/relationships" xmlns:p="http://schemas.openxmlformats.org/presentationml/2006/main">
  <p:tag name="VEVOX.QRDOT" val="(25,25)"/>
</p:tagLst>
</file>

<file path=ppt/tags/tag814.xml><?xml version="1.0" encoding="utf-8"?>
<p:tagLst xmlns:a="http://schemas.openxmlformats.org/drawingml/2006/main" xmlns:r="http://schemas.openxmlformats.org/officeDocument/2006/relationships" xmlns:p="http://schemas.openxmlformats.org/presentationml/2006/main">
  <p:tag name="VEVOX.QRDOT" val="(27,25)"/>
</p:tagLst>
</file>

<file path=ppt/tags/tag815.xml><?xml version="1.0" encoding="utf-8"?>
<p:tagLst xmlns:a="http://schemas.openxmlformats.org/drawingml/2006/main" xmlns:r="http://schemas.openxmlformats.org/officeDocument/2006/relationships" xmlns:p="http://schemas.openxmlformats.org/presentationml/2006/main">
  <p:tag name="VEVOX.QRDOT" val="(1,26)"/>
</p:tagLst>
</file>

<file path=ppt/tags/tag816.xml><?xml version="1.0" encoding="utf-8"?>
<p:tagLst xmlns:a="http://schemas.openxmlformats.org/drawingml/2006/main" xmlns:r="http://schemas.openxmlformats.org/officeDocument/2006/relationships" xmlns:p="http://schemas.openxmlformats.org/presentationml/2006/main">
  <p:tag name="VEVOX.QRDOT" val="(3,26)"/>
</p:tagLst>
</file>

<file path=ppt/tags/tag817.xml><?xml version="1.0" encoding="utf-8"?>
<p:tagLst xmlns:a="http://schemas.openxmlformats.org/drawingml/2006/main" xmlns:r="http://schemas.openxmlformats.org/officeDocument/2006/relationships" xmlns:p="http://schemas.openxmlformats.org/presentationml/2006/main">
  <p:tag name="VEVOX.QRDOT" val="(4,26)"/>
</p:tagLst>
</file>

<file path=ppt/tags/tag818.xml><?xml version="1.0" encoding="utf-8"?>
<p:tagLst xmlns:a="http://schemas.openxmlformats.org/drawingml/2006/main" xmlns:r="http://schemas.openxmlformats.org/officeDocument/2006/relationships" xmlns:p="http://schemas.openxmlformats.org/presentationml/2006/main">
  <p:tag name="VEVOX.QRDOT" val="(5,26)"/>
</p:tagLst>
</file>

<file path=ppt/tags/tag819.xml><?xml version="1.0" encoding="utf-8"?>
<p:tagLst xmlns:a="http://schemas.openxmlformats.org/drawingml/2006/main" xmlns:r="http://schemas.openxmlformats.org/officeDocument/2006/relationships" xmlns:p="http://schemas.openxmlformats.org/presentationml/2006/main">
  <p:tag name="VEVOX.QRDOT" val="(7,26)"/>
</p:tagLst>
</file>

<file path=ppt/tags/tag820.xml><?xml version="1.0" encoding="utf-8"?>
<p:tagLst xmlns:a="http://schemas.openxmlformats.org/drawingml/2006/main" xmlns:r="http://schemas.openxmlformats.org/officeDocument/2006/relationships" xmlns:p="http://schemas.openxmlformats.org/presentationml/2006/main">
  <p:tag name="VEVOX.QRDOT" val="(9,26)"/>
</p:tagLst>
</file>

<file path=ppt/tags/tag821.xml><?xml version="1.0" encoding="utf-8"?>
<p:tagLst xmlns:a="http://schemas.openxmlformats.org/drawingml/2006/main" xmlns:r="http://schemas.openxmlformats.org/officeDocument/2006/relationships" xmlns:p="http://schemas.openxmlformats.org/presentationml/2006/main">
  <p:tag name="VEVOX.QRDOT" val="(11,26)"/>
</p:tagLst>
</file>

<file path=ppt/tags/tag822.xml><?xml version="1.0" encoding="utf-8"?>
<p:tagLst xmlns:a="http://schemas.openxmlformats.org/drawingml/2006/main" xmlns:r="http://schemas.openxmlformats.org/officeDocument/2006/relationships" xmlns:p="http://schemas.openxmlformats.org/presentationml/2006/main">
  <p:tag name="VEVOX.QRDOT" val="(12,26)"/>
</p:tagLst>
</file>

<file path=ppt/tags/tag823.xml><?xml version="1.0" encoding="utf-8"?>
<p:tagLst xmlns:a="http://schemas.openxmlformats.org/drawingml/2006/main" xmlns:r="http://schemas.openxmlformats.org/officeDocument/2006/relationships" xmlns:p="http://schemas.openxmlformats.org/presentationml/2006/main">
  <p:tag name="VEVOX.QRDOT" val="(14,26)"/>
</p:tagLst>
</file>

<file path=ppt/tags/tag824.xml><?xml version="1.0" encoding="utf-8"?>
<p:tagLst xmlns:a="http://schemas.openxmlformats.org/drawingml/2006/main" xmlns:r="http://schemas.openxmlformats.org/officeDocument/2006/relationships" xmlns:p="http://schemas.openxmlformats.org/presentationml/2006/main">
  <p:tag name="VEVOX.QRDOT" val="(15,26)"/>
</p:tagLst>
</file>

<file path=ppt/tags/tag825.xml><?xml version="1.0" encoding="utf-8"?>
<p:tagLst xmlns:a="http://schemas.openxmlformats.org/drawingml/2006/main" xmlns:r="http://schemas.openxmlformats.org/officeDocument/2006/relationships" xmlns:p="http://schemas.openxmlformats.org/presentationml/2006/main">
  <p:tag name="VEVOX.QRDOT" val="(18,26)"/>
</p:tagLst>
</file>

<file path=ppt/tags/tag826.xml><?xml version="1.0" encoding="utf-8"?>
<p:tagLst xmlns:a="http://schemas.openxmlformats.org/drawingml/2006/main" xmlns:r="http://schemas.openxmlformats.org/officeDocument/2006/relationships" xmlns:p="http://schemas.openxmlformats.org/presentationml/2006/main">
  <p:tag name="VEVOX.QRDOT" val="(21,26)"/>
</p:tagLst>
</file>

<file path=ppt/tags/tag827.xml><?xml version="1.0" encoding="utf-8"?>
<p:tagLst xmlns:a="http://schemas.openxmlformats.org/drawingml/2006/main" xmlns:r="http://schemas.openxmlformats.org/officeDocument/2006/relationships" xmlns:p="http://schemas.openxmlformats.org/presentationml/2006/main">
  <p:tag name="VEVOX.QRDOT" val="(22,26)"/>
</p:tagLst>
</file>

<file path=ppt/tags/tag828.xml><?xml version="1.0" encoding="utf-8"?>
<p:tagLst xmlns:a="http://schemas.openxmlformats.org/drawingml/2006/main" xmlns:r="http://schemas.openxmlformats.org/officeDocument/2006/relationships" xmlns:p="http://schemas.openxmlformats.org/presentationml/2006/main">
  <p:tag name="VEVOX.QRDOT" val="(24,26)"/>
</p:tagLst>
</file>

<file path=ppt/tags/tag829.xml><?xml version="1.0" encoding="utf-8"?>
<p:tagLst xmlns:a="http://schemas.openxmlformats.org/drawingml/2006/main" xmlns:r="http://schemas.openxmlformats.org/officeDocument/2006/relationships" xmlns:p="http://schemas.openxmlformats.org/presentationml/2006/main">
  <p:tag name="VEVOX.QRDOT" val="(25,26)"/>
</p:tagLst>
</file>

<file path=ppt/tags/tag830.xml><?xml version="1.0" encoding="utf-8"?>
<p:tagLst xmlns:a="http://schemas.openxmlformats.org/drawingml/2006/main" xmlns:r="http://schemas.openxmlformats.org/officeDocument/2006/relationships" xmlns:p="http://schemas.openxmlformats.org/presentationml/2006/main">
  <p:tag name="VEVOX.QRDOT" val="(26,26)"/>
</p:tagLst>
</file>

<file path=ppt/tags/tag831.xml><?xml version="1.0" encoding="utf-8"?>
<p:tagLst xmlns:a="http://schemas.openxmlformats.org/drawingml/2006/main" xmlns:r="http://schemas.openxmlformats.org/officeDocument/2006/relationships" xmlns:p="http://schemas.openxmlformats.org/presentationml/2006/main">
  <p:tag name="VEVOX.QRDOT" val="(29,26)"/>
</p:tagLst>
</file>

<file path=ppt/tags/tag832.xml><?xml version="1.0" encoding="utf-8"?>
<p:tagLst xmlns:a="http://schemas.openxmlformats.org/drawingml/2006/main" xmlns:r="http://schemas.openxmlformats.org/officeDocument/2006/relationships" xmlns:p="http://schemas.openxmlformats.org/presentationml/2006/main">
  <p:tag name="VEVOX.QRDOT" val="(1,27)"/>
</p:tagLst>
</file>

<file path=ppt/tags/tag833.xml><?xml version="1.0" encoding="utf-8"?>
<p:tagLst xmlns:a="http://schemas.openxmlformats.org/drawingml/2006/main" xmlns:r="http://schemas.openxmlformats.org/officeDocument/2006/relationships" xmlns:p="http://schemas.openxmlformats.org/presentationml/2006/main">
  <p:tag name="VEVOX.QRDOT" val="(7,27)"/>
</p:tagLst>
</file>

<file path=ppt/tags/tag834.xml><?xml version="1.0" encoding="utf-8"?>
<p:tagLst xmlns:a="http://schemas.openxmlformats.org/drawingml/2006/main" xmlns:r="http://schemas.openxmlformats.org/officeDocument/2006/relationships" xmlns:p="http://schemas.openxmlformats.org/presentationml/2006/main">
  <p:tag name="VEVOX.QRDOT" val="(14,27)"/>
</p:tagLst>
</file>

<file path=ppt/tags/tag835.xml><?xml version="1.0" encoding="utf-8"?>
<p:tagLst xmlns:a="http://schemas.openxmlformats.org/drawingml/2006/main" xmlns:r="http://schemas.openxmlformats.org/officeDocument/2006/relationships" xmlns:p="http://schemas.openxmlformats.org/presentationml/2006/main">
  <p:tag name="VEVOX.QRDOT" val="(15,27)"/>
</p:tagLst>
</file>

<file path=ppt/tags/tag836.xml><?xml version="1.0" encoding="utf-8"?>
<p:tagLst xmlns:a="http://schemas.openxmlformats.org/drawingml/2006/main" xmlns:r="http://schemas.openxmlformats.org/officeDocument/2006/relationships" xmlns:p="http://schemas.openxmlformats.org/presentationml/2006/main">
  <p:tag name="VEVOX.QRDOT" val="(16,27)"/>
</p:tagLst>
</file>

<file path=ppt/tags/tag837.xml><?xml version="1.0" encoding="utf-8"?>
<p:tagLst xmlns:a="http://schemas.openxmlformats.org/drawingml/2006/main" xmlns:r="http://schemas.openxmlformats.org/officeDocument/2006/relationships" xmlns:p="http://schemas.openxmlformats.org/presentationml/2006/main">
  <p:tag name="VEVOX.QRDOT" val="(21,27)"/>
</p:tagLst>
</file>

<file path=ppt/tags/tag838.xml><?xml version="1.0" encoding="utf-8"?>
<p:tagLst xmlns:a="http://schemas.openxmlformats.org/drawingml/2006/main" xmlns:r="http://schemas.openxmlformats.org/officeDocument/2006/relationships" xmlns:p="http://schemas.openxmlformats.org/presentationml/2006/main">
  <p:tag name="VEVOX.QRDOT" val="(22,27)"/>
</p:tagLst>
</file>

<file path=ppt/tags/tag839.xml><?xml version="1.0" encoding="utf-8"?>
<p:tagLst xmlns:a="http://schemas.openxmlformats.org/drawingml/2006/main" xmlns:r="http://schemas.openxmlformats.org/officeDocument/2006/relationships" xmlns:p="http://schemas.openxmlformats.org/presentationml/2006/main">
  <p:tag name="VEVOX.QRDOT" val="(24,27)"/>
</p:tagLst>
</file>

<file path=ppt/tags/tag840.xml><?xml version="1.0" encoding="utf-8"?>
<p:tagLst xmlns:a="http://schemas.openxmlformats.org/drawingml/2006/main" xmlns:r="http://schemas.openxmlformats.org/officeDocument/2006/relationships" xmlns:p="http://schemas.openxmlformats.org/presentationml/2006/main">
  <p:tag name="VEVOX.QRDOT" val="(25,27)"/>
</p:tagLst>
</file>

<file path=ppt/tags/tag841.xml><?xml version="1.0" encoding="utf-8"?>
<p:tagLst xmlns:a="http://schemas.openxmlformats.org/drawingml/2006/main" xmlns:r="http://schemas.openxmlformats.org/officeDocument/2006/relationships" xmlns:p="http://schemas.openxmlformats.org/presentationml/2006/main">
  <p:tag name="VEVOX.QRDOT" val="(28,27)"/>
</p:tagLst>
</file>

<file path=ppt/tags/tag842.xml><?xml version="1.0" encoding="utf-8"?>
<p:tagLst xmlns:a="http://schemas.openxmlformats.org/drawingml/2006/main" xmlns:r="http://schemas.openxmlformats.org/officeDocument/2006/relationships" xmlns:p="http://schemas.openxmlformats.org/presentationml/2006/main">
  <p:tag name="VEVOX.QRDOT" val="(1,28)"/>
</p:tagLst>
</file>

<file path=ppt/tags/tag843.xml><?xml version="1.0" encoding="utf-8"?>
<p:tagLst xmlns:a="http://schemas.openxmlformats.org/drawingml/2006/main" xmlns:r="http://schemas.openxmlformats.org/officeDocument/2006/relationships" xmlns:p="http://schemas.openxmlformats.org/presentationml/2006/main">
  <p:tag name="VEVOX.QRDOT" val="(2,28)"/>
</p:tagLst>
</file>

<file path=ppt/tags/tag844.xml><?xml version="1.0" encoding="utf-8"?>
<p:tagLst xmlns:a="http://schemas.openxmlformats.org/drawingml/2006/main" xmlns:r="http://schemas.openxmlformats.org/officeDocument/2006/relationships" xmlns:p="http://schemas.openxmlformats.org/presentationml/2006/main">
  <p:tag name="VEVOX.QRDOT" val="(3,28)"/>
</p:tagLst>
</file>

<file path=ppt/tags/tag845.xml><?xml version="1.0" encoding="utf-8"?>
<p:tagLst xmlns:a="http://schemas.openxmlformats.org/drawingml/2006/main" xmlns:r="http://schemas.openxmlformats.org/officeDocument/2006/relationships" xmlns:p="http://schemas.openxmlformats.org/presentationml/2006/main">
  <p:tag name="VEVOX.QRDOT" val="(4,28)"/>
</p:tagLst>
</file>

<file path=ppt/tags/tag846.xml><?xml version="1.0" encoding="utf-8"?>
<p:tagLst xmlns:a="http://schemas.openxmlformats.org/drawingml/2006/main" xmlns:r="http://schemas.openxmlformats.org/officeDocument/2006/relationships" xmlns:p="http://schemas.openxmlformats.org/presentationml/2006/main">
  <p:tag name="VEVOX.QRDOT" val="(5,28)"/>
</p:tagLst>
</file>

<file path=ppt/tags/tag847.xml><?xml version="1.0" encoding="utf-8"?>
<p:tagLst xmlns:a="http://schemas.openxmlformats.org/drawingml/2006/main" xmlns:r="http://schemas.openxmlformats.org/officeDocument/2006/relationships" xmlns:p="http://schemas.openxmlformats.org/presentationml/2006/main">
  <p:tag name="VEVOX.QRDOT" val="(6,28)"/>
</p:tagLst>
</file>

<file path=ppt/tags/tag848.xml><?xml version="1.0" encoding="utf-8"?>
<p:tagLst xmlns:a="http://schemas.openxmlformats.org/drawingml/2006/main" xmlns:r="http://schemas.openxmlformats.org/officeDocument/2006/relationships" xmlns:p="http://schemas.openxmlformats.org/presentationml/2006/main">
  <p:tag name="VEVOX.QRDOT" val="(7,28)"/>
</p:tagLst>
</file>

<file path=ppt/tags/tag849.xml><?xml version="1.0" encoding="utf-8"?>
<p:tagLst xmlns:a="http://schemas.openxmlformats.org/drawingml/2006/main" xmlns:r="http://schemas.openxmlformats.org/officeDocument/2006/relationships" xmlns:p="http://schemas.openxmlformats.org/presentationml/2006/main">
  <p:tag name="VEVOX.QRDOT" val="(9,28)"/>
</p:tagLst>
</file>

<file path=ppt/tags/tag850.xml><?xml version="1.0" encoding="utf-8"?>
<p:tagLst xmlns:a="http://schemas.openxmlformats.org/drawingml/2006/main" xmlns:r="http://schemas.openxmlformats.org/officeDocument/2006/relationships" xmlns:p="http://schemas.openxmlformats.org/presentationml/2006/main">
  <p:tag name="VEVOX.QRDOT" val="(11,28)"/>
</p:tagLst>
</file>

<file path=ppt/tags/tag851.xml><?xml version="1.0" encoding="utf-8"?>
<p:tagLst xmlns:a="http://schemas.openxmlformats.org/drawingml/2006/main" xmlns:r="http://schemas.openxmlformats.org/officeDocument/2006/relationships" xmlns:p="http://schemas.openxmlformats.org/presentationml/2006/main">
  <p:tag name="VEVOX.QRDOT" val="(14,28)"/>
</p:tagLst>
</file>

<file path=ppt/tags/tag852.xml><?xml version="1.0" encoding="utf-8"?>
<p:tagLst xmlns:a="http://schemas.openxmlformats.org/drawingml/2006/main" xmlns:r="http://schemas.openxmlformats.org/officeDocument/2006/relationships" xmlns:p="http://schemas.openxmlformats.org/presentationml/2006/main">
  <p:tag name="VEVOX.QRDOT" val="(17,28)"/>
</p:tagLst>
</file>

<file path=ppt/tags/tag853.xml><?xml version="1.0" encoding="utf-8"?>
<p:tagLst xmlns:a="http://schemas.openxmlformats.org/drawingml/2006/main" xmlns:r="http://schemas.openxmlformats.org/officeDocument/2006/relationships" xmlns:p="http://schemas.openxmlformats.org/presentationml/2006/main">
  <p:tag name="VEVOX.QRDOT" val="(20,28)"/>
</p:tagLst>
</file>

<file path=ppt/tags/tag854.xml><?xml version="1.0" encoding="utf-8"?>
<p:tagLst xmlns:a="http://schemas.openxmlformats.org/drawingml/2006/main" xmlns:r="http://schemas.openxmlformats.org/officeDocument/2006/relationships" xmlns:p="http://schemas.openxmlformats.org/presentationml/2006/main">
  <p:tag name="VEVOX.QRDOT" val="(21,28)"/>
</p:tagLst>
</file>

<file path=ppt/tags/tag855.xml><?xml version="1.0" encoding="utf-8"?>
<p:tagLst xmlns:a="http://schemas.openxmlformats.org/drawingml/2006/main" xmlns:r="http://schemas.openxmlformats.org/officeDocument/2006/relationships" xmlns:p="http://schemas.openxmlformats.org/presentationml/2006/main">
  <p:tag name="VEVOX.QRDOT" val="(23,28)"/>
</p:tagLst>
</file>

<file path=ppt/tags/tag856.xml><?xml version="1.0" encoding="utf-8"?>
<p:tagLst xmlns:a="http://schemas.openxmlformats.org/drawingml/2006/main" xmlns:r="http://schemas.openxmlformats.org/officeDocument/2006/relationships" xmlns:p="http://schemas.openxmlformats.org/presentationml/2006/main">
  <p:tag name="VEVOX.QRDOT" val="(24,28)"/>
</p:tagLst>
</file>

<file path=ppt/tags/tag857.xml><?xml version="1.0" encoding="utf-8"?>
<p:tagLst xmlns:a="http://schemas.openxmlformats.org/drawingml/2006/main" xmlns:r="http://schemas.openxmlformats.org/officeDocument/2006/relationships" xmlns:p="http://schemas.openxmlformats.org/presentationml/2006/main">
  <p:tag name="VEVOX.QRDOT" val="(25,28)"/>
</p:tagLst>
</file>

<file path=ppt/tags/tag858.xml><?xml version="1.0" encoding="utf-8"?>
<p:tagLst xmlns:a="http://schemas.openxmlformats.org/drawingml/2006/main" xmlns:r="http://schemas.openxmlformats.org/officeDocument/2006/relationships" xmlns:p="http://schemas.openxmlformats.org/presentationml/2006/main">
  <p:tag name="VEVOX.QRDOT" val="(26,28)"/>
</p:tagLst>
</file>

<file path=ppt/tags/tag859.xml><?xml version="1.0" encoding="utf-8"?>
<p:tagLst xmlns:a="http://schemas.openxmlformats.org/drawingml/2006/main" xmlns:r="http://schemas.openxmlformats.org/officeDocument/2006/relationships" xmlns:p="http://schemas.openxmlformats.org/presentationml/2006/main">
  <p:tag name="VEVOX.QRDOT" val="(28,28)"/>
</p:tagLst>
</file>

<file path=ppt/tags/tag860.xml><?xml version="1.0" encoding="utf-8"?>
<p:tagLst xmlns:a="http://schemas.openxmlformats.org/drawingml/2006/main" xmlns:r="http://schemas.openxmlformats.org/officeDocument/2006/relationships" xmlns:p="http://schemas.openxmlformats.org/presentationml/2006/main">
  <p:tag name="VEVOX.QRDOT" val="(29,28)"/>
</p:tagLst>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66B6812E-45D5-7046-9BE3-C32CA92C531A}">
  <we:reference id="wa200004709" version="1.1.0.2" store="en-GB" storeType="OMEX"/>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
  <TotalTime>11209</TotalTime>
  <Words>1755</Words>
  <Application>Microsoft Macintosh PowerPoint</Application>
  <PresentationFormat>Widescreen</PresentationFormat>
  <Paragraphs>167</Paragraphs>
  <Slides>31</Slides>
  <Notes>1</Notes>
  <HiddenSlides>1</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31</vt:i4>
      </vt:variant>
    </vt:vector>
  </HeadingPairs>
  <TitlesOfParts>
    <vt:vector size="41" baseType="lpstr">
      <vt:lpstr>Arial</vt:lpstr>
      <vt:lpstr>ArialMT</vt:lpstr>
      <vt:lpstr>BookmanOldStyle</vt:lpstr>
      <vt:lpstr>Calibri</vt:lpstr>
      <vt:lpstr>Century Gothic</vt:lpstr>
      <vt:lpstr>FranklinGothic</vt:lpstr>
      <vt:lpstr>Gill Sans MT</vt:lpstr>
      <vt:lpstr>Times New Roman</vt:lpstr>
      <vt:lpstr>Tw Cen MT</vt:lpstr>
      <vt:lpstr>Droplet</vt:lpstr>
      <vt:lpstr>PowerPoint Presentation</vt:lpstr>
      <vt:lpstr>PowerPoint Presentation</vt:lpstr>
      <vt:lpstr>LEARNING Objectives</vt:lpstr>
      <vt:lpstr>What does reflection mean to you?  </vt:lpstr>
      <vt:lpstr>Join the Vevox session</vt:lpstr>
      <vt:lpstr>PowerPoint Presentation</vt:lpstr>
      <vt:lpstr>Reflective practice……</vt:lpstr>
      <vt:lpstr>Reflective practice is not…… </vt:lpstr>
      <vt:lpstr>PowerPoint Presentation</vt:lpstr>
      <vt:lpstr>Reflection – The Disadvantages Can you think of any???  </vt:lpstr>
      <vt:lpstr>theorists</vt:lpstr>
      <vt:lpstr>Schön (1930-1997) theory (1991)  </vt:lpstr>
      <vt:lpstr>PowerPoint Presentation</vt:lpstr>
      <vt:lpstr>PowerPoint Presentation</vt:lpstr>
      <vt:lpstr>PowerPoint Presentation</vt:lpstr>
      <vt:lpstr>What are the Pros and con’s of using reflective models/cycles?</vt:lpstr>
      <vt:lpstr>PowerPoint Presentation</vt:lpstr>
      <vt:lpstr>PowerPoint Presentation</vt:lpstr>
      <vt:lpstr>Gibbs (1998)</vt:lpstr>
      <vt:lpstr>PowerPoint Presentation</vt:lpstr>
      <vt:lpstr>PowerPoint Presentation</vt:lpstr>
      <vt:lpstr>PowerPoint Presentation</vt:lpstr>
      <vt:lpstr>PowerPoint Presentation</vt:lpstr>
      <vt:lpstr>PowerPoint Presentation</vt:lpstr>
      <vt:lpstr>REFLECTION IN HEALTHCARE</vt:lpstr>
      <vt:lpstr>What have we learnt?</vt:lpstr>
      <vt:lpstr>Join the Vevox session</vt:lpstr>
      <vt:lpstr>PowerPoint Presentation</vt:lpstr>
      <vt:lpstr>Coffee break?</vt:lpstr>
      <vt:lpstr>references</vt:lpstr>
      <vt:lpstr>Now… Lets put this in your assignment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King-Thomas</dc:creator>
  <cp:lastModifiedBy>natalie Davies</cp:lastModifiedBy>
  <cp:revision>76</cp:revision>
  <dcterms:created xsi:type="dcterms:W3CDTF">2020-10-23T20:27:15Z</dcterms:created>
  <dcterms:modified xsi:type="dcterms:W3CDTF">2023-11-14T17:01:30Z</dcterms:modified>
</cp:coreProperties>
</file>