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s/slide26.xml" ContentType="application/vnd.openxmlformats-officedocument.presentationml.slide+xml"/>
  <Override PartName="/ppt/slideLayouts/slideLayout5.xml" ContentType="application/vnd.openxmlformats-officedocument.presentationml.slideLayout+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Default Extension="pdf" ContentType="application/pdf"/>
  <Default Extension="gif" ContentType="image/gif"/>
  <Override PartName="/ppt/slides/slide16.xml" ContentType="application/vnd.openxmlformats-officedocument.presentationml.slide+xml"/>
  <Override PartName="/ppt/slideLayouts/slideLayout13.xml" ContentType="application/vnd.openxmlformats-officedocument.presentationml.slideLayout+xml"/>
  <Override PartName="/ppt/notesSlides/notesSlide2.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notesSlides/notesSlide3.xml" ContentType="application/vnd.openxmlformats-officedocument.presentationml.notes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notesMasterIdLst>
    <p:notesMasterId r:id="rId30"/>
  </p:notesMasterIdLst>
  <p:sldIdLst>
    <p:sldId id="256" r:id="rId2"/>
    <p:sldId id="257" r:id="rId3"/>
    <p:sldId id="258" r:id="rId4"/>
    <p:sldId id="259" r:id="rId5"/>
    <p:sldId id="260" r:id="rId6"/>
    <p:sldId id="263" r:id="rId7"/>
    <p:sldId id="282" r:id="rId8"/>
    <p:sldId id="267" r:id="rId9"/>
    <p:sldId id="261" r:id="rId10"/>
    <p:sldId id="264" r:id="rId11"/>
    <p:sldId id="265" r:id="rId12"/>
    <p:sldId id="266" r:id="rId13"/>
    <p:sldId id="268" r:id="rId14"/>
    <p:sldId id="269" r:id="rId15"/>
    <p:sldId id="270" r:id="rId16"/>
    <p:sldId id="271" r:id="rId17"/>
    <p:sldId id="272" r:id="rId18"/>
    <p:sldId id="273" r:id="rId19"/>
    <p:sldId id="274" r:id="rId20"/>
    <p:sldId id="281" r:id="rId21"/>
    <p:sldId id="278" r:id="rId22"/>
    <p:sldId id="279" r:id="rId23"/>
    <p:sldId id="280" r:id="rId24"/>
    <p:sldId id="284" r:id="rId25"/>
    <p:sldId id="283" r:id="rId26"/>
    <p:sldId id="277" r:id="rId27"/>
    <p:sldId id="275" r:id="rId28"/>
    <p:sldId id="276"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Objects="1">
      <p:cViewPr>
        <p:scale>
          <a:sx n="100" d="100"/>
          <a:sy n="100" d="100"/>
        </p:scale>
        <p:origin x="-584" y="-8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9B90119-2815-0742-A7F2-680B482284F8}" type="datetimeFigureOut">
              <a:rPr lang="en-US" smtClean="0"/>
              <a:pPr/>
              <a:t>5/31/19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31D9A7-4111-B747-8171-054E77FA4A9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831D9A7-4111-B747-8171-054E77FA4A9E}"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831D9A7-4111-B747-8171-054E77FA4A9E}"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https://i-d.vice.com/en_us/article/10-fashion-films-on-youtube-theres-no-excuse-not-to-have-seen</a:t>
            </a:r>
            <a:endParaRPr lang="en-US" dirty="0"/>
          </a:p>
        </p:txBody>
      </p:sp>
      <p:sp>
        <p:nvSpPr>
          <p:cNvPr id="4" name="Slide Number Placeholder 3"/>
          <p:cNvSpPr>
            <a:spLocks noGrp="1"/>
          </p:cNvSpPr>
          <p:nvPr>
            <p:ph type="sldNum" sz="quarter" idx="10"/>
          </p:nvPr>
        </p:nvSpPr>
        <p:spPr/>
        <p:txBody>
          <a:bodyPr/>
          <a:lstStyle/>
          <a:p>
            <a:fld id="{1831D9A7-4111-B747-8171-054E77FA4A9E}" type="slidenum">
              <a:rPr lang="en-US" smtClean="0"/>
              <a:pPr/>
              <a:t>13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http://nofilmschool.com/2014/05/download-free-call-sheet-template-cast-crew-call</a:t>
            </a:r>
            <a:endParaRPr lang="en-US" dirty="0"/>
          </a:p>
        </p:txBody>
      </p:sp>
      <p:sp>
        <p:nvSpPr>
          <p:cNvPr id="4" name="Slide Number Placeholder 3"/>
          <p:cNvSpPr>
            <a:spLocks noGrp="1"/>
          </p:cNvSpPr>
          <p:nvPr>
            <p:ph type="sldNum" sz="quarter" idx="10"/>
          </p:nvPr>
        </p:nvSpPr>
        <p:spPr/>
        <p:txBody>
          <a:bodyPr/>
          <a:lstStyle/>
          <a:p>
            <a:fld id="{1831D9A7-4111-B747-8171-054E77FA4A9E}" type="slidenum">
              <a:rPr lang="en-US" smtClean="0"/>
              <a:pPr/>
              <a:t>25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a:t>
            </a:r>
            <a:r>
              <a:rPr lang="en-US" dirty="0" err="1" smtClean="0"/>
              <a:t>showstudio.com/projects/tag/fashion_films</a:t>
            </a:r>
            <a:endParaRPr lang="en-US" dirty="0"/>
          </a:p>
        </p:txBody>
      </p:sp>
      <p:sp>
        <p:nvSpPr>
          <p:cNvPr id="4" name="Slide Number Placeholder 3"/>
          <p:cNvSpPr>
            <a:spLocks noGrp="1"/>
          </p:cNvSpPr>
          <p:nvPr>
            <p:ph type="sldNum" sz="quarter" idx="10"/>
          </p:nvPr>
        </p:nvSpPr>
        <p:spPr/>
        <p:txBody>
          <a:bodyPr/>
          <a:lstStyle/>
          <a:p>
            <a:fld id="{1831D9A7-4111-B747-8171-054E77FA4A9E}" type="slidenum">
              <a:rPr lang="en-US" smtClean="0"/>
              <a:pPr/>
              <a:t>28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9" name="Rectangle 8"/>
          <p:cNvSpPr/>
          <p:nvPr/>
        </p:nvSpPr>
        <p:spPr>
          <a:xfrm>
            <a:off x="7848600" y="0"/>
            <a:ext cx="1295399" cy="6858000"/>
          </a:xfrm>
          <a:prstGeom prst="rect">
            <a:avLst/>
          </a:prstGeom>
          <a:gradFill>
            <a:gsLst>
              <a:gs pos="0">
                <a:schemeClr val="bg1">
                  <a:lumMod val="50000"/>
                  <a:alpha val="20000"/>
                </a:schemeClr>
              </a:gs>
              <a:gs pos="100000">
                <a:schemeClr val="bg1">
                  <a:lumMod val="85000"/>
                  <a:alpha val="20000"/>
                </a:schemeClr>
              </a:gs>
            </a:gsLst>
            <a:lin ang="21594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365760" y="2971800"/>
            <a:ext cx="5120640" cy="1709928"/>
          </a:xfrm>
        </p:spPr>
        <p:txBody>
          <a:bodyPr vert="horz" lIns="91440" tIns="45720" rIns="91440" bIns="45720" rtlCol="0" anchor="b" anchorCtr="0">
            <a:noAutofit/>
            <a:scene3d>
              <a:camera prst="orthographicFront"/>
              <a:lightRig rig="morning" dir="t">
                <a:rot lat="0" lon="0" rev="2400000"/>
              </a:lightRig>
            </a:scene3d>
            <a:sp3d extrusionH="63500" contourW="6350">
              <a:bevelT w="19050" h="50800" prst="softRound"/>
              <a:contourClr>
                <a:schemeClr val="bg1"/>
              </a:contourClr>
            </a:sp3d>
          </a:bodyPr>
          <a:lstStyle>
            <a:lvl1pPr algn="ctr" defTabSz="914400" rtl="0" eaLnBrk="1" latinLnBrk="0" hangingPunct="1">
              <a:spcBef>
                <a:spcPct val="0"/>
              </a:spcBef>
              <a:buNone/>
              <a:defRPr sz="4400" b="1" kern="1200" baseline="0">
                <a:solidFill>
                  <a:schemeClr val="tx2"/>
                </a:solidFill>
                <a:effectLst>
                  <a:innerShdw blurRad="63500" dist="50800" dir="5400000">
                    <a:schemeClr val="bg1">
                      <a:alpha val="50000"/>
                    </a:schemeClr>
                  </a:innerShdw>
                </a:effectLst>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365760" y="4956048"/>
            <a:ext cx="5111496" cy="384048"/>
          </a:xfrm>
        </p:spPr>
        <p:txBody>
          <a:bodyPr vert="horz" lIns="91440" tIns="45720" rIns="91440" bIns="45720" rtlCol="0" anchor="t" anchorCtr="0">
            <a:normAutofit/>
            <a:scene3d>
              <a:camera prst="orthographicFront"/>
              <a:lightRig rig="threePt" dir="t"/>
            </a:scene3d>
            <a:sp3d>
              <a:contourClr>
                <a:schemeClr val="bg1"/>
              </a:contourClr>
            </a:sp3d>
          </a:bodyPr>
          <a:lstStyle>
            <a:lvl1pPr marL="0" indent="0" algn="ctr">
              <a:buNone/>
              <a:defRPr sz="1500" b="1" kern="1200">
                <a:solidFill>
                  <a:schemeClr val="tx1">
                    <a:tint val="75000"/>
                  </a:schemeClr>
                </a:solidFill>
                <a:effectLst>
                  <a:outerShdw blurRad="50800" dist="12700" dir="2700000" algn="tl" rotWithShape="0">
                    <a:schemeClr val="bg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ctr" defTabSz="914400" rtl="0" eaLnBrk="1" latinLnBrk="0" hangingPunct="1">
              <a:lnSpc>
                <a:spcPct val="120000"/>
              </a:lnSpc>
              <a:spcBef>
                <a:spcPts val="2400"/>
              </a:spcBef>
              <a:buClr>
                <a:schemeClr val="tx2"/>
              </a:buClr>
              <a:buSzPct val="100000"/>
              <a:buFont typeface="Wingdings 2" pitchFamily="18" charset="2"/>
              <a:buNone/>
            </a:pPr>
            <a:r>
              <a:rPr lang="en-GB" smtClean="0"/>
              <a:t>Click to edit Master subtitle style</a:t>
            </a:r>
            <a:endParaRPr/>
          </a:p>
        </p:txBody>
      </p:sp>
      <p:sp>
        <p:nvSpPr>
          <p:cNvPr id="4" name="Date Placeholder 3"/>
          <p:cNvSpPr>
            <a:spLocks noGrp="1"/>
          </p:cNvSpPr>
          <p:nvPr>
            <p:ph type="dt" sz="half" idx="10"/>
          </p:nvPr>
        </p:nvSpPr>
        <p:spPr/>
        <p:txBody>
          <a:bodyPr/>
          <a:lstStyle/>
          <a:p>
            <a:fld id="{FE3E0D18-7F25-F241-92B5-C6E5A54185B4}" type="datetimeFigureOut">
              <a:rPr lang="en-US" smtClean="0"/>
              <a:pPr/>
              <a:t>5/31/19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CFA79-027C-B547-9945-11B00745E986}" type="slidenum">
              <a:rPr lang="en-US" smtClean="0"/>
              <a:pPr/>
              <a:t>‹#›</a:t>
            </a:fld>
            <a:endParaRPr lang="en-US"/>
          </a:p>
        </p:txBody>
      </p:sp>
      <p:pic>
        <p:nvPicPr>
          <p:cNvPr id="10" name="Picture 9" descr="titleSlideBevel.png"/>
          <p:cNvPicPr>
            <a:picLocks noChangeAspect="1"/>
          </p:cNvPicPr>
          <p:nvPr/>
        </p:nvPicPr>
        <p:blipFill>
          <a:blip r:embed="rId2"/>
          <a:stretch>
            <a:fillRect/>
          </a:stretch>
        </p:blipFill>
        <p:spPr>
          <a:xfrm>
            <a:off x="361950" y="4760260"/>
            <a:ext cx="5120640" cy="17967"/>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mtClean="0"/>
              <a:t>Click to edit Master title style</a:t>
            </a:r>
            <a:endParaRPr/>
          </a:p>
        </p:txBody>
      </p:sp>
      <p:sp>
        <p:nvSpPr>
          <p:cNvPr id="3" name="Content Placeholder 2"/>
          <p:cNvSpPr>
            <a:spLocks noGrp="1"/>
          </p:cNvSpPr>
          <p:nvPr>
            <p:ph idx="1"/>
          </p:nvPr>
        </p:nvSpPr>
        <p:spPr/>
        <p:txBody>
          <a:bodyPr>
            <a:normAutofit/>
          </a:bodyPr>
          <a:lstStyle>
            <a:lvl1pPr>
              <a:defRPr sz="2600"/>
            </a:lvl1pPr>
            <a:lvl2pPr>
              <a:defRPr sz="2400"/>
            </a:lvl2pPr>
            <a:lvl3pPr>
              <a:defRPr sz="2200"/>
            </a:lvl3pPr>
            <a:lvl4pPr>
              <a:defRPr sz="2000"/>
            </a:lvl4pPr>
            <a:lvl5pPr>
              <a:defRPr sz="18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lvl1pPr>
              <a:defRPr>
                <a:solidFill>
                  <a:schemeClr val="tx2">
                    <a:lumMod val="40000"/>
                    <a:lumOff val="60000"/>
                  </a:schemeClr>
                </a:solidFill>
              </a:defRPr>
            </a:lvl1pPr>
          </a:lstStyle>
          <a:p>
            <a:fld id="{FE3E0D18-7F25-F241-92B5-C6E5A54185B4}" type="datetimeFigureOut">
              <a:rPr lang="en-US" smtClean="0"/>
              <a:pPr/>
              <a:t>5/31/19</a:t>
            </a:fld>
            <a:endParaRPr lang="en-US"/>
          </a:p>
        </p:txBody>
      </p:sp>
      <p:sp>
        <p:nvSpPr>
          <p:cNvPr id="6" name="Slide Number Placeholder 5"/>
          <p:cNvSpPr>
            <a:spLocks noGrp="1"/>
          </p:cNvSpPr>
          <p:nvPr>
            <p:ph type="sldNum" sz="quarter" idx="12"/>
          </p:nvPr>
        </p:nvSpPr>
        <p:spPr/>
        <p:txBody>
          <a:bodyPr/>
          <a:lstStyle>
            <a:lvl1pPr>
              <a:defRPr>
                <a:solidFill>
                  <a:schemeClr val="tx2">
                    <a:lumMod val="40000"/>
                    <a:lumOff val="60000"/>
                  </a:schemeClr>
                </a:solidFill>
              </a:defRPr>
            </a:lvl1pPr>
          </a:lstStyle>
          <a:p>
            <a:fld id="{72CCFA79-027C-B547-9945-11B00745E986}" type="slidenum">
              <a:rPr lang="en-US" smtClean="0"/>
              <a:pPr/>
              <a:t>‹#›</a:t>
            </a:fld>
            <a:endParaRPr lang="en-US"/>
          </a:p>
        </p:txBody>
      </p:sp>
      <p:sp>
        <p:nvSpPr>
          <p:cNvPr id="8" name="Footer Placeholder 7"/>
          <p:cNvSpPr>
            <a:spLocks noGrp="1"/>
          </p:cNvSpPr>
          <p:nvPr>
            <p:ph type="ftr" sz="quarter" idx="11"/>
          </p:nvPr>
        </p:nvSpPr>
        <p:spPr>
          <a:xfrm rot="16200000">
            <a:off x="5769819" y="3208338"/>
            <a:ext cx="5105400" cy="365125"/>
          </a:xfrm>
          <a:prstGeom prst="rect">
            <a:avLst/>
          </a:prstGeom>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2971800"/>
            <a:ext cx="5122862" cy="1712259"/>
          </a:xfrm>
        </p:spPr>
        <p:txBody>
          <a:bodyPr anchor="b" anchorCtr="0">
            <a:noAutofit/>
            <a:scene3d>
              <a:camera prst="orthographicFront"/>
              <a:lightRig rig="morning" dir="t">
                <a:rot lat="0" lon="0" rev="2400000"/>
              </a:lightRig>
            </a:scene3d>
            <a:sp3d extrusionH="63500" contourW="6350">
              <a:bevelT w="19050" h="50800" prst="softRound"/>
              <a:contourClr>
                <a:schemeClr val="bg1"/>
              </a:contourClr>
            </a:sp3d>
          </a:bodyPr>
          <a:lstStyle>
            <a:lvl1pPr algn="ctr">
              <a:defRPr sz="4400" b="1" baseline="0">
                <a:solidFill>
                  <a:schemeClr val="tx2"/>
                </a:solidFill>
                <a:effectLst>
                  <a:innerShdw blurRad="63500" dist="50800" dir="5400000">
                    <a:schemeClr val="bg1">
                      <a:alpha val="50000"/>
                    </a:schemeClr>
                  </a:innerShdw>
                </a:effectLst>
              </a:defRPr>
            </a:lvl1pPr>
          </a:lstStyle>
          <a:p>
            <a:r>
              <a:rPr lang="en-GB" smtClean="0"/>
              <a:t>Click to edit Master title style</a:t>
            </a:r>
            <a:endParaRPr/>
          </a:p>
        </p:txBody>
      </p:sp>
      <p:sp>
        <p:nvSpPr>
          <p:cNvPr id="3" name="Subtitle 2"/>
          <p:cNvSpPr>
            <a:spLocks noGrp="1"/>
          </p:cNvSpPr>
          <p:nvPr>
            <p:ph type="subTitle" idx="1"/>
          </p:nvPr>
        </p:nvSpPr>
        <p:spPr>
          <a:xfrm>
            <a:off x="363538" y="4953000"/>
            <a:ext cx="5113896" cy="381000"/>
          </a:xfrm>
        </p:spPr>
        <p:txBody>
          <a:bodyPr vert="horz" lIns="91440" tIns="45720" rIns="91440" bIns="45720" rtlCol="0" anchor="t" anchorCtr="0">
            <a:normAutofit/>
            <a:scene3d>
              <a:camera prst="orthographicFront"/>
              <a:lightRig rig="threePt" dir="t"/>
            </a:scene3d>
            <a:sp3d>
              <a:contourClr>
                <a:schemeClr val="bg1"/>
              </a:contourClr>
            </a:sp3d>
          </a:bodyPr>
          <a:lstStyle>
            <a:lvl1pPr marL="0" indent="0" algn="ctr">
              <a:lnSpc>
                <a:spcPct val="120000"/>
              </a:lnSpc>
              <a:buNone/>
              <a:defRPr sz="1500" b="1" kern="1200">
                <a:solidFill>
                  <a:schemeClr val="tx1">
                    <a:tint val="75000"/>
                  </a:schemeClr>
                </a:solidFill>
                <a:effectLst>
                  <a:outerShdw blurRad="50800" dist="12700" dir="2700000" algn="tl" rotWithShape="0">
                    <a:schemeClr val="bg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ctr" defTabSz="914400" rtl="0" eaLnBrk="1" latinLnBrk="0" hangingPunct="1">
              <a:spcBef>
                <a:spcPts val="2400"/>
              </a:spcBef>
              <a:buClr>
                <a:schemeClr val="tx2"/>
              </a:buClr>
              <a:buSzPct val="100000"/>
              <a:buFont typeface="Wingdings 2" pitchFamily="18" charset="2"/>
              <a:buNone/>
            </a:pPr>
            <a:r>
              <a:rPr lang="en-GB" smtClean="0"/>
              <a:t>Click to edit Master subtitle style</a:t>
            </a:r>
            <a:endParaRPr/>
          </a:p>
        </p:txBody>
      </p:sp>
      <p:sp>
        <p:nvSpPr>
          <p:cNvPr id="4" name="Date Placeholder 3"/>
          <p:cNvSpPr>
            <a:spLocks noGrp="1"/>
          </p:cNvSpPr>
          <p:nvPr>
            <p:ph type="dt" sz="half" idx="10"/>
          </p:nvPr>
        </p:nvSpPr>
        <p:spPr>
          <a:xfrm>
            <a:off x="3429000" y="6356350"/>
            <a:ext cx="2133600" cy="365125"/>
          </a:xfrm>
        </p:spPr>
        <p:txBody>
          <a:bodyPr anchor="t" anchorCtr="0"/>
          <a:lstStyle>
            <a:lvl1pPr algn="r">
              <a:defRPr sz="1200">
                <a:solidFill>
                  <a:schemeClr val="tx1">
                    <a:lumMod val="50000"/>
                    <a:lumOff val="50000"/>
                  </a:schemeClr>
                </a:solidFill>
              </a:defRPr>
            </a:lvl1pPr>
          </a:lstStyle>
          <a:p>
            <a:fld id="{FE3E0D18-7F25-F241-92B5-C6E5A54185B4}" type="datetimeFigureOut">
              <a:rPr lang="en-US" smtClean="0"/>
              <a:pPr/>
              <a:t>5/31/19</a:t>
            </a:fld>
            <a:endParaRPr lang="en-US"/>
          </a:p>
        </p:txBody>
      </p:sp>
      <p:sp>
        <p:nvSpPr>
          <p:cNvPr id="5" name="Footer Placeholder 4"/>
          <p:cNvSpPr>
            <a:spLocks noGrp="1"/>
          </p:cNvSpPr>
          <p:nvPr>
            <p:ph type="ftr" sz="quarter" idx="11"/>
          </p:nvPr>
        </p:nvSpPr>
        <p:spPr>
          <a:xfrm>
            <a:off x="363538" y="6356350"/>
            <a:ext cx="2130552" cy="365125"/>
          </a:xfrm>
          <a:prstGeom prst="rect">
            <a:avLst/>
          </a:prstGeom>
        </p:spPr>
        <p:txBody>
          <a:bodyPr/>
          <a:lstStyle>
            <a:lvl1pPr algn="l">
              <a:defRPr sz="1200">
                <a:solidFill>
                  <a:schemeClr val="tx1">
                    <a:lumMod val="50000"/>
                    <a:lumOff val="50000"/>
                  </a:schemeClr>
                </a:solidFill>
              </a:defRPr>
            </a:lvl1pPr>
          </a:lstStyle>
          <a:p>
            <a:endParaRPr lang="en-US"/>
          </a:p>
        </p:txBody>
      </p:sp>
      <p:sp>
        <p:nvSpPr>
          <p:cNvPr id="8" name="Picture Placeholder 7"/>
          <p:cNvSpPr>
            <a:spLocks noGrp="1"/>
          </p:cNvSpPr>
          <p:nvPr>
            <p:ph type="pic" sz="quarter" idx="13"/>
          </p:nvPr>
        </p:nvSpPr>
        <p:spPr>
          <a:xfrm>
            <a:off x="6006353" y="9144"/>
            <a:ext cx="2743200" cy="6848856"/>
          </a:xfrm>
          <a:noFill/>
          <a:ln>
            <a:noFill/>
          </a:ln>
          <a:scene3d>
            <a:camera prst="orthographicFront"/>
            <a:lightRig rig="balanced" dir="t"/>
          </a:scene3d>
          <a:sp3d extrusionH="63500">
            <a:bevelT w="38100" h="38100" prst="softRound"/>
            <a:contourClr>
              <a:schemeClr val="bg1"/>
            </a:contourClr>
          </a:sp3d>
        </p:spPr>
        <p:txBody>
          <a:bodyPr vert="horz" lIns="91440" tIns="45720" rIns="91440" bIns="45720" rtlCol="0">
            <a:normAutofit/>
            <a:scene3d>
              <a:camera prst="orthographicFront"/>
              <a:lightRig rig="threePt" dir="t"/>
            </a:scene3d>
            <a:sp3d>
              <a:contourClr>
                <a:schemeClr val="bg1"/>
              </a:contourClr>
            </a:sp3d>
          </a:bodyPr>
          <a:lstStyle>
            <a:lvl1pPr marL="0" indent="0" algn="l" defTabSz="914400" rtl="0" eaLnBrk="1" latinLnBrk="0" hangingPunct="1">
              <a:spcBef>
                <a:spcPts val="2400"/>
              </a:spcBef>
              <a:buClr>
                <a:schemeClr val="tx2"/>
              </a:buClr>
              <a:buSzPct val="100000"/>
              <a:buFont typeface="Wingdings 2" pitchFamily="18" charset="2"/>
              <a:buNone/>
              <a:defRPr sz="32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1pPr>
          </a:lstStyle>
          <a:p>
            <a:r>
              <a:rPr lang="en-GB" smtClean="0"/>
              <a:t>Click icon to add picture</a:t>
            </a:r>
            <a:endParaRPr/>
          </a:p>
        </p:txBody>
      </p:sp>
      <p:pic>
        <p:nvPicPr>
          <p:cNvPr id="9" name="Picture 8" descr="titleSlideBevel.png"/>
          <p:cNvPicPr>
            <a:picLocks noChangeAspect="1"/>
          </p:cNvPicPr>
          <p:nvPr/>
        </p:nvPicPr>
        <p:blipFill>
          <a:blip r:embed="rId2"/>
          <a:stretch>
            <a:fillRect/>
          </a:stretch>
        </p:blipFill>
        <p:spPr>
          <a:xfrm>
            <a:off x="361950" y="4760260"/>
            <a:ext cx="5120640" cy="17967"/>
          </a:xfrm>
          <a:prstGeom prst="rect">
            <a:avLst/>
          </a:prstGeom>
        </p:spPr>
      </p:pic>
      <p:sp>
        <p:nvSpPr>
          <p:cNvPr id="13" name="Slide Number Placeholder 5"/>
          <p:cNvSpPr>
            <a:spLocks noGrp="1"/>
          </p:cNvSpPr>
          <p:nvPr>
            <p:ph type="sldNum" sz="quarter" idx="12"/>
          </p:nvPr>
        </p:nvSpPr>
        <p:spPr>
          <a:xfrm>
            <a:off x="2590800" y="6356350"/>
            <a:ext cx="667871" cy="365125"/>
          </a:xfrm>
        </p:spPr>
        <p:txBody>
          <a:bodyPr vert="horz" lIns="45720" tIns="45720" rIns="45720" bIns="45720" rtlCol="0">
            <a:noAutofit/>
            <a:scene3d>
              <a:camera prst="orthographicFront"/>
              <a:lightRig rig="morning" dir="t">
                <a:rot lat="0" lon="0" rev="2400000"/>
              </a:lightRig>
            </a:scene3d>
            <a:sp3d extrusionH="6350">
              <a:bevelT w="6350" h="6350" prst="softRound"/>
              <a:contourClr>
                <a:schemeClr val="bg1"/>
              </a:contourClr>
            </a:sp3d>
          </a:bodyPr>
          <a:lstStyle>
            <a:lvl1pPr marL="282575" indent="-282575" algn="ctr" defTabSz="914400" rtl="0" eaLnBrk="1" latinLnBrk="0" hangingPunct="1">
              <a:spcBef>
                <a:spcPts val="2400"/>
              </a:spcBef>
              <a:buClr>
                <a:schemeClr val="tx2"/>
              </a:buClr>
              <a:buSzPct val="100000"/>
              <a:buFont typeface="Wingdings 2" pitchFamily="18" charset="2"/>
              <a:buNone/>
              <a:defRPr kumimoji="0" sz="1200" b="1" i="0" u="none" strike="noStrike" kern="1200" cap="none" spc="0" normalizeH="0" baseline="0">
                <a:ln>
                  <a:noFill/>
                </a:ln>
                <a:solidFill>
                  <a:schemeClr val="tx1">
                    <a:lumMod val="50000"/>
                    <a:lumOff val="50000"/>
                  </a:schemeClr>
                </a:solidFill>
                <a:effectLst>
                  <a:outerShdw blurRad="50800" dist="12700" dir="2700000" algn="tl" rotWithShape="0">
                    <a:schemeClr val="bg1">
                      <a:alpha val="40000"/>
                    </a:schemeClr>
                  </a:outerShdw>
                </a:effectLst>
                <a:uLnTx/>
                <a:uFillTx/>
                <a:latin typeface="+mn-lt"/>
                <a:ea typeface="+mn-ea"/>
                <a:cs typeface="+mn-cs"/>
              </a:defRPr>
            </a:lvl1pPr>
          </a:lstStyle>
          <a:p>
            <a:fld id="{72CCFA79-027C-B547-9945-11B00745E98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Content, and Picture">
    <p:spTree>
      <p:nvGrpSpPr>
        <p:cNvPr id="1" name=""/>
        <p:cNvGrpSpPr/>
        <p:nvPr/>
      </p:nvGrpSpPr>
      <p:grpSpPr>
        <a:xfrm>
          <a:off x="0" y="0"/>
          <a:ext cx="0" cy="0"/>
          <a:chOff x="0" y="0"/>
          <a:chExt cx="0" cy="0"/>
        </a:xfrm>
      </p:grpSpPr>
      <p:sp>
        <p:nvSpPr>
          <p:cNvPr id="2" name="Title 1"/>
          <p:cNvSpPr>
            <a:spLocks noGrp="1"/>
          </p:cNvSpPr>
          <p:nvPr>
            <p:ph type="title"/>
          </p:nvPr>
        </p:nvSpPr>
        <p:spPr>
          <a:xfrm>
            <a:off x="2590800" y="524435"/>
            <a:ext cx="4845424" cy="731838"/>
          </a:xfrm>
        </p:spPr>
        <p:txBody>
          <a:bodyPr>
            <a:noAutofit/>
          </a:bodyPr>
          <a:lstStyle>
            <a:lvl1pPr algn="ctr">
              <a:defRPr sz="3200"/>
            </a:lvl1pPr>
          </a:lstStyle>
          <a:p>
            <a:r>
              <a:rPr lang="en-GB" smtClean="0"/>
              <a:t>Click to edit Master title style</a:t>
            </a:r>
            <a:endParaRPr/>
          </a:p>
        </p:txBody>
      </p:sp>
      <p:sp>
        <p:nvSpPr>
          <p:cNvPr id="3" name="Content Placeholder 2"/>
          <p:cNvSpPr>
            <a:spLocks noGrp="1"/>
          </p:cNvSpPr>
          <p:nvPr>
            <p:ph idx="1"/>
          </p:nvPr>
        </p:nvSpPr>
        <p:spPr>
          <a:xfrm>
            <a:off x="2590800" y="1600200"/>
            <a:ext cx="4845424" cy="4525963"/>
          </a:xfrm>
        </p:spPr>
        <p:txBody>
          <a:bodyPr>
            <a:normAutofit/>
          </a:bodyPr>
          <a:lstStyle>
            <a:lvl1pPr>
              <a:defRPr sz="2000"/>
            </a:lvl1pPr>
            <a:lvl2pPr>
              <a:defRPr sz="1800"/>
            </a:lvl2pPr>
            <a:lvl3pPr>
              <a:defRPr sz="1800"/>
            </a:lvl3pPr>
            <a:lvl4pPr>
              <a:defRPr sz="1800"/>
            </a:lvl4pPr>
            <a:lvl5pPr>
              <a:defRPr sz="18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lvl1pPr>
              <a:defRPr>
                <a:solidFill>
                  <a:schemeClr val="tx2">
                    <a:lumMod val="40000"/>
                    <a:lumOff val="60000"/>
                  </a:schemeClr>
                </a:solidFill>
              </a:defRPr>
            </a:lvl1pPr>
          </a:lstStyle>
          <a:p>
            <a:fld id="{FE3E0D18-7F25-F241-92B5-C6E5A54185B4}" type="datetimeFigureOut">
              <a:rPr lang="en-US" smtClean="0"/>
              <a:pPr/>
              <a:t>5/31/19</a:t>
            </a:fld>
            <a:endParaRPr lang="en-US"/>
          </a:p>
        </p:txBody>
      </p:sp>
      <p:sp>
        <p:nvSpPr>
          <p:cNvPr id="6" name="Slide Number Placeholder 5"/>
          <p:cNvSpPr>
            <a:spLocks noGrp="1"/>
          </p:cNvSpPr>
          <p:nvPr>
            <p:ph type="sldNum" sz="quarter" idx="12"/>
          </p:nvPr>
        </p:nvSpPr>
        <p:spPr/>
        <p:txBody>
          <a:bodyPr/>
          <a:lstStyle>
            <a:lvl1pPr>
              <a:defRPr>
                <a:solidFill>
                  <a:schemeClr val="tx2">
                    <a:lumMod val="40000"/>
                    <a:lumOff val="60000"/>
                  </a:schemeClr>
                </a:solidFill>
              </a:defRPr>
            </a:lvl1pPr>
          </a:lstStyle>
          <a:p>
            <a:fld id="{72CCFA79-027C-B547-9945-11B00745E986}" type="slidenum">
              <a:rPr lang="en-US" smtClean="0"/>
              <a:pPr/>
              <a:t>‹#›</a:t>
            </a:fld>
            <a:endParaRPr lang="en-US"/>
          </a:p>
        </p:txBody>
      </p:sp>
      <p:sp>
        <p:nvSpPr>
          <p:cNvPr id="8" name="Footer Placeholder 7"/>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9" name="Picture Placeholder 7"/>
          <p:cNvSpPr>
            <a:spLocks noGrp="1"/>
          </p:cNvSpPr>
          <p:nvPr>
            <p:ph type="pic" sz="quarter" idx="13"/>
          </p:nvPr>
        </p:nvSpPr>
        <p:spPr>
          <a:xfrm>
            <a:off x="0" y="9144"/>
            <a:ext cx="2379663" cy="6848856"/>
          </a:xfrm>
          <a:noFill/>
          <a:ln>
            <a:noFill/>
          </a:ln>
          <a:scene3d>
            <a:camera prst="orthographicFront"/>
            <a:lightRig rig="balanced" dir="t"/>
          </a:scene3d>
          <a:sp3d extrusionH="63500">
            <a:bevelT w="38100" h="38100" prst="softRound"/>
            <a:contourClr>
              <a:schemeClr val="bg1"/>
            </a:contourClr>
          </a:sp3d>
        </p:spPr>
        <p:txBody>
          <a:bodyPr vert="horz" lIns="91440" tIns="45720" rIns="91440" bIns="45720" rtlCol="0">
            <a:normAutofit/>
            <a:scene3d>
              <a:camera prst="orthographicFront"/>
              <a:lightRig rig="threePt" dir="t"/>
            </a:scene3d>
            <a:sp3d>
              <a:contourClr>
                <a:schemeClr val="bg1"/>
              </a:contourClr>
            </a:sp3d>
          </a:bodyPr>
          <a:lstStyle>
            <a:lvl1pPr marL="0" indent="0" algn="l" defTabSz="914400" rtl="0" eaLnBrk="1" latinLnBrk="0" hangingPunct="1">
              <a:spcBef>
                <a:spcPts val="2400"/>
              </a:spcBef>
              <a:buClr>
                <a:schemeClr val="tx2"/>
              </a:buClr>
              <a:buSzPct val="100000"/>
              <a:buFont typeface="Wingdings 2" pitchFamily="18" charset="2"/>
              <a:buNone/>
              <a:defRPr sz="32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1pPr>
          </a:lstStyle>
          <a:p>
            <a:r>
              <a:rPr lang="en-GB" smtClean="0"/>
              <a:t>Click icon to add picture</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2654300"/>
            <a:ext cx="7315200" cy="850900"/>
          </a:xfrm>
        </p:spPr>
        <p:txBody>
          <a:bodyPr anchor="b" anchorCtr="0">
            <a:normAutofit/>
          </a:bodyPr>
          <a:lstStyle>
            <a:lvl1pPr algn="ctr">
              <a:defRPr sz="4400" b="1" cap="none" baseline="0">
                <a:effectLst>
                  <a:innerShdw blurRad="63500" dist="50800" dir="5400000">
                    <a:schemeClr val="bg1">
                      <a:alpha val="50000"/>
                    </a:schemeClr>
                  </a:innerShdw>
                </a:effectLst>
              </a:defRPr>
            </a:lvl1pPr>
          </a:lstStyle>
          <a:p>
            <a:r>
              <a:rPr lang="en-GB" smtClean="0"/>
              <a:t>Click to edit Master title style</a:t>
            </a:r>
            <a:endParaRPr/>
          </a:p>
        </p:txBody>
      </p:sp>
      <p:sp>
        <p:nvSpPr>
          <p:cNvPr id="3" name="Text Placeholder 2"/>
          <p:cNvSpPr>
            <a:spLocks noGrp="1"/>
          </p:cNvSpPr>
          <p:nvPr>
            <p:ph type="body" idx="1"/>
          </p:nvPr>
        </p:nvSpPr>
        <p:spPr>
          <a:xfrm>
            <a:off x="927099" y="3622344"/>
            <a:ext cx="7302501" cy="435401"/>
          </a:xfrm>
        </p:spPr>
        <p:txBody>
          <a:bodyPr anchor="t" anchorCtr="0">
            <a:normAutofit/>
          </a:bodyPr>
          <a:lstStyle>
            <a:lvl1pPr marL="0" indent="0" algn="ctr">
              <a:buNone/>
              <a:defRPr sz="1500" b="1">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7" name="Date Placeholder 3"/>
          <p:cNvSpPr>
            <a:spLocks noGrp="1"/>
          </p:cNvSpPr>
          <p:nvPr>
            <p:ph type="dt" sz="half" idx="10"/>
          </p:nvPr>
        </p:nvSpPr>
        <p:spPr>
          <a:xfrm>
            <a:off x="3429000" y="6356350"/>
            <a:ext cx="2133600" cy="365125"/>
          </a:xfrm>
        </p:spPr>
        <p:txBody>
          <a:bodyPr anchor="t" anchorCtr="0"/>
          <a:lstStyle>
            <a:lvl1pPr algn="r">
              <a:defRPr sz="1200">
                <a:solidFill>
                  <a:schemeClr val="tx1">
                    <a:lumMod val="50000"/>
                    <a:lumOff val="50000"/>
                  </a:schemeClr>
                </a:solidFill>
              </a:defRPr>
            </a:lvl1pPr>
          </a:lstStyle>
          <a:p>
            <a:fld id="{FE3E0D18-7F25-F241-92B5-C6E5A54185B4}" type="datetimeFigureOut">
              <a:rPr lang="en-US" smtClean="0"/>
              <a:pPr/>
              <a:t>5/31/19</a:t>
            </a:fld>
            <a:endParaRPr lang="en-US"/>
          </a:p>
        </p:txBody>
      </p:sp>
      <p:sp>
        <p:nvSpPr>
          <p:cNvPr id="8" name="Footer Placeholder 4"/>
          <p:cNvSpPr>
            <a:spLocks noGrp="1"/>
          </p:cNvSpPr>
          <p:nvPr>
            <p:ph type="ftr" sz="quarter" idx="11"/>
          </p:nvPr>
        </p:nvSpPr>
        <p:spPr>
          <a:xfrm>
            <a:off x="363538" y="6356350"/>
            <a:ext cx="2895600" cy="365125"/>
          </a:xfrm>
          <a:prstGeom prst="rect">
            <a:avLst/>
          </a:prstGeom>
        </p:spPr>
        <p:txBody>
          <a:bodyPr/>
          <a:lstStyle>
            <a:lvl1pPr algn="l">
              <a:defRPr sz="1200">
                <a:solidFill>
                  <a:schemeClr val="tx1">
                    <a:lumMod val="50000"/>
                    <a:lumOff val="50000"/>
                  </a:schemeClr>
                </a:solidFill>
              </a:defRPr>
            </a:lvl1pPr>
          </a:lstStyle>
          <a:p>
            <a:endParaRPr lang="en-US"/>
          </a:p>
        </p:txBody>
      </p:sp>
      <p:pic>
        <p:nvPicPr>
          <p:cNvPr id="9" name="Picture 8" descr="SectionHeader-Bevel.png"/>
          <p:cNvPicPr>
            <a:picLocks noChangeAspect="1"/>
          </p:cNvPicPr>
          <p:nvPr/>
        </p:nvPicPr>
        <p:blipFill>
          <a:blip r:embed="rId2"/>
          <a:stretch>
            <a:fillRect/>
          </a:stretch>
        </p:blipFill>
        <p:spPr>
          <a:xfrm>
            <a:off x="928048" y="3559792"/>
            <a:ext cx="7315200" cy="17996"/>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smtClean="0"/>
              <a:t>Click to edit Master title style</a:t>
            </a:r>
            <a:endParaRPr/>
          </a:p>
        </p:txBody>
      </p:sp>
      <p:sp>
        <p:nvSpPr>
          <p:cNvPr id="3" name="Content Placeholder 2"/>
          <p:cNvSpPr>
            <a:spLocks noGrp="1"/>
          </p:cNvSpPr>
          <p:nvPr>
            <p:ph sz="half" idx="1"/>
          </p:nvPr>
        </p:nvSpPr>
        <p:spPr>
          <a:xfrm>
            <a:off x="372035" y="1600200"/>
            <a:ext cx="34290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011706" y="1600200"/>
            <a:ext cx="34290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FE3E0D18-7F25-F241-92B5-C6E5A54185B4}" type="datetimeFigureOut">
              <a:rPr lang="en-US" smtClean="0"/>
              <a:pPr/>
              <a:t>5/31/19</a:t>
            </a:fld>
            <a:endParaRPr lang="en-US"/>
          </a:p>
        </p:txBody>
      </p:sp>
      <p:sp>
        <p:nvSpPr>
          <p:cNvPr id="6" name="Footer Placeholder 5"/>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pic>
        <p:nvPicPr>
          <p:cNvPr id="10" name="Picture 9" descr="ComparisonBoxes.png"/>
          <p:cNvPicPr>
            <a:picLocks noChangeAspect="1"/>
          </p:cNvPicPr>
          <p:nvPr/>
        </p:nvPicPr>
        <p:blipFill>
          <a:blip r:embed="rId2"/>
          <a:srcRect l="4559" t="28431" r="57794" b="7647"/>
          <a:stretch>
            <a:fillRect/>
          </a:stretch>
        </p:blipFill>
        <p:spPr>
          <a:xfrm>
            <a:off x="363071" y="1949824"/>
            <a:ext cx="3474720" cy="4290753"/>
          </a:xfrm>
          <a:prstGeom prst="rect">
            <a:avLst/>
          </a:prstGeom>
        </p:spPr>
      </p:pic>
      <p:pic>
        <p:nvPicPr>
          <p:cNvPr id="11" name="Picture 10" descr="ComparisonBoxes.png"/>
          <p:cNvPicPr>
            <a:picLocks noChangeAspect="1"/>
          </p:cNvPicPr>
          <p:nvPr/>
        </p:nvPicPr>
        <p:blipFill>
          <a:blip r:embed="rId2"/>
          <a:srcRect l="4559" t="28431" r="57794" b="7647"/>
          <a:stretch>
            <a:fillRect/>
          </a:stretch>
        </p:blipFill>
        <p:spPr>
          <a:xfrm>
            <a:off x="3992880" y="1945341"/>
            <a:ext cx="3474720" cy="4290753"/>
          </a:xfrm>
          <a:prstGeom prst="rect">
            <a:avLst/>
          </a:prstGeom>
        </p:spPr>
      </p:pic>
      <p:sp>
        <p:nvSpPr>
          <p:cNvPr id="4" name="Content Placeholder 3"/>
          <p:cNvSpPr>
            <a:spLocks noGrp="1"/>
          </p:cNvSpPr>
          <p:nvPr>
            <p:ph sz="half" idx="2"/>
          </p:nvPr>
        </p:nvSpPr>
        <p:spPr>
          <a:xfrm>
            <a:off x="381000" y="1972236"/>
            <a:ext cx="3429000" cy="4174564"/>
          </a:xfrm>
          <a:prstGeom prst="roundRect">
            <a:avLst>
              <a:gd name="adj" fmla="val 4119"/>
            </a:avLst>
          </a:prstGeom>
          <a:noFill/>
          <a:effectLst/>
          <a:scene3d>
            <a:camera prst="orthographicFront"/>
            <a:lightRig rig="soft" dir="t"/>
          </a:scene3d>
          <a:sp3d>
            <a:extrusionClr>
              <a:schemeClr val="bg1"/>
            </a:extrusionClr>
            <a:contourClr>
              <a:schemeClr val="bg1">
                <a:lumMod val="65000"/>
              </a:schemeClr>
            </a:contourClr>
          </a:sp3d>
        </p:spPr>
        <p:txBody>
          <a:bodyPr tIns="91440" bIns="91440">
            <a:normAutofit/>
            <a:scene3d>
              <a:camera prst="orthographicFront"/>
              <a:lightRig rig="threePt" dir="t"/>
            </a:scene3d>
            <a:sp3d>
              <a:contourClr>
                <a:schemeClr val="bg1"/>
              </a:contourClr>
            </a:sp3d>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2" name="Title 1"/>
          <p:cNvSpPr>
            <a:spLocks noGrp="1"/>
          </p:cNvSpPr>
          <p:nvPr>
            <p:ph type="title"/>
          </p:nvPr>
        </p:nvSpPr>
        <p:spPr/>
        <p:txBody>
          <a:bodyPr>
            <a:noAutofit/>
          </a:bodyPr>
          <a:lstStyle>
            <a:lvl1pPr algn="ctr">
              <a:defRPr/>
            </a:lvl1pPr>
          </a:lstStyle>
          <a:p>
            <a:r>
              <a:rPr lang="en-GB" smtClean="0"/>
              <a:t>Click to edit Master title style</a:t>
            </a:r>
            <a:endParaRPr/>
          </a:p>
        </p:txBody>
      </p:sp>
      <p:sp>
        <p:nvSpPr>
          <p:cNvPr id="3" name="Text Placeholder 2"/>
          <p:cNvSpPr>
            <a:spLocks noGrp="1"/>
          </p:cNvSpPr>
          <p:nvPr>
            <p:ph type="body" idx="1"/>
          </p:nvPr>
        </p:nvSpPr>
        <p:spPr>
          <a:xfrm>
            <a:off x="372035" y="1237129"/>
            <a:ext cx="3429000" cy="698033"/>
          </a:xfrm>
        </p:spPr>
        <p:txBody>
          <a:bodyPr tIns="0" bIns="0" anchor="b">
            <a:normAutofit/>
          </a:bodyPr>
          <a:lstStyle>
            <a:lvl1pPr marL="0" indent="0" algn="ctr">
              <a:lnSpc>
                <a:spcPts val="2900"/>
              </a:lnSpc>
              <a:buNone/>
              <a:defRPr sz="2600" b="1">
                <a:solidFill>
                  <a:schemeClr val="tx2">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011706" y="1237129"/>
            <a:ext cx="3429000" cy="698033"/>
          </a:xfrm>
        </p:spPr>
        <p:txBody>
          <a:bodyPr tIns="0" bIns="0" anchor="b">
            <a:normAutofit/>
          </a:bodyPr>
          <a:lstStyle>
            <a:lvl1pPr marL="0" indent="0" algn="ctr">
              <a:lnSpc>
                <a:spcPts val="2900"/>
              </a:lnSpc>
              <a:buNone/>
              <a:defRPr sz="2600" b="1">
                <a:solidFill>
                  <a:schemeClr val="tx2">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011706" y="1972236"/>
            <a:ext cx="3429000" cy="4174564"/>
          </a:xfrm>
          <a:prstGeom prst="roundRect">
            <a:avLst>
              <a:gd name="adj" fmla="val 2941"/>
            </a:avLst>
          </a:prstGeom>
          <a:noFill/>
          <a:effectLst/>
          <a:scene3d>
            <a:camera prst="orthographicFront"/>
            <a:lightRig rig="soft" dir="t"/>
          </a:scene3d>
          <a:sp3d>
            <a:extrusionClr>
              <a:schemeClr val="bg1"/>
            </a:extrusionClr>
            <a:contourClr>
              <a:schemeClr val="bg1">
                <a:lumMod val="65000"/>
              </a:schemeClr>
            </a:contourClr>
          </a:sp3d>
        </p:spPr>
        <p:txBody>
          <a:bodyPr vert="horz" lIns="91440" tIns="91440" rIns="91440" bIns="91440" rtlCol="0">
            <a:normAutofit/>
            <a:scene3d>
              <a:camera prst="orthographicFront"/>
              <a:lightRig rig="threePt" dir="t"/>
            </a:scene3d>
            <a:sp3d>
              <a:contourClr>
                <a:schemeClr val="bg1"/>
              </a:contourClr>
            </a:sp3d>
          </a:bodyPr>
          <a:lstStyle>
            <a:lvl1pPr algn="l" defTabSz="914400" rtl="0" eaLnBrk="1" latinLnBrk="0" hangingPunct="1">
              <a:buSzPct val="100000"/>
              <a:buFont typeface="Wingdings 2" pitchFamily="18" charset="2"/>
              <a:buChar char=""/>
              <a:defRPr sz="24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1pPr>
            <a:lvl2pPr algn="l" defTabSz="914400" rtl="0" eaLnBrk="1" latinLnBrk="0" hangingPunct="1">
              <a:buSzPct val="100000"/>
              <a:buFont typeface="Wingdings 2" pitchFamily="18" charset="2"/>
              <a:buChar char=""/>
              <a:defRPr sz="20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2pPr>
            <a:lvl3pPr algn="l" defTabSz="914400" rtl="0" eaLnBrk="1" latinLnBrk="0" hangingPunct="1">
              <a:buSzPct val="100000"/>
              <a:buFont typeface="Wingdings 2" pitchFamily="18" charset="2"/>
              <a:buChar char=""/>
              <a:defRPr sz="18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3pPr>
            <a:lvl4pPr algn="l" defTabSz="914400" rtl="0" eaLnBrk="1" latinLnBrk="0" hangingPunct="1">
              <a:buSzPct val="100000"/>
              <a:buFont typeface="Wingdings 2" pitchFamily="18" charset="2"/>
              <a:buChar char=""/>
              <a:defRPr sz="16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4pPr>
            <a:lvl5pPr algn="l" defTabSz="914400" rtl="0" eaLnBrk="1" latinLnBrk="0" hangingPunct="1">
              <a:buSzPct val="100000"/>
              <a:buFont typeface="Wingdings 2" pitchFamily="18" charset="2"/>
              <a:buChar char=""/>
              <a:defRPr sz="16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FE3E0D18-7F25-F241-92B5-C6E5A54185B4}" type="datetimeFigureOut">
              <a:rPr lang="en-US" smtClean="0"/>
              <a:pPr/>
              <a:t>5/31/19</a:t>
            </a:fld>
            <a:endParaRPr lang="en-US"/>
          </a:p>
        </p:txBody>
      </p:sp>
      <p:sp>
        <p:nvSpPr>
          <p:cNvPr id="8" name="Footer Placeholder 7"/>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FE3E0D18-7F25-F241-92B5-C6E5A54185B4}" type="datetimeFigureOut">
              <a:rPr lang="en-US" smtClean="0"/>
              <a:pPr/>
              <a:t>5/31/19</a:t>
            </a:fld>
            <a:endParaRPr lang="en-US"/>
          </a:p>
        </p:txBody>
      </p:sp>
      <p:sp>
        <p:nvSpPr>
          <p:cNvPr id="4" name="Footer Placeholder 3"/>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3E0D18-7F25-F241-92B5-C6E5A54185B4}" type="datetimeFigureOut">
              <a:rPr lang="en-US" smtClean="0"/>
              <a:pPr/>
              <a:t>5/31/19</a:t>
            </a:fld>
            <a:endParaRPr lang="en-US"/>
          </a:p>
        </p:txBody>
      </p:sp>
      <p:sp>
        <p:nvSpPr>
          <p:cNvPr id="3" name="Footer Placeholder 2"/>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0" y="188259"/>
            <a:ext cx="7071837" cy="901700"/>
          </a:xfrm>
        </p:spPr>
        <p:txBody>
          <a:bodyPr bIns="0" anchor="b">
            <a:noAutofit/>
          </a:bodyPr>
          <a:lstStyle>
            <a:lvl1pPr algn="l">
              <a:defRPr sz="3200" b="0"/>
            </a:lvl1pPr>
          </a:lstStyle>
          <a:p>
            <a:r>
              <a:rPr lang="en-GB" smtClean="0"/>
              <a:t>Click to edit Master title style</a:t>
            </a:r>
            <a:endParaRPr/>
          </a:p>
        </p:txBody>
      </p:sp>
      <p:sp>
        <p:nvSpPr>
          <p:cNvPr id="3" name="Content Placeholder 2"/>
          <p:cNvSpPr>
            <a:spLocks noGrp="1"/>
          </p:cNvSpPr>
          <p:nvPr>
            <p:ph idx="1"/>
          </p:nvPr>
        </p:nvSpPr>
        <p:spPr>
          <a:xfrm>
            <a:off x="609600" y="2312988"/>
            <a:ext cx="6843713" cy="3813175"/>
          </a:xfrm>
        </p:spPr>
        <p:txBody>
          <a:bodyPr>
            <a:normAutofit/>
          </a:bodyPr>
          <a:lstStyle>
            <a:lvl1pPr>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366900" y="1103406"/>
            <a:ext cx="7085908" cy="841188"/>
          </a:xfrm>
        </p:spPr>
        <p:txBody>
          <a:bodyPr tIns="0" bIns="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E3E0D18-7F25-F241-92B5-C6E5A54185B4}" type="datetimeFigureOut">
              <a:rPr lang="en-US" smtClean="0"/>
              <a:pPr/>
              <a:t>5/31/19</a:t>
            </a:fld>
            <a:endParaRPr lang="en-US"/>
          </a:p>
        </p:txBody>
      </p:sp>
      <p:sp>
        <p:nvSpPr>
          <p:cNvPr id="6" name="Footer Placeholder 5"/>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0" y="5096435"/>
            <a:ext cx="7072313" cy="566738"/>
          </a:xfrm>
        </p:spPr>
        <p:txBody>
          <a:bodyPr anchor="b"/>
          <a:lstStyle>
            <a:lvl1pPr algn="l">
              <a:defRPr sz="3200" b="0"/>
            </a:lvl1pPr>
          </a:lstStyle>
          <a:p>
            <a:r>
              <a:rPr lang="en-GB" smtClean="0"/>
              <a:t>Click to edit Master title style</a:t>
            </a:r>
            <a:endParaRPr/>
          </a:p>
        </p:txBody>
      </p:sp>
      <p:sp>
        <p:nvSpPr>
          <p:cNvPr id="3" name="Picture Placeholder 2"/>
          <p:cNvSpPr>
            <a:spLocks noGrp="1"/>
          </p:cNvSpPr>
          <p:nvPr>
            <p:ph type="pic" idx="1"/>
          </p:nvPr>
        </p:nvSpPr>
        <p:spPr>
          <a:xfrm>
            <a:off x="484093" y="443753"/>
            <a:ext cx="6970059" cy="3977640"/>
          </a:xfrm>
          <a:noFill/>
          <a:ln>
            <a:noFill/>
          </a:ln>
          <a:scene3d>
            <a:camera prst="orthographicFront"/>
            <a:lightRig rig="balanced" dir="t"/>
          </a:scene3d>
          <a:sp3d extrusionH="63500">
            <a:bevelT w="38100" h="38100" prst="softRound"/>
            <a:contourClr>
              <a:schemeClr val="bg1"/>
            </a:contourClr>
          </a:sp3d>
        </p:spPr>
        <p:txBody>
          <a:bodyPr>
            <a:scene3d>
              <a:camera prst="orthographicFront"/>
              <a:lightRig rig="threePt" dir="t"/>
            </a:scene3d>
            <a:sp3d>
              <a:contourClr>
                <a:schemeClr val="bg1"/>
              </a:contourClr>
            </a:sp3d>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381000" y="5663173"/>
            <a:ext cx="7072313" cy="804862"/>
          </a:xfrm>
        </p:spPr>
        <p:txBody>
          <a:bodyPr lIns="109728">
            <a:normAutofit/>
          </a:bodyPr>
          <a:lstStyle>
            <a:lvl1pPr marL="0" indent="0">
              <a:buNone/>
              <a:defRPr sz="15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E3E0D18-7F25-F241-92B5-C6E5A54185B4}" type="datetimeFigureOut">
              <a:rPr lang="en-US" smtClean="0"/>
              <a:pPr/>
              <a:t>5/31/19</a:t>
            </a:fld>
            <a:endParaRPr lang="en-US"/>
          </a:p>
        </p:txBody>
      </p:sp>
      <p:sp>
        <p:nvSpPr>
          <p:cNvPr id="6" name="Footer Placeholder 5"/>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FE3E0D18-7F25-F241-92B5-C6E5A54185B4}" type="datetimeFigureOut">
              <a:rPr lang="en-US" smtClean="0"/>
              <a:pPr/>
              <a:t>5/31/19</a:t>
            </a:fld>
            <a:endParaRPr lang="en-US"/>
          </a:p>
        </p:txBody>
      </p:sp>
      <p:sp>
        <p:nvSpPr>
          <p:cNvPr id="5" name="Footer Placeholder 4"/>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72CCFA79-027C-B547-9945-11B00745E986}"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24600" y="685800"/>
            <a:ext cx="1128713" cy="5440363"/>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381000" y="685800"/>
            <a:ext cx="5867400" cy="54403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FE3E0D18-7F25-F241-92B5-C6E5A54185B4}" type="datetimeFigureOut">
              <a:rPr lang="en-US" smtClean="0"/>
              <a:pPr/>
              <a:t>5/31/19</a:t>
            </a:fld>
            <a:endParaRPr lang="en-US"/>
          </a:p>
        </p:txBody>
      </p:sp>
      <p:sp>
        <p:nvSpPr>
          <p:cNvPr id="5" name="Footer Placeholder 4"/>
          <p:cNvSpPr>
            <a:spLocks noGrp="1"/>
          </p:cNvSpPr>
          <p:nvPr>
            <p:ph type="ftr" sz="quarter" idx="11"/>
          </p:nvPr>
        </p:nvSpPr>
        <p:spPr>
          <a:xfrm rot="16200000">
            <a:off x="5769819" y="3208338"/>
            <a:ext cx="51054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041341" y="6181538"/>
            <a:ext cx="806824" cy="365125"/>
          </a:xfrm>
        </p:spPr>
        <p:txBody>
          <a:bodyPr/>
          <a:lstStyle/>
          <a:p>
            <a:fld id="{72CCFA79-027C-B547-9945-11B00745E98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9624" y="524435"/>
            <a:ext cx="7086600" cy="731838"/>
          </a:xfrm>
          <a:prstGeom prst="rect">
            <a:avLst/>
          </a:prstGeom>
        </p:spPr>
        <p:txBody>
          <a:bodyPr vert="horz" lIns="91440" tIns="45720" rIns="91440" bIns="45720" rtlCol="0" anchor="ctr">
            <a:noAutofit/>
            <a:scene3d>
              <a:camera prst="orthographicFront"/>
              <a:lightRig rig="morning" dir="t">
                <a:rot lat="0" lon="0" rev="2400000"/>
              </a:lightRig>
            </a:scene3d>
            <a:sp3d extrusionH="63500" contourW="6350">
              <a:bevelT w="19050" h="50800" prst="softRound"/>
              <a:contourClr>
                <a:schemeClr val="bg1"/>
              </a:contourClr>
            </a:sp3d>
          </a:bodyPr>
          <a:lstStyle/>
          <a:p>
            <a:r>
              <a:rPr lang="en-GB" smtClean="0"/>
              <a:t>Click to edit Master title style</a:t>
            </a:r>
            <a:endParaRPr/>
          </a:p>
        </p:txBody>
      </p:sp>
      <p:sp>
        <p:nvSpPr>
          <p:cNvPr id="3" name="Text Placeholder 2"/>
          <p:cNvSpPr>
            <a:spLocks noGrp="1"/>
          </p:cNvSpPr>
          <p:nvPr>
            <p:ph type="body" idx="1"/>
          </p:nvPr>
        </p:nvSpPr>
        <p:spPr>
          <a:xfrm>
            <a:off x="349624" y="1600200"/>
            <a:ext cx="7086600" cy="4525963"/>
          </a:xfrm>
          <a:prstGeom prst="rect">
            <a:avLst/>
          </a:prstGeom>
        </p:spPr>
        <p:txBody>
          <a:bodyPr vert="horz" lIns="91440" tIns="45720" rIns="91440" bIns="45720" rtlCol="0">
            <a:normAutofit/>
            <a:scene3d>
              <a:camera prst="orthographicFront"/>
              <a:lightRig rig="threePt" dir="t"/>
            </a:scene3d>
            <a:sp3d>
              <a:contourClr>
                <a:schemeClr val="bg1"/>
              </a:contourClr>
            </a:sp3d>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rot="16200000">
            <a:off x="7562943" y="4694238"/>
            <a:ext cx="2133600" cy="365125"/>
          </a:xfrm>
          <a:prstGeom prst="rect">
            <a:avLst/>
          </a:prstGeom>
        </p:spPr>
        <p:txBody>
          <a:bodyPr vert="horz" lIns="45720" tIns="45720" rIns="45720" bIns="45720" rtlCol="0" anchor="ctr">
            <a:scene3d>
              <a:camera prst="orthographicFront"/>
              <a:lightRig rig="morning" dir="t">
                <a:rot lat="0" lon="0" rev="2400000"/>
              </a:lightRig>
            </a:scene3d>
            <a:sp3d extrusionH="6350">
              <a:bevelT w="6350" h="6350" prst="softRound"/>
              <a:contourClr>
                <a:schemeClr val="bg1"/>
              </a:contourClr>
            </a:sp3d>
          </a:bodyPr>
          <a:lstStyle>
            <a:lvl1pPr algn="l">
              <a:defRPr sz="1800">
                <a:solidFill>
                  <a:schemeClr val="tx2">
                    <a:lumMod val="40000"/>
                    <a:lumOff val="60000"/>
                  </a:schemeClr>
                </a:solidFill>
                <a:effectLst>
                  <a:outerShdw blurRad="50800" dist="12700" dir="2700000" algn="tl" rotWithShape="0">
                    <a:schemeClr val="bg1">
                      <a:alpha val="40000"/>
                    </a:schemeClr>
                  </a:outerShdw>
                </a:effectLst>
              </a:defRPr>
            </a:lvl1pPr>
          </a:lstStyle>
          <a:p>
            <a:fld id="{FE3E0D18-7F25-F241-92B5-C6E5A54185B4}" type="datetimeFigureOut">
              <a:rPr lang="en-US" smtClean="0"/>
              <a:pPr/>
              <a:t>5/31/19</a:t>
            </a:fld>
            <a:endParaRPr lang="en-US"/>
          </a:p>
        </p:txBody>
      </p:sp>
      <p:sp>
        <p:nvSpPr>
          <p:cNvPr id="6" name="Slide Number Placeholder 5"/>
          <p:cNvSpPr>
            <a:spLocks noGrp="1"/>
          </p:cNvSpPr>
          <p:nvPr>
            <p:ph type="sldNum" sz="quarter" idx="4"/>
          </p:nvPr>
        </p:nvSpPr>
        <p:spPr>
          <a:xfrm>
            <a:off x="8041341" y="6181538"/>
            <a:ext cx="806824" cy="365125"/>
          </a:xfrm>
          <a:prstGeom prst="rect">
            <a:avLst/>
          </a:prstGeom>
        </p:spPr>
        <p:txBody>
          <a:bodyPr vert="horz" lIns="45720" tIns="45720" rIns="45720" bIns="45720" rtlCol="0" anchor="ctr">
            <a:scene3d>
              <a:camera prst="orthographicFront"/>
              <a:lightRig rig="morning" dir="t">
                <a:rot lat="0" lon="0" rev="2400000"/>
              </a:lightRig>
            </a:scene3d>
            <a:sp3d extrusionH="6350">
              <a:bevelT w="6350" h="6350" prst="softRound"/>
              <a:contourClr>
                <a:schemeClr val="bg1"/>
              </a:contourClr>
            </a:sp3d>
          </a:bodyPr>
          <a:lstStyle>
            <a:lvl1pPr algn="r">
              <a:defRPr sz="4500">
                <a:solidFill>
                  <a:schemeClr val="tx2">
                    <a:lumMod val="40000"/>
                    <a:lumOff val="60000"/>
                  </a:schemeClr>
                </a:solidFill>
                <a:effectLst>
                  <a:outerShdw blurRad="50800" dist="12700" dir="2700000" algn="tl" rotWithShape="0">
                    <a:schemeClr val="bg1">
                      <a:alpha val="40000"/>
                    </a:schemeClr>
                  </a:outerShdw>
                </a:effectLst>
              </a:defRPr>
            </a:lvl1pPr>
          </a:lstStyle>
          <a:p>
            <a:fld id="{72CCFA79-027C-B547-9945-11B00745E986}" type="slidenum">
              <a:rPr lang="en-US" smtClean="0"/>
              <a:pPr/>
              <a:t>‹#›</a:t>
            </a:fld>
            <a:endParaRPr lang="en-US"/>
          </a:p>
        </p:txBody>
      </p:sp>
      <p:pic>
        <p:nvPicPr>
          <p:cNvPr id="7" name="Picture 6" descr="bevelDivider.png"/>
          <p:cNvPicPr>
            <a:picLocks noChangeAspect="1"/>
          </p:cNvPicPr>
          <p:nvPr/>
        </p:nvPicPr>
        <p:blipFill>
          <a:blip r:embed="rId15"/>
          <a:stretch>
            <a:fillRect/>
          </a:stretch>
        </p:blipFill>
        <p:spPr>
          <a:xfrm>
            <a:off x="7772400" y="0"/>
            <a:ext cx="107156" cy="6858000"/>
          </a:xfrm>
          <a:prstGeom prst="rect">
            <a:avLst/>
          </a:prstGeom>
        </p:spPr>
      </p:pic>
      <p:sp>
        <p:nvSpPr>
          <p:cNvPr id="9" name="Footer Placeholder 7"/>
          <p:cNvSpPr>
            <a:spLocks noGrp="1"/>
          </p:cNvSpPr>
          <p:nvPr>
            <p:ph type="ftr" sz="quarter" idx="3"/>
          </p:nvPr>
        </p:nvSpPr>
        <p:spPr>
          <a:xfrm rot="16200000">
            <a:off x="5769819" y="3208338"/>
            <a:ext cx="5105400" cy="365125"/>
          </a:xfrm>
          <a:prstGeom prst="rect">
            <a:avLst/>
          </a:prstGeom>
        </p:spPr>
        <p:txBody>
          <a:bodyPr vert="horz" lIns="45720" tIns="45720" rIns="45720" bIns="45720" rtlCol="0">
            <a:noAutofit/>
            <a:scene3d>
              <a:camera prst="orthographicFront"/>
              <a:lightRig rig="morning" dir="t">
                <a:rot lat="0" lon="0" rev="2400000"/>
              </a:lightRig>
            </a:scene3d>
            <a:sp3d extrusionH="6350">
              <a:bevelT w="6350" h="6350" prst="softRound"/>
              <a:contourClr>
                <a:schemeClr val="bg1"/>
              </a:contourClr>
            </a:sp3d>
          </a:bodyPr>
          <a:lstStyle>
            <a:lvl1pPr marL="282575" indent="-282575" algn="l" defTabSz="914400" rtl="0" eaLnBrk="1" latinLnBrk="0" hangingPunct="1">
              <a:spcBef>
                <a:spcPts val="2400"/>
              </a:spcBef>
              <a:buClr>
                <a:schemeClr val="tx2"/>
              </a:buClr>
              <a:buSzPct val="100000"/>
              <a:buFont typeface="Wingdings 2" pitchFamily="18" charset="2"/>
              <a:buNone/>
              <a:defRPr kumimoji="0" sz="2200" b="1" i="0" u="none" strike="noStrike" kern="1200" cap="none" spc="0" normalizeH="0" baseline="0">
                <a:ln>
                  <a:noFill/>
                </a:ln>
                <a:solidFill>
                  <a:schemeClr val="tx2">
                    <a:lumMod val="60000"/>
                    <a:lumOff val="40000"/>
                  </a:schemeClr>
                </a:solidFill>
                <a:effectLst>
                  <a:outerShdw blurRad="50800" dist="12700" dir="2700000" algn="tl" rotWithShape="0">
                    <a:schemeClr val="bg1">
                      <a:alpha val="40000"/>
                    </a:schemeClr>
                  </a:outerShdw>
                </a:effectLst>
                <a:uLnTx/>
                <a:uFillTx/>
                <a:latin typeface="+mn-lt"/>
                <a:ea typeface="+mn-ea"/>
                <a:cs typeface="+mn-cs"/>
              </a:defRPr>
            </a:lvl1pPr>
          </a:lstStyle>
          <a:p>
            <a:endParaRPr lang="en-US"/>
          </a:p>
        </p:txBody>
      </p:sp>
    </p:spTree>
  </p:cSld>
  <p:clrMap bg1="lt1" tx1="dk1" bg2="lt2" tx2="dk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 r:id="rId12"/>
    <p:sldLayoutId r:id="rId13"/>
  </p:sldLayoutIdLst>
  <p:txStyles>
    <p:titleStyle>
      <a:lvl1pPr algn="l" defTabSz="914400" rtl="0" eaLnBrk="1" latinLnBrk="0" hangingPunct="1">
        <a:spcBef>
          <a:spcPct val="0"/>
        </a:spcBef>
        <a:buNone/>
        <a:defRPr sz="4600" kern="1200">
          <a:solidFill>
            <a:schemeClr val="tx2"/>
          </a:solidFill>
          <a:effectLst>
            <a:innerShdw blurRad="63500" dist="50800" dir="5400000">
              <a:schemeClr val="bg1">
                <a:alpha val="50000"/>
              </a:schemeClr>
            </a:innerShdw>
          </a:effectLst>
          <a:latin typeface="+mj-lt"/>
          <a:ea typeface="+mj-ea"/>
          <a:cs typeface="+mj-cs"/>
        </a:defRPr>
      </a:lvl1pPr>
    </p:titleStyle>
    <p:bodyStyle>
      <a:lvl1pPr marL="282575" indent="-282575" algn="l" defTabSz="914400" rtl="0" eaLnBrk="1" latinLnBrk="0" hangingPunct="1">
        <a:spcBef>
          <a:spcPts val="2400"/>
        </a:spcBef>
        <a:buClr>
          <a:schemeClr val="tx2"/>
        </a:buClr>
        <a:buSzPct val="100000"/>
        <a:buFont typeface="Wingdings 2" pitchFamily="18" charset="2"/>
        <a:buChar char=""/>
        <a:defRPr sz="26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1pPr>
      <a:lvl2pPr marL="577850" indent="-295275" algn="l" defTabSz="914400" rtl="0" eaLnBrk="1" latinLnBrk="0" hangingPunct="1">
        <a:spcBef>
          <a:spcPts val="600"/>
        </a:spcBef>
        <a:buClr>
          <a:schemeClr val="tx2">
            <a:lumMod val="60000"/>
            <a:lumOff val="40000"/>
          </a:schemeClr>
        </a:buClr>
        <a:buSzPct val="100000"/>
        <a:buFont typeface="Wingdings 2" pitchFamily="18" charset="2"/>
        <a:buChar char=""/>
        <a:defRPr sz="24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2pPr>
      <a:lvl3pPr marL="860425" indent="-282575" algn="l" defTabSz="914400" rtl="0" eaLnBrk="1" latinLnBrk="0" hangingPunct="1">
        <a:spcBef>
          <a:spcPts val="600"/>
        </a:spcBef>
        <a:buClr>
          <a:schemeClr val="tx2"/>
        </a:buClr>
        <a:buSzPct val="100000"/>
        <a:buFont typeface="Wingdings 2" pitchFamily="18" charset="2"/>
        <a:buChar char=""/>
        <a:defRPr sz="22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3pPr>
      <a:lvl4pPr marL="1143000" indent="-282575" algn="l" defTabSz="914400" rtl="0" eaLnBrk="1" latinLnBrk="0" hangingPunct="1">
        <a:spcBef>
          <a:spcPts val="600"/>
        </a:spcBef>
        <a:buClr>
          <a:schemeClr val="tx2">
            <a:lumMod val="60000"/>
            <a:lumOff val="40000"/>
          </a:schemeClr>
        </a:buClr>
        <a:buSzPct val="100000"/>
        <a:buFont typeface="Wingdings 2" pitchFamily="18" charset="2"/>
        <a:buChar char=""/>
        <a:defRPr sz="20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4pPr>
      <a:lvl5pPr marL="1425575" indent="-282575" algn="l" defTabSz="914400" rtl="0" eaLnBrk="1" latinLnBrk="0" hangingPunct="1">
        <a:spcBef>
          <a:spcPts val="600"/>
        </a:spcBef>
        <a:buClr>
          <a:schemeClr val="tx2"/>
        </a:buClr>
        <a:buSzPct val="100000"/>
        <a:buFont typeface="Wingdings 2" pitchFamily="18" charset="2"/>
        <a:buChar char=""/>
        <a:defRPr sz="1800" kern="1200">
          <a:solidFill>
            <a:schemeClr val="tx1">
              <a:lumMod val="65000"/>
              <a:lumOff val="35000"/>
            </a:schemeClr>
          </a:solidFill>
          <a:effectLst>
            <a:outerShdw blurRad="50800" dist="12700" dir="2700000" algn="tl" rotWithShape="0">
              <a:schemeClr val="bg1">
                <a:alpha val="40000"/>
              </a:schemeClr>
            </a:outerShdw>
          </a:effectLst>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howstudio.com/project/portrait_of_caitin_stickels/fashion_fil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WYP9AGtLvRg"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pn7cyNr-qk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vimeo.com/58933055" TargetMode="External"/><Relationship Id="rId3" Type="http://schemas.openxmlformats.org/officeDocument/2006/relationships/hyperlink" Target="https://youtu.be/Pd2Jkv7yyV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vimeo.com/13483927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vimeo.com/127936633"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hyperlink" Target="https://www.youtube.com/watch?v=oPiVNKXLdb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V8F8K27Cr6U"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V_HHa8T6xQo"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df"/><Relationship Id="rId5"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image" Target="../media/image8.pd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amazon.co.uk/exec/obidos/ASIN/0240803949/qid=1133719075/sr=1-27/ref=sr_1_2_27/026-3644392-5824456" TargetMode="External"/><Relationship Id="rId4" Type="http://schemas.openxmlformats.org/officeDocument/2006/relationships/hyperlink" Target="http://www.bscine.com/" TargetMode="External"/><Relationship Id="rId5" Type="http://schemas.openxmlformats.org/officeDocument/2006/relationships/hyperlink" Target="http://www.imago.org/" TargetMode="External"/><Relationship Id="rId6" Type="http://schemas.openxmlformats.org/officeDocument/2006/relationships/hyperlink" Target="http://www.webofstories.com/" TargetMode="External"/><Relationship Id="rId7" Type="http://schemas.openxmlformats.org/officeDocument/2006/relationships/hyperlink" Target="http://www.theimageforum.org/" TargetMode="Externa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3770016"/>
            <a:ext cx="4648200" cy="1411584"/>
          </a:xfrm>
        </p:spPr>
        <p:txBody>
          <a:bodyPr/>
          <a:lstStyle/>
          <a:p>
            <a:r>
              <a:rPr lang="en-US" dirty="0" smtClean="0"/>
              <a:t>Creative Direction &amp; Fashion </a:t>
            </a:r>
            <a:r>
              <a:rPr lang="en-US" dirty="0" smtClean="0"/>
              <a:t>Film</a:t>
            </a:r>
            <a:endParaRPr lang="en-US" dirty="0"/>
          </a:p>
        </p:txBody>
      </p:sp>
      <p:sp>
        <p:nvSpPr>
          <p:cNvPr id="3" name="Subtitle 2"/>
          <p:cNvSpPr>
            <a:spLocks noGrp="1"/>
          </p:cNvSpPr>
          <p:nvPr>
            <p:ph type="subTitle" idx="1"/>
          </p:nvPr>
        </p:nvSpPr>
        <p:spPr>
          <a:xfrm>
            <a:off x="365760" y="4956048"/>
            <a:ext cx="6644640" cy="2282952"/>
          </a:xfrm>
        </p:spPr>
        <p:txBody>
          <a:bodyPr>
            <a:normAutofit/>
          </a:bodyPr>
          <a:lstStyle/>
          <a:p>
            <a:r>
              <a:rPr lang="en-US" sz="2800" dirty="0" smtClean="0"/>
              <a:t>Jayne Pierson</a:t>
            </a:r>
          </a:p>
          <a:p>
            <a:r>
              <a:rPr lang="en-US" sz="2800" dirty="0" err="1" smtClean="0"/>
              <a:t>www.jaynepierson.co.uk</a:t>
            </a:r>
            <a:endParaRPr lang="en-US" sz="2800" dirty="0"/>
          </a:p>
        </p:txBody>
      </p:sp>
      <p:pic>
        <p:nvPicPr>
          <p:cNvPr id="4" name="Picture 3" descr="08.jpg"/>
          <p:cNvPicPr>
            <a:picLocks noChangeAspect="1"/>
          </p:cNvPicPr>
          <p:nvPr/>
        </p:nvPicPr>
        <p:blipFill>
          <a:blip r:embed="rId2"/>
          <a:stretch>
            <a:fillRect/>
          </a:stretch>
        </p:blipFill>
        <p:spPr>
          <a:xfrm>
            <a:off x="0" y="1"/>
            <a:ext cx="5029200" cy="37700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Creative Direction</a:t>
            </a:r>
            <a:endParaRPr lang="en-US" dirty="0"/>
          </a:p>
        </p:txBody>
      </p:sp>
      <p:sp>
        <p:nvSpPr>
          <p:cNvPr id="3" name="Content Placeholder 2"/>
          <p:cNvSpPr>
            <a:spLocks noGrp="1"/>
          </p:cNvSpPr>
          <p:nvPr>
            <p:ph idx="1"/>
          </p:nvPr>
        </p:nvSpPr>
        <p:spPr/>
        <p:txBody>
          <a:bodyPr>
            <a:normAutofit lnSpcReduction="10000"/>
          </a:bodyPr>
          <a:lstStyle/>
          <a:p>
            <a:r>
              <a:rPr lang="en-US" dirty="0" smtClean="0"/>
              <a:t>A creative director is the lead designer and oversees the entire creative process. This can include graphics, lay out and creative vision.</a:t>
            </a:r>
          </a:p>
          <a:p>
            <a:r>
              <a:rPr lang="en-US" dirty="0" smtClean="0"/>
              <a:t>To assume the role of a creative director, one must already have an existing set of skills and expertise in many areas. </a:t>
            </a:r>
          </a:p>
          <a:p>
            <a:r>
              <a:rPr lang="en-US" dirty="0" smtClean="0"/>
              <a:t>Creative directors often these types of artists start up from the very beginning in fields that can relate to motion graphics, advertisement in television and book (or magazine) publishing.</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49624" y="524434"/>
            <a:ext cx="7086600" cy="1075765"/>
          </a:xfrm>
        </p:spPr>
        <p:txBody>
          <a:bodyPr/>
          <a:lstStyle/>
          <a:p>
            <a:r>
              <a:rPr lang="en-US" dirty="0" smtClean="0"/>
              <a:t>Creative Direction </a:t>
            </a:r>
            <a:r>
              <a:rPr lang="en-US" smtClean="0"/>
              <a:t>&amp;fashion </a:t>
            </a:r>
            <a:r>
              <a:rPr lang="en-US" dirty="0" smtClean="0"/>
              <a:t>film takes on many styles such as:</a:t>
            </a:r>
            <a:br>
              <a:rPr lang="en-US" dirty="0" smtClean="0"/>
            </a:br>
            <a:endParaRPr lang="en-US" dirty="0"/>
          </a:p>
        </p:txBody>
      </p:sp>
      <p:sp>
        <p:nvSpPr>
          <p:cNvPr id="3" name="Content Placeholder 2"/>
          <p:cNvSpPr>
            <a:spLocks noGrp="1"/>
          </p:cNvSpPr>
          <p:nvPr>
            <p:ph idx="1"/>
          </p:nvPr>
        </p:nvSpPr>
        <p:spPr/>
        <p:txBody>
          <a:bodyPr/>
          <a:lstStyle/>
          <a:p>
            <a:pPr>
              <a:buNone/>
            </a:pPr>
            <a:endParaRPr lang="en-US" dirty="0" smtClean="0"/>
          </a:p>
          <a:p>
            <a:r>
              <a:rPr lang="en-US" dirty="0" smtClean="0"/>
              <a:t>Documentary-style personal profiles</a:t>
            </a:r>
          </a:p>
          <a:p>
            <a:r>
              <a:rPr lang="en-US" dirty="0" smtClean="0"/>
              <a:t>Video </a:t>
            </a:r>
            <a:r>
              <a:rPr lang="en-US" dirty="0" err="1" smtClean="0"/>
              <a:t>lookbook</a:t>
            </a:r>
            <a:r>
              <a:rPr lang="en-US" dirty="0" smtClean="0"/>
              <a:t>.</a:t>
            </a:r>
          </a:p>
          <a:p>
            <a:r>
              <a:rPr lang="en-US" dirty="0" smtClean="0"/>
              <a:t>Product placement in narrative form</a:t>
            </a:r>
          </a:p>
          <a:p>
            <a:r>
              <a:rPr lang="en-US" dirty="0" smtClean="0">
                <a:hlinkClick r:id="rId2"/>
              </a:rPr>
              <a:t>http://showstudio.com/project/portrait_of_caitin_stickels/fashion_film</a:t>
            </a:r>
            <a:endParaRPr lang="en-US" dirty="0" smtClean="0"/>
          </a:p>
          <a:p>
            <a:pPr>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Story</a:t>
            </a:r>
            <a:endParaRPr lang="en-US" dirty="0"/>
          </a:p>
        </p:txBody>
      </p:sp>
      <p:sp>
        <p:nvSpPr>
          <p:cNvPr id="3" name="Content Placeholder 2"/>
          <p:cNvSpPr>
            <a:spLocks noGrp="1"/>
          </p:cNvSpPr>
          <p:nvPr>
            <p:ph idx="1"/>
          </p:nvPr>
        </p:nvSpPr>
        <p:spPr>
          <a:xfrm>
            <a:off x="349624" y="1600200"/>
            <a:ext cx="7086600" cy="5257800"/>
          </a:xfrm>
        </p:spPr>
        <p:txBody>
          <a:bodyPr/>
          <a:lstStyle/>
          <a:p>
            <a:r>
              <a:rPr lang="en-US" dirty="0" smtClean="0"/>
              <a:t>Your story will differ depending on your audience, product, and client, but the goal is all the same… inspire people to buy the product!!</a:t>
            </a:r>
          </a:p>
          <a:p>
            <a:r>
              <a:rPr lang="en-US" dirty="0" smtClean="0"/>
              <a:t>Customer – who buys your clothes?</a:t>
            </a:r>
          </a:p>
          <a:p>
            <a:r>
              <a:rPr lang="en-US" dirty="0" smtClean="0"/>
              <a:t>Market Level – RTW, high street, bespoke, RRP</a:t>
            </a:r>
          </a:p>
          <a:p>
            <a:r>
              <a:rPr lang="en-US" dirty="0" smtClean="0"/>
              <a:t>Brand Ethos – statement? What do you stand for?</a:t>
            </a:r>
          </a:p>
          <a:p>
            <a:r>
              <a:rPr lang="en-US" dirty="0" smtClean="0"/>
              <a:t>Signature – what’s unique about you?</a:t>
            </a:r>
          </a:p>
          <a:p>
            <a:r>
              <a:rPr lang="en-US" dirty="0" smtClean="0"/>
              <a:t>Competitor: who would you sell alongside?</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story do you want to tell?</a:t>
            </a:r>
            <a:endParaRPr lang="en-US" dirty="0"/>
          </a:p>
        </p:txBody>
      </p:sp>
      <p:sp>
        <p:nvSpPr>
          <p:cNvPr id="3" name="Content Placeholder 2"/>
          <p:cNvSpPr>
            <a:spLocks noGrp="1"/>
          </p:cNvSpPr>
          <p:nvPr>
            <p:ph idx="1"/>
          </p:nvPr>
        </p:nvSpPr>
        <p:spPr/>
        <p:txBody>
          <a:bodyPr/>
          <a:lstStyle/>
          <a:p>
            <a:endParaRPr lang="en-US" dirty="0" smtClean="0"/>
          </a:p>
          <a:p>
            <a:pPr>
              <a:buNone/>
            </a:pPr>
            <a:r>
              <a:rPr lang="en-US" dirty="0" smtClean="0"/>
              <a:t>Most </a:t>
            </a:r>
            <a:r>
              <a:rPr lang="en-US" b="1" dirty="0" smtClean="0"/>
              <a:t>fashion films don’t mention the products at all. Instead, good fashion films often highlight the products in a subtle way. What story do you want to tell?</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Get Emotional</a:t>
            </a:r>
            <a:endParaRPr lang="en-US" dirty="0"/>
          </a:p>
        </p:txBody>
      </p:sp>
      <p:sp>
        <p:nvSpPr>
          <p:cNvPr id="3" name="Content Placeholder 2"/>
          <p:cNvSpPr>
            <a:spLocks noGrp="1"/>
          </p:cNvSpPr>
          <p:nvPr>
            <p:ph idx="1"/>
          </p:nvPr>
        </p:nvSpPr>
        <p:spPr/>
        <p:txBody>
          <a:bodyPr/>
          <a:lstStyle/>
          <a:p>
            <a:endParaRPr lang="en-US" dirty="0" smtClean="0"/>
          </a:p>
          <a:p>
            <a:r>
              <a:rPr lang="en-US" dirty="0" smtClean="0"/>
              <a:t>Engage with your audience.</a:t>
            </a:r>
          </a:p>
          <a:p>
            <a:r>
              <a:rPr lang="en-US" dirty="0" smtClean="0"/>
              <a:t>If you can make them feel something, they are buying your product!</a:t>
            </a:r>
          </a:p>
          <a:p>
            <a:r>
              <a:rPr lang="en-US" dirty="0" smtClean="0"/>
              <a:t>NIKE</a:t>
            </a:r>
          </a:p>
          <a:p>
            <a:r>
              <a:rPr lang="en-US" dirty="0" smtClean="0">
                <a:hlinkClick r:id="rId2"/>
              </a:rPr>
              <a:t>https://www.youtube.com/watch?v=WYP9AGtLvRg</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Choose Your Style..</a:t>
            </a:r>
            <a:endParaRPr lang="en-US" dirty="0"/>
          </a:p>
        </p:txBody>
      </p:sp>
      <p:sp>
        <p:nvSpPr>
          <p:cNvPr id="3" name="Content Placeholder 2"/>
          <p:cNvSpPr>
            <a:spLocks noGrp="1"/>
          </p:cNvSpPr>
          <p:nvPr>
            <p:ph idx="1"/>
          </p:nvPr>
        </p:nvSpPr>
        <p:spPr/>
        <p:txBody>
          <a:bodyPr/>
          <a:lstStyle/>
          <a:p>
            <a:r>
              <a:rPr lang="en-US" dirty="0" smtClean="0"/>
              <a:t>Product Placement Film</a:t>
            </a:r>
          </a:p>
          <a:p>
            <a:r>
              <a:rPr lang="en-US" dirty="0" smtClean="0"/>
              <a:t>A Day-in-the-Life Film</a:t>
            </a:r>
          </a:p>
          <a:p>
            <a:r>
              <a:rPr lang="en-US" dirty="0" smtClean="0"/>
              <a:t>Narrative Fashion Film</a:t>
            </a:r>
          </a:p>
          <a:p>
            <a:r>
              <a:rPr lang="en-US" dirty="0" smtClean="0"/>
              <a:t>Music Driven Fashion  Film</a:t>
            </a:r>
          </a:p>
          <a:p>
            <a:r>
              <a:rPr lang="en-US" dirty="0" smtClean="0"/>
              <a:t>Experimental Fashion Film</a:t>
            </a:r>
          </a:p>
          <a:p>
            <a:r>
              <a:rPr lang="en-US" dirty="0" smtClean="0"/>
              <a:t>Fashion Documentary </a:t>
            </a:r>
          </a:p>
          <a:p>
            <a:endParaRPr lang="en-US" dirty="0" smtClean="0"/>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 Placement Film</a:t>
            </a:r>
            <a:endParaRPr lang="en-US" dirty="0"/>
          </a:p>
        </p:txBody>
      </p:sp>
      <p:sp>
        <p:nvSpPr>
          <p:cNvPr id="3" name="Content Placeholder 2"/>
          <p:cNvSpPr>
            <a:spLocks noGrp="1"/>
          </p:cNvSpPr>
          <p:nvPr>
            <p:ph idx="1"/>
          </p:nvPr>
        </p:nvSpPr>
        <p:spPr/>
        <p:txBody>
          <a:bodyPr/>
          <a:lstStyle/>
          <a:p>
            <a:r>
              <a:rPr lang="en-US" dirty="0" smtClean="0"/>
              <a:t>Engage with a subculture</a:t>
            </a:r>
          </a:p>
          <a:p>
            <a:r>
              <a:rPr lang="en-US" dirty="0" smtClean="0"/>
              <a:t>Engage with a lifestyle : Calvin Klein</a:t>
            </a:r>
          </a:p>
          <a:p>
            <a:r>
              <a:rPr lang="en-US" dirty="0" smtClean="0">
                <a:hlinkClick r:id="rId2"/>
              </a:rPr>
              <a:t>https://youtu.be/pn7cyNr-qk0</a:t>
            </a:r>
            <a:r>
              <a:rPr lang="en-US" dirty="0" smtClean="0"/>
              <a:t> </a:t>
            </a:r>
          </a:p>
          <a:p>
            <a:r>
              <a:rPr lang="en-US" dirty="0" smtClean="0"/>
              <a:t>Speak directly to your customer</a:t>
            </a:r>
          </a:p>
          <a:p>
            <a:r>
              <a:rPr lang="en-US" dirty="0" smtClean="0"/>
              <a:t>Aspiring to be part of the ‘cool’ crowd.</a:t>
            </a:r>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A-Day-in-the-Life Film</a:t>
            </a:r>
            <a:endParaRPr lang="en-US" dirty="0"/>
          </a:p>
        </p:txBody>
      </p:sp>
      <p:sp>
        <p:nvSpPr>
          <p:cNvPr id="3" name="Content Placeholder 2"/>
          <p:cNvSpPr>
            <a:spLocks noGrp="1"/>
          </p:cNvSpPr>
          <p:nvPr>
            <p:ph idx="1"/>
          </p:nvPr>
        </p:nvSpPr>
        <p:spPr>
          <a:xfrm>
            <a:off x="349624" y="1256273"/>
            <a:ext cx="7086600" cy="5601727"/>
          </a:xfrm>
        </p:spPr>
        <p:txBody>
          <a:bodyPr>
            <a:normAutofit/>
          </a:bodyPr>
          <a:lstStyle/>
          <a:p>
            <a:r>
              <a:rPr lang="en-US" b="1" dirty="0" smtClean="0"/>
              <a:t>“Day-in-the-life” documentaries are the most popular style of fashion film….the “lifestyle” approach connects with audiences. These documentary-like films showcase a subject doing various things which the potential audience would find interesting, day-in-the-life films focus on the beauty in the mundane. </a:t>
            </a:r>
          </a:p>
          <a:p>
            <a:r>
              <a:rPr lang="en-US" b="1" dirty="0" smtClean="0"/>
              <a:t>Even a </a:t>
            </a:r>
            <a:r>
              <a:rPr lang="en-US" b="1" dirty="0" err="1" smtClean="0"/>
              <a:t>mockumentary</a:t>
            </a:r>
            <a:r>
              <a:rPr lang="en-US" b="1" dirty="0" smtClean="0"/>
              <a:t> makes the audience engage with irony of fashion films.</a:t>
            </a:r>
          </a:p>
          <a:p>
            <a:r>
              <a:rPr lang="en-US" dirty="0" smtClean="0">
                <a:hlinkClick r:id="rId2"/>
              </a:rPr>
              <a:t>https://vimeo.com/58933055</a:t>
            </a:r>
            <a:endParaRPr lang="en-US" dirty="0" smtClean="0"/>
          </a:p>
          <a:p>
            <a:r>
              <a:rPr lang="en-US" dirty="0" smtClean="0">
                <a:hlinkClick r:id="rId3"/>
              </a:rPr>
              <a:t>https://youtu.be/Pd2Jkv7yyVg</a:t>
            </a:r>
            <a:r>
              <a:rPr lang="en-US" dirty="0" smtClean="0"/>
              <a:t> </a:t>
            </a: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Film</a:t>
            </a:r>
            <a:endParaRPr lang="en-US" dirty="0"/>
          </a:p>
        </p:txBody>
      </p:sp>
      <p:sp>
        <p:nvSpPr>
          <p:cNvPr id="3" name="Content Placeholder 2"/>
          <p:cNvSpPr>
            <a:spLocks noGrp="1"/>
          </p:cNvSpPr>
          <p:nvPr>
            <p:ph idx="1"/>
          </p:nvPr>
        </p:nvSpPr>
        <p:spPr>
          <a:xfrm>
            <a:off x="349624" y="1600200"/>
            <a:ext cx="7086600" cy="5257800"/>
          </a:xfrm>
        </p:spPr>
        <p:txBody>
          <a:bodyPr>
            <a:normAutofit fontScale="92500" lnSpcReduction="20000"/>
          </a:bodyPr>
          <a:lstStyle/>
          <a:p>
            <a:r>
              <a:rPr lang="en-US" dirty="0" smtClean="0"/>
              <a:t>One popular way to create an artistic </a:t>
            </a:r>
            <a:r>
              <a:rPr lang="en-US" b="1" dirty="0" smtClean="0"/>
              <a:t>fashion film is to use a narrative approach. </a:t>
            </a:r>
          </a:p>
          <a:p>
            <a:r>
              <a:rPr lang="en-US" b="1" dirty="0" smtClean="0"/>
              <a:t>A narrative fashion film typically focuses on thematic </a:t>
            </a:r>
            <a:r>
              <a:rPr lang="en-US" b="1" dirty="0" err="1" smtClean="0"/>
              <a:t>mashups</a:t>
            </a:r>
            <a:r>
              <a:rPr lang="en-US" b="1" dirty="0" smtClean="0"/>
              <a:t> where the filmmaker will try to combine different styles and themes to complement the clothing or products. </a:t>
            </a:r>
          </a:p>
          <a:p>
            <a:r>
              <a:rPr lang="en-US" b="1" dirty="0" smtClean="0"/>
              <a:t>The clothing seems to ‘pop’ a lot more than in a traditional film. This is because when making a fashion film, there’s a focus on making the products look good. </a:t>
            </a:r>
          </a:p>
          <a:p>
            <a:r>
              <a:rPr lang="en-US" b="1" dirty="0" smtClean="0"/>
              <a:t>This also translates into making meaningful set design choices and spending extra time editing colour in post production.</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Film</a:t>
            </a:r>
            <a:endParaRPr lang="en-US" dirty="0"/>
          </a:p>
        </p:txBody>
      </p:sp>
      <p:sp>
        <p:nvSpPr>
          <p:cNvPr id="3" name="Content Placeholder 2"/>
          <p:cNvSpPr>
            <a:spLocks noGrp="1"/>
          </p:cNvSpPr>
          <p:nvPr>
            <p:ph idx="1"/>
          </p:nvPr>
        </p:nvSpPr>
        <p:spPr/>
        <p:txBody>
          <a:bodyPr/>
          <a:lstStyle/>
          <a:p>
            <a:r>
              <a:rPr lang="en-US" dirty="0" smtClean="0">
                <a:hlinkClick r:id="rId2"/>
              </a:rPr>
              <a:t>https://vimeo.com/134839277</a:t>
            </a:r>
            <a:endParaRPr lang="en-US" dirty="0" smtClean="0"/>
          </a:p>
          <a:p>
            <a:r>
              <a:rPr lang="en-US" dirty="0" smtClean="0"/>
              <a:t>This film created for </a:t>
            </a:r>
            <a:r>
              <a:rPr lang="en-US" dirty="0" err="1" smtClean="0"/>
              <a:t>Bibi</a:t>
            </a:r>
            <a:r>
              <a:rPr lang="en-US" dirty="0" smtClean="0"/>
              <a:t> Lou showcases two themes that were clearly an objective for the filmmakers: class and fun. The cinematography, location, and clothes highlight the high-end nature of the clothing, while the content, music, and voiceover make it more fun. You’ll notice that the narrative isn’t quite as traditional as a ‘normal’ short film.</a:t>
            </a:r>
          </a:p>
          <a:p>
            <a:pPr>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Film</a:t>
            </a:r>
            <a:endParaRPr lang="en-US" dirty="0"/>
          </a:p>
        </p:txBody>
      </p:sp>
      <p:sp>
        <p:nvSpPr>
          <p:cNvPr id="3" name="Content Placeholder 2"/>
          <p:cNvSpPr>
            <a:spLocks noGrp="1"/>
          </p:cNvSpPr>
          <p:nvPr>
            <p:ph idx="1"/>
          </p:nvPr>
        </p:nvSpPr>
        <p:spPr>
          <a:xfrm>
            <a:off x="349624" y="1256274"/>
            <a:ext cx="7086600" cy="4869890"/>
          </a:xfrm>
        </p:spPr>
        <p:txBody>
          <a:bodyPr/>
          <a:lstStyle/>
          <a:p>
            <a:endParaRPr lang="en-US" dirty="0" smtClean="0">
              <a:hlinkClick r:id="rId2"/>
            </a:endParaRPr>
          </a:p>
          <a:p>
            <a:r>
              <a:rPr lang="en-US" dirty="0" smtClean="0">
                <a:hlinkClick r:id="rId2"/>
              </a:rPr>
              <a:t>Prada: A Therapy</a:t>
            </a:r>
          </a:p>
          <a:p>
            <a:r>
              <a:rPr lang="en-US" dirty="0" smtClean="0">
                <a:hlinkClick r:id="rId2"/>
              </a:rPr>
              <a:t>https://vimeo.com/127936633</a:t>
            </a:r>
            <a:endParaRPr lang="en-US" dirty="0" smtClean="0"/>
          </a:p>
          <a:p>
            <a:r>
              <a:rPr lang="en-US" dirty="0" smtClean="0"/>
              <a:t>A landmark film that pioneered the fashion film genre.</a:t>
            </a:r>
          </a:p>
          <a:p>
            <a:endParaRPr lang="en-US" dirty="0" smtClean="0"/>
          </a:p>
          <a:p>
            <a:endParaRPr lang="en-US" dirty="0" smtClean="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Music-Driven Films</a:t>
            </a:r>
            <a:endParaRPr lang="en-US" dirty="0"/>
          </a:p>
        </p:txBody>
      </p:sp>
      <p:sp>
        <p:nvSpPr>
          <p:cNvPr id="3" name="Content Placeholder 2"/>
          <p:cNvSpPr>
            <a:spLocks noGrp="1"/>
          </p:cNvSpPr>
          <p:nvPr>
            <p:ph idx="1"/>
          </p:nvPr>
        </p:nvSpPr>
        <p:spPr>
          <a:xfrm>
            <a:off x="349624" y="1600200"/>
            <a:ext cx="7086600" cy="5257800"/>
          </a:xfrm>
        </p:spPr>
        <p:txBody>
          <a:bodyPr>
            <a:normAutofit/>
          </a:bodyPr>
          <a:lstStyle/>
          <a:p>
            <a:r>
              <a:rPr lang="en-US" b="1" dirty="0" smtClean="0"/>
              <a:t>A music-driven fashion film will highlight the clothing by cutting incredible cinematography together with a good music track that evokes the right tone for the clothing being presented. If you’re looking for the right music for fashion films, consider collaborating with a musician or composer.</a:t>
            </a:r>
          </a:p>
          <a:p>
            <a:r>
              <a:rPr lang="en-US" dirty="0" smtClean="0">
                <a:hlinkClick r:id="rId3"/>
              </a:rPr>
              <a:t>https://youtu.be/ykXkmVURI-w </a:t>
            </a:r>
          </a:p>
          <a:p>
            <a:r>
              <a:rPr lang="en-US" dirty="0" smtClean="0">
                <a:hlinkClick r:id="rId3"/>
              </a:rPr>
              <a:t>https://www.youtube.com/watch?v=oPiVNKXLdb0</a:t>
            </a:r>
            <a:endParaRPr lang="en-US"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49624" y="304800"/>
            <a:ext cx="7086600" cy="951473"/>
          </a:xfrm>
        </p:spPr>
        <p:txBody>
          <a:bodyPr/>
          <a:lstStyle/>
          <a:p>
            <a:r>
              <a:rPr lang="en-US" dirty="0" smtClean="0"/>
              <a:t>Experimental Fashion Film</a:t>
            </a:r>
            <a:endParaRPr lang="en-US" dirty="0"/>
          </a:p>
        </p:txBody>
      </p:sp>
      <p:sp>
        <p:nvSpPr>
          <p:cNvPr id="3" name="Content Placeholder 2"/>
          <p:cNvSpPr>
            <a:spLocks noGrp="1"/>
          </p:cNvSpPr>
          <p:nvPr>
            <p:ph idx="1"/>
          </p:nvPr>
        </p:nvSpPr>
        <p:spPr>
          <a:xfrm>
            <a:off x="349624" y="990600"/>
            <a:ext cx="7086600" cy="5601727"/>
          </a:xfrm>
        </p:spPr>
        <p:txBody>
          <a:bodyPr>
            <a:normAutofit fontScale="77500" lnSpcReduction="20000"/>
          </a:bodyPr>
          <a:lstStyle/>
          <a:p>
            <a:pPr>
              <a:buNone/>
            </a:pPr>
            <a:r>
              <a:rPr lang="en-US" sz="2824" b="1" dirty="0" smtClean="0"/>
              <a:t>    If you want your fashion film to stand out, an experimental is a great option. However, the biggest challenge when creating an experimental film is to create an engaging film that doesn’t isolate the audience. You don’t want someone to be so distracted by your unconventional storytelling that they don’t look at the clothing! It’s a fine line… but when done correctly, an experimental fashion film can be quite effective.</a:t>
            </a:r>
          </a:p>
          <a:p>
            <a:r>
              <a:rPr lang="en-US" dirty="0" err="1" smtClean="0"/>
              <a:t>Proenza</a:t>
            </a:r>
            <a:r>
              <a:rPr lang="en-US" dirty="0" smtClean="0"/>
              <a:t> </a:t>
            </a:r>
            <a:r>
              <a:rPr lang="en-US" dirty="0" err="1" smtClean="0"/>
              <a:t>Schouler</a:t>
            </a:r>
            <a:r>
              <a:rPr lang="en-US" dirty="0" smtClean="0"/>
              <a:t> autumn/winter 11 saw the brand team up with cult director Harmony </a:t>
            </a:r>
            <a:r>
              <a:rPr lang="en-US" dirty="0" err="1" smtClean="0"/>
              <a:t>Korine</a:t>
            </a:r>
            <a:r>
              <a:rPr lang="en-US" dirty="0" smtClean="0"/>
              <a:t> to make a series of surreal short films to present the collection. They left the fashion world bemused yet the films are undeniably beautiful and serve to capture a moment in time.</a:t>
            </a:r>
            <a:endParaRPr lang="en-US" b="1" dirty="0" smtClean="0"/>
          </a:p>
          <a:p>
            <a:r>
              <a:rPr lang="en-US" dirty="0" smtClean="0">
                <a:hlinkClick r:id="rId2"/>
              </a:rPr>
              <a:t>https://www.youtube.com/watch?v=V8F8K27Cr6U</a:t>
            </a:r>
            <a:endParaRPr lang="en-US" dirty="0" smtClean="0"/>
          </a:p>
          <a:p>
            <a:r>
              <a:rPr lang="en-US" dirty="0" smtClean="0"/>
              <a:t>http://www.vogue.it/en/talents/a-short-film-with/2010/09/twin-parallel</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Fashion Documentary</a:t>
            </a:r>
            <a:endParaRPr lang="en-US" dirty="0"/>
          </a:p>
        </p:txBody>
      </p:sp>
      <p:sp>
        <p:nvSpPr>
          <p:cNvPr id="3" name="Content Placeholder 2"/>
          <p:cNvSpPr>
            <a:spLocks noGrp="1"/>
          </p:cNvSpPr>
          <p:nvPr>
            <p:ph idx="1"/>
          </p:nvPr>
        </p:nvSpPr>
        <p:spPr/>
        <p:txBody>
          <a:bodyPr>
            <a:normAutofit/>
          </a:bodyPr>
          <a:lstStyle/>
          <a:p>
            <a:r>
              <a:rPr lang="en-US" dirty="0" smtClean="0"/>
              <a:t>A behind-the-scenes or documentary approach can give viewers a behind-the-scenes look, while humanizing a brand.</a:t>
            </a:r>
          </a:p>
          <a:p>
            <a:r>
              <a:rPr lang="en-US" dirty="0" smtClean="0"/>
              <a:t>Alexander McQueen, The Bridegroom Stripped Bare. This film shows the genius of Alexander McQueen as he displays his sheer natural ability to deconstruct, defy and create fashion in this short, directed by Nick Knight.</a:t>
            </a:r>
          </a:p>
          <a:p>
            <a:r>
              <a:rPr lang="en-US" dirty="0" smtClean="0">
                <a:hlinkClick r:id="rId2"/>
              </a:rPr>
              <a:t>https://youtu.be/V_HHa8T6xQo</a:t>
            </a:r>
            <a:endParaRPr lang="en-US" dirty="0" smtClean="0"/>
          </a:p>
          <a:p>
            <a:endParaRPr 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to Consider?</a:t>
            </a:r>
            <a:endParaRPr lang="en-US" dirty="0"/>
          </a:p>
        </p:txBody>
      </p:sp>
      <p:sp>
        <p:nvSpPr>
          <p:cNvPr id="3" name="Content Placeholder 2"/>
          <p:cNvSpPr>
            <a:spLocks noGrp="1"/>
          </p:cNvSpPr>
          <p:nvPr>
            <p:ph idx="1"/>
          </p:nvPr>
        </p:nvSpPr>
        <p:spPr>
          <a:xfrm>
            <a:off x="349624" y="1256274"/>
            <a:ext cx="7086600" cy="5601726"/>
          </a:xfrm>
        </p:spPr>
        <p:txBody>
          <a:bodyPr>
            <a:normAutofit fontScale="85000" lnSpcReduction="20000"/>
          </a:bodyPr>
          <a:lstStyle/>
          <a:p>
            <a:r>
              <a:rPr lang="en-US" dirty="0" smtClean="0"/>
              <a:t>The visual style &amp; dramatic interpretation</a:t>
            </a:r>
          </a:p>
          <a:p>
            <a:r>
              <a:rPr lang="en-US" dirty="0" smtClean="0"/>
              <a:t>Location and set design  </a:t>
            </a:r>
          </a:p>
          <a:p>
            <a:r>
              <a:rPr lang="en-US" dirty="0" smtClean="0"/>
              <a:t>Art direction</a:t>
            </a:r>
          </a:p>
          <a:p>
            <a:r>
              <a:rPr lang="en-US" dirty="0" smtClean="0"/>
              <a:t>Shot composition</a:t>
            </a:r>
          </a:p>
          <a:p>
            <a:r>
              <a:rPr lang="en-US" dirty="0" smtClean="0"/>
              <a:t>Camera angles</a:t>
            </a:r>
          </a:p>
          <a:p>
            <a:r>
              <a:rPr lang="en-US" dirty="0" smtClean="0"/>
              <a:t>Sound &amp;  image selection</a:t>
            </a:r>
          </a:p>
          <a:p>
            <a:r>
              <a:rPr lang="en-US" dirty="0" smtClean="0"/>
              <a:t>Production planning &amp; execution</a:t>
            </a:r>
          </a:p>
          <a:p>
            <a:r>
              <a:rPr lang="en-US" dirty="0" smtClean="0"/>
              <a:t>Effective editing</a:t>
            </a:r>
          </a:p>
          <a:p>
            <a:r>
              <a:rPr lang="en-US" dirty="0" smtClean="0"/>
              <a:t>Who will you collaborate with?</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to Consider..</a:t>
            </a:r>
            <a:endParaRPr lang="en-US" dirty="0"/>
          </a:p>
        </p:txBody>
      </p:sp>
      <p:sp>
        <p:nvSpPr>
          <p:cNvPr id="3" name="Content Placeholder 2"/>
          <p:cNvSpPr>
            <a:spLocks noGrp="1"/>
          </p:cNvSpPr>
          <p:nvPr>
            <p:ph idx="1"/>
          </p:nvPr>
        </p:nvSpPr>
        <p:spPr>
          <a:xfrm>
            <a:off x="349624" y="1256272"/>
            <a:ext cx="7086600" cy="5601727"/>
          </a:xfrm>
        </p:spPr>
        <p:txBody>
          <a:bodyPr>
            <a:normAutofit fontScale="70000" lnSpcReduction="20000"/>
          </a:bodyPr>
          <a:lstStyle/>
          <a:p>
            <a:r>
              <a:rPr lang="en-US" dirty="0" smtClean="0"/>
              <a:t>Budget</a:t>
            </a:r>
          </a:p>
          <a:p>
            <a:r>
              <a:rPr lang="en-US" dirty="0" smtClean="0"/>
              <a:t>Equipment</a:t>
            </a:r>
          </a:p>
          <a:p>
            <a:r>
              <a:rPr lang="en-US" dirty="0" smtClean="0"/>
              <a:t>Models</a:t>
            </a:r>
          </a:p>
          <a:p>
            <a:r>
              <a:rPr lang="en-US" dirty="0" smtClean="0"/>
              <a:t>Timeline / Critical Path Planner</a:t>
            </a:r>
          </a:p>
          <a:p>
            <a:r>
              <a:rPr lang="en-US" dirty="0" smtClean="0"/>
              <a:t>Stylist</a:t>
            </a:r>
          </a:p>
          <a:p>
            <a:r>
              <a:rPr lang="en-US" dirty="0" smtClean="0"/>
              <a:t>Assistants</a:t>
            </a:r>
          </a:p>
          <a:p>
            <a:r>
              <a:rPr lang="en-US" dirty="0" smtClean="0"/>
              <a:t>Hair &amp; Make-up</a:t>
            </a:r>
          </a:p>
          <a:p>
            <a:r>
              <a:rPr lang="en-US" dirty="0" smtClean="0"/>
              <a:t>Weather &amp; Time of shooting</a:t>
            </a:r>
          </a:p>
          <a:p>
            <a:r>
              <a:rPr lang="en-US" dirty="0" smtClean="0"/>
              <a:t>Feed your crew</a:t>
            </a:r>
          </a:p>
          <a:p>
            <a:r>
              <a:rPr lang="en-US" dirty="0" smtClean="0"/>
              <a:t>CALL SHEET</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Methods..</a:t>
            </a:r>
            <a:endParaRPr lang="en-US" dirty="0"/>
          </a:p>
        </p:txBody>
      </p:sp>
      <p:sp>
        <p:nvSpPr>
          <p:cNvPr id="3" name="Content Placeholder 2"/>
          <p:cNvSpPr>
            <a:spLocks noGrp="1"/>
          </p:cNvSpPr>
          <p:nvPr>
            <p:ph idx="1"/>
          </p:nvPr>
        </p:nvSpPr>
        <p:spPr>
          <a:xfrm>
            <a:off x="349624" y="1600200"/>
            <a:ext cx="7086600" cy="5257800"/>
          </a:xfrm>
        </p:spPr>
        <p:txBody>
          <a:bodyPr>
            <a:normAutofit/>
          </a:bodyPr>
          <a:lstStyle/>
          <a:p>
            <a:r>
              <a:rPr lang="en-US" dirty="0" smtClean="0"/>
              <a:t>Collaborate with a photographer or film-maker</a:t>
            </a:r>
          </a:p>
          <a:p>
            <a:r>
              <a:rPr lang="en-US" dirty="0" smtClean="0"/>
              <a:t>Hire a Cannon DSLR. Ensure to shoot in RAW and bring enough cards as footage fills up cards very </a:t>
            </a:r>
            <a:r>
              <a:rPr lang="en-US" dirty="0" err="1" smtClean="0"/>
              <a:t>quicky</a:t>
            </a:r>
            <a:r>
              <a:rPr lang="en-US" dirty="0" smtClean="0"/>
              <a:t>! </a:t>
            </a:r>
          </a:p>
          <a:p>
            <a:r>
              <a:rPr lang="en-US" dirty="0" smtClean="0"/>
              <a:t>Hire a macro-lens for really up-close shots.</a:t>
            </a:r>
          </a:p>
          <a:p>
            <a:r>
              <a:rPr lang="en-US" dirty="0" smtClean="0"/>
              <a:t>Use prime lenses only to generate a shallow depth of field and a crisper image.</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Methods..</a:t>
            </a:r>
            <a:endParaRPr lang="en-US" dirty="0"/>
          </a:p>
        </p:txBody>
      </p:sp>
      <p:sp>
        <p:nvSpPr>
          <p:cNvPr id="3" name="Content Placeholder 2"/>
          <p:cNvSpPr>
            <a:spLocks noGrp="1"/>
          </p:cNvSpPr>
          <p:nvPr>
            <p:ph idx="1"/>
          </p:nvPr>
        </p:nvSpPr>
        <p:spPr>
          <a:xfrm>
            <a:off x="349624" y="1256273"/>
            <a:ext cx="7086600" cy="5601727"/>
          </a:xfrm>
        </p:spPr>
        <p:txBody>
          <a:bodyPr>
            <a:normAutofit fontScale="85000" lnSpcReduction="20000"/>
          </a:bodyPr>
          <a:lstStyle/>
          <a:p>
            <a:r>
              <a:rPr lang="en-US" dirty="0" smtClean="0"/>
              <a:t>Create a film on your </a:t>
            </a:r>
            <a:r>
              <a:rPr lang="en-US" dirty="0" err="1" smtClean="0"/>
              <a:t>Iphone</a:t>
            </a:r>
            <a:r>
              <a:rPr lang="en-US" dirty="0" smtClean="0"/>
              <a:t>: VUE: Free, Filmic Pro - £5.99 (</a:t>
            </a:r>
            <a:r>
              <a:rPr lang="en-US" dirty="0" err="1" smtClean="0"/>
              <a:t>iPhone</a:t>
            </a:r>
            <a:r>
              <a:rPr lang="en-US" dirty="0" smtClean="0"/>
              <a:t> &amp; </a:t>
            </a:r>
            <a:r>
              <a:rPr lang="en-US" dirty="0" err="1" smtClean="0"/>
              <a:t>iPad</a:t>
            </a:r>
            <a:r>
              <a:rPr lang="en-US" dirty="0" smtClean="0"/>
              <a:t>) High powered camcorder or DSLR. You'll get complete manual control of your focus, ISO, aperture, and shutter speed.   </a:t>
            </a:r>
          </a:p>
          <a:p>
            <a:r>
              <a:rPr lang="en-US" dirty="0" smtClean="0"/>
              <a:t>HD Movie Editing App - </a:t>
            </a:r>
            <a:r>
              <a:rPr lang="en-US" dirty="0" err="1" smtClean="0"/>
              <a:t>iMovie</a:t>
            </a:r>
            <a:r>
              <a:rPr lang="en-US" dirty="0" smtClean="0"/>
              <a:t> - £3.99 (</a:t>
            </a:r>
            <a:r>
              <a:rPr lang="en-US" dirty="0" err="1" smtClean="0"/>
              <a:t>iPhone</a:t>
            </a:r>
            <a:r>
              <a:rPr lang="en-US" dirty="0" smtClean="0"/>
              <a:t> &amp; </a:t>
            </a:r>
            <a:r>
              <a:rPr lang="en-US" dirty="0" err="1" smtClean="0"/>
              <a:t>iPad</a:t>
            </a:r>
            <a:r>
              <a:rPr lang="en-US" dirty="0" smtClean="0"/>
              <a:t>) Picture-in-picture to slow motion effects  </a:t>
            </a:r>
          </a:p>
          <a:p>
            <a:r>
              <a:rPr lang="en-US" dirty="0" smtClean="0"/>
              <a:t>Storyboard your ideas using your own photos or animated art that you can download: </a:t>
            </a:r>
            <a:r>
              <a:rPr lang="en-US" dirty="0" err="1" smtClean="0"/>
              <a:t>Celtx</a:t>
            </a:r>
            <a:r>
              <a:rPr lang="en-US" dirty="0" smtClean="0"/>
              <a:t> shots - FREE (</a:t>
            </a:r>
            <a:r>
              <a:rPr lang="en-US" dirty="0" err="1" smtClean="0"/>
              <a:t>iPhone</a:t>
            </a:r>
            <a:r>
              <a:rPr lang="en-US" dirty="0" smtClean="0"/>
              <a:t> &amp; </a:t>
            </a:r>
            <a:r>
              <a:rPr lang="en-US" dirty="0" err="1" smtClean="0"/>
              <a:t>iPad</a:t>
            </a:r>
            <a:r>
              <a:rPr lang="en-US" dirty="0" smtClean="0"/>
              <a:t>)</a:t>
            </a:r>
          </a:p>
          <a:p>
            <a:r>
              <a:rPr lang="en-US" dirty="0" smtClean="0"/>
              <a:t>Golden Hour : Best time to shoot on any given day of the year. Magic Hour (also called golden hour) is the time of day around sunrise and sunset when the light is great for photography and cinematography. It is typically when the sun is between 6 degrees below the horizon to 6 degrees above. This sunlight is evenly dispersed and helps you create great pictures: FREE (</a:t>
            </a:r>
            <a:r>
              <a:rPr lang="en-US" dirty="0" err="1" smtClean="0"/>
              <a:t>iPhone</a:t>
            </a:r>
            <a:r>
              <a:rPr lang="en-US" dirty="0" smtClean="0"/>
              <a:t> &amp; </a:t>
            </a:r>
            <a:r>
              <a:rPr lang="en-US" dirty="0" err="1" smtClean="0"/>
              <a:t>iPad</a:t>
            </a:r>
            <a:r>
              <a:rPr lang="en-US" dirty="0" smtClean="0"/>
              <a:t>)) </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Storyboard</a:t>
            </a:r>
            <a:endParaRPr lang="en-US" dirty="0"/>
          </a:p>
        </p:txBody>
      </p:sp>
      <p:pic>
        <p:nvPicPr>
          <p:cNvPr id="4" name="Content Placeholder 3" descr="storyboard1.gif"/>
          <p:cNvPicPr>
            <a:picLocks noGrp="1" noChangeAspect="1"/>
          </p:cNvPicPr>
          <p:nvPr>
            <p:ph idx="1"/>
          </p:nvPr>
        </p:nvPicPr>
        <p:blipFill>
          <a:blip r:embed="rId2"/>
          <a:stretch>
            <a:fillRect/>
          </a:stretch>
        </p:blipFill>
        <p:spPr>
          <a:xfrm>
            <a:off x="4038600" y="342205"/>
            <a:ext cx="4800600" cy="6515795"/>
          </a:xfr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Mood, Hair &amp; Make-up Boards</a:t>
            </a:r>
            <a:endParaRPr lang="en-US" dirty="0"/>
          </a:p>
        </p:txBody>
      </p:sp>
      <p:sp>
        <p:nvSpPr>
          <p:cNvPr id="3" name="Content Placeholder 2"/>
          <p:cNvSpPr>
            <a:spLocks noGrp="1"/>
          </p:cNvSpPr>
          <p:nvPr>
            <p:ph idx="1"/>
          </p:nvPr>
        </p:nvSpPr>
        <p:spPr/>
        <p:txBody>
          <a:bodyPr/>
          <a:lstStyle/>
          <a:p>
            <a:endParaRPr lang="en-US" dirty="0" smtClean="0"/>
          </a:p>
          <a:p>
            <a:r>
              <a:rPr lang="en-US" dirty="0" smtClean="0"/>
              <a:t>To share ideas and inspiration easily create 3 separate boards.</a:t>
            </a:r>
          </a:p>
          <a:p>
            <a:r>
              <a:rPr lang="en-US" dirty="0" smtClean="0"/>
              <a:t>Print copies for the day of the shoot and email prior to stylist and hair/make-up team.</a:t>
            </a:r>
          </a:p>
          <a:p>
            <a:pPr>
              <a:buNone/>
            </a:pPr>
            <a:endParaRPr lang="en-US" dirty="0" smtClean="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Mood Boards</a:t>
            </a:r>
            <a:endParaRPr lang="en-US" dirty="0"/>
          </a:p>
        </p:txBody>
      </p:sp>
      <p:pic>
        <p:nvPicPr>
          <p:cNvPr id="4" name="Content Placeholder 3" descr="SHE AW17 JP.pdf"/>
          <p:cNvPicPr>
            <a:picLocks noGrp="1" noChangeAspect="1"/>
          </p:cNvPicPr>
          <p:nvPr>
            <p:ph idx="1"/>
          </p:nvPr>
        </p:nvPicPr>
        <mc:AlternateContent>
          <mc:Choice xmlns:ma="http://schemas.microsoft.com/office/mac/drawingml/2008/main" Requires="ma">
            <p:blipFill>
              <a:blip r:embed="rId2"/>
              <a:stretch>
                <a:fillRect/>
              </a:stretch>
            </p:blipFill>
          </mc:Choice>
          <mc:Fallback>
            <p:blipFill>
              <a:blip r:embed="rId3"/>
              <a:stretch>
                <a:fillRect/>
              </a:stretch>
            </p:blipFill>
          </mc:Fallback>
        </mc:AlternateContent>
        <p:spPr>
          <a:xfrm>
            <a:off x="0" y="1600200"/>
            <a:ext cx="3717551" cy="4971815"/>
          </a:xfrm>
        </p:spPr>
      </p:pic>
      <p:pic>
        <p:nvPicPr>
          <p:cNvPr id="5" name="Picture 4" descr="Hair Board AW17.pdf"/>
          <p:cNvPicPr>
            <a:picLocks noChangeAspect="1"/>
          </p:cNvPicPr>
          <p:nvPr/>
        </p:nvPicPr>
        <mc:AlternateContent>
          <mc:Choice xmlns:ma="http://schemas.microsoft.com/office/mac/drawingml/2008/main" Requires="ma">
            <p:blipFill>
              <a:blip r:embed="rId4"/>
              <a:stretch>
                <a:fillRect/>
              </a:stretch>
            </p:blipFill>
          </mc:Choice>
          <mc:Fallback>
            <p:blipFill>
              <a:blip r:embed="rId5"/>
              <a:stretch>
                <a:fillRect/>
              </a:stretch>
            </p:blipFill>
          </mc:Fallback>
        </mc:AlternateContent>
        <p:spPr>
          <a:xfrm>
            <a:off x="3962400" y="1598238"/>
            <a:ext cx="3752850" cy="497377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Mood Board</a:t>
            </a:r>
            <a:endParaRPr lang="en-US" dirty="0"/>
          </a:p>
        </p:txBody>
      </p:sp>
      <p:pic>
        <p:nvPicPr>
          <p:cNvPr id="4" name="Content Placeholder 3" descr="FullSizeRender-3.jpg"/>
          <p:cNvPicPr>
            <a:picLocks noGrp="1" noChangeAspect="1"/>
          </p:cNvPicPr>
          <p:nvPr>
            <p:ph idx="1"/>
          </p:nvPr>
        </p:nvPicPr>
        <p:blipFill>
          <a:blip r:embed="rId2"/>
          <a:stretch>
            <a:fillRect/>
          </a:stretch>
        </p:blipFill>
        <p:spPr>
          <a:xfrm>
            <a:off x="3886200" y="524435"/>
            <a:ext cx="4642593" cy="5992040"/>
          </a:xfrm>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Styling</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Research (</a:t>
            </a:r>
            <a:r>
              <a:rPr lang="en-GB" dirty="0" err="1" smtClean="0"/>
              <a:t>catwalking.com</a:t>
            </a:r>
            <a:r>
              <a:rPr lang="en-GB" dirty="0" smtClean="0"/>
              <a:t>, Editorials, favourite stylists etc) What makes them unique?</a:t>
            </a:r>
          </a:p>
          <a:p>
            <a:r>
              <a:rPr lang="en-GB" dirty="0" smtClean="0"/>
              <a:t>Take a few images of poses for your model and photographer as a starting point</a:t>
            </a:r>
          </a:p>
          <a:p>
            <a:r>
              <a:rPr lang="en-GB" dirty="0" smtClean="0"/>
              <a:t>Consider location, lighting, props</a:t>
            </a:r>
          </a:p>
          <a:p>
            <a:r>
              <a:rPr lang="en-GB" dirty="0" smtClean="0"/>
              <a:t>Don’t ever do the obvious (unless your aim is irony). Always do the opposite and consider to include vintage, kitsch or colour. Remember to accessorize!</a:t>
            </a:r>
          </a:p>
          <a:p>
            <a:r>
              <a:rPr lang="en-GB" dirty="0" smtClean="0"/>
              <a:t>On set: bring underwear, tights and scarves along with a sewing kit and more options than you think you’ll need.</a:t>
            </a:r>
            <a:endParaRPr lang="en-GB" smtClean="0"/>
          </a:p>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Call Sheet</a:t>
            </a:r>
            <a:endParaRPr lang="en-US" dirty="0"/>
          </a:p>
        </p:txBody>
      </p:sp>
      <p:pic>
        <p:nvPicPr>
          <p:cNvPr id="4" name="Content Placeholder 3" descr="small-call-sheet-template.jpg"/>
          <p:cNvPicPr>
            <a:picLocks noGrp="1" noChangeAspect="1"/>
          </p:cNvPicPr>
          <p:nvPr>
            <p:ph idx="1"/>
          </p:nvPr>
        </p:nvPicPr>
        <p:blipFill>
          <a:blip r:embed="rId3"/>
          <a:stretch>
            <a:fillRect/>
          </a:stretch>
        </p:blipFill>
        <p:spPr>
          <a:xfrm>
            <a:off x="3276600" y="0"/>
            <a:ext cx="5659390" cy="7196857"/>
          </a:xfrm>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Film Music</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When it comes to selecting the right music for a fashion film, you have two options: pay an artist to create a custom track, collaborate with a music student or license a royalty free stock track. </a:t>
            </a:r>
          </a:p>
          <a:p>
            <a:r>
              <a:rPr lang="en-US" dirty="0" smtClean="0"/>
              <a:t>Paying an artist can generate some amazing results, but it can also be very expensive. Working with a music student collaboratively ensures you get something bespoke and unique. </a:t>
            </a:r>
          </a:p>
          <a:p>
            <a:r>
              <a:rPr lang="en-US" dirty="0" smtClean="0"/>
              <a:t>However the process of creating a custom track can take a lot of time and effort. Be sure to allow for this timescale.</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Do List:</a:t>
            </a:r>
            <a:endParaRPr lang="en-US" dirty="0"/>
          </a:p>
        </p:txBody>
      </p:sp>
      <p:sp>
        <p:nvSpPr>
          <p:cNvPr id="3" name="Content Placeholder 2"/>
          <p:cNvSpPr>
            <a:spLocks noGrp="1"/>
          </p:cNvSpPr>
          <p:nvPr>
            <p:ph idx="1"/>
          </p:nvPr>
        </p:nvSpPr>
        <p:spPr>
          <a:xfrm>
            <a:off x="349624" y="1600200"/>
            <a:ext cx="7086600" cy="5257800"/>
          </a:xfrm>
        </p:spPr>
        <p:txBody>
          <a:bodyPr>
            <a:normAutofit lnSpcReduction="10000"/>
          </a:bodyPr>
          <a:lstStyle/>
          <a:p>
            <a:r>
              <a:rPr lang="en-US" dirty="0" smtClean="0"/>
              <a:t>Pre-production: innovative research workflows, storyboarding and production planning</a:t>
            </a:r>
          </a:p>
          <a:p>
            <a:r>
              <a:rPr lang="en-US" dirty="0" smtClean="0"/>
              <a:t>Production: techniques and roles – who is doing what?</a:t>
            </a:r>
          </a:p>
          <a:p>
            <a:r>
              <a:rPr lang="en-US" dirty="0" smtClean="0"/>
              <a:t>Post-production: editing, uploading and innovative promotion of your work</a:t>
            </a:r>
          </a:p>
          <a:p>
            <a:r>
              <a:rPr lang="en-US" dirty="0" smtClean="0"/>
              <a:t>Shoot: collaborative crew-work – planning and shooting your fashion film</a:t>
            </a:r>
          </a:p>
          <a:p>
            <a:r>
              <a:rPr lang="en-US" dirty="0" smtClean="0"/>
              <a:t>Editing your fashion film, adding music, effects and uploading</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349624" y="1600200"/>
            <a:ext cx="7086600" cy="5257800"/>
          </a:xfrm>
        </p:spPr>
        <p:txBody>
          <a:bodyPr>
            <a:normAutofit fontScale="70000" lnSpcReduction="20000"/>
          </a:bodyPr>
          <a:lstStyle/>
          <a:p>
            <a:r>
              <a:rPr lang="en-US" dirty="0" err="1" smtClean="0"/>
              <a:t>Books:Nestor</a:t>
            </a:r>
            <a:r>
              <a:rPr lang="en-US" dirty="0" smtClean="0"/>
              <a:t> </a:t>
            </a:r>
            <a:r>
              <a:rPr lang="en-US" dirty="0" err="1" smtClean="0"/>
              <a:t>Almendros</a:t>
            </a:r>
            <a:r>
              <a:rPr lang="en-US" dirty="0" smtClean="0"/>
              <a:t>, A Man With A Camera</a:t>
            </a:r>
          </a:p>
          <a:p>
            <a:r>
              <a:rPr lang="en-US" dirty="0" smtClean="0"/>
              <a:t>Bernstein, Steven Film </a:t>
            </a:r>
            <a:r>
              <a:rPr lang="en-US" dirty="0" err="1" smtClean="0"/>
              <a:t>ProductionRea</a:t>
            </a:r>
            <a:r>
              <a:rPr lang="en-US" dirty="0" smtClean="0"/>
              <a:t>, Peter &amp; Irving, David K. </a:t>
            </a:r>
            <a:r>
              <a:rPr lang="en-US" dirty="0" smtClean="0">
                <a:solidFill>
                  <a:schemeClr val="tx1"/>
                </a:solidFill>
                <a:hlinkClick r:id="rId3"/>
              </a:rPr>
              <a:t>Producing and Directing the Short Film and Video  </a:t>
            </a:r>
          </a:p>
          <a:p>
            <a:r>
              <a:rPr lang="en-US" dirty="0" smtClean="0">
                <a:solidFill>
                  <a:schemeClr val="tx1"/>
                </a:solidFill>
                <a:hlinkClick r:id="rId3"/>
              </a:rPr>
              <a:t>Katz, Steven Film Directing Shot by ShotFilm Directing Cinematic Motion</a:t>
            </a:r>
          </a:p>
          <a:p>
            <a:r>
              <a:rPr lang="en-US" dirty="0" smtClean="0">
                <a:solidFill>
                  <a:schemeClr val="tx1"/>
                </a:solidFill>
                <a:hlinkClick r:id="rId3"/>
              </a:rPr>
              <a:t>Rabiger, Michael Directing: Film Techniques &amp; Aesthetics</a:t>
            </a:r>
          </a:p>
          <a:p>
            <a:r>
              <a:rPr lang="en-US" b="1" dirty="0" smtClean="0">
                <a:solidFill>
                  <a:schemeClr val="tx1"/>
                </a:solidFill>
                <a:hlinkClick r:id="rId3"/>
              </a:rPr>
              <a:t>Web Sites: The British Society of Cinematographers   </a:t>
            </a:r>
            <a:r>
              <a:rPr lang="en-US" b="1" dirty="0" smtClean="0">
                <a:solidFill>
                  <a:schemeClr val="tx1"/>
                </a:solidFill>
                <a:hlinkClick r:id="rId4"/>
              </a:rPr>
              <a:t>www.bscine.com The European Federation of Cinematographers  </a:t>
            </a:r>
            <a:r>
              <a:rPr lang="en-US" b="1" dirty="0" smtClean="0">
                <a:solidFill>
                  <a:schemeClr val="tx1"/>
                </a:solidFill>
                <a:hlinkClick r:id="rId5"/>
              </a:rPr>
              <a:t>www.imago.org Fascinating and informative interviews with directors, cinematographers andproduction designers at </a:t>
            </a:r>
            <a:r>
              <a:rPr lang="en-US" b="1" dirty="0" smtClean="0">
                <a:solidFill>
                  <a:schemeClr val="tx1"/>
                </a:solidFill>
                <a:hlinkClick r:id="rId6"/>
              </a:rPr>
              <a:t>www.webofstories.com There is a mass of useful technical information here :-</a:t>
            </a:r>
            <a:r>
              <a:rPr lang="en-US" b="1" dirty="0" smtClean="0">
                <a:solidFill>
                  <a:schemeClr val="tx1"/>
                </a:solidFill>
                <a:hlinkClick r:id="rId7"/>
              </a:rPr>
              <a:t>www.theimageforum.org </a:t>
            </a:r>
            <a:endParaRPr lang="en-US" b="1" dirty="0" smtClean="0">
              <a:solidFill>
                <a:schemeClr val="tx1"/>
              </a:solidFill>
            </a:endParaRPr>
          </a:p>
          <a:p>
            <a:r>
              <a:rPr lang="en-US" dirty="0" smtClean="0">
                <a:solidFill>
                  <a:schemeClr val="tx1"/>
                </a:solidFill>
              </a:rPr>
              <a:t>http://</a:t>
            </a:r>
            <a:r>
              <a:rPr lang="en-US" dirty="0" err="1" smtClean="0">
                <a:solidFill>
                  <a:schemeClr val="tx1"/>
                </a:solidFill>
              </a:rPr>
              <a:t>showstudio.com/projects/tag/fashion_films</a:t>
            </a:r>
            <a:endParaRPr lang="en-US" dirty="0">
              <a:solidFill>
                <a:schemeClr val="tx1"/>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al">
  <a:themeElements>
    <a:clrScheme name="Metal">
      <a:dk1>
        <a:sysClr val="windowText" lastClr="000000"/>
      </a:dk1>
      <a:lt1>
        <a:sysClr val="window" lastClr="FFFFFF"/>
      </a:lt1>
      <a:dk2>
        <a:srgbClr val="32363B"/>
      </a:dk2>
      <a:lt2>
        <a:srgbClr val="CACFD3"/>
      </a:lt2>
      <a:accent1>
        <a:srgbClr val="6283AD"/>
      </a:accent1>
      <a:accent2>
        <a:srgbClr val="324966"/>
      </a:accent2>
      <a:accent3>
        <a:srgbClr val="5B9EA4"/>
      </a:accent3>
      <a:accent4>
        <a:srgbClr val="1D5B57"/>
      </a:accent4>
      <a:accent5>
        <a:srgbClr val="1B4430"/>
      </a:accent5>
      <a:accent6>
        <a:srgbClr val="2F3C35"/>
      </a:accent6>
      <a:hlink>
        <a:srgbClr val="ED7307"/>
      </a:hlink>
      <a:folHlink>
        <a:srgbClr val="6D6F71"/>
      </a:folHlink>
    </a:clrScheme>
    <a:fontScheme name="Metal">
      <a:majorFont>
        <a:latin typeface="Eurostile"/>
        <a:ea typeface=""/>
        <a:cs typeface=""/>
        <a:font script="Jpan" typeface="ＭＳ Ｐゴシック"/>
      </a:majorFont>
      <a:minorFont>
        <a:latin typeface="Eurostile"/>
        <a:ea typeface=""/>
        <a:cs typeface=""/>
        <a:font script="Jpan" typeface="ＭＳ Ｐゴシック"/>
      </a:minorFont>
    </a:fontScheme>
    <a:fmtScheme name="Metal">
      <a:fillStyleLst>
        <a:solidFill>
          <a:schemeClr val="phClr"/>
        </a:solidFill>
        <a:gradFill rotWithShape="1">
          <a:gsLst>
            <a:gs pos="0">
              <a:schemeClr val="phClr">
                <a:tint val="100000"/>
                <a:shade val="60000"/>
                <a:satMod val="130000"/>
              </a:schemeClr>
            </a:gs>
            <a:gs pos="100000">
              <a:schemeClr val="phClr">
                <a:tint val="70000"/>
                <a:shade val="94000"/>
                <a:satMod val="135000"/>
              </a:schemeClr>
            </a:gs>
          </a:gsLst>
          <a:lin ang="16200000" scaled="1"/>
        </a:gradFill>
        <a:gradFill rotWithShape="1">
          <a:gsLst>
            <a:gs pos="0">
              <a:schemeClr val="phClr">
                <a:shade val="60000"/>
                <a:satMod val="130000"/>
              </a:schemeClr>
            </a:gs>
            <a:gs pos="100000">
              <a:schemeClr val="phClr">
                <a:tint val="70000"/>
                <a:shade val="94000"/>
                <a:satMod val="135000"/>
              </a:schemeClr>
            </a:gs>
          </a:gsLst>
          <a:lin ang="16200000" scaled="1"/>
        </a:gradFill>
      </a:fillStyleLst>
      <a:lnStyleLst>
        <a:ln w="12700" cap="flat" cmpd="sng" algn="ctr">
          <a:solidFill>
            <a:schemeClr val="phClr">
              <a:shade val="95000"/>
              <a:satMod val="105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50800" dist="25400" dir="13500000">
              <a:srgbClr val="808080">
                <a:alpha val="75000"/>
              </a:srgbClr>
            </a:innerShdw>
            <a:outerShdw blurRad="38100" dist="12700" dir="5400000" rotWithShape="0">
              <a:srgbClr val="FFFFFF">
                <a:alpha val="35000"/>
              </a:srgbClr>
            </a:outerShdw>
          </a:effectLst>
        </a:effectStyle>
        <a:effectStyle>
          <a:effectLst>
            <a:outerShdw blurRad="50800" dist="25400" dir="5400000" rotWithShape="0">
              <a:srgbClr val="000000">
                <a:alpha val="35000"/>
              </a:srgbClr>
            </a:outerShdw>
          </a:effectLst>
          <a:scene3d>
            <a:camera prst="orthographicFront">
              <a:rot lat="0" lon="0" rev="0"/>
            </a:camera>
            <a:lightRig rig="twoPt" dir="t">
              <a:rot lat="0" lon="0" rev="3000000"/>
            </a:lightRig>
          </a:scene3d>
          <a:sp3d contourW="15875" prstMaterial="matte">
            <a:bevelT w="63500" h="50800" prst="angle"/>
            <a:contourClr>
              <a:schemeClr val="lt1"/>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Metal.thmx</Template>
  <TotalTime>1540</TotalTime>
  <Words>1783</Words>
  <Application>Microsoft Macintosh PowerPoint</Application>
  <PresentationFormat>On-screen Show (4:3)</PresentationFormat>
  <Paragraphs>148</Paragraphs>
  <Slides>28</Slides>
  <Notes>5</Notes>
  <HiddenSlides>0</HiddenSlides>
  <MMClips>0</MMClips>
  <ScaleCrop>false</ScaleCrop>
  <HeadingPairs>
    <vt:vector size="4" baseType="variant">
      <vt:variant>
        <vt:lpstr>Design Template</vt:lpstr>
      </vt:variant>
      <vt:variant>
        <vt:i4>1</vt:i4>
      </vt:variant>
      <vt:variant>
        <vt:lpstr>Slide Titles</vt:lpstr>
      </vt:variant>
      <vt:variant>
        <vt:i4>28</vt:i4>
      </vt:variant>
    </vt:vector>
  </HeadingPairs>
  <TitlesOfParts>
    <vt:vector size="29" baseType="lpstr">
      <vt:lpstr>Metal</vt:lpstr>
      <vt:lpstr>Creative Direction &amp; Fashion Film</vt:lpstr>
      <vt:lpstr>Creative Direction</vt:lpstr>
      <vt:lpstr>Creative Direction &amp;fashion film takes on many styles such as: </vt:lpstr>
      <vt:lpstr>Your Story</vt:lpstr>
      <vt:lpstr>What story do you want to tell?</vt:lpstr>
      <vt:lpstr>Get Emotional</vt:lpstr>
      <vt:lpstr>Choose Your Style..</vt:lpstr>
      <vt:lpstr>Product Placement Film</vt:lpstr>
      <vt:lpstr>A-Day-in-the-Life Film</vt:lpstr>
      <vt:lpstr>Narrative Film</vt:lpstr>
      <vt:lpstr>Narrative Film</vt:lpstr>
      <vt:lpstr>Narrative Film</vt:lpstr>
      <vt:lpstr>Music-Driven Films</vt:lpstr>
      <vt:lpstr>Experimental Fashion Film</vt:lpstr>
      <vt:lpstr>Fashion Documentary</vt:lpstr>
      <vt:lpstr>What to Consider?</vt:lpstr>
      <vt:lpstr>More to Consider..</vt:lpstr>
      <vt:lpstr>Methods..</vt:lpstr>
      <vt:lpstr>Methods..</vt:lpstr>
      <vt:lpstr>Storyboard</vt:lpstr>
      <vt:lpstr>Mood, Hair &amp; Make-up Boards</vt:lpstr>
      <vt:lpstr>Mood Boards</vt:lpstr>
      <vt:lpstr>Mood Board</vt:lpstr>
      <vt:lpstr>Styling</vt:lpstr>
      <vt:lpstr>Call Sheet</vt:lpstr>
      <vt:lpstr>Film Music</vt:lpstr>
      <vt:lpstr>To Do List:</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Fashion Film</dc:title>
  <dc:creator>J P</dc:creator>
  <cp:lastModifiedBy>J P</cp:lastModifiedBy>
  <cp:revision>91</cp:revision>
  <dcterms:created xsi:type="dcterms:W3CDTF">2019-05-31T19:41:26Z</dcterms:created>
  <dcterms:modified xsi:type="dcterms:W3CDTF">2019-05-31T19:45:34Z</dcterms:modified>
</cp:coreProperties>
</file>