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361" r:id="rId6"/>
    <p:sldId id="362" r:id="rId7"/>
    <p:sldId id="363" r:id="rId8"/>
    <p:sldId id="364" r:id="rId9"/>
    <p:sldId id="365" r:id="rId10"/>
    <p:sldId id="267" r:id="rId11"/>
    <p:sldId id="268" r:id="rId12"/>
    <p:sldId id="366" r:id="rId13"/>
    <p:sldId id="269" r:id="rId14"/>
    <p:sldId id="270" r:id="rId15"/>
    <p:sldId id="271" r:id="rId16"/>
    <p:sldId id="379" r:id="rId17"/>
    <p:sldId id="272" r:id="rId18"/>
    <p:sldId id="367" r:id="rId19"/>
    <p:sldId id="368" r:id="rId20"/>
    <p:sldId id="369" r:id="rId21"/>
    <p:sldId id="370" r:id="rId22"/>
    <p:sldId id="371" r:id="rId23"/>
    <p:sldId id="372" r:id="rId24"/>
    <p:sldId id="373" r:id="rId25"/>
    <p:sldId id="374" r:id="rId26"/>
    <p:sldId id="375" r:id="rId27"/>
    <p:sldId id="376" r:id="rId28"/>
    <p:sldId id="282" r:id="rId29"/>
    <p:sldId id="377" r:id="rId30"/>
    <p:sldId id="378" r:id="rId31"/>
    <p:sldId id="284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257D56-C66B-4181-845C-01FB77346290}" v="44" dt="2023-10-05T12:09:41.2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>
        <p:scale>
          <a:sx n="89" d="100"/>
          <a:sy n="89" d="100"/>
        </p:scale>
        <p:origin x="7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07257D56-C66B-4181-845C-01FB77346290}"/>
    <pc:docChg chg="custSel addSld modSld">
      <pc:chgData name="Sian Bowen" userId="c345053a-4abb-4e43-8ff7-c21186a2fa29" providerId="ADAL" clId="{07257D56-C66B-4181-845C-01FB77346290}" dt="2023-10-05T12:18:36.092" v="356" actId="6549"/>
      <pc:docMkLst>
        <pc:docMk/>
      </pc:docMkLst>
      <pc:sldChg chg="modSp mod">
        <pc:chgData name="Sian Bowen" userId="c345053a-4abb-4e43-8ff7-c21186a2fa29" providerId="ADAL" clId="{07257D56-C66B-4181-845C-01FB77346290}" dt="2023-10-05T11:17:18.374" v="19" actId="255"/>
        <pc:sldMkLst>
          <pc:docMk/>
          <pc:sldMk cId="953954989" sldId="267"/>
        </pc:sldMkLst>
        <pc:spChg chg="mod">
          <ac:chgData name="Sian Bowen" userId="c345053a-4abb-4e43-8ff7-c21186a2fa29" providerId="ADAL" clId="{07257D56-C66B-4181-845C-01FB77346290}" dt="2023-10-05T11:17:18.374" v="19" actId="255"/>
          <ac:spMkLst>
            <pc:docMk/>
            <pc:sldMk cId="953954989" sldId="267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17:11.867" v="18" actId="6549"/>
          <ac:spMkLst>
            <pc:docMk/>
            <pc:sldMk cId="953954989" sldId="267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20:11.847" v="54" actId="6549"/>
        <pc:sldMkLst>
          <pc:docMk/>
          <pc:sldMk cId="439035354" sldId="268"/>
        </pc:sldMkLst>
        <pc:spChg chg="mod">
          <ac:chgData name="Sian Bowen" userId="c345053a-4abb-4e43-8ff7-c21186a2fa29" providerId="ADAL" clId="{07257D56-C66B-4181-845C-01FB77346290}" dt="2023-10-05T11:18:07.236" v="33" actId="20577"/>
          <ac:spMkLst>
            <pc:docMk/>
            <pc:sldMk cId="439035354" sldId="268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20:11.847" v="54" actId="6549"/>
          <ac:spMkLst>
            <pc:docMk/>
            <pc:sldMk cId="439035354" sldId="268"/>
            <ac:spMk id="10" creationId="{00000000-0000-0000-0000-000000000000}"/>
          </ac:spMkLst>
        </pc:spChg>
        <pc:picChg chg="mod">
          <ac:chgData name="Sian Bowen" userId="c345053a-4abb-4e43-8ff7-c21186a2fa29" providerId="ADAL" clId="{07257D56-C66B-4181-845C-01FB77346290}" dt="2023-10-05T11:17:33.911" v="21" actId="1076"/>
          <ac:picMkLst>
            <pc:docMk/>
            <pc:sldMk cId="439035354" sldId="268"/>
            <ac:picMk id="3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1:20:23.489" v="56" actId="6549"/>
        <pc:sldMkLst>
          <pc:docMk/>
          <pc:sldMk cId="363598826" sldId="269"/>
        </pc:sldMkLst>
        <pc:spChg chg="mod">
          <ac:chgData name="Sian Bowen" userId="c345053a-4abb-4e43-8ff7-c21186a2fa29" providerId="ADAL" clId="{07257D56-C66B-4181-845C-01FB77346290}" dt="2023-10-05T11:19:59.810" v="53" actId="20577"/>
          <ac:spMkLst>
            <pc:docMk/>
            <pc:sldMk cId="363598826" sldId="269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20:23.489" v="56" actId="6549"/>
          <ac:spMkLst>
            <pc:docMk/>
            <pc:sldMk cId="363598826" sldId="269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21:06.680" v="57" actId="6549"/>
        <pc:sldMkLst>
          <pc:docMk/>
          <pc:sldMk cId="986966025" sldId="270"/>
        </pc:sldMkLst>
        <pc:spChg chg="mod">
          <ac:chgData name="Sian Bowen" userId="c345053a-4abb-4e43-8ff7-c21186a2fa29" providerId="ADAL" clId="{07257D56-C66B-4181-845C-01FB77346290}" dt="2023-10-05T11:21:06.680" v="57" actId="6549"/>
          <ac:spMkLst>
            <pc:docMk/>
            <pc:sldMk cId="986966025" sldId="270"/>
            <ac:spMk id="10" creationId="{00000000-0000-0000-0000-000000000000}"/>
          </ac:spMkLst>
        </pc:spChg>
      </pc:sldChg>
      <pc:sldChg chg="addSp delSp modSp mod">
        <pc:chgData name="Sian Bowen" userId="c345053a-4abb-4e43-8ff7-c21186a2fa29" providerId="ADAL" clId="{07257D56-C66B-4181-845C-01FB77346290}" dt="2023-10-05T12:04:10.822" v="137" actId="1076"/>
        <pc:sldMkLst>
          <pc:docMk/>
          <pc:sldMk cId="1970835375" sldId="271"/>
        </pc:sldMkLst>
        <pc:spChg chg="mod">
          <ac:chgData name="Sian Bowen" userId="c345053a-4abb-4e43-8ff7-c21186a2fa29" providerId="ADAL" clId="{07257D56-C66B-4181-845C-01FB77346290}" dt="2023-10-05T11:56:54.212" v="111" actId="6549"/>
          <ac:spMkLst>
            <pc:docMk/>
            <pc:sldMk cId="1970835375" sldId="271"/>
            <ac:spMk id="10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56:40.941" v="110" actId="1076"/>
          <ac:spMkLst>
            <pc:docMk/>
            <pc:sldMk cId="1970835375" sldId="271"/>
            <ac:spMk id="12" creationId="{00000000-0000-0000-0000-000000000000}"/>
          </ac:spMkLst>
        </pc:spChg>
        <pc:picChg chg="del mod">
          <ac:chgData name="Sian Bowen" userId="c345053a-4abb-4e43-8ff7-c21186a2fa29" providerId="ADAL" clId="{07257D56-C66B-4181-845C-01FB77346290}" dt="2023-10-05T12:01:07.439" v="125" actId="478"/>
          <ac:picMkLst>
            <pc:docMk/>
            <pc:sldMk cId="1970835375" sldId="271"/>
            <ac:picMk id="3" creationId="{00000000-0000-0000-0000-000000000000}"/>
          </ac:picMkLst>
        </pc:picChg>
        <pc:picChg chg="del">
          <ac:chgData name="Sian Bowen" userId="c345053a-4abb-4e43-8ff7-c21186a2fa29" providerId="ADAL" clId="{07257D56-C66B-4181-845C-01FB77346290}" dt="2023-10-05T11:55:53.448" v="100" actId="21"/>
          <ac:picMkLst>
            <pc:docMk/>
            <pc:sldMk cId="1970835375" sldId="271"/>
            <ac:picMk id="6" creationId="{00000000-0000-0000-0000-000000000000}"/>
          </ac:picMkLst>
        </pc:picChg>
        <pc:picChg chg="del">
          <ac:chgData name="Sian Bowen" userId="c345053a-4abb-4e43-8ff7-c21186a2fa29" providerId="ADAL" clId="{07257D56-C66B-4181-845C-01FB77346290}" dt="2023-10-05T11:55:43.151" v="97" actId="21"/>
          <ac:picMkLst>
            <pc:docMk/>
            <pc:sldMk cId="1970835375" sldId="271"/>
            <ac:picMk id="9" creationId="{00000000-0000-0000-0000-000000000000}"/>
          </ac:picMkLst>
        </pc:picChg>
        <pc:picChg chg="del">
          <ac:chgData name="Sian Bowen" userId="c345053a-4abb-4e43-8ff7-c21186a2fa29" providerId="ADAL" clId="{07257D56-C66B-4181-845C-01FB77346290}" dt="2023-10-05T11:55:33.038" v="94" actId="21"/>
          <ac:picMkLst>
            <pc:docMk/>
            <pc:sldMk cId="1970835375" sldId="271"/>
            <ac:picMk id="14" creationId="{00000000-0000-0000-0000-000000000000}"/>
          </ac:picMkLst>
        </pc:picChg>
        <pc:picChg chg="add mod">
          <ac:chgData name="Sian Bowen" userId="c345053a-4abb-4e43-8ff7-c21186a2fa29" providerId="ADAL" clId="{07257D56-C66B-4181-845C-01FB77346290}" dt="2023-10-05T12:04:05.632" v="135" actId="1076"/>
          <ac:picMkLst>
            <pc:docMk/>
            <pc:sldMk cId="1970835375" sldId="271"/>
            <ac:picMk id="1026" creationId="{2907F721-20DD-2B7E-44BF-2384787FFD7E}"/>
          </ac:picMkLst>
        </pc:picChg>
        <pc:picChg chg="add mod">
          <ac:chgData name="Sian Bowen" userId="c345053a-4abb-4e43-8ff7-c21186a2fa29" providerId="ADAL" clId="{07257D56-C66B-4181-845C-01FB77346290}" dt="2023-10-05T12:04:10.822" v="137" actId="1076"/>
          <ac:picMkLst>
            <pc:docMk/>
            <pc:sldMk cId="1970835375" sldId="271"/>
            <ac:picMk id="1028" creationId="{5BB7800B-22A2-2AFF-C014-1558CDB28077}"/>
          </ac:picMkLst>
        </pc:picChg>
        <pc:picChg chg="add mod">
          <ac:chgData name="Sian Bowen" userId="c345053a-4abb-4e43-8ff7-c21186a2fa29" providerId="ADAL" clId="{07257D56-C66B-4181-845C-01FB77346290}" dt="2023-10-05T12:03:53.854" v="131" actId="1076"/>
          <ac:picMkLst>
            <pc:docMk/>
            <pc:sldMk cId="1970835375" sldId="271"/>
            <ac:picMk id="1030" creationId="{4596623D-DBA2-5CCE-90FC-BAE5F938662D}"/>
          </ac:picMkLst>
        </pc:picChg>
      </pc:sldChg>
      <pc:sldChg chg="addSp delSp modSp mod">
        <pc:chgData name="Sian Bowen" userId="c345053a-4abb-4e43-8ff7-c21186a2fa29" providerId="ADAL" clId="{07257D56-C66B-4181-845C-01FB77346290}" dt="2023-10-05T12:09:41.203" v="255" actId="1076"/>
        <pc:sldMkLst>
          <pc:docMk/>
          <pc:sldMk cId="941164222" sldId="272"/>
        </pc:sldMkLst>
        <pc:spChg chg="add del mod">
          <ac:chgData name="Sian Bowen" userId="c345053a-4abb-4e43-8ff7-c21186a2fa29" providerId="ADAL" clId="{07257D56-C66B-4181-845C-01FB77346290}" dt="2023-10-05T12:09:20.468" v="250" actId="478"/>
          <ac:spMkLst>
            <pc:docMk/>
            <pc:sldMk cId="941164222" sldId="272"/>
            <ac:spMk id="2" creationId="{142ECED9-6FA6-1713-91EF-94DB4005051F}"/>
          </ac:spMkLst>
        </pc:spChg>
        <pc:spChg chg="add del mod">
          <ac:chgData name="Sian Bowen" userId="c345053a-4abb-4e43-8ff7-c21186a2fa29" providerId="ADAL" clId="{07257D56-C66B-4181-845C-01FB77346290}" dt="2023-10-05T12:09:38.295" v="254" actId="1076"/>
          <ac:spMkLst>
            <pc:docMk/>
            <pc:sldMk cId="941164222" sldId="272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06:33.242" v="232" actId="6549"/>
          <ac:spMkLst>
            <pc:docMk/>
            <pc:sldMk cId="941164222" sldId="272"/>
            <ac:spMk id="10" creationId="{00000000-0000-0000-0000-000000000000}"/>
          </ac:spMkLst>
        </pc:spChg>
        <pc:picChg chg="add del mod">
          <ac:chgData name="Sian Bowen" userId="c345053a-4abb-4e43-8ff7-c21186a2fa29" providerId="ADAL" clId="{07257D56-C66B-4181-845C-01FB77346290}" dt="2023-10-05T12:09:20.468" v="250" actId="478"/>
          <ac:picMkLst>
            <pc:docMk/>
            <pc:sldMk cId="941164222" sldId="272"/>
            <ac:picMk id="5" creationId="{16503A7A-E707-C1FC-2149-EA572335210A}"/>
          </ac:picMkLst>
        </pc:picChg>
        <pc:picChg chg="add del mod">
          <ac:chgData name="Sian Bowen" userId="c345053a-4abb-4e43-8ff7-c21186a2fa29" providerId="ADAL" clId="{07257D56-C66B-4181-845C-01FB77346290}" dt="2023-10-05T12:09:12.685" v="247"/>
          <ac:picMkLst>
            <pc:docMk/>
            <pc:sldMk cId="941164222" sldId="272"/>
            <ac:picMk id="2050" creationId="{9DC16862-1946-D038-2FC9-7C6E4B30D589}"/>
          </ac:picMkLst>
        </pc:picChg>
        <pc:picChg chg="add mod">
          <ac:chgData name="Sian Bowen" userId="c345053a-4abb-4e43-8ff7-c21186a2fa29" providerId="ADAL" clId="{07257D56-C66B-4181-845C-01FB77346290}" dt="2023-10-05T12:09:41.203" v="255" actId="1076"/>
          <ac:picMkLst>
            <pc:docMk/>
            <pc:sldMk cId="941164222" sldId="272"/>
            <ac:picMk id="2052" creationId="{C299CCD0-A862-54C1-0D84-94267D5FB958}"/>
          </ac:picMkLst>
        </pc:picChg>
      </pc:sldChg>
      <pc:sldChg chg="modSp mod">
        <pc:chgData name="Sian Bowen" userId="c345053a-4abb-4e43-8ff7-c21186a2fa29" providerId="ADAL" clId="{07257D56-C66B-4181-845C-01FB77346290}" dt="2023-10-05T12:17:13.769" v="343" actId="6549"/>
        <pc:sldMkLst>
          <pc:docMk/>
          <pc:sldMk cId="412358280" sldId="282"/>
        </pc:sldMkLst>
        <pc:spChg chg="mod">
          <ac:chgData name="Sian Bowen" userId="c345053a-4abb-4e43-8ff7-c21186a2fa29" providerId="ADAL" clId="{07257D56-C66B-4181-845C-01FB77346290}" dt="2023-10-05T12:17:13.769" v="343" actId="6549"/>
          <ac:spMkLst>
            <pc:docMk/>
            <pc:sldMk cId="412358280" sldId="282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7:01.701" v="342" actId="167"/>
          <ac:picMkLst>
            <pc:docMk/>
            <pc:sldMk cId="412358280" sldId="282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8:32.924" v="355" actId="6549"/>
        <pc:sldMkLst>
          <pc:docMk/>
          <pc:sldMk cId="633515582" sldId="284"/>
        </pc:sldMkLst>
        <pc:spChg chg="mod">
          <ac:chgData name="Sian Bowen" userId="c345053a-4abb-4e43-8ff7-c21186a2fa29" providerId="ADAL" clId="{07257D56-C66B-4181-845C-01FB77346290}" dt="2023-10-05T12:18:25.752" v="354" actId="20577"/>
          <ac:spMkLst>
            <pc:docMk/>
            <pc:sldMk cId="633515582" sldId="284"/>
            <ac:spMk id="7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18:32.924" v="355" actId="6549"/>
          <ac:spMkLst>
            <pc:docMk/>
            <pc:sldMk cId="633515582" sldId="284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14:33.272" v="0" actId="6549"/>
        <pc:sldMkLst>
          <pc:docMk/>
          <pc:sldMk cId="1380498425" sldId="363"/>
        </pc:sldMkLst>
        <pc:spChg chg="mod">
          <ac:chgData name="Sian Bowen" userId="c345053a-4abb-4e43-8ff7-c21186a2fa29" providerId="ADAL" clId="{07257D56-C66B-4181-845C-01FB77346290}" dt="2023-10-05T11:14:33.272" v="0" actId="6549"/>
          <ac:spMkLst>
            <pc:docMk/>
            <pc:sldMk cId="1380498425" sldId="363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15:46.136" v="1" actId="6549"/>
        <pc:sldMkLst>
          <pc:docMk/>
          <pc:sldMk cId="1331322865" sldId="364"/>
        </pc:sldMkLst>
        <pc:spChg chg="mod">
          <ac:chgData name="Sian Bowen" userId="c345053a-4abb-4e43-8ff7-c21186a2fa29" providerId="ADAL" clId="{07257D56-C66B-4181-845C-01FB77346290}" dt="2023-10-05T11:15:46.136" v="1" actId="6549"/>
          <ac:spMkLst>
            <pc:docMk/>
            <pc:sldMk cId="1331322865" sldId="364"/>
            <ac:spMk id="7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17:02.158" v="17" actId="20577"/>
        <pc:sldMkLst>
          <pc:docMk/>
          <pc:sldMk cId="1135428835" sldId="365"/>
        </pc:sldMkLst>
        <pc:spChg chg="mod">
          <ac:chgData name="Sian Bowen" userId="c345053a-4abb-4e43-8ff7-c21186a2fa29" providerId="ADAL" clId="{07257D56-C66B-4181-845C-01FB77346290}" dt="2023-10-05T11:15:50.113" v="2" actId="6549"/>
          <ac:spMkLst>
            <pc:docMk/>
            <pc:sldMk cId="1135428835" sldId="365"/>
            <ac:spMk id="7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17:02.158" v="17" actId="20577"/>
          <ac:spMkLst>
            <pc:docMk/>
            <pc:sldMk cId="1135428835" sldId="365"/>
            <ac:spMk id="8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1:20:18.862" v="55" actId="6549"/>
        <pc:sldMkLst>
          <pc:docMk/>
          <pc:sldMk cId="678427223" sldId="366"/>
        </pc:sldMkLst>
        <pc:spChg chg="mod">
          <ac:chgData name="Sian Bowen" userId="c345053a-4abb-4e43-8ff7-c21186a2fa29" providerId="ADAL" clId="{07257D56-C66B-4181-845C-01FB77346290}" dt="2023-10-05T11:19:15.642" v="43" actId="20577"/>
          <ac:spMkLst>
            <pc:docMk/>
            <pc:sldMk cId="678427223" sldId="366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1:20:18.862" v="55" actId="6549"/>
          <ac:spMkLst>
            <pc:docMk/>
            <pc:sldMk cId="678427223" sldId="366"/>
            <ac:spMk id="10" creationId="{00000000-0000-0000-0000-000000000000}"/>
          </ac:spMkLst>
        </pc:spChg>
      </pc:sldChg>
      <pc:sldChg chg="delSp modSp mod">
        <pc:chgData name="Sian Bowen" userId="c345053a-4abb-4e43-8ff7-c21186a2fa29" providerId="ADAL" clId="{07257D56-C66B-4181-845C-01FB77346290}" dt="2023-10-05T12:12:29.343" v="301" actId="20577"/>
        <pc:sldMkLst>
          <pc:docMk/>
          <pc:sldMk cId="524084649" sldId="367"/>
        </pc:sldMkLst>
        <pc:spChg chg="mod">
          <ac:chgData name="Sian Bowen" userId="c345053a-4abb-4e43-8ff7-c21186a2fa29" providerId="ADAL" clId="{07257D56-C66B-4181-845C-01FB77346290}" dt="2023-10-05T12:12:29.343" v="301" actId="20577"/>
          <ac:spMkLst>
            <pc:docMk/>
            <pc:sldMk cId="524084649" sldId="367"/>
            <ac:spMk id="6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06:37.334" v="233" actId="6549"/>
          <ac:spMkLst>
            <pc:docMk/>
            <pc:sldMk cId="524084649" sldId="367"/>
            <ac:spMk id="10" creationId="{00000000-0000-0000-0000-000000000000}"/>
          </ac:spMkLst>
        </pc:spChg>
        <pc:picChg chg="del">
          <ac:chgData name="Sian Bowen" userId="c345053a-4abb-4e43-8ff7-c21186a2fa29" providerId="ADAL" clId="{07257D56-C66B-4181-845C-01FB77346290}" dt="2023-10-05T12:12:08.199" v="298" actId="478"/>
          <ac:picMkLst>
            <pc:docMk/>
            <pc:sldMk cId="524084649" sldId="367"/>
            <ac:picMk id="2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3:12.056" v="302" actId="6549"/>
        <pc:sldMkLst>
          <pc:docMk/>
          <pc:sldMk cId="229878838" sldId="368"/>
        </pc:sldMkLst>
        <pc:spChg chg="mod">
          <ac:chgData name="Sian Bowen" userId="c345053a-4abb-4e43-8ff7-c21186a2fa29" providerId="ADAL" clId="{07257D56-C66B-4181-845C-01FB77346290}" dt="2023-10-05T12:13:12.056" v="302" actId="6549"/>
          <ac:spMkLst>
            <pc:docMk/>
            <pc:sldMk cId="229878838" sldId="368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2:13:17.116" v="303" actId="6549"/>
        <pc:sldMkLst>
          <pc:docMk/>
          <pc:sldMk cId="697012048" sldId="369"/>
        </pc:sldMkLst>
        <pc:spChg chg="mod">
          <ac:chgData name="Sian Bowen" userId="c345053a-4abb-4e43-8ff7-c21186a2fa29" providerId="ADAL" clId="{07257D56-C66B-4181-845C-01FB77346290}" dt="2023-10-05T12:13:17.116" v="303" actId="6549"/>
          <ac:spMkLst>
            <pc:docMk/>
            <pc:sldMk cId="697012048" sldId="369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2:13:49.690" v="304" actId="6549"/>
        <pc:sldMkLst>
          <pc:docMk/>
          <pc:sldMk cId="1478638099" sldId="370"/>
        </pc:sldMkLst>
        <pc:spChg chg="mod">
          <ac:chgData name="Sian Bowen" userId="c345053a-4abb-4e43-8ff7-c21186a2fa29" providerId="ADAL" clId="{07257D56-C66B-4181-845C-01FB77346290}" dt="2023-10-05T12:13:49.690" v="304" actId="6549"/>
          <ac:spMkLst>
            <pc:docMk/>
            <pc:sldMk cId="1478638099" sldId="370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2:14:05.725" v="305" actId="6549"/>
        <pc:sldMkLst>
          <pc:docMk/>
          <pc:sldMk cId="668244527" sldId="371"/>
        </pc:sldMkLst>
        <pc:spChg chg="mod">
          <ac:chgData name="Sian Bowen" userId="c345053a-4abb-4e43-8ff7-c21186a2fa29" providerId="ADAL" clId="{07257D56-C66B-4181-845C-01FB77346290}" dt="2023-10-05T12:14:05.725" v="305" actId="6549"/>
          <ac:spMkLst>
            <pc:docMk/>
            <pc:sldMk cId="668244527" sldId="371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07257D56-C66B-4181-845C-01FB77346290}" dt="2023-10-05T12:14:47.672" v="316" actId="255"/>
        <pc:sldMkLst>
          <pc:docMk/>
          <pc:sldMk cId="1332480678" sldId="372"/>
        </pc:sldMkLst>
        <pc:spChg chg="mod">
          <ac:chgData name="Sian Bowen" userId="c345053a-4abb-4e43-8ff7-c21186a2fa29" providerId="ADAL" clId="{07257D56-C66B-4181-845C-01FB77346290}" dt="2023-10-05T12:14:47.672" v="316" actId="255"/>
          <ac:spMkLst>
            <pc:docMk/>
            <pc:sldMk cId="1332480678" sldId="372"/>
            <ac:spMk id="7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14:30.147" v="308" actId="6549"/>
          <ac:spMkLst>
            <pc:docMk/>
            <pc:sldMk cId="1332480678" sldId="372"/>
            <ac:spMk id="10" creationId="{00000000-0000-0000-0000-000000000000}"/>
          </ac:spMkLst>
        </pc:spChg>
        <pc:picChg chg="mod ord">
          <ac:chgData name="Sian Bowen" userId="c345053a-4abb-4e43-8ff7-c21186a2fa29" providerId="ADAL" clId="{07257D56-C66B-4181-845C-01FB77346290}" dt="2023-10-05T12:14:28.260" v="307" actId="167"/>
          <ac:picMkLst>
            <pc:docMk/>
            <pc:sldMk cId="1332480678" sldId="372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6:26.991" v="340" actId="6549"/>
        <pc:sldMkLst>
          <pc:docMk/>
          <pc:sldMk cId="895359584" sldId="374"/>
        </pc:sldMkLst>
        <pc:spChg chg="mod">
          <ac:chgData name="Sian Bowen" userId="c345053a-4abb-4e43-8ff7-c21186a2fa29" providerId="ADAL" clId="{07257D56-C66B-4181-845C-01FB77346290}" dt="2023-10-05T12:16:19.562" v="338" actId="255"/>
          <ac:spMkLst>
            <pc:docMk/>
            <pc:sldMk cId="895359584" sldId="374"/>
            <ac:spMk id="7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16:26.991" v="340" actId="6549"/>
          <ac:spMkLst>
            <pc:docMk/>
            <pc:sldMk cId="895359584" sldId="374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6:25.039" v="339" actId="167"/>
          <ac:picMkLst>
            <pc:docMk/>
            <pc:sldMk cId="895359584" sldId="374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5:20.970" v="318" actId="6549"/>
        <pc:sldMkLst>
          <pc:docMk/>
          <pc:sldMk cId="645940586" sldId="375"/>
        </pc:sldMkLst>
        <pc:spChg chg="mod">
          <ac:chgData name="Sian Bowen" userId="c345053a-4abb-4e43-8ff7-c21186a2fa29" providerId="ADAL" clId="{07257D56-C66B-4181-845C-01FB77346290}" dt="2023-10-05T12:15:20.970" v="318" actId="6549"/>
          <ac:spMkLst>
            <pc:docMk/>
            <pc:sldMk cId="645940586" sldId="375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5:18.532" v="317" actId="167"/>
          <ac:picMkLst>
            <pc:docMk/>
            <pc:sldMk cId="645940586" sldId="375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6:37.921" v="341" actId="167"/>
        <pc:sldMkLst>
          <pc:docMk/>
          <pc:sldMk cId="1789546072" sldId="376"/>
        </pc:sldMkLst>
        <pc:spChg chg="mod">
          <ac:chgData name="Sian Bowen" userId="c345053a-4abb-4e43-8ff7-c21186a2fa29" providerId="ADAL" clId="{07257D56-C66B-4181-845C-01FB77346290}" dt="2023-10-05T12:15:29.977" v="320" actId="6549"/>
          <ac:spMkLst>
            <pc:docMk/>
            <pc:sldMk cId="1789546072" sldId="376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6:37.921" v="341" actId="167"/>
          <ac:picMkLst>
            <pc:docMk/>
            <pc:sldMk cId="1789546072" sldId="376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7:22.094" v="345" actId="6549"/>
        <pc:sldMkLst>
          <pc:docMk/>
          <pc:sldMk cId="108984357" sldId="377"/>
        </pc:sldMkLst>
        <pc:spChg chg="mod">
          <ac:chgData name="Sian Bowen" userId="c345053a-4abb-4e43-8ff7-c21186a2fa29" providerId="ADAL" clId="{07257D56-C66B-4181-845C-01FB77346290}" dt="2023-10-05T12:17:22.094" v="345" actId="6549"/>
          <ac:spMkLst>
            <pc:docMk/>
            <pc:sldMk cId="108984357" sldId="377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7:19.547" v="344" actId="167"/>
          <ac:picMkLst>
            <pc:docMk/>
            <pc:sldMk cId="108984357" sldId="377"/>
            <ac:picMk id="5" creationId="{00000000-0000-0000-0000-000000000000}"/>
          </ac:picMkLst>
        </pc:picChg>
      </pc:sldChg>
      <pc:sldChg chg="modSp mod">
        <pc:chgData name="Sian Bowen" userId="c345053a-4abb-4e43-8ff7-c21186a2fa29" providerId="ADAL" clId="{07257D56-C66B-4181-845C-01FB77346290}" dt="2023-10-05T12:18:36.092" v="356" actId="6549"/>
        <pc:sldMkLst>
          <pc:docMk/>
          <pc:sldMk cId="1439138393" sldId="378"/>
        </pc:sldMkLst>
        <pc:spChg chg="mod">
          <ac:chgData name="Sian Bowen" userId="c345053a-4abb-4e43-8ff7-c21186a2fa29" providerId="ADAL" clId="{07257D56-C66B-4181-845C-01FB77346290}" dt="2023-10-05T12:18:00.867" v="352" actId="20577"/>
          <ac:spMkLst>
            <pc:docMk/>
            <pc:sldMk cId="1439138393" sldId="378"/>
            <ac:spMk id="7" creationId="{00000000-0000-0000-0000-000000000000}"/>
          </ac:spMkLst>
        </pc:spChg>
        <pc:spChg chg="mod">
          <ac:chgData name="Sian Bowen" userId="c345053a-4abb-4e43-8ff7-c21186a2fa29" providerId="ADAL" clId="{07257D56-C66B-4181-845C-01FB77346290}" dt="2023-10-05T12:18:36.092" v="356" actId="6549"/>
          <ac:spMkLst>
            <pc:docMk/>
            <pc:sldMk cId="1439138393" sldId="378"/>
            <ac:spMk id="10" creationId="{00000000-0000-0000-0000-000000000000}"/>
          </ac:spMkLst>
        </pc:spChg>
        <pc:picChg chg="ord">
          <ac:chgData name="Sian Bowen" userId="c345053a-4abb-4e43-8ff7-c21186a2fa29" providerId="ADAL" clId="{07257D56-C66B-4181-845C-01FB77346290}" dt="2023-10-05T12:17:52.768" v="346" actId="167"/>
          <ac:picMkLst>
            <pc:docMk/>
            <pc:sldMk cId="1439138393" sldId="378"/>
            <ac:picMk id="5" creationId="{00000000-0000-0000-0000-000000000000}"/>
          </ac:picMkLst>
        </pc:picChg>
      </pc:sldChg>
      <pc:sldChg chg="addSp modSp new mod">
        <pc:chgData name="Sian Bowen" userId="c345053a-4abb-4e43-8ff7-c21186a2fa29" providerId="ADAL" clId="{07257D56-C66B-4181-845C-01FB77346290}" dt="2023-10-05T12:06:20.268" v="231" actId="20577"/>
        <pc:sldMkLst>
          <pc:docMk/>
          <pc:sldMk cId="3172887675" sldId="379"/>
        </pc:sldMkLst>
        <pc:spChg chg="mod">
          <ac:chgData name="Sian Bowen" userId="c345053a-4abb-4e43-8ff7-c21186a2fa29" providerId="ADAL" clId="{07257D56-C66B-4181-845C-01FB77346290}" dt="2023-10-05T11:55:11.856" v="89" actId="20577"/>
          <ac:spMkLst>
            <pc:docMk/>
            <pc:sldMk cId="3172887675" sldId="379"/>
            <ac:spMk id="2" creationId="{3A91493C-E5F7-B9D0-81D6-EEC3A3325ACF}"/>
          </ac:spMkLst>
        </pc:spChg>
        <pc:spChg chg="mod">
          <ac:chgData name="Sian Bowen" userId="c345053a-4abb-4e43-8ff7-c21186a2fa29" providerId="ADAL" clId="{07257D56-C66B-4181-845C-01FB77346290}" dt="2023-10-05T12:06:20.268" v="231" actId="20577"/>
          <ac:spMkLst>
            <pc:docMk/>
            <pc:sldMk cId="3172887675" sldId="379"/>
            <ac:spMk id="3" creationId="{8FF2EE48-19A5-D472-9836-FABBE34A9DD0}"/>
          </ac:spMkLst>
        </pc:spChg>
        <pc:picChg chg="add mod ord">
          <ac:chgData name="Sian Bowen" userId="c345053a-4abb-4e43-8ff7-c21186a2fa29" providerId="ADAL" clId="{07257D56-C66B-4181-845C-01FB77346290}" dt="2023-10-05T11:55:19.748" v="91" actId="167"/>
          <ac:picMkLst>
            <pc:docMk/>
            <pc:sldMk cId="3172887675" sldId="379"/>
            <ac:picMk id="4" creationId="{CC523A33-9543-C884-9A64-F5C61162836F}"/>
          </ac:picMkLst>
        </pc:picChg>
        <pc:picChg chg="add mod">
          <ac:chgData name="Sian Bowen" userId="c345053a-4abb-4e43-8ff7-c21186a2fa29" providerId="ADAL" clId="{07257D56-C66B-4181-845C-01FB77346290}" dt="2023-10-05T12:06:11.835" v="228" actId="1076"/>
          <ac:picMkLst>
            <pc:docMk/>
            <pc:sldMk cId="3172887675" sldId="379"/>
            <ac:picMk id="5" creationId="{13B4340E-E832-69D0-C9FC-BA6116DFC8A7}"/>
          </ac:picMkLst>
        </pc:picChg>
        <pc:picChg chg="add mod">
          <ac:chgData name="Sian Bowen" userId="c345053a-4abb-4e43-8ff7-c21186a2fa29" providerId="ADAL" clId="{07257D56-C66B-4181-845C-01FB77346290}" dt="2023-10-05T12:06:13.993" v="229" actId="1076"/>
          <ac:picMkLst>
            <pc:docMk/>
            <pc:sldMk cId="3172887675" sldId="379"/>
            <ac:picMk id="6" creationId="{BA8D03BF-8FBA-B949-4CED-B5F2131A1347}"/>
          </ac:picMkLst>
        </pc:picChg>
        <pc:picChg chg="add mod">
          <ac:chgData name="Sian Bowen" userId="c345053a-4abb-4e43-8ff7-c21186a2fa29" providerId="ADAL" clId="{07257D56-C66B-4181-845C-01FB77346290}" dt="2023-10-05T12:06:10.106" v="227" actId="1076"/>
          <ac:picMkLst>
            <pc:docMk/>
            <pc:sldMk cId="3172887675" sldId="379"/>
            <ac:picMk id="7" creationId="{DFAC175C-E198-57E3-A06D-13AAF6D7BCF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20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273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742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892969" y="2268141"/>
            <a:ext cx="7358063" cy="232171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406560440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5.jpg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video" Target="../media/media1.mov"/><Relationship Id="rId7" Type="http://schemas.openxmlformats.org/officeDocument/2006/relationships/image" Target="../media/image3.png"/><Relationship Id="rId2" Type="http://schemas.microsoft.com/office/2007/relationships/media" Target="../media/media1.mov"/><Relationship Id="rId1" Type="http://schemas.openxmlformats.org/officeDocument/2006/relationships/tags" Target="../tags/tag4.xml"/><Relationship Id="rId6" Type="http://schemas.openxmlformats.org/officeDocument/2006/relationships/image" Target="../media/image4.jp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5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23.png"/><Relationship Id="rId5" Type="http://schemas.openxmlformats.org/officeDocument/2006/relationships/image" Target="../media/image3.png"/><Relationship Id="rId4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Bone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736" y="1836030"/>
            <a:ext cx="7967869" cy="302679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Describe types of bony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Discuss bone healing including timescales and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timeframes that facilitate appropriate bone healing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Discuss bones tolerance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43E4-2DEE-C4D2-A588-D03FDDC1BE7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60"/>
            <a:ext cx="9144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6669213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20973" y="927798"/>
            <a:ext cx="8609202" cy="45041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Constituents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Organic (20-25%), Inorganic (65-70%), Water (10%)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90% of the matrix is made of Type 1 collagen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8% is composed of proteoglycans and non-collagenous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proteins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2% is bone cells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algn="l" rtl="0" latinLnBrk="1" hangingPunct="0"/>
            <a:r>
              <a:rPr lang="en-US" sz="2400" dirty="0">
                <a:solidFill>
                  <a:srgbClr val="000000"/>
                </a:solidFill>
              </a:rPr>
              <a:t>Inorganic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Made of platelet-like crystals of hydroxyapatite (</a:t>
            </a:r>
            <a:r>
              <a:rPr lang="en-US" sz="2400" dirty="0" err="1">
                <a:solidFill>
                  <a:srgbClr val="000000"/>
                </a:solidFill>
              </a:rPr>
              <a:t>Ca,P</a:t>
            </a:r>
            <a:r>
              <a:rPr lang="en-US" sz="2400" dirty="0">
                <a:solidFill>
                  <a:srgbClr val="000000"/>
                </a:solidFill>
              </a:rPr>
              <a:t>)  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03213" y="1357278"/>
            <a:ext cx="2752576" cy="17341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Types of Bones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Long Bones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Irregular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Short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Flat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75" y="1019687"/>
            <a:ext cx="4734715" cy="251221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3213" y="4065737"/>
            <a:ext cx="2752576" cy="11801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Skeleton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Appendicular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Axial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929" y="3427739"/>
            <a:ext cx="4100605" cy="21767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8049842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4" name="Bone Growth Video.mo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647527" y="1075674"/>
            <a:ext cx="5906988" cy="455055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13228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5471" y="1569929"/>
            <a:ext cx="4528577" cy="345767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Structure of Long Bones</a:t>
            </a:r>
          </a:p>
          <a:p>
            <a:pPr defTabSz="410751" latinLnBrk="1" hangingPunct="0"/>
            <a:endParaRPr lang="en-US" sz="20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Types of tissue/ Terminology:</a:t>
            </a:r>
          </a:p>
          <a:p>
            <a:pPr defTabSz="410751" latinLnBrk="1" hangingPunct="0"/>
            <a:endParaRPr lang="en-US" sz="20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Woven – Immature form of bone, birth, growth, # healing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Lamellar – replaces woven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Cortical – hard (calcium 80-  90%), 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structure/ protection 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Trabecular – spongy, allows blood, </a:t>
            </a:r>
          </a:p>
          <a:p>
            <a:pPr defTabSz="410751" latinLnBrk="1" hangingPunct="0"/>
            <a:r>
              <a:rPr lang="en-US" sz="2000" dirty="0">
                <a:solidFill>
                  <a:srgbClr val="000000"/>
                </a:solidFill>
              </a:rPr>
              <a:t>tissues and bone marrow through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502" y="1216773"/>
            <a:ext cx="3261604" cy="42604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54288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020621" y="260255"/>
            <a:ext cx="3102758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  <a:endParaRPr lang="en-US" sz="3516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23764" y="951602"/>
            <a:ext cx="2853035" cy="265745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</a:rPr>
              <a:t>Potential Forces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Tensile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Transverse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Anisotropic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685" y="1075673"/>
            <a:ext cx="4009430" cy="3637695"/>
          </a:xfrm>
          <a:prstGeom prst="rect">
            <a:avLst/>
          </a:prstGeom>
        </p:spPr>
      </p:pic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9539549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8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559685"/>
            <a:ext cx="8155656" cy="33961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</a:rPr>
              <a:t>Bony Loading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marL="342900" indent="-342900" defTabSz="410751" latinLnBrk="1" hangingPunct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Strain magnitude proportional with bone formation</a:t>
            </a:r>
          </a:p>
          <a:p>
            <a:pPr marL="342900" indent="-342900" defTabSz="410751" latinLnBrk="1" hangingPunct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Strain rate proportional to adaptive response</a:t>
            </a:r>
          </a:p>
          <a:p>
            <a:pPr marL="342900" indent="-342900" defTabSz="410751" latinLnBrk="1" hangingPunct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Irregular strain distribution leads to increased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osteogenesis, whereas repetitive strains leads to reduced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osteogenesis.</a:t>
            </a:r>
          </a:p>
          <a:p>
            <a:pPr marL="342900" indent="-342900" defTabSz="410751" latinLnBrk="1" hangingPunct="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Strain cycles – a minimum number required to elicit a positive bone response.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439035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188903" y="267314"/>
            <a:ext cx="276620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Clinical 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866686"/>
            <a:ext cx="7795616" cy="413478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</a:rPr>
              <a:t>Osteoporosis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Condition </a:t>
            </a:r>
            <a:r>
              <a:rPr lang="en-US" sz="2400" dirty="0" err="1">
                <a:solidFill>
                  <a:srgbClr val="000000"/>
                </a:solidFill>
              </a:rPr>
              <a:t>characterised</a:t>
            </a:r>
            <a:r>
              <a:rPr lang="en-US" sz="2400" dirty="0">
                <a:solidFill>
                  <a:srgbClr val="000000"/>
                </a:solidFill>
              </a:rPr>
              <a:t> by low bone mass and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micro-architectural deterioration leading to skeletal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fragility and increased risk of fractures.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RISK FACTORS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Family Hx, Postmenopausal, Late onset menstrual 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periods, sedentary life, inadequate Ca/ Vit D, smoking,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alcohol, caffeine, somatotype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400" dirty="0">
                <a:solidFill>
                  <a:srgbClr val="000000"/>
                </a:solidFill>
              </a:rPr>
              <a:t>Caucasian, Asian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678427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0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934" y="1200880"/>
            <a:ext cx="4986937" cy="413478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</a:rPr>
              <a:t>Types of Bony Fracture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Simple/Open/Closed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Comminuted/Greenstick/Avulsion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Transverse/Spiral/Oblique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b="1" dirty="0">
                <a:solidFill>
                  <a:srgbClr val="000000"/>
                </a:solidFill>
              </a:rPr>
              <a:t>ABC 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Alignment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Bones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Cartilage 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700" y="1089792"/>
            <a:ext cx="3019475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267331"/>
            <a:ext cx="2245951" cy="28325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267331"/>
            <a:ext cx="2254918" cy="283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3260818"/>
            <a:ext cx="2254918" cy="225028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3260818"/>
            <a:ext cx="2245951" cy="225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66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67544" y="1196752"/>
            <a:ext cx="7795616" cy="154946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Where are the most common fractures in general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population?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pic>
        <p:nvPicPr>
          <p:cNvPr id="1026" name="Picture 2" descr="Tibia fracture: Types, symptoms, and treatment">
            <a:extLst>
              <a:ext uri="{FF2B5EF4-FFF2-40B4-BE49-F238E27FC236}">
                <a16:creationId xmlns:a16="http://schemas.microsoft.com/office/drawing/2014/main" id="{2907F721-20DD-2B7E-44BF-2384787FF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7" y="2714217"/>
            <a:ext cx="3095405" cy="20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eck of femur fracture | Radiology Reference Article | Radiopaedia.org">
            <a:extLst>
              <a:ext uri="{FF2B5EF4-FFF2-40B4-BE49-F238E27FC236}">
                <a16:creationId xmlns:a16="http://schemas.microsoft.com/office/drawing/2014/main" id="{5BB7800B-22A2-2AFF-C014-1558CDB280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976" y="2492896"/>
            <a:ext cx="2873454" cy="241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istal radius fracture - Wikipedia">
            <a:extLst>
              <a:ext uri="{FF2B5EF4-FFF2-40B4-BE49-F238E27FC236}">
                <a16:creationId xmlns:a16="http://schemas.microsoft.com/office/drawing/2014/main" id="{4596623D-DBA2-5CCE-90FC-BAE5F9386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342" y="2492896"/>
            <a:ext cx="2486214" cy="274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8353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523A33-9543-C884-9A64-F5C61162836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8" y="-30985"/>
            <a:ext cx="9144000" cy="68721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91493C-E5F7-B9D0-81D6-EEC3A3325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sporting fractures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EE48-19A5-D472-9836-FABBE34A9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819480" cy="3917032"/>
          </a:xfrm>
        </p:spPr>
        <p:txBody>
          <a:bodyPr>
            <a:normAutofit/>
          </a:bodyPr>
          <a:lstStyle/>
          <a:p>
            <a:pPr marL="0" indent="0" defTabSz="410751" latinLnBrk="1" hangingPunct="0">
              <a:buNone/>
            </a:pPr>
            <a:r>
              <a:rPr lang="en-US" dirty="0">
                <a:solidFill>
                  <a:srgbClr val="000000"/>
                </a:solidFill>
              </a:rPr>
              <a:t>Bennetts	       				Weber  				Scaphoid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B4340E-E832-69D0-C9FC-BA6116DFC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9" y="2515854"/>
            <a:ext cx="3032272" cy="18262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8D03BF-8FBA-B949-4CED-B5F2131A13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024" y="2394903"/>
            <a:ext cx="2868296" cy="20203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AC175C-E198-57E3-A06D-13AAF6D7BC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245" y="2568933"/>
            <a:ext cx="2501259" cy="1979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887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3611" y="908720"/>
            <a:ext cx="7795616" cy="32317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Other Bony Injuries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Contusions</a:t>
            </a:r>
            <a:r>
              <a:rPr lang="en-US" dirty="0">
                <a:solidFill>
                  <a:srgbClr val="000000"/>
                </a:solidFill>
              </a:rPr>
              <a:t>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Sub-periosteal – blood under periosteum, high force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Inter-osseous – high compressive force, b/v affected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Subchondral – cartilage and bone disrupted, bleed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Stress Fractures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Accumulation of microdamage that is not adequately repaired by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remodeling process</a:t>
            </a:r>
            <a:r>
              <a:rPr lang="en-US" sz="1266" dirty="0">
                <a:solidFill>
                  <a:srgbClr val="000000"/>
                </a:solidFill>
              </a:rPr>
              <a:t>.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052" name="Picture 4" descr="The Radiology Assistant : Stress fractures">
            <a:extLst>
              <a:ext uri="{FF2B5EF4-FFF2-40B4-BE49-F238E27FC236}">
                <a16:creationId xmlns:a16="http://schemas.microsoft.com/office/drawing/2014/main" id="{C299CCD0-A862-54C1-0D84-94267D5FB9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609" y="3560642"/>
            <a:ext cx="2770237" cy="211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164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0972" y="1366503"/>
            <a:ext cx="8398408" cy="376545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Wolff’s Law – Remodeling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Balance between osteoblasts (build new bone) and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osteoclasts (break down bone).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- Osteoporosis occurs when osteoclast activity         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predominates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- Piezoelectric effect – generation of electrical charge through mechanical stimulus (squeeze).  </a:t>
            </a:r>
          </a:p>
          <a:p>
            <a:pPr defTabSz="410751" latinLnBrk="1" hangingPunct="0"/>
            <a:r>
              <a:rPr lang="en-US" sz="2400" dirty="0">
                <a:solidFill>
                  <a:srgbClr val="000000"/>
                </a:solidFill>
              </a:rPr>
              <a:t>- Potential to be altered by electrotherapy?</a:t>
            </a:r>
          </a:p>
          <a:p>
            <a:pPr defTabSz="410751" latinLnBrk="1" hangingPunct="0"/>
            <a:endParaRPr lang="en-US" sz="2400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524084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5" name="Bone Remodelling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10720" y="1000678"/>
            <a:ext cx="5322560" cy="4137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788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5492" y="2326037"/>
            <a:ext cx="2055156" cy="22059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026" y="1089792"/>
            <a:ext cx="6198149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1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437" y="1606985"/>
            <a:ext cx="3497648" cy="13749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471" y="1095793"/>
            <a:ext cx="2783830" cy="394685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437" y="3708653"/>
            <a:ext cx="3497648" cy="145713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What factors cause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Stress?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Biomechanics/ Growth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Inflammatory/ Genetic</a:t>
            </a:r>
          </a:p>
        </p:txBody>
      </p:sp>
    </p:spTree>
    <p:extLst>
      <p:ext uri="{BB962C8B-B14F-4D97-AF65-F5344CB8AC3E}">
        <p14:creationId xmlns:p14="http://schemas.microsoft.com/office/powerpoint/2010/main" val="1478638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966" y="961976"/>
            <a:ext cx="8643380" cy="5439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The Point of No Return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309" y="1659538"/>
            <a:ext cx="5496866" cy="411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244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03243" y="1089792"/>
            <a:ext cx="769515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400" b="1" dirty="0">
                <a:solidFill>
                  <a:srgbClr val="222222"/>
                </a:solidFill>
                <a:latin typeface="arial" charset="0"/>
              </a:rPr>
              <a:t>Fracture Healing – Management Principles</a:t>
            </a:r>
          </a:p>
          <a:p>
            <a:pPr algn="l"/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285750" indent="-285750" algn="l">
              <a:buFontTx/>
              <a:buChar char="-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Ensure correct bone alignment</a:t>
            </a:r>
          </a:p>
          <a:p>
            <a:pPr algn="l"/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2400" dirty="0" err="1">
                <a:solidFill>
                  <a:srgbClr val="222222"/>
                </a:solidFill>
                <a:latin typeface="arial" charset="0"/>
              </a:rPr>
              <a:t>Immoblisation</a:t>
            </a:r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marL="285750" indent="-285750" algn="l">
              <a:buFontTx/>
              <a:buChar char="-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Maintain the alignment until sufficient healing has occurred</a:t>
            </a:r>
          </a:p>
          <a:p>
            <a:pPr algn="l"/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- Return to full function</a:t>
            </a:r>
          </a:p>
        </p:txBody>
      </p:sp>
    </p:spTree>
    <p:extLst>
      <p:ext uri="{BB962C8B-B14F-4D97-AF65-F5344CB8AC3E}">
        <p14:creationId xmlns:p14="http://schemas.microsoft.com/office/powerpoint/2010/main" val="13324806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758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43" y="1898136"/>
            <a:ext cx="7683571" cy="344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67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03243" y="1089792"/>
            <a:ext cx="769515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400" b="1" dirty="0">
                <a:solidFill>
                  <a:srgbClr val="222222"/>
                </a:solidFill>
                <a:latin typeface="arial" charset="0"/>
              </a:rPr>
              <a:t>COFFEE BREAK TASK</a:t>
            </a:r>
          </a:p>
          <a:p>
            <a:pPr algn="l"/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Describe what these are?  </a:t>
            </a: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When they would be used?  </a:t>
            </a:r>
          </a:p>
          <a:p>
            <a:pPr algn="l"/>
            <a:r>
              <a:rPr lang="en-US" sz="2400" dirty="0">
                <a:solidFill>
                  <a:srgbClr val="222222"/>
                </a:solidFill>
                <a:latin typeface="arial" charset="0"/>
              </a:rPr>
              <a:t>What areas of the body use these?</a:t>
            </a:r>
          </a:p>
          <a:p>
            <a:pPr algn="l"/>
            <a:endParaRPr lang="en-US" sz="2400" dirty="0">
              <a:solidFill>
                <a:srgbClr val="222222"/>
              </a:solidFill>
              <a:latin typeface="arial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Open reduction internal fixation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Cannulated Screws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I/M Nail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External fixation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charset="0"/>
              </a:rPr>
              <a:t>K-wires </a:t>
            </a:r>
          </a:p>
        </p:txBody>
      </p:sp>
    </p:spTree>
    <p:extLst>
      <p:ext uri="{BB962C8B-B14F-4D97-AF65-F5344CB8AC3E}">
        <p14:creationId xmlns:p14="http://schemas.microsoft.com/office/powerpoint/2010/main" val="8953595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13164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10" y="1527235"/>
            <a:ext cx="8348979" cy="39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405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10" y="1527235"/>
            <a:ext cx="360731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Internal fixation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Pins/Plates/Wires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Prevent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mvt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piezoelectric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mechanotherapy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Longer Healing Time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&lt; 1yr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Risk ↓ / ↑ of further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Removal of ORIF?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222860" y="1544243"/>
            <a:ext cx="36073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Callus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Less stability in # site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Compressive Load needed (P &amp; FWB)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increased risk ↓ / ↑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hardware issues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surgery required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Hypomobility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of other joints?</a:t>
            </a:r>
          </a:p>
        </p:txBody>
      </p:sp>
    </p:spTree>
    <p:extLst>
      <p:ext uri="{BB962C8B-B14F-4D97-AF65-F5344CB8AC3E}">
        <p14:creationId xmlns:p14="http://schemas.microsoft.com/office/powerpoint/2010/main" val="1789546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US" dirty="0"/>
              <a:t>Union – callus formation, but # line still visible on X-Ray : PWB </a:t>
            </a:r>
          </a:p>
          <a:p>
            <a:pPr marL="401822" indent="-401822">
              <a:buFont typeface="Arial" charset="0"/>
              <a:buChar char="•"/>
            </a:pPr>
            <a:r>
              <a:rPr lang="en-US" dirty="0"/>
              <a:t>Consolidation – bone fully repaired, no movement at # site. Trabeculae bone crosses # site. FWB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783" y="3150275"/>
            <a:ext cx="6650347" cy="252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82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005" y="138537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 defTabSz="642915">
              <a:defRPr/>
            </a:pPr>
            <a:r>
              <a:rPr lang="en-US" dirty="0"/>
              <a:t>Application</a:t>
            </a:r>
          </a:p>
          <a:p>
            <a:pPr marL="401822" indent="-401822" defTabSz="642915">
              <a:defRPr/>
            </a:pPr>
            <a:endParaRPr lang="en-US" dirty="0"/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Bone responds better to compression forces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Awareness of Tensile/Shear/Torsion/Bending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endParaRPr lang="en-US" dirty="0"/>
          </a:p>
          <a:p>
            <a:pPr defTabSz="642915">
              <a:defRPr/>
            </a:pPr>
            <a:r>
              <a:rPr lang="en-US" dirty="0"/>
              <a:t>Factors affecting healing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Age 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Pathology (Diabetes/ PVD/ Hypothyroidism)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Drugs (Steroids/NSAIDs/Alcohol/Antibiotics)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Lifestyle (Smoking/Diet – </a:t>
            </a:r>
            <a:r>
              <a:rPr lang="en-US" dirty="0" err="1"/>
              <a:t>vit</a:t>
            </a:r>
            <a:r>
              <a:rPr lang="en-US" dirty="0"/>
              <a:t> B6/C/D Protein ca</a:t>
            </a:r>
            <a:r>
              <a:rPr lang="en-US" baseline="30000" dirty="0"/>
              <a:t>2+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8984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674324" y="267314"/>
            <a:ext cx="1795363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Example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142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A 24 year old football player has just fractured his right tibial plateau.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What factors are going to affect his recovery? 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38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410630" y="267314"/>
            <a:ext cx="2322752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228285"/>
            <a:ext cx="72200" cy="2235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endParaRPr sz="984" dirty="0"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Contusions/ Stress reaction/ Fracture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Immobilisation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(important decision)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Factors affecting and promoting 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Oxygen? Mechanical Load, Piezoelectric stimulus, Age, Diet, Drugs,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lifetsyle</a:t>
            </a:r>
            <a:r>
              <a:rPr lang="en-US" sz="1266" dirty="0">
                <a:solidFill>
                  <a:srgbClr val="222222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35155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66</TotalTime>
  <Words>754</Words>
  <Application>Microsoft Office PowerPoint</Application>
  <PresentationFormat>On-screen Show (4:3)</PresentationFormat>
  <Paragraphs>217</Paragraphs>
  <Slides>28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Myriad Pro</vt:lpstr>
      <vt:lpstr>Arial</vt:lpstr>
      <vt:lpstr>Arial</vt:lpstr>
      <vt:lpstr>Calibri</vt:lpstr>
      <vt:lpstr>Helvetica</vt:lpstr>
      <vt:lpstr>20140311PresentationUWTSDTemplate</vt:lpstr>
      <vt:lpstr>BMST4004   Bone Healing</vt:lpstr>
      <vt:lpstr>Learning Outcomes </vt:lpstr>
      <vt:lpstr>Bony Anatomy</vt:lpstr>
      <vt:lpstr>Bony Anatomy</vt:lpstr>
      <vt:lpstr>Bony Anatomy</vt:lpstr>
      <vt:lpstr>Bony Anatomy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Common sporting fractures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 Bowen</cp:lastModifiedBy>
  <cp:revision>34</cp:revision>
  <dcterms:created xsi:type="dcterms:W3CDTF">2015-04-14T15:21:28Z</dcterms:created>
  <dcterms:modified xsi:type="dcterms:W3CDTF">2023-10-05T12:18:38Z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