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3" r:id="rId2"/>
    <p:sldId id="294" r:id="rId3"/>
    <p:sldId id="292" r:id="rId4"/>
    <p:sldId id="296" r:id="rId5"/>
    <p:sldId id="295" r:id="rId6"/>
    <p:sldId id="256" r:id="rId7"/>
    <p:sldId id="257" r:id="rId8"/>
    <p:sldId id="258" r:id="rId9"/>
    <p:sldId id="259" r:id="rId10"/>
    <p:sldId id="261" r:id="rId11"/>
    <p:sldId id="260" r:id="rId12"/>
    <p:sldId id="262" r:id="rId13"/>
    <p:sldId id="267" r:id="rId14"/>
    <p:sldId id="263" r:id="rId15"/>
    <p:sldId id="264" r:id="rId16"/>
    <p:sldId id="265" r:id="rId17"/>
    <p:sldId id="266" r:id="rId18"/>
    <p:sldId id="268" r:id="rId19"/>
    <p:sldId id="270" r:id="rId20"/>
    <p:sldId id="271" r:id="rId21"/>
    <p:sldId id="287" r:id="rId22"/>
    <p:sldId id="288" r:id="rId23"/>
    <p:sldId id="289" r:id="rId24"/>
    <p:sldId id="29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80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1"/>
  </p:normalViewPr>
  <p:slideViewPr>
    <p:cSldViewPr snapToGrid="0" snapToObjects="1">
      <p:cViewPr>
        <p:scale>
          <a:sx n="32" d="100"/>
          <a:sy n="32" d="100"/>
        </p:scale>
        <p:origin x="1464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1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254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925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86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6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43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608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485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584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390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4396-0025-794C-BA88-555579A90EAC}" type="datetimeFigureOut">
              <a:rPr lang="en-US" smtClean="0"/>
              <a:t>10/6/2015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140D1-C077-0941-9F5C-8681DB844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2.stetson.edu/~efriedma/rebus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Entrepreneurship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Tutorial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803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Rebus puzzle warm up!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444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403" y="31403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silly cow exercise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Think of the characteristics that a cow has</a:t>
            </a:r>
          </a:p>
          <a:p>
            <a:pPr lvl="1"/>
            <a:r>
              <a:rPr lang="en-GB" dirty="0" smtClean="0"/>
              <a:t>Use those characteristics to come up with an innovative business model based on those characteristics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21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Business Idea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Open a café in Swansea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Brainstorm 5 minutes about the type of café you want to own.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85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3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8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691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9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694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23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63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85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69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72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700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1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662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062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0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588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705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73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3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40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0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511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4068"/>
            <a:ext cx="8683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372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3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53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70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17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4068"/>
            <a:ext cx="8680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8330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69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58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0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10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694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22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0"/>
            <a:ext cx="8403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48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0"/>
            <a:ext cx="86580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466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8691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36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0"/>
            <a:ext cx="8655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918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8683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687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14068"/>
            <a:ext cx="8872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63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0"/>
            <a:ext cx="88674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790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700" y="14068"/>
            <a:ext cx="8841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2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0"/>
            <a:ext cx="8737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295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57</Words>
  <Application>Microsoft Office PowerPoint</Application>
  <PresentationFormat>Widescreen</PresentationFormat>
  <Paragraphs>13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Entrepreneurship</vt:lpstr>
      <vt:lpstr>PowerPoint Presentation</vt:lpstr>
      <vt:lpstr>PowerPoint Presentation</vt:lpstr>
      <vt:lpstr>Warm up</vt:lpstr>
      <vt:lpstr>Business Idea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Christopher Thomas (Business)</cp:lastModifiedBy>
  <cp:revision>6</cp:revision>
  <dcterms:created xsi:type="dcterms:W3CDTF">2015-10-05T19:49:41Z</dcterms:created>
  <dcterms:modified xsi:type="dcterms:W3CDTF">2015-10-06T08:55:28Z</dcterms:modified>
</cp:coreProperties>
</file>