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 id="2147483664" r:id="rId5"/>
    <p:sldMasterId id="2147483729" r:id="rId6"/>
  </p:sldMasterIdLst>
  <p:notesMasterIdLst>
    <p:notesMasterId r:id="rId39"/>
  </p:notesMasterIdLst>
  <p:sldIdLst>
    <p:sldId id="256" r:id="rId7"/>
    <p:sldId id="344" r:id="rId8"/>
    <p:sldId id="281" r:id="rId9"/>
    <p:sldId id="282" r:id="rId10"/>
    <p:sldId id="276" r:id="rId11"/>
    <p:sldId id="365" r:id="rId12"/>
    <p:sldId id="260" r:id="rId13"/>
    <p:sldId id="366" r:id="rId14"/>
    <p:sldId id="373" r:id="rId15"/>
    <p:sldId id="374" r:id="rId16"/>
    <p:sldId id="377" r:id="rId17"/>
    <p:sldId id="375" r:id="rId18"/>
    <p:sldId id="369" r:id="rId19"/>
    <p:sldId id="368" r:id="rId20"/>
    <p:sldId id="364" r:id="rId21"/>
    <p:sldId id="370" r:id="rId22"/>
    <p:sldId id="371" r:id="rId23"/>
    <p:sldId id="361" r:id="rId24"/>
    <p:sldId id="372" r:id="rId25"/>
    <p:sldId id="367" r:id="rId26"/>
    <p:sldId id="357" r:id="rId27"/>
    <p:sldId id="358" r:id="rId28"/>
    <p:sldId id="360" r:id="rId29"/>
    <p:sldId id="350" r:id="rId30"/>
    <p:sldId id="341" r:id="rId31"/>
    <p:sldId id="359" r:id="rId32"/>
    <p:sldId id="345" r:id="rId33"/>
    <p:sldId id="302" r:id="rId34"/>
    <p:sldId id="362" r:id="rId35"/>
    <p:sldId id="356" r:id="rId36"/>
    <p:sldId id="348" r:id="rId37"/>
    <p:sldId id="376" r:id="rId3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15:guide id="1" orient="horz" pos="2880" userDrawn="1">
          <p15:clr>
            <a:srgbClr val="A4A3A4"/>
          </p15:clr>
        </p15:guide>
        <p15:guide id="2" pos="2160"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07E8C"/>
    <a:srgbClr val="F0F0F0"/>
    <a:srgbClr val="F9F9F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88329B1-185A-A061-3A4E-8064B999A30E}" v="6" dt="2023-11-07T16:36:39.644"/>
    <p1510:client id="{2AE38FB7-B844-CBDE-FC8D-61E3F4A6831B}" v="23" dt="2023-11-13T13:32:39.113"/>
    <p1510:client id="{2D675547-3180-9543-7194-9E328A0E64B5}" v="1" dt="2023-11-14T09:09:34.637"/>
    <p1510:client id="{35910581-FCBA-0128-BC12-798731E63D12}" v="345" dt="2023-10-18T09:48:19.878"/>
    <p1510:client id="{429058EE-2273-3043-141C-7955B3D61650}" v="5" dt="2023-10-19T16:27:25.70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guide orient="horz" pos="2160"/>
        <p:guide pos="3840"/>
      </p:guideLst>
    </p:cSldViewPr>
  </p:slideViewPr>
  <p:notesViewPr>
    <p:cSldViewPr snapToGrid="0">
      <p:cViewPr>
        <p:scale>
          <a:sx n="1" d="2"/>
          <a:sy n="1" d="2"/>
        </p:scale>
        <p:origin x="0" y="0"/>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9" Type="http://schemas.openxmlformats.org/officeDocument/2006/relationships/notesMaster" Target="notesMasters/notesMaster1.xml"/><Relationship Id="rId21" Type="http://schemas.openxmlformats.org/officeDocument/2006/relationships/slide" Target="slides/slide15.xml"/><Relationship Id="rId34" Type="http://schemas.openxmlformats.org/officeDocument/2006/relationships/slide" Target="slides/slide28.xml"/><Relationship Id="rId42" Type="http://schemas.openxmlformats.org/officeDocument/2006/relationships/theme" Target="theme/theme1.xml"/><Relationship Id="rId7" Type="http://schemas.openxmlformats.org/officeDocument/2006/relationships/slide" Target="slides/slide1.xml"/><Relationship Id="rId2" Type="http://schemas.openxmlformats.org/officeDocument/2006/relationships/customXml" Target="../customXml/item2.xml"/><Relationship Id="rId16" Type="http://schemas.openxmlformats.org/officeDocument/2006/relationships/slide" Target="slides/slide10.xml"/><Relationship Id="rId29" Type="http://schemas.openxmlformats.org/officeDocument/2006/relationships/slide" Target="slides/slide23.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slide" Target="slides/slide31.xml"/><Relationship Id="rId40" Type="http://schemas.openxmlformats.org/officeDocument/2006/relationships/presProps" Target="presProps.xml"/><Relationship Id="rId45" Type="http://schemas.microsoft.com/office/2015/10/relationships/revisionInfo" Target="revisionInfo.xml"/><Relationship Id="rId5" Type="http://schemas.openxmlformats.org/officeDocument/2006/relationships/slideMaster" Target="slideMasters/slideMaster2.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slide" Target="slides/slide25.xml"/><Relationship Id="rId44"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43" Type="http://schemas.openxmlformats.org/officeDocument/2006/relationships/tableStyles" Target="tableStyles.xml"/><Relationship Id="rId8" Type="http://schemas.openxmlformats.org/officeDocument/2006/relationships/slide" Target="slides/slide2.xml"/><Relationship Id="rId3" Type="http://schemas.openxmlformats.org/officeDocument/2006/relationships/customXml" Target="../customXml/item3.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slide" Target="slides/slide32.xml"/><Relationship Id="rId20" Type="http://schemas.openxmlformats.org/officeDocument/2006/relationships/slide" Target="slides/slide14.xml"/><Relationship Id="rId41"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isa Ellis" userId="1e3b8b31-18a3-40b3-8e12-8230c5071370" providerId="ADAL" clId="{855829A6-6AF9-48E5-A8DF-379D2764258A}"/>
    <pc:docChg chg="addSld delSld modSld">
      <pc:chgData name="Lisa Ellis" userId="1e3b8b31-18a3-40b3-8e12-8230c5071370" providerId="ADAL" clId="{855829A6-6AF9-48E5-A8DF-379D2764258A}" dt="2023-10-18T07:46:29.888" v="8" actId="20577"/>
      <pc:docMkLst>
        <pc:docMk/>
      </pc:docMkLst>
      <pc:sldChg chg="del">
        <pc:chgData name="Lisa Ellis" userId="1e3b8b31-18a3-40b3-8e12-8230c5071370" providerId="ADAL" clId="{855829A6-6AF9-48E5-A8DF-379D2764258A}" dt="2023-10-18T07:41:48.486" v="0" actId="2696"/>
        <pc:sldMkLst>
          <pc:docMk/>
          <pc:sldMk cId="4214878827" sldId="355"/>
        </pc:sldMkLst>
      </pc:sldChg>
      <pc:sldChg chg="modSp mod modShow">
        <pc:chgData name="Lisa Ellis" userId="1e3b8b31-18a3-40b3-8e12-8230c5071370" providerId="ADAL" clId="{855829A6-6AF9-48E5-A8DF-379D2764258A}" dt="2023-10-18T07:46:29.888" v="8" actId="20577"/>
        <pc:sldMkLst>
          <pc:docMk/>
          <pc:sldMk cId="2642763568" sldId="361"/>
        </pc:sldMkLst>
        <pc:spChg chg="mod">
          <ac:chgData name="Lisa Ellis" userId="1e3b8b31-18a3-40b3-8e12-8230c5071370" providerId="ADAL" clId="{855829A6-6AF9-48E5-A8DF-379D2764258A}" dt="2023-10-18T07:46:29.888" v="8" actId="20577"/>
          <ac:spMkLst>
            <pc:docMk/>
            <pc:sldMk cId="2642763568" sldId="361"/>
            <ac:spMk id="4" creationId="{398F7763-59E2-B1D2-0F8B-E03FC52741C8}"/>
          </ac:spMkLst>
        </pc:spChg>
      </pc:sldChg>
      <pc:sldChg chg="add">
        <pc:chgData name="Lisa Ellis" userId="1e3b8b31-18a3-40b3-8e12-8230c5071370" providerId="ADAL" clId="{855829A6-6AF9-48E5-A8DF-379D2764258A}" dt="2023-10-18T07:46:05.505" v="1" actId="2890"/>
        <pc:sldMkLst>
          <pc:docMk/>
          <pc:sldMk cId="3268380641" sldId="372"/>
        </pc:sldMkLst>
      </pc:sldChg>
    </pc:docChg>
  </pc:docChgLst>
  <pc:docChgLst>
    <pc:chgData name="Lisa Ellis" userId="S::l.ellis@uwtsd.ac.uk::1e3b8b31-18a3-40b3-8e12-8230c5071370" providerId="AD" clId="Web-{2D675547-3180-9543-7194-9E328A0E64B5}"/>
    <pc:docChg chg="modSld">
      <pc:chgData name="Lisa Ellis" userId="S::l.ellis@uwtsd.ac.uk::1e3b8b31-18a3-40b3-8e12-8230c5071370" providerId="AD" clId="Web-{2D675547-3180-9543-7194-9E328A0E64B5}" dt="2023-11-14T09:09:34.637" v="0"/>
      <pc:docMkLst>
        <pc:docMk/>
      </pc:docMkLst>
      <pc:sldChg chg="mod modShow">
        <pc:chgData name="Lisa Ellis" userId="S::l.ellis@uwtsd.ac.uk::1e3b8b31-18a3-40b3-8e12-8230c5071370" providerId="AD" clId="Web-{2D675547-3180-9543-7194-9E328A0E64B5}" dt="2023-11-14T09:09:34.637" v="0"/>
        <pc:sldMkLst>
          <pc:docMk/>
          <pc:sldMk cId="3905694980" sldId="360"/>
        </pc:sldMkLst>
      </pc:sldChg>
    </pc:docChg>
  </pc:docChgLst>
  <pc:docChgLst>
    <pc:chgData name="Lisa Ellis" userId="S::l.ellis@uwtsd.ac.uk::1e3b8b31-18a3-40b3-8e12-8230c5071370" providerId="AD" clId="Web-{429058EE-2273-3043-141C-7955B3D61650}"/>
    <pc:docChg chg="modSld">
      <pc:chgData name="Lisa Ellis" userId="S::l.ellis@uwtsd.ac.uk::1e3b8b31-18a3-40b3-8e12-8230c5071370" providerId="AD" clId="Web-{429058EE-2273-3043-141C-7955B3D61650}" dt="2023-10-19T16:27:25.709" v="3" actId="14100"/>
      <pc:docMkLst>
        <pc:docMk/>
      </pc:docMkLst>
      <pc:sldChg chg="addSp delSp modSp">
        <pc:chgData name="Lisa Ellis" userId="S::l.ellis@uwtsd.ac.uk::1e3b8b31-18a3-40b3-8e12-8230c5071370" providerId="AD" clId="Web-{429058EE-2273-3043-141C-7955B3D61650}" dt="2023-10-19T16:27:25.709" v="3" actId="14100"/>
        <pc:sldMkLst>
          <pc:docMk/>
          <pc:sldMk cId="3350468205" sldId="374"/>
        </pc:sldMkLst>
        <pc:picChg chg="add mod">
          <ac:chgData name="Lisa Ellis" userId="S::l.ellis@uwtsd.ac.uk::1e3b8b31-18a3-40b3-8e12-8230c5071370" providerId="AD" clId="Web-{429058EE-2273-3043-141C-7955B3D61650}" dt="2023-10-19T16:27:25.709" v="3" actId="14100"/>
          <ac:picMkLst>
            <pc:docMk/>
            <pc:sldMk cId="3350468205" sldId="374"/>
            <ac:picMk id="3" creationId="{6AF75DD0-7F3F-148D-3C44-C503E05242C6}"/>
          </ac:picMkLst>
        </pc:picChg>
        <pc:picChg chg="del">
          <ac:chgData name="Lisa Ellis" userId="S::l.ellis@uwtsd.ac.uk::1e3b8b31-18a3-40b3-8e12-8230c5071370" providerId="AD" clId="Web-{429058EE-2273-3043-141C-7955B3D61650}" dt="2023-10-19T16:27:17.443" v="0"/>
          <ac:picMkLst>
            <pc:docMk/>
            <pc:sldMk cId="3350468205" sldId="374"/>
            <ac:picMk id="8" creationId="{5FD35D33-1838-2034-29AB-5978FD4FC2B6}"/>
          </ac:picMkLst>
        </pc:picChg>
      </pc:sldChg>
    </pc:docChg>
  </pc:docChgLst>
  <pc:docChgLst>
    <pc:chgData name="Lisa Ellis" userId="S::l.ellis@uwtsd.ac.uk::1e3b8b31-18a3-40b3-8e12-8230c5071370" providerId="AD" clId="Web-{188329B1-185A-A061-3A4E-8064B999A30E}"/>
    <pc:docChg chg="addSld delSld modSld">
      <pc:chgData name="Lisa Ellis" userId="S::l.ellis@uwtsd.ac.uk::1e3b8b31-18a3-40b3-8e12-8230c5071370" providerId="AD" clId="Web-{188329B1-185A-A061-3A4E-8064B999A30E}" dt="2023-11-07T16:36:39.644" v="5" actId="1076"/>
      <pc:docMkLst>
        <pc:docMk/>
      </pc:docMkLst>
      <pc:sldChg chg="del">
        <pc:chgData name="Lisa Ellis" userId="S::l.ellis@uwtsd.ac.uk::1e3b8b31-18a3-40b3-8e12-8230c5071370" providerId="AD" clId="Web-{188329B1-185A-A061-3A4E-8064B999A30E}" dt="2023-11-07T16:02:28.490" v="1"/>
        <pc:sldMkLst>
          <pc:docMk/>
          <pc:sldMk cId="3632797232" sldId="322"/>
        </pc:sldMkLst>
      </pc:sldChg>
      <pc:sldChg chg="del">
        <pc:chgData name="Lisa Ellis" userId="S::l.ellis@uwtsd.ac.uk::1e3b8b31-18a3-40b3-8e12-8230c5071370" providerId="AD" clId="Web-{188329B1-185A-A061-3A4E-8064B999A30E}" dt="2023-11-07T16:01:32.628" v="0"/>
        <pc:sldMkLst>
          <pc:docMk/>
          <pc:sldMk cId="4018324026" sldId="363"/>
        </pc:sldMkLst>
      </pc:sldChg>
      <pc:sldChg chg="modSp">
        <pc:chgData name="Lisa Ellis" userId="S::l.ellis@uwtsd.ac.uk::1e3b8b31-18a3-40b3-8e12-8230c5071370" providerId="AD" clId="Web-{188329B1-185A-A061-3A4E-8064B999A30E}" dt="2023-11-07T16:36:39.644" v="5" actId="1076"/>
        <pc:sldMkLst>
          <pc:docMk/>
          <pc:sldMk cId="3061437373" sldId="364"/>
        </pc:sldMkLst>
        <pc:spChg chg="mod">
          <ac:chgData name="Lisa Ellis" userId="S::l.ellis@uwtsd.ac.uk::1e3b8b31-18a3-40b3-8e12-8230c5071370" providerId="AD" clId="Web-{188329B1-185A-A061-3A4E-8064B999A30E}" dt="2023-11-07T16:36:39.644" v="5" actId="1076"/>
          <ac:spMkLst>
            <pc:docMk/>
            <pc:sldMk cId="3061437373" sldId="364"/>
            <ac:spMk id="2" creationId="{00000000-0000-0000-0000-000000000000}"/>
          </ac:spMkLst>
        </pc:spChg>
      </pc:sldChg>
      <pc:sldChg chg="add">
        <pc:chgData name="Lisa Ellis" userId="S::l.ellis@uwtsd.ac.uk::1e3b8b31-18a3-40b3-8e12-8230c5071370" providerId="AD" clId="Web-{188329B1-185A-A061-3A4E-8064B999A30E}" dt="2023-11-07T16:03:30.320" v="2"/>
        <pc:sldMkLst>
          <pc:docMk/>
          <pc:sldMk cId="1121145812" sldId="376"/>
        </pc:sldMkLst>
      </pc:sldChg>
    </pc:docChg>
  </pc:docChgLst>
  <pc:docChgLst>
    <pc:chgData name="Lisa Ellis" userId="S::l.ellis@uwtsd.ac.uk::1e3b8b31-18a3-40b3-8e12-8230c5071370" providerId="AD" clId="Web-{35910581-FCBA-0128-BC12-798731E63D12}"/>
    <pc:docChg chg="addSld modSld sldOrd">
      <pc:chgData name="Lisa Ellis" userId="S::l.ellis@uwtsd.ac.uk::1e3b8b31-18a3-40b3-8e12-8230c5071370" providerId="AD" clId="Web-{35910581-FCBA-0128-BC12-798731E63D12}" dt="2023-10-18T09:48:19.878" v="221" actId="20577"/>
      <pc:docMkLst>
        <pc:docMk/>
      </pc:docMkLst>
      <pc:sldChg chg="modSp">
        <pc:chgData name="Lisa Ellis" userId="S::l.ellis@uwtsd.ac.uk::1e3b8b31-18a3-40b3-8e12-8230c5071370" providerId="AD" clId="Web-{35910581-FCBA-0128-BC12-798731E63D12}" dt="2023-10-18T09:22:30.880" v="193" actId="20577"/>
        <pc:sldMkLst>
          <pc:docMk/>
          <pc:sldMk cId="1037471302" sldId="256"/>
        </pc:sldMkLst>
        <pc:spChg chg="mod">
          <ac:chgData name="Lisa Ellis" userId="S::l.ellis@uwtsd.ac.uk::1e3b8b31-18a3-40b3-8e12-8230c5071370" providerId="AD" clId="Web-{35910581-FCBA-0128-BC12-798731E63D12}" dt="2023-10-18T09:22:30.880" v="193" actId="20577"/>
          <ac:spMkLst>
            <pc:docMk/>
            <pc:sldMk cId="1037471302" sldId="256"/>
            <ac:spMk id="4" creationId="{00000000-0000-0000-0000-000000000000}"/>
          </ac:spMkLst>
        </pc:spChg>
      </pc:sldChg>
      <pc:sldChg chg="addSp modSp">
        <pc:chgData name="Lisa Ellis" userId="S::l.ellis@uwtsd.ac.uk::1e3b8b31-18a3-40b3-8e12-8230c5071370" providerId="AD" clId="Web-{35910581-FCBA-0128-BC12-798731E63D12}" dt="2023-10-18T09:46:14.904" v="216" actId="1076"/>
        <pc:sldMkLst>
          <pc:docMk/>
          <pc:sldMk cId="1392406629" sldId="341"/>
        </pc:sldMkLst>
        <pc:spChg chg="add mod">
          <ac:chgData name="Lisa Ellis" userId="S::l.ellis@uwtsd.ac.uk::1e3b8b31-18a3-40b3-8e12-8230c5071370" providerId="AD" clId="Web-{35910581-FCBA-0128-BC12-798731E63D12}" dt="2023-10-18T09:46:14.904" v="216" actId="1076"/>
          <ac:spMkLst>
            <pc:docMk/>
            <pc:sldMk cId="1392406629" sldId="341"/>
            <ac:spMk id="4" creationId="{66B62E89-9329-214A-8DDA-38F72B9D1041}"/>
          </ac:spMkLst>
        </pc:spChg>
        <pc:spChg chg="add mod">
          <ac:chgData name="Lisa Ellis" userId="S::l.ellis@uwtsd.ac.uk::1e3b8b31-18a3-40b3-8e12-8230c5071370" providerId="AD" clId="Web-{35910581-FCBA-0128-BC12-798731E63D12}" dt="2023-10-18T09:46:12.170" v="215" actId="1076"/>
          <ac:spMkLst>
            <pc:docMk/>
            <pc:sldMk cId="1392406629" sldId="341"/>
            <ac:spMk id="6" creationId="{30429701-15EC-6AAF-D2DA-1EF230BA78B2}"/>
          </ac:spMkLst>
        </pc:spChg>
        <pc:picChg chg="mod">
          <ac:chgData name="Lisa Ellis" userId="S::l.ellis@uwtsd.ac.uk::1e3b8b31-18a3-40b3-8e12-8230c5071370" providerId="AD" clId="Web-{35910581-FCBA-0128-BC12-798731E63D12}" dt="2023-10-18T09:44:50.995" v="200" actId="1076"/>
          <ac:picMkLst>
            <pc:docMk/>
            <pc:sldMk cId="1392406629" sldId="341"/>
            <ac:picMk id="8" creationId="{463BE708-40F8-6858-1940-7CD6345034C7}"/>
          </ac:picMkLst>
        </pc:picChg>
      </pc:sldChg>
      <pc:sldChg chg="delSp modSp">
        <pc:chgData name="Lisa Ellis" userId="S::l.ellis@uwtsd.ac.uk::1e3b8b31-18a3-40b3-8e12-8230c5071370" providerId="AD" clId="Web-{35910581-FCBA-0128-BC12-798731E63D12}" dt="2023-10-18T09:47:05.453" v="220" actId="1076"/>
        <pc:sldMkLst>
          <pc:docMk/>
          <pc:sldMk cId="3278451830" sldId="348"/>
        </pc:sldMkLst>
        <pc:spChg chg="mod">
          <ac:chgData name="Lisa Ellis" userId="S::l.ellis@uwtsd.ac.uk::1e3b8b31-18a3-40b3-8e12-8230c5071370" providerId="AD" clId="Web-{35910581-FCBA-0128-BC12-798731E63D12}" dt="2023-10-18T09:47:05.453" v="220" actId="1076"/>
          <ac:spMkLst>
            <pc:docMk/>
            <pc:sldMk cId="3278451830" sldId="348"/>
            <ac:spMk id="2" creationId="{C002AEA4-1A88-8D4C-7FF8-7C254D1C9CA2}"/>
          </ac:spMkLst>
        </pc:spChg>
        <pc:spChg chg="del">
          <ac:chgData name="Lisa Ellis" userId="S::l.ellis@uwtsd.ac.uk::1e3b8b31-18a3-40b3-8e12-8230c5071370" providerId="AD" clId="Web-{35910581-FCBA-0128-BC12-798731E63D12}" dt="2023-10-18T09:46:54.797" v="218"/>
          <ac:spMkLst>
            <pc:docMk/>
            <pc:sldMk cId="3278451830" sldId="348"/>
            <ac:spMk id="4" creationId="{AE0E622E-8378-E954-8D49-8D09CB5E755F}"/>
          </ac:spMkLst>
        </pc:spChg>
        <pc:spChg chg="mod">
          <ac:chgData name="Lisa Ellis" userId="S::l.ellis@uwtsd.ac.uk::1e3b8b31-18a3-40b3-8e12-8230c5071370" providerId="AD" clId="Web-{35910581-FCBA-0128-BC12-798731E63D12}" dt="2023-10-18T09:47:00.297" v="219" actId="1076"/>
          <ac:spMkLst>
            <pc:docMk/>
            <pc:sldMk cId="3278451830" sldId="348"/>
            <ac:spMk id="10" creationId="{7D58A4BF-3DC1-4590-BE98-17229B6091CB}"/>
          </ac:spMkLst>
        </pc:spChg>
      </pc:sldChg>
      <pc:sldChg chg="mod modShow">
        <pc:chgData name="Lisa Ellis" userId="S::l.ellis@uwtsd.ac.uk::1e3b8b31-18a3-40b3-8e12-8230c5071370" providerId="AD" clId="Web-{35910581-FCBA-0128-BC12-798731E63D12}" dt="2023-10-18T09:46:46.515" v="217"/>
        <pc:sldMkLst>
          <pc:docMk/>
          <pc:sldMk cId="2759709811" sldId="356"/>
        </pc:sldMkLst>
      </pc:sldChg>
      <pc:sldChg chg="mod modShow">
        <pc:chgData name="Lisa Ellis" userId="S::l.ellis@uwtsd.ac.uk::1e3b8b31-18a3-40b3-8e12-8230c5071370" providerId="AD" clId="Web-{35910581-FCBA-0128-BC12-798731E63D12}" dt="2023-10-18T09:44:36.041" v="197"/>
        <pc:sldMkLst>
          <pc:docMk/>
          <pc:sldMk cId="3905694980" sldId="360"/>
        </pc:sldMkLst>
      </pc:sldChg>
      <pc:sldChg chg="modSp mod modShow">
        <pc:chgData name="Lisa Ellis" userId="S::l.ellis@uwtsd.ac.uk::1e3b8b31-18a3-40b3-8e12-8230c5071370" providerId="AD" clId="Web-{35910581-FCBA-0128-BC12-798731E63D12}" dt="2023-10-18T08:59:13.750" v="180"/>
        <pc:sldMkLst>
          <pc:docMk/>
          <pc:sldMk cId="2642763568" sldId="361"/>
        </pc:sldMkLst>
        <pc:spChg chg="mod">
          <ac:chgData name="Lisa Ellis" userId="S::l.ellis@uwtsd.ac.uk::1e3b8b31-18a3-40b3-8e12-8230c5071370" providerId="AD" clId="Web-{35910581-FCBA-0128-BC12-798731E63D12}" dt="2023-10-18T07:47:48.020" v="10" actId="20577"/>
          <ac:spMkLst>
            <pc:docMk/>
            <pc:sldMk cId="2642763568" sldId="361"/>
            <ac:spMk id="4" creationId="{398F7763-59E2-B1D2-0F8B-E03FC52741C8}"/>
          </ac:spMkLst>
        </pc:spChg>
      </pc:sldChg>
      <pc:sldChg chg="mod ord modShow">
        <pc:chgData name="Lisa Ellis" userId="S::l.ellis@uwtsd.ac.uk::1e3b8b31-18a3-40b3-8e12-8230c5071370" providerId="AD" clId="Web-{35910581-FCBA-0128-BC12-798731E63D12}" dt="2023-10-18T08:29:03.594" v="155"/>
        <pc:sldMkLst>
          <pc:docMk/>
          <pc:sldMk cId="4018324026" sldId="363"/>
        </pc:sldMkLst>
      </pc:sldChg>
      <pc:sldChg chg="modSp">
        <pc:chgData name="Lisa Ellis" userId="S::l.ellis@uwtsd.ac.uk::1e3b8b31-18a3-40b3-8e12-8230c5071370" providerId="AD" clId="Web-{35910581-FCBA-0128-BC12-798731E63D12}" dt="2023-10-18T09:48:19.878" v="221" actId="20577"/>
        <pc:sldMkLst>
          <pc:docMk/>
          <pc:sldMk cId="724517177" sldId="367"/>
        </pc:sldMkLst>
        <pc:spChg chg="mod">
          <ac:chgData name="Lisa Ellis" userId="S::l.ellis@uwtsd.ac.uk::1e3b8b31-18a3-40b3-8e12-8230c5071370" providerId="AD" clId="Web-{35910581-FCBA-0128-BC12-798731E63D12}" dt="2023-10-18T09:48:19.878" v="221" actId="20577"/>
          <ac:spMkLst>
            <pc:docMk/>
            <pc:sldMk cId="724517177" sldId="367"/>
            <ac:spMk id="4" creationId="{AB527192-6745-63D8-E5AD-0B095B4FDCF1}"/>
          </ac:spMkLst>
        </pc:spChg>
      </pc:sldChg>
      <pc:sldChg chg="ord">
        <pc:chgData name="Lisa Ellis" userId="S::l.ellis@uwtsd.ac.uk::1e3b8b31-18a3-40b3-8e12-8230c5071370" providerId="AD" clId="Web-{35910581-FCBA-0128-BC12-798731E63D12}" dt="2023-10-18T09:23:29.320" v="196"/>
        <pc:sldMkLst>
          <pc:docMk/>
          <pc:sldMk cId="2561087817" sldId="369"/>
        </pc:sldMkLst>
      </pc:sldChg>
      <pc:sldChg chg="modSp mod modShow">
        <pc:chgData name="Lisa Ellis" userId="S::l.ellis@uwtsd.ac.uk::1e3b8b31-18a3-40b3-8e12-8230c5071370" providerId="AD" clId="Web-{35910581-FCBA-0128-BC12-798731E63D12}" dt="2023-10-18T08:59:22.219" v="181"/>
        <pc:sldMkLst>
          <pc:docMk/>
          <pc:sldMk cId="3268380641" sldId="372"/>
        </pc:sldMkLst>
        <pc:spChg chg="mod">
          <ac:chgData name="Lisa Ellis" userId="S::l.ellis@uwtsd.ac.uk::1e3b8b31-18a3-40b3-8e12-8230c5071370" providerId="AD" clId="Web-{35910581-FCBA-0128-BC12-798731E63D12}" dt="2023-10-18T08:58:59.531" v="179" actId="20577"/>
          <ac:spMkLst>
            <pc:docMk/>
            <pc:sldMk cId="3268380641" sldId="372"/>
            <ac:spMk id="3" creationId="{A58C0E34-A732-91BF-564D-E43C74C97EF2}"/>
          </ac:spMkLst>
        </pc:spChg>
      </pc:sldChg>
      <pc:sldChg chg="addSp delSp modSp new ord">
        <pc:chgData name="Lisa Ellis" userId="S::l.ellis@uwtsd.ac.uk::1e3b8b31-18a3-40b3-8e12-8230c5071370" providerId="AD" clId="Web-{35910581-FCBA-0128-BC12-798731E63D12}" dt="2023-10-18T09:23:04.866" v="194"/>
        <pc:sldMkLst>
          <pc:docMk/>
          <pc:sldMk cId="2506407941" sldId="373"/>
        </pc:sldMkLst>
        <pc:spChg chg="mod">
          <ac:chgData name="Lisa Ellis" userId="S::l.ellis@uwtsd.ac.uk::1e3b8b31-18a3-40b3-8e12-8230c5071370" providerId="AD" clId="Web-{35910581-FCBA-0128-BC12-798731E63D12}" dt="2023-10-18T08:08:50.548" v="25" actId="20577"/>
          <ac:spMkLst>
            <pc:docMk/>
            <pc:sldMk cId="2506407941" sldId="373"/>
            <ac:spMk id="2" creationId="{A69B73B4-991D-57F3-C95F-7305104D924F}"/>
          </ac:spMkLst>
        </pc:spChg>
        <pc:spChg chg="del mod">
          <ac:chgData name="Lisa Ellis" userId="S::l.ellis@uwtsd.ac.uk::1e3b8b31-18a3-40b3-8e12-8230c5071370" providerId="AD" clId="Web-{35910581-FCBA-0128-BC12-798731E63D12}" dt="2023-10-18T08:08:29.125" v="13"/>
          <ac:spMkLst>
            <pc:docMk/>
            <pc:sldMk cId="2506407941" sldId="373"/>
            <ac:spMk id="3" creationId="{1F7338D7-0EDD-2946-7D33-82E31ADA3FC5}"/>
          </ac:spMkLst>
        </pc:spChg>
        <pc:picChg chg="add mod ord">
          <ac:chgData name="Lisa Ellis" userId="S::l.ellis@uwtsd.ac.uk::1e3b8b31-18a3-40b3-8e12-8230c5071370" providerId="AD" clId="Web-{35910581-FCBA-0128-BC12-798731E63D12}" dt="2023-10-18T08:20:43.863" v="56" actId="1076"/>
          <ac:picMkLst>
            <pc:docMk/>
            <pc:sldMk cId="2506407941" sldId="373"/>
            <ac:picMk id="4" creationId="{303B2080-A734-8E38-7974-C188F007BCE8}"/>
          </ac:picMkLst>
        </pc:picChg>
      </pc:sldChg>
      <pc:sldChg chg="addSp delSp modSp new ord">
        <pc:chgData name="Lisa Ellis" userId="S::l.ellis@uwtsd.ac.uk::1e3b8b31-18a3-40b3-8e12-8230c5071370" providerId="AD" clId="Web-{35910581-FCBA-0128-BC12-798731E63D12}" dt="2023-10-18T09:23:11.179" v="195"/>
        <pc:sldMkLst>
          <pc:docMk/>
          <pc:sldMk cId="3350468205" sldId="374"/>
        </pc:sldMkLst>
        <pc:spChg chg="mod">
          <ac:chgData name="Lisa Ellis" userId="S::l.ellis@uwtsd.ac.uk::1e3b8b31-18a3-40b3-8e12-8230c5071370" providerId="AD" clId="Web-{35910581-FCBA-0128-BC12-798731E63D12}" dt="2023-10-18T08:10:45.535" v="47" actId="20577"/>
          <ac:spMkLst>
            <pc:docMk/>
            <pc:sldMk cId="3350468205" sldId="374"/>
            <ac:spMk id="2" creationId="{D7343DDF-AD58-223E-2A5E-5B89C2F7BDD2}"/>
          </ac:spMkLst>
        </pc:spChg>
        <pc:spChg chg="del">
          <ac:chgData name="Lisa Ellis" userId="S::l.ellis@uwtsd.ac.uk::1e3b8b31-18a3-40b3-8e12-8230c5071370" providerId="AD" clId="Web-{35910581-FCBA-0128-BC12-798731E63D12}" dt="2023-10-18T08:10:34.566" v="27"/>
          <ac:spMkLst>
            <pc:docMk/>
            <pc:sldMk cId="3350468205" sldId="374"/>
            <ac:spMk id="3" creationId="{2C0A5C26-6653-3F0B-EC09-3B6FB705C659}"/>
          </ac:spMkLst>
        </pc:spChg>
        <pc:spChg chg="add mod">
          <ac:chgData name="Lisa Ellis" userId="S::l.ellis@uwtsd.ac.uk::1e3b8b31-18a3-40b3-8e12-8230c5071370" providerId="AD" clId="Web-{35910581-FCBA-0128-BC12-798731E63D12}" dt="2023-10-18T08:22:45.303" v="75" actId="1076"/>
          <ac:spMkLst>
            <pc:docMk/>
            <pc:sldMk cId="3350468205" sldId="374"/>
            <ac:spMk id="5" creationId="{8C09ADBC-A637-BA5C-F0D4-C4BE78615DB1}"/>
          </ac:spMkLst>
        </pc:spChg>
        <pc:spChg chg="add del">
          <ac:chgData name="Lisa Ellis" userId="S::l.ellis@uwtsd.ac.uk::1e3b8b31-18a3-40b3-8e12-8230c5071370" providerId="AD" clId="Web-{35910581-FCBA-0128-BC12-798731E63D12}" dt="2023-10-18T08:21:23.832" v="59"/>
          <ac:spMkLst>
            <pc:docMk/>
            <pc:sldMk cId="3350468205" sldId="374"/>
            <ac:spMk id="6" creationId="{A9EBE9F4-33D5-272C-F9A1-BCA98A1993A9}"/>
          </ac:spMkLst>
        </pc:spChg>
        <pc:spChg chg="add mod">
          <ac:chgData name="Lisa Ellis" userId="S::l.ellis@uwtsd.ac.uk::1e3b8b31-18a3-40b3-8e12-8230c5071370" providerId="AD" clId="Web-{35910581-FCBA-0128-BC12-798731E63D12}" dt="2023-10-18T08:22:49.397" v="77" actId="1076"/>
          <ac:spMkLst>
            <pc:docMk/>
            <pc:sldMk cId="3350468205" sldId="374"/>
            <ac:spMk id="7" creationId="{5C11302C-8216-1233-8BDB-AB02E16A9E9F}"/>
          </ac:spMkLst>
        </pc:spChg>
        <pc:spChg chg="add mod">
          <ac:chgData name="Lisa Ellis" userId="S::l.ellis@uwtsd.ac.uk::1e3b8b31-18a3-40b3-8e12-8230c5071370" providerId="AD" clId="Web-{35910581-FCBA-0128-BC12-798731E63D12}" dt="2023-10-18T08:23:16.491" v="97" actId="20577"/>
          <ac:spMkLst>
            <pc:docMk/>
            <pc:sldMk cId="3350468205" sldId="374"/>
            <ac:spMk id="9" creationId="{E7292C90-78B8-A7C7-8020-59262A265A90}"/>
          </ac:spMkLst>
        </pc:spChg>
        <pc:spChg chg="add mod">
          <ac:chgData name="Lisa Ellis" userId="S::l.ellis@uwtsd.ac.uk::1e3b8b31-18a3-40b3-8e12-8230c5071370" providerId="AD" clId="Web-{35910581-FCBA-0128-BC12-798731E63D12}" dt="2023-10-18T08:28:51.516" v="152" actId="20577"/>
          <ac:spMkLst>
            <pc:docMk/>
            <pc:sldMk cId="3350468205" sldId="374"/>
            <ac:spMk id="10" creationId="{7C8F9D1F-EED1-1D19-FD43-2DEA081BC5D0}"/>
          </ac:spMkLst>
        </pc:spChg>
        <pc:picChg chg="add mod ord">
          <ac:chgData name="Lisa Ellis" userId="S::l.ellis@uwtsd.ac.uk::1e3b8b31-18a3-40b3-8e12-8230c5071370" providerId="AD" clId="Web-{35910581-FCBA-0128-BC12-798731E63D12}" dt="2023-10-18T08:22:46.959" v="76" actId="1076"/>
          <ac:picMkLst>
            <pc:docMk/>
            <pc:sldMk cId="3350468205" sldId="374"/>
            <ac:picMk id="4" creationId="{17AA4430-92CC-B9C5-62C6-BBCC554FDF64}"/>
          </ac:picMkLst>
        </pc:picChg>
        <pc:picChg chg="add mod">
          <ac:chgData name="Lisa Ellis" userId="S::l.ellis@uwtsd.ac.uk::1e3b8b31-18a3-40b3-8e12-8230c5071370" providerId="AD" clId="Web-{35910581-FCBA-0128-BC12-798731E63D12}" dt="2023-10-18T08:22:50.975" v="78" actId="1076"/>
          <ac:picMkLst>
            <pc:docMk/>
            <pc:sldMk cId="3350468205" sldId="374"/>
            <ac:picMk id="8" creationId="{5FD35D33-1838-2034-29AB-5978FD4FC2B6}"/>
          </ac:picMkLst>
        </pc:picChg>
      </pc:sldChg>
      <pc:sldChg chg="addSp delSp modSp add replId">
        <pc:chgData name="Lisa Ellis" userId="S::l.ellis@uwtsd.ac.uk::1e3b8b31-18a3-40b3-8e12-8230c5071370" providerId="AD" clId="Web-{35910581-FCBA-0128-BC12-798731E63D12}" dt="2023-10-18T08:32:10.505" v="161" actId="1076"/>
        <pc:sldMkLst>
          <pc:docMk/>
          <pc:sldMk cId="2733460959" sldId="375"/>
        </pc:sldMkLst>
        <pc:spChg chg="add del mod">
          <ac:chgData name="Lisa Ellis" userId="S::l.ellis@uwtsd.ac.uk::1e3b8b31-18a3-40b3-8e12-8230c5071370" providerId="AD" clId="Web-{35910581-FCBA-0128-BC12-798731E63D12}" dt="2023-10-18T08:31:00.144" v="157"/>
          <ac:spMkLst>
            <pc:docMk/>
            <pc:sldMk cId="2733460959" sldId="375"/>
            <ac:spMk id="4" creationId="{5336EA79-B61C-C35A-A541-50601671302E}"/>
          </ac:spMkLst>
        </pc:spChg>
        <pc:spChg chg="add del mod">
          <ac:chgData name="Lisa Ellis" userId="S::l.ellis@uwtsd.ac.uk::1e3b8b31-18a3-40b3-8e12-8230c5071370" providerId="AD" clId="Web-{35910581-FCBA-0128-BC12-798731E63D12}" dt="2023-10-18T08:32:06.302" v="160"/>
          <ac:spMkLst>
            <pc:docMk/>
            <pc:sldMk cId="2733460959" sldId="375"/>
            <ac:spMk id="10" creationId="{32329F56-C855-275F-8BF9-372B6E578367}"/>
          </ac:spMkLst>
        </pc:spChg>
        <pc:picChg chg="del">
          <ac:chgData name="Lisa Ellis" userId="S::l.ellis@uwtsd.ac.uk::1e3b8b31-18a3-40b3-8e12-8230c5071370" providerId="AD" clId="Web-{35910581-FCBA-0128-BC12-798731E63D12}" dt="2023-10-18T08:30:58.628" v="156"/>
          <ac:picMkLst>
            <pc:docMk/>
            <pc:sldMk cId="2733460959" sldId="375"/>
            <ac:picMk id="5" creationId="{2F9F9BE6-5539-A7D8-F05E-C5DC24FEB0FC}"/>
          </ac:picMkLst>
        </pc:picChg>
        <pc:picChg chg="add del mod ord">
          <ac:chgData name="Lisa Ellis" userId="S::l.ellis@uwtsd.ac.uk::1e3b8b31-18a3-40b3-8e12-8230c5071370" providerId="AD" clId="Web-{35910581-FCBA-0128-BC12-798731E63D12}" dt="2023-10-18T08:32:05.083" v="159"/>
          <ac:picMkLst>
            <pc:docMk/>
            <pc:sldMk cId="2733460959" sldId="375"/>
            <ac:picMk id="7" creationId="{7053CC43-3056-ADEE-9487-97178ED2C724}"/>
          </ac:picMkLst>
        </pc:picChg>
        <pc:picChg chg="add mod ord">
          <ac:chgData name="Lisa Ellis" userId="S::l.ellis@uwtsd.ac.uk::1e3b8b31-18a3-40b3-8e12-8230c5071370" providerId="AD" clId="Web-{35910581-FCBA-0128-BC12-798731E63D12}" dt="2023-10-18T08:32:10.505" v="161" actId="1076"/>
          <ac:picMkLst>
            <pc:docMk/>
            <pc:sldMk cId="2733460959" sldId="375"/>
            <ac:picMk id="11" creationId="{52934774-7B0E-7EAF-7475-EFA740E05F3C}"/>
          </ac:picMkLst>
        </pc:picChg>
      </pc:sldChg>
    </pc:docChg>
  </pc:docChgLst>
  <pc:docChgLst>
    <pc:chgData name="Lisa Ellis" userId="S::l.ellis@uwtsd.ac.uk::1e3b8b31-18a3-40b3-8e12-8230c5071370" providerId="AD" clId="Web-{2AE38FB7-B844-CBDE-FC8D-61E3F4A6831B}"/>
    <pc:docChg chg="addSld modSld">
      <pc:chgData name="Lisa Ellis" userId="S::l.ellis@uwtsd.ac.uk::1e3b8b31-18a3-40b3-8e12-8230c5071370" providerId="AD" clId="Web-{2AE38FB7-B844-CBDE-FC8D-61E3F4A6831B}" dt="2023-11-13T13:32:39.113" v="14"/>
      <pc:docMkLst>
        <pc:docMk/>
      </pc:docMkLst>
      <pc:sldChg chg="mod modShow">
        <pc:chgData name="Lisa Ellis" userId="S::l.ellis@uwtsd.ac.uk::1e3b8b31-18a3-40b3-8e12-8230c5071370" providerId="AD" clId="Web-{2AE38FB7-B844-CBDE-FC8D-61E3F4A6831B}" dt="2023-11-13T13:32:36.222" v="13"/>
        <pc:sldMkLst>
          <pc:docMk/>
          <pc:sldMk cId="2642763568" sldId="361"/>
        </pc:sldMkLst>
      </pc:sldChg>
      <pc:sldChg chg="mod modShow">
        <pc:chgData name="Lisa Ellis" userId="S::l.ellis@uwtsd.ac.uk::1e3b8b31-18a3-40b3-8e12-8230c5071370" providerId="AD" clId="Web-{2AE38FB7-B844-CBDE-FC8D-61E3F4A6831B}" dt="2023-11-13T13:32:39.113" v="14"/>
        <pc:sldMkLst>
          <pc:docMk/>
          <pc:sldMk cId="3268380641" sldId="372"/>
        </pc:sldMkLst>
      </pc:sldChg>
      <pc:sldChg chg="addSp modSp">
        <pc:chgData name="Lisa Ellis" userId="S::l.ellis@uwtsd.ac.uk::1e3b8b31-18a3-40b3-8e12-8230c5071370" providerId="AD" clId="Web-{2AE38FB7-B844-CBDE-FC8D-61E3F4A6831B}" dt="2023-11-13T13:29:52.516" v="12" actId="1076"/>
        <pc:sldMkLst>
          <pc:docMk/>
          <pc:sldMk cId="2506407941" sldId="373"/>
        </pc:sldMkLst>
        <pc:spChg chg="add mod">
          <ac:chgData name="Lisa Ellis" userId="S::l.ellis@uwtsd.ac.uk::1e3b8b31-18a3-40b3-8e12-8230c5071370" providerId="AD" clId="Web-{2AE38FB7-B844-CBDE-FC8D-61E3F4A6831B}" dt="2023-11-13T13:29:52.516" v="12" actId="1076"/>
          <ac:spMkLst>
            <pc:docMk/>
            <pc:sldMk cId="2506407941" sldId="373"/>
            <ac:spMk id="3" creationId="{B08B1B63-E020-8B0C-C44C-96CB78967875}"/>
          </ac:spMkLst>
        </pc:spChg>
      </pc:sldChg>
      <pc:sldChg chg="mod modShow">
        <pc:chgData name="Lisa Ellis" userId="S::l.ellis@uwtsd.ac.uk::1e3b8b31-18a3-40b3-8e12-8230c5071370" providerId="AD" clId="Web-{2AE38FB7-B844-CBDE-FC8D-61E3F4A6831B}" dt="2023-11-13T13:27:27.122" v="7"/>
        <pc:sldMkLst>
          <pc:docMk/>
          <pc:sldMk cId="3350468205" sldId="374"/>
        </pc:sldMkLst>
      </pc:sldChg>
      <pc:sldChg chg="addSp delSp modSp add replId">
        <pc:chgData name="Lisa Ellis" userId="S::l.ellis@uwtsd.ac.uk::1e3b8b31-18a3-40b3-8e12-8230c5071370" providerId="AD" clId="Web-{2AE38FB7-B844-CBDE-FC8D-61E3F4A6831B}" dt="2023-11-13T13:27:21.575" v="6" actId="20577"/>
        <pc:sldMkLst>
          <pc:docMk/>
          <pc:sldMk cId="1411805391" sldId="377"/>
        </pc:sldMkLst>
        <pc:spChg chg="mod">
          <ac:chgData name="Lisa Ellis" userId="S::l.ellis@uwtsd.ac.uk::1e3b8b31-18a3-40b3-8e12-8230c5071370" providerId="AD" clId="Web-{2AE38FB7-B844-CBDE-FC8D-61E3F4A6831B}" dt="2023-11-13T13:27:21.575" v="6" actId="20577"/>
          <ac:spMkLst>
            <pc:docMk/>
            <pc:sldMk cId="1411805391" sldId="377"/>
            <ac:spMk id="7" creationId="{5C11302C-8216-1233-8BDB-AB02E16A9E9F}"/>
          </ac:spMkLst>
        </pc:spChg>
        <pc:picChg chg="del">
          <ac:chgData name="Lisa Ellis" userId="S::l.ellis@uwtsd.ac.uk::1e3b8b31-18a3-40b3-8e12-8230c5071370" providerId="AD" clId="Web-{2AE38FB7-B844-CBDE-FC8D-61E3F4A6831B}" dt="2023-11-13T13:26:55.606" v="1"/>
          <ac:picMkLst>
            <pc:docMk/>
            <pc:sldMk cId="1411805391" sldId="377"/>
            <ac:picMk id="3" creationId="{6AF75DD0-7F3F-148D-3C44-C503E05242C6}"/>
          </ac:picMkLst>
        </pc:picChg>
        <pc:picChg chg="add mod">
          <ac:chgData name="Lisa Ellis" userId="S::l.ellis@uwtsd.ac.uk::1e3b8b31-18a3-40b3-8e12-8230c5071370" providerId="AD" clId="Web-{2AE38FB7-B844-CBDE-FC8D-61E3F4A6831B}" dt="2023-11-13T13:27:03.778" v="5" actId="1076"/>
          <ac:picMkLst>
            <pc:docMk/>
            <pc:sldMk cId="1411805391" sldId="377"/>
            <ac:picMk id="6" creationId="{2D9E1D31-F049-133F-A778-4FAADC343768}"/>
          </ac:picMkLst>
        </pc:pic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2508718-90E1-4ED9-925C-8998C3B68294}" type="doc">
      <dgm:prSet loTypeId="urn:microsoft.com/office/officeart/2005/8/layout/cycle2" loCatId="cycle" qsTypeId="urn:microsoft.com/office/officeart/2005/8/quickstyle/simple2" qsCatId="simple" csTypeId="urn:microsoft.com/office/officeart/2005/8/colors/accent2_2" csCatId="accent2" phldr="1"/>
      <dgm:spPr/>
      <dgm:t>
        <a:bodyPr/>
        <a:lstStyle/>
        <a:p>
          <a:endParaRPr lang="en-GB"/>
        </a:p>
      </dgm:t>
    </dgm:pt>
    <dgm:pt modelId="{6E1D9316-16ED-42E7-9311-775D5C4927BA}">
      <dgm:prSet phldrT="[Text]"/>
      <dgm:spPr/>
      <dgm:t>
        <a:bodyPr/>
        <a:lstStyle/>
        <a:p>
          <a:r>
            <a:rPr lang="en-GB" b="1"/>
            <a:t>Identify key concepts and words</a:t>
          </a:r>
        </a:p>
      </dgm:t>
    </dgm:pt>
    <dgm:pt modelId="{38125229-A515-4B0D-8A3A-3C6318456683}" type="parTrans" cxnId="{F7A0F090-2458-416B-BEB9-E8CF36AB6366}">
      <dgm:prSet/>
      <dgm:spPr/>
      <dgm:t>
        <a:bodyPr/>
        <a:lstStyle/>
        <a:p>
          <a:endParaRPr lang="en-GB"/>
        </a:p>
      </dgm:t>
    </dgm:pt>
    <dgm:pt modelId="{E8EB5639-7F40-468F-8AE3-3BAEE3D13D04}" type="sibTrans" cxnId="{F7A0F090-2458-416B-BEB9-E8CF36AB6366}">
      <dgm:prSet/>
      <dgm:spPr/>
      <dgm:t>
        <a:bodyPr/>
        <a:lstStyle/>
        <a:p>
          <a:endParaRPr lang="en-GB"/>
        </a:p>
      </dgm:t>
    </dgm:pt>
    <dgm:pt modelId="{6471E2C6-5BBE-4D37-A058-5AB2826EFCF3}">
      <dgm:prSet phldrT="[Text]"/>
      <dgm:spPr/>
      <dgm:t>
        <a:bodyPr/>
        <a:lstStyle/>
        <a:p>
          <a:pPr rtl="0"/>
          <a:r>
            <a:rPr lang="en-GB" b="1"/>
            <a:t>Select</a:t>
          </a:r>
          <a:r>
            <a:rPr lang="en-GB" b="1">
              <a:latin typeface="Lucida Sans"/>
            </a:rPr>
            <a:t> </a:t>
          </a:r>
          <a:r>
            <a:rPr lang="en-GB" b="1"/>
            <a:t> suitable resources and databases</a:t>
          </a:r>
        </a:p>
      </dgm:t>
    </dgm:pt>
    <dgm:pt modelId="{FA3E9FE5-9E07-4B5E-AD94-C7A128C946FF}" type="parTrans" cxnId="{8FC7F41E-1D09-46FB-AE56-6ACC826420B2}">
      <dgm:prSet/>
      <dgm:spPr/>
      <dgm:t>
        <a:bodyPr/>
        <a:lstStyle/>
        <a:p>
          <a:endParaRPr lang="en-GB"/>
        </a:p>
      </dgm:t>
    </dgm:pt>
    <dgm:pt modelId="{5410508E-48BC-4141-9201-5E4F352778A1}" type="sibTrans" cxnId="{8FC7F41E-1D09-46FB-AE56-6ACC826420B2}">
      <dgm:prSet/>
      <dgm:spPr/>
      <dgm:t>
        <a:bodyPr/>
        <a:lstStyle/>
        <a:p>
          <a:endParaRPr lang="en-GB"/>
        </a:p>
      </dgm:t>
    </dgm:pt>
    <dgm:pt modelId="{539B5808-C185-460D-9A34-27A9A10E7317}">
      <dgm:prSet phldrT="[Text]"/>
      <dgm:spPr/>
      <dgm:t>
        <a:bodyPr/>
        <a:lstStyle/>
        <a:p>
          <a:r>
            <a:rPr lang="en-GB" b="1"/>
            <a:t>Combine with Boolean Operators</a:t>
          </a:r>
        </a:p>
      </dgm:t>
    </dgm:pt>
    <dgm:pt modelId="{4B4339BF-4884-4E80-A432-BBBFBF8561D6}" type="parTrans" cxnId="{E2D5D963-05A7-4AE6-9174-BB14C5520092}">
      <dgm:prSet/>
      <dgm:spPr/>
      <dgm:t>
        <a:bodyPr/>
        <a:lstStyle/>
        <a:p>
          <a:endParaRPr lang="en-GB"/>
        </a:p>
      </dgm:t>
    </dgm:pt>
    <dgm:pt modelId="{E8224E5E-40F7-4DDC-AEC8-47D072586039}" type="sibTrans" cxnId="{E2D5D963-05A7-4AE6-9174-BB14C5520092}">
      <dgm:prSet/>
      <dgm:spPr/>
      <dgm:t>
        <a:bodyPr/>
        <a:lstStyle/>
        <a:p>
          <a:endParaRPr lang="en-GB"/>
        </a:p>
      </dgm:t>
    </dgm:pt>
    <dgm:pt modelId="{A316F4A6-4F3F-4D46-8351-3AA41B0FCEE7}">
      <dgm:prSet phldrT="[Text]"/>
      <dgm:spPr/>
      <dgm:t>
        <a:bodyPr/>
        <a:lstStyle/>
        <a:p>
          <a:r>
            <a:rPr lang="en-GB" b="1"/>
            <a:t>Run searches &amp; save your search for future use</a:t>
          </a:r>
        </a:p>
      </dgm:t>
    </dgm:pt>
    <dgm:pt modelId="{392ADB3D-C497-41E5-BAA2-83539FF92F72}" type="parTrans" cxnId="{4E794B45-E349-4ED0-AB4F-E16F38D21237}">
      <dgm:prSet/>
      <dgm:spPr/>
      <dgm:t>
        <a:bodyPr/>
        <a:lstStyle/>
        <a:p>
          <a:endParaRPr lang="en-GB"/>
        </a:p>
      </dgm:t>
    </dgm:pt>
    <dgm:pt modelId="{052A3397-B7D3-49B3-86D2-D4827831E20E}" type="sibTrans" cxnId="{4E794B45-E349-4ED0-AB4F-E16F38D21237}">
      <dgm:prSet/>
      <dgm:spPr/>
      <dgm:t>
        <a:bodyPr/>
        <a:lstStyle/>
        <a:p>
          <a:endParaRPr lang="en-GB"/>
        </a:p>
      </dgm:t>
    </dgm:pt>
    <dgm:pt modelId="{CEBDD742-CE92-4555-B471-675DB32DE3B5}">
      <dgm:prSet phldrT="[Text]"/>
      <dgm:spPr/>
      <dgm:t>
        <a:bodyPr/>
        <a:lstStyle/>
        <a:p>
          <a:pPr rtl="0"/>
          <a:r>
            <a:rPr lang="en-GB" b="1"/>
            <a:t>Review, refine and repeat as necessary</a:t>
          </a:r>
          <a:r>
            <a:rPr lang="en-GB" b="1">
              <a:latin typeface="Lucida Sans"/>
            </a:rPr>
            <a:t> </a:t>
          </a:r>
          <a:endParaRPr lang="en-GB" b="1"/>
        </a:p>
      </dgm:t>
    </dgm:pt>
    <dgm:pt modelId="{2A98C0AA-DF89-4886-8FE3-EA9578E19CA4}" type="parTrans" cxnId="{C28B13F3-993F-4F44-BE3C-1839161CE9D0}">
      <dgm:prSet/>
      <dgm:spPr/>
      <dgm:t>
        <a:bodyPr/>
        <a:lstStyle/>
        <a:p>
          <a:endParaRPr lang="en-GB"/>
        </a:p>
      </dgm:t>
    </dgm:pt>
    <dgm:pt modelId="{C210B5C5-C12F-40C2-BCFA-050DEA21FC85}" type="sibTrans" cxnId="{C28B13F3-993F-4F44-BE3C-1839161CE9D0}">
      <dgm:prSet/>
      <dgm:spPr/>
      <dgm:t>
        <a:bodyPr/>
        <a:lstStyle/>
        <a:p>
          <a:endParaRPr lang="en-GB"/>
        </a:p>
      </dgm:t>
    </dgm:pt>
    <dgm:pt modelId="{FD2CFAB7-1A06-4A4D-8E55-1C7AFF642131}" type="pres">
      <dgm:prSet presAssocID="{F2508718-90E1-4ED9-925C-8998C3B68294}" presName="cycle" presStyleCnt="0">
        <dgm:presLayoutVars>
          <dgm:dir/>
          <dgm:resizeHandles val="exact"/>
        </dgm:presLayoutVars>
      </dgm:prSet>
      <dgm:spPr/>
    </dgm:pt>
    <dgm:pt modelId="{3A018EEA-0841-4520-836E-4479AF976646}" type="pres">
      <dgm:prSet presAssocID="{6E1D9316-16ED-42E7-9311-775D5C4927BA}" presName="node" presStyleLbl="node1" presStyleIdx="0" presStyleCnt="5">
        <dgm:presLayoutVars>
          <dgm:bulletEnabled val="1"/>
        </dgm:presLayoutVars>
      </dgm:prSet>
      <dgm:spPr/>
    </dgm:pt>
    <dgm:pt modelId="{584299EB-E2AF-42E9-ACFA-7C6FE400A0C5}" type="pres">
      <dgm:prSet presAssocID="{E8EB5639-7F40-468F-8AE3-3BAEE3D13D04}" presName="sibTrans" presStyleLbl="sibTrans2D1" presStyleIdx="0" presStyleCnt="5"/>
      <dgm:spPr/>
    </dgm:pt>
    <dgm:pt modelId="{D866A503-4EAD-44A7-969E-A9E653EBB70E}" type="pres">
      <dgm:prSet presAssocID="{E8EB5639-7F40-468F-8AE3-3BAEE3D13D04}" presName="connectorText" presStyleLbl="sibTrans2D1" presStyleIdx="0" presStyleCnt="5"/>
      <dgm:spPr/>
    </dgm:pt>
    <dgm:pt modelId="{8C43E2FC-BFA0-4461-978C-7D3E34A298B1}" type="pres">
      <dgm:prSet presAssocID="{6471E2C6-5BBE-4D37-A058-5AB2826EFCF3}" presName="node" presStyleLbl="node1" presStyleIdx="1" presStyleCnt="5">
        <dgm:presLayoutVars>
          <dgm:bulletEnabled val="1"/>
        </dgm:presLayoutVars>
      </dgm:prSet>
      <dgm:spPr/>
    </dgm:pt>
    <dgm:pt modelId="{F051C518-67DD-4314-9092-D7C7DFE95A83}" type="pres">
      <dgm:prSet presAssocID="{5410508E-48BC-4141-9201-5E4F352778A1}" presName="sibTrans" presStyleLbl="sibTrans2D1" presStyleIdx="1" presStyleCnt="5"/>
      <dgm:spPr/>
    </dgm:pt>
    <dgm:pt modelId="{90264603-A15A-4030-AED5-012190747BE5}" type="pres">
      <dgm:prSet presAssocID="{5410508E-48BC-4141-9201-5E4F352778A1}" presName="connectorText" presStyleLbl="sibTrans2D1" presStyleIdx="1" presStyleCnt="5"/>
      <dgm:spPr/>
    </dgm:pt>
    <dgm:pt modelId="{EECE3BA0-B6EA-4531-92CD-7792308634FD}" type="pres">
      <dgm:prSet presAssocID="{539B5808-C185-460D-9A34-27A9A10E7317}" presName="node" presStyleLbl="node1" presStyleIdx="2" presStyleCnt="5">
        <dgm:presLayoutVars>
          <dgm:bulletEnabled val="1"/>
        </dgm:presLayoutVars>
      </dgm:prSet>
      <dgm:spPr/>
    </dgm:pt>
    <dgm:pt modelId="{6A15F62C-15D0-4EA0-9397-B2C53B9B3FC5}" type="pres">
      <dgm:prSet presAssocID="{E8224E5E-40F7-4DDC-AEC8-47D072586039}" presName="sibTrans" presStyleLbl="sibTrans2D1" presStyleIdx="2" presStyleCnt="5"/>
      <dgm:spPr/>
    </dgm:pt>
    <dgm:pt modelId="{F0DCF26B-B311-45EE-BC98-6D527F069259}" type="pres">
      <dgm:prSet presAssocID="{E8224E5E-40F7-4DDC-AEC8-47D072586039}" presName="connectorText" presStyleLbl="sibTrans2D1" presStyleIdx="2" presStyleCnt="5"/>
      <dgm:spPr/>
    </dgm:pt>
    <dgm:pt modelId="{CE5B2320-9E19-4614-A5C2-35BF4B03C454}" type="pres">
      <dgm:prSet presAssocID="{A316F4A6-4F3F-4D46-8351-3AA41B0FCEE7}" presName="node" presStyleLbl="node1" presStyleIdx="3" presStyleCnt="5">
        <dgm:presLayoutVars>
          <dgm:bulletEnabled val="1"/>
        </dgm:presLayoutVars>
      </dgm:prSet>
      <dgm:spPr/>
    </dgm:pt>
    <dgm:pt modelId="{7209A71D-6CF6-40FA-BD2F-083314F056C1}" type="pres">
      <dgm:prSet presAssocID="{052A3397-B7D3-49B3-86D2-D4827831E20E}" presName="sibTrans" presStyleLbl="sibTrans2D1" presStyleIdx="3" presStyleCnt="5"/>
      <dgm:spPr/>
    </dgm:pt>
    <dgm:pt modelId="{36EAC430-BE57-4ECF-A3C3-37C185DC5844}" type="pres">
      <dgm:prSet presAssocID="{052A3397-B7D3-49B3-86D2-D4827831E20E}" presName="connectorText" presStyleLbl="sibTrans2D1" presStyleIdx="3" presStyleCnt="5"/>
      <dgm:spPr/>
    </dgm:pt>
    <dgm:pt modelId="{2668E688-3ADF-46C3-B628-9584A6829926}" type="pres">
      <dgm:prSet presAssocID="{CEBDD742-CE92-4555-B471-675DB32DE3B5}" presName="node" presStyleLbl="node1" presStyleIdx="4" presStyleCnt="5">
        <dgm:presLayoutVars>
          <dgm:bulletEnabled val="1"/>
        </dgm:presLayoutVars>
      </dgm:prSet>
      <dgm:spPr/>
    </dgm:pt>
    <dgm:pt modelId="{78395BFA-C05C-481E-9739-2862B15BEDB5}" type="pres">
      <dgm:prSet presAssocID="{C210B5C5-C12F-40C2-BCFA-050DEA21FC85}" presName="sibTrans" presStyleLbl="sibTrans2D1" presStyleIdx="4" presStyleCnt="5"/>
      <dgm:spPr/>
    </dgm:pt>
    <dgm:pt modelId="{1B7D5D9B-0F0C-45E8-960F-25A78F10F04F}" type="pres">
      <dgm:prSet presAssocID="{C210B5C5-C12F-40C2-BCFA-050DEA21FC85}" presName="connectorText" presStyleLbl="sibTrans2D1" presStyleIdx="4" presStyleCnt="5"/>
      <dgm:spPr/>
    </dgm:pt>
  </dgm:ptLst>
  <dgm:cxnLst>
    <dgm:cxn modelId="{49DCFC02-A4B1-4CDC-AD17-D1178610E31C}" type="presOf" srcId="{E8EB5639-7F40-468F-8AE3-3BAEE3D13D04}" destId="{D866A503-4EAD-44A7-969E-A9E653EBB70E}" srcOrd="1" destOrd="0" presId="urn:microsoft.com/office/officeart/2005/8/layout/cycle2"/>
    <dgm:cxn modelId="{B9E02F0C-7DAB-4326-8C03-CC27709E177F}" type="presOf" srcId="{052A3397-B7D3-49B3-86D2-D4827831E20E}" destId="{7209A71D-6CF6-40FA-BD2F-083314F056C1}" srcOrd="0" destOrd="0" presId="urn:microsoft.com/office/officeart/2005/8/layout/cycle2"/>
    <dgm:cxn modelId="{CABE6716-0700-411E-A2E5-14BCC8D61AB1}" type="presOf" srcId="{5410508E-48BC-4141-9201-5E4F352778A1}" destId="{F051C518-67DD-4314-9092-D7C7DFE95A83}" srcOrd="0" destOrd="0" presId="urn:microsoft.com/office/officeart/2005/8/layout/cycle2"/>
    <dgm:cxn modelId="{8FC7F41E-1D09-46FB-AE56-6ACC826420B2}" srcId="{F2508718-90E1-4ED9-925C-8998C3B68294}" destId="{6471E2C6-5BBE-4D37-A058-5AB2826EFCF3}" srcOrd="1" destOrd="0" parTransId="{FA3E9FE5-9E07-4B5E-AD94-C7A128C946FF}" sibTransId="{5410508E-48BC-4141-9201-5E4F352778A1}"/>
    <dgm:cxn modelId="{43465F26-24F9-4893-8886-4AA378E975FE}" type="presOf" srcId="{E8EB5639-7F40-468F-8AE3-3BAEE3D13D04}" destId="{584299EB-E2AF-42E9-ACFA-7C6FE400A0C5}" srcOrd="0" destOrd="0" presId="urn:microsoft.com/office/officeart/2005/8/layout/cycle2"/>
    <dgm:cxn modelId="{02071338-2CC3-45EE-86E0-3C13870E2FF2}" type="presOf" srcId="{6471E2C6-5BBE-4D37-A058-5AB2826EFCF3}" destId="{8C43E2FC-BFA0-4461-978C-7D3E34A298B1}" srcOrd="0" destOrd="0" presId="urn:microsoft.com/office/officeart/2005/8/layout/cycle2"/>
    <dgm:cxn modelId="{E2D5D963-05A7-4AE6-9174-BB14C5520092}" srcId="{F2508718-90E1-4ED9-925C-8998C3B68294}" destId="{539B5808-C185-460D-9A34-27A9A10E7317}" srcOrd="2" destOrd="0" parTransId="{4B4339BF-4884-4E80-A432-BBBFBF8561D6}" sibTransId="{E8224E5E-40F7-4DDC-AEC8-47D072586039}"/>
    <dgm:cxn modelId="{4E794B45-E349-4ED0-AB4F-E16F38D21237}" srcId="{F2508718-90E1-4ED9-925C-8998C3B68294}" destId="{A316F4A6-4F3F-4D46-8351-3AA41B0FCEE7}" srcOrd="3" destOrd="0" parTransId="{392ADB3D-C497-41E5-BAA2-83539FF92F72}" sibTransId="{052A3397-B7D3-49B3-86D2-D4827831E20E}"/>
    <dgm:cxn modelId="{7946406F-2D14-4769-9B89-6CFF3D8EEB3F}" type="presOf" srcId="{052A3397-B7D3-49B3-86D2-D4827831E20E}" destId="{36EAC430-BE57-4ECF-A3C3-37C185DC5844}" srcOrd="1" destOrd="0" presId="urn:microsoft.com/office/officeart/2005/8/layout/cycle2"/>
    <dgm:cxn modelId="{3B90BA6F-3895-452C-96E9-886CA568366E}" type="presOf" srcId="{CEBDD742-CE92-4555-B471-675DB32DE3B5}" destId="{2668E688-3ADF-46C3-B628-9584A6829926}" srcOrd="0" destOrd="0" presId="urn:microsoft.com/office/officeart/2005/8/layout/cycle2"/>
    <dgm:cxn modelId="{6F60688B-6992-4086-B7D4-4189646AB0AD}" type="presOf" srcId="{539B5808-C185-460D-9A34-27A9A10E7317}" destId="{EECE3BA0-B6EA-4531-92CD-7792308634FD}" srcOrd="0" destOrd="0" presId="urn:microsoft.com/office/officeart/2005/8/layout/cycle2"/>
    <dgm:cxn modelId="{F97C918D-BB57-4C06-8593-586395C33EBC}" type="presOf" srcId="{E8224E5E-40F7-4DDC-AEC8-47D072586039}" destId="{6A15F62C-15D0-4EA0-9397-B2C53B9B3FC5}" srcOrd="0" destOrd="0" presId="urn:microsoft.com/office/officeart/2005/8/layout/cycle2"/>
    <dgm:cxn modelId="{F7A0F090-2458-416B-BEB9-E8CF36AB6366}" srcId="{F2508718-90E1-4ED9-925C-8998C3B68294}" destId="{6E1D9316-16ED-42E7-9311-775D5C4927BA}" srcOrd="0" destOrd="0" parTransId="{38125229-A515-4B0D-8A3A-3C6318456683}" sibTransId="{E8EB5639-7F40-468F-8AE3-3BAEE3D13D04}"/>
    <dgm:cxn modelId="{599F19A0-21AE-480F-BA96-C6AF0DC17762}" type="presOf" srcId="{C210B5C5-C12F-40C2-BCFA-050DEA21FC85}" destId="{78395BFA-C05C-481E-9739-2862B15BEDB5}" srcOrd="0" destOrd="0" presId="urn:microsoft.com/office/officeart/2005/8/layout/cycle2"/>
    <dgm:cxn modelId="{230188C9-7D22-40F0-AB17-3AD094B8F3DE}" type="presOf" srcId="{E8224E5E-40F7-4DDC-AEC8-47D072586039}" destId="{F0DCF26B-B311-45EE-BC98-6D527F069259}" srcOrd="1" destOrd="0" presId="urn:microsoft.com/office/officeart/2005/8/layout/cycle2"/>
    <dgm:cxn modelId="{79B3A4D0-A00A-4B16-BC3F-2406DF296817}" type="presOf" srcId="{F2508718-90E1-4ED9-925C-8998C3B68294}" destId="{FD2CFAB7-1A06-4A4D-8E55-1C7AFF642131}" srcOrd="0" destOrd="0" presId="urn:microsoft.com/office/officeart/2005/8/layout/cycle2"/>
    <dgm:cxn modelId="{11F903D4-4095-4A02-8A08-8D87BFB55A26}" type="presOf" srcId="{C210B5C5-C12F-40C2-BCFA-050DEA21FC85}" destId="{1B7D5D9B-0F0C-45E8-960F-25A78F10F04F}" srcOrd="1" destOrd="0" presId="urn:microsoft.com/office/officeart/2005/8/layout/cycle2"/>
    <dgm:cxn modelId="{350DF7DF-DFFC-4214-A956-335FBE6E49C2}" type="presOf" srcId="{A316F4A6-4F3F-4D46-8351-3AA41B0FCEE7}" destId="{CE5B2320-9E19-4614-A5C2-35BF4B03C454}" srcOrd="0" destOrd="0" presId="urn:microsoft.com/office/officeart/2005/8/layout/cycle2"/>
    <dgm:cxn modelId="{179035E7-0E25-4302-95B0-8AB59597DB8B}" type="presOf" srcId="{6E1D9316-16ED-42E7-9311-775D5C4927BA}" destId="{3A018EEA-0841-4520-836E-4479AF976646}" srcOrd="0" destOrd="0" presId="urn:microsoft.com/office/officeart/2005/8/layout/cycle2"/>
    <dgm:cxn modelId="{C28B13F3-993F-4F44-BE3C-1839161CE9D0}" srcId="{F2508718-90E1-4ED9-925C-8998C3B68294}" destId="{CEBDD742-CE92-4555-B471-675DB32DE3B5}" srcOrd="4" destOrd="0" parTransId="{2A98C0AA-DF89-4886-8FE3-EA9578E19CA4}" sibTransId="{C210B5C5-C12F-40C2-BCFA-050DEA21FC85}"/>
    <dgm:cxn modelId="{58409BFE-5959-4A45-8D16-C3284F527606}" type="presOf" srcId="{5410508E-48BC-4141-9201-5E4F352778A1}" destId="{90264603-A15A-4030-AED5-012190747BE5}" srcOrd="1" destOrd="0" presId="urn:microsoft.com/office/officeart/2005/8/layout/cycle2"/>
    <dgm:cxn modelId="{1D9B0052-483D-468B-B8B0-DADE184E15C9}" type="presParOf" srcId="{FD2CFAB7-1A06-4A4D-8E55-1C7AFF642131}" destId="{3A018EEA-0841-4520-836E-4479AF976646}" srcOrd="0" destOrd="0" presId="urn:microsoft.com/office/officeart/2005/8/layout/cycle2"/>
    <dgm:cxn modelId="{80F1CD1B-B1A0-4EFB-825C-E056EDDBB4A1}" type="presParOf" srcId="{FD2CFAB7-1A06-4A4D-8E55-1C7AFF642131}" destId="{584299EB-E2AF-42E9-ACFA-7C6FE400A0C5}" srcOrd="1" destOrd="0" presId="urn:microsoft.com/office/officeart/2005/8/layout/cycle2"/>
    <dgm:cxn modelId="{1C8D1607-5F31-40FD-869B-5A44DE28E527}" type="presParOf" srcId="{584299EB-E2AF-42E9-ACFA-7C6FE400A0C5}" destId="{D866A503-4EAD-44A7-969E-A9E653EBB70E}" srcOrd="0" destOrd="0" presId="urn:microsoft.com/office/officeart/2005/8/layout/cycle2"/>
    <dgm:cxn modelId="{534E9BC4-0AA4-45BB-8097-21F8EC639864}" type="presParOf" srcId="{FD2CFAB7-1A06-4A4D-8E55-1C7AFF642131}" destId="{8C43E2FC-BFA0-4461-978C-7D3E34A298B1}" srcOrd="2" destOrd="0" presId="urn:microsoft.com/office/officeart/2005/8/layout/cycle2"/>
    <dgm:cxn modelId="{99AE3DE2-5204-48F8-938F-880072806417}" type="presParOf" srcId="{FD2CFAB7-1A06-4A4D-8E55-1C7AFF642131}" destId="{F051C518-67DD-4314-9092-D7C7DFE95A83}" srcOrd="3" destOrd="0" presId="urn:microsoft.com/office/officeart/2005/8/layout/cycle2"/>
    <dgm:cxn modelId="{04FA6A7E-165C-4DA6-8153-BED6098E3559}" type="presParOf" srcId="{F051C518-67DD-4314-9092-D7C7DFE95A83}" destId="{90264603-A15A-4030-AED5-012190747BE5}" srcOrd="0" destOrd="0" presId="urn:microsoft.com/office/officeart/2005/8/layout/cycle2"/>
    <dgm:cxn modelId="{531C9833-624F-4E03-BA3D-8C8232047D3E}" type="presParOf" srcId="{FD2CFAB7-1A06-4A4D-8E55-1C7AFF642131}" destId="{EECE3BA0-B6EA-4531-92CD-7792308634FD}" srcOrd="4" destOrd="0" presId="urn:microsoft.com/office/officeart/2005/8/layout/cycle2"/>
    <dgm:cxn modelId="{6F26CF61-DA21-452D-9A27-E26F5AB8E6C9}" type="presParOf" srcId="{FD2CFAB7-1A06-4A4D-8E55-1C7AFF642131}" destId="{6A15F62C-15D0-4EA0-9397-B2C53B9B3FC5}" srcOrd="5" destOrd="0" presId="urn:microsoft.com/office/officeart/2005/8/layout/cycle2"/>
    <dgm:cxn modelId="{1555A640-7E99-4D5B-A6D0-C7723D8F520C}" type="presParOf" srcId="{6A15F62C-15D0-4EA0-9397-B2C53B9B3FC5}" destId="{F0DCF26B-B311-45EE-BC98-6D527F069259}" srcOrd="0" destOrd="0" presId="urn:microsoft.com/office/officeart/2005/8/layout/cycle2"/>
    <dgm:cxn modelId="{0FBA4C8C-50CE-4A1E-861A-06DA524B02C4}" type="presParOf" srcId="{FD2CFAB7-1A06-4A4D-8E55-1C7AFF642131}" destId="{CE5B2320-9E19-4614-A5C2-35BF4B03C454}" srcOrd="6" destOrd="0" presId="urn:microsoft.com/office/officeart/2005/8/layout/cycle2"/>
    <dgm:cxn modelId="{F2384109-44A6-40AD-B6B3-3A68E2E8307F}" type="presParOf" srcId="{FD2CFAB7-1A06-4A4D-8E55-1C7AFF642131}" destId="{7209A71D-6CF6-40FA-BD2F-083314F056C1}" srcOrd="7" destOrd="0" presId="urn:microsoft.com/office/officeart/2005/8/layout/cycle2"/>
    <dgm:cxn modelId="{2846182F-36CE-4F0E-AA11-BF6C40AC82A0}" type="presParOf" srcId="{7209A71D-6CF6-40FA-BD2F-083314F056C1}" destId="{36EAC430-BE57-4ECF-A3C3-37C185DC5844}" srcOrd="0" destOrd="0" presId="urn:microsoft.com/office/officeart/2005/8/layout/cycle2"/>
    <dgm:cxn modelId="{95F0CFA5-7BA2-455F-B20D-864333E63C73}" type="presParOf" srcId="{FD2CFAB7-1A06-4A4D-8E55-1C7AFF642131}" destId="{2668E688-3ADF-46C3-B628-9584A6829926}" srcOrd="8" destOrd="0" presId="urn:microsoft.com/office/officeart/2005/8/layout/cycle2"/>
    <dgm:cxn modelId="{DA639959-8CD4-4166-915F-1473534A196F}" type="presParOf" srcId="{FD2CFAB7-1A06-4A4D-8E55-1C7AFF642131}" destId="{78395BFA-C05C-481E-9739-2862B15BEDB5}" srcOrd="9" destOrd="0" presId="urn:microsoft.com/office/officeart/2005/8/layout/cycle2"/>
    <dgm:cxn modelId="{DB1B584A-8D3D-4911-BA81-5BA34A95751C}" type="presParOf" srcId="{78395BFA-C05C-481E-9739-2862B15BEDB5}" destId="{1B7D5D9B-0F0C-45E8-960F-25A78F10F04F}" srcOrd="0" destOrd="0" presId="urn:microsoft.com/office/officeart/2005/8/layout/cycle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A018EEA-0841-4520-836E-4479AF976646}">
      <dsp:nvSpPr>
        <dsp:cNvPr id="0" name=""/>
        <dsp:cNvSpPr/>
      </dsp:nvSpPr>
      <dsp:spPr>
        <a:xfrm>
          <a:off x="3664978" y="435"/>
          <a:ext cx="1459124" cy="1459124"/>
        </a:xfrm>
        <a:prstGeom prst="ellipse">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6510" tIns="16510" rIns="16510" bIns="16510" numCol="1" spcCol="1270" anchor="ctr" anchorCtr="0">
          <a:noAutofit/>
        </a:bodyPr>
        <a:lstStyle/>
        <a:p>
          <a:pPr marL="0" lvl="0" indent="0" algn="ctr" defTabSz="577850">
            <a:lnSpc>
              <a:spcPct val="90000"/>
            </a:lnSpc>
            <a:spcBef>
              <a:spcPct val="0"/>
            </a:spcBef>
            <a:spcAft>
              <a:spcPct val="35000"/>
            </a:spcAft>
            <a:buNone/>
          </a:pPr>
          <a:r>
            <a:rPr lang="en-GB" sz="1300" b="1" kern="1200"/>
            <a:t>Identify key concepts and words</a:t>
          </a:r>
        </a:p>
      </dsp:txBody>
      <dsp:txXfrm>
        <a:off x="3878662" y="214119"/>
        <a:ext cx="1031756" cy="1031756"/>
      </dsp:txXfrm>
    </dsp:sp>
    <dsp:sp modelId="{584299EB-E2AF-42E9-ACFA-7C6FE400A0C5}">
      <dsp:nvSpPr>
        <dsp:cNvPr id="0" name=""/>
        <dsp:cNvSpPr/>
      </dsp:nvSpPr>
      <dsp:spPr>
        <a:xfrm rot="2160000">
          <a:off x="5078315" y="1121963"/>
          <a:ext cx="389246" cy="492454"/>
        </a:xfrm>
        <a:prstGeom prst="rightArrow">
          <a:avLst>
            <a:gd name="adj1" fmla="val 60000"/>
            <a:gd name="adj2" fmla="val 50000"/>
          </a:avLst>
        </a:prstGeom>
        <a:solidFill>
          <a:schemeClr val="accent2">
            <a:tint val="60000"/>
            <a:hueOff val="0"/>
            <a:satOff val="0"/>
            <a:lumOff val="0"/>
            <a:alphaOff val="0"/>
          </a:schemeClr>
        </a:solidFill>
        <a:ln>
          <a:noFill/>
        </a:ln>
        <a:effectLst/>
      </dsp:spPr>
      <dsp:style>
        <a:lnRef idx="0">
          <a:scrgbClr r="0" g="0" b="0"/>
        </a:lnRef>
        <a:fillRef idx="1">
          <a:scrgbClr r="0" g="0" b="0"/>
        </a:fillRef>
        <a:effectRef idx="1">
          <a:scrgbClr r="0" g="0" b="0"/>
        </a:effectRef>
        <a:fontRef idx="minor">
          <a:schemeClr val="lt1"/>
        </a:fontRef>
      </dsp:style>
      <dsp:txBody>
        <a:bodyPr spcFirstLastPara="0" vert="horz" wrap="square" lIns="0" tIns="0" rIns="0" bIns="0" numCol="1" spcCol="1270" anchor="ctr" anchorCtr="0">
          <a:noAutofit/>
        </a:bodyPr>
        <a:lstStyle/>
        <a:p>
          <a:pPr marL="0" lvl="0" indent="0" algn="ctr" defTabSz="488950">
            <a:lnSpc>
              <a:spcPct val="90000"/>
            </a:lnSpc>
            <a:spcBef>
              <a:spcPct val="0"/>
            </a:spcBef>
            <a:spcAft>
              <a:spcPct val="35000"/>
            </a:spcAft>
            <a:buNone/>
          </a:pPr>
          <a:endParaRPr lang="en-GB" sz="1100" kern="1200"/>
        </a:p>
      </dsp:txBody>
      <dsp:txXfrm>
        <a:off x="5089466" y="1186135"/>
        <a:ext cx="272472" cy="295472"/>
      </dsp:txXfrm>
    </dsp:sp>
    <dsp:sp modelId="{8C43E2FC-BFA0-4461-978C-7D3E34A298B1}">
      <dsp:nvSpPr>
        <dsp:cNvPr id="0" name=""/>
        <dsp:cNvSpPr/>
      </dsp:nvSpPr>
      <dsp:spPr>
        <a:xfrm>
          <a:off x="5439599" y="1289772"/>
          <a:ext cx="1459124" cy="1459124"/>
        </a:xfrm>
        <a:prstGeom prst="ellipse">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6510" tIns="16510" rIns="16510" bIns="16510" numCol="1" spcCol="1270" anchor="ctr" anchorCtr="0">
          <a:noAutofit/>
        </a:bodyPr>
        <a:lstStyle/>
        <a:p>
          <a:pPr marL="0" lvl="0" indent="0" algn="ctr" defTabSz="577850" rtl="0">
            <a:lnSpc>
              <a:spcPct val="90000"/>
            </a:lnSpc>
            <a:spcBef>
              <a:spcPct val="0"/>
            </a:spcBef>
            <a:spcAft>
              <a:spcPct val="35000"/>
            </a:spcAft>
            <a:buNone/>
          </a:pPr>
          <a:r>
            <a:rPr lang="en-GB" sz="1300" b="1" kern="1200"/>
            <a:t>Select</a:t>
          </a:r>
          <a:r>
            <a:rPr lang="en-GB" sz="1300" b="1" kern="1200">
              <a:latin typeface="Lucida Sans"/>
            </a:rPr>
            <a:t> </a:t>
          </a:r>
          <a:r>
            <a:rPr lang="en-GB" sz="1300" b="1" kern="1200"/>
            <a:t> suitable resources and databases</a:t>
          </a:r>
        </a:p>
      </dsp:txBody>
      <dsp:txXfrm>
        <a:off x="5653283" y="1503456"/>
        <a:ext cx="1031756" cy="1031756"/>
      </dsp:txXfrm>
    </dsp:sp>
    <dsp:sp modelId="{F051C518-67DD-4314-9092-D7C7DFE95A83}">
      <dsp:nvSpPr>
        <dsp:cNvPr id="0" name=""/>
        <dsp:cNvSpPr/>
      </dsp:nvSpPr>
      <dsp:spPr>
        <a:xfrm rot="6480000">
          <a:off x="5639020" y="2805726"/>
          <a:ext cx="389246" cy="492454"/>
        </a:xfrm>
        <a:prstGeom prst="rightArrow">
          <a:avLst>
            <a:gd name="adj1" fmla="val 60000"/>
            <a:gd name="adj2" fmla="val 50000"/>
          </a:avLst>
        </a:prstGeom>
        <a:solidFill>
          <a:schemeClr val="accent2">
            <a:tint val="60000"/>
            <a:hueOff val="0"/>
            <a:satOff val="0"/>
            <a:lumOff val="0"/>
            <a:alphaOff val="0"/>
          </a:schemeClr>
        </a:solidFill>
        <a:ln>
          <a:noFill/>
        </a:ln>
        <a:effectLst/>
      </dsp:spPr>
      <dsp:style>
        <a:lnRef idx="0">
          <a:scrgbClr r="0" g="0" b="0"/>
        </a:lnRef>
        <a:fillRef idx="1">
          <a:scrgbClr r="0" g="0" b="0"/>
        </a:fillRef>
        <a:effectRef idx="1">
          <a:scrgbClr r="0" g="0" b="0"/>
        </a:effectRef>
        <a:fontRef idx="minor">
          <a:schemeClr val="lt1"/>
        </a:fontRef>
      </dsp:style>
      <dsp:txBody>
        <a:bodyPr spcFirstLastPara="0" vert="horz" wrap="square" lIns="0" tIns="0" rIns="0" bIns="0" numCol="1" spcCol="1270" anchor="ctr" anchorCtr="0">
          <a:noAutofit/>
        </a:bodyPr>
        <a:lstStyle/>
        <a:p>
          <a:pPr marL="0" lvl="0" indent="0" algn="ctr" defTabSz="488950">
            <a:lnSpc>
              <a:spcPct val="90000"/>
            </a:lnSpc>
            <a:spcBef>
              <a:spcPct val="0"/>
            </a:spcBef>
            <a:spcAft>
              <a:spcPct val="35000"/>
            </a:spcAft>
            <a:buNone/>
          </a:pPr>
          <a:endParaRPr lang="en-GB" sz="1100" kern="1200"/>
        </a:p>
      </dsp:txBody>
      <dsp:txXfrm rot="10800000">
        <a:off x="5715450" y="2848688"/>
        <a:ext cx="272472" cy="295472"/>
      </dsp:txXfrm>
    </dsp:sp>
    <dsp:sp modelId="{EECE3BA0-B6EA-4531-92CD-7792308634FD}">
      <dsp:nvSpPr>
        <dsp:cNvPr id="0" name=""/>
        <dsp:cNvSpPr/>
      </dsp:nvSpPr>
      <dsp:spPr>
        <a:xfrm>
          <a:off x="4761754" y="3375965"/>
          <a:ext cx="1459124" cy="1459124"/>
        </a:xfrm>
        <a:prstGeom prst="ellipse">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6510" tIns="16510" rIns="16510" bIns="16510" numCol="1" spcCol="1270" anchor="ctr" anchorCtr="0">
          <a:noAutofit/>
        </a:bodyPr>
        <a:lstStyle/>
        <a:p>
          <a:pPr marL="0" lvl="0" indent="0" algn="ctr" defTabSz="577850">
            <a:lnSpc>
              <a:spcPct val="90000"/>
            </a:lnSpc>
            <a:spcBef>
              <a:spcPct val="0"/>
            </a:spcBef>
            <a:spcAft>
              <a:spcPct val="35000"/>
            </a:spcAft>
            <a:buNone/>
          </a:pPr>
          <a:r>
            <a:rPr lang="en-GB" sz="1300" b="1" kern="1200"/>
            <a:t>Combine with Boolean Operators</a:t>
          </a:r>
        </a:p>
      </dsp:txBody>
      <dsp:txXfrm>
        <a:off x="4975438" y="3589649"/>
        <a:ext cx="1031756" cy="1031756"/>
      </dsp:txXfrm>
    </dsp:sp>
    <dsp:sp modelId="{6A15F62C-15D0-4EA0-9397-B2C53B9B3FC5}">
      <dsp:nvSpPr>
        <dsp:cNvPr id="0" name=""/>
        <dsp:cNvSpPr/>
      </dsp:nvSpPr>
      <dsp:spPr>
        <a:xfrm rot="10800000">
          <a:off x="4210933" y="3859300"/>
          <a:ext cx="389246" cy="492454"/>
        </a:xfrm>
        <a:prstGeom prst="rightArrow">
          <a:avLst>
            <a:gd name="adj1" fmla="val 60000"/>
            <a:gd name="adj2" fmla="val 50000"/>
          </a:avLst>
        </a:prstGeom>
        <a:solidFill>
          <a:schemeClr val="accent2">
            <a:tint val="60000"/>
            <a:hueOff val="0"/>
            <a:satOff val="0"/>
            <a:lumOff val="0"/>
            <a:alphaOff val="0"/>
          </a:schemeClr>
        </a:solidFill>
        <a:ln>
          <a:noFill/>
        </a:ln>
        <a:effectLst/>
      </dsp:spPr>
      <dsp:style>
        <a:lnRef idx="0">
          <a:scrgbClr r="0" g="0" b="0"/>
        </a:lnRef>
        <a:fillRef idx="1">
          <a:scrgbClr r="0" g="0" b="0"/>
        </a:fillRef>
        <a:effectRef idx="1">
          <a:scrgbClr r="0" g="0" b="0"/>
        </a:effectRef>
        <a:fontRef idx="minor">
          <a:schemeClr val="lt1"/>
        </a:fontRef>
      </dsp:style>
      <dsp:txBody>
        <a:bodyPr spcFirstLastPara="0" vert="horz" wrap="square" lIns="0" tIns="0" rIns="0" bIns="0" numCol="1" spcCol="1270" anchor="ctr" anchorCtr="0">
          <a:noAutofit/>
        </a:bodyPr>
        <a:lstStyle/>
        <a:p>
          <a:pPr marL="0" lvl="0" indent="0" algn="ctr" defTabSz="488950">
            <a:lnSpc>
              <a:spcPct val="90000"/>
            </a:lnSpc>
            <a:spcBef>
              <a:spcPct val="0"/>
            </a:spcBef>
            <a:spcAft>
              <a:spcPct val="35000"/>
            </a:spcAft>
            <a:buNone/>
          </a:pPr>
          <a:endParaRPr lang="en-GB" sz="1100" kern="1200"/>
        </a:p>
      </dsp:txBody>
      <dsp:txXfrm rot="10800000">
        <a:off x="4327707" y="3957791"/>
        <a:ext cx="272472" cy="295472"/>
      </dsp:txXfrm>
    </dsp:sp>
    <dsp:sp modelId="{CE5B2320-9E19-4614-A5C2-35BF4B03C454}">
      <dsp:nvSpPr>
        <dsp:cNvPr id="0" name=""/>
        <dsp:cNvSpPr/>
      </dsp:nvSpPr>
      <dsp:spPr>
        <a:xfrm>
          <a:off x="2568201" y="3375965"/>
          <a:ext cx="1459124" cy="1459124"/>
        </a:xfrm>
        <a:prstGeom prst="ellipse">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6510" tIns="16510" rIns="16510" bIns="16510" numCol="1" spcCol="1270" anchor="ctr" anchorCtr="0">
          <a:noAutofit/>
        </a:bodyPr>
        <a:lstStyle/>
        <a:p>
          <a:pPr marL="0" lvl="0" indent="0" algn="ctr" defTabSz="577850">
            <a:lnSpc>
              <a:spcPct val="90000"/>
            </a:lnSpc>
            <a:spcBef>
              <a:spcPct val="0"/>
            </a:spcBef>
            <a:spcAft>
              <a:spcPct val="35000"/>
            </a:spcAft>
            <a:buNone/>
          </a:pPr>
          <a:r>
            <a:rPr lang="en-GB" sz="1300" b="1" kern="1200"/>
            <a:t>Run searches &amp; save your search for future use</a:t>
          </a:r>
        </a:p>
      </dsp:txBody>
      <dsp:txXfrm>
        <a:off x="2781885" y="3589649"/>
        <a:ext cx="1031756" cy="1031756"/>
      </dsp:txXfrm>
    </dsp:sp>
    <dsp:sp modelId="{7209A71D-6CF6-40FA-BD2F-083314F056C1}">
      <dsp:nvSpPr>
        <dsp:cNvPr id="0" name=""/>
        <dsp:cNvSpPr/>
      </dsp:nvSpPr>
      <dsp:spPr>
        <a:xfrm rot="15120000">
          <a:off x="2767622" y="2826681"/>
          <a:ext cx="389246" cy="492454"/>
        </a:xfrm>
        <a:prstGeom prst="rightArrow">
          <a:avLst>
            <a:gd name="adj1" fmla="val 60000"/>
            <a:gd name="adj2" fmla="val 50000"/>
          </a:avLst>
        </a:prstGeom>
        <a:solidFill>
          <a:schemeClr val="accent2">
            <a:tint val="60000"/>
            <a:hueOff val="0"/>
            <a:satOff val="0"/>
            <a:lumOff val="0"/>
            <a:alphaOff val="0"/>
          </a:schemeClr>
        </a:solidFill>
        <a:ln>
          <a:noFill/>
        </a:ln>
        <a:effectLst/>
      </dsp:spPr>
      <dsp:style>
        <a:lnRef idx="0">
          <a:scrgbClr r="0" g="0" b="0"/>
        </a:lnRef>
        <a:fillRef idx="1">
          <a:scrgbClr r="0" g="0" b="0"/>
        </a:fillRef>
        <a:effectRef idx="1">
          <a:scrgbClr r="0" g="0" b="0"/>
        </a:effectRef>
        <a:fontRef idx="minor">
          <a:schemeClr val="lt1"/>
        </a:fontRef>
      </dsp:style>
      <dsp:txBody>
        <a:bodyPr spcFirstLastPara="0" vert="horz" wrap="square" lIns="0" tIns="0" rIns="0" bIns="0" numCol="1" spcCol="1270" anchor="ctr" anchorCtr="0">
          <a:noAutofit/>
        </a:bodyPr>
        <a:lstStyle/>
        <a:p>
          <a:pPr marL="0" lvl="0" indent="0" algn="ctr" defTabSz="488950">
            <a:lnSpc>
              <a:spcPct val="90000"/>
            </a:lnSpc>
            <a:spcBef>
              <a:spcPct val="0"/>
            </a:spcBef>
            <a:spcAft>
              <a:spcPct val="35000"/>
            </a:spcAft>
            <a:buNone/>
          </a:pPr>
          <a:endParaRPr lang="en-GB" sz="1100" kern="1200"/>
        </a:p>
      </dsp:txBody>
      <dsp:txXfrm rot="10800000">
        <a:off x="2844052" y="2980701"/>
        <a:ext cx="272472" cy="295472"/>
      </dsp:txXfrm>
    </dsp:sp>
    <dsp:sp modelId="{2668E688-3ADF-46C3-B628-9584A6829926}">
      <dsp:nvSpPr>
        <dsp:cNvPr id="0" name=""/>
        <dsp:cNvSpPr/>
      </dsp:nvSpPr>
      <dsp:spPr>
        <a:xfrm>
          <a:off x="1890356" y="1289772"/>
          <a:ext cx="1459124" cy="1459124"/>
        </a:xfrm>
        <a:prstGeom prst="ellipse">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6510" tIns="16510" rIns="16510" bIns="16510" numCol="1" spcCol="1270" anchor="ctr" anchorCtr="0">
          <a:noAutofit/>
        </a:bodyPr>
        <a:lstStyle/>
        <a:p>
          <a:pPr marL="0" lvl="0" indent="0" algn="ctr" defTabSz="577850" rtl="0">
            <a:lnSpc>
              <a:spcPct val="90000"/>
            </a:lnSpc>
            <a:spcBef>
              <a:spcPct val="0"/>
            </a:spcBef>
            <a:spcAft>
              <a:spcPct val="35000"/>
            </a:spcAft>
            <a:buNone/>
          </a:pPr>
          <a:r>
            <a:rPr lang="en-GB" sz="1300" b="1" kern="1200"/>
            <a:t>Review, refine and repeat as necessary</a:t>
          </a:r>
          <a:r>
            <a:rPr lang="en-GB" sz="1300" b="1" kern="1200">
              <a:latin typeface="Lucida Sans"/>
            </a:rPr>
            <a:t> </a:t>
          </a:r>
          <a:endParaRPr lang="en-GB" sz="1300" b="1" kern="1200"/>
        </a:p>
      </dsp:txBody>
      <dsp:txXfrm>
        <a:off x="2104040" y="1503456"/>
        <a:ext cx="1031756" cy="1031756"/>
      </dsp:txXfrm>
    </dsp:sp>
    <dsp:sp modelId="{78395BFA-C05C-481E-9739-2862B15BEDB5}">
      <dsp:nvSpPr>
        <dsp:cNvPr id="0" name=""/>
        <dsp:cNvSpPr/>
      </dsp:nvSpPr>
      <dsp:spPr>
        <a:xfrm rot="19440000">
          <a:off x="3303694" y="1134914"/>
          <a:ext cx="389246" cy="492454"/>
        </a:xfrm>
        <a:prstGeom prst="rightArrow">
          <a:avLst>
            <a:gd name="adj1" fmla="val 60000"/>
            <a:gd name="adj2" fmla="val 50000"/>
          </a:avLst>
        </a:prstGeom>
        <a:solidFill>
          <a:schemeClr val="accent2">
            <a:tint val="60000"/>
            <a:hueOff val="0"/>
            <a:satOff val="0"/>
            <a:lumOff val="0"/>
            <a:alphaOff val="0"/>
          </a:schemeClr>
        </a:solidFill>
        <a:ln>
          <a:noFill/>
        </a:ln>
        <a:effectLst/>
      </dsp:spPr>
      <dsp:style>
        <a:lnRef idx="0">
          <a:scrgbClr r="0" g="0" b="0"/>
        </a:lnRef>
        <a:fillRef idx="1">
          <a:scrgbClr r="0" g="0" b="0"/>
        </a:fillRef>
        <a:effectRef idx="1">
          <a:scrgbClr r="0" g="0" b="0"/>
        </a:effectRef>
        <a:fontRef idx="minor">
          <a:schemeClr val="lt1"/>
        </a:fontRef>
      </dsp:style>
      <dsp:txBody>
        <a:bodyPr spcFirstLastPara="0" vert="horz" wrap="square" lIns="0" tIns="0" rIns="0" bIns="0" numCol="1" spcCol="1270" anchor="ctr" anchorCtr="0">
          <a:noAutofit/>
        </a:bodyPr>
        <a:lstStyle/>
        <a:p>
          <a:pPr marL="0" lvl="0" indent="0" algn="ctr" defTabSz="488950">
            <a:lnSpc>
              <a:spcPct val="90000"/>
            </a:lnSpc>
            <a:spcBef>
              <a:spcPct val="0"/>
            </a:spcBef>
            <a:spcAft>
              <a:spcPct val="35000"/>
            </a:spcAft>
            <a:buNone/>
          </a:pPr>
          <a:endParaRPr lang="en-GB" sz="1100" kern="1200"/>
        </a:p>
      </dsp:txBody>
      <dsp:txXfrm>
        <a:off x="3314845" y="1267724"/>
        <a:ext cx="272472" cy="295472"/>
      </dsp:txXfrm>
    </dsp:sp>
  </dsp:spTree>
</dsp:drawing>
</file>

<file path=ppt/diagrams/layout1.xml><?xml version="1.0" encoding="utf-8"?>
<dgm:layoutDef xmlns:dgm="http://schemas.openxmlformats.org/drawingml/2006/diagram" xmlns:a="http://schemas.openxmlformats.org/drawingml/2006/main" uniqueId="urn:microsoft.com/office/officeart/2005/8/layout/cycle2">
  <dgm:title val=""/>
  <dgm:desc val=""/>
  <dgm:catLst>
    <dgm:cat type="cycle" pri="1000"/>
    <dgm:cat type="convert" pri="10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onstrLst>
      <dgm:constr type="w" for="ch" ptType="node" refType="w"/>
      <dgm:constr type="w" for="ch" ptType="sibTrans" refType="w" refFor="ch" refPtType="node" op="equ" fact="0.25"/>
      <dgm:constr type="sibSp" refType="w" refFor="ch" refPtType="node" fact="0.5"/>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sibTransForEach" axis="followSib" ptType="sibTrans" hideLastTrans="0" cnt="1">
            <dgm:layoutNode name="sibTrans">
              <dgm:choose name="Name11">
                <dgm:if name="Name12" axis="par ch" ptType="doc node" func="cnt" op="lt" val="3">
                  <dgm:alg type="conn">
                    <dgm:param type="begPts" val="radial"/>
                    <dgm:param type="endPts" val="radial"/>
                  </dgm:alg>
                </dgm:if>
                <dgm:else name="Name13">
                  <dgm:alg type="conn">
                    <dgm:param type="begPts" val="auto"/>
                    <dgm:param type="endPts" val="auto"/>
                  </dgm:alg>
                </dgm:else>
              </dgm:choose>
              <dgm:shape xmlns:r="http://schemas.openxmlformats.org/officeDocument/2006/relationships" type="conn" r:blip="">
                <dgm:adjLst/>
              </dgm:shape>
              <dgm:presOf axis="self"/>
              <dgm:constrLst>
                <dgm:constr type="h" refType="w" fact="1.35"/>
                <dgm:constr type="connDist"/>
                <dgm:constr type="w" for="ch" refType="connDist" fact="0.45"/>
                <dgm:constr type="h" for="ch" refType="h"/>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if>
        <dgm:else name="Name14"/>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CC4392C-B303-40FD-BC68-78C142F0970E}" type="datetimeFigureOut">
              <a:rPr lang="en-GB" smtClean="0"/>
              <a:t>14/11/2023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C1845D0-53D4-4312-8F17-71CDCA72431A}" type="slidenum">
              <a:rPr lang="en-GB" smtClean="0"/>
              <a:t>‹#›</a:t>
            </a:fld>
            <a:endParaRPr lang="en-GB"/>
          </a:p>
        </p:txBody>
      </p:sp>
    </p:spTree>
    <p:extLst>
      <p:ext uri="{BB962C8B-B14F-4D97-AF65-F5344CB8AC3E}">
        <p14:creationId xmlns:p14="http://schemas.microsoft.com/office/powerpoint/2010/main" val="297565486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3" Type="http://schemas.openxmlformats.org/officeDocument/2006/relationships/hyperlink" Target="https://libguides.mdx.ac.uk/ld.php?content_id=32846025" TargetMode="External"/><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cs typeface="Calibri"/>
            </a:endParaRPr>
          </a:p>
        </p:txBody>
      </p:sp>
      <p:sp>
        <p:nvSpPr>
          <p:cNvPr id="4" name="Slide Number Placeholder 3"/>
          <p:cNvSpPr>
            <a:spLocks noGrp="1"/>
          </p:cNvSpPr>
          <p:nvPr>
            <p:ph type="sldNum" sz="quarter" idx="5"/>
          </p:nvPr>
        </p:nvSpPr>
        <p:spPr/>
        <p:txBody>
          <a:bodyPr/>
          <a:lstStyle/>
          <a:p>
            <a:fld id="{7C1845D0-53D4-4312-8F17-71CDCA72431A}" type="slidenum">
              <a:rPr lang="en-GB" smtClean="0"/>
              <a:t>5</a:t>
            </a:fld>
            <a:endParaRPr lang="en-GB"/>
          </a:p>
        </p:txBody>
      </p:sp>
    </p:spTree>
    <p:extLst>
      <p:ext uri="{BB962C8B-B14F-4D97-AF65-F5344CB8AC3E}">
        <p14:creationId xmlns:p14="http://schemas.microsoft.com/office/powerpoint/2010/main" val="241120550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So lets take a look...</a:t>
            </a:r>
          </a:p>
        </p:txBody>
      </p:sp>
      <p:sp>
        <p:nvSpPr>
          <p:cNvPr id="4" name="Slide Number Placeholder 3"/>
          <p:cNvSpPr>
            <a:spLocks noGrp="1"/>
          </p:cNvSpPr>
          <p:nvPr>
            <p:ph type="sldNum" sz="quarter" idx="5"/>
          </p:nvPr>
        </p:nvSpPr>
        <p:spPr/>
        <p:txBody>
          <a:bodyPr/>
          <a:lstStyle/>
          <a:p>
            <a:fld id="{7C1845D0-53D4-4312-8F17-71CDCA72431A}" type="slidenum">
              <a:rPr lang="en-GB" smtClean="0"/>
              <a:t>7</a:t>
            </a:fld>
            <a:endParaRPr lang="en-GB"/>
          </a:p>
        </p:txBody>
      </p:sp>
    </p:spTree>
    <p:extLst>
      <p:ext uri="{BB962C8B-B14F-4D97-AF65-F5344CB8AC3E}">
        <p14:creationId xmlns:p14="http://schemas.microsoft.com/office/powerpoint/2010/main" val="92665384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7C1845D0-53D4-4312-8F17-71CDCA72431A}" type="slidenum">
              <a:rPr lang="en-GB" smtClean="0"/>
              <a:t>8</a:t>
            </a:fld>
            <a:endParaRPr lang="en-GB"/>
          </a:p>
        </p:txBody>
      </p:sp>
    </p:spTree>
    <p:extLst>
      <p:ext uri="{BB962C8B-B14F-4D97-AF65-F5344CB8AC3E}">
        <p14:creationId xmlns:p14="http://schemas.microsoft.com/office/powerpoint/2010/main" val="343124677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hlinkClick r:id="rId3"/>
              </a:rPr>
              <a:t>https://libguides.mdx.ac.uk/ld.php?content_id=32846025</a:t>
            </a:r>
            <a:endParaRPr lang="en-US"/>
          </a:p>
          <a:p>
            <a:endParaRPr lang="en-US">
              <a:cs typeface="Calibri"/>
            </a:endParaRPr>
          </a:p>
        </p:txBody>
      </p:sp>
      <p:sp>
        <p:nvSpPr>
          <p:cNvPr id="4" name="Slide Number Placeholder 3"/>
          <p:cNvSpPr>
            <a:spLocks noGrp="1"/>
          </p:cNvSpPr>
          <p:nvPr>
            <p:ph type="sldNum" sz="quarter" idx="5"/>
          </p:nvPr>
        </p:nvSpPr>
        <p:spPr/>
        <p:txBody>
          <a:bodyPr/>
          <a:lstStyle/>
          <a:p>
            <a:fld id="{E7CD2DD0-CA68-48DB-A983-87613955F1CB}" type="slidenum">
              <a:rPr lang="en-GB"/>
              <a:t>13</a:t>
            </a:fld>
            <a:endParaRPr lang="en-GB"/>
          </a:p>
        </p:txBody>
      </p:sp>
    </p:spTree>
    <p:extLst>
      <p:ext uri="{BB962C8B-B14F-4D97-AF65-F5344CB8AC3E}">
        <p14:creationId xmlns:p14="http://schemas.microsoft.com/office/powerpoint/2010/main" val="19014045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5425" y="793750"/>
            <a:ext cx="7061200" cy="3971925"/>
          </a:xfrm>
        </p:spPr>
      </p:sp>
      <p:sp>
        <p:nvSpPr>
          <p:cNvPr id="3" name="Notes Placeholder 2"/>
          <p:cNvSpPr>
            <a:spLocks noGrp="1"/>
          </p:cNvSpPr>
          <p:nvPr>
            <p:ph type="body" idx="1"/>
          </p:nvPr>
        </p:nvSpPr>
        <p:spPr/>
        <p:txBody>
          <a:bodyPr/>
          <a:lstStyle/>
          <a:p>
            <a:r>
              <a:rPr lang="en-GB"/>
              <a:t>The search strategy is not linear. You may go through this cycle a few times, before you are happy with your research title and resources. Your title may change as you find new, more interesting angles or topics as you progress in your research.</a:t>
            </a:r>
          </a:p>
        </p:txBody>
      </p:sp>
      <p:sp>
        <p:nvSpPr>
          <p:cNvPr id="4" name="Slide Number Placeholder 3"/>
          <p:cNvSpPr>
            <a:spLocks noGrp="1"/>
          </p:cNvSpPr>
          <p:nvPr>
            <p:ph type="sldNum" sz="quarter" idx="10"/>
          </p:nvPr>
        </p:nvSpPr>
        <p:spPr/>
        <p:txBody>
          <a:bodyPr/>
          <a:lstStyle/>
          <a:p>
            <a:fld id="{425850BE-6689-4D53-874E-7DBEB2EDD547}" type="slidenum">
              <a:rPr lang="en-GB" smtClean="0"/>
              <a:pPr/>
              <a:t>17</a:t>
            </a:fld>
            <a:endParaRPr lang="en-GB"/>
          </a:p>
        </p:txBody>
      </p:sp>
    </p:spTree>
    <p:extLst>
      <p:ext uri="{BB962C8B-B14F-4D97-AF65-F5344CB8AC3E}">
        <p14:creationId xmlns:p14="http://schemas.microsoft.com/office/powerpoint/2010/main" val="93626889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cs typeface="Calibri"/>
            </a:endParaRPr>
          </a:p>
        </p:txBody>
      </p:sp>
      <p:sp>
        <p:nvSpPr>
          <p:cNvPr id="4" name="Slide Number Placeholder 3"/>
          <p:cNvSpPr>
            <a:spLocks noGrp="1"/>
          </p:cNvSpPr>
          <p:nvPr>
            <p:ph type="sldNum" sz="quarter" idx="5"/>
          </p:nvPr>
        </p:nvSpPr>
        <p:spPr/>
        <p:txBody>
          <a:bodyPr/>
          <a:lstStyle/>
          <a:p>
            <a:fld id="{7C1845D0-53D4-4312-8F17-71CDCA72431A}" type="slidenum">
              <a:rPr lang="en-GB" smtClean="0"/>
              <a:t>25</a:t>
            </a:fld>
            <a:endParaRPr lang="en-GB"/>
          </a:p>
        </p:txBody>
      </p:sp>
    </p:spTree>
    <p:extLst>
      <p:ext uri="{BB962C8B-B14F-4D97-AF65-F5344CB8AC3E}">
        <p14:creationId xmlns:p14="http://schemas.microsoft.com/office/powerpoint/2010/main" val="371839265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cs typeface="Calibri"/>
            </a:endParaRPr>
          </a:p>
        </p:txBody>
      </p:sp>
      <p:sp>
        <p:nvSpPr>
          <p:cNvPr id="4" name="Slide Number Placeholder 3"/>
          <p:cNvSpPr>
            <a:spLocks noGrp="1"/>
          </p:cNvSpPr>
          <p:nvPr>
            <p:ph type="sldNum" sz="quarter" idx="5"/>
          </p:nvPr>
        </p:nvSpPr>
        <p:spPr/>
        <p:txBody>
          <a:bodyPr/>
          <a:lstStyle/>
          <a:p>
            <a:fld id="{7C1845D0-53D4-4312-8F17-71CDCA72431A}" type="slidenum">
              <a:rPr lang="en-GB" smtClean="0"/>
              <a:t>31</a:t>
            </a:fld>
            <a:endParaRPr lang="en-GB"/>
          </a:p>
        </p:txBody>
      </p:sp>
    </p:spTree>
    <p:extLst>
      <p:ext uri="{BB962C8B-B14F-4D97-AF65-F5344CB8AC3E}">
        <p14:creationId xmlns:p14="http://schemas.microsoft.com/office/powerpoint/2010/main" val="96825814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Questions</a:t>
            </a:r>
          </a:p>
          <a:p>
            <a:endParaRPr lang="en-US">
              <a:cs typeface="Calibri"/>
            </a:endParaRPr>
          </a:p>
        </p:txBody>
      </p:sp>
      <p:sp>
        <p:nvSpPr>
          <p:cNvPr id="4" name="Slide Number Placeholder 3"/>
          <p:cNvSpPr>
            <a:spLocks noGrp="1"/>
          </p:cNvSpPr>
          <p:nvPr>
            <p:ph type="sldNum" sz="quarter" idx="5"/>
          </p:nvPr>
        </p:nvSpPr>
        <p:spPr/>
        <p:txBody>
          <a:bodyPr/>
          <a:lstStyle/>
          <a:p>
            <a:fld id="{7C1845D0-53D4-4312-8F17-71CDCA72431A}" type="slidenum">
              <a:rPr lang="en-GB" smtClean="0"/>
              <a:t>32</a:t>
            </a:fld>
            <a:endParaRPr lang="en-GB"/>
          </a:p>
        </p:txBody>
      </p:sp>
    </p:spTree>
    <p:extLst>
      <p:ext uri="{BB962C8B-B14F-4D97-AF65-F5344CB8AC3E}">
        <p14:creationId xmlns:p14="http://schemas.microsoft.com/office/powerpoint/2010/main" val="2215332748"/>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1.png"/></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2.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1.png"/></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3.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1.png"/></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p:bg>
      <p:bgPr>
        <a:solidFill>
          <a:srgbClr val="F9F9F9"/>
        </a:solidFill>
        <a:effectLst/>
      </p:bgPr>
    </p:bg>
    <p:spTree>
      <p:nvGrpSpPr>
        <p:cNvPr id="1" name=""/>
        <p:cNvGrpSpPr/>
        <p:nvPr/>
      </p:nvGrpSpPr>
      <p:grpSpPr>
        <a:xfrm>
          <a:off x="0" y="0"/>
          <a:ext cx="0" cy="0"/>
          <a:chOff x="0" y="0"/>
          <a:chExt cx="0" cy="0"/>
        </a:xfrm>
      </p:grpSpPr>
      <p:sp>
        <p:nvSpPr>
          <p:cNvPr id="11" name="Picture Placeholder 10"/>
          <p:cNvSpPr>
            <a:spLocks noGrp="1"/>
          </p:cNvSpPr>
          <p:nvPr>
            <p:ph type="pic" sz="quarter" idx="13"/>
          </p:nvPr>
        </p:nvSpPr>
        <p:spPr>
          <a:xfrm>
            <a:off x="0" y="0"/>
            <a:ext cx="6102350" cy="6858000"/>
          </a:xfrm>
          <a:ln>
            <a:noFill/>
          </a:ln>
        </p:spPr>
        <p:txBody>
          <a:bodyPr/>
          <a:lstStyle/>
          <a:p>
            <a:r>
              <a:rPr lang="en-US"/>
              <a:t>Click icon to add picture</a:t>
            </a:r>
            <a:endParaRPr lang="en-GB"/>
          </a:p>
        </p:txBody>
      </p:sp>
      <p:sp>
        <p:nvSpPr>
          <p:cNvPr id="7" name="Rectangle 6"/>
          <p:cNvSpPr/>
          <p:nvPr userDrawn="1"/>
        </p:nvSpPr>
        <p:spPr>
          <a:xfrm>
            <a:off x="6096000" y="0"/>
            <a:ext cx="6089780" cy="6857222"/>
          </a:xfrm>
          <a:prstGeom prst="rect">
            <a:avLst/>
          </a:prstGeom>
          <a:solidFill>
            <a:srgbClr val="607E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Subtitle 2"/>
          <p:cNvSpPr>
            <a:spLocks noGrp="1"/>
          </p:cNvSpPr>
          <p:nvPr>
            <p:ph type="subTitle" idx="1"/>
          </p:nvPr>
        </p:nvSpPr>
        <p:spPr>
          <a:xfrm>
            <a:off x="6378926" y="4698064"/>
            <a:ext cx="5435249" cy="1046857"/>
          </a:xfrm>
        </p:spPr>
        <p:txBody>
          <a:bodyPr/>
          <a:lstStyle>
            <a:lvl1pPr marL="0" indent="0" algn="l">
              <a:buNone/>
              <a:defRPr sz="2400" baseline="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pic>
        <p:nvPicPr>
          <p:cNvPr id="9" name="Picture 8"/>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430281" y="777"/>
            <a:ext cx="1372730" cy="1062138"/>
          </a:xfrm>
          <a:prstGeom prst="rect">
            <a:avLst/>
          </a:prstGeom>
        </p:spPr>
      </p:pic>
      <p:pic>
        <p:nvPicPr>
          <p:cNvPr id="10" name="Picture 9"/>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6424763" y="447656"/>
            <a:ext cx="1419921" cy="542381"/>
          </a:xfrm>
          <a:prstGeom prst="rect">
            <a:avLst/>
          </a:prstGeom>
        </p:spPr>
      </p:pic>
      <p:pic>
        <p:nvPicPr>
          <p:cNvPr id="12" name="Picture 11"/>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10217020" y="6460717"/>
            <a:ext cx="1597155" cy="225552"/>
          </a:xfrm>
          <a:prstGeom prst="rect">
            <a:avLst/>
          </a:prstGeom>
        </p:spPr>
      </p:pic>
      <p:pic>
        <p:nvPicPr>
          <p:cNvPr id="14" name="Picture 13"/>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a:off x="8400348" y="6472466"/>
            <a:ext cx="1493523" cy="234696"/>
          </a:xfrm>
          <a:prstGeom prst="rect">
            <a:avLst/>
          </a:prstGeom>
        </p:spPr>
      </p:pic>
      <p:pic>
        <p:nvPicPr>
          <p:cNvPr id="15" name="Picture 14"/>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a:off x="6246997" y="6411949"/>
            <a:ext cx="1859284" cy="323089"/>
          </a:xfrm>
          <a:prstGeom prst="rect">
            <a:avLst/>
          </a:prstGeom>
        </p:spPr>
      </p:pic>
      <p:cxnSp>
        <p:nvCxnSpPr>
          <p:cNvPr id="18" name="Straight Connector 17"/>
          <p:cNvCxnSpPr/>
          <p:nvPr userDrawn="1"/>
        </p:nvCxnSpPr>
        <p:spPr>
          <a:xfrm>
            <a:off x="6367977" y="1143000"/>
            <a:ext cx="5446198" cy="0"/>
          </a:xfrm>
          <a:prstGeom prst="line">
            <a:avLst/>
          </a:prstGeom>
          <a:ln w="22225">
            <a:solidFill>
              <a:schemeClr val="bg1"/>
            </a:solidFill>
          </a:ln>
        </p:spPr>
        <p:style>
          <a:lnRef idx="1">
            <a:schemeClr val="accent1"/>
          </a:lnRef>
          <a:fillRef idx="0">
            <a:schemeClr val="accent1"/>
          </a:fillRef>
          <a:effectRef idx="0">
            <a:schemeClr val="accent1"/>
          </a:effectRef>
          <a:fontRef idx="minor">
            <a:schemeClr val="tx1"/>
          </a:fontRef>
        </p:style>
      </p:cxnSp>
      <p:sp>
        <p:nvSpPr>
          <p:cNvPr id="19" name="Title 1"/>
          <p:cNvSpPr txBox="1">
            <a:spLocks/>
          </p:cNvSpPr>
          <p:nvPr userDrawn="1"/>
        </p:nvSpPr>
        <p:spPr>
          <a:xfrm>
            <a:off x="6367977" y="2109158"/>
            <a:ext cx="5446198" cy="1873111"/>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4000" kern="1200">
                <a:solidFill>
                  <a:schemeClr val="bg1"/>
                </a:solidFill>
                <a:latin typeface="+mj-lt"/>
                <a:ea typeface="+mj-ea"/>
                <a:cs typeface="+mj-cs"/>
              </a:defRPr>
            </a:lvl1pPr>
          </a:lstStyle>
          <a:p>
            <a:endParaRPr lang="en-GB"/>
          </a:p>
        </p:txBody>
      </p:sp>
      <p:sp>
        <p:nvSpPr>
          <p:cNvPr id="4" name="Title 3"/>
          <p:cNvSpPr>
            <a:spLocks noGrp="1"/>
          </p:cNvSpPr>
          <p:nvPr>
            <p:ph type="title"/>
          </p:nvPr>
        </p:nvSpPr>
        <p:spPr>
          <a:xfrm>
            <a:off x="6367977" y="2286001"/>
            <a:ext cx="5446198" cy="2225400"/>
          </a:xfrm>
        </p:spPr>
        <p:txBody>
          <a:bodyPr/>
          <a:lstStyle/>
          <a:p>
            <a:r>
              <a:rPr lang="en-US"/>
              <a:t>Click to edit Master title style</a:t>
            </a:r>
            <a:endParaRPr lang="en-GB"/>
          </a:p>
        </p:txBody>
      </p:sp>
    </p:spTree>
    <p:extLst>
      <p:ext uri="{BB962C8B-B14F-4D97-AF65-F5344CB8AC3E}">
        <p14:creationId xmlns:p14="http://schemas.microsoft.com/office/powerpoint/2010/main" val="169969581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Quote">
    <p:bg>
      <p:bgPr>
        <a:solidFill>
          <a:srgbClr val="F9F9F9"/>
        </a:solidFill>
        <a:effectLst/>
      </p:bgPr>
    </p:bg>
    <p:spTree>
      <p:nvGrpSpPr>
        <p:cNvPr id="1" name=""/>
        <p:cNvGrpSpPr/>
        <p:nvPr/>
      </p:nvGrpSpPr>
      <p:grpSpPr>
        <a:xfrm>
          <a:off x="0" y="0"/>
          <a:ext cx="0" cy="0"/>
          <a:chOff x="0" y="0"/>
          <a:chExt cx="0" cy="0"/>
        </a:xfrm>
      </p:grpSpPr>
      <p:sp>
        <p:nvSpPr>
          <p:cNvPr id="11" name="Picture Placeholder 10"/>
          <p:cNvSpPr>
            <a:spLocks noGrp="1"/>
          </p:cNvSpPr>
          <p:nvPr>
            <p:ph type="pic" sz="quarter" idx="13"/>
          </p:nvPr>
        </p:nvSpPr>
        <p:spPr>
          <a:xfrm>
            <a:off x="4315626" y="0"/>
            <a:ext cx="7876374" cy="6858000"/>
          </a:xfrm>
          <a:ln>
            <a:noFill/>
          </a:ln>
        </p:spPr>
        <p:txBody>
          <a:bodyPr/>
          <a:lstStyle/>
          <a:p>
            <a:r>
              <a:rPr lang="en-US"/>
              <a:t>Click icon to add picture</a:t>
            </a:r>
            <a:endParaRPr lang="en-GB"/>
          </a:p>
        </p:txBody>
      </p:sp>
      <p:sp>
        <p:nvSpPr>
          <p:cNvPr id="7" name="Rectangle 6"/>
          <p:cNvSpPr/>
          <p:nvPr userDrawn="1"/>
        </p:nvSpPr>
        <p:spPr>
          <a:xfrm>
            <a:off x="0" y="0"/>
            <a:ext cx="4315626" cy="6857222"/>
          </a:xfrm>
          <a:prstGeom prst="rect">
            <a:avLst/>
          </a:prstGeom>
          <a:solidFill>
            <a:srgbClr val="607E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Subtitle 2"/>
          <p:cNvSpPr>
            <a:spLocks noGrp="1"/>
          </p:cNvSpPr>
          <p:nvPr>
            <p:ph type="subTitle" idx="1"/>
          </p:nvPr>
        </p:nvSpPr>
        <p:spPr>
          <a:xfrm>
            <a:off x="286221" y="1263533"/>
            <a:ext cx="3670481" cy="3641841"/>
          </a:xfrm>
        </p:spPr>
        <p:txBody>
          <a:bodyPr>
            <a:normAutofit/>
          </a:bodyPr>
          <a:lstStyle>
            <a:lvl1pPr marL="0" indent="0" algn="l">
              <a:buNone/>
              <a:defRPr sz="4000" i="1" baseline="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pic>
        <p:nvPicPr>
          <p:cNvPr id="4" name="Picture 3"/>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67645" y="218254"/>
            <a:ext cx="1023113" cy="1023113"/>
          </a:xfrm>
          <a:prstGeom prst="rect">
            <a:avLst/>
          </a:prstGeom>
        </p:spPr>
      </p:pic>
    </p:spTree>
    <p:extLst>
      <p:ext uri="{BB962C8B-B14F-4D97-AF65-F5344CB8AC3E}">
        <p14:creationId xmlns:p14="http://schemas.microsoft.com/office/powerpoint/2010/main" val="36840608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Contents slid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11" name="Text Placeholder 3"/>
          <p:cNvSpPr>
            <a:spLocks noGrp="1"/>
          </p:cNvSpPr>
          <p:nvPr>
            <p:ph type="body" sz="half" idx="2"/>
          </p:nvPr>
        </p:nvSpPr>
        <p:spPr>
          <a:xfrm>
            <a:off x="1580973" y="2007978"/>
            <a:ext cx="4272896" cy="685717"/>
          </a:xfrm>
        </p:spPr>
        <p:txBody>
          <a:bodyPr anchor="ctr">
            <a:normAutofit/>
          </a:bodyPr>
          <a:lstStyle>
            <a:lvl1pPr marL="0" indent="0">
              <a:buFont typeface="Arial" panose="020B0604020202020204" pitchFamily="34" charset="0"/>
              <a:buNone/>
              <a:defRPr sz="2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32" name="Text Placeholder 31"/>
          <p:cNvSpPr>
            <a:spLocks noGrp="1"/>
          </p:cNvSpPr>
          <p:nvPr>
            <p:ph type="body" sz="quarter" idx="20" hasCustomPrompt="1"/>
          </p:nvPr>
        </p:nvSpPr>
        <p:spPr>
          <a:xfrm>
            <a:off x="698242" y="1999505"/>
            <a:ext cx="707845" cy="685800"/>
          </a:xfrm>
          <a:prstGeom prst="ellipse">
            <a:avLst/>
          </a:prstGeom>
          <a:solidFill>
            <a:schemeClr val="bg1">
              <a:lumMod val="85000"/>
            </a:schemeClr>
          </a:solidFill>
        </p:spPr>
        <p:txBody>
          <a:bodyPr anchor="ctr"/>
          <a:lstStyle>
            <a:lvl1pPr marL="0" indent="0" algn="ctr">
              <a:buNone/>
              <a:defRPr/>
            </a:lvl1pPr>
          </a:lstStyle>
          <a:p>
            <a:pPr lvl="0"/>
            <a:r>
              <a:rPr lang="en-GB"/>
              <a:t>#</a:t>
            </a:r>
          </a:p>
        </p:txBody>
      </p:sp>
      <p:sp>
        <p:nvSpPr>
          <p:cNvPr id="27" name="Text Placeholder 3"/>
          <p:cNvSpPr>
            <a:spLocks noGrp="1"/>
          </p:cNvSpPr>
          <p:nvPr>
            <p:ph type="body" sz="half" idx="21"/>
          </p:nvPr>
        </p:nvSpPr>
        <p:spPr>
          <a:xfrm>
            <a:off x="1580973" y="2958614"/>
            <a:ext cx="4272896" cy="685717"/>
          </a:xfrm>
        </p:spPr>
        <p:txBody>
          <a:bodyPr anchor="ctr">
            <a:normAutofit/>
          </a:bodyPr>
          <a:lstStyle>
            <a:lvl1pPr marL="0" indent="0">
              <a:buFont typeface="Arial" panose="020B0604020202020204" pitchFamily="34" charset="0"/>
              <a:buNone/>
              <a:defRPr sz="2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28" name="Text Placeholder 31"/>
          <p:cNvSpPr>
            <a:spLocks noGrp="1"/>
          </p:cNvSpPr>
          <p:nvPr>
            <p:ph type="body" sz="quarter" idx="22" hasCustomPrompt="1"/>
          </p:nvPr>
        </p:nvSpPr>
        <p:spPr>
          <a:xfrm>
            <a:off x="698242" y="2950141"/>
            <a:ext cx="707845" cy="685800"/>
          </a:xfrm>
          <a:prstGeom prst="ellipse">
            <a:avLst/>
          </a:prstGeom>
          <a:solidFill>
            <a:schemeClr val="bg1">
              <a:lumMod val="85000"/>
            </a:schemeClr>
          </a:solidFill>
        </p:spPr>
        <p:txBody>
          <a:bodyPr anchor="ctr"/>
          <a:lstStyle>
            <a:lvl1pPr marL="0" indent="0" algn="ctr">
              <a:buNone/>
              <a:defRPr/>
            </a:lvl1pPr>
          </a:lstStyle>
          <a:p>
            <a:pPr lvl="0"/>
            <a:r>
              <a:rPr lang="en-GB"/>
              <a:t>#</a:t>
            </a:r>
          </a:p>
        </p:txBody>
      </p:sp>
      <p:sp>
        <p:nvSpPr>
          <p:cNvPr id="31" name="Text Placeholder 3"/>
          <p:cNvSpPr>
            <a:spLocks noGrp="1"/>
          </p:cNvSpPr>
          <p:nvPr>
            <p:ph type="body" sz="half" idx="23"/>
          </p:nvPr>
        </p:nvSpPr>
        <p:spPr>
          <a:xfrm>
            <a:off x="1580973" y="3896216"/>
            <a:ext cx="4272896" cy="685717"/>
          </a:xfrm>
        </p:spPr>
        <p:txBody>
          <a:bodyPr anchor="ctr">
            <a:normAutofit/>
          </a:bodyPr>
          <a:lstStyle>
            <a:lvl1pPr marL="0" indent="0">
              <a:buFont typeface="Arial" panose="020B0604020202020204" pitchFamily="34" charset="0"/>
              <a:buNone/>
              <a:defRPr sz="2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33" name="Text Placeholder 31"/>
          <p:cNvSpPr>
            <a:spLocks noGrp="1"/>
          </p:cNvSpPr>
          <p:nvPr>
            <p:ph type="body" sz="quarter" idx="24" hasCustomPrompt="1"/>
          </p:nvPr>
        </p:nvSpPr>
        <p:spPr>
          <a:xfrm>
            <a:off x="698242" y="3887743"/>
            <a:ext cx="707845" cy="685800"/>
          </a:xfrm>
          <a:prstGeom prst="ellipse">
            <a:avLst/>
          </a:prstGeom>
          <a:solidFill>
            <a:schemeClr val="bg1">
              <a:lumMod val="85000"/>
            </a:schemeClr>
          </a:solidFill>
        </p:spPr>
        <p:txBody>
          <a:bodyPr anchor="ctr"/>
          <a:lstStyle>
            <a:lvl1pPr marL="0" indent="0" algn="ctr">
              <a:buNone/>
              <a:defRPr/>
            </a:lvl1pPr>
          </a:lstStyle>
          <a:p>
            <a:pPr lvl="0"/>
            <a:r>
              <a:rPr lang="en-GB"/>
              <a:t>#</a:t>
            </a:r>
          </a:p>
        </p:txBody>
      </p:sp>
      <p:sp>
        <p:nvSpPr>
          <p:cNvPr id="34" name="Text Placeholder 3"/>
          <p:cNvSpPr>
            <a:spLocks noGrp="1"/>
          </p:cNvSpPr>
          <p:nvPr>
            <p:ph type="body" sz="half" idx="25"/>
          </p:nvPr>
        </p:nvSpPr>
        <p:spPr>
          <a:xfrm>
            <a:off x="1580973" y="4846852"/>
            <a:ext cx="4272896" cy="685717"/>
          </a:xfrm>
        </p:spPr>
        <p:txBody>
          <a:bodyPr anchor="ctr">
            <a:normAutofit/>
          </a:bodyPr>
          <a:lstStyle>
            <a:lvl1pPr marL="0" indent="0">
              <a:buFont typeface="Arial" panose="020B0604020202020204" pitchFamily="34" charset="0"/>
              <a:buNone/>
              <a:defRPr sz="2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35" name="Text Placeholder 31"/>
          <p:cNvSpPr>
            <a:spLocks noGrp="1"/>
          </p:cNvSpPr>
          <p:nvPr>
            <p:ph type="body" sz="quarter" idx="26" hasCustomPrompt="1"/>
          </p:nvPr>
        </p:nvSpPr>
        <p:spPr>
          <a:xfrm>
            <a:off x="698242" y="4838379"/>
            <a:ext cx="707845" cy="685800"/>
          </a:xfrm>
          <a:prstGeom prst="ellipse">
            <a:avLst/>
          </a:prstGeom>
          <a:solidFill>
            <a:schemeClr val="bg1">
              <a:lumMod val="85000"/>
            </a:schemeClr>
          </a:solidFill>
        </p:spPr>
        <p:txBody>
          <a:bodyPr anchor="ctr"/>
          <a:lstStyle>
            <a:lvl1pPr marL="0" indent="0" algn="ctr">
              <a:buNone/>
              <a:defRPr/>
            </a:lvl1pPr>
          </a:lstStyle>
          <a:p>
            <a:pPr lvl="0"/>
            <a:r>
              <a:rPr lang="en-GB"/>
              <a:t>#</a:t>
            </a:r>
          </a:p>
        </p:txBody>
      </p:sp>
      <p:sp>
        <p:nvSpPr>
          <p:cNvPr id="36" name="Text Placeholder 3"/>
          <p:cNvSpPr>
            <a:spLocks noGrp="1"/>
          </p:cNvSpPr>
          <p:nvPr>
            <p:ph type="body" sz="half" idx="27"/>
          </p:nvPr>
        </p:nvSpPr>
        <p:spPr>
          <a:xfrm>
            <a:off x="7263061" y="1999588"/>
            <a:ext cx="4272896" cy="685717"/>
          </a:xfrm>
        </p:spPr>
        <p:txBody>
          <a:bodyPr anchor="ctr">
            <a:normAutofit/>
          </a:bodyPr>
          <a:lstStyle>
            <a:lvl1pPr marL="0" indent="0">
              <a:buFont typeface="Arial" panose="020B0604020202020204" pitchFamily="34" charset="0"/>
              <a:buNone/>
              <a:defRPr sz="2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37" name="Text Placeholder 31"/>
          <p:cNvSpPr>
            <a:spLocks noGrp="1"/>
          </p:cNvSpPr>
          <p:nvPr>
            <p:ph type="body" sz="quarter" idx="28" hasCustomPrompt="1"/>
          </p:nvPr>
        </p:nvSpPr>
        <p:spPr>
          <a:xfrm>
            <a:off x="6380330" y="1991115"/>
            <a:ext cx="707845" cy="685800"/>
          </a:xfrm>
          <a:prstGeom prst="ellipse">
            <a:avLst/>
          </a:prstGeom>
          <a:solidFill>
            <a:schemeClr val="bg1">
              <a:lumMod val="85000"/>
            </a:schemeClr>
          </a:solidFill>
        </p:spPr>
        <p:txBody>
          <a:bodyPr anchor="ctr"/>
          <a:lstStyle>
            <a:lvl1pPr marL="0" indent="0" algn="ctr">
              <a:buNone/>
              <a:defRPr/>
            </a:lvl1pPr>
          </a:lstStyle>
          <a:p>
            <a:pPr lvl="0"/>
            <a:r>
              <a:rPr lang="en-GB"/>
              <a:t>#</a:t>
            </a:r>
          </a:p>
        </p:txBody>
      </p:sp>
      <p:sp>
        <p:nvSpPr>
          <p:cNvPr id="38" name="Text Placeholder 3"/>
          <p:cNvSpPr>
            <a:spLocks noGrp="1"/>
          </p:cNvSpPr>
          <p:nvPr>
            <p:ph type="body" sz="half" idx="29"/>
          </p:nvPr>
        </p:nvSpPr>
        <p:spPr>
          <a:xfrm>
            <a:off x="7263061" y="2950224"/>
            <a:ext cx="4272896" cy="685717"/>
          </a:xfrm>
        </p:spPr>
        <p:txBody>
          <a:bodyPr anchor="ctr">
            <a:normAutofit/>
          </a:bodyPr>
          <a:lstStyle>
            <a:lvl1pPr marL="0" indent="0">
              <a:buFont typeface="Arial" panose="020B0604020202020204" pitchFamily="34" charset="0"/>
              <a:buNone/>
              <a:defRPr sz="2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39" name="Text Placeholder 31"/>
          <p:cNvSpPr>
            <a:spLocks noGrp="1"/>
          </p:cNvSpPr>
          <p:nvPr>
            <p:ph type="body" sz="quarter" idx="30" hasCustomPrompt="1"/>
          </p:nvPr>
        </p:nvSpPr>
        <p:spPr>
          <a:xfrm>
            <a:off x="6380330" y="2941751"/>
            <a:ext cx="707845" cy="685800"/>
          </a:xfrm>
          <a:prstGeom prst="ellipse">
            <a:avLst/>
          </a:prstGeom>
          <a:solidFill>
            <a:schemeClr val="bg1">
              <a:lumMod val="85000"/>
            </a:schemeClr>
          </a:solidFill>
        </p:spPr>
        <p:txBody>
          <a:bodyPr anchor="ctr"/>
          <a:lstStyle>
            <a:lvl1pPr marL="0" indent="0" algn="ctr">
              <a:buNone/>
              <a:defRPr/>
            </a:lvl1pPr>
          </a:lstStyle>
          <a:p>
            <a:pPr lvl="0"/>
            <a:r>
              <a:rPr lang="en-GB"/>
              <a:t>#</a:t>
            </a:r>
          </a:p>
        </p:txBody>
      </p:sp>
      <p:sp>
        <p:nvSpPr>
          <p:cNvPr id="40" name="Text Placeholder 3"/>
          <p:cNvSpPr>
            <a:spLocks noGrp="1"/>
          </p:cNvSpPr>
          <p:nvPr>
            <p:ph type="body" sz="half" idx="31"/>
          </p:nvPr>
        </p:nvSpPr>
        <p:spPr>
          <a:xfrm>
            <a:off x="7263061" y="3887826"/>
            <a:ext cx="4272896" cy="685717"/>
          </a:xfrm>
        </p:spPr>
        <p:txBody>
          <a:bodyPr anchor="ctr">
            <a:normAutofit/>
          </a:bodyPr>
          <a:lstStyle>
            <a:lvl1pPr marL="0" indent="0">
              <a:buFont typeface="Arial" panose="020B0604020202020204" pitchFamily="34" charset="0"/>
              <a:buNone/>
              <a:defRPr sz="2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41" name="Text Placeholder 31"/>
          <p:cNvSpPr>
            <a:spLocks noGrp="1"/>
          </p:cNvSpPr>
          <p:nvPr>
            <p:ph type="body" sz="quarter" idx="32" hasCustomPrompt="1"/>
          </p:nvPr>
        </p:nvSpPr>
        <p:spPr>
          <a:xfrm>
            <a:off x="6380330" y="3879353"/>
            <a:ext cx="707845" cy="685800"/>
          </a:xfrm>
          <a:prstGeom prst="ellipse">
            <a:avLst/>
          </a:prstGeom>
          <a:solidFill>
            <a:schemeClr val="bg1">
              <a:lumMod val="85000"/>
            </a:schemeClr>
          </a:solidFill>
        </p:spPr>
        <p:txBody>
          <a:bodyPr anchor="ctr"/>
          <a:lstStyle>
            <a:lvl1pPr marL="0" indent="0" algn="ctr">
              <a:buNone/>
              <a:defRPr/>
            </a:lvl1pPr>
          </a:lstStyle>
          <a:p>
            <a:pPr lvl="0"/>
            <a:r>
              <a:rPr lang="en-GB"/>
              <a:t>#</a:t>
            </a:r>
          </a:p>
        </p:txBody>
      </p:sp>
      <p:sp>
        <p:nvSpPr>
          <p:cNvPr id="42" name="Text Placeholder 3"/>
          <p:cNvSpPr>
            <a:spLocks noGrp="1"/>
          </p:cNvSpPr>
          <p:nvPr>
            <p:ph type="body" sz="half" idx="33"/>
          </p:nvPr>
        </p:nvSpPr>
        <p:spPr>
          <a:xfrm>
            <a:off x="7263061" y="4838462"/>
            <a:ext cx="4272896" cy="685717"/>
          </a:xfrm>
        </p:spPr>
        <p:txBody>
          <a:bodyPr anchor="ctr">
            <a:normAutofit/>
          </a:bodyPr>
          <a:lstStyle>
            <a:lvl1pPr marL="0" indent="0">
              <a:buFont typeface="Arial" panose="020B0604020202020204" pitchFamily="34" charset="0"/>
              <a:buNone/>
              <a:defRPr sz="2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43" name="Text Placeholder 31"/>
          <p:cNvSpPr>
            <a:spLocks noGrp="1"/>
          </p:cNvSpPr>
          <p:nvPr>
            <p:ph type="body" sz="quarter" idx="34" hasCustomPrompt="1"/>
          </p:nvPr>
        </p:nvSpPr>
        <p:spPr>
          <a:xfrm>
            <a:off x="6380330" y="4829989"/>
            <a:ext cx="707845" cy="685800"/>
          </a:xfrm>
          <a:prstGeom prst="ellipse">
            <a:avLst/>
          </a:prstGeom>
          <a:solidFill>
            <a:schemeClr val="bg1">
              <a:lumMod val="85000"/>
            </a:schemeClr>
          </a:solidFill>
        </p:spPr>
        <p:txBody>
          <a:bodyPr anchor="ctr"/>
          <a:lstStyle>
            <a:lvl1pPr marL="0" indent="0" algn="ctr">
              <a:buNone/>
              <a:defRPr/>
            </a:lvl1pPr>
          </a:lstStyle>
          <a:p>
            <a:pPr lvl="0"/>
            <a:r>
              <a:rPr lang="en-GB"/>
              <a:t>#</a:t>
            </a:r>
          </a:p>
        </p:txBody>
      </p:sp>
    </p:spTree>
    <p:extLst>
      <p:ext uri="{BB962C8B-B14F-4D97-AF65-F5344CB8AC3E}">
        <p14:creationId xmlns:p14="http://schemas.microsoft.com/office/powerpoint/2010/main" val="2092477284"/>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ext and picture">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718457" y="1600201"/>
            <a:ext cx="5233081" cy="456565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9" name="Title 1"/>
          <p:cNvSpPr>
            <a:spLocks noGrp="1"/>
          </p:cNvSpPr>
          <p:nvPr>
            <p:ph type="title"/>
          </p:nvPr>
        </p:nvSpPr>
        <p:spPr>
          <a:xfrm>
            <a:off x="718456" y="262866"/>
            <a:ext cx="10795518" cy="1003916"/>
          </a:xfrm>
        </p:spPr>
        <p:txBody>
          <a:bodyPr/>
          <a:lstStyle>
            <a:lvl1pPr>
              <a:defRPr/>
            </a:lvl1pPr>
          </a:lstStyle>
          <a:p>
            <a:r>
              <a:rPr lang="en-US"/>
              <a:t>Click to edit Master title style</a:t>
            </a:r>
            <a:endParaRPr lang="en-GB"/>
          </a:p>
        </p:txBody>
      </p:sp>
      <p:sp>
        <p:nvSpPr>
          <p:cNvPr id="8" name="Picture Placeholder 7"/>
          <p:cNvSpPr>
            <a:spLocks noGrp="1"/>
          </p:cNvSpPr>
          <p:nvPr>
            <p:ph type="pic" sz="quarter" idx="13"/>
          </p:nvPr>
        </p:nvSpPr>
        <p:spPr>
          <a:xfrm>
            <a:off x="6254749" y="1600201"/>
            <a:ext cx="5239011" cy="4565650"/>
          </a:xfrm>
        </p:spPr>
        <p:txBody>
          <a:bodyPr/>
          <a:lstStyle/>
          <a:p>
            <a:r>
              <a:rPr lang="en-US"/>
              <a:t>Click icon to add picture</a:t>
            </a:r>
            <a:endParaRPr lang="en-GB"/>
          </a:p>
        </p:txBody>
      </p:sp>
    </p:spTree>
    <p:extLst>
      <p:ext uri="{BB962C8B-B14F-4D97-AF65-F5344CB8AC3E}">
        <p14:creationId xmlns:p14="http://schemas.microsoft.com/office/powerpoint/2010/main" val="3894415064"/>
      </p:ext>
    </p:extLst>
  </p:cSld>
  <p:clrMapOvr>
    <a:masterClrMapping/>
  </p:clrMapOvr>
  <p:extLst>
    <p:ext uri="{DCECCB84-F9BA-43D5-87BE-67443E8EF086}">
      <p15:sldGuideLst xmlns:p15="http://schemas.microsoft.com/office/powerpoint/2012/main">
        <p15:guide id="1" orient="horz" pos="2160" userDrawn="1">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ext and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4" name="Text Placeholder 3"/>
          <p:cNvSpPr>
            <a:spLocks noGrp="1"/>
          </p:cNvSpPr>
          <p:nvPr>
            <p:ph type="body" sz="quarter" idx="10"/>
          </p:nvPr>
        </p:nvSpPr>
        <p:spPr>
          <a:xfrm>
            <a:off x="698500" y="1592263"/>
            <a:ext cx="5253038" cy="457358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Text Placeholder 5"/>
          <p:cNvSpPr>
            <a:spLocks noGrp="1"/>
          </p:cNvSpPr>
          <p:nvPr>
            <p:ph type="body" sz="quarter" idx="11"/>
          </p:nvPr>
        </p:nvSpPr>
        <p:spPr>
          <a:xfrm>
            <a:off x="6254750" y="1592263"/>
            <a:ext cx="5238750" cy="457358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46821542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698242" y="1592263"/>
            <a:ext cx="5253297" cy="4947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98243" y="2105367"/>
            <a:ext cx="5253296" cy="40604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254750" y="1592262"/>
            <a:ext cx="5275260" cy="513104"/>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54750" y="2105366"/>
            <a:ext cx="5275262" cy="40604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11" name="Title 1"/>
          <p:cNvSpPr>
            <a:spLocks noGrp="1"/>
          </p:cNvSpPr>
          <p:nvPr>
            <p:ph type="title"/>
          </p:nvPr>
        </p:nvSpPr>
        <p:spPr>
          <a:xfrm>
            <a:off x="698242" y="265291"/>
            <a:ext cx="10795518" cy="1003916"/>
          </a:xfrm>
        </p:spPr>
        <p:txBody>
          <a:bodyPr/>
          <a:lstStyle>
            <a:lvl1pPr>
              <a:defRPr/>
            </a:lvl1pPr>
          </a:lstStyle>
          <a:p>
            <a:r>
              <a:rPr lang="en-US"/>
              <a:t>Click to edit Master title style</a:t>
            </a:r>
            <a:endParaRPr lang="en-GB"/>
          </a:p>
        </p:txBody>
      </p:sp>
    </p:spTree>
    <p:extLst>
      <p:ext uri="{BB962C8B-B14F-4D97-AF65-F5344CB8AC3E}">
        <p14:creationId xmlns:p14="http://schemas.microsoft.com/office/powerpoint/2010/main" val="27511202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7" name="Content Placeholder 6"/>
          <p:cNvSpPr>
            <a:spLocks noGrp="1"/>
          </p:cNvSpPr>
          <p:nvPr>
            <p:ph sz="quarter" idx="10"/>
          </p:nvPr>
        </p:nvSpPr>
        <p:spPr>
          <a:xfrm>
            <a:off x="698242" y="1592263"/>
            <a:ext cx="10795518" cy="457404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12600574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and pictur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5" name="Picture Placeholder 4"/>
          <p:cNvSpPr>
            <a:spLocks noGrp="1"/>
          </p:cNvSpPr>
          <p:nvPr>
            <p:ph type="pic" sz="quarter" idx="10"/>
          </p:nvPr>
        </p:nvSpPr>
        <p:spPr>
          <a:xfrm>
            <a:off x="698242" y="1592263"/>
            <a:ext cx="10795518" cy="4574040"/>
          </a:xfrm>
        </p:spPr>
        <p:txBody>
          <a:bodyPr/>
          <a:lstStyle/>
          <a:p>
            <a:r>
              <a:rPr lang="en-US"/>
              <a:t>Click icon to add picture</a:t>
            </a:r>
            <a:endParaRPr lang="en-GB"/>
          </a:p>
        </p:txBody>
      </p:sp>
    </p:spTree>
    <p:extLst>
      <p:ext uri="{BB962C8B-B14F-4D97-AF65-F5344CB8AC3E}">
        <p14:creationId xmlns:p14="http://schemas.microsoft.com/office/powerpoint/2010/main" val="3144387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userDrawn="1"/>
        </p:nvSpPr>
        <p:spPr>
          <a:xfrm>
            <a:off x="0" y="1709738"/>
            <a:ext cx="12192000" cy="4379912"/>
          </a:xfrm>
          <a:prstGeom prst="rect">
            <a:avLst/>
          </a:prstGeom>
          <a:solidFill>
            <a:srgbClr val="607E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a:xfrm>
            <a:off x="1063688" y="1709738"/>
            <a:ext cx="10283761" cy="2852737"/>
          </a:xfrm>
        </p:spPr>
        <p:txBody>
          <a:bodyPr anchor="b"/>
          <a:lstStyle>
            <a:lvl1pPr>
              <a:defRPr sz="6000">
                <a:solidFill>
                  <a:schemeClr val="bg1"/>
                </a:solidFill>
              </a:defRPr>
            </a:lvl1pPr>
          </a:lstStyle>
          <a:p>
            <a:r>
              <a:rPr lang="en-US"/>
              <a:t>Click to edit Master title style</a:t>
            </a:r>
            <a:endParaRPr lang="en-GB"/>
          </a:p>
        </p:txBody>
      </p:sp>
      <p:sp>
        <p:nvSpPr>
          <p:cNvPr id="3" name="Text Placeholder 2"/>
          <p:cNvSpPr>
            <a:spLocks noGrp="1"/>
          </p:cNvSpPr>
          <p:nvPr>
            <p:ph type="body" idx="1"/>
          </p:nvPr>
        </p:nvSpPr>
        <p:spPr>
          <a:xfrm>
            <a:off x="1063688" y="4589463"/>
            <a:ext cx="10283761" cy="1500187"/>
          </a:xfrm>
        </p:spPr>
        <p:txBody>
          <a:bodyPr/>
          <a:lstStyle>
            <a:lvl1pPr marL="0" indent="0">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Tree>
    <p:extLst>
      <p:ext uri="{BB962C8B-B14F-4D97-AF65-F5344CB8AC3E}">
        <p14:creationId xmlns:p14="http://schemas.microsoft.com/office/powerpoint/2010/main" val="170729063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217255384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03100569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Empty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252717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userDrawn="1">
  <p:cSld name="Title Slide">
    <p:bg>
      <p:bgPr>
        <a:solidFill>
          <a:srgbClr val="F9F9F9"/>
        </a:solidFill>
        <a:effectLst/>
      </p:bgPr>
    </p:bg>
    <p:spTree>
      <p:nvGrpSpPr>
        <p:cNvPr id="1" name=""/>
        <p:cNvGrpSpPr/>
        <p:nvPr/>
      </p:nvGrpSpPr>
      <p:grpSpPr>
        <a:xfrm>
          <a:off x="0" y="0"/>
          <a:ext cx="0" cy="0"/>
          <a:chOff x="0" y="0"/>
          <a:chExt cx="0" cy="0"/>
        </a:xfrm>
      </p:grpSpPr>
      <p:sp>
        <p:nvSpPr>
          <p:cNvPr id="11" name="Picture Placeholder 10"/>
          <p:cNvSpPr>
            <a:spLocks noGrp="1"/>
          </p:cNvSpPr>
          <p:nvPr>
            <p:ph type="pic" sz="quarter" idx="13"/>
          </p:nvPr>
        </p:nvSpPr>
        <p:spPr>
          <a:xfrm>
            <a:off x="0" y="0"/>
            <a:ext cx="6102350" cy="6858000"/>
          </a:xfrm>
          <a:ln>
            <a:noFill/>
          </a:ln>
        </p:spPr>
        <p:txBody>
          <a:bodyPr/>
          <a:lstStyle/>
          <a:p>
            <a:r>
              <a:rPr lang="en-US"/>
              <a:t>Click icon to add picture</a:t>
            </a:r>
            <a:endParaRPr lang="en-GB"/>
          </a:p>
        </p:txBody>
      </p:sp>
      <p:sp>
        <p:nvSpPr>
          <p:cNvPr id="7" name="Rectangle 6"/>
          <p:cNvSpPr/>
          <p:nvPr userDrawn="1"/>
        </p:nvSpPr>
        <p:spPr>
          <a:xfrm>
            <a:off x="6096000" y="0"/>
            <a:ext cx="6089780" cy="6857222"/>
          </a:xfrm>
          <a:prstGeom prst="rect">
            <a:avLst/>
          </a:prstGeom>
          <a:solidFill>
            <a:srgbClr val="607E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Subtitle 2"/>
          <p:cNvSpPr>
            <a:spLocks noGrp="1"/>
          </p:cNvSpPr>
          <p:nvPr>
            <p:ph type="subTitle" idx="1"/>
          </p:nvPr>
        </p:nvSpPr>
        <p:spPr>
          <a:xfrm>
            <a:off x="6378926" y="4698064"/>
            <a:ext cx="5435249" cy="1046857"/>
          </a:xfrm>
        </p:spPr>
        <p:txBody>
          <a:bodyPr/>
          <a:lstStyle>
            <a:lvl1pPr marL="0" indent="0" algn="l">
              <a:buNone/>
              <a:defRPr sz="2400" baseline="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pic>
        <p:nvPicPr>
          <p:cNvPr id="9" name="Picture 8"/>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430281" y="777"/>
            <a:ext cx="1372730" cy="1062138"/>
          </a:xfrm>
          <a:prstGeom prst="rect">
            <a:avLst/>
          </a:prstGeom>
        </p:spPr>
      </p:pic>
      <p:pic>
        <p:nvPicPr>
          <p:cNvPr id="10" name="Picture 9"/>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6424763" y="447656"/>
            <a:ext cx="1419921" cy="542381"/>
          </a:xfrm>
          <a:prstGeom prst="rect">
            <a:avLst/>
          </a:prstGeom>
        </p:spPr>
      </p:pic>
      <p:pic>
        <p:nvPicPr>
          <p:cNvPr id="12" name="Picture 11"/>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10217020" y="6460717"/>
            <a:ext cx="1597155" cy="225552"/>
          </a:xfrm>
          <a:prstGeom prst="rect">
            <a:avLst/>
          </a:prstGeom>
        </p:spPr>
      </p:pic>
      <p:pic>
        <p:nvPicPr>
          <p:cNvPr id="14" name="Picture 13"/>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a:off x="8400348" y="6472466"/>
            <a:ext cx="1493523" cy="234696"/>
          </a:xfrm>
          <a:prstGeom prst="rect">
            <a:avLst/>
          </a:prstGeom>
        </p:spPr>
      </p:pic>
      <p:pic>
        <p:nvPicPr>
          <p:cNvPr id="15" name="Picture 14"/>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a:off x="6246997" y="6411949"/>
            <a:ext cx="1859284" cy="323089"/>
          </a:xfrm>
          <a:prstGeom prst="rect">
            <a:avLst/>
          </a:prstGeom>
        </p:spPr>
      </p:pic>
      <p:cxnSp>
        <p:nvCxnSpPr>
          <p:cNvPr id="18" name="Straight Connector 17"/>
          <p:cNvCxnSpPr/>
          <p:nvPr userDrawn="1"/>
        </p:nvCxnSpPr>
        <p:spPr>
          <a:xfrm>
            <a:off x="6367977" y="1143000"/>
            <a:ext cx="5446198" cy="0"/>
          </a:xfrm>
          <a:prstGeom prst="line">
            <a:avLst/>
          </a:prstGeom>
          <a:ln w="22225">
            <a:solidFill>
              <a:schemeClr val="bg1"/>
            </a:solidFill>
          </a:ln>
        </p:spPr>
        <p:style>
          <a:lnRef idx="1">
            <a:schemeClr val="accent1"/>
          </a:lnRef>
          <a:fillRef idx="0">
            <a:schemeClr val="accent1"/>
          </a:fillRef>
          <a:effectRef idx="0">
            <a:schemeClr val="accent1"/>
          </a:effectRef>
          <a:fontRef idx="minor">
            <a:schemeClr val="tx1"/>
          </a:fontRef>
        </p:style>
      </p:cxnSp>
      <p:sp>
        <p:nvSpPr>
          <p:cNvPr id="19" name="Title 1"/>
          <p:cNvSpPr txBox="1">
            <a:spLocks/>
          </p:cNvSpPr>
          <p:nvPr userDrawn="1"/>
        </p:nvSpPr>
        <p:spPr>
          <a:xfrm>
            <a:off x="6367977" y="2109158"/>
            <a:ext cx="5446198" cy="1873111"/>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4000" kern="1200">
                <a:solidFill>
                  <a:schemeClr val="bg1"/>
                </a:solidFill>
                <a:latin typeface="+mj-lt"/>
                <a:ea typeface="+mj-ea"/>
                <a:cs typeface="+mj-cs"/>
              </a:defRPr>
            </a:lvl1pPr>
          </a:lstStyle>
          <a:p>
            <a:endParaRPr lang="en-GB"/>
          </a:p>
        </p:txBody>
      </p:sp>
      <p:sp>
        <p:nvSpPr>
          <p:cNvPr id="4" name="Title 3"/>
          <p:cNvSpPr>
            <a:spLocks noGrp="1"/>
          </p:cNvSpPr>
          <p:nvPr>
            <p:ph type="title"/>
          </p:nvPr>
        </p:nvSpPr>
        <p:spPr>
          <a:xfrm>
            <a:off x="6367977" y="2286001"/>
            <a:ext cx="5446198" cy="2225400"/>
          </a:xfrm>
        </p:spPr>
        <p:txBody>
          <a:bodyPr/>
          <a:lstStyle/>
          <a:p>
            <a:r>
              <a:rPr lang="en-US"/>
              <a:t>Click to edit Master title style</a:t>
            </a:r>
            <a:endParaRPr lang="en-GB"/>
          </a:p>
        </p:txBody>
      </p:sp>
    </p:spTree>
    <p:extLst>
      <p:ext uri="{BB962C8B-B14F-4D97-AF65-F5344CB8AC3E}">
        <p14:creationId xmlns:p14="http://schemas.microsoft.com/office/powerpoint/2010/main" val="16996958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Quote">
    <p:bg>
      <p:bgPr>
        <a:solidFill>
          <a:srgbClr val="F9F9F9"/>
        </a:solidFill>
        <a:effectLst/>
      </p:bgPr>
    </p:bg>
    <p:spTree>
      <p:nvGrpSpPr>
        <p:cNvPr id="1" name=""/>
        <p:cNvGrpSpPr/>
        <p:nvPr/>
      </p:nvGrpSpPr>
      <p:grpSpPr>
        <a:xfrm>
          <a:off x="0" y="0"/>
          <a:ext cx="0" cy="0"/>
          <a:chOff x="0" y="0"/>
          <a:chExt cx="0" cy="0"/>
        </a:xfrm>
      </p:grpSpPr>
      <p:sp>
        <p:nvSpPr>
          <p:cNvPr id="11" name="Picture Placeholder 10"/>
          <p:cNvSpPr>
            <a:spLocks noGrp="1"/>
          </p:cNvSpPr>
          <p:nvPr>
            <p:ph type="pic" sz="quarter" idx="13"/>
          </p:nvPr>
        </p:nvSpPr>
        <p:spPr>
          <a:xfrm>
            <a:off x="4315626" y="0"/>
            <a:ext cx="7876374" cy="6858000"/>
          </a:xfrm>
          <a:ln>
            <a:noFill/>
          </a:ln>
        </p:spPr>
        <p:txBody>
          <a:bodyPr/>
          <a:lstStyle/>
          <a:p>
            <a:r>
              <a:rPr lang="en-US"/>
              <a:t>Click icon to add picture</a:t>
            </a:r>
            <a:endParaRPr lang="en-GB"/>
          </a:p>
        </p:txBody>
      </p:sp>
      <p:sp>
        <p:nvSpPr>
          <p:cNvPr id="7" name="Rectangle 6"/>
          <p:cNvSpPr/>
          <p:nvPr userDrawn="1"/>
        </p:nvSpPr>
        <p:spPr>
          <a:xfrm>
            <a:off x="0" y="0"/>
            <a:ext cx="4315626" cy="6857222"/>
          </a:xfrm>
          <a:prstGeom prst="rect">
            <a:avLst/>
          </a:prstGeom>
          <a:solidFill>
            <a:srgbClr val="607E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Subtitle 2"/>
          <p:cNvSpPr>
            <a:spLocks noGrp="1"/>
          </p:cNvSpPr>
          <p:nvPr>
            <p:ph type="subTitle" idx="1"/>
          </p:nvPr>
        </p:nvSpPr>
        <p:spPr>
          <a:xfrm>
            <a:off x="286221" y="1263533"/>
            <a:ext cx="3670481" cy="3641841"/>
          </a:xfrm>
        </p:spPr>
        <p:txBody>
          <a:bodyPr>
            <a:normAutofit/>
          </a:bodyPr>
          <a:lstStyle>
            <a:lvl1pPr marL="0" indent="0" algn="l">
              <a:buNone/>
              <a:defRPr sz="4000" i="1" baseline="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pic>
        <p:nvPicPr>
          <p:cNvPr id="4" name="Picture 3"/>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67645" y="218254"/>
            <a:ext cx="1023113" cy="1023113"/>
          </a:xfrm>
          <a:prstGeom prst="rect">
            <a:avLst/>
          </a:prstGeom>
        </p:spPr>
      </p:pic>
    </p:spTree>
    <p:extLst>
      <p:ext uri="{BB962C8B-B14F-4D97-AF65-F5344CB8AC3E}">
        <p14:creationId xmlns:p14="http://schemas.microsoft.com/office/powerpoint/2010/main" val="36840608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Contents slid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11" name="Text Placeholder 3"/>
          <p:cNvSpPr>
            <a:spLocks noGrp="1"/>
          </p:cNvSpPr>
          <p:nvPr>
            <p:ph type="body" sz="half" idx="2"/>
          </p:nvPr>
        </p:nvSpPr>
        <p:spPr>
          <a:xfrm>
            <a:off x="1580973" y="2007978"/>
            <a:ext cx="4272896" cy="685717"/>
          </a:xfrm>
        </p:spPr>
        <p:txBody>
          <a:bodyPr anchor="ctr">
            <a:normAutofit/>
          </a:bodyPr>
          <a:lstStyle>
            <a:lvl1pPr marL="0" indent="0">
              <a:buFont typeface="Arial" panose="020B0604020202020204" pitchFamily="34" charset="0"/>
              <a:buNone/>
              <a:defRPr sz="2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32" name="Text Placeholder 31"/>
          <p:cNvSpPr>
            <a:spLocks noGrp="1"/>
          </p:cNvSpPr>
          <p:nvPr>
            <p:ph type="body" sz="quarter" idx="20" hasCustomPrompt="1"/>
          </p:nvPr>
        </p:nvSpPr>
        <p:spPr>
          <a:xfrm>
            <a:off x="698242" y="1999505"/>
            <a:ext cx="707845" cy="685800"/>
          </a:xfrm>
          <a:prstGeom prst="ellipse">
            <a:avLst/>
          </a:prstGeom>
          <a:solidFill>
            <a:schemeClr val="bg1">
              <a:lumMod val="85000"/>
            </a:schemeClr>
          </a:solidFill>
        </p:spPr>
        <p:txBody>
          <a:bodyPr anchor="ctr"/>
          <a:lstStyle>
            <a:lvl1pPr marL="0" indent="0" algn="ctr">
              <a:buNone/>
              <a:defRPr/>
            </a:lvl1pPr>
          </a:lstStyle>
          <a:p>
            <a:pPr lvl="0"/>
            <a:r>
              <a:rPr lang="en-GB"/>
              <a:t>#</a:t>
            </a:r>
          </a:p>
        </p:txBody>
      </p:sp>
      <p:sp>
        <p:nvSpPr>
          <p:cNvPr id="27" name="Text Placeholder 3"/>
          <p:cNvSpPr>
            <a:spLocks noGrp="1"/>
          </p:cNvSpPr>
          <p:nvPr>
            <p:ph type="body" sz="half" idx="21"/>
          </p:nvPr>
        </p:nvSpPr>
        <p:spPr>
          <a:xfrm>
            <a:off x="1580973" y="2958614"/>
            <a:ext cx="4272896" cy="685717"/>
          </a:xfrm>
        </p:spPr>
        <p:txBody>
          <a:bodyPr anchor="ctr">
            <a:normAutofit/>
          </a:bodyPr>
          <a:lstStyle>
            <a:lvl1pPr marL="0" indent="0">
              <a:buFont typeface="Arial" panose="020B0604020202020204" pitchFamily="34" charset="0"/>
              <a:buNone/>
              <a:defRPr sz="2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28" name="Text Placeholder 31"/>
          <p:cNvSpPr>
            <a:spLocks noGrp="1"/>
          </p:cNvSpPr>
          <p:nvPr>
            <p:ph type="body" sz="quarter" idx="22" hasCustomPrompt="1"/>
          </p:nvPr>
        </p:nvSpPr>
        <p:spPr>
          <a:xfrm>
            <a:off x="698242" y="2950141"/>
            <a:ext cx="707845" cy="685800"/>
          </a:xfrm>
          <a:prstGeom prst="ellipse">
            <a:avLst/>
          </a:prstGeom>
          <a:solidFill>
            <a:schemeClr val="bg1">
              <a:lumMod val="85000"/>
            </a:schemeClr>
          </a:solidFill>
        </p:spPr>
        <p:txBody>
          <a:bodyPr anchor="ctr"/>
          <a:lstStyle>
            <a:lvl1pPr marL="0" indent="0" algn="ctr">
              <a:buNone/>
              <a:defRPr/>
            </a:lvl1pPr>
          </a:lstStyle>
          <a:p>
            <a:pPr lvl="0"/>
            <a:r>
              <a:rPr lang="en-GB"/>
              <a:t>#</a:t>
            </a:r>
          </a:p>
        </p:txBody>
      </p:sp>
      <p:sp>
        <p:nvSpPr>
          <p:cNvPr id="31" name="Text Placeholder 3"/>
          <p:cNvSpPr>
            <a:spLocks noGrp="1"/>
          </p:cNvSpPr>
          <p:nvPr>
            <p:ph type="body" sz="half" idx="23"/>
          </p:nvPr>
        </p:nvSpPr>
        <p:spPr>
          <a:xfrm>
            <a:off x="1580973" y="3896216"/>
            <a:ext cx="4272896" cy="685717"/>
          </a:xfrm>
        </p:spPr>
        <p:txBody>
          <a:bodyPr anchor="ctr">
            <a:normAutofit/>
          </a:bodyPr>
          <a:lstStyle>
            <a:lvl1pPr marL="0" indent="0">
              <a:buFont typeface="Arial" panose="020B0604020202020204" pitchFamily="34" charset="0"/>
              <a:buNone/>
              <a:defRPr sz="2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33" name="Text Placeholder 31"/>
          <p:cNvSpPr>
            <a:spLocks noGrp="1"/>
          </p:cNvSpPr>
          <p:nvPr>
            <p:ph type="body" sz="quarter" idx="24" hasCustomPrompt="1"/>
          </p:nvPr>
        </p:nvSpPr>
        <p:spPr>
          <a:xfrm>
            <a:off x="698242" y="3887743"/>
            <a:ext cx="707845" cy="685800"/>
          </a:xfrm>
          <a:prstGeom prst="ellipse">
            <a:avLst/>
          </a:prstGeom>
          <a:solidFill>
            <a:schemeClr val="bg1">
              <a:lumMod val="85000"/>
            </a:schemeClr>
          </a:solidFill>
        </p:spPr>
        <p:txBody>
          <a:bodyPr anchor="ctr"/>
          <a:lstStyle>
            <a:lvl1pPr marL="0" indent="0" algn="ctr">
              <a:buNone/>
              <a:defRPr/>
            </a:lvl1pPr>
          </a:lstStyle>
          <a:p>
            <a:pPr lvl="0"/>
            <a:r>
              <a:rPr lang="en-GB"/>
              <a:t>#</a:t>
            </a:r>
          </a:p>
        </p:txBody>
      </p:sp>
      <p:sp>
        <p:nvSpPr>
          <p:cNvPr id="34" name="Text Placeholder 3"/>
          <p:cNvSpPr>
            <a:spLocks noGrp="1"/>
          </p:cNvSpPr>
          <p:nvPr>
            <p:ph type="body" sz="half" idx="25"/>
          </p:nvPr>
        </p:nvSpPr>
        <p:spPr>
          <a:xfrm>
            <a:off x="1580973" y="4846852"/>
            <a:ext cx="4272896" cy="685717"/>
          </a:xfrm>
        </p:spPr>
        <p:txBody>
          <a:bodyPr anchor="ctr">
            <a:normAutofit/>
          </a:bodyPr>
          <a:lstStyle>
            <a:lvl1pPr marL="0" indent="0">
              <a:buFont typeface="Arial" panose="020B0604020202020204" pitchFamily="34" charset="0"/>
              <a:buNone/>
              <a:defRPr sz="2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35" name="Text Placeholder 31"/>
          <p:cNvSpPr>
            <a:spLocks noGrp="1"/>
          </p:cNvSpPr>
          <p:nvPr>
            <p:ph type="body" sz="quarter" idx="26" hasCustomPrompt="1"/>
          </p:nvPr>
        </p:nvSpPr>
        <p:spPr>
          <a:xfrm>
            <a:off x="698242" y="4838379"/>
            <a:ext cx="707845" cy="685800"/>
          </a:xfrm>
          <a:prstGeom prst="ellipse">
            <a:avLst/>
          </a:prstGeom>
          <a:solidFill>
            <a:schemeClr val="bg1">
              <a:lumMod val="85000"/>
            </a:schemeClr>
          </a:solidFill>
        </p:spPr>
        <p:txBody>
          <a:bodyPr anchor="ctr"/>
          <a:lstStyle>
            <a:lvl1pPr marL="0" indent="0" algn="ctr">
              <a:buNone/>
              <a:defRPr/>
            </a:lvl1pPr>
          </a:lstStyle>
          <a:p>
            <a:pPr lvl="0"/>
            <a:r>
              <a:rPr lang="en-GB"/>
              <a:t>#</a:t>
            </a:r>
          </a:p>
        </p:txBody>
      </p:sp>
      <p:sp>
        <p:nvSpPr>
          <p:cNvPr id="36" name="Text Placeholder 3"/>
          <p:cNvSpPr>
            <a:spLocks noGrp="1"/>
          </p:cNvSpPr>
          <p:nvPr>
            <p:ph type="body" sz="half" idx="27"/>
          </p:nvPr>
        </p:nvSpPr>
        <p:spPr>
          <a:xfrm>
            <a:off x="7263061" y="1999588"/>
            <a:ext cx="4272896" cy="685717"/>
          </a:xfrm>
        </p:spPr>
        <p:txBody>
          <a:bodyPr anchor="ctr">
            <a:normAutofit/>
          </a:bodyPr>
          <a:lstStyle>
            <a:lvl1pPr marL="0" indent="0">
              <a:buFont typeface="Arial" panose="020B0604020202020204" pitchFamily="34" charset="0"/>
              <a:buNone/>
              <a:defRPr sz="2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37" name="Text Placeholder 31"/>
          <p:cNvSpPr>
            <a:spLocks noGrp="1"/>
          </p:cNvSpPr>
          <p:nvPr>
            <p:ph type="body" sz="quarter" idx="28" hasCustomPrompt="1"/>
          </p:nvPr>
        </p:nvSpPr>
        <p:spPr>
          <a:xfrm>
            <a:off x="6380330" y="1991115"/>
            <a:ext cx="707845" cy="685800"/>
          </a:xfrm>
          <a:prstGeom prst="ellipse">
            <a:avLst/>
          </a:prstGeom>
          <a:solidFill>
            <a:schemeClr val="bg1">
              <a:lumMod val="85000"/>
            </a:schemeClr>
          </a:solidFill>
        </p:spPr>
        <p:txBody>
          <a:bodyPr anchor="ctr"/>
          <a:lstStyle>
            <a:lvl1pPr marL="0" indent="0" algn="ctr">
              <a:buNone/>
              <a:defRPr/>
            </a:lvl1pPr>
          </a:lstStyle>
          <a:p>
            <a:pPr lvl="0"/>
            <a:r>
              <a:rPr lang="en-GB"/>
              <a:t>#</a:t>
            </a:r>
          </a:p>
        </p:txBody>
      </p:sp>
      <p:sp>
        <p:nvSpPr>
          <p:cNvPr id="38" name="Text Placeholder 3"/>
          <p:cNvSpPr>
            <a:spLocks noGrp="1"/>
          </p:cNvSpPr>
          <p:nvPr>
            <p:ph type="body" sz="half" idx="29"/>
          </p:nvPr>
        </p:nvSpPr>
        <p:spPr>
          <a:xfrm>
            <a:off x="7263061" y="2950224"/>
            <a:ext cx="4272896" cy="685717"/>
          </a:xfrm>
        </p:spPr>
        <p:txBody>
          <a:bodyPr anchor="ctr">
            <a:normAutofit/>
          </a:bodyPr>
          <a:lstStyle>
            <a:lvl1pPr marL="0" indent="0">
              <a:buFont typeface="Arial" panose="020B0604020202020204" pitchFamily="34" charset="0"/>
              <a:buNone/>
              <a:defRPr sz="2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39" name="Text Placeholder 31"/>
          <p:cNvSpPr>
            <a:spLocks noGrp="1"/>
          </p:cNvSpPr>
          <p:nvPr>
            <p:ph type="body" sz="quarter" idx="30" hasCustomPrompt="1"/>
          </p:nvPr>
        </p:nvSpPr>
        <p:spPr>
          <a:xfrm>
            <a:off x="6380330" y="2941751"/>
            <a:ext cx="707845" cy="685800"/>
          </a:xfrm>
          <a:prstGeom prst="ellipse">
            <a:avLst/>
          </a:prstGeom>
          <a:solidFill>
            <a:schemeClr val="bg1">
              <a:lumMod val="85000"/>
            </a:schemeClr>
          </a:solidFill>
        </p:spPr>
        <p:txBody>
          <a:bodyPr anchor="ctr"/>
          <a:lstStyle>
            <a:lvl1pPr marL="0" indent="0" algn="ctr">
              <a:buNone/>
              <a:defRPr/>
            </a:lvl1pPr>
          </a:lstStyle>
          <a:p>
            <a:pPr lvl="0"/>
            <a:r>
              <a:rPr lang="en-GB"/>
              <a:t>#</a:t>
            </a:r>
          </a:p>
        </p:txBody>
      </p:sp>
      <p:sp>
        <p:nvSpPr>
          <p:cNvPr id="40" name="Text Placeholder 3"/>
          <p:cNvSpPr>
            <a:spLocks noGrp="1"/>
          </p:cNvSpPr>
          <p:nvPr>
            <p:ph type="body" sz="half" idx="31"/>
          </p:nvPr>
        </p:nvSpPr>
        <p:spPr>
          <a:xfrm>
            <a:off x="7263061" y="3887826"/>
            <a:ext cx="4272896" cy="685717"/>
          </a:xfrm>
        </p:spPr>
        <p:txBody>
          <a:bodyPr anchor="ctr">
            <a:normAutofit/>
          </a:bodyPr>
          <a:lstStyle>
            <a:lvl1pPr marL="0" indent="0">
              <a:buFont typeface="Arial" panose="020B0604020202020204" pitchFamily="34" charset="0"/>
              <a:buNone/>
              <a:defRPr sz="2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41" name="Text Placeholder 31"/>
          <p:cNvSpPr>
            <a:spLocks noGrp="1"/>
          </p:cNvSpPr>
          <p:nvPr>
            <p:ph type="body" sz="quarter" idx="32" hasCustomPrompt="1"/>
          </p:nvPr>
        </p:nvSpPr>
        <p:spPr>
          <a:xfrm>
            <a:off x="6380330" y="3879353"/>
            <a:ext cx="707845" cy="685800"/>
          </a:xfrm>
          <a:prstGeom prst="ellipse">
            <a:avLst/>
          </a:prstGeom>
          <a:solidFill>
            <a:schemeClr val="bg1">
              <a:lumMod val="85000"/>
            </a:schemeClr>
          </a:solidFill>
        </p:spPr>
        <p:txBody>
          <a:bodyPr anchor="ctr"/>
          <a:lstStyle>
            <a:lvl1pPr marL="0" indent="0" algn="ctr">
              <a:buNone/>
              <a:defRPr/>
            </a:lvl1pPr>
          </a:lstStyle>
          <a:p>
            <a:pPr lvl="0"/>
            <a:r>
              <a:rPr lang="en-GB"/>
              <a:t>#</a:t>
            </a:r>
          </a:p>
        </p:txBody>
      </p:sp>
      <p:sp>
        <p:nvSpPr>
          <p:cNvPr id="42" name="Text Placeholder 3"/>
          <p:cNvSpPr>
            <a:spLocks noGrp="1"/>
          </p:cNvSpPr>
          <p:nvPr>
            <p:ph type="body" sz="half" idx="33"/>
          </p:nvPr>
        </p:nvSpPr>
        <p:spPr>
          <a:xfrm>
            <a:off x="7263061" y="4838462"/>
            <a:ext cx="4272896" cy="685717"/>
          </a:xfrm>
        </p:spPr>
        <p:txBody>
          <a:bodyPr anchor="ctr">
            <a:normAutofit/>
          </a:bodyPr>
          <a:lstStyle>
            <a:lvl1pPr marL="0" indent="0">
              <a:buFont typeface="Arial" panose="020B0604020202020204" pitchFamily="34" charset="0"/>
              <a:buNone/>
              <a:defRPr sz="2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43" name="Text Placeholder 31"/>
          <p:cNvSpPr>
            <a:spLocks noGrp="1"/>
          </p:cNvSpPr>
          <p:nvPr>
            <p:ph type="body" sz="quarter" idx="34" hasCustomPrompt="1"/>
          </p:nvPr>
        </p:nvSpPr>
        <p:spPr>
          <a:xfrm>
            <a:off x="6380330" y="4829989"/>
            <a:ext cx="707845" cy="685800"/>
          </a:xfrm>
          <a:prstGeom prst="ellipse">
            <a:avLst/>
          </a:prstGeom>
          <a:solidFill>
            <a:schemeClr val="bg1">
              <a:lumMod val="85000"/>
            </a:schemeClr>
          </a:solidFill>
        </p:spPr>
        <p:txBody>
          <a:bodyPr anchor="ctr"/>
          <a:lstStyle>
            <a:lvl1pPr marL="0" indent="0" algn="ctr">
              <a:buNone/>
              <a:defRPr/>
            </a:lvl1pPr>
          </a:lstStyle>
          <a:p>
            <a:pPr lvl="0"/>
            <a:r>
              <a:rPr lang="en-GB"/>
              <a:t>#</a:t>
            </a:r>
          </a:p>
        </p:txBody>
      </p:sp>
    </p:spTree>
    <p:extLst>
      <p:ext uri="{BB962C8B-B14F-4D97-AF65-F5344CB8AC3E}">
        <p14:creationId xmlns:p14="http://schemas.microsoft.com/office/powerpoint/2010/main" val="20924772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Text and picture">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718457" y="1600201"/>
            <a:ext cx="5233081" cy="456565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9" name="Title 1"/>
          <p:cNvSpPr>
            <a:spLocks noGrp="1"/>
          </p:cNvSpPr>
          <p:nvPr>
            <p:ph type="title"/>
          </p:nvPr>
        </p:nvSpPr>
        <p:spPr>
          <a:xfrm>
            <a:off x="718456" y="262866"/>
            <a:ext cx="10795518" cy="1003916"/>
          </a:xfrm>
        </p:spPr>
        <p:txBody>
          <a:bodyPr/>
          <a:lstStyle>
            <a:lvl1pPr>
              <a:defRPr/>
            </a:lvl1pPr>
          </a:lstStyle>
          <a:p>
            <a:r>
              <a:rPr lang="en-US"/>
              <a:t>Click to edit Master title style</a:t>
            </a:r>
            <a:endParaRPr lang="en-GB"/>
          </a:p>
        </p:txBody>
      </p:sp>
      <p:sp>
        <p:nvSpPr>
          <p:cNvPr id="8" name="Picture Placeholder 7"/>
          <p:cNvSpPr>
            <a:spLocks noGrp="1"/>
          </p:cNvSpPr>
          <p:nvPr>
            <p:ph type="pic" sz="quarter" idx="13"/>
          </p:nvPr>
        </p:nvSpPr>
        <p:spPr>
          <a:xfrm>
            <a:off x="6254749" y="1600201"/>
            <a:ext cx="5239011" cy="4565650"/>
          </a:xfrm>
        </p:spPr>
        <p:txBody>
          <a:bodyPr/>
          <a:lstStyle/>
          <a:p>
            <a:r>
              <a:rPr lang="en-US"/>
              <a:t>Click icon to add picture</a:t>
            </a:r>
            <a:endParaRPr lang="en-GB"/>
          </a:p>
        </p:txBody>
      </p:sp>
    </p:spTree>
    <p:extLst>
      <p:ext uri="{BB962C8B-B14F-4D97-AF65-F5344CB8AC3E}">
        <p14:creationId xmlns:p14="http://schemas.microsoft.com/office/powerpoint/2010/main" val="38944150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userDrawn="1">
          <p15:clr>
            <a:srgbClr val="FBAE40"/>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Text and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4" name="Text Placeholder 3"/>
          <p:cNvSpPr>
            <a:spLocks noGrp="1"/>
          </p:cNvSpPr>
          <p:nvPr>
            <p:ph type="body" sz="quarter" idx="10"/>
          </p:nvPr>
        </p:nvSpPr>
        <p:spPr>
          <a:xfrm>
            <a:off x="698500" y="1592263"/>
            <a:ext cx="5253038" cy="457358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Text Placeholder 5"/>
          <p:cNvSpPr>
            <a:spLocks noGrp="1"/>
          </p:cNvSpPr>
          <p:nvPr>
            <p:ph type="body" sz="quarter" idx="11"/>
          </p:nvPr>
        </p:nvSpPr>
        <p:spPr>
          <a:xfrm>
            <a:off x="6254750" y="1592263"/>
            <a:ext cx="5238750" cy="457358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4682154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698242" y="1592263"/>
            <a:ext cx="5253297" cy="4947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98243" y="2105367"/>
            <a:ext cx="5253296" cy="40604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254750" y="1592262"/>
            <a:ext cx="5275260" cy="513104"/>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54750" y="2105366"/>
            <a:ext cx="5275262" cy="40604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11" name="Title 1"/>
          <p:cNvSpPr>
            <a:spLocks noGrp="1"/>
          </p:cNvSpPr>
          <p:nvPr>
            <p:ph type="title"/>
          </p:nvPr>
        </p:nvSpPr>
        <p:spPr>
          <a:xfrm>
            <a:off x="698242" y="265291"/>
            <a:ext cx="10795518" cy="1003916"/>
          </a:xfrm>
        </p:spPr>
        <p:txBody>
          <a:bodyPr/>
          <a:lstStyle>
            <a:lvl1pPr>
              <a:defRPr/>
            </a:lvl1pPr>
          </a:lstStyle>
          <a:p>
            <a:r>
              <a:rPr lang="en-US"/>
              <a:t>Click to edit Master title style</a:t>
            </a:r>
            <a:endParaRPr lang="en-GB"/>
          </a:p>
        </p:txBody>
      </p:sp>
    </p:spTree>
    <p:extLst>
      <p:ext uri="{BB962C8B-B14F-4D97-AF65-F5344CB8AC3E}">
        <p14:creationId xmlns:p14="http://schemas.microsoft.com/office/powerpoint/2010/main" val="27511202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7" name="Content Placeholder 6"/>
          <p:cNvSpPr>
            <a:spLocks noGrp="1"/>
          </p:cNvSpPr>
          <p:nvPr>
            <p:ph sz="quarter" idx="10"/>
          </p:nvPr>
        </p:nvSpPr>
        <p:spPr>
          <a:xfrm>
            <a:off x="698242" y="1592263"/>
            <a:ext cx="10795518" cy="457404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12600574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Title and pictur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5" name="Picture Placeholder 4"/>
          <p:cNvSpPr>
            <a:spLocks noGrp="1"/>
          </p:cNvSpPr>
          <p:nvPr>
            <p:ph type="pic" sz="quarter" idx="10"/>
          </p:nvPr>
        </p:nvSpPr>
        <p:spPr>
          <a:xfrm>
            <a:off x="698242" y="1592263"/>
            <a:ext cx="10795518" cy="4574040"/>
          </a:xfrm>
        </p:spPr>
        <p:txBody>
          <a:bodyPr/>
          <a:lstStyle/>
          <a:p>
            <a:r>
              <a:rPr lang="en-US"/>
              <a:t>Click icon to add picture</a:t>
            </a:r>
            <a:endParaRPr lang="en-GB"/>
          </a:p>
        </p:txBody>
      </p:sp>
    </p:spTree>
    <p:extLst>
      <p:ext uri="{BB962C8B-B14F-4D97-AF65-F5344CB8AC3E}">
        <p14:creationId xmlns:p14="http://schemas.microsoft.com/office/powerpoint/2010/main" val="3144387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userDrawn="1"/>
        </p:nvSpPr>
        <p:spPr>
          <a:xfrm>
            <a:off x="0" y="1709738"/>
            <a:ext cx="12192000" cy="4379912"/>
          </a:xfrm>
          <a:prstGeom prst="rect">
            <a:avLst/>
          </a:prstGeom>
          <a:solidFill>
            <a:srgbClr val="607E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a:xfrm>
            <a:off x="1063688" y="1709738"/>
            <a:ext cx="10283761" cy="2852737"/>
          </a:xfrm>
        </p:spPr>
        <p:txBody>
          <a:bodyPr anchor="b"/>
          <a:lstStyle>
            <a:lvl1pPr>
              <a:defRPr sz="6000">
                <a:solidFill>
                  <a:schemeClr val="bg1"/>
                </a:solidFill>
              </a:defRPr>
            </a:lvl1pPr>
          </a:lstStyle>
          <a:p>
            <a:r>
              <a:rPr lang="en-US"/>
              <a:t>Click to edit Master title style</a:t>
            </a:r>
            <a:endParaRPr lang="en-GB"/>
          </a:p>
        </p:txBody>
      </p:sp>
      <p:sp>
        <p:nvSpPr>
          <p:cNvPr id="3" name="Text Placeholder 2"/>
          <p:cNvSpPr>
            <a:spLocks noGrp="1"/>
          </p:cNvSpPr>
          <p:nvPr>
            <p:ph type="body" idx="1"/>
          </p:nvPr>
        </p:nvSpPr>
        <p:spPr>
          <a:xfrm>
            <a:off x="1063688" y="4589463"/>
            <a:ext cx="10283761" cy="1500187"/>
          </a:xfrm>
        </p:spPr>
        <p:txBody>
          <a:bodyPr/>
          <a:lstStyle>
            <a:lvl1pPr marL="0" indent="0">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Tree>
    <p:extLst>
      <p:ext uri="{BB962C8B-B14F-4D97-AF65-F5344CB8AC3E}">
        <p14:creationId xmlns:p14="http://schemas.microsoft.com/office/powerpoint/2010/main" val="17072906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21725538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0310056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preserve="1" userDrawn="1">
  <p:cSld name="Empty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25271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preserve="1" userDrawn="1">
  <p:cSld name="Title Slide">
    <p:bg>
      <p:bgPr>
        <a:solidFill>
          <a:srgbClr val="F9F9F9"/>
        </a:solidFill>
        <a:effectLst/>
      </p:bgPr>
    </p:bg>
    <p:spTree>
      <p:nvGrpSpPr>
        <p:cNvPr id="1" name=""/>
        <p:cNvGrpSpPr/>
        <p:nvPr/>
      </p:nvGrpSpPr>
      <p:grpSpPr>
        <a:xfrm>
          <a:off x="0" y="0"/>
          <a:ext cx="0" cy="0"/>
          <a:chOff x="0" y="0"/>
          <a:chExt cx="0" cy="0"/>
        </a:xfrm>
      </p:grpSpPr>
      <p:sp>
        <p:nvSpPr>
          <p:cNvPr id="11" name="Picture Placeholder 10"/>
          <p:cNvSpPr>
            <a:spLocks noGrp="1"/>
          </p:cNvSpPr>
          <p:nvPr>
            <p:ph type="pic" sz="quarter" idx="13"/>
          </p:nvPr>
        </p:nvSpPr>
        <p:spPr>
          <a:xfrm>
            <a:off x="0" y="0"/>
            <a:ext cx="6102350" cy="6858000"/>
          </a:xfrm>
          <a:ln>
            <a:noFill/>
          </a:ln>
        </p:spPr>
        <p:txBody>
          <a:bodyPr/>
          <a:lstStyle/>
          <a:p>
            <a:r>
              <a:rPr lang="en-US"/>
              <a:t>Click icon to add picture</a:t>
            </a:r>
            <a:endParaRPr lang="en-GB"/>
          </a:p>
        </p:txBody>
      </p:sp>
      <p:sp>
        <p:nvSpPr>
          <p:cNvPr id="7" name="Rectangle 6"/>
          <p:cNvSpPr/>
          <p:nvPr userDrawn="1"/>
        </p:nvSpPr>
        <p:spPr>
          <a:xfrm>
            <a:off x="6096000" y="0"/>
            <a:ext cx="6089780" cy="685722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Subtitle 2"/>
          <p:cNvSpPr>
            <a:spLocks noGrp="1"/>
          </p:cNvSpPr>
          <p:nvPr>
            <p:ph type="subTitle" idx="1"/>
          </p:nvPr>
        </p:nvSpPr>
        <p:spPr>
          <a:xfrm>
            <a:off x="6378926" y="4698064"/>
            <a:ext cx="5435249" cy="1046857"/>
          </a:xfrm>
        </p:spPr>
        <p:txBody>
          <a:bodyPr/>
          <a:lstStyle>
            <a:lvl1pPr marL="0" indent="0" algn="l">
              <a:buNone/>
              <a:defRPr sz="2400" baseline="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pic>
        <p:nvPicPr>
          <p:cNvPr id="9" name="Picture 8"/>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430281" y="777"/>
            <a:ext cx="1372730" cy="1062138"/>
          </a:xfrm>
          <a:prstGeom prst="rect">
            <a:avLst/>
          </a:prstGeom>
        </p:spPr>
      </p:pic>
      <p:pic>
        <p:nvPicPr>
          <p:cNvPr id="10" name="Picture 9"/>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6424763" y="447656"/>
            <a:ext cx="1419921" cy="542381"/>
          </a:xfrm>
          <a:prstGeom prst="rect">
            <a:avLst/>
          </a:prstGeom>
        </p:spPr>
      </p:pic>
      <p:pic>
        <p:nvPicPr>
          <p:cNvPr id="12" name="Picture 11"/>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10217020" y="6460717"/>
            <a:ext cx="1597155" cy="225552"/>
          </a:xfrm>
          <a:prstGeom prst="rect">
            <a:avLst/>
          </a:prstGeom>
        </p:spPr>
      </p:pic>
      <p:pic>
        <p:nvPicPr>
          <p:cNvPr id="14" name="Picture 13"/>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a:off x="8400348" y="6472466"/>
            <a:ext cx="1493523" cy="234696"/>
          </a:xfrm>
          <a:prstGeom prst="rect">
            <a:avLst/>
          </a:prstGeom>
        </p:spPr>
      </p:pic>
      <p:pic>
        <p:nvPicPr>
          <p:cNvPr id="15" name="Picture 14"/>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a:off x="6246997" y="6411949"/>
            <a:ext cx="1859284" cy="323089"/>
          </a:xfrm>
          <a:prstGeom prst="rect">
            <a:avLst/>
          </a:prstGeom>
        </p:spPr>
      </p:pic>
      <p:cxnSp>
        <p:nvCxnSpPr>
          <p:cNvPr id="18" name="Straight Connector 17"/>
          <p:cNvCxnSpPr/>
          <p:nvPr userDrawn="1"/>
        </p:nvCxnSpPr>
        <p:spPr>
          <a:xfrm>
            <a:off x="6367977" y="1143000"/>
            <a:ext cx="5446198" cy="0"/>
          </a:xfrm>
          <a:prstGeom prst="line">
            <a:avLst/>
          </a:prstGeom>
          <a:ln w="22225">
            <a:solidFill>
              <a:schemeClr val="bg1"/>
            </a:solidFill>
          </a:ln>
        </p:spPr>
        <p:style>
          <a:lnRef idx="1">
            <a:schemeClr val="accent1"/>
          </a:lnRef>
          <a:fillRef idx="0">
            <a:schemeClr val="accent1"/>
          </a:fillRef>
          <a:effectRef idx="0">
            <a:schemeClr val="accent1"/>
          </a:effectRef>
          <a:fontRef idx="minor">
            <a:schemeClr val="tx1"/>
          </a:fontRef>
        </p:style>
      </p:cxnSp>
      <p:sp>
        <p:nvSpPr>
          <p:cNvPr id="19" name="Title 1"/>
          <p:cNvSpPr txBox="1">
            <a:spLocks/>
          </p:cNvSpPr>
          <p:nvPr userDrawn="1"/>
        </p:nvSpPr>
        <p:spPr>
          <a:xfrm>
            <a:off x="6367977" y="2109158"/>
            <a:ext cx="5446198" cy="1873111"/>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4000" kern="1200">
                <a:solidFill>
                  <a:schemeClr val="bg1"/>
                </a:solidFill>
                <a:latin typeface="+mj-lt"/>
                <a:ea typeface="+mj-ea"/>
                <a:cs typeface="+mj-cs"/>
              </a:defRPr>
            </a:lvl1pPr>
          </a:lstStyle>
          <a:p>
            <a:endParaRPr lang="en-GB"/>
          </a:p>
        </p:txBody>
      </p:sp>
      <p:sp>
        <p:nvSpPr>
          <p:cNvPr id="4" name="Title 3"/>
          <p:cNvSpPr>
            <a:spLocks noGrp="1"/>
          </p:cNvSpPr>
          <p:nvPr>
            <p:ph type="title"/>
          </p:nvPr>
        </p:nvSpPr>
        <p:spPr>
          <a:xfrm>
            <a:off x="6367977" y="2286001"/>
            <a:ext cx="5446198" cy="2225400"/>
          </a:xfrm>
        </p:spPr>
        <p:txBody>
          <a:bodyPr/>
          <a:lstStyle/>
          <a:p>
            <a:r>
              <a:rPr lang="en-US"/>
              <a:t>Click to edit Master title style</a:t>
            </a:r>
            <a:endParaRPr lang="en-GB"/>
          </a:p>
        </p:txBody>
      </p:sp>
    </p:spTree>
    <p:extLst>
      <p:ext uri="{BB962C8B-B14F-4D97-AF65-F5344CB8AC3E}">
        <p14:creationId xmlns:p14="http://schemas.microsoft.com/office/powerpoint/2010/main" val="169969581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preserve="1" userDrawn="1">
  <p:cSld name="Quote">
    <p:bg>
      <p:bgPr>
        <a:solidFill>
          <a:srgbClr val="F9F9F9"/>
        </a:solidFill>
        <a:effectLst/>
      </p:bgPr>
    </p:bg>
    <p:spTree>
      <p:nvGrpSpPr>
        <p:cNvPr id="1" name=""/>
        <p:cNvGrpSpPr/>
        <p:nvPr/>
      </p:nvGrpSpPr>
      <p:grpSpPr>
        <a:xfrm>
          <a:off x="0" y="0"/>
          <a:ext cx="0" cy="0"/>
          <a:chOff x="0" y="0"/>
          <a:chExt cx="0" cy="0"/>
        </a:xfrm>
      </p:grpSpPr>
      <p:sp>
        <p:nvSpPr>
          <p:cNvPr id="11" name="Picture Placeholder 10"/>
          <p:cNvSpPr>
            <a:spLocks noGrp="1"/>
          </p:cNvSpPr>
          <p:nvPr>
            <p:ph type="pic" sz="quarter" idx="13"/>
          </p:nvPr>
        </p:nvSpPr>
        <p:spPr>
          <a:xfrm>
            <a:off x="4315626" y="0"/>
            <a:ext cx="7876374" cy="6858000"/>
          </a:xfrm>
          <a:ln>
            <a:noFill/>
          </a:ln>
        </p:spPr>
        <p:txBody>
          <a:bodyPr/>
          <a:lstStyle/>
          <a:p>
            <a:r>
              <a:rPr lang="en-US"/>
              <a:t>Click icon to add picture</a:t>
            </a:r>
            <a:endParaRPr lang="en-GB"/>
          </a:p>
        </p:txBody>
      </p:sp>
      <p:sp>
        <p:nvSpPr>
          <p:cNvPr id="7" name="Rectangle 6"/>
          <p:cNvSpPr/>
          <p:nvPr userDrawn="1"/>
        </p:nvSpPr>
        <p:spPr>
          <a:xfrm>
            <a:off x="0" y="0"/>
            <a:ext cx="4315626" cy="685722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Subtitle 2"/>
          <p:cNvSpPr>
            <a:spLocks noGrp="1"/>
          </p:cNvSpPr>
          <p:nvPr>
            <p:ph type="subTitle" idx="1"/>
          </p:nvPr>
        </p:nvSpPr>
        <p:spPr>
          <a:xfrm>
            <a:off x="286221" y="1263533"/>
            <a:ext cx="3670481" cy="3641841"/>
          </a:xfrm>
        </p:spPr>
        <p:txBody>
          <a:bodyPr>
            <a:normAutofit/>
          </a:bodyPr>
          <a:lstStyle>
            <a:lvl1pPr marL="0" indent="0" algn="l">
              <a:buNone/>
              <a:defRPr sz="4000" i="1" baseline="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pic>
        <p:nvPicPr>
          <p:cNvPr id="4" name="Picture 3"/>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67645" y="218254"/>
            <a:ext cx="1023113" cy="1023113"/>
          </a:xfrm>
          <a:prstGeom prst="rect">
            <a:avLst/>
          </a:prstGeom>
        </p:spPr>
      </p:pic>
    </p:spTree>
    <p:extLst>
      <p:ext uri="{BB962C8B-B14F-4D97-AF65-F5344CB8AC3E}">
        <p14:creationId xmlns:p14="http://schemas.microsoft.com/office/powerpoint/2010/main" val="368406085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Contents slid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11" name="Text Placeholder 3"/>
          <p:cNvSpPr>
            <a:spLocks noGrp="1"/>
          </p:cNvSpPr>
          <p:nvPr>
            <p:ph type="body" sz="half" idx="2"/>
          </p:nvPr>
        </p:nvSpPr>
        <p:spPr>
          <a:xfrm>
            <a:off x="1580973" y="2007978"/>
            <a:ext cx="4272896" cy="685717"/>
          </a:xfrm>
        </p:spPr>
        <p:txBody>
          <a:bodyPr anchor="ctr">
            <a:normAutofit/>
          </a:bodyPr>
          <a:lstStyle>
            <a:lvl1pPr marL="0" indent="0">
              <a:buFont typeface="Arial" panose="020B0604020202020204" pitchFamily="34" charset="0"/>
              <a:buNone/>
              <a:defRPr sz="2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32" name="Text Placeholder 31"/>
          <p:cNvSpPr>
            <a:spLocks noGrp="1"/>
          </p:cNvSpPr>
          <p:nvPr>
            <p:ph type="body" sz="quarter" idx="20" hasCustomPrompt="1"/>
          </p:nvPr>
        </p:nvSpPr>
        <p:spPr>
          <a:xfrm>
            <a:off x="698242" y="1999505"/>
            <a:ext cx="707845" cy="685800"/>
          </a:xfrm>
          <a:prstGeom prst="ellipse">
            <a:avLst/>
          </a:prstGeom>
          <a:solidFill>
            <a:schemeClr val="bg1">
              <a:lumMod val="85000"/>
            </a:schemeClr>
          </a:solidFill>
        </p:spPr>
        <p:txBody>
          <a:bodyPr anchor="ctr"/>
          <a:lstStyle>
            <a:lvl1pPr marL="0" indent="0" algn="ctr">
              <a:buNone/>
              <a:defRPr/>
            </a:lvl1pPr>
          </a:lstStyle>
          <a:p>
            <a:pPr lvl="0"/>
            <a:r>
              <a:rPr lang="en-GB"/>
              <a:t>#</a:t>
            </a:r>
          </a:p>
        </p:txBody>
      </p:sp>
      <p:sp>
        <p:nvSpPr>
          <p:cNvPr id="27" name="Text Placeholder 3"/>
          <p:cNvSpPr>
            <a:spLocks noGrp="1"/>
          </p:cNvSpPr>
          <p:nvPr>
            <p:ph type="body" sz="half" idx="21"/>
          </p:nvPr>
        </p:nvSpPr>
        <p:spPr>
          <a:xfrm>
            <a:off x="1580973" y="2958614"/>
            <a:ext cx="4272896" cy="685717"/>
          </a:xfrm>
        </p:spPr>
        <p:txBody>
          <a:bodyPr anchor="ctr">
            <a:normAutofit/>
          </a:bodyPr>
          <a:lstStyle>
            <a:lvl1pPr marL="0" indent="0">
              <a:buFont typeface="Arial" panose="020B0604020202020204" pitchFamily="34" charset="0"/>
              <a:buNone/>
              <a:defRPr sz="2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28" name="Text Placeholder 31"/>
          <p:cNvSpPr>
            <a:spLocks noGrp="1"/>
          </p:cNvSpPr>
          <p:nvPr>
            <p:ph type="body" sz="quarter" idx="22" hasCustomPrompt="1"/>
          </p:nvPr>
        </p:nvSpPr>
        <p:spPr>
          <a:xfrm>
            <a:off x="698242" y="2950141"/>
            <a:ext cx="707845" cy="685800"/>
          </a:xfrm>
          <a:prstGeom prst="ellipse">
            <a:avLst/>
          </a:prstGeom>
          <a:solidFill>
            <a:schemeClr val="bg1">
              <a:lumMod val="85000"/>
            </a:schemeClr>
          </a:solidFill>
        </p:spPr>
        <p:txBody>
          <a:bodyPr anchor="ctr"/>
          <a:lstStyle>
            <a:lvl1pPr marL="0" indent="0" algn="ctr">
              <a:buNone/>
              <a:defRPr/>
            </a:lvl1pPr>
          </a:lstStyle>
          <a:p>
            <a:pPr lvl="0"/>
            <a:r>
              <a:rPr lang="en-GB"/>
              <a:t>#</a:t>
            </a:r>
          </a:p>
        </p:txBody>
      </p:sp>
      <p:sp>
        <p:nvSpPr>
          <p:cNvPr id="31" name="Text Placeholder 3"/>
          <p:cNvSpPr>
            <a:spLocks noGrp="1"/>
          </p:cNvSpPr>
          <p:nvPr>
            <p:ph type="body" sz="half" idx="23"/>
          </p:nvPr>
        </p:nvSpPr>
        <p:spPr>
          <a:xfrm>
            <a:off x="1580973" y="3896216"/>
            <a:ext cx="4272896" cy="685717"/>
          </a:xfrm>
        </p:spPr>
        <p:txBody>
          <a:bodyPr anchor="ctr">
            <a:normAutofit/>
          </a:bodyPr>
          <a:lstStyle>
            <a:lvl1pPr marL="0" indent="0">
              <a:buFont typeface="Arial" panose="020B0604020202020204" pitchFamily="34" charset="0"/>
              <a:buNone/>
              <a:defRPr sz="2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33" name="Text Placeholder 31"/>
          <p:cNvSpPr>
            <a:spLocks noGrp="1"/>
          </p:cNvSpPr>
          <p:nvPr>
            <p:ph type="body" sz="quarter" idx="24" hasCustomPrompt="1"/>
          </p:nvPr>
        </p:nvSpPr>
        <p:spPr>
          <a:xfrm>
            <a:off x="698242" y="3887743"/>
            <a:ext cx="707845" cy="685800"/>
          </a:xfrm>
          <a:prstGeom prst="ellipse">
            <a:avLst/>
          </a:prstGeom>
          <a:solidFill>
            <a:schemeClr val="bg1">
              <a:lumMod val="85000"/>
            </a:schemeClr>
          </a:solidFill>
        </p:spPr>
        <p:txBody>
          <a:bodyPr anchor="ctr"/>
          <a:lstStyle>
            <a:lvl1pPr marL="0" indent="0" algn="ctr">
              <a:buNone/>
              <a:defRPr/>
            </a:lvl1pPr>
          </a:lstStyle>
          <a:p>
            <a:pPr lvl="0"/>
            <a:r>
              <a:rPr lang="en-GB"/>
              <a:t>#</a:t>
            </a:r>
          </a:p>
        </p:txBody>
      </p:sp>
      <p:sp>
        <p:nvSpPr>
          <p:cNvPr id="34" name="Text Placeholder 3"/>
          <p:cNvSpPr>
            <a:spLocks noGrp="1"/>
          </p:cNvSpPr>
          <p:nvPr>
            <p:ph type="body" sz="half" idx="25"/>
          </p:nvPr>
        </p:nvSpPr>
        <p:spPr>
          <a:xfrm>
            <a:off x="1580973" y="4846852"/>
            <a:ext cx="4272896" cy="685717"/>
          </a:xfrm>
        </p:spPr>
        <p:txBody>
          <a:bodyPr anchor="ctr">
            <a:normAutofit/>
          </a:bodyPr>
          <a:lstStyle>
            <a:lvl1pPr marL="0" indent="0">
              <a:buFont typeface="Arial" panose="020B0604020202020204" pitchFamily="34" charset="0"/>
              <a:buNone/>
              <a:defRPr sz="2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35" name="Text Placeholder 31"/>
          <p:cNvSpPr>
            <a:spLocks noGrp="1"/>
          </p:cNvSpPr>
          <p:nvPr>
            <p:ph type="body" sz="quarter" idx="26" hasCustomPrompt="1"/>
          </p:nvPr>
        </p:nvSpPr>
        <p:spPr>
          <a:xfrm>
            <a:off x="698242" y="4838379"/>
            <a:ext cx="707845" cy="685800"/>
          </a:xfrm>
          <a:prstGeom prst="ellipse">
            <a:avLst/>
          </a:prstGeom>
          <a:solidFill>
            <a:schemeClr val="bg1">
              <a:lumMod val="85000"/>
            </a:schemeClr>
          </a:solidFill>
        </p:spPr>
        <p:txBody>
          <a:bodyPr anchor="ctr"/>
          <a:lstStyle>
            <a:lvl1pPr marL="0" indent="0" algn="ctr">
              <a:buNone/>
              <a:defRPr/>
            </a:lvl1pPr>
          </a:lstStyle>
          <a:p>
            <a:pPr lvl="0"/>
            <a:r>
              <a:rPr lang="en-GB"/>
              <a:t>#</a:t>
            </a:r>
          </a:p>
        </p:txBody>
      </p:sp>
      <p:sp>
        <p:nvSpPr>
          <p:cNvPr id="36" name="Text Placeholder 3"/>
          <p:cNvSpPr>
            <a:spLocks noGrp="1"/>
          </p:cNvSpPr>
          <p:nvPr>
            <p:ph type="body" sz="half" idx="27"/>
          </p:nvPr>
        </p:nvSpPr>
        <p:spPr>
          <a:xfrm>
            <a:off x="7263061" y="1999588"/>
            <a:ext cx="4272896" cy="685717"/>
          </a:xfrm>
        </p:spPr>
        <p:txBody>
          <a:bodyPr anchor="ctr">
            <a:normAutofit/>
          </a:bodyPr>
          <a:lstStyle>
            <a:lvl1pPr marL="0" indent="0">
              <a:buFont typeface="Arial" panose="020B0604020202020204" pitchFamily="34" charset="0"/>
              <a:buNone/>
              <a:defRPr sz="2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37" name="Text Placeholder 31"/>
          <p:cNvSpPr>
            <a:spLocks noGrp="1"/>
          </p:cNvSpPr>
          <p:nvPr>
            <p:ph type="body" sz="quarter" idx="28" hasCustomPrompt="1"/>
          </p:nvPr>
        </p:nvSpPr>
        <p:spPr>
          <a:xfrm>
            <a:off x="6380330" y="1991115"/>
            <a:ext cx="707845" cy="685800"/>
          </a:xfrm>
          <a:prstGeom prst="ellipse">
            <a:avLst/>
          </a:prstGeom>
          <a:solidFill>
            <a:schemeClr val="bg1">
              <a:lumMod val="85000"/>
            </a:schemeClr>
          </a:solidFill>
        </p:spPr>
        <p:txBody>
          <a:bodyPr anchor="ctr"/>
          <a:lstStyle>
            <a:lvl1pPr marL="0" indent="0" algn="ctr">
              <a:buNone/>
              <a:defRPr/>
            </a:lvl1pPr>
          </a:lstStyle>
          <a:p>
            <a:pPr lvl="0"/>
            <a:r>
              <a:rPr lang="en-GB"/>
              <a:t>#</a:t>
            </a:r>
          </a:p>
        </p:txBody>
      </p:sp>
      <p:sp>
        <p:nvSpPr>
          <p:cNvPr id="38" name="Text Placeholder 3"/>
          <p:cNvSpPr>
            <a:spLocks noGrp="1"/>
          </p:cNvSpPr>
          <p:nvPr>
            <p:ph type="body" sz="half" idx="29"/>
          </p:nvPr>
        </p:nvSpPr>
        <p:spPr>
          <a:xfrm>
            <a:off x="7263061" y="2950224"/>
            <a:ext cx="4272896" cy="685717"/>
          </a:xfrm>
        </p:spPr>
        <p:txBody>
          <a:bodyPr anchor="ctr">
            <a:normAutofit/>
          </a:bodyPr>
          <a:lstStyle>
            <a:lvl1pPr marL="0" indent="0">
              <a:buFont typeface="Arial" panose="020B0604020202020204" pitchFamily="34" charset="0"/>
              <a:buNone/>
              <a:defRPr sz="2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39" name="Text Placeholder 31"/>
          <p:cNvSpPr>
            <a:spLocks noGrp="1"/>
          </p:cNvSpPr>
          <p:nvPr>
            <p:ph type="body" sz="quarter" idx="30" hasCustomPrompt="1"/>
          </p:nvPr>
        </p:nvSpPr>
        <p:spPr>
          <a:xfrm>
            <a:off x="6380330" y="2941751"/>
            <a:ext cx="707845" cy="685800"/>
          </a:xfrm>
          <a:prstGeom prst="ellipse">
            <a:avLst/>
          </a:prstGeom>
          <a:solidFill>
            <a:schemeClr val="bg1">
              <a:lumMod val="85000"/>
            </a:schemeClr>
          </a:solidFill>
        </p:spPr>
        <p:txBody>
          <a:bodyPr anchor="ctr"/>
          <a:lstStyle>
            <a:lvl1pPr marL="0" indent="0" algn="ctr">
              <a:buNone/>
              <a:defRPr/>
            </a:lvl1pPr>
          </a:lstStyle>
          <a:p>
            <a:pPr lvl="0"/>
            <a:r>
              <a:rPr lang="en-GB"/>
              <a:t>#</a:t>
            </a:r>
          </a:p>
        </p:txBody>
      </p:sp>
      <p:sp>
        <p:nvSpPr>
          <p:cNvPr id="40" name="Text Placeholder 3"/>
          <p:cNvSpPr>
            <a:spLocks noGrp="1"/>
          </p:cNvSpPr>
          <p:nvPr>
            <p:ph type="body" sz="half" idx="31"/>
          </p:nvPr>
        </p:nvSpPr>
        <p:spPr>
          <a:xfrm>
            <a:off x="7263061" y="3887826"/>
            <a:ext cx="4272896" cy="685717"/>
          </a:xfrm>
        </p:spPr>
        <p:txBody>
          <a:bodyPr anchor="ctr">
            <a:normAutofit/>
          </a:bodyPr>
          <a:lstStyle>
            <a:lvl1pPr marL="0" indent="0">
              <a:buFont typeface="Arial" panose="020B0604020202020204" pitchFamily="34" charset="0"/>
              <a:buNone/>
              <a:defRPr sz="2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41" name="Text Placeholder 31"/>
          <p:cNvSpPr>
            <a:spLocks noGrp="1"/>
          </p:cNvSpPr>
          <p:nvPr>
            <p:ph type="body" sz="quarter" idx="32" hasCustomPrompt="1"/>
          </p:nvPr>
        </p:nvSpPr>
        <p:spPr>
          <a:xfrm>
            <a:off x="6380330" y="3879353"/>
            <a:ext cx="707845" cy="685800"/>
          </a:xfrm>
          <a:prstGeom prst="ellipse">
            <a:avLst/>
          </a:prstGeom>
          <a:solidFill>
            <a:schemeClr val="bg1">
              <a:lumMod val="85000"/>
            </a:schemeClr>
          </a:solidFill>
        </p:spPr>
        <p:txBody>
          <a:bodyPr anchor="ctr"/>
          <a:lstStyle>
            <a:lvl1pPr marL="0" indent="0" algn="ctr">
              <a:buNone/>
              <a:defRPr/>
            </a:lvl1pPr>
          </a:lstStyle>
          <a:p>
            <a:pPr lvl="0"/>
            <a:r>
              <a:rPr lang="en-GB"/>
              <a:t>#</a:t>
            </a:r>
          </a:p>
        </p:txBody>
      </p:sp>
      <p:sp>
        <p:nvSpPr>
          <p:cNvPr id="42" name="Text Placeholder 3"/>
          <p:cNvSpPr>
            <a:spLocks noGrp="1"/>
          </p:cNvSpPr>
          <p:nvPr>
            <p:ph type="body" sz="half" idx="33"/>
          </p:nvPr>
        </p:nvSpPr>
        <p:spPr>
          <a:xfrm>
            <a:off x="7263061" y="4838462"/>
            <a:ext cx="4272896" cy="685717"/>
          </a:xfrm>
        </p:spPr>
        <p:txBody>
          <a:bodyPr anchor="ctr">
            <a:normAutofit/>
          </a:bodyPr>
          <a:lstStyle>
            <a:lvl1pPr marL="0" indent="0">
              <a:buFont typeface="Arial" panose="020B0604020202020204" pitchFamily="34" charset="0"/>
              <a:buNone/>
              <a:defRPr sz="2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43" name="Text Placeholder 31"/>
          <p:cNvSpPr>
            <a:spLocks noGrp="1"/>
          </p:cNvSpPr>
          <p:nvPr>
            <p:ph type="body" sz="quarter" idx="34" hasCustomPrompt="1"/>
          </p:nvPr>
        </p:nvSpPr>
        <p:spPr>
          <a:xfrm>
            <a:off x="6380330" y="4829989"/>
            <a:ext cx="707845" cy="685800"/>
          </a:xfrm>
          <a:prstGeom prst="ellipse">
            <a:avLst/>
          </a:prstGeom>
          <a:solidFill>
            <a:schemeClr val="bg1">
              <a:lumMod val="85000"/>
            </a:schemeClr>
          </a:solidFill>
        </p:spPr>
        <p:txBody>
          <a:bodyPr anchor="ctr"/>
          <a:lstStyle>
            <a:lvl1pPr marL="0" indent="0" algn="ctr">
              <a:buNone/>
              <a:defRPr/>
            </a:lvl1pPr>
          </a:lstStyle>
          <a:p>
            <a:pPr lvl="0"/>
            <a:r>
              <a:rPr lang="en-GB"/>
              <a:t>#</a:t>
            </a:r>
          </a:p>
        </p:txBody>
      </p:sp>
    </p:spTree>
    <p:extLst>
      <p:ext uri="{BB962C8B-B14F-4D97-AF65-F5344CB8AC3E}">
        <p14:creationId xmlns:p14="http://schemas.microsoft.com/office/powerpoint/2010/main" val="2092477284"/>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Text and picture">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718457" y="1600201"/>
            <a:ext cx="5233081" cy="456565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9" name="Title 1"/>
          <p:cNvSpPr>
            <a:spLocks noGrp="1"/>
          </p:cNvSpPr>
          <p:nvPr>
            <p:ph type="title"/>
          </p:nvPr>
        </p:nvSpPr>
        <p:spPr>
          <a:xfrm>
            <a:off x="718456" y="262866"/>
            <a:ext cx="10795518" cy="1003916"/>
          </a:xfrm>
        </p:spPr>
        <p:txBody>
          <a:bodyPr/>
          <a:lstStyle>
            <a:lvl1pPr>
              <a:defRPr/>
            </a:lvl1pPr>
          </a:lstStyle>
          <a:p>
            <a:r>
              <a:rPr lang="en-US"/>
              <a:t>Click to edit Master title style</a:t>
            </a:r>
            <a:endParaRPr lang="en-GB"/>
          </a:p>
        </p:txBody>
      </p:sp>
      <p:sp>
        <p:nvSpPr>
          <p:cNvPr id="8" name="Picture Placeholder 7"/>
          <p:cNvSpPr>
            <a:spLocks noGrp="1"/>
          </p:cNvSpPr>
          <p:nvPr>
            <p:ph type="pic" sz="quarter" idx="13"/>
          </p:nvPr>
        </p:nvSpPr>
        <p:spPr>
          <a:xfrm>
            <a:off x="6254749" y="1600201"/>
            <a:ext cx="5239011" cy="4565650"/>
          </a:xfrm>
        </p:spPr>
        <p:txBody>
          <a:bodyPr/>
          <a:lstStyle/>
          <a:p>
            <a:r>
              <a:rPr lang="en-US"/>
              <a:t>Click icon to add picture</a:t>
            </a:r>
            <a:endParaRPr lang="en-GB"/>
          </a:p>
        </p:txBody>
      </p:sp>
    </p:spTree>
    <p:extLst>
      <p:ext uri="{BB962C8B-B14F-4D97-AF65-F5344CB8AC3E}">
        <p14:creationId xmlns:p14="http://schemas.microsoft.com/office/powerpoint/2010/main" val="3894415064"/>
      </p:ext>
    </p:extLst>
  </p:cSld>
  <p:clrMapOvr>
    <a:masterClrMapping/>
  </p:clrMapOvr>
  <p:extLst>
    <p:ext uri="{DCECCB84-F9BA-43D5-87BE-67443E8EF086}">
      <p15:sldGuideLst xmlns:p15="http://schemas.microsoft.com/office/powerpoint/2012/main">
        <p15:guide id="1" orient="horz" pos="2160" userDrawn="1">
          <p15:clr>
            <a:srgbClr val="FBAE40"/>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Text and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4" name="Text Placeholder 3"/>
          <p:cNvSpPr>
            <a:spLocks noGrp="1"/>
          </p:cNvSpPr>
          <p:nvPr>
            <p:ph type="body" sz="quarter" idx="10"/>
          </p:nvPr>
        </p:nvSpPr>
        <p:spPr>
          <a:xfrm>
            <a:off x="698500" y="1592263"/>
            <a:ext cx="5253038" cy="457358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Text Placeholder 5"/>
          <p:cNvSpPr>
            <a:spLocks noGrp="1"/>
          </p:cNvSpPr>
          <p:nvPr>
            <p:ph type="body" sz="quarter" idx="11"/>
          </p:nvPr>
        </p:nvSpPr>
        <p:spPr>
          <a:xfrm>
            <a:off x="6254750" y="1592263"/>
            <a:ext cx="5238750" cy="457358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468215429"/>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698242" y="1592263"/>
            <a:ext cx="5253297" cy="4947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98243" y="2105367"/>
            <a:ext cx="5253296" cy="40604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254750" y="1592262"/>
            <a:ext cx="5275260" cy="513104"/>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54750" y="2105366"/>
            <a:ext cx="5275262" cy="40604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11" name="Title 1"/>
          <p:cNvSpPr>
            <a:spLocks noGrp="1"/>
          </p:cNvSpPr>
          <p:nvPr>
            <p:ph type="title"/>
          </p:nvPr>
        </p:nvSpPr>
        <p:spPr>
          <a:xfrm>
            <a:off x="698242" y="265291"/>
            <a:ext cx="10795518" cy="1003916"/>
          </a:xfrm>
        </p:spPr>
        <p:txBody>
          <a:bodyPr/>
          <a:lstStyle>
            <a:lvl1pPr>
              <a:defRPr/>
            </a:lvl1pPr>
          </a:lstStyle>
          <a:p>
            <a:r>
              <a:rPr lang="en-US"/>
              <a:t>Click to edit Master title style</a:t>
            </a:r>
            <a:endParaRPr lang="en-GB"/>
          </a:p>
        </p:txBody>
      </p:sp>
    </p:spTree>
    <p:extLst>
      <p:ext uri="{BB962C8B-B14F-4D97-AF65-F5344CB8AC3E}">
        <p14:creationId xmlns:p14="http://schemas.microsoft.com/office/powerpoint/2010/main" val="2751120248"/>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7" name="Content Placeholder 6"/>
          <p:cNvSpPr>
            <a:spLocks noGrp="1"/>
          </p:cNvSpPr>
          <p:nvPr>
            <p:ph sz="quarter" idx="10"/>
          </p:nvPr>
        </p:nvSpPr>
        <p:spPr>
          <a:xfrm>
            <a:off x="698242" y="1592263"/>
            <a:ext cx="10795518" cy="457404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1260057443"/>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Title and pictur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5" name="Picture Placeholder 4"/>
          <p:cNvSpPr>
            <a:spLocks noGrp="1"/>
          </p:cNvSpPr>
          <p:nvPr>
            <p:ph type="pic" sz="quarter" idx="10"/>
          </p:nvPr>
        </p:nvSpPr>
        <p:spPr>
          <a:xfrm>
            <a:off x="698242" y="1592263"/>
            <a:ext cx="10795518" cy="4574040"/>
          </a:xfrm>
        </p:spPr>
        <p:txBody>
          <a:bodyPr/>
          <a:lstStyle/>
          <a:p>
            <a:r>
              <a:rPr lang="en-US"/>
              <a:t>Click icon to add picture</a:t>
            </a:r>
            <a:endParaRPr lang="en-GB"/>
          </a:p>
        </p:txBody>
      </p:sp>
    </p:spTree>
    <p:extLst>
      <p:ext uri="{BB962C8B-B14F-4D97-AF65-F5344CB8AC3E}">
        <p14:creationId xmlns:p14="http://schemas.microsoft.com/office/powerpoint/2010/main" val="314438726"/>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userDrawn="1"/>
        </p:nvSpPr>
        <p:spPr>
          <a:xfrm>
            <a:off x="0" y="1709738"/>
            <a:ext cx="12192000" cy="437991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a:xfrm>
            <a:off x="1063688" y="1709738"/>
            <a:ext cx="10283761" cy="2852737"/>
          </a:xfrm>
        </p:spPr>
        <p:txBody>
          <a:bodyPr anchor="b"/>
          <a:lstStyle>
            <a:lvl1pPr>
              <a:defRPr sz="6000">
                <a:solidFill>
                  <a:schemeClr val="bg1"/>
                </a:solidFill>
              </a:defRPr>
            </a:lvl1pPr>
          </a:lstStyle>
          <a:p>
            <a:r>
              <a:rPr lang="en-US"/>
              <a:t>Click to edit Master title style</a:t>
            </a:r>
            <a:endParaRPr lang="en-GB"/>
          </a:p>
        </p:txBody>
      </p:sp>
      <p:sp>
        <p:nvSpPr>
          <p:cNvPr id="3" name="Text Placeholder 2"/>
          <p:cNvSpPr>
            <a:spLocks noGrp="1"/>
          </p:cNvSpPr>
          <p:nvPr>
            <p:ph type="body" idx="1"/>
          </p:nvPr>
        </p:nvSpPr>
        <p:spPr>
          <a:xfrm>
            <a:off x="1063688" y="4589463"/>
            <a:ext cx="10283761" cy="1500187"/>
          </a:xfrm>
        </p:spPr>
        <p:txBody>
          <a:bodyPr/>
          <a:lstStyle>
            <a:lvl1pPr marL="0" indent="0">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Tree>
    <p:extLst>
      <p:ext uri="{BB962C8B-B14F-4D97-AF65-F5344CB8AC3E}">
        <p14:creationId xmlns:p14="http://schemas.microsoft.com/office/powerpoint/2010/main" val="1707290634"/>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2172553841"/>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031005696"/>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preserve="1" userDrawn="1">
  <p:cSld name="Empty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252717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6" Type="http://schemas.openxmlformats.org/officeDocument/2006/relationships/image" Target="../media/image3.png"/><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5" Type="http://schemas.openxmlformats.org/officeDocument/2006/relationships/image" Target="../media/image2.png"/><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image" Target="../media/image1.png"/></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2.xml"/><Relationship Id="rId13" Type="http://schemas.openxmlformats.org/officeDocument/2006/relationships/theme" Target="../theme/theme3.xml"/><Relationship Id="rId3" Type="http://schemas.openxmlformats.org/officeDocument/2006/relationships/slideLayout" Target="../slideLayouts/slideLayout27.xml"/><Relationship Id="rId7" Type="http://schemas.openxmlformats.org/officeDocument/2006/relationships/slideLayout" Target="../slideLayouts/slideLayout31.xml"/><Relationship Id="rId12" Type="http://schemas.openxmlformats.org/officeDocument/2006/relationships/slideLayout" Target="../slideLayouts/slideLayout36.xml"/><Relationship Id="rId2" Type="http://schemas.openxmlformats.org/officeDocument/2006/relationships/slideLayout" Target="../slideLayouts/slideLayout26.xml"/><Relationship Id="rId16" Type="http://schemas.openxmlformats.org/officeDocument/2006/relationships/image" Target="../media/image3.png"/><Relationship Id="rId1" Type="http://schemas.openxmlformats.org/officeDocument/2006/relationships/slideLayout" Target="../slideLayouts/slideLayout25.xml"/><Relationship Id="rId6" Type="http://schemas.openxmlformats.org/officeDocument/2006/relationships/slideLayout" Target="../slideLayouts/slideLayout30.xml"/><Relationship Id="rId11" Type="http://schemas.openxmlformats.org/officeDocument/2006/relationships/slideLayout" Target="../slideLayouts/slideLayout35.xml"/><Relationship Id="rId5" Type="http://schemas.openxmlformats.org/officeDocument/2006/relationships/slideLayout" Target="../slideLayouts/slideLayout29.xml"/><Relationship Id="rId15" Type="http://schemas.openxmlformats.org/officeDocument/2006/relationships/image" Target="../media/image2.png"/><Relationship Id="rId10" Type="http://schemas.openxmlformats.org/officeDocument/2006/relationships/slideLayout" Target="../slideLayouts/slideLayout34.xml"/><Relationship Id="rId4" Type="http://schemas.openxmlformats.org/officeDocument/2006/relationships/slideLayout" Target="../slideLayouts/slideLayout28.xml"/><Relationship Id="rId9" Type="http://schemas.openxmlformats.org/officeDocument/2006/relationships/slideLayout" Target="../slideLayouts/slideLayout33.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9F9F9"/>
        </a:solidFill>
        <a:effectLst/>
      </p:bgPr>
    </p:bg>
    <p:spTree>
      <p:nvGrpSpPr>
        <p:cNvPr id="1" name=""/>
        <p:cNvGrpSpPr/>
        <p:nvPr/>
      </p:nvGrpSpPr>
      <p:grpSpPr>
        <a:xfrm>
          <a:off x="0" y="0"/>
          <a:ext cx="0" cy="0"/>
          <a:chOff x="0" y="0"/>
          <a:chExt cx="0" cy="0"/>
        </a:xfrm>
      </p:grpSpPr>
      <p:sp>
        <p:nvSpPr>
          <p:cNvPr id="15" name="Rectangle 14"/>
          <p:cNvSpPr/>
          <p:nvPr userDrawn="1"/>
        </p:nvSpPr>
        <p:spPr>
          <a:xfrm>
            <a:off x="0" y="713"/>
            <a:ext cx="12192000" cy="6867071"/>
          </a:xfrm>
          <a:prstGeom prst="rect">
            <a:avLst/>
          </a:prstGeom>
          <a:solidFill>
            <a:srgbClr val="F9F9F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Rectangle 25"/>
          <p:cNvSpPr/>
          <p:nvPr userDrawn="1"/>
        </p:nvSpPr>
        <p:spPr>
          <a:xfrm>
            <a:off x="0" y="713"/>
            <a:ext cx="12192000" cy="1276152"/>
          </a:xfrm>
          <a:prstGeom prst="rect">
            <a:avLst/>
          </a:prstGeom>
          <a:solidFill>
            <a:srgbClr val="607E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Rectangle 17"/>
          <p:cNvSpPr/>
          <p:nvPr userDrawn="1"/>
        </p:nvSpPr>
        <p:spPr>
          <a:xfrm>
            <a:off x="0" y="6311899"/>
            <a:ext cx="12192000" cy="555173"/>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Placeholder 1"/>
          <p:cNvSpPr>
            <a:spLocks noGrp="1"/>
          </p:cNvSpPr>
          <p:nvPr>
            <p:ph type="title"/>
          </p:nvPr>
        </p:nvSpPr>
        <p:spPr>
          <a:xfrm>
            <a:off x="698242" y="252284"/>
            <a:ext cx="10795518" cy="1003916"/>
          </a:xfrm>
          <a:prstGeom prst="rect">
            <a:avLst/>
          </a:prstGeom>
        </p:spPr>
        <p:txBody>
          <a:bodyPr vert="horz" lIns="91440" tIns="45720" rIns="91440" bIns="45720" rtlCol="0" anchor="b">
            <a:normAutofit/>
          </a:bodyPr>
          <a:lstStyle/>
          <a:p>
            <a:r>
              <a:rPr lang="en-US"/>
              <a:t>Click to edit Master title style</a:t>
            </a:r>
            <a:endParaRPr lang="en-GB"/>
          </a:p>
        </p:txBody>
      </p:sp>
      <p:sp>
        <p:nvSpPr>
          <p:cNvPr id="3" name="Text Placeholder 2"/>
          <p:cNvSpPr>
            <a:spLocks noGrp="1"/>
          </p:cNvSpPr>
          <p:nvPr>
            <p:ph type="body" idx="1"/>
          </p:nvPr>
        </p:nvSpPr>
        <p:spPr>
          <a:xfrm>
            <a:off x="698240" y="1592263"/>
            <a:ext cx="10795520" cy="457404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pic>
        <p:nvPicPr>
          <p:cNvPr id="10" name="Picture 9"/>
          <p:cNvPicPr>
            <a:picLocks noChangeAspect="1"/>
          </p:cNvPicPr>
          <p:nvPr userDrawn="1"/>
        </p:nvPicPr>
        <p:blipFill>
          <a:blip r:embed="rId14" cstate="print">
            <a:extLst>
              <a:ext uri="{28A0092B-C50C-407E-A947-70E740481C1C}">
                <a14:useLocalDpi xmlns:a14="http://schemas.microsoft.com/office/drawing/2010/main" val="0"/>
              </a:ext>
            </a:extLst>
          </a:blip>
          <a:stretch>
            <a:fillRect/>
          </a:stretch>
        </p:blipFill>
        <p:spPr>
          <a:xfrm>
            <a:off x="9896605" y="6468047"/>
            <a:ext cx="1597155" cy="225552"/>
          </a:xfrm>
          <a:prstGeom prst="rect">
            <a:avLst/>
          </a:prstGeom>
        </p:spPr>
      </p:pic>
      <p:pic>
        <p:nvPicPr>
          <p:cNvPr id="11" name="Picture 10"/>
          <p:cNvPicPr>
            <a:picLocks noChangeAspect="1"/>
          </p:cNvPicPr>
          <p:nvPr userDrawn="1"/>
        </p:nvPicPr>
        <p:blipFill>
          <a:blip r:embed="rId15" cstate="print">
            <a:extLst>
              <a:ext uri="{28A0092B-C50C-407E-A947-70E740481C1C}">
                <a14:useLocalDpi xmlns:a14="http://schemas.microsoft.com/office/drawing/2010/main" val="0"/>
              </a:ext>
            </a:extLst>
          </a:blip>
          <a:stretch>
            <a:fillRect/>
          </a:stretch>
        </p:blipFill>
        <p:spPr>
          <a:xfrm>
            <a:off x="5349239" y="6452997"/>
            <a:ext cx="1493523" cy="234696"/>
          </a:xfrm>
          <a:prstGeom prst="rect">
            <a:avLst/>
          </a:prstGeom>
        </p:spPr>
      </p:pic>
      <p:pic>
        <p:nvPicPr>
          <p:cNvPr id="12" name="Picture 11"/>
          <p:cNvPicPr>
            <a:picLocks noChangeAspect="1"/>
          </p:cNvPicPr>
          <p:nvPr userDrawn="1"/>
        </p:nvPicPr>
        <p:blipFill>
          <a:blip r:embed="rId16" cstate="print">
            <a:extLst>
              <a:ext uri="{28A0092B-C50C-407E-A947-70E740481C1C}">
                <a14:useLocalDpi xmlns:a14="http://schemas.microsoft.com/office/drawing/2010/main" val="0"/>
              </a:ext>
            </a:extLst>
          </a:blip>
          <a:stretch>
            <a:fillRect/>
          </a:stretch>
        </p:blipFill>
        <p:spPr>
          <a:xfrm>
            <a:off x="698242" y="6419278"/>
            <a:ext cx="1859284" cy="323089"/>
          </a:xfrm>
          <a:prstGeom prst="rect">
            <a:avLst/>
          </a:prstGeom>
        </p:spPr>
      </p:pic>
    </p:spTree>
    <p:extLst>
      <p:ext uri="{BB962C8B-B14F-4D97-AF65-F5344CB8AC3E}">
        <p14:creationId xmlns:p14="http://schemas.microsoft.com/office/powerpoint/2010/main" val="80297582"/>
      </p:ext>
    </p:extLst>
  </p:cSld>
  <p:clrMap bg1="lt1" tx1="dk1" bg2="lt2" tx2="dk2" accent1="accent1" accent2="accent2" accent3="accent3" accent4="accent4" accent5="accent5" accent6="accent6" hlink="hlink" folHlink="folHlink"/>
  <p:sldLayoutIdLst>
    <p:sldLayoutId id="2147483649" r:id="rId1"/>
    <p:sldLayoutId id="2147483660" r:id="rId2"/>
    <p:sldLayoutId id="2147483658" r:id="rId3"/>
    <p:sldLayoutId id="2147483652" r:id="rId4"/>
    <p:sldLayoutId id="2147483661" r:id="rId5"/>
    <p:sldLayoutId id="2147483653" r:id="rId6"/>
    <p:sldLayoutId id="2147483650" r:id="rId7"/>
    <p:sldLayoutId id="2147483662" r:id="rId8"/>
    <p:sldLayoutId id="2147483651" r:id="rId9"/>
    <p:sldLayoutId id="2147483654" r:id="rId10"/>
    <p:sldLayoutId id="2147483655" r:id="rId11"/>
    <p:sldLayoutId id="2147483663" r:id="rId12"/>
  </p:sldLayoutIdLst>
  <p:txStyles>
    <p:titleStyle>
      <a:lvl1pPr algn="l" defTabSz="914400" rtl="0" eaLnBrk="1" latinLnBrk="0" hangingPunct="1">
        <a:lnSpc>
          <a:spcPct val="90000"/>
        </a:lnSpc>
        <a:spcBef>
          <a:spcPct val="0"/>
        </a:spcBef>
        <a:buNone/>
        <a:defRPr sz="4400" kern="1200">
          <a:solidFill>
            <a:schemeClr val="bg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Wingdings" panose="05000000000000000000" pitchFamily="2" charset="2"/>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Wingdings" panose="05000000000000000000" pitchFamily="2" charset="2"/>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Wingdings" panose="05000000000000000000" pitchFamily="2" charset="2"/>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Wingdings" panose="05000000000000000000" pitchFamily="2" charset="2"/>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Wingdings" panose="05000000000000000000" pitchFamily="2" charset="2"/>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1003" userDrawn="1">
          <p15:clr>
            <a:srgbClr val="F26B43"/>
          </p15:clr>
        </p15:guide>
        <p15:guide id="2" pos="3840" userDrawn="1">
          <p15:clr>
            <a:srgbClr val="F26B43"/>
          </p15:clr>
        </p15:guide>
        <p15:guide id="3" orient="horz" pos="3884" userDrawn="1">
          <p15:clr>
            <a:srgbClr val="F26B43"/>
          </p15:clr>
        </p15:guide>
        <p15:guide id="4" pos="3940" userDrawn="1">
          <p15:clr>
            <a:srgbClr val="F26B43"/>
          </p15:clr>
        </p15:guide>
        <p15:guide id="5" pos="3749" userDrawn="1">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F9F9F9"/>
        </a:solidFill>
        <a:effectLst/>
      </p:bgPr>
    </p:bg>
    <p:spTree>
      <p:nvGrpSpPr>
        <p:cNvPr id="1" name=""/>
        <p:cNvGrpSpPr/>
        <p:nvPr/>
      </p:nvGrpSpPr>
      <p:grpSpPr>
        <a:xfrm>
          <a:off x="0" y="0"/>
          <a:ext cx="0" cy="0"/>
          <a:chOff x="0" y="0"/>
          <a:chExt cx="0" cy="0"/>
        </a:xfrm>
      </p:grpSpPr>
      <p:sp>
        <p:nvSpPr>
          <p:cNvPr id="15" name="Rectangle 14"/>
          <p:cNvSpPr/>
          <p:nvPr userDrawn="1"/>
        </p:nvSpPr>
        <p:spPr>
          <a:xfrm>
            <a:off x="0" y="713"/>
            <a:ext cx="12192000" cy="6867071"/>
          </a:xfrm>
          <a:prstGeom prst="rect">
            <a:avLst/>
          </a:prstGeom>
          <a:solidFill>
            <a:srgbClr val="F9F9F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Rectangle 25"/>
          <p:cNvSpPr/>
          <p:nvPr userDrawn="1"/>
        </p:nvSpPr>
        <p:spPr>
          <a:xfrm>
            <a:off x="0" y="713"/>
            <a:ext cx="12192000" cy="1276152"/>
          </a:xfrm>
          <a:prstGeom prst="rect">
            <a:avLst/>
          </a:prstGeom>
          <a:solidFill>
            <a:srgbClr val="607E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Rectangle 17"/>
          <p:cNvSpPr/>
          <p:nvPr userDrawn="1"/>
        </p:nvSpPr>
        <p:spPr>
          <a:xfrm>
            <a:off x="0" y="6311899"/>
            <a:ext cx="12192000" cy="555173"/>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Placeholder 1"/>
          <p:cNvSpPr>
            <a:spLocks noGrp="1"/>
          </p:cNvSpPr>
          <p:nvPr>
            <p:ph type="title"/>
          </p:nvPr>
        </p:nvSpPr>
        <p:spPr>
          <a:xfrm>
            <a:off x="698242" y="252284"/>
            <a:ext cx="10795518" cy="1003916"/>
          </a:xfrm>
          <a:prstGeom prst="rect">
            <a:avLst/>
          </a:prstGeom>
        </p:spPr>
        <p:txBody>
          <a:bodyPr vert="horz" lIns="91440" tIns="45720" rIns="91440" bIns="45720" rtlCol="0" anchor="b">
            <a:normAutofit/>
          </a:bodyPr>
          <a:lstStyle/>
          <a:p>
            <a:r>
              <a:rPr lang="en-US"/>
              <a:t>Click to edit Master title style</a:t>
            </a:r>
            <a:endParaRPr lang="en-GB"/>
          </a:p>
        </p:txBody>
      </p:sp>
      <p:sp>
        <p:nvSpPr>
          <p:cNvPr id="3" name="Text Placeholder 2"/>
          <p:cNvSpPr>
            <a:spLocks noGrp="1"/>
          </p:cNvSpPr>
          <p:nvPr>
            <p:ph type="body" idx="1"/>
          </p:nvPr>
        </p:nvSpPr>
        <p:spPr>
          <a:xfrm>
            <a:off x="698240" y="1592263"/>
            <a:ext cx="10795520" cy="457404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pic>
        <p:nvPicPr>
          <p:cNvPr id="10" name="Picture 9"/>
          <p:cNvPicPr>
            <a:picLocks noChangeAspect="1"/>
          </p:cNvPicPr>
          <p:nvPr userDrawn="1"/>
        </p:nvPicPr>
        <p:blipFill>
          <a:blip r:embed="rId14" cstate="print">
            <a:extLst>
              <a:ext uri="{28A0092B-C50C-407E-A947-70E740481C1C}">
                <a14:useLocalDpi xmlns:a14="http://schemas.microsoft.com/office/drawing/2010/main" val="0"/>
              </a:ext>
            </a:extLst>
          </a:blip>
          <a:stretch>
            <a:fillRect/>
          </a:stretch>
        </p:blipFill>
        <p:spPr>
          <a:xfrm>
            <a:off x="9896605" y="6468047"/>
            <a:ext cx="1597155" cy="225552"/>
          </a:xfrm>
          <a:prstGeom prst="rect">
            <a:avLst/>
          </a:prstGeom>
        </p:spPr>
      </p:pic>
      <p:pic>
        <p:nvPicPr>
          <p:cNvPr id="11" name="Picture 10"/>
          <p:cNvPicPr>
            <a:picLocks noChangeAspect="1"/>
          </p:cNvPicPr>
          <p:nvPr userDrawn="1"/>
        </p:nvPicPr>
        <p:blipFill>
          <a:blip r:embed="rId15" cstate="print">
            <a:extLst>
              <a:ext uri="{28A0092B-C50C-407E-A947-70E740481C1C}">
                <a14:useLocalDpi xmlns:a14="http://schemas.microsoft.com/office/drawing/2010/main" val="0"/>
              </a:ext>
            </a:extLst>
          </a:blip>
          <a:stretch>
            <a:fillRect/>
          </a:stretch>
        </p:blipFill>
        <p:spPr>
          <a:xfrm>
            <a:off x="5349239" y="6452997"/>
            <a:ext cx="1493523" cy="234696"/>
          </a:xfrm>
          <a:prstGeom prst="rect">
            <a:avLst/>
          </a:prstGeom>
        </p:spPr>
      </p:pic>
      <p:pic>
        <p:nvPicPr>
          <p:cNvPr id="12" name="Picture 11"/>
          <p:cNvPicPr>
            <a:picLocks noChangeAspect="1"/>
          </p:cNvPicPr>
          <p:nvPr userDrawn="1"/>
        </p:nvPicPr>
        <p:blipFill>
          <a:blip r:embed="rId16" cstate="print">
            <a:extLst>
              <a:ext uri="{28A0092B-C50C-407E-A947-70E740481C1C}">
                <a14:useLocalDpi xmlns:a14="http://schemas.microsoft.com/office/drawing/2010/main" val="0"/>
              </a:ext>
            </a:extLst>
          </a:blip>
          <a:stretch>
            <a:fillRect/>
          </a:stretch>
        </p:blipFill>
        <p:spPr>
          <a:xfrm>
            <a:off x="698242" y="6419278"/>
            <a:ext cx="1859284" cy="323089"/>
          </a:xfrm>
          <a:prstGeom prst="rect">
            <a:avLst/>
          </a:prstGeom>
        </p:spPr>
      </p:pic>
    </p:spTree>
    <p:extLst>
      <p:ext uri="{BB962C8B-B14F-4D97-AF65-F5344CB8AC3E}">
        <p14:creationId xmlns:p14="http://schemas.microsoft.com/office/powerpoint/2010/main" val="80297582"/>
      </p:ext>
    </p:extLst>
  </p:cSld>
  <p:clrMap bg1="lt1" tx1="dk1" bg2="lt2" tx2="dk2" accent1="accent1" accent2="accent2" accent3="accent3" accent4="accent4" accent5="accent5" accent6="accent6" hlink="hlink" folHlink="folHlink"/>
  <p:sldLayoutIdLst>
    <p:sldLayoutId id="2147483665" r:id="rId1"/>
    <p:sldLayoutId id="2147483666" r:id="rId2"/>
    <p:sldLayoutId id="2147483667" r:id="rId3"/>
    <p:sldLayoutId id="2147483668" r:id="rId4"/>
    <p:sldLayoutId id="2147483669" r:id="rId5"/>
    <p:sldLayoutId id="2147483670" r:id="rId6"/>
    <p:sldLayoutId id="2147483671" r:id="rId7"/>
    <p:sldLayoutId id="2147483672" r:id="rId8"/>
    <p:sldLayoutId id="2147483673" r:id="rId9"/>
    <p:sldLayoutId id="2147483674" r:id="rId10"/>
    <p:sldLayoutId id="2147483675" r:id="rId11"/>
    <p:sldLayoutId id="2147483676" r:id="rId12"/>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l" defTabSz="914400" rtl="0" eaLnBrk="1" latinLnBrk="0" hangingPunct="1">
        <a:lnSpc>
          <a:spcPct val="90000"/>
        </a:lnSpc>
        <a:spcBef>
          <a:spcPct val="0"/>
        </a:spcBef>
        <a:buNone/>
        <a:defRPr sz="4400" kern="1200">
          <a:solidFill>
            <a:schemeClr val="bg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Wingdings" panose="05000000000000000000" pitchFamily="2" charset="2"/>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Wingdings" panose="05000000000000000000" pitchFamily="2" charset="2"/>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Wingdings" panose="05000000000000000000" pitchFamily="2" charset="2"/>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Wingdings" panose="05000000000000000000" pitchFamily="2" charset="2"/>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Wingdings" panose="05000000000000000000" pitchFamily="2" charset="2"/>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1003" userDrawn="1">
          <p15:clr>
            <a:srgbClr val="F26B43"/>
          </p15:clr>
        </p15:guide>
        <p15:guide id="2" pos="3840" userDrawn="1">
          <p15:clr>
            <a:srgbClr val="F26B43"/>
          </p15:clr>
        </p15:guide>
        <p15:guide id="3" orient="horz" pos="3884" userDrawn="1">
          <p15:clr>
            <a:srgbClr val="F26B43"/>
          </p15:clr>
        </p15:guide>
        <p15:guide id="4" pos="3940" userDrawn="1">
          <p15:clr>
            <a:srgbClr val="F26B43"/>
          </p15:clr>
        </p15:guide>
        <p15:guide id="5" pos="3749" userDrawn="1">
          <p15:clr>
            <a:srgbClr val="F26B43"/>
          </p15:clr>
        </p15:guide>
      </p15:sldGuideLst>
    </p:ext>
  </p:extLst>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rgbClr val="F9F9F9"/>
        </a:solidFill>
        <a:effectLst/>
      </p:bgPr>
    </p:bg>
    <p:spTree>
      <p:nvGrpSpPr>
        <p:cNvPr id="1" name=""/>
        <p:cNvGrpSpPr/>
        <p:nvPr/>
      </p:nvGrpSpPr>
      <p:grpSpPr>
        <a:xfrm>
          <a:off x="0" y="0"/>
          <a:ext cx="0" cy="0"/>
          <a:chOff x="0" y="0"/>
          <a:chExt cx="0" cy="0"/>
        </a:xfrm>
      </p:grpSpPr>
      <p:sp>
        <p:nvSpPr>
          <p:cNvPr id="15" name="Rectangle 14"/>
          <p:cNvSpPr/>
          <p:nvPr userDrawn="1"/>
        </p:nvSpPr>
        <p:spPr>
          <a:xfrm>
            <a:off x="0" y="713"/>
            <a:ext cx="12192000" cy="6867071"/>
          </a:xfrm>
          <a:prstGeom prst="rect">
            <a:avLst/>
          </a:prstGeom>
          <a:solidFill>
            <a:srgbClr val="F9F9F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Rectangle 25"/>
          <p:cNvSpPr/>
          <p:nvPr userDrawn="1"/>
        </p:nvSpPr>
        <p:spPr>
          <a:xfrm>
            <a:off x="0" y="713"/>
            <a:ext cx="12192000" cy="127615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Rectangle 17"/>
          <p:cNvSpPr/>
          <p:nvPr userDrawn="1"/>
        </p:nvSpPr>
        <p:spPr>
          <a:xfrm>
            <a:off x="0" y="6311899"/>
            <a:ext cx="12192000" cy="555173"/>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Placeholder 1"/>
          <p:cNvSpPr>
            <a:spLocks noGrp="1"/>
          </p:cNvSpPr>
          <p:nvPr>
            <p:ph type="title"/>
          </p:nvPr>
        </p:nvSpPr>
        <p:spPr>
          <a:xfrm>
            <a:off x="698242" y="252284"/>
            <a:ext cx="10795518" cy="1003916"/>
          </a:xfrm>
          <a:prstGeom prst="rect">
            <a:avLst/>
          </a:prstGeom>
        </p:spPr>
        <p:txBody>
          <a:bodyPr vert="horz" lIns="91440" tIns="45720" rIns="91440" bIns="45720" rtlCol="0" anchor="b">
            <a:normAutofit/>
          </a:bodyPr>
          <a:lstStyle/>
          <a:p>
            <a:r>
              <a:rPr lang="en-US"/>
              <a:t>Click to edit Master title style</a:t>
            </a:r>
            <a:endParaRPr lang="en-GB"/>
          </a:p>
        </p:txBody>
      </p:sp>
      <p:sp>
        <p:nvSpPr>
          <p:cNvPr id="3" name="Text Placeholder 2"/>
          <p:cNvSpPr>
            <a:spLocks noGrp="1"/>
          </p:cNvSpPr>
          <p:nvPr>
            <p:ph type="body" idx="1"/>
          </p:nvPr>
        </p:nvSpPr>
        <p:spPr>
          <a:xfrm>
            <a:off x="698240" y="1592263"/>
            <a:ext cx="10795520" cy="457404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pic>
        <p:nvPicPr>
          <p:cNvPr id="10" name="Picture 9"/>
          <p:cNvPicPr>
            <a:picLocks noChangeAspect="1"/>
          </p:cNvPicPr>
          <p:nvPr userDrawn="1"/>
        </p:nvPicPr>
        <p:blipFill>
          <a:blip r:embed="rId14" cstate="print">
            <a:extLst>
              <a:ext uri="{28A0092B-C50C-407E-A947-70E740481C1C}">
                <a14:useLocalDpi xmlns:a14="http://schemas.microsoft.com/office/drawing/2010/main" val="0"/>
              </a:ext>
            </a:extLst>
          </a:blip>
          <a:stretch>
            <a:fillRect/>
          </a:stretch>
        </p:blipFill>
        <p:spPr>
          <a:xfrm>
            <a:off x="9896605" y="6468047"/>
            <a:ext cx="1597155" cy="225552"/>
          </a:xfrm>
          <a:prstGeom prst="rect">
            <a:avLst/>
          </a:prstGeom>
        </p:spPr>
      </p:pic>
      <p:pic>
        <p:nvPicPr>
          <p:cNvPr id="11" name="Picture 10"/>
          <p:cNvPicPr>
            <a:picLocks noChangeAspect="1"/>
          </p:cNvPicPr>
          <p:nvPr userDrawn="1"/>
        </p:nvPicPr>
        <p:blipFill>
          <a:blip r:embed="rId15" cstate="print">
            <a:extLst>
              <a:ext uri="{28A0092B-C50C-407E-A947-70E740481C1C}">
                <a14:useLocalDpi xmlns:a14="http://schemas.microsoft.com/office/drawing/2010/main" val="0"/>
              </a:ext>
            </a:extLst>
          </a:blip>
          <a:stretch>
            <a:fillRect/>
          </a:stretch>
        </p:blipFill>
        <p:spPr>
          <a:xfrm>
            <a:off x="5349239" y="6452997"/>
            <a:ext cx="1493523" cy="234696"/>
          </a:xfrm>
          <a:prstGeom prst="rect">
            <a:avLst/>
          </a:prstGeom>
        </p:spPr>
      </p:pic>
      <p:pic>
        <p:nvPicPr>
          <p:cNvPr id="12" name="Picture 11"/>
          <p:cNvPicPr>
            <a:picLocks noChangeAspect="1"/>
          </p:cNvPicPr>
          <p:nvPr userDrawn="1"/>
        </p:nvPicPr>
        <p:blipFill>
          <a:blip r:embed="rId16" cstate="print">
            <a:extLst>
              <a:ext uri="{28A0092B-C50C-407E-A947-70E740481C1C}">
                <a14:useLocalDpi xmlns:a14="http://schemas.microsoft.com/office/drawing/2010/main" val="0"/>
              </a:ext>
            </a:extLst>
          </a:blip>
          <a:stretch>
            <a:fillRect/>
          </a:stretch>
        </p:blipFill>
        <p:spPr>
          <a:xfrm>
            <a:off x="698242" y="6419278"/>
            <a:ext cx="1859284" cy="323089"/>
          </a:xfrm>
          <a:prstGeom prst="rect">
            <a:avLst/>
          </a:prstGeom>
        </p:spPr>
      </p:pic>
    </p:spTree>
    <p:extLst>
      <p:ext uri="{BB962C8B-B14F-4D97-AF65-F5344CB8AC3E}">
        <p14:creationId xmlns:p14="http://schemas.microsoft.com/office/powerpoint/2010/main" val="80297582"/>
      </p:ext>
    </p:extLst>
  </p:cSld>
  <p:clrMap bg1="lt1" tx1="dk1" bg2="lt2" tx2="dk2" accent1="accent1" accent2="accent2" accent3="accent3" accent4="accent4" accent5="accent5" accent6="accent6" hlink="hlink" folHlink="folHlink"/>
  <p:sldLayoutIdLst>
    <p:sldLayoutId id="2147483728" r:id="rId1"/>
    <p:sldLayoutId id="2147483730" r:id="rId2"/>
    <p:sldLayoutId id="2147483678" r:id="rId3"/>
    <p:sldLayoutId id="2147483679" r:id="rId4"/>
    <p:sldLayoutId id="2147483731" r:id="rId5"/>
    <p:sldLayoutId id="2147483680" r:id="rId6"/>
    <p:sldLayoutId id="2147483681" r:id="rId7"/>
    <p:sldLayoutId id="2147483732" r:id="rId8"/>
    <p:sldLayoutId id="2147483682" r:id="rId9"/>
    <p:sldLayoutId id="2147483683" r:id="rId10"/>
    <p:sldLayoutId id="2147483684" r:id="rId11"/>
    <p:sldLayoutId id="2147483727" r:id="rId12"/>
  </p:sldLayoutIdLst>
  <p:txStyles>
    <p:titleStyle>
      <a:lvl1pPr algn="l" defTabSz="914400" rtl="0" eaLnBrk="1" latinLnBrk="0" hangingPunct="1">
        <a:lnSpc>
          <a:spcPct val="90000"/>
        </a:lnSpc>
        <a:spcBef>
          <a:spcPct val="0"/>
        </a:spcBef>
        <a:buNone/>
        <a:defRPr sz="4400" kern="1200">
          <a:solidFill>
            <a:schemeClr val="bg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Wingdings" panose="05000000000000000000" pitchFamily="2" charset="2"/>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Wingdings" panose="05000000000000000000" pitchFamily="2" charset="2"/>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Wingdings" panose="05000000000000000000" pitchFamily="2" charset="2"/>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Wingdings" panose="05000000000000000000" pitchFamily="2" charset="2"/>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Wingdings" panose="05000000000000000000" pitchFamily="2" charset="2"/>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1003" userDrawn="1">
          <p15:clr>
            <a:srgbClr val="F26B43"/>
          </p15:clr>
        </p15:guide>
        <p15:guide id="2" pos="3840" userDrawn="1">
          <p15:clr>
            <a:srgbClr val="F26B43"/>
          </p15:clr>
        </p15:guide>
        <p15:guide id="3" orient="horz" pos="3884" userDrawn="1">
          <p15:clr>
            <a:srgbClr val="F26B43"/>
          </p15:clr>
        </p15:guide>
        <p15:guide id="4" pos="3940" userDrawn="1">
          <p15:clr>
            <a:srgbClr val="F26B43"/>
          </p15:clr>
        </p15:guide>
        <p15:guide id="5" pos="3749"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mailto:l.ellis@uwtsd.ac.uk" TargetMode="External"/><Relationship Id="rId2" Type="http://schemas.openxmlformats.org/officeDocument/2006/relationships/image" Target="../media/image8.pn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hyperlink" Target="http://www.uwtsd.ac.uk/library" TargetMode="External"/><Relationship Id="rId2" Type="http://schemas.openxmlformats.org/officeDocument/2006/relationships/image" Target="../media/image9.png"/><Relationship Id="rId1" Type="http://schemas.openxmlformats.org/officeDocument/2006/relationships/slideLayout" Target="../slideLayouts/slideLayout6.xml"/><Relationship Id="rId4" Type="http://schemas.openxmlformats.org/officeDocument/2006/relationships/image" Target="../media/image10.png"/></Relationships>
</file>

<file path=ppt/slides/_rels/slide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hyperlink" Target="https://librarysearch.uwtsd.ac.uk/permalink/44WHELF_UWTSD/1pbrh66/alma99100119858402421" TargetMode="External"/><Relationship Id="rId2" Type="http://schemas.openxmlformats.org/officeDocument/2006/relationships/image" Target="../media/image13.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hyperlink" Target="https://www.uwtsd.ac.uk/library/" TargetMode="External"/><Relationship Id="rId7" Type="http://schemas.openxmlformats.org/officeDocument/2006/relationships/image" Target="../media/image14.jpeg"/><Relationship Id="rId2" Type="http://schemas.openxmlformats.org/officeDocument/2006/relationships/notesSlide" Target="../notesSlides/notesSlide2.xml"/><Relationship Id="rId1" Type="http://schemas.openxmlformats.org/officeDocument/2006/relationships/slideLayout" Target="../slideLayouts/slideLayout10.xml"/><Relationship Id="rId6" Type="http://schemas.openxmlformats.org/officeDocument/2006/relationships/hyperlink" Target="https://www.uwtsd.ac.uk/quick-links/" TargetMode="External"/><Relationship Id="rId5" Type="http://schemas.openxmlformats.org/officeDocument/2006/relationships/hyperlink" Target="NULL" TargetMode="External"/><Relationship Id="rId4" Type="http://schemas.openxmlformats.org/officeDocument/2006/relationships/hyperlink" Target="https://www.uwtsd.ac.uk/hwb/"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hyperlink" Target="https://librarysearch.uwtsd.ac.uk/discovery/search?query=any,contains,%22performance%20management%22&amp;pfilter=rtype,exact,books&amp;tab=Everything&amp;search_scope=MyInst_and_CI&amp;vid=44WHELF_UWTSD:44WHELF_UWTSD_VU1&amp;offset=0&amp;facet=searchcreationdate,include,2017%7C,%7C2024,lk" TargetMode="External"/><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hyperlink" Target="https://librarysearch.uwtsd.ac.uk/permalink/44WHELF_UWTSD/upgrip/alma99100499502602421" TargetMode="External"/><Relationship Id="rId2" Type="http://schemas.openxmlformats.org/officeDocument/2006/relationships/image" Target="../media/image18.png"/><Relationship Id="rId1" Type="http://schemas.openxmlformats.org/officeDocument/2006/relationships/slideLayout" Target="../slideLayouts/slideLayout7.xml"/><Relationship Id="rId5" Type="http://schemas.openxmlformats.org/officeDocument/2006/relationships/image" Target="../media/image19.png"/><Relationship Id="rId4" Type="http://schemas.openxmlformats.org/officeDocument/2006/relationships/hyperlink" Target="https://librarysearch.uwtsd.ac.uk/discovery/search?query=sub,exact,%20Talent%20management&amp;pfilter=rtype,exact,articles&amp;tab=Everything&amp;search_scope=MyInst_and_CI&amp;vid=44WHELF_UWTSD:44WHELF_UWTSD_VU1&amp;facet=topic,include,Human%20Resource%20Management,lk&amp;facet=searchcreationdate,include,2019%7C,%7C2023,lk&amp;offset=0" TargetMode="External"/></Relationships>
</file>

<file path=ppt/slides/_rels/slide11.xml.rels><?xml version="1.0" encoding="UTF-8" standalone="yes"?>
<Relationships xmlns="http://schemas.openxmlformats.org/package/2006/relationships"><Relationship Id="rId3" Type="http://schemas.openxmlformats.org/officeDocument/2006/relationships/hyperlink" Target="https://librarysearch.uwtsd.ac.uk/permalink/44WHELF_UWTSD/upgrip/alma99100499502602421" TargetMode="External"/><Relationship Id="rId2" Type="http://schemas.openxmlformats.org/officeDocument/2006/relationships/image" Target="../media/image18.png"/><Relationship Id="rId1" Type="http://schemas.openxmlformats.org/officeDocument/2006/relationships/slideLayout" Target="../slideLayouts/slideLayout7.xml"/><Relationship Id="rId5" Type="http://schemas.openxmlformats.org/officeDocument/2006/relationships/image" Target="../media/image20.png"/><Relationship Id="rId4" Type="http://schemas.openxmlformats.org/officeDocument/2006/relationships/hyperlink" Target="https://librarysearch.uwtsd.ac.uk/discovery/search?query=sub,exact,Organizational%20effectiveness&amp;pfilter=rtype,exact,articles&amp;tab=Everything&amp;search_scope=Search_ELEC&amp;vid=44WHELF_UWTSD:44WHELF_UWTSD_VU1&amp;facet=searchcreationdate,include,2017%7C,%7C2024,lk&amp;facet=topic,include,Management,lk&amp;offset=0" TargetMode="External"/></Relationships>
</file>

<file path=ppt/slides/_rels/slide1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hyperlink" Target="https://librarysearch.uwtsd.ac.uk/discovery/search?vid=44WHELF_UWTSD:44WHELF_UWTSD_VU1&amp;lang=en" TargetMode="External"/><Relationship Id="rId1" Type="http://schemas.openxmlformats.org/officeDocument/2006/relationships/slideLayout" Target="../slideLayouts/slideLayout19.xml"/></Relationships>
</file>

<file path=ppt/slides/_rels/slide1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hyperlink" Target="https://whel-primo.hosted.exlibrisgroup.com/primo-explore/dbsearch?vid=44WHELF_UWTSD_VU1&amp;lang=en_US" TargetMode="External"/><Relationship Id="rId1" Type="http://schemas.openxmlformats.org/officeDocument/2006/relationships/slideLayout" Target="../slideLayouts/slideLayout7.xml"/><Relationship Id="rId4" Type="http://schemas.openxmlformats.org/officeDocument/2006/relationships/hyperlink" Target="https://librarysearch.uwtsd.ac.uk/discovery/search?vid=44WHELF_UWTSD:44WHELF_UWTSD_VU1&amp;lang=en" TargetMode="External"/></Relationships>
</file>

<file path=ppt/slides/_rels/slide16.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8.xml.rels><?xml version="1.0" encoding="UTF-8" standalone="yes"?>
<Relationships xmlns="http://schemas.openxmlformats.org/package/2006/relationships"><Relationship Id="rId8" Type="http://schemas.openxmlformats.org/officeDocument/2006/relationships/hyperlink" Target="https://librarysearch.uwtsd.ac.uk/permalink/44WHELF_UWTSD/ra52dq/alma99100357659502421" TargetMode="External"/><Relationship Id="rId3" Type="http://schemas.openxmlformats.org/officeDocument/2006/relationships/hyperlink" Target="https://librarysearch.uwtsd.ac.uk/permalink/44WHELF_UWTSD/ra52dq/alma99100116160302421" TargetMode="External"/><Relationship Id="rId7" Type="http://schemas.openxmlformats.org/officeDocument/2006/relationships/hyperlink" Target="https://librarysearch.uwtsd.ac.uk/permalink/44WHELF_UWTSD/ra52dq/alma99100309959602421" TargetMode="External"/><Relationship Id="rId2" Type="http://schemas.openxmlformats.org/officeDocument/2006/relationships/hyperlink" Target="https://librarysearch.uwtsd.ac.uk/permalink/44WHELF_UWTSD/ra52dq/alma99100191860102421" TargetMode="External"/><Relationship Id="rId1" Type="http://schemas.openxmlformats.org/officeDocument/2006/relationships/slideLayout" Target="../slideLayouts/slideLayout10.xml"/><Relationship Id="rId6" Type="http://schemas.openxmlformats.org/officeDocument/2006/relationships/hyperlink" Target="https://librarysearch.uwtsd.ac.uk/permalink/44WHELF_UWTSD/ra52dq/alma99100224559102421" TargetMode="External"/><Relationship Id="rId5" Type="http://schemas.openxmlformats.org/officeDocument/2006/relationships/hyperlink" Target="https://librarysearch.uwtsd.ac.uk/permalink/44WHELF_UWTSD/ra52dq/alma99100475802402421" TargetMode="External"/><Relationship Id="rId10" Type="http://schemas.openxmlformats.org/officeDocument/2006/relationships/hyperlink" Target="https://librarysearch.uwtsd.ac.uk/permalink/44WHELF_UWTSD/ra52dq/alma99100404582202421" TargetMode="External"/><Relationship Id="rId4" Type="http://schemas.openxmlformats.org/officeDocument/2006/relationships/hyperlink" Target="https://librarysearch.uwtsd.ac.uk/permalink/44WHELF_UWTSD/ra52dq/alma99100115364102421" TargetMode="External"/><Relationship Id="rId9" Type="http://schemas.openxmlformats.org/officeDocument/2006/relationships/hyperlink" Target="https://librarysearch.uwtsd.ac.uk/permalink/44WHELF_UWTSD/ra52dq/alma9925947402421" TargetMode="External"/></Relationships>
</file>

<file path=ppt/slides/_rels/slide19.xml.rels><?xml version="1.0" encoding="UTF-8" standalone="yes"?>
<Relationships xmlns="http://schemas.openxmlformats.org/package/2006/relationships"><Relationship Id="rId8" Type="http://schemas.openxmlformats.org/officeDocument/2006/relationships/hyperlink" Target="https://librarysearch.uwtsd.ac.uk/permalink/44WHELF_UWTSD/ra52dq/alma99100431192702421" TargetMode="External"/><Relationship Id="rId3" Type="http://schemas.openxmlformats.org/officeDocument/2006/relationships/hyperlink" Target="https://librarysearch.uwtsd.ac.uk/permalink/44WHELF_UWTSD/ra52dq/alma99100115364102421" TargetMode="External"/><Relationship Id="rId7" Type="http://schemas.openxmlformats.org/officeDocument/2006/relationships/hyperlink" Target="https://librarysearch.uwtsd.ac.uk/permalink/44WHELF_UWTSD/ra52dq/alma99100309959602421" TargetMode="External"/><Relationship Id="rId2" Type="http://schemas.openxmlformats.org/officeDocument/2006/relationships/hyperlink" Target="https://librarysearch.uwtsd.ac.uk/permalink/44WHELF_UWTSD/ra52dq/alma99100116160302421" TargetMode="External"/><Relationship Id="rId1" Type="http://schemas.openxmlformats.org/officeDocument/2006/relationships/slideLayout" Target="../slideLayouts/slideLayout10.xml"/><Relationship Id="rId6" Type="http://schemas.openxmlformats.org/officeDocument/2006/relationships/hyperlink" Target="https://librarysearch.uwtsd.ac.uk/permalink/44WHELF_UWTSD/ra52dq/alma99100224559102421" TargetMode="External"/><Relationship Id="rId11" Type="http://schemas.openxmlformats.org/officeDocument/2006/relationships/hyperlink" Target="https://librarysearch.uwtsd.ac.uk/permalink/44WHELF_UWTSD/ra52dq/alma99100404582202421" TargetMode="External"/><Relationship Id="rId5" Type="http://schemas.openxmlformats.org/officeDocument/2006/relationships/hyperlink" Target="https://librarysearch.uwtsd.ac.uk/permalink/44WHELF_UWTSD/ra52dq/alma99100475802402421" TargetMode="External"/><Relationship Id="rId10" Type="http://schemas.openxmlformats.org/officeDocument/2006/relationships/hyperlink" Target="https://librarysearch.uwtsd.ac.uk/permalink/44WHELF_UWTSD/ra52dq/alma99100357659502421" TargetMode="External"/><Relationship Id="rId4" Type="http://schemas.openxmlformats.org/officeDocument/2006/relationships/hyperlink" Target="https://librarysearch.uwtsd.ac.uk/permalink/44WHELF_UWTSD/ra52dq/alma99100191860102421" TargetMode="External"/><Relationship Id="rId9" Type="http://schemas.openxmlformats.org/officeDocument/2006/relationships/hyperlink" Target="https://librarysearch.uwtsd.ac.uk/permalink/44WHELF_UWTSD/ra52dq/alma99100361956202421" TargetMode="External"/></Relationships>
</file>

<file path=ppt/slides/_rels/slide20.xml.rels><?xml version="1.0" encoding="UTF-8" standalone="yes"?>
<Relationships xmlns="http://schemas.openxmlformats.org/package/2006/relationships"><Relationship Id="rId3" Type="http://schemas.openxmlformats.org/officeDocument/2006/relationships/hyperlink" Target="https://theconversation.com/uk/topics/human-resources-1504" TargetMode="External"/><Relationship Id="rId2" Type="http://schemas.openxmlformats.org/officeDocument/2006/relationships/hyperlink" Target="https://www.bl.uk/business-and-management" TargetMode="External"/><Relationship Id="rId1" Type="http://schemas.openxmlformats.org/officeDocument/2006/relationships/slideLayout" Target="../slideLayouts/slideLayout5.xml"/><Relationship Id="rId5" Type="http://schemas.openxmlformats.org/officeDocument/2006/relationships/image" Target="../media/image27.png"/><Relationship Id="rId4" Type="http://schemas.openxmlformats.org/officeDocument/2006/relationships/image" Target="../media/image26.png"/></Relationships>
</file>

<file path=ppt/slides/_rels/slide21.xml.rels><?xml version="1.0" encoding="UTF-8" standalone="yes"?>
<Relationships xmlns="http://schemas.openxmlformats.org/package/2006/relationships"><Relationship Id="rId3" Type="http://schemas.openxmlformats.org/officeDocument/2006/relationships/hyperlink" Target="https://scholar.google.co.uk/" TargetMode="External"/><Relationship Id="rId2" Type="http://schemas.openxmlformats.org/officeDocument/2006/relationships/hyperlink" Target="https://www.uwtsd.ac.uk/library/using-our-libraries/online-library/resources-for-research/" TargetMode="External"/><Relationship Id="rId1" Type="http://schemas.openxmlformats.org/officeDocument/2006/relationships/slideLayout" Target="../slideLayouts/slideLayout19.xml"/><Relationship Id="rId4" Type="http://schemas.openxmlformats.org/officeDocument/2006/relationships/image" Target="../media/image28.png"/></Relationships>
</file>

<file path=ppt/slides/_rels/slide22.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hyperlink" Target="https://www.google.co.uk/alerts" TargetMode="External"/><Relationship Id="rId2" Type="http://schemas.openxmlformats.org/officeDocument/2006/relationships/hyperlink" Target="https://browzine.com/libraries/1422/subjects" TargetMode="External"/><Relationship Id="rId1" Type="http://schemas.openxmlformats.org/officeDocument/2006/relationships/slideLayout" Target="../slideLayouts/slideLayout16.xml"/><Relationship Id="rId6" Type="http://schemas.openxmlformats.org/officeDocument/2006/relationships/hyperlink" Target="https://www.connectedpapers.com/" TargetMode="External"/><Relationship Id="rId5" Type="http://schemas.openxmlformats.org/officeDocument/2006/relationships/hyperlink" Target="https://theacademicdesigner.com/2019/social-media-platforms/" TargetMode="External"/><Relationship Id="rId4" Type="http://schemas.openxmlformats.org/officeDocument/2006/relationships/hyperlink" Target="https://theconversation.com/uk/newsletters/global-economy-and-business-115/?utm_source=TCUK&amp;utm_medium=linkback&amp;utm_campaign=UK+Newsletter+Ukraine+Recap+2022+Mar&amp;utm_content=SectionHomepage" TargetMode="External"/></Relationships>
</file>

<file path=ppt/slides/_rels/slide24.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6.xml"/><Relationship Id="rId1" Type="http://schemas.openxmlformats.org/officeDocument/2006/relationships/slideLayout" Target="../slideLayouts/slideLayout4.xml"/><Relationship Id="rId5" Type="http://schemas.openxmlformats.org/officeDocument/2006/relationships/hyperlink" Target="https://www.uwtsd.ac.uk/library/" TargetMode="External"/><Relationship Id="rId4" Type="http://schemas.openxmlformats.org/officeDocument/2006/relationships/hyperlink" Target="https://moodle.uwtsd.ac.uk/" TargetMode="External"/></Relationships>
</file>

<file path=ppt/slides/_rels/slide26.xml.rels><?xml version="1.0" encoding="UTF-8" standalone="yes"?>
<Relationships xmlns="http://schemas.openxmlformats.org/package/2006/relationships"><Relationship Id="rId3" Type="http://schemas.openxmlformats.org/officeDocument/2006/relationships/hyperlink" Target="https://librarysearch.uwtsd.ac.uk/permalink/44WHELF_UWTSD/11c0l68/alma99100436002502421" TargetMode="External"/><Relationship Id="rId2" Type="http://schemas.openxmlformats.org/officeDocument/2006/relationships/hyperlink" Target="https://www.uwtsd.ac.uk/library/using-our-libraries/online-library/referencing-handbooks/" TargetMode="External"/><Relationship Id="rId1" Type="http://schemas.openxmlformats.org/officeDocument/2006/relationships/slideLayout" Target="../slideLayouts/slideLayout4.xml"/><Relationship Id="rId6" Type="http://schemas.openxmlformats.org/officeDocument/2006/relationships/image" Target="../media/image32.jpeg"/><Relationship Id="rId5" Type="http://schemas.openxmlformats.org/officeDocument/2006/relationships/hyperlink" Target="https://www.uwtsd.ac.uk/library/using-our-libraries/online-library/refworks/" TargetMode="External"/><Relationship Id="rId4" Type="http://schemas.openxmlformats.org/officeDocument/2006/relationships/hyperlink" Target="https://www.uwtsd.ac.uk/library/infoskills/referencing-and-plagiarism/" TargetMode="External"/></Relationships>
</file>

<file path=ppt/slides/_rels/slide27.xml.rels><?xml version="1.0" encoding="UTF-8" standalone="yes"?>
<Relationships xmlns="http://schemas.openxmlformats.org/package/2006/relationships"><Relationship Id="rId3" Type="http://schemas.openxmlformats.org/officeDocument/2006/relationships/hyperlink" Target="https://moodle.uwtsd.ac.uk/course/view.php?id=11455&amp;section=2" TargetMode="External"/><Relationship Id="rId2" Type="http://schemas.openxmlformats.org/officeDocument/2006/relationships/hyperlink" Target="https://www.uwtsd.ac.uk/library/infoskills/" TargetMode="External"/><Relationship Id="rId1" Type="http://schemas.openxmlformats.org/officeDocument/2006/relationships/slideLayout" Target="../slideLayouts/slideLayout7.xml"/><Relationship Id="rId6" Type="http://schemas.openxmlformats.org/officeDocument/2006/relationships/hyperlink" Target="https://new.express.adobe.com/webpage/Hq1eFsKTCVmWS" TargetMode="External"/><Relationship Id="rId5" Type="http://schemas.openxmlformats.org/officeDocument/2006/relationships/image" Target="../media/image34.png"/><Relationship Id="rId4" Type="http://schemas.openxmlformats.org/officeDocument/2006/relationships/image" Target="../media/image33.png"/></Relationships>
</file>

<file path=ppt/slides/_rels/slide28.xml.rels><?xml version="1.0" encoding="UTF-8" standalone="yes"?>
<Relationships xmlns="http://schemas.openxmlformats.org/package/2006/relationships"><Relationship Id="rId3" Type="http://schemas.openxmlformats.org/officeDocument/2006/relationships/hyperlink" Target="https://www.youtube.com/@uwtsdlibraryandlearningres5427/featured" TargetMode="External"/><Relationship Id="rId2" Type="http://schemas.openxmlformats.org/officeDocument/2006/relationships/hyperlink" Target="https://www.youtube.com/@uwtsdlibraryandlearningres5427/playlists" TargetMode="External"/><Relationship Id="rId1" Type="http://schemas.openxmlformats.org/officeDocument/2006/relationships/slideLayout" Target="../slideLayouts/slideLayout7.xml"/><Relationship Id="rId6" Type="http://schemas.openxmlformats.org/officeDocument/2006/relationships/image" Target="../media/image36.png"/><Relationship Id="rId5" Type="http://schemas.openxmlformats.org/officeDocument/2006/relationships/image" Target="../media/image35.png"/><Relationship Id="rId4" Type="http://schemas.openxmlformats.org/officeDocument/2006/relationships/hyperlink" Target="https://www.youtube.com/playlist?list=PLZX9TJNKtfWctDDYb7BX-lIx90GdZaCcE" TargetMode="External"/></Relationships>
</file>

<file path=ppt/slides/_rels/slide29.xml.rels><?xml version="1.0" encoding="UTF-8" standalone="yes"?>
<Relationships xmlns="http://schemas.openxmlformats.org/package/2006/relationships"><Relationship Id="rId3" Type="http://schemas.openxmlformats.org/officeDocument/2006/relationships/hyperlink" Target="https://uwtsd.ac.uk/library/help-and-support/accessing-libraries-outside-uwtsd/" TargetMode="External"/><Relationship Id="rId2" Type="http://schemas.openxmlformats.org/officeDocument/2006/relationships/hyperlink" Target="https://www.uwtsd.ac.uk/library/need-more/" TargetMode="External"/><Relationship Id="rId1" Type="http://schemas.openxmlformats.org/officeDocument/2006/relationships/slideLayout" Target="../slideLayouts/slideLayout7.xml"/><Relationship Id="rId4" Type="http://schemas.openxmlformats.org/officeDocument/2006/relationships/image" Target="../media/image37.jpeg"/></Relationships>
</file>

<file path=ppt/slides/_rels/slide30.xml.rels><?xml version="1.0" encoding="UTF-8" standalone="yes"?>
<Relationships xmlns="http://schemas.openxmlformats.org/package/2006/relationships"><Relationship Id="rId3" Type="http://schemas.openxmlformats.org/officeDocument/2006/relationships/hyperlink" Target="https://librarysearch.uwtsd.ac.uk/discovery/dbsearch?vid=44WHELF_UWTSD:44WHELF_UWTSD_VU1" TargetMode="External"/><Relationship Id="rId7" Type="http://schemas.openxmlformats.org/officeDocument/2006/relationships/image" Target="../media/image38.png"/><Relationship Id="rId2" Type="http://schemas.openxmlformats.org/officeDocument/2006/relationships/hyperlink" Target="https://www.uwtsd.ac.uk/library/" TargetMode="External"/><Relationship Id="rId1" Type="http://schemas.openxmlformats.org/officeDocument/2006/relationships/slideLayout" Target="../slideLayouts/slideLayout16.xml"/><Relationship Id="rId6" Type="http://schemas.openxmlformats.org/officeDocument/2006/relationships/hyperlink" Target="https://www.uwtsd.ac.uk/library/need-more/" TargetMode="External"/><Relationship Id="rId5" Type="http://schemas.openxmlformats.org/officeDocument/2006/relationships/hyperlink" Target="https://core.ac.uk/" TargetMode="External"/><Relationship Id="rId4" Type="http://schemas.openxmlformats.org/officeDocument/2006/relationships/hyperlink" Target="https://scholar.google.com/" TargetMode="External"/></Relationships>
</file>

<file path=ppt/slides/_rels/slide31.xml.rels><?xml version="1.0" encoding="UTF-8" standalone="yes"?>
<Relationships xmlns="http://schemas.openxmlformats.org/package/2006/relationships"><Relationship Id="rId3" Type="http://schemas.openxmlformats.org/officeDocument/2006/relationships/hyperlink" Target="mailto:library@uwtsd.ac.uk" TargetMode="External"/><Relationship Id="rId7" Type="http://schemas.openxmlformats.org/officeDocument/2006/relationships/hyperlink" Target="https://uwtsd.ac.uk/library/infoskills/" TargetMode="External"/><Relationship Id="rId2" Type="http://schemas.openxmlformats.org/officeDocument/2006/relationships/notesSlide" Target="../notesSlides/notesSlide7.xml"/><Relationship Id="rId1" Type="http://schemas.openxmlformats.org/officeDocument/2006/relationships/slideLayout" Target="../slideLayouts/slideLayout5.xml"/><Relationship Id="rId6" Type="http://schemas.openxmlformats.org/officeDocument/2006/relationships/hyperlink" Target="mailto:jessica.hill@uwtsd.ac.uk" TargetMode="External"/><Relationship Id="rId5" Type="http://schemas.openxmlformats.org/officeDocument/2006/relationships/image" Target="../media/image39.jpeg"/><Relationship Id="rId4" Type="http://schemas.openxmlformats.org/officeDocument/2006/relationships/hyperlink" Target="mailto:l.ellis@uwtsd.ac.uk" TargetMode="External"/></Relationships>
</file>

<file path=ppt/slides/_rels/slide32.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hyperlink" Target="mailto:l.ellis@uwtsd.ac.uk"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group of people using laptops in a library&#10;&#10;Description automatically generated">
            <a:extLst>
              <a:ext uri="{FF2B5EF4-FFF2-40B4-BE49-F238E27FC236}">
                <a16:creationId xmlns:a16="http://schemas.microsoft.com/office/drawing/2014/main" id="{8B3FB6E5-8C94-4B1D-3B43-C2E0DE8A3000}"/>
              </a:ext>
            </a:extLst>
          </p:cNvPr>
          <p:cNvPicPr>
            <a:picLocks noChangeAspect="1"/>
          </p:cNvPicPr>
          <p:nvPr/>
        </p:nvPicPr>
        <p:blipFill rotWithShape="1">
          <a:blip r:embed="rId2"/>
          <a:srcRect l="21"/>
          <a:stretch/>
        </p:blipFill>
        <p:spPr>
          <a:xfrm>
            <a:off x="20" y="10"/>
            <a:ext cx="6102330" cy="6857990"/>
          </a:xfrm>
          <a:prstGeom prst="rect">
            <a:avLst/>
          </a:prstGeom>
          <a:noFill/>
          <a:ln>
            <a:noFill/>
          </a:ln>
        </p:spPr>
      </p:pic>
      <p:sp>
        <p:nvSpPr>
          <p:cNvPr id="3" name="Subtitle 2"/>
          <p:cNvSpPr>
            <a:spLocks noGrp="1"/>
          </p:cNvSpPr>
          <p:nvPr>
            <p:ph type="subTitle" idx="1"/>
          </p:nvPr>
        </p:nvSpPr>
        <p:spPr>
          <a:xfrm>
            <a:off x="6378926" y="4698064"/>
            <a:ext cx="5435249" cy="1046857"/>
          </a:xfrm>
        </p:spPr>
        <p:txBody>
          <a:bodyPr vert="horz" lIns="91440" tIns="45720" rIns="91440" bIns="45720" rtlCol="0">
            <a:normAutofit/>
          </a:bodyPr>
          <a:lstStyle/>
          <a:p>
            <a:r>
              <a:rPr lang="en-GB"/>
              <a:t>Lisa Ellis: Academic Liaison Librarian</a:t>
            </a:r>
          </a:p>
        </p:txBody>
      </p:sp>
      <p:sp>
        <p:nvSpPr>
          <p:cNvPr id="4" name="Title 3"/>
          <p:cNvSpPr>
            <a:spLocks noGrp="1"/>
          </p:cNvSpPr>
          <p:nvPr>
            <p:ph type="title"/>
          </p:nvPr>
        </p:nvSpPr>
        <p:spPr>
          <a:xfrm>
            <a:off x="6367977" y="2286001"/>
            <a:ext cx="5446198" cy="2225400"/>
          </a:xfrm>
        </p:spPr>
        <p:txBody>
          <a:bodyPr anchor="b">
            <a:normAutofit/>
          </a:bodyPr>
          <a:lstStyle/>
          <a:p>
            <a:r>
              <a:rPr lang="en-GB"/>
              <a:t>Introduction to the Library: </a:t>
            </a:r>
            <a:br>
              <a:rPr lang="en-GB"/>
            </a:br>
            <a:r>
              <a:rPr lang="en-GB"/>
              <a:t>Post Graduates</a:t>
            </a:r>
          </a:p>
        </p:txBody>
      </p:sp>
    </p:spTree>
    <p:extLst>
      <p:ext uri="{BB962C8B-B14F-4D97-AF65-F5344CB8AC3E}">
        <p14:creationId xmlns:p14="http://schemas.microsoft.com/office/powerpoint/2010/main" val="103747130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Content Placeholder 7">
            <a:extLst>
              <a:ext uri="{FF2B5EF4-FFF2-40B4-BE49-F238E27FC236}">
                <a16:creationId xmlns:a16="http://schemas.microsoft.com/office/drawing/2014/main" id="{077F7A8A-3F61-9689-B3C9-149CBD330702}"/>
              </a:ext>
            </a:extLst>
          </p:cNvPr>
          <p:cNvSpPr>
            <a:spLocks noGrp="1"/>
          </p:cNvSpPr>
          <p:nvPr>
            <p:ph sz="half" idx="1"/>
          </p:nvPr>
        </p:nvSpPr>
        <p:spPr>
          <a:xfrm>
            <a:off x="217698" y="1403084"/>
            <a:ext cx="7551965" cy="4565650"/>
          </a:xfrm>
        </p:spPr>
        <p:txBody>
          <a:bodyPr vert="horz" lIns="91440" tIns="45720" rIns="91440" bIns="45720" rtlCol="0" anchor="t">
            <a:normAutofit fontScale="92500"/>
          </a:bodyPr>
          <a:lstStyle/>
          <a:p>
            <a:pPr>
              <a:buFont typeface="Arial" panose="05000000000000000000" pitchFamily="2" charset="2"/>
              <a:buChar char="•"/>
            </a:pPr>
            <a:r>
              <a:rPr lang="en-GB">
                <a:cs typeface="Calibri Light"/>
              </a:rPr>
              <a:t>Academic Liaison Librarian for IMH Swansea (SBC &amp; Y Fforwm).</a:t>
            </a:r>
          </a:p>
          <a:p>
            <a:pPr>
              <a:buFont typeface="Arial" panose="05000000000000000000" pitchFamily="2" charset="2"/>
              <a:buChar char="•"/>
            </a:pPr>
            <a:endParaRPr lang="en-GB">
              <a:cs typeface="Calibri Light"/>
            </a:endParaRPr>
          </a:p>
          <a:p>
            <a:pPr>
              <a:buFont typeface="Arial" panose="05000000000000000000" pitchFamily="2" charset="2"/>
              <a:buChar char="•"/>
            </a:pPr>
            <a:r>
              <a:rPr lang="en-GB">
                <a:cs typeface="Calibri Light"/>
              </a:rPr>
              <a:t>Designing, developing and creating digital and information literacy content.</a:t>
            </a:r>
          </a:p>
          <a:p>
            <a:pPr>
              <a:buFont typeface="Arial" panose="05000000000000000000" pitchFamily="2" charset="2"/>
              <a:buChar char="•"/>
            </a:pPr>
            <a:endParaRPr lang="en-GB">
              <a:cs typeface="Calibri Light"/>
            </a:endParaRPr>
          </a:p>
          <a:p>
            <a:pPr>
              <a:buFont typeface="Arial" panose="05000000000000000000" pitchFamily="2" charset="2"/>
              <a:buChar char="•"/>
            </a:pPr>
            <a:r>
              <a:rPr lang="en-GB">
                <a:cs typeface="Calibri Light"/>
              </a:rPr>
              <a:t>Library lead for Academic Integrity and Referencing.</a:t>
            </a:r>
          </a:p>
          <a:p>
            <a:pPr>
              <a:buFont typeface="Arial" panose="05000000000000000000" pitchFamily="2" charset="2"/>
              <a:buChar char="•"/>
            </a:pPr>
            <a:endParaRPr lang="en-GB">
              <a:cs typeface="Calibri Light"/>
            </a:endParaRPr>
          </a:p>
          <a:p>
            <a:pPr>
              <a:buFont typeface="Arial" panose="05000000000000000000" pitchFamily="2" charset="2"/>
              <a:buChar char="•"/>
            </a:pPr>
            <a:r>
              <a:rPr lang="en-GB">
                <a:cs typeface="Calibri Light"/>
              </a:rPr>
              <a:t>Providing specialised library support for staff and students.</a:t>
            </a:r>
          </a:p>
          <a:p>
            <a:pPr marL="0" indent="0">
              <a:buNone/>
            </a:pPr>
            <a:endParaRPr lang="en-GB">
              <a:cs typeface="Calibri Light"/>
            </a:endParaRPr>
          </a:p>
          <a:p>
            <a:pPr>
              <a:buFont typeface="Arial" panose="05000000000000000000" pitchFamily="2" charset="2"/>
              <a:buChar char="•"/>
            </a:pPr>
            <a:endParaRPr lang="en-GB">
              <a:cs typeface="Calibri Light"/>
            </a:endParaRPr>
          </a:p>
        </p:txBody>
      </p:sp>
      <p:sp>
        <p:nvSpPr>
          <p:cNvPr id="3" name="Title 2"/>
          <p:cNvSpPr>
            <a:spLocks noGrp="1"/>
          </p:cNvSpPr>
          <p:nvPr>
            <p:ph type="title"/>
          </p:nvPr>
        </p:nvSpPr>
        <p:spPr>
          <a:xfrm>
            <a:off x="718456" y="262866"/>
            <a:ext cx="10795518" cy="1003916"/>
          </a:xfrm>
        </p:spPr>
        <p:txBody>
          <a:bodyPr anchor="b">
            <a:normAutofit/>
          </a:bodyPr>
          <a:lstStyle/>
          <a:p>
            <a:r>
              <a:rPr lang="en-GB"/>
              <a:t>My role…</a:t>
            </a:r>
          </a:p>
        </p:txBody>
      </p:sp>
      <p:pic>
        <p:nvPicPr>
          <p:cNvPr id="5" name="Picture Placeholder 4" descr="A close-up of a person&#10;&#10;Description automatically generated">
            <a:extLst>
              <a:ext uri="{FF2B5EF4-FFF2-40B4-BE49-F238E27FC236}">
                <a16:creationId xmlns:a16="http://schemas.microsoft.com/office/drawing/2014/main" id="{2948615C-25A0-2E0D-C022-EB5852ED89BB}"/>
              </a:ext>
            </a:extLst>
          </p:cNvPr>
          <p:cNvPicPr>
            <a:picLocks noGrp="1" noChangeAspect="1"/>
          </p:cNvPicPr>
          <p:nvPr>
            <p:ph type="pic" sz="quarter" idx="13"/>
          </p:nvPr>
        </p:nvPicPr>
        <p:blipFill rotWithShape="1">
          <a:blip r:embed="rId2"/>
          <a:srcRect t="10144" b="18715"/>
          <a:stretch/>
        </p:blipFill>
        <p:spPr>
          <a:xfrm>
            <a:off x="8717328" y="1828523"/>
            <a:ext cx="2954833" cy="2570351"/>
          </a:xfrm>
          <a:no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pic>
      <p:sp>
        <p:nvSpPr>
          <p:cNvPr id="2" name="TextBox 1">
            <a:extLst>
              <a:ext uri="{FF2B5EF4-FFF2-40B4-BE49-F238E27FC236}">
                <a16:creationId xmlns:a16="http://schemas.microsoft.com/office/drawing/2014/main" id="{A37A4AC2-E617-51DD-2E5A-779A6AAF694D}"/>
              </a:ext>
            </a:extLst>
          </p:cNvPr>
          <p:cNvSpPr txBox="1"/>
          <p:nvPr/>
        </p:nvSpPr>
        <p:spPr>
          <a:xfrm>
            <a:off x="8065338" y="4795222"/>
            <a:ext cx="3789010" cy="1323439"/>
          </a:xfrm>
          <a:prstGeom prst="rect">
            <a:avLst/>
          </a:prstGeom>
          <a:noFill/>
          <a:ln w="28575">
            <a:solidFill>
              <a:srgbClr val="FFC000"/>
            </a:solidFill>
          </a:ln>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2000" b="1">
                <a:latin typeface="Calibri"/>
                <a:cs typeface="Arial"/>
              </a:rPr>
              <a:t>Lisa Ellis </a:t>
            </a:r>
          </a:p>
          <a:p>
            <a:r>
              <a:rPr lang="en-GB" sz="2000">
                <a:latin typeface="Calibri"/>
                <a:cs typeface="Arial"/>
              </a:rPr>
              <a:t>Institute of Management &amp; Health (IMH)</a:t>
            </a:r>
          </a:p>
          <a:p>
            <a:r>
              <a:rPr lang="en-GB" sz="2000">
                <a:latin typeface="Calibri"/>
                <a:cs typeface="Arial"/>
              </a:rPr>
              <a:t>Email:  </a:t>
            </a:r>
            <a:r>
              <a:rPr lang="en-GB" sz="2000" b="1">
                <a:latin typeface="Calibri"/>
                <a:cs typeface="Arial"/>
                <a:hlinkClick r:id="rId3">
                  <a:extLst>
                    <a:ext uri="{A12FA001-AC4F-418D-AE19-62706E023703}">
                      <ahyp:hlinkClr xmlns:ahyp="http://schemas.microsoft.com/office/drawing/2018/hyperlinkcolor" val="tx"/>
                    </a:ext>
                  </a:extLst>
                </a:hlinkClick>
              </a:rPr>
              <a:t>l.ellis@uwtsd.ac.uk</a:t>
            </a:r>
            <a:endParaRPr lang="en-GB" sz="2000" b="1">
              <a:latin typeface="Calibri"/>
              <a:cs typeface="Arial"/>
            </a:endParaRPr>
          </a:p>
        </p:txBody>
      </p:sp>
    </p:spTree>
    <p:extLst>
      <p:ext uri="{BB962C8B-B14F-4D97-AF65-F5344CB8AC3E}">
        <p14:creationId xmlns:p14="http://schemas.microsoft.com/office/powerpoint/2010/main" val="11582621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BAEA7B56-4E92-486D-A81B-15B1A97CF8BB}"/>
              </a:ext>
            </a:extLst>
          </p:cNvPr>
          <p:cNvSpPr>
            <a:spLocks noGrp="1"/>
          </p:cNvSpPr>
          <p:nvPr>
            <p:ph type="body" idx="1"/>
          </p:nvPr>
        </p:nvSpPr>
        <p:spPr>
          <a:xfrm>
            <a:off x="661071" y="1341361"/>
            <a:ext cx="5253297" cy="494722"/>
          </a:xfrm>
        </p:spPr>
        <p:txBody>
          <a:bodyPr/>
          <a:lstStyle/>
          <a:p>
            <a:r>
              <a:rPr lang="en-GB">
                <a:solidFill>
                  <a:schemeClr val="accent1"/>
                </a:solidFill>
                <a:latin typeface="Arial"/>
                <a:cs typeface="Calibri Light"/>
              </a:rPr>
              <a:t>4 Physical Libraries</a:t>
            </a:r>
          </a:p>
        </p:txBody>
      </p:sp>
      <p:pic>
        <p:nvPicPr>
          <p:cNvPr id="7" name="Picture 7">
            <a:extLst>
              <a:ext uri="{FF2B5EF4-FFF2-40B4-BE49-F238E27FC236}">
                <a16:creationId xmlns:a16="http://schemas.microsoft.com/office/drawing/2014/main" id="{31E3AB58-143B-49D1-B102-AD9FAEE86611}"/>
              </a:ext>
            </a:extLst>
          </p:cNvPr>
          <p:cNvPicPr>
            <a:picLocks noGrp="1" noChangeAspect="1"/>
          </p:cNvPicPr>
          <p:nvPr>
            <p:ph sz="half" idx="2"/>
          </p:nvPr>
        </p:nvPicPr>
        <p:blipFill>
          <a:blip r:embed="rId2"/>
          <a:stretch>
            <a:fillRect/>
          </a:stretch>
        </p:blipFill>
        <p:spPr>
          <a:xfrm>
            <a:off x="504065" y="3199591"/>
            <a:ext cx="5286488" cy="2909735"/>
          </a:xfrm>
        </p:spPr>
      </p:pic>
      <p:sp>
        <p:nvSpPr>
          <p:cNvPr id="5" name="Text Placeholder 4">
            <a:extLst>
              <a:ext uri="{FF2B5EF4-FFF2-40B4-BE49-F238E27FC236}">
                <a16:creationId xmlns:a16="http://schemas.microsoft.com/office/drawing/2014/main" id="{E39A9E0D-85AC-4147-AF46-B00EB85418CB}"/>
              </a:ext>
            </a:extLst>
          </p:cNvPr>
          <p:cNvSpPr>
            <a:spLocks noGrp="1"/>
          </p:cNvSpPr>
          <p:nvPr>
            <p:ph type="body" sz="quarter" idx="3"/>
          </p:nvPr>
        </p:nvSpPr>
        <p:spPr>
          <a:xfrm>
            <a:off x="7225413" y="1397116"/>
            <a:ext cx="3946407" cy="513104"/>
          </a:xfrm>
        </p:spPr>
        <p:txBody>
          <a:bodyPr/>
          <a:lstStyle/>
          <a:p>
            <a:r>
              <a:rPr lang="en-GB">
                <a:solidFill>
                  <a:schemeClr val="accent1"/>
                </a:solidFill>
                <a:latin typeface="Arial"/>
                <a:cs typeface="Calibri Light"/>
              </a:rPr>
              <a:t>Online Library (24/7)</a:t>
            </a:r>
            <a:endParaRPr lang="en-GB">
              <a:solidFill>
                <a:schemeClr val="accent1"/>
              </a:solidFill>
              <a:latin typeface="Calibri Light"/>
              <a:cs typeface="Calibri Light"/>
            </a:endParaRPr>
          </a:p>
        </p:txBody>
      </p:sp>
      <p:sp>
        <p:nvSpPr>
          <p:cNvPr id="2" name="Title 1">
            <a:extLst>
              <a:ext uri="{FF2B5EF4-FFF2-40B4-BE49-F238E27FC236}">
                <a16:creationId xmlns:a16="http://schemas.microsoft.com/office/drawing/2014/main" id="{73D45F60-AD41-40AF-87FE-8C27FA4541A9}"/>
              </a:ext>
            </a:extLst>
          </p:cNvPr>
          <p:cNvSpPr>
            <a:spLocks noGrp="1"/>
          </p:cNvSpPr>
          <p:nvPr>
            <p:ph type="title"/>
          </p:nvPr>
        </p:nvSpPr>
        <p:spPr/>
        <p:txBody>
          <a:bodyPr/>
          <a:lstStyle/>
          <a:p>
            <a:r>
              <a:rPr lang="en-GB"/>
              <a:t>Libraries</a:t>
            </a:r>
          </a:p>
        </p:txBody>
      </p:sp>
      <p:sp>
        <p:nvSpPr>
          <p:cNvPr id="9" name="TextBox 8">
            <a:extLst>
              <a:ext uri="{FF2B5EF4-FFF2-40B4-BE49-F238E27FC236}">
                <a16:creationId xmlns:a16="http://schemas.microsoft.com/office/drawing/2014/main" id="{A7BC49B3-7B46-40F4-B69E-DEB1AE05CA85}"/>
              </a:ext>
            </a:extLst>
          </p:cNvPr>
          <p:cNvSpPr txBox="1"/>
          <p:nvPr/>
        </p:nvSpPr>
        <p:spPr>
          <a:xfrm>
            <a:off x="627488" y="1855671"/>
            <a:ext cx="5132387" cy="12003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342900" indent="-342900">
              <a:buFont typeface="Arial"/>
              <a:buChar char="•"/>
            </a:pPr>
            <a:r>
              <a:rPr lang="en-GB" sz="2400">
                <a:latin typeface="Arial"/>
                <a:cs typeface="Arial"/>
              </a:rPr>
              <a:t>Swansea: SBC &amp; Y </a:t>
            </a:r>
            <a:r>
              <a:rPr lang="en-GB" sz="2400" err="1">
                <a:latin typeface="Arial"/>
                <a:cs typeface="Arial"/>
              </a:rPr>
              <a:t>Fforwm</a:t>
            </a:r>
            <a:endParaRPr lang="en-US" sz="2400" err="1">
              <a:latin typeface="Arial"/>
              <a:cs typeface="Arial"/>
            </a:endParaRPr>
          </a:p>
          <a:p>
            <a:pPr marL="342900" indent="-342900">
              <a:buFont typeface="Arial"/>
              <a:buChar char="•"/>
            </a:pPr>
            <a:r>
              <a:rPr lang="en-GB" sz="2400">
                <a:latin typeface="Arial"/>
                <a:cs typeface="Arial"/>
              </a:rPr>
              <a:t>Carmarthen</a:t>
            </a:r>
            <a:endParaRPr lang="en-US" sz="2400">
              <a:latin typeface="Arial"/>
              <a:cs typeface="Arial"/>
            </a:endParaRPr>
          </a:p>
          <a:p>
            <a:pPr marL="342900" indent="-342900">
              <a:buFont typeface="Arial"/>
              <a:buChar char="•"/>
            </a:pPr>
            <a:r>
              <a:rPr lang="en-GB" sz="2400">
                <a:latin typeface="Arial"/>
                <a:cs typeface="Arial"/>
              </a:rPr>
              <a:t>Lampeter</a:t>
            </a:r>
            <a:endParaRPr lang="en-US" sz="2400">
              <a:latin typeface="Arial"/>
              <a:cs typeface="Arial"/>
            </a:endParaRPr>
          </a:p>
        </p:txBody>
      </p:sp>
      <p:sp>
        <p:nvSpPr>
          <p:cNvPr id="13" name="TextBox 12">
            <a:extLst>
              <a:ext uri="{FF2B5EF4-FFF2-40B4-BE49-F238E27FC236}">
                <a16:creationId xmlns:a16="http://schemas.microsoft.com/office/drawing/2014/main" id="{ADB46E7F-6E13-4BA1-A5A3-CC1AFBE7CE57}"/>
              </a:ext>
            </a:extLst>
          </p:cNvPr>
          <p:cNvSpPr txBox="1"/>
          <p:nvPr/>
        </p:nvSpPr>
        <p:spPr>
          <a:xfrm>
            <a:off x="7221175" y="2152756"/>
            <a:ext cx="4249002" cy="73866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sz="2400" b="1">
                <a:latin typeface="Arial"/>
                <a:cs typeface="Arial"/>
                <a:hlinkClick r:id="rId3"/>
              </a:rPr>
              <a:t>www.uwtsd.ac.uk/library</a:t>
            </a:r>
            <a:endParaRPr lang="en-US" sz="2400" b="1">
              <a:latin typeface="Arial"/>
              <a:cs typeface="Arial"/>
            </a:endParaRPr>
          </a:p>
          <a:p>
            <a:endParaRPr lang="en-GB">
              <a:cs typeface="Calibri Light"/>
            </a:endParaRPr>
          </a:p>
        </p:txBody>
      </p:sp>
      <p:pic>
        <p:nvPicPr>
          <p:cNvPr id="10" name="Content Placeholder 9">
            <a:extLst>
              <a:ext uri="{FF2B5EF4-FFF2-40B4-BE49-F238E27FC236}">
                <a16:creationId xmlns:a16="http://schemas.microsoft.com/office/drawing/2014/main" id="{C190AD7B-1BA2-8DAC-121F-144A23D73739}"/>
              </a:ext>
            </a:extLst>
          </p:cNvPr>
          <p:cNvPicPr>
            <a:picLocks noGrp="1" noChangeAspect="1"/>
          </p:cNvPicPr>
          <p:nvPr>
            <p:ph sz="quarter" idx="4"/>
          </p:nvPr>
        </p:nvPicPr>
        <p:blipFill>
          <a:blip r:embed="rId4"/>
          <a:stretch>
            <a:fillRect/>
          </a:stretch>
        </p:blipFill>
        <p:spPr>
          <a:xfrm>
            <a:off x="6575003" y="3090873"/>
            <a:ext cx="5132387" cy="3018453"/>
          </a:xfrm>
        </p:spPr>
      </p:pic>
    </p:spTree>
    <p:extLst>
      <p:ext uri="{BB962C8B-B14F-4D97-AF65-F5344CB8AC3E}">
        <p14:creationId xmlns:p14="http://schemas.microsoft.com/office/powerpoint/2010/main" val="245522546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F945D9-6B9A-4CD6-9611-AB2E7F263514}"/>
              </a:ext>
            </a:extLst>
          </p:cNvPr>
          <p:cNvSpPr>
            <a:spLocks noGrp="1"/>
          </p:cNvSpPr>
          <p:nvPr>
            <p:ph type="title"/>
          </p:nvPr>
        </p:nvSpPr>
        <p:spPr/>
        <p:txBody>
          <a:bodyPr/>
          <a:lstStyle/>
          <a:p>
            <a:r>
              <a:rPr lang="en-GB"/>
              <a:t>How to access the library resources</a:t>
            </a:r>
            <a:endParaRPr lang="en-US"/>
          </a:p>
        </p:txBody>
      </p:sp>
      <p:sp>
        <p:nvSpPr>
          <p:cNvPr id="3" name="Content Placeholder 2">
            <a:extLst>
              <a:ext uri="{FF2B5EF4-FFF2-40B4-BE49-F238E27FC236}">
                <a16:creationId xmlns:a16="http://schemas.microsoft.com/office/drawing/2014/main" id="{8A13F524-1D89-4381-A2CE-2656EC68DBEE}"/>
              </a:ext>
            </a:extLst>
          </p:cNvPr>
          <p:cNvSpPr>
            <a:spLocks noGrp="1"/>
          </p:cNvSpPr>
          <p:nvPr>
            <p:ph sz="quarter" idx="10"/>
          </p:nvPr>
        </p:nvSpPr>
        <p:spPr>
          <a:xfrm>
            <a:off x="698242" y="1592263"/>
            <a:ext cx="7176018" cy="4574040"/>
          </a:xfrm>
        </p:spPr>
        <p:txBody>
          <a:bodyPr vert="horz" lIns="91440" tIns="45720" rIns="91440" bIns="45720" rtlCol="0" anchor="t">
            <a:normAutofit/>
          </a:bodyPr>
          <a:lstStyle/>
          <a:p>
            <a:pPr marL="0" indent="0">
              <a:buNone/>
            </a:pPr>
            <a:r>
              <a:rPr lang="en-GB">
                <a:latin typeface="Calibri"/>
                <a:ea typeface="+mn-lt"/>
                <a:cs typeface="+mn-lt"/>
              </a:rPr>
              <a:t>Electronic or ebooks and audio-visual resources can be viewed online through the online library </a:t>
            </a:r>
            <a:r>
              <a:rPr lang="en-GB" b="1">
                <a:latin typeface="Calibri"/>
                <a:ea typeface="+mn-lt"/>
                <a:cs typeface="+mn-lt"/>
              </a:rPr>
              <a:t>24 hours a day!</a:t>
            </a:r>
            <a:endParaRPr lang="en-GB" b="1">
              <a:latin typeface="Calibri"/>
              <a:cs typeface="Calibri Light"/>
            </a:endParaRPr>
          </a:p>
          <a:p>
            <a:pPr>
              <a:buFont typeface="Arial" panose="05000000000000000000" pitchFamily="2" charset="2"/>
              <a:buChar char="•"/>
            </a:pPr>
            <a:endParaRPr lang="en-GB" b="1">
              <a:solidFill>
                <a:srgbClr val="000000"/>
              </a:solidFill>
              <a:latin typeface="Calibri"/>
              <a:cs typeface="Calibri Light"/>
            </a:endParaRPr>
          </a:p>
          <a:p>
            <a:pPr marL="0" indent="0">
              <a:buNone/>
            </a:pPr>
            <a:r>
              <a:rPr lang="en-GB" b="1">
                <a:solidFill>
                  <a:schemeClr val="accent1"/>
                </a:solidFill>
                <a:latin typeface="Calibri"/>
                <a:cs typeface="Calibri Light"/>
              </a:rPr>
              <a:t>Just sign into the library or your online resource list with your Student ID number and password. </a:t>
            </a:r>
          </a:p>
          <a:p>
            <a:pPr>
              <a:buFont typeface="Arial" panose="05000000000000000000" pitchFamily="2" charset="2"/>
              <a:buChar char="•"/>
            </a:pPr>
            <a:endParaRPr lang="en-GB">
              <a:latin typeface="Calibri"/>
              <a:cs typeface="Calibri Light"/>
            </a:endParaRPr>
          </a:p>
          <a:p>
            <a:pPr marL="0" indent="0">
              <a:buNone/>
            </a:pPr>
            <a:r>
              <a:rPr lang="en-GB">
                <a:solidFill>
                  <a:schemeClr val="accent1"/>
                </a:solidFill>
                <a:latin typeface="Calibri"/>
                <a:cs typeface="Calibri Light"/>
              </a:rPr>
              <a:t>Student No:</a:t>
            </a:r>
            <a:r>
              <a:rPr lang="en-GB">
                <a:latin typeface="Calibri"/>
                <a:cs typeface="Calibri Light"/>
              </a:rPr>
              <a:t> 1234567@student.uwtsd.ac.uk</a:t>
            </a:r>
          </a:p>
          <a:p>
            <a:pPr marL="0" indent="0">
              <a:buNone/>
            </a:pPr>
            <a:r>
              <a:rPr lang="en-GB">
                <a:solidFill>
                  <a:schemeClr val="accent1"/>
                </a:solidFill>
                <a:latin typeface="Calibri"/>
                <a:cs typeface="Calibri Light"/>
              </a:rPr>
              <a:t>Password:</a:t>
            </a:r>
            <a:r>
              <a:rPr lang="en-GB">
                <a:latin typeface="Calibri"/>
                <a:cs typeface="Calibri Light"/>
              </a:rPr>
              <a:t>    *********</a:t>
            </a:r>
          </a:p>
          <a:p>
            <a:pPr marL="0" indent="0">
              <a:buNone/>
            </a:pPr>
            <a:endParaRPr lang="en-GB" sz="3200">
              <a:latin typeface="Calibri Light"/>
              <a:cs typeface="Calibri Light"/>
            </a:endParaRPr>
          </a:p>
        </p:txBody>
      </p:sp>
      <p:pic>
        <p:nvPicPr>
          <p:cNvPr id="4" name="Picture 4" descr="A picture containing text, person, electronics, hand&#10;&#10;Description automatically generated">
            <a:extLst>
              <a:ext uri="{FF2B5EF4-FFF2-40B4-BE49-F238E27FC236}">
                <a16:creationId xmlns:a16="http://schemas.microsoft.com/office/drawing/2014/main" id="{47CF5920-7417-41AE-A2DE-6830FD529447}"/>
              </a:ext>
            </a:extLst>
          </p:cNvPr>
          <p:cNvPicPr>
            <a:picLocks noChangeAspect="1"/>
          </p:cNvPicPr>
          <p:nvPr/>
        </p:nvPicPr>
        <p:blipFill>
          <a:blip r:embed="rId2"/>
          <a:stretch>
            <a:fillRect/>
          </a:stretch>
        </p:blipFill>
        <p:spPr>
          <a:xfrm>
            <a:off x="8026400" y="1930282"/>
            <a:ext cx="3783012" cy="2997436"/>
          </a:xfrm>
          <a:prstGeom prst="rect">
            <a:avLst/>
          </a:prstGeom>
        </p:spPr>
      </p:pic>
    </p:spTree>
    <p:extLst>
      <p:ext uri="{BB962C8B-B14F-4D97-AF65-F5344CB8AC3E}">
        <p14:creationId xmlns:p14="http://schemas.microsoft.com/office/powerpoint/2010/main" val="58602234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8AAC49-4175-4EE0-B58B-2531E69ECBB2}"/>
              </a:ext>
            </a:extLst>
          </p:cNvPr>
          <p:cNvSpPr>
            <a:spLocks noGrp="1"/>
          </p:cNvSpPr>
          <p:nvPr>
            <p:ph type="title"/>
          </p:nvPr>
        </p:nvSpPr>
        <p:spPr/>
        <p:txBody>
          <a:bodyPr>
            <a:normAutofit fontScale="90000"/>
          </a:bodyPr>
          <a:lstStyle/>
          <a:p>
            <a:r>
              <a:rPr lang="en-GB"/>
              <a:t>The library provides </a:t>
            </a:r>
            <a:r>
              <a:rPr lang="en-GB" sz="6000" b="1"/>
              <a:t>FREE</a:t>
            </a:r>
            <a:r>
              <a:rPr lang="en-GB"/>
              <a:t> access to…</a:t>
            </a:r>
          </a:p>
        </p:txBody>
      </p:sp>
      <p:sp>
        <p:nvSpPr>
          <p:cNvPr id="3" name="Content Placeholder 2">
            <a:extLst>
              <a:ext uri="{FF2B5EF4-FFF2-40B4-BE49-F238E27FC236}">
                <a16:creationId xmlns:a16="http://schemas.microsoft.com/office/drawing/2014/main" id="{636C1D46-6D25-46B4-B1DD-E4EA56524EC5}"/>
              </a:ext>
            </a:extLst>
          </p:cNvPr>
          <p:cNvSpPr>
            <a:spLocks noGrp="1"/>
          </p:cNvSpPr>
          <p:nvPr>
            <p:ph sz="quarter" idx="10"/>
          </p:nvPr>
        </p:nvSpPr>
        <p:spPr>
          <a:xfrm>
            <a:off x="189915" y="2201594"/>
            <a:ext cx="3452938" cy="2965669"/>
          </a:xfrm>
        </p:spPr>
        <p:txBody>
          <a:bodyPr>
            <a:normAutofit fontScale="92500"/>
          </a:bodyPr>
          <a:lstStyle/>
          <a:p>
            <a:r>
              <a:rPr lang="en-GB" sz="2800">
                <a:latin typeface="Arial" panose="020B0604020202020204" pitchFamily="34" charset="0"/>
                <a:cs typeface="Arial" panose="020B0604020202020204" pitchFamily="34" charset="0"/>
              </a:rPr>
              <a:t>Specialist databases</a:t>
            </a:r>
          </a:p>
          <a:p>
            <a:r>
              <a:rPr lang="en-GB" sz="2800">
                <a:latin typeface="Arial" panose="020B0604020202020204" pitchFamily="34" charset="0"/>
                <a:cs typeface="Arial" panose="020B0604020202020204" pitchFamily="34" charset="0"/>
              </a:rPr>
              <a:t>Ebooks</a:t>
            </a:r>
          </a:p>
          <a:p>
            <a:r>
              <a:rPr lang="en-GB" sz="2800">
                <a:latin typeface="Arial" panose="020B0604020202020204" pitchFamily="34" charset="0"/>
                <a:cs typeface="Arial" panose="020B0604020202020204" pitchFamily="34" charset="0"/>
              </a:rPr>
              <a:t>Ejournals</a:t>
            </a:r>
          </a:p>
          <a:p>
            <a:r>
              <a:rPr lang="en-GB" sz="2800">
                <a:latin typeface="Arial" panose="020B0604020202020204" pitchFamily="34" charset="0"/>
                <a:cs typeface="Arial" panose="020B0604020202020204" pitchFamily="34" charset="0"/>
              </a:rPr>
              <a:t>Visual media, e.g. videos</a:t>
            </a:r>
          </a:p>
          <a:p>
            <a:r>
              <a:rPr lang="en-GB" sz="2800">
                <a:latin typeface="Arial" panose="020B0604020202020204" pitchFamily="34" charset="0"/>
                <a:cs typeface="Arial" panose="020B0604020202020204" pitchFamily="34" charset="0"/>
              </a:rPr>
              <a:t>Newspapers</a:t>
            </a:r>
          </a:p>
          <a:p>
            <a:pPr marL="0" indent="0">
              <a:buNone/>
            </a:pPr>
            <a:endParaRPr lang="en-GB"/>
          </a:p>
        </p:txBody>
      </p:sp>
      <p:sp>
        <p:nvSpPr>
          <p:cNvPr id="4" name="Content Placeholder 2">
            <a:extLst>
              <a:ext uri="{FF2B5EF4-FFF2-40B4-BE49-F238E27FC236}">
                <a16:creationId xmlns:a16="http://schemas.microsoft.com/office/drawing/2014/main" id="{58FE8B01-7F13-4CFC-8DB2-F12145DEA083}"/>
              </a:ext>
            </a:extLst>
          </p:cNvPr>
          <p:cNvSpPr txBox="1">
            <a:spLocks/>
          </p:cNvSpPr>
          <p:nvPr/>
        </p:nvSpPr>
        <p:spPr>
          <a:xfrm>
            <a:off x="8183540" y="2201594"/>
            <a:ext cx="4008460" cy="3073557"/>
          </a:xfrm>
          <a:prstGeom prst="rect">
            <a:avLst/>
          </a:prstGeom>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Wingdings" panose="05000000000000000000" pitchFamily="2" charset="2"/>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Wingdings" panose="05000000000000000000" pitchFamily="2" charset="2"/>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Wingdings" panose="05000000000000000000" pitchFamily="2" charset="2"/>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Wingdings" panose="05000000000000000000" pitchFamily="2" charset="2"/>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Wingdings" panose="05000000000000000000" pitchFamily="2" charset="2"/>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a:latin typeface="Arial" panose="020B0604020202020204" pitchFamily="34" charset="0"/>
                <a:cs typeface="Arial" panose="020B0604020202020204" pitchFamily="34" charset="0"/>
              </a:rPr>
              <a:t>Conference proceedings</a:t>
            </a:r>
          </a:p>
          <a:p>
            <a:r>
              <a:rPr lang="en-GB">
                <a:latin typeface="Arial" panose="020B0604020202020204" pitchFamily="34" charset="0"/>
                <a:cs typeface="Arial" panose="020B0604020202020204" pitchFamily="34" charset="0"/>
              </a:rPr>
              <a:t>Technical standards</a:t>
            </a:r>
          </a:p>
          <a:p>
            <a:r>
              <a:rPr lang="en-GB">
                <a:latin typeface="Arial" panose="020B0604020202020204" pitchFamily="34" charset="0"/>
                <a:cs typeface="Arial" panose="020B0604020202020204" pitchFamily="34" charset="0"/>
              </a:rPr>
              <a:t>Legal information </a:t>
            </a:r>
          </a:p>
          <a:p>
            <a:r>
              <a:rPr lang="en-GB">
                <a:latin typeface="Arial" panose="020B0604020202020204" pitchFamily="34" charset="0"/>
                <a:cs typeface="Arial" panose="020B0604020202020204" pitchFamily="34" charset="0"/>
              </a:rPr>
              <a:t>Statistical data</a:t>
            </a:r>
          </a:p>
          <a:p>
            <a:r>
              <a:rPr lang="en-GB">
                <a:latin typeface="Arial" panose="020B0604020202020204" pitchFamily="34" charset="0"/>
                <a:cs typeface="Arial" panose="020B0604020202020204" pitchFamily="34" charset="0"/>
              </a:rPr>
              <a:t>Company and industry reports</a:t>
            </a:r>
          </a:p>
          <a:p>
            <a:endParaRPr lang="en-GB"/>
          </a:p>
        </p:txBody>
      </p:sp>
      <p:pic>
        <p:nvPicPr>
          <p:cNvPr id="5" name="Picture Placeholder 6">
            <a:extLst>
              <a:ext uri="{FF2B5EF4-FFF2-40B4-BE49-F238E27FC236}">
                <a16:creationId xmlns:a16="http://schemas.microsoft.com/office/drawing/2014/main" id="{9376CA35-A85B-B440-8706-D67DBBAD2726}"/>
              </a:ext>
            </a:extLst>
          </p:cNvPr>
          <p:cNvPicPr>
            <a:picLocks noChangeAspect="1"/>
          </p:cNvPicPr>
          <p:nvPr/>
        </p:nvPicPr>
        <p:blipFill>
          <a:blip r:embed="rId3" cstate="print">
            <a:extLst>
              <a:ext uri="{28A0092B-C50C-407E-A947-70E740481C1C}">
                <a14:useLocalDpi xmlns:a14="http://schemas.microsoft.com/office/drawing/2010/main" val="0"/>
              </a:ext>
            </a:extLst>
          </a:blip>
          <a:srcRect l="20393" r="20393"/>
          <a:stretch>
            <a:fillRect/>
          </a:stretch>
        </p:blipFill>
        <p:spPr>
          <a:xfrm>
            <a:off x="4145874" y="1956504"/>
            <a:ext cx="3075064" cy="3455847"/>
          </a:xfrm>
          <a:prstGeom prst="rect">
            <a:avLst/>
          </a:prstGeom>
        </p:spPr>
      </p:pic>
    </p:spTree>
    <p:extLst>
      <p:ext uri="{BB962C8B-B14F-4D97-AF65-F5344CB8AC3E}">
        <p14:creationId xmlns:p14="http://schemas.microsoft.com/office/powerpoint/2010/main" val="17567939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Chart, radar chart&#10;&#10;Description automatically generated">
            <a:extLst>
              <a:ext uri="{FF2B5EF4-FFF2-40B4-BE49-F238E27FC236}">
                <a16:creationId xmlns:a16="http://schemas.microsoft.com/office/drawing/2014/main" id="{4300EC17-5DC3-7767-798D-92F94510959E}"/>
              </a:ext>
            </a:extLst>
          </p:cNvPr>
          <p:cNvPicPr>
            <a:picLocks noGrp="1" noChangeAspect="1"/>
          </p:cNvPicPr>
          <p:nvPr>
            <p:ph type="pic" sz="quarter" idx="13"/>
          </p:nvPr>
        </p:nvPicPr>
        <p:blipFill rotWithShape="1">
          <a:blip r:embed="rId2"/>
          <a:srcRect t="1530" b="1530"/>
          <a:stretch/>
        </p:blipFill>
        <p:spPr>
          <a:noFill/>
        </p:spPr>
      </p:pic>
      <p:sp>
        <p:nvSpPr>
          <p:cNvPr id="9" name="Subtitle 2">
            <a:extLst>
              <a:ext uri="{FF2B5EF4-FFF2-40B4-BE49-F238E27FC236}">
                <a16:creationId xmlns:a16="http://schemas.microsoft.com/office/drawing/2014/main" id="{C4D642DF-09FC-E3ED-5116-E845A09E0BAC}"/>
              </a:ext>
            </a:extLst>
          </p:cNvPr>
          <p:cNvSpPr>
            <a:spLocks noGrp="1"/>
          </p:cNvSpPr>
          <p:nvPr>
            <p:ph type="subTitle" idx="1"/>
          </p:nvPr>
        </p:nvSpPr>
        <p:spPr>
          <a:xfrm>
            <a:off x="258343" y="5612509"/>
            <a:ext cx="3670481" cy="3641841"/>
          </a:xfrm>
        </p:spPr>
        <p:txBody>
          <a:bodyPr vert="horz" lIns="91440" tIns="45720" rIns="91440" bIns="45720" rtlCol="0" anchor="t">
            <a:normAutofit/>
          </a:bodyPr>
          <a:lstStyle/>
          <a:p>
            <a:endParaRPr lang="en-US"/>
          </a:p>
          <a:p>
            <a:endParaRPr lang="en-US"/>
          </a:p>
          <a:p>
            <a:r>
              <a:rPr lang="en-US" sz="2000" i="0">
                <a:ea typeface="+mn-lt"/>
                <a:cs typeface="+mn-lt"/>
              </a:rPr>
              <a:t>Saunders, M., Thornhill, A., and  Lewis, P. (2016) </a:t>
            </a:r>
            <a:r>
              <a:rPr lang="en-US" sz="2000">
                <a:ea typeface="+mn-lt"/>
                <a:cs typeface="+mn-lt"/>
              </a:rPr>
              <a:t>Research methods for business students. </a:t>
            </a:r>
            <a:r>
              <a:rPr lang="en-US" sz="2000" i="0">
                <a:ea typeface="+mn-lt"/>
                <a:cs typeface="+mn-lt"/>
              </a:rPr>
              <a:t>7th </a:t>
            </a:r>
            <a:r>
              <a:rPr lang="en-US" sz="2000" i="0" err="1">
                <a:ea typeface="+mn-lt"/>
                <a:cs typeface="+mn-lt"/>
              </a:rPr>
              <a:t>edn</a:t>
            </a:r>
            <a:r>
              <a:rPr lang="en-US" sz="2000" i="0">
                <a:ea typeface="+mn-lt"/>
                <a:cs typeface="+mn-lt"/>
              </a:rPr>
              <a:t>. Essex: Pearson Education Ltd.</a:t>
            </a:r>
            <a:endParaRPr lang="en-US" sz="2000" i="0">
              <a:cs typeface="Calibri Light"/>
            </a:endParaRPr>
          </a:p>
          <a:p>
            <a:endParaRPr lang="en-US">
              <a:cs typeface="Calibri Light"/>
            </a:endParaRPr>
          </a:p>
        </p:txBody>
      </p:sp>
      <p:sp>
        <p:nvSpPr>
          <p:cNvPr id="5" name="TextBox 4">
            <a:extLst>
              <a:ext uri="{FF2B5EF4-FFF2-40B4-BE49-F238E27FC236}">
                <a16:creationId xmlns:a16="http://schemas.microsoft.com/office/drawing/2014/main" id="{EB718E69-010E-70E0-F6F7-0E55F1F959B9}"/>
              </a:ext>
            </a:extLst>
          </p:cNvPr>
          <p:cNvSpPr txBox="1"/>
          <p:nvPr/>
        </p:nvSpPr>
        <p:spPr>
          <a:xfrm>
            <a:off x="9222059" y="6582937"/>
            <a:ext cx="2873297" cy="27699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200"/>
              <a:t>(</a:t>
            </a:r>
            <a:r>
              <a:rPr lang="en-GB" sz="1200">
                <a:hlinkClick r:id="rId3"/>
              </a:rPr>
              <a:t>Saunders, Thornhill and Lewis. 2016, p.73).</a:t>
            </a:r>
            <a:endParaRPr lang="en-US" sz="1200">
              <a:cs typeface="Calibri Light"/>
            </a:endParaRPr>
          </a:p>
        </p:txBody>
      </p:sp>
      <p:sp>
        <p:nvSpPr>
          <p:cNvPr id="2" name="Subtitle 2">
            <a:extLst>
              <a:ext uri="{FF2B5EF4-FFF2-40B4-BE49-F238E27FC236}">
                <a16:creationId xmlns:a16="http://schemas.microsoft.com/office/drawing/2014/main" id="{C8BA2550-5755-8A4E-466F-EFC61A20044B}"/>
              </a:ext>
            </a:extLst>
          </p:cNvPr>
          <p:cNvSpPr txBox="1">
            <a:spLocks/>
          </p:cNvSpPr>
          <p:nvPr/>
        </p:nvSpPr>
        <p:spPr>
          <a:xfrm>
            <a:off x="503669" y="979177"/>
            <a:ext cx="3233725" cy="2052793"/>
          </a:xfrm>
          <a:prstGeom prst="rect">
            <a:avLst/>
          </a:prstGeom>
        </p:spPr>
        <p:txBody>
          <a:bodyPr vert="horz" lIns="91440" tIns="45720" rIns="91440" bIns="45720" rtlCol="0" anchor="t">
            <a:noAutofit/>
          </a:bodyPr>
          <a:lstStyle>
            <a:lvl1pPr marL="0" indent="0" algn="l" defTabSz="914400" rtl="0" eaLnBrk="1" latinLnBrk="0" hangingPunct="1">
              <a:lnSpc>
                <a:spcPct val="90000"/>
              </a:lnSpc>
              <a:spcBef>
                <a:spcPts val="1000"/>
              </a:spcBef>
              <a:buFont typeface="Wingdings" panose="05000000000000000000" pitchFamily="2" charset="2"/>
              <a:buNone/>
              <a:defRPr sz="4000" i="1" kern="1200" baseline="0">
                <a:solidFill>
                  <a:schemeClr val="bg1"/>
                </a:solidFill>
                <a:latin typeface="+mn-lt"/>
                <a:ea typeface="+mn-ea"/>
                <a:cs typeface="+mn-cs"/>
              </a:defRPr>
            </a:lvl1pPr>
            <a:lvl2pPr marL="457200" indent="0" algn="ctr" defTabSz="914400" rtl="0" eaLnBrk="1" latinLnBrk="0" hangingPunct="1">
              <a:lnSpc>
                <a:spcPct val="90000"/>
              </a:lnSpc>
              <a:spcBef>
                <a:spcPts val="500"/>
              </a:spcBef>
              <a:buFont typeface="Wingdings" panose="05000000000000000000" pitchFamily="2" charset="2"/>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Wingdings" panose="05000000000000000000" pitchFamily="2" charset="2"/>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Wingdings" panose="05000000000000000000" pitchFamily="2" charset="2"/>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Wingdings" panose="05000000000000000000" pitchFamily="2" charset="2"/>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endParaRPr lang="en-US"/>
          </a:p>
          <a:p>
            <a:endParaRPr lang="en-US"/>
          </a:p>
          <a:p>
            <a:r>
              <a:rPr lang="en-US" sz="3200" i="0">
                <a:ea typeface="+mn-lt"/>
                <a:cs typeface="+mn-lt"/>
              </a:rPr>
              <a:t>The Literature Review Process</a:t>
            </a:r>
            <a:endParaRPr lang="en-US" sz="3200">
              <a:cs typeface="Calibri Light"/>
            </a:endParaRPr>
          </a:p>
          <a:p>
            <a:endParaRPr lang="en-US" sz="3200">
              <a:cs typeface="Calibri Light"/>
            </a:endParaRPr>
          </a:p>
        </p:txBody>
      </p:sp>
    </p:spTree>
    <p:extLst>
      <p:ext uri="{BB962C8B-B14F-4D97-AF65-F5344CB8AC3E}">
        <p14:creationId xmlns:p14="http://schemas.microsoft.com/office/powerpoint/2010/main" val="11794723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latin typeface="Calibri"/>
                <a:cs typeface="Calibri"/>
              </a:rPr>
              <a:t>Navigating the library web pages</a:t>
            </a:r>
            <a:endParaRPr lang="en-GB"/>
          </a:p>
        </p:txBody>
      </p:sp>
      <p:sp>
        <p:nvSpPr>
          <p:cNvPr id="3" name="Rectangle 2"/>
          <p:cNvSpPr/>
          <p:nvPr/>
        </p:nvSpPr>
        <p:spPr>
          <a:xfrm>
            <a:off x="512466" y="1353031"/>
            <a:ext cx="6439280" cy="4893647"/>
          </a:xfrm>
          <a:prstGeom prst="rect">
            <a:avLst/>
          </a:prstGeom>
        </p:spPr>
        <p:txBody>
          <a:bodyPr wrap="square" lIns="91440" tIns="45720" rIns="91440" bIns="45720" anchor="t">
            <a:spAutoFit/>
          </a:bodyPr>
          <a:lstStyle/>
          <a:p>
            <a:r>
              <a:rPr lang="en-GB" sz="2400">
                <a:latin typeface="Calibri"/>
                <a:cs typeface="Arial"/>
              </a:rPr>
              <a:t>The library web pages can be found:  </a:t>
            </a:r>
          </a:p>
          <a:p>
            <a:endParaRPr lang="en-GB" sz="2400">
              <a:latin typeface="Calibri"/>
              <a:cs typeface="Arial"/>
            </a:endParaRPr>
          </a:p>
          <a:p>
            <a:endParaRPr lang="en-GB" sz="2400">
              <a:latin typeface="Calibri"/>
              <a:cs typeface="Arial"/>
            </a:endParaRPr>
          </a:p>
          <a:p>
            <a:r>
              <a:rPr lang="en-GB" sz="2400">
                <a:latin typeface="Calibri"/>
                <a:cs typeface="Arial"/>
                <a:hlinkClick r:id="rId3"/>
              </a:rPr>
              <a:t>https://www.uwtsd.ac.uk/library/</a:t>
            </a:r>
            <a:endParaRPr lang="en-GB" sz="2400">
              <a:latin typeface="Calibri"/>
              <a:cs typeface="Arial"/>
            </a:endParaRPr>
          </a:p>
          <a:p>
            <a:endParaRPr lang="en-GB" sz="2400">
              <a:latin typeface="Calibri"/>
              <a:ea typeface="+mn-lt"/>
              <a:cs typeface="Arial" panose="020B0604020202020204" pitchFamily="34" charset="0"/>
            </a:endParaRPr>
          </a:p>
          <a:p>
            <a:r>
              <a:rPr lang="en-GB" sz="2400">
                <a:latin typeface="Calibri"/>
                <a:cs typeface="Arial"/>
                <a:hlinkClick r:id="rId4"/>
              </a:rPr>
              <a:t>HWB</a:t>
            </a:r>
            <a:endParaRPr lang="en-GB" sz="2400">
              <a:latin typeface="Calibri"/>
              <a:cs typeface="Arial"/>
            </a:endParaRPr>
          </a:p>
          <a:p>
            <a:endParaRPr lang="en-GB" sz="2400">
              <a:latin typeface="Calibri"/>
              <a:cs typeface="Arial" panose="020B0604020202020204" pitchFamily="34" charset="0"/>
              <a:hlinkClick r:id="rId5" invalidUrl="http:///"/>
            </a:endParaRPr>
          </a:p>
          <a:p>
            <a:r>
              <a:rPr lang="en-GB" sz="2400">
                <a:latin typeface="Calibri"/>
                <a:cs typeface="Arial"/>
                <a:hlinkClick r:id="rId6"/>
              </a:rPr>
              <a:t>UWTSD Quick Links  </a:t>
            </a:r>
            <a:endParaRPr lang="en-GB" sz="2400">
              <a:latin typeface="Calibri"/>
              <a:cs typeface="Arial" panose="020B0604020202020204" pitchFamily="34" charset="0"/>
            </a:endParaRPr>
          </a:p>
          <a:p>
            <a:endParaRPr lang="en-GB" sz="2400">
              <a:latin typeface="Calibri"/>
              <a:cs typeface="Arial" panose="020B0604020202020204" pitchFamily="34" charset="0"/>
            </a:endParaRPr>
          </a:p>
          <a:p>
            <a:endParaRPr lang="en-GB" sz="2400">
              <a:latin typeface="Calibri"/>
              <a:cs typeface="Arial"/>
            </a:endParaRPr>
          </a:p>
          <a:p>
            <a:endParaRPr lang="en-GB" sz="2400">
              <a:latin typeface="Calibri"/>
              <a:cs typeface="Arial"/>
            </a:endParaRPr>
          </a:p>
          <a:p>
            <a:r>
              <a:rPr lang="en-GB" sz="2400">
                <a:latin typeface="Calibri"/>
                <a:cs typeface="Arial"/>
              </a:rPr>
              <a:t>or simply search for </a:t>
            </a:r>
            <a:r>
              <a:rPr lang="en-GB" sz="2400" b="1" i="1">
                <a:solidFill>
                  <a:schemeClr val="accent1"/>
                </a:solidFill>
                <a:latin typeface="Calibri"/>
                <a:cs typeface="Arial"/>
              </a:rPr>
              <a:t>UWTSD library </a:t>
            </a:r>
            <a:r>
              <a:rPr lang="en-GB" sz="2400">
                <a:latin typeface="Calibri"/>
                <a:cs typeface="Arial"/>
              </a:rPr>
              <a:t>from your internet browser</a:t>
            </a:r>
          </a:p>
        </p:txBody>
      </p:sp>
      <p:pic>
        <p:nvPicPr>
          <p:cNvPr id="4" name="Picture 5" descr="A picture containing logo&#10;&#10;Description automatically generated">
            <a:extLst>
              <a:ext uri="{FF2B5EF4-FFF2-40B4-BE49-F238E27FC236}">
                <a16:creationId xmlns:a16="http://schemas.microsoft.com/office/drawing/2014/main" id="{EC13E914-8FEC-4ECF-BAB9-C3BD36D6B272}"/>
              </a:ext>
            </a:extLst>
          </p:cNvPr>
          <p:cNvPicPr>
            <a:picLocks noChangeAspect="1"/>
          </p:cNvPicPr>
          <p:nvPr/>
        </p:nvPicPr>
        <p:blipFill rotWithShape="1">
          <a:blip r:embed="rId7"/>
          <a:srcRect l="10619" t="-696" r="6549" b="21913"/>
          <a:stretch/>
        </p:blipFill>
        <p:spPr>
          <a:xfrm>
            <a:off x="7032226" y="1314451"/>
            <a:ext cx="5163473" cy="4970129"/>
          </a:xfrm>
          <a:prstGeom prst="rect">
            <a:avLst/>
          </a:prstGeom>
        </p:spPr>
      </p:pic>
      <p:pic>
        <p:nvPicPr>
          <p:cNvPr id="5" name="Picture 5" descr="Qr code&#10;&#10;Description automatically generated">
            <a:extLst>
              <a:ext uri="{FF2B5EF4-FFF2-40B4-BE49-F238E27FC236}">
                <a16:creationId xmlns:a16="http://schemas.microsoft.com/office/drawing/2014/main" id="{17C9A697-5882-CFEB-004B-569C9983DA4F}"/>
              </a:ext>
            </a:extLst>
          </p:cNvPr>
          <p:cNvPicPr>
            <a:picLocks noChangeAspect="1"/>
          </p:cNvPicPr>
          <p:nvPr/>
        </p:nvPicPr>
        <p:blipFill>
          <a:blip r:embed="rId8"/>
          <a:stretch>
            <a:fillRect/>
          </a:stretch>
        </p:blipFill>
        <p:spPr>
          <a:xfrm>
            <a:off x="4847834" y="3323394"/>
            <a:ext cx="1400175" cy="1485900"/>
          </a:xfrm>
          <a:prstGeom prst="rect">
            <a:avLst/>
          </a:prstGeom>
        </p:spPr>
      </p:pic>
    </p:spTree>
    <p:extLst>
      <p:ext uri="{BB962C8B-B14F-4D97-AF65-F5344CB8AC3E}">
        <p14:creationId xmlns:p14="http://schemas.microsoft.com/office/powerpoint/2010/main" val="283576498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2" descr="Graphical user interface, text&#10;&#10;Description automatically generated">
            <a:extLst>
              <a:ext uri="{FF2B5EF4-FFF2-40B4-BE49-F238E27FC236}">
                <a16:creationId xmlns:a16="http://schemas.microsoft.com/office/drawing/2014/main" id="{F4DEB9DA-66F9-6BD9-D585-8987A85D3098}"/>
              </a:ext>
            </a:extLst>
          </p:cNvPr>
          <p:cNvPicPr>
            <a:picLocks noChangeAspect="1"/>
          </p:cNvPicPr>
          <p:nvPr/>
        </p:nvPicPr>
        <p:blipFill>
          <a:blip r:embed="rId3"/>
          <a:stretch>
            <a:fillRect/>
          </a:stretch>
        </p:blipFill>
        <p:spPr>
          <a:xfrm>
            <a:off x="2588220" y="1416293"/>
            <a:ext cx="5737411" cy="4780893"/>
          </a:xfrm>
          <a:prstGeom prst="rect">
            <a:avLst/>
          </a:prstGeom>
        </p:spPr>
      </p:pic>
      <p:sp>
        <p:nvSpPr>
          <p:cNvPr id="2" name="Title 1">
            <a:extLst>
              <a:ext uri="{FF2B5EF4-FFF2-40B4-BE49-F238E27FC236}">
                <a16:creationId xmlns:a16="http://schemas.microsoft.com/office/drawing/2014/main" id="{EDB78FFA-4290-4082-90A7-CC9248C3F5D3}"/>
              </a:ext>
            </a:extLst>
          </p:cNvPr>
          <p:cNvSpPr>
            <a:spLocks noGrp="1"/>
          </p:cNvSpPr>
          <p:nvPr>
            <p:ph type="title"/>
          </p:nvPr>
        </p:nvSpPr>
        <p:spPr/>
        <p:txBody>
          <a:bodyPr/>
          <a:lstStyle/>
          <a:p>
            <a:r>
              <a:rPr lang="en-GB"/>
              <a:t>Look for...</a:t>
            </a:r>
          </a:p>
        </p:txBody>
      </p:sp>
      <p:sp>
        <p:nvSpPr>
          <p:cNvPr id="4" name="TextBox 1">
            <a:extLst>
              <a:ext uri="{FF2B5EF4-FFF2-40B4-BE49-F238E27FC236}">
                <a16:creationId xmlns:a16="http://schemas.microsoft.com/office/drawing/2014/main" id="{7413CC01-6E54-43CD-9525-4C1A591B0171}"/>
              </a:ext>
            </a:extLst>
          </p:cNvPr>
          <p:cNvSpPr txBox="1"/>
          <p:nvPr/>
        </p:nvSpPr>
        <p:spPr>
          <a:xfrm>
            <a:off x="9545853" y="1784007"/>
            <a:ext cx="2570113" cy="2308324"/>
          </a:xfrm>
          <a:prstGeom prst="rect">
            <a:avLst/>
          </a:prstGeom>
          <a:noFill/>
        </p:spPr>
        <p:txBody>
          <a:bodyPr wrap="square" lIns="91440" tIns="45720" rIns="91440" bIns="4572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2400">
                <a:latin typeface="Calibri"/>
                <a:cs typeface="Arial"/>
              </a:rPr>
              <a:t>Check for the red arrows – these will give you other sources citing this article, or sources cited in this article</a:t>
            </a:r>
          </a:p>
        </p:txBody>
      </p:sp>
      <p:sp>
        <p:nvSpPr>
          <p:cNvPr id="5" name="TextBox 1">
            <a:extLst>
              <a:ext uri="{FF2B5EF4-FFF2-40B4-BE49-F238E27FC236}">
                <a16:creationId xmlns:a16="http://schemas.microsoft.com/office/drawing/2014/main" id="{9608B183-DDA3-4F62-B2DD-4C02F4CC6E18}"/>
              </a:ext>
            </a:extLst>
          </p:cNvPr>
          <p:cNvSpPr txBox="1"/>
          <p:nvPr/>
        </p:nvSpPr>
        <p:spPr>
          <a:xfrm>
            <a:off x="137502" y="1390596"/>
            <a:ext cx="1874808" cy="1200329"/>
          </a:xfrm>
          <a:prstGeom prst="rect">
            <a:avLst/>
          </a:prstGeom>
          <a:noFill/>
        </p:spPr>
        <p:txBody>
          <a:bodyPr wrap="square" lIns="91440" tIns="45720" rIns="91440" bIns="4572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2400">
                <a:latin typeface="Calibri"/>
                <a:cs typeface="Arial"/>
              </a:rPr>
              <a:t>Peer reviewed articles</a:t>
            </a:r>
          </a:p>
        </p:txBody>
      </p:sp>
      <p:sp>
        <p:nvSpPr>
          <p:cNvPr id="6" name="TextBox 1">
            <a:extLst>
              <a:ext uri="{FF2B5EF4-FFF2-40B4-BE49-F238E27FC236}">
                <a16:creationId xmlns:a16="http://schemas.microsoft.com/office/drawing/2014/main" id="{987171E3-32C7-43A1-AC99-54B5C85AB57E}"/>
              </a:ext>
            </a:extLst>
          </p:cNvPr>
          <p:cNvSpPr txBox="1"/>
          <p:nvPr/>
        </p:nvSpPr>
        <p:spPr>
          <a:xfrm>
            <a:off x="172137" y="5222118"/>
            <a:ext cx="1874808" cy="830997"/>
          </a:xfrm>
          <a:prstGeom prst="rect">
            <a:avLst/>
          </a:prstGeom>
          <a:noFill/>
        </p:spPr>
        <p:txBody>
          <a:bodyPr wrap="square" lIns="91440" tIns="45720" rIns="91440" bIns="4572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2400">
                <a:latin typeface="Calibri"/>
                <a:cs typeface="Arial"/>
              </a:rPr>
              <a:t>Full text online</a:t>
            </a:r>
          </a:p>
        </p:txBody>
      </p:sp>
      <p:sp>
        <p:nvSpPr>
          <p:cNvPr id="7" name="TextBox 1">
            <a:extLst>
              <a:ext uri="{FF2B5EF4-FFF2-40B4-BE49-F238E27FC236}">
                <a16:creationId xmlns:a16="http://schemas.microsoft.com/office/drawing/2014/main" id="{59788AB2-847B-4A51-8A53-7B6C7624E298}"/>
              </a:ext>
            </a:extLst>
          </p:cNvPr>
          <p:cNvSpPr txBox="1"/>
          <p:nvPr/>
        </p:nvSpPr>
        <p:spPr>
          <a:xfrm>
            <a:off x="10034237" y="4911252"/>
            <a:ext cx="2185358" cy="1200329"/>
          </a:xfrm>
          <a:prstGeom prst="rect">
            <a:avLst/>
          </a:prstGeom>
          <a:noFill/>
        </p:spPr>
        <p:txBody>
          <a:bodyPr wrap="square" lIns="91440" tIns="45720" rIns="91440" bIns="4572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2400">
                <a:latin typeface="Calibri"/>
                <a:cs typeface="Arial"/>
              </a:rPr>
              <a:t>Pin articles to save to your account</a:t>
            </a:r>
          </a:p>
        </p:txBody>
      </p:sp>
      <p:cxnSp>
        <p:nvCxnSpPr>
          <p:cNvPr id="8" name="Straight Arrow Connector 7">
            <a:extLst>
              <a:ext uri="{FF2B5EF4-FFF2-40B4-BE49-F238E27FC236}">
                <a16:creationId xmlns:a16="http://schemas.microsoft.com/office/drawing/2014/main" id="{45A4641A-E39F-4059-A67F-B45AD46D5389}"/>
              </a:ext>
            </a:extLst>
          </p:cNvPr>
          <p:cNvCxnSpPr/>
          <p:nvPr/>
        </p:nvCxnSpPr>
        <p:spPr>
          <a:xfrm>
            <a:off x="804312" y="2488248"/>
            <a:ext cx="2420470" cy="1587500"/>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9" name="Straight Arrow Connector 8">
            <a:extLst>
              <a:ext uri="{FF2B5EF4-FFF2-40B4-BE49-F238E27FC236}">
                <a16:creationId xmlns:a16="http://schemas.microsoft.com/office/drawing/2014/main" id="{82E0817A-D8AC-4663-9FB7-B50365507FDB}"/>
              </a:ext>
            </a:extLst>
          </p:cNvPr>
          <p:cNvCxnSpPr>
            <a:cxnSpLocks/>
          </p:cNvCxnSpPr>
          <p:nvPr/>
        </p:nvCxnSpPr>
        <p:spPr>
          <a:xfrm flipH="1" flipV="1">
            <a:off x="7237913" y="1712802"/>
            <a:ext cx="2418025" cy="1268506"/>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10" name="Straight Arrow Connector 9">
            <a:extLst>
              <a:ext uri="{FF2B5EF4-FFF2-40B4-BE49-F238E27FC236}">
                <a16:creationId xmlns:a16="http://schemas.microsoft.com/office/drawing/2014/main" id="{A153387C-5344-4D39-8A04-0C4BFA338C97}"/>
              </a:ext>
            </a:extLst>
          </p:cNvPr>
          <p:cNvCxnSpPr>
            <a:cxnSpLocks/>
          </p:cNvCxnSpPr>
          <p:nvPr/>
        </p:nvCxnSpPr>
        <p:spPr>
          <a:xfrm flipH="1" flipV="1">
            <a:off x="8041342" y="4677480"/>
            <a:ext cx="2050782" cy="621766"/>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11" name="Straight Arrow Connector 10">
            <a:extLst>
              <a:ext uri="{FF2B5EF4-FFF2-40B4-BE49-F238E27FC236}">
                <a16:creationId xmlns:a16="http://schemas.microsoft.com/office/drawing/2014/main" id="{86ECC746-831E-4741-A96A-4EEA29C11F36}"/>
              </a:ext>
            </a:extLst>
          </p:cNvPr>
          <p:cNvCxnSpPr>
            <a:cxnSpLocks/>
          </p:cNvCxnSpPr>
          <p:nvPr/>
        </p:nvCxnSpPr>
        <p:spPr>
          <a:xfrm flipV="1">
            <a:off x="1211119" y="5473767"/>
            <a:ext cx="3269467" cy="390168"/>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2216663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9B73B4-991D-57F3-C95F-7305104D924F}"/>
              </a:ext>
            </a:extLst>
          </p:cNvPr>
          <p:cNvSpPr>
            <a:spLocks noGrp="1"/>
          </p:cNvSpPr>
          <p:nvPr>
            <p:ph type="title"/>
          </p:nvPr>
        </p:nvSpPr>
        <p:spPr/>
        <p:txBody>
          <a:bodyPr/>
          <a:lstStyle/>
          <a:p>
            <a:r>
              <a:rPr lang="en-GB"/>
              <a:t>Filters</a:t>
            </a:r>
          </a:p>
        </p:txBody>
      </p:sp>
      <p:pic>
        <p:nvPicPr>
          <p:cNvPr id="4" name="Content Placeholder 3" descr="A screenshot of a computer&#10;&#10;Description automatically generated">
            <a:extLst>
              <a:ext uri="{FF2B5EF4-FFF2-40B4-BE49-F238E27FC236}">
                <a16:creationId xmlns:a16="http://schemas.microsoft.com/office/drawing/2014/main" id="{303B2080-A734-8E38-7974-C188F007BCE8}"/>
              </a:ext>
            </a:extLst>
          </p:cNvPr>
          <p:cNvPicPr>
            <a:picLocks noGrp="1" noChangeAspect="1"/>
          </p:cNvPicPr>
          <p:nvPr>
            <p:ph sz="quarter" idx="10"/>
          </p:nvPr>
        </p:nvPicPr>
        <p:blipFill>
          <a:blip r:embed="rId2"/>
          <a:stretch>
            <a:fillRect/>
          </a:stretch>
        </p:blipFill>
        <p:spPr>
          <a:xfrm>
            <a:off x="988501" y="1341040"/>
            <a:ext cx="8359130" cy="4762935"/>
          </a:xfrm>
        </p:spPr>
      </p:pic>
      <p:sp>
        <p:nvSpPr>
          <p:cNvPr id="3" name="TextBox 2">
            <a:extLst>
              <a:ext uri="{FF2B5EF4-FFF2-40B4-BE49-F238E27FC236}">
                <a16:creationId xmlns:a16="http://schemas.microsoft.com/office/drawing/2014/main" id="{B08B1B63-E020-8B0C-C44C-96CB78967875}"/>
              </a:ext>
            </a:extLst>
          </p:cNvPr>
          <p:cNvSpPr txBox="1"/>
          <p:nvPr/>
        </p:nvSpPr>
        <p:spPr>
          <a:xfrm>
            <a:off x="10733049" y="5780048"/>
            <a:ext cx="968298" cy="36576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dirty="0">
                <a:cs typeface="Calibri Light"/>
                <a:hlinkClick r:id="rId3"/>
              </a:rPr>
              <a:t>Link</a:t>
            </a:r>
            <a:endParaRPr lang="en-GB" dirty="0"/>
          </a:p>
        </p:txBody>
      </p:sp>
    </p:spTree>
    <p:extLst>
      <p:ext uri="{BB962C8B-B14F-4D97-AF65-F5344CB8AC3E}">
        <p14:creationId xmlns:p14="http://schemas.microsoft.com/office/powerpoint/2010/main" val="250640794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343DDF-AD58-223E-2A5E-5B89C2F7BDD2}"/>
              </a:ext>
            </a:extLst>
          </p:cNvPr>
          <p:cNvSpPr>
            <a:spLocks noGrp="1"/>
          </p:cNvSpPr>
          <p:nvPr>
            <p:ph type="title"/>
          </p:nvPr>
        </p:nvSpPr>
        <p:spPr/>
        <p:txBody>
          <a:bodyPr/>
          <a:lstStyle/>
          <a:p>
            <a:r>
              <a:rPr lang="en-GB"/>
              <a:t>Explore options in the record</a:t>
            </a:r>
          </a:p>
        </p:txBody>
      </p:sp>
      <p:pic>
        <p:nvPicPr>
          <p:cNvPr id="4" name="Content Placeholder 3" descr="A screenshot of a computer&#10;&#10;Description automatically generated">
            <a:extLst>
              <a:ext uri="{FF2B5EF4-FFF2-40B4-BE49-F238E27FC236}">
                <a16:creationId xmlns:a16="http://schemas.microsoft.com/office/drawing/2014/main" id="{17AA4430-92CC-B9C5-62C6-BBCC554FDF64}"/>
              </a:ext>
            </a:extLst>
          </p:cNvPr>
          <p:cNvPicPr>
            <a:picLocks noGrp="1" noChangeAspect="1"/>
          </p:cNvPicPr>
          <p:nvPr>
            <p:ph sz="quarter" idx="10"/>
          </p:nvPr>
        </p:nvPicPr>
        <p:blipFill>
          <a:blip r:embed="rId2"/>
          <a:stretch>
            <a:fillRect/>
          </a:stretch>
        </p:blipFill>
        <p:spPr>
          <a:xfrm>
            <a:off x="217709" y="2120263"/>
            <a:ext cx="5312584" cy="3506040"/>
          </a:xfrm>
        </p:spPr>
      </p:pic>
      <p:sp>
        <p:nvSpPr>
          <p:cNvPr id="5" name="TextBox 4">
            <a:extLst>
              <a:ext uri="{FF2B5EF4-FFF2-40B4-BE49-F238E27FC236}">
                <a16:creationId xmlns:a16="http://schemas.microsoft.com/office/drawing/2014/main" id="{8C09ADBC-A637-BA5C-F0D4-C4BE78615DB1}"/>
              </a:ext>
            </a:extLst>
          </p:cNvPr>
          <p:cNvSpPr txBox="1"/>
          <p:nvPr/>
        </p:nvSpPr>
        <p:spPr>
          <a:xfrm>
            <a:off x="2040000" y="5676000"/>
            <a:ext cx="835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a:ea typeface="Calibri Light"/>
                <a:cs typeface="Calibri Light"/>
                <a:hlinkClick r:id="rId3"/>
              </a:rPr>
              <a:t>Link</a:t>
            </a:r>
            <a:endParaRPr lang="en-GB"/>
          </a:p>
        </p:txBody>
      </p:sp>
      <p:sp>
        <p:nvSpPr>
          <p:cNvPr id="7" name="TextBox 6">
            <a:extLst>
              <a:ext uri="{FF2B5EF4-FFF2-40B4-BE49-F238E27FC236}">
                <a16:creationId xmlns:a16="http://schemas.microsoft.com/office/drawing/2014/main" id="{5C11302C-8216-1233-8BDB-AB02E16A9E9F}"/>
              </a:ext>
            </a:extLst>
          </p:cNvPr>
          <p:cNvSpPr txBox="1"/>
          <p:nvPr/>
        </p:nvSpPr>
        <p:spPr>
          <a:xfrm>
            <a:off x="8712000" y="5862000"/>
            <a:ext cx="715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a:ea typeface="Calibri Light"/>
                <a:cs typeface="Calibri Light"/>
                <a:hlinkClick r:id="rId4"/>
              </a:rPr>
              <a:t>Link</a:t>
            </a:r>
            <a:endParaRPr lang="en-GB"/>
          </a:p>
        </p:txBody>
      </p:sp>
      <p:sp>
        <p:nvSpPr>
          <p:cNvPr id="9" name="TextBox 8">
            <a:extLst>
              <a:ext uri="{FF2B5EF4-FFF2-40B4-BE49-F238E27FC236}">
                <a16:creationId xmlns:a16="http://schemas.microsoft.com/office/drawing/2014/main" id="{E7292C90-78B8-A7C7-8020-59262A265A90}"/>
              </a:ext>
            </a:extLst>
          </p:cNvPr>
          <p:cNvSpPr txBox="1"/>
          <p:nvPr/>
        </p:nvSpPr>
        <p:spPr>
          <a:xfrm>
            <a:off x="1086000" y="1572000"/>
            <a:ext cx="2743200" cy="36576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a:ea typeface="Calibri Light"/>
                <a:cs typeface="Calibri Light"/>
              </a:rPr>
              <a:t>Example 1</a:t>
            </a:r>
            <a:r>
              <a:rPr lang="en-GB">
                <a:ea typeface="Calibri Light"/>
                <a:cs typeface="Calibri Light"/>
              </a:rPr>
              <a:t>: Subjects</a:t>
            </a:r>
            <a:endParaRPr lang="en-GB"/>
          </a:p>
        </p:txBody>
      </p:sp>
      <p:sp>
        <p:nvSpPr>
          <p:cNvPr id="10" name="TextBox 9">
            <a:extLst>
              <a:ext uri="{FF2B5EF4-FFF2-40B4-BE49-F238E27FC236}">
                <a16:creationId xmlns:a16="http://schemas.microsoft.com/office/drawing/2014/main" id="{7C8F9D1F-EED1-1D19-FD43-2DEA081BC5D0}"/>
              </a:ext>
            </a:extLst>
          </p:cNvPr>
          <p:cNvSpPr txBox="1"/>
          <p:nvPr/>
        </p:nvSpPr>
        <p:spPr>
          <a:xfrm>
            <a:off x="6131999" y="1571999"/>
            <a:ext cx="5611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a:ea typeface="Calibri Light"/>
                <a:cs typeface="Calibri Light"/>
              </a:rPr>
              <a:t>Example 2</a:t>
            </a:r>
            <a:r>
              <a:rPr lang="en-GB">
                <a:ea typeface="Calibri Light"/>
                <a:cs typeface="Calibri Light"/>
              </a:rPr>
              <a:t>: using exact subject in filter and in drop down</a:t>
            </a:r>
            <a:endParaRPr lang="en-GB"/>
          </a:p>
        </p:txBody>
      </p:sp>
      <p:pic>
        <p:nvPicPr>
          <p:cNvPr id="3" name="Picture 2" descr="A screenshot of a computer&#10;&#10;Description automatically generated">
            <a:extLst>
              <a:ext uri="{FF2B5EF4-FFF2-40B4-BE49-F238E27FC236}">
                <a16:creationId xmlns:a16="http://schemas.microsoft.com/office/drawing/2014/main" id="{6AF75DD0-7F3F-148D-3C44-C503E05242C6}"/>
              </a:ext>
            </a:extLst>
          </p:cNvPr>
          <p:cNvPicPr>
            <a:picLocks noChangeAspect="1"/>
          </p:cNvPicPr>
          <p:nvPr/>
        </p:nvPicPr>
        <p:blipFill>
          <a:blip r:embed="rId5"/>
          <a:stretch>
            <a:fillRect/>
          </a:stretch>
        </p:blipFill>
        <p:spPr>
          <a:xfrm>
            <a:off x="6284400" y="2117671"/>
            <a:ext cx="5311200" cy="3030658"/>
          </a:xfrm>
          <a:prstGeom prst="rect">
            <a:avLst/>
          </a:prstGeom>
        </p:spPr>
      </p:pic>
    </p:spTree>
    <p:extLst>
      <p:ext uri="{BB962C8B-B14F-4D97-AF65-F5344CB8AC3E}">
        <p14:creationId xmlns:p14="http://schemas.microsoft.com/office/powerpoint/2010/main" val="335046820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343DDF-AD58-223E-2A5E-5B89C2F7BDD2}"/>
              </a:ext>
            </a:extLst>
          </p:cNvPr>
          <p:cNvSpPr>
            <a:spLocks noGrp="1"/>
          </p:cNvSpPr>
          <p:nvPr>
            <p:ph type="title"/>
          </p:nvPr>
        </p:nvSpPr>
        <p:spPr/>
        <p:txBody>
          <a:bodyPr/>
          <a:lstStyle/>
          <a:p>
            <a:r>
              <a:rPr lang="en-GB"/>
              <a:t>Explore options in the record</a:t>
            </a:r>
          </a:p>
        </p:txBody>
      </p:sp>
      <p:pic>
        <p:nvPicPr>
          <p:cNvPr id="4" name="Content Placeholder 3" descr="A screenshot of a computer&#10;&#10;Description automatically generated">
            <a:extLst>
              <a:ext uri="{FF2B5EF4-FFF2-40B4-BE49-F238E27FC236}">
                <a16:creationId xmlns:a16="http://schemas.microsoft.com/office/drawing/2014/main" id="{17AA4430-92CC-B9C5-62C6-BBCC554FDF64}"/>
              </a:ext>
            </a:extLst>
          </p:cNvPr>
          <p:cNvPicPr>
            <a:picLocks noGrp="1" noChangeAspect="1"/>
          </p:cNvPicPr>
          <p:nvPr>
            <p:ph sz="quarter" idx="10"/>
          </p:nvPr>
        </p:nvPicPr>
        <p:blipFill>
          <a:blip r:embed="rId2"/>
          <a:stretch>
            <a:fillRect/>
          </a:stretch>
        </p:blipFill>
        <p:spPr>
          <a:xfrm>
            <a:off x="217709" y="2120263"/>
            <a:ext cx="5312584" cy="3506040"/>
          </a:xfrm>
        </p:spPr>
      </p:pic>
      <p:sp>
        <p:nvSpPr>
          <p:cNvPr id="5" name="TextBox 4">
            <a:extLst>
              <a:ext uri="{FF2B5EF4-FFF2-40B4-BE49-F238E27FC236}">
                <a16:creationId xmlns:a16="http://schemas.microsoft.com/office/drawing/2014/main" id="{8C09ADBC-A637-BA5C-F0D4-C4BE78615DB1}"/>
              </a:ext>
            </a:extLst>
          </p:cNvPr>
          <p:cNvSpPr txBox="1"/>
          <p:nvPr/>
        </p:nvSpPr>
        <p:spPr>
          <a:xfrm>
            <a:off x="2040000" y="5676000"/>
            <a:ext cx="835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a:ea typeface="Calibri Light"/>
                <a:cs typeface="Calibri Light"/>
                <a:hlinkClick r:id="rId3"/>
              </a:rPr>
              <a:t>Link</a:t>
            </a:r>
            <a:endParaRPr lang="en-GB"/>
          </a:p>
        </p:txBody>
      </p:sp>
      <p:sp>
        <p:nvSpPr>
          <p:cNvPr id="7" name="TextBox 6">
            <a:extLst>
              <a:ext uri="{FF2B5EF4-FFF2-40B4-BE49-F238E27FC236}">
                <a16:creationId xmlns:a16="http://schemas.microsoft.com/office/drawing/2014/main" id="{5C11302C-8216-1233-8BDB-AB02E16A9E9F}"/>
              </a:ext>
            </a:extLst>
          </p:cNvPr>
          <p:cNvSpPr txBox="1"/>
          <p:nvPr/>
        </p:nvSpPr>
        <p:spPr>
          <a:xfrm>
            <a:off x="8712000" y="5862000"/>
            <a:ext cx="715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dirty="0">
                <a:ea typeface="Calibri Light"/>
                <a:cs typeface="Calibri Light"/>
                <a:hlinkClick r:id="rId4"/>
              </a:rPr>
              <a:t>Link</a:t>
            </a:r>
            <a:endParaRPr lang="en-GB" dirty="0">
              <a:hlinkClick r:id="rId4"/>
            </a:endParaRPr>
          </a:p>
        </p:txBody>
      </p:sp>
      <p:sp>
        <p:nvSpPr>
          <p:cNvPr id="9" name="TextBox 8">
            <a:extLst>
              <a:ext uri="{FF2B5EF4-FFF2-40B4-BE49-F238E27FC236}">
                <a16:creationId xmlns:a16="http://schemas.microsoft.com/office/drawing/2014/main" id="{E7292C90-78B8-A7C7-8020-59262A265A90}"/>
              </a:ext>
            </a:extLst>
          </p:cNvPr>
          <p:cNvSpPr txBox="1"/>
          <p:nvPr/>
        </p:nvSpPr>
        <p:spPr>
          <a:xfrm>
            <a:off x="1086000" y="1572000"/>
            <a:ext cx="2743200" cy="36576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a:ea typeface="Calibri Light"/>
                <a:cs typeface="Calibri Light"/>
              </a:rPr>
              <a:t>Example 1</a:t>
            </a:r>
            <a:r>
              <a:rPr lang="en-GB">
                <a:ea typeface="Calibri Light"/>
                <a:cs typeface="Calibri Light"/>
              </a:rPr>
              <a:t>: Subjects</a:t>
            </a:r>
            <a:endParaRPr lang="en-GB"/>
          </a:p>
        </p:txBody>
      </p:sp>
      <p:sp>
        <p:nvSpPr>
          <p:cNvPr id="10" name="TextBox 9">
            <a:extLst>
              <a:ext uri="{FF2B5EF4-FFF2-40B4-BE49-F238E27FC236}">
                <a16:creationId xmlns:a16="http://schemas.microsoft.com/office/drawing/2014/main" id="{7C8F9D1F-EED1-1D19-FD43-2DEA081BC5D0}"/>
              </a:ext>
            </a:extLst>
          </p:cNvPr>
          <p:cNvSpPr txBox="1"/>
          <p:nvPr/>
        </p:nvSpPr>
        <p:spPr>
          <a:xfrm>
            <a:off x="6131999" y="1571999"/>
            <a:ext cx="5611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a:ea typeface="Calibri Light"/>
                <a:cs typeface="Calibri Light"/>
              </a:rPr>
              <a:t>Example 2</a:t>
            </a:r>
            <a:r>
              <a:rPr lang="en-GB">
                <a:ea typeface="Calibri Light"/>
                <a:cs typeface="Calibri Light"/>
              </a:rPr>
              <a:t>: using exact subject in filter and in drop down</a:t>
            </a:r>
            <a:endParaRPr lang="en-GB"/>
          </a:p>
        </p:txBody>
      </p:sp>
      <p:pic>
        <p:nvPicPr>
          <p:cNvPr id="6" name="Picture 5" descr="A screenshot of a computer&#10;&#10;Description automatically generated">
            <a:extLst>
              <a:ext uri="{FF2B5EF4-FFF2-40B4-BE49-F238E27FC236}">
                <a16:creationId xmlns:a16="http://schemas.microsoft.com/office/drawing/2014/main" id="{2D9E1D31-F049-133F-A778-4FAADC343768}"/>
              </a:ext>
            </a:extLst>
          </p:cNvPr>
          <p:cNvPicPr>
            <a:picLocks noChangeAspect="1"/>
          </p:cNvPicPr>
          <p:nvPr/>
        </p:nvPicPr>
        <p:blipFill>
          <a:blip r:embed="rId5"/>
          <a:stretch>
            <a:fillRect/>
          </a:stretch>
        </p:blipFill>
        <p:spPr>
          <a:xfrm>
            <a:off x="6406376" y="2067113"/>
            <a:ext cx="5475248" cy="3783139"/>
          </a:xfrm>
          <a:prstGeom prst="rect">
            <a:avLst/>
          </a:prstGeom>
        </p:spPr>
      </p:pic>
    </p:spTree>
    <p:extLst>
      <p:ext uri="{BB962C8B-B14F-4D97-AF65-F5344CB8AC3E}">
        <p14:creationId xmlns:p14="http://schemas.microsoft.com/office/powerpoint/2010/main" val="141180539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A84B7A93-49B9-3E54-CB67-1B446EEC41A7}"/>
              </a:ext>
            </a:extLst>
          </p:cNvPr>
          <p:cNvSpPr>
            <a:spLocks noGrp="1"/>
          </p:cNvSpPr>
          <p:nvPr>
            <p:ph type="title"/>
          </p:nvPr>
        </p:nvSpPr>
        <p:spPr/>
        <p:txBody>
          <a:bodyPr/>
          <a:lstStyle/>
          <a:p>
            <a:r>
              <a:rPr lang="en-GB"/>
              <a:t>Advanced Library Search</a:t>
            </a:r>
          </a:p>
        </p:txBody>
      </p:sp>
      <p:sp>
        <p:nvSpPr>
          <p:cNvPr id="6" name="TextBox 5">
            <a:extLst>
              <a:ext uri="{FF2B5EF4-FFF2-40B4-BE49-F238E27FC236}">
                <a16:creationId xmlns:a16="http://schemas.microsoft.com/office/drawing/2014/main" id="{2C2DCE47-7CB8-568C-7384-B8C0D0235808}"/>
              </a:ext>
            </a:extLst>
          </p:cNvPr>
          <p:cNvSpPr txBox="1"/>
          <p:nvPr/>
        </p:nvSpPr>
        <p:spPr>
          <a:xfrm>
            <a:off x="159926" y="2079036"/>
            <a:ext cx="3768607" cy="34163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Arial"/>
              <a:buChar char="•"/>
            </a:pPr>
            <a:r>
              <a:rPr lang="en-GB">
                <a:cs typeface="Calibri Light"/>
              </a:rPr>
              <a:t>Use "quotations" for phrase searching.</a:t>
            </a:r>
          </a:p>
          <a:p>
            <a:pPr marL="285750" indent="-285750">
              <a:buFont typeface="Arial"/>
              <a:buChar char="•"/>
            </a:pPr>
            <a:endParaRPr lang="en-GB">
              <a:cs typeface="Calibri Light"/>
            </a:endParaRPr>
          </a:p>
          <a:p>
            <a:pPr marL="285750" indent="-285750">
              <a:buFont typeface="Arial"/>
              <a:buChar char="•"/>
            </a:pPr>
            <a:r>
              <a:rPr lang="en-GB">
                <a:cs typeface="Calibri Light"/>
              </a:rPr>
              <a:t>Boolean operators (AND, OR, NOT)</a:t>
            </a:r>
          </a:p>
          <a:p>
            <a:pPr marL="285750" indent="-285750">
              <a:buFont typeface="Arial"/>
              <a:buChar char="•"/>
            </a:pPr>
            <a:endParaRPr lang="en-GB">
              <a:cs typeface="Calibri Light"/>
            </a:endParaRPr>
          </a:p>
          <a:p>
            <a:pPr marL="285750" indent="-285750">
              <a:buFont typeface="Arial"/>
              <a:buChar char="•"/>
            </a:pPr>
            <a:r>
              <a:rPr lang="en-GB">
                <a:cs typeface="Calibri Light"/>
              </a:rPr>
              <a:t>Advanced search to try different combinations. </a:t>
            </a:r>
          </a:p>
          <a:p>
            <a:pPr marL="285750" indent="-285750">
              <a:buFont typeface="Arial"/>
              <a:buChar char="•"/>
            </a:pPr>
            <a:endParaRPr lang="en-GB">
              <a:cs typeface="Calibri Light"/>
            </a:endParaRPr>
          </a:p>
          <a:p>
            <a:pPr marL="285750" indent="-285750">
              <a:buFont typeface="Arial"/>
              <a:buChar char="•"/>
            </a:pPr>
            <a:r>
              <a:rPr lang="en-GB">
                <a:cs typeface="Calibri Light"/>
              </a:rPr>
              <a:t>Use filters to refine by date, subject, etc.</a:t>
            </a:r>
          </a:p>
          <a:p>
            <a:pPr marL="285750" indent="-285750">
              <a:buFont typeface="Arial"/>
              <a:buChar char="•"/>
            </a:pPr>
            <a:endParaRPr lang="en-GB">
              <a:cs typeface="Calibri Light"/>
            </a:endParaRPr>
          </a:p>
          <a:p>
            <a:pPr marL="285750" indent="-285750">
              <a:buFont typeface="Arial"/>
              <a:buChar char="•"/>
            </a:pPr>
            <a:r>
              <a:rPr lang="en-GB">
                <a:cs typeface="Calibri Light"/>
              </a:rPr>
              <a:t>Set alerts.</a:t>
            </a:r>
          </a:p>
        </p:txBody>
      </p:sp>
      <p:sp>
        <p:nvSpPr>
          <p:cNvPr id="8" name="TextBox 7">
            <a:extLst>
              <a:ext uri="{FF2B5EF4-FFF2-40B4-BE49-F238E27FC236}">
                <a16:creationId xmlns:a16="http://schemas.microsoft.com/office/drawing/2014/main" id="{3459BFAA-A6F8-7A5A-2CA3-C98F8B02F38E}"/>
              </a:ext>
            </a:extLst>
          </p:cNvPr>
          <p:cNvSpPr txBox="1"/>
          <p:nvPr/>
        </p:nvSpPr>
        <p:spPr>
          <a:xfrm>
            <a:off x="10816683" y="5835804"/>
            <a:ext cx="1005468" cy="36576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a:cs typeface="Calibri Light"/>
                <a:hlinkClick r:id="rId2"/>
              </a:rPr>
              <a:t>Library</a:t>
            </a:r>
            <a:endParaRPr lang="en-GB"/>
          </a:p>
        </p:txBody>
      </p:sp>
      <p:pic>
        <p:nvPicPr>
          <p:cNvPr id="11" name="Content Placeholder 10" descr="A screenshot of a computer&#10;&#10;Description automatically generated">
            <a:extLst>
              <a:ext uri="{FF2B5EF4-FFF2-40B4-BE49-F238E27FC236}">
                <a16:creationId xmlns:a16="http://schemas.microsoft.com/office/drawing/2014/main" id="{52934774-7B0E-7EAF-7475-EFA740E05F3C}"/>
              </a:ext>
            </a:extLst>
          </p:cNvPr>
          <p:cNvPicPr>
            <a:picLocks noGrp="1" noChangeAspect="1"/>
          </p:cNvPicPr>
          <p:nvPr>
            <p:ph sz="quarter" idx="10"/>
          </p:nvPr>
        </p:nvPicPr>
        <p:blipFill>
          <a:blip r:embed="rId3"/>
          <a:stretch>
            <a:fillRect/>
          </a:stretch>
        </p:blipFill>
        <p:spPr>
          <a:xfrm>
            <a:off x="4075775" y="1496263"/>
            <a:ext cx="7736452" cy="4574040"/>
          </a:xfrm>
        </p:spPr>
      </p:pic>
    </p:spTree>
    <p:extLst>
      <p:ext uri="{BB962C8B-B14F-4D97-AF65-F5344CB8AC3E}">
        <p14:creationId xmlns:p14="http://schemas.microsoft.com/office/powerpoint/2010/main" val="27334609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AFE206-74E9-497B-B91C-DA46F59B7EFC}"/>
              </a:ext>
            </a:extLst>
          </p:cNvPr>
          <p:cNvSpPr>
            <a:spLocks noGrp="1"/>
          </p:cNvSpPr>
          <p:nvPr>
            <p:ph type="title"/>
          </p:nvPr>
        </p:nvSpPr>
        <p:spPr>
          <a:xfrm>
            <a:off x="288565" y="88413"/>
            <a:ext cx="10795518" cy="1003916"/>
          </a:xfrm>
        </p:spPr>
        <p:txBody>
          <a:bodyPr/>
          <a:lstStyle/>
          <a:p>
            <a:r>
              <a:rPr lang="en-GB"/>
              <a:t>Search Operators</a:t>
            </a:r>
          </a:p>
        </p:txBody>
      </p:sp>
      <p:pic>
        <p:nvPicPr>
          <p:cNvPr id="4" name="Picture 4" descr="Table&#10;&#10;Description automatically generated">
            <a:extLst>
              <a:ext uri="{FF2B5EF4-FFF2-40B4-BE49-F238E27FC236}">
                <a16:creationId xmlns:a16="http://schemas.microsoft.com/office/drawing/2014/main" id="{7FEDBB9A-5A13-4857-932E-09511B5272E9}"/>
              </a:ext>
            </a:extLst>
          </p:cNvPr>
          <p:cNvPicPr>
            <a:picLocks noGrp="1" noChangeAspect="1"/>
          </p:cNvPicPr>
          <p:nvPr>
            <p:ph sz="quarter" idx="10"/>
          </p:nvPr>
        </p:nvPicPr>
        <p:blipFill>
          <a:blip r:embed="rId3"/>
          <a:stretch>
            <a:fillRect/>
          </a:stretch>
        </p:blipFill>
        <p:spPr>
          <a:xfrm>
            <a:off x="5685060" y="2714"/>
            <a:ext cx="6508203" cy="6327006"/>
          </a:xfrm>
        </p:spPr>
      </p:pic>
      <p:sp>
        <p:nvSpPr>
          <p:cNvPr id="5" name="TextBox 4">
            <a:extLst>
              <a:ext uri="{FF2B5EF4-FFF2-40B4-BE49-F238E27FC236}">
                <a16:creationId xmlns:a16="http://schemas.microsoft.com/office/drawing/2014/main" id="{14DAE41B-65C5-46D2-95A8-E35320187C68}"/>
              </a:ext>
            </a:extLst>
          </p:cNvPr>
          <p:cNvSpPr txBox="1"/>
          <p:nvPr/>
        </p:nvSpPr>
        <p:spPr>
          <a:xfrm>
            <a:off x="665644" y="5972993"/>
            <a:ext cx="3838575" cy="27699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sz="1200">
                <a:ea typeface="+mn-lt"/>
                <a:cs typeface="+mn-lt"/>
              </a:rPr>
              <a:t>https://libguides.mdx.ac.uk/ld.php?content_id=32846025</a:t>
            </a:r>
            <a:endParaRPr lang="en-US" sz="1200">
              <a:cs typeface="Calibri Light"/>
            </a:endParaRPr>
          </a:p>
        </p:txBody>
      </p:sp>
      <p:sp>
        <p:nvSpPr>
          <p:cNvPr id="3" name="TextBox 2">
            <a:extLst>
              <a:ext uri="{FF2B5EF4-FFF2-40B4-BE49-F238E27FC236}">
                <a16:creationId xmlns:a16="http://schemas.microsoft.com/office/drawing/2014/main" id="{BCC9AC87-1C19-7DFC-7177-2087E9C9F41D}"/>
              </a:ext>
            </a:extLst>
          </p:cNvPr>
          <p:cNvSpPr txBox="1"/>
          <p:nvPr/>
        </p:nvSpPr>
        <p:spPr>
          <a:xfrm>
            <a:off x="564000" y="2232000"/>
            <a:ext cx="4555200" cy="12003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400" b="1">
                <a:ea typeface="Calibri Light"/>
                <a:cs typeface="Calibri Light"/>
              </a:rPr>
              <a:t>Boolean Operators:</a:t>
            </a:r>
          </a:p>
          <a:p>
            <a:endParaRPr lang="en-GB" sz="2400">
              <a:ea typeface="Calibri Light"/>
              <a:cs typeface="Calibri Light"/>
            </a:endParaRPr>
          </a:p>
          <a:p>
            <a:r>
              <a:rPr lang="en-GB" sz="2400">
                <a:ea typeface="Calibri Light"/>
                <a:cs typeface="Calibri Light"/>
              </a:rPr>
              <a:t>Use to expand or limit results</a:t>
            </a:r>
          </a:p>
        </p:txBody>
      </p:sp>
    </p:spTree>
    <p:extLst>
      <p:ext uri="{BB962C8B-B14F-4D97-AF65-F5344CB8AC3E}">
        <p14:creationId xmlns:p14="http://schemas.microsoft.com/office/powerpoint/2010/main" val="256108781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BF62F2-DDF8-7D90-F2A0-5E15672B3EE7}"/>
              </a:ext>
            </a:extLst>
          </p:cNvPr>
          <p:cNvSpPr>
            <a:spLocks noGrp="1"/>
          </p:cNvSpPr>
          <p:nvPr>
            <p:ph type="title"/>
          </p:nvPr>
        </p:nvSpPr>
        <p:spPr/>
        <p:txBody>
          <a:bodyPr/>
          <a:lstStyle/>
          <a:p>
            <a:r>
              <a:rPr lang="en-GB"/>
              <a:t>Tips</a:t>
            </a:r>
            <a:endParaRPr lang="en-US"/>
          </a:p>
        </p:txBody>
      </p:sp>
      <p:sp>
        <p:nvSpPr>
          <p:cNvPr id="5" name="TextBox 4">
            <a:extLst>
              <a:ext uri="{FF2B5EF4-FFF2-40B4-BE49-F238E27FC236}">
                <a16:creationId xmlns:a16="http://schemas.microsoft.com/office/drawing/2014/main" id="{C615A2A5-9A1C-95EC-F99A-76DD79995EF2}"/>
              </a:ext>
            </a:extLst>
          </p:cNvPr>
          <p:cNvSpPr txBox="1"/>
          <p:nvPr/>
        </p:nvSpPr>
        <p:spPr>
          <a:xfrm>
            <a:off x="401590" y="1714126"/>
            <a:ext cx="11508173" cy="452431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400" b="1">
                <a:latin typeface="Calibri Light"/>
                <a:cs typeface="Calibri Light"/>
              </a:rPr>
              <a:t>Finding a relevant article / book can lead to many more resources.</a:t>
            </a:r>
            <a:endParaRPr lang="en-US" sz="2400" b="1">
              <a:latin typeface="Calibri Light"/>
              <a:cs typeface="Calibri"/>
            </a:endParaRPr>
          </a:p>
          <a:p>
            <a:pPr marL="285750" indent="-285750">
              <a:buFont typeface="Arial"/>
              <a:buChar char="•"/>
            </a:pPr>
            <a:endParaRPr lang="en-GB" sz="2400">
              <a:latin typeface="Calibri Light"/>
              <a:cs typeface="Calibri Light"/>
            </a:endParaRPr>
          </a:p>
          <a:p>
            <a:pPr marL="285750" indent="-285750">
              <a:buFont typeface="Arial,Sans-Serif"/>
              <a:buChar char="•"/>
            </a:pPr>
            <a:r>
              <a:rPr lang="en-GB" sz="2400" b="1">
                <a:solidFill>
                  <a:schemeClr val="accent1"/>
                </a:solidFill>
                <a:latin typeface="Calibri Light"/>
                <a:cs typeface="Calibri"/>
              </a:rPr>
              <a:t>Note </a:t>
            </a:r>
            <a:r>
              <a:rPr lang="en-GB" sz="2400">
                <a:latin typeface="Calibri Light"/>
                <a:cs typeface="Calibri"/>
              </a:rPr>
              <a:t>key words / concepts / terminology used</a:t>
            </a:r>
            <a:endParaRPr lang="en-US" sz="2400">
              <a:latin typeface="Calibri Light"/>
              <a:ea typeface="+mn-lt"/>
              <a:cs typeface="+mn-lt"/>
            </a:endParaRPr>
          </a:p>
          <a:p>
            <a:endParaRPr lang="en-GB" sz="2400" b="1">
              <a:solidFill>
                <a:schemeClr val="accent1"/>
              </a:solidFill>
              <a:latin typeface="Calibri Light"/>
              <a:cs typeface="Calibri Light"/>
            </a:endParaRPr>
          </a:p>
          <a:p>
            <a:pPr marL="285750" indent="-285750">
              <a:buFont typeface="Arial"/>
              <a:buChar char="•"/>
            </a:pPr>
            <a:r>
              <a:rPr lang="en-GB" sz="2400" b="1">
                <a:solidFill>
                  <a:schemeClr val="accent1"/>
                </a:solidFill>
                <a:latin typeface="Calibri Light"/>
                <a:cs typeface="Calibri Light"/>
              </a:rPr>
              <a:t>Check </a:t>
            </a:r>
            <a:r>
              <a:rPr lang="en-GB" sz="2400">
                <a:latin typeface="Calibri Light"/>
                <a:cs typeface="Calibri Light"/>
              </a:rPr>
              <a:t>cited in and cited by</a:t>
            </a:r>
          </a:p>
          <a:p>
            <a:pPr marL="285750" indent="-285750">
              <a:buFont typeface="Arial"/>
              <a:buChar char="•"/>
            </a:pPr>
            <a:endParaRPr lang="en-GB" sz="2400">
              <a:latin typeface="Calibri Light"/>
              <a:cs typeface="Calibri Light"/>
            </a:endParaRPr>
          </a:p>
          <a:p>
            <a:pPr marL="285750" indent="-285750">
              <a:buFont typeface="Arial"/>
              <a:buChar char="•"/>
            </a:pPr>
            <a:r>
              <a:rPr lang="en-GB" sz="2400" b="1">
                <a:solidFill>
                  <a:schemeClr val="accent1"/>
                </a:solidFill>
                <a:latin typeface="Calibri Light"/>
                <a:cs typeface="Calibri Light"/>
              </a:rPr>
              <a:t>Locate</a:t>
            </a:r>
            <a:r>
              <a:rPr lang="en-GB" sz="2400">
                <a:latin typeface="Calibri Light"/>
                <a:cs typeface="Calibri Light"/>
              </a:rPr>
              <a:t> key journals and authors</a:t>
            </a:r>
          </a:p>
          <a:p>
            <a:pPr marL="285750" indent="-285750">
              <a:buFont typeface="Arial"/>
              <a:buChar char="•"/>
            </a:pPr>
            <a:endParaRPr lang="en-GB" sz="2400">
              <a:latin typeface="Calibri Light"/>
              <a:cs typeface="Calibri Light"/>
            </a:endParaRPr>
          </a:p>
          <a:p>
            <a:pPr marL="285750" indent="-285750">
              <a:buFont typeface="Arial"/>
              <a:buChar char="•"/>
            </a:pPr>
            <a:r>
              <a:rPr lang="en-GB" sz="2400" b="1">
                <a:solidFill>
                  <a:schemeClr val="accent1"/>
                </a:solidFill>
                <a:latin typeface="Calibri Light"/>
                <a:cs typeface="Calibri Light"/>
              </a:rPr>
              <a:t>Explore</a:t>
            </a:r>
            <a:r>
              <a:rPr lang="en-GB" sz="2400">
                <a:latin typeface="Calibri Light"/>
                <a:cs typeface="Calibri Light"/>
              </a:rPr>
              <a:t> subject headings (SH) : Check out SH below the bibliographic details in the catalogue record. </a:t>
            </a:r>
          </a:p>
          <a:p>
            <a:endParaRPr lang="en-GB" sz="2400">
              <a:latin typeface="Calibri Light"/>
              <a:cs typeface="Calibri Light"/>
            </a:endParaRPr>
          </a:p>
          <a:p>
            <a:pPr marL="285750" indent="-285750">
              <a:buFont typeface="Arial"/>
              <a:buChar char="•"/>
            </a:pPr>
            <a:r>
              <a:rPr lang="en-GB" sz="2400" b="1">
                <a:solidFill>
                  <a:schemeClr val="accent1"/>
                </a:solidFill>
                <a:latin typeface="Calibri Light"/>
                <a:cs typeface="Calibri Light"/>
              </a:rPr>
              <a:t>Use</a:t>
            </a:r>
            <a:r>
              <a:rPr lang="en-GB" sz="2400">
                <a:latin typeface="Calibri Light"/>
                <a:cs typeface="Calibri Light"/>
              </a:rPr>
              <a:t> filters: date, location, type of resource</a:t>
            </a:r>
          </a:p>
        </p:txBody>
      </p:sp>
      <p:pic>
        <p:nvPicPr>
          <p:cNvPr id="3" name="Picture 3" descr="A picture containing chart&#10;&#10;Description automatically generated">
            <a:extLst>
              <a:ext uri="{FF2B5EF4-FFF2-40B4-BE49-F238E27FC236}">
                <a16:creationId xmlns:a16="http://schemas.microsoft.com/office/drawing/2014/main" id="{97006796-2880-A75E-C298-FD66DE53C721}"/>
              </a:ext>
            </a:extLst>
          </p:cNvPr>
          <p:cNvPicPr>
            <a:picLocks noChangeAspect="1"/>
          </p:cNvPicPr>
          <p:nvPr/>
        </p:nvPicPr>
        <p:blipFill rotWithShape="1">
          <a:blip r:embed="rId2"/>
          <a:srcRect l="9825" t="32704" r="10526" b="15094"/>
          <a:stretch/>
        </p:blipFill>
        <p:spPr>
          <a:xfrm>
            <a:off x="5180156" y="3177454"/>
            <a:ext cx="1310095" cy="477890"/>
          </a:xfrm>
          <a:prstGeom prst="rect">
            <a:avLst/>
          </a:prstGeom>
        </p:spPr>
      </p:pic>
    </p:spTree>
    <p:extLst>
      <p:ext uri="{BB962C8B-B14F-4D97-AF65-F5344CB8AC3E}">
        <p14:creationId xmlns:p14="http://schemas.microsoft.com/office/powerpoint/2010/main" val="397037317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a:bodyPr>
          <a:lstStyle/>
          <a:p>
            <a:r>
              <a:rPr lang="en-GB"/>
              <a:t>Specialist databases</a:t>
            </a:r>
          </a:p>
        </p:txBody>
      </p:sp>
      <p:sp>
        <p:nvSpPr>
          <p:cNvPr id="2" name="Content Placeholder 1"/>
          <p:cNvSpPr>
            <a:spLocks noGrp="1"/>
          </p:cNvSpPr>
          <p:nvPr>
            <p:ph sz="quarter" idx="10"/>
          </p:nvPr>
        </p:nvSpPr>
        <p:spPr>
          <a:xfrm>
            <a:off x="242242" y="1544263"/>
            <a:ext cx="6799518" cy="4574040"/>
          </a:xfrm>
        </p:spPr>
        <p:txBody>
          <a:bodyPr vert="horz" lIns="91440" tIns="45720" rIns="91440" bIns="45720" rtlCol="0" anchor="t">
            <a:noAutofit/>
          </a:bodyPr>
          <a:lstStyle/>
          <a:p>
            <a:pPr>
              <a:lnSpc>
                <a:spcPct val="160000"/>
              </a:lnSpc>
            </a:pPr>
            <a:r>
              <a:rPr lang="en-GB" sz="2000">
                <a:latin typeface="Calibri"/>
                <a:cs typeface="Arial"/>
              </a:rPr>
              <a:t>Subject focussed &amp; academically credible</a:t>
            </a:r>
          </a:p>
          <a:p>
            <a:pPr>
              <a:lnSpc>
                <a:spcPct val="160000"/>
              </a:lnSpc>
            </a:pPr>
            <a:r>
              <a:rPr lang="en-GB" sz="2000">
                <a:latin typeface="Calibri"/>
                <a:cs typeface="Arial"/>
              </a:rPr>
              <a:t>Accessible via our </a:t>
            </a:r>
            <a:r>
              <a:rPr lang="en-GB" sz="2000">
                <a:latin typeface="Calibri"/>
                <a:cs typeface="Arial"/>
                <a:hlinkClick r:id="rId2"/>
              </a:rPr>
              <a:t>Database Search </a:t>
            </a:r>
            <a:r>
              <a:rPr lang="en-GB" sz="2000">
                <a:latin typeface="Calibri"/>
                <a:cs typeface="Arial"/>
              </a:rPr>
              <a:t>and browse by Institute/Subject</a:t>
            </a:r>
          </a:p>
          <a:p>
            <a:pPr>
              <a:lnSpc>
                <a:spcPct val="160000"/>
              </a:lnSpc>
            </a:pPr>
            <a:r>
              <a:rPr lang="en-GB" sz="2000" b="1">
                <a:solidFill>
                  <a:schemeClr val="accent1"/>
                </a:solidFill>
                <a:latin typeface="Calibri"/>
                <a:cs typeface="Arial"/>
              </a:rPr>
              <a:t>Refine</a:t>
            </a:r>
            <a:r>
              <a:rPr lang="en-GB" sz="2000">
                <a:latin typeface="Calibri"/>
                <a:cs typeface="Arial"/>
              </a:rPr>
              <a:t> your search using filters (date/Language etc.)</a:t>
            </a:r>
          </a:p>
          <a:p>
            <a:pPr>
              <a:lnSpc>
                <a:spcPct val="160000"/>
              </a:lnSpc>
            </a:pPr>
            <a:r>
              <a:rPr lang="en-GB" sz="2000" b="1">
                <a:solidFill>
                  <a:schemeClr val="accent1"/>
                </a:solidFill>
                <a:latin typeface="Calibri"/>
                <a:cs typeface="Arial"/>
              </a:rPr>
              <a:t>Combine</a:t>
            </a:r>
            <a:r>
              <a:rPr lang="en-GB" sz="2000">
                <a:latin typeface="Calibri"/>
                <a:cs typeface="Arial"/>
              </a:rPr>
              <a:t> multiple keywords (advanced search)</a:t>
            </a:r>
          </a:p>
          <a:p>
            <a:pPr>
              <a:lnSpc>
                <a:spcPct val="160000"/>
              </a:lnSpc>
            </a:pPr>
            <a:r>
              <a:rPr lang="en-GB" sz="2000" b="1">
                <a:solidFill>
                  <a:schemeClr val="accent1"/>
                </a:solidFill>
                <a:latin typeface="Calibri"/>
                <a:cs typeface="Arial"/>
              </a:rPr>
              <a:t>Locate</a:t>
            </a:r>
            <a:r>
              <a:rPr lang="en-GB" sz="2000">
                <a:latin typeface="Calibri"/>
                <a:cs typeface="Arial"/>
              </a:rPr>
              <a:t> other useful materials by using the ‘breadcrumb trail’ (hyperlinks, reference list etc.)</a:t>
            </a:r>
          </a:p>
          <a:p>
            <a:pPr>
              <a:lnSpc>
                <a:spcPct val="160000"/>
              </a:lnSpc>
            </a:pPr>
            <a:r>
              <a:rPr lang="en-GB" sz="2000" b="1">
                <a:solidFill>
                  <a:schemeClr val="accent1"/>
                </a:solidFill>
                <a:latin typeface="Calibri"/>
                <a:cs typeface="Arial"/>
              </a:rPr>
              <a:t>Create </a:t>
            </a:r>
            <a:r>
              <a:rPr lang="en-GB" sz="2000">
                <a:latin typeface="Calibri"/>
                <a:cs typeface="Arial"/>
              </a:rPr>
              <a:t>an account to save &amp; organise your favourites</a:t>
            </a:r>
          </a:p>
          <a:p>
            <a:pPr>
              <a:lnSpc>
                <a:spcPct val="160000"/>
              </a:lnSpc>
            </a:pPr>
            <a:endParaRPr lang="en-GB" sz="1800"/>
          </a:p>
        </p:txBody>
      </p:sp>
      <p:pic>
        <p:nvPicPr>
          <p:cNvPr id="5" name="Picture 4" descr="Graphical user interface, text, application&#10;&#10;Description automatically generated">
            <a:extLst>
              <a:ext uri="{FF2B5EF4-FFF2-40B4-BE49-F238E27FC236}">
                <a16:creationId xmlns:a16="http://schemas.microsoft.com/office/drawing/2014/main" id="{FA20F267-47B5-54DA-6E76-94BE592348FE}"/>
              </a:ext>
            </a:extLst>
          </p:cNvPr>
          <p:cNvPicPr>
            <a:picLocks noChangeAspect="1"/>
          </p:cNvPicPr>
          <p:nvPr/>
        </p:nvPicPr>
        <p:blipFill rotWithShape="1">
          <a:blip r:embed="rId3"/>
          <a:srcRect r="27322" b="-208"/>
          <a:stretch/>
        </p:blipFill>
        <p:spPr>
          <a:xfrm>
            <a:off x="6921628" y="1450341"/>
            <a:ext cx="5016861" cy="4484833"/>
          </a:xfrm>
          <a:prstGeom prst="rect">
            <a:avLst/>
          </a:prstGeom>
        </p:spPr>
      </p:pic>
      <p:sp>
        <p:nvSpPr>
          <p:cNvPr id="6" name="Rectangle 5">
            <a:extLst>
              <a:ext uri="{FF2B5EF4-FFF2-40B4-BE49-F238E27FC236}">
                <a16:creationId xmlns:a16="http://schemas.microsoft.com/office/drawing/2014/main" id="{D25C366A-F0E7-29AA-DB3E-3DD803422110}"/>
              </a:ext>
            </a:extLst>
          </p:cNvPr>
          <p:cNvSpPr/>
          <p:nvPr/>
        </p:nvSpPr>
        <p:spPr>
          <a:xfrm>
            <a:off x="11047141" y="1447800"/>
            <a:ext cx="418170" cy="418170"/>
          </a:xfrm>
          <a:prstGeom prst="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4C9794A4-E78E-19F7-4A66-14C3CF99FDA8}"/>
              </a:ext>
            </a:extLst>
          </p:cNvPr>
          <p:cNvSpPr/>
          <p:nvPr/>
        </p:nvSpPr>
        <p:spPr>
          <a:xfrm>
            <a:off x="6958360" y="3640873"/>
            <a:ext cx="1208048" cy="2258121"/>
          </a:xfrm>
          <a:prstGeom prst="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9DFFCFC9-3449-B062-1333-FE29DE60E472}"/>
              </a:ext>
            </a:extLst>
          </p:cNvPr>
          <p:cNvSpPr/>
          <p:nvPr/>
        </p:nvSpPr>
        <p:spPr>
          <a:xfrm>
            <a:off x="6958360" y="2339897"/>
            <a:ext cx="1291682" cy="334536"/>
          </a:xfrm>
          <a:prstGeom prst="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B7E625FF-79B1-C4A9-C82B-07A3EA0A606B}"/>
              </a:ext>
            </a:extLst>
          </p:cNvPr>
          <p:cNvSpPr txBox="1"/>
          <p:nvPr/>
        </p:nvSpPr>
        <p:spPr>
          <a:xfrm>
            <a:off x="10677293" y="5938024"/>
            <a:ext cx="1005468" cy="36576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a:cs typeface="Calibri Light"/>
                <a:hlinkClick r:id="rId4"/>
              </a:rPr>
              <a:t>Library</a:t>
            </a:r>
            <a:endParaRPr lang="en-GB"/>
          </a:p>
        </p:txBody>
      </p:sp>
    </p:spTree>
    <p:extLst>
      <p:ext uri="{BB962C8B-B14F-4D97-AF65-F5344CB8AC3E}">
        <p14:creationId xmlns:p14="http://schemas.microsoft.com/office/powerpoint/2010/main" val="30614373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47ABA9-B4FC-5CE5-CE45-88E3BB3C1BC1}"/>
              </a:ext>
            </a:extLst>
          </p:cNvPr>
          <p:cNvSpPr>
            <a:spLocks noGrp="1"/>
          </p:cNvSpPr>
          <p:nvPr>
            <p:ph type="title"/>
          </p:nvPr>
        </p:nvSpPr>
        <p:spPr/>
        <p:txBody>
          <a:bodyPr>
            <a:normAutofit fontScale="90000"/>
          </a:bodyPr>
          <a:lstStyle/>
          <a:p>
            <a:r>
              <a:rPr lang="en-GB"/>
              <a:t>ProQuest keyword search with Boolean operators</a:t>
            </a:r>
          </a:p>
        </p:txBody>
      </p:sp>
      <p:pic>
        <p:nvPicPr>
          <p:cNvPr id="4" name="Picture 4" descr="A picture containing text&#10;&#10;Description automatically generated">
            <a:extLst>
              <a:ext uri="{FF2B5EF4-FFF2-40B4-BE49-F238E27FC236}">
                <a16:creationId xmlns:a16="http://schemas.microsoft.com/office/drawing/2014/main" id="{B07ACE23-238E-328F-DB93-C5AB22911ED0}"/>
              </a:ext>
            </a:extLst>
          </p:cNvPr>
          <p:cNvPicPr>
            <a:picLocks noChangeAspect="1"/>
          </p:cNvPicPr>
          <p:nvPr/>
        </p:nvPicPr>
        <p:blipFill>
          <a:blip r:embed="rId2"/>
          <a:stretch>
            <a:fillRect/>
          </a:stretch>
        </p:blipFill>
        <p:spPr>
          <a:xfrm>
            <a:off x="1890132" y="1502868"/>
            <a:ext cx="9368882" cy="4316897"/>
          </a:xfrm>
          <a:prstGeom prst="rect">
            <a:avLst/>
          </a:prstGeom>
        </p:spPr>
      </p:pic>
      <p:sp>
        <p:nvSpPr>
          <p:cNvPr id="3" name="TextBox 2">
            <a:extLst>
              <a:ext uri="{FF2B5EF4-FFF2-40B4-BE49-F238E27FC236}">
                <a16:creationId xmlns:a16="http://schemas.microsoft.com/office/drawing/2014/main" id="{BF72F63F-9B15-1FF1-1E9D-A520DE2D50AA}"/>
              </a:ext>
            </a:extLst>
          </p:cNvPr>
          <p:cNvSpPr txBox="1"/>
          <p:nvPr/>
        </p:nvSpPr>
        <p:spPr>
          <a:xfrm>
            <a:off x="278781" y="5073805"/>
            <a:ext cx="1786053" cy="73866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400">
                <a:cs typeface="Calibri Light"/>
              </a:rPr>
              <a:t>Search terms expanded (OR) to include all synonyms.</a:t>
            </a:r>
          </a:p>
        </p:txBody>
      </p:sp>
      <p:sp>
        <p:nvSpPr>
          <p:cNvPr id="5" name="TextBox 4">
            <a:extLst>
              <a:ext uri="{FF2B5EF4-FFF2-40B4-BE49-F238E27FC236}">
                <a16:creationId xmlns:a16="http://schemas.microsoft.com/office/drawing/2014/main" id="{50D3E59E-6ED6-A4E4-137E-EB594912E31E}"/>
              </a:ext>
            </a:extLst>
          </p:cNvPr>
          <p:cNvSpPr txBox="1"/>
          <p:nvPr/>
        </p:nvSpPr>
        <p:spPr>
          <a:xfrm>
            <a:off x="185853" y="4618463"/>
            <a:ext cx="1535151" cy="30777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400">
                <a:cs typeface="Calibri Light"/>
              </a:rPr>
              <a:t>Combine searches</a:t>
            </a:r>
            <a:endParaRPr lang="en-US"/>
          </a:p>
        </p:txBody>
      </p:sp>
      <p:sp>
        <p:nvSpPr>
          <p:cNvPr id="6" name="TextBox 5">
            <a:extLst>
              <a:ext uri="{FF2B5EF4-FFF2-40B4-BE49-F238E27FC236}">
                <a16:creationId xmlns:a16="http://schemas.microsoft.com/office/drawing/2014/main" id="{1AA3CECB-B410-C58E-03B9-8EDE65B0839C}"/>
              </a:ext>
            </a:extLst>
          </p:cNvPr>
          <p:cNvSpPr txBox="1"/>
          <p:nvPr/>
        </p:nvSpPr>
        <p:spPr>
          <a:xfrm>
            <a:off x="213731" y="3949390"/>
            <a:ext cx="1674541"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400">
                <a:cs typeface="Calibri Light"/>
              </a:rPr>
              <a:t>New keyword search and synonyms</a:t>
            </a:r>
            <a:endParaRPr lang="en-US" err="1"/>
          </a:p>
        </p:txBody>
      </p:sp>
      <p:sp>
        <p:nvSpPr>
          <p:cNvPr id="7" name="Arrow: Right 6">
            <a:extLst>
              <a:ext uri="{FF2B5EF4-FFF2-40B4-BE49-F238E27FC236}">
                <a16:creationId xmlns:a16="http://schemas.microsoft.com/office/drawing/2014/main" id="{8FD2453F-22CA-1129-FB0B-4389EB28808F}"/>
              </a:ext>
            </a:extLst>
          </p:cNvPr>
          <p:cNvSpPr/>
          <p:nvPr/>
        </p:nvSpPr>
        <p:spPr>
          <a:xfrm>
            <a:off x="1644803" y="4646340"/>
            <a:ext cx="492512" cy="13009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Arrow: Right 7">
            <a:extLst>
              <a:ext uri="{FF2B5EF4-FFF2-40B4-BE49-F238E27FC236}">
                <a16:creationId xmlns:a16="http://schemas.microsoft.com/office/drawing/2014/main" id="{CE7779A0-7AF9-D746-7E97-7745DF448F3C}"/>
              </a:ext>
            </a:extLst>
          </p:cNvPr>
          <p:cNvSpPr/>
          <p:nvPr/>
        </p:nvSpPr>
        <p:spPr>
          <a:xfrm rot="480000">
            <a:off x="1784193" y="5473389"/>
            <a:ext cx="492512" cy="13009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Arrow: Right 8">
            <a:extLst>
              <a:ext uri="{FF2B5EF4-FFF2-40B4-BE49-F238E27FC236}">
                <a16:creationId xmlns:a16="http://schemas.microsoft.com/office/drawing/2014/main" id="{C6380468-4EBA-EB2B-8C42-D0518B2AF885}"/>
              </a:ext>
            </a:extLst>
          </p:cNvPr>
          <p:cNvSpPr/>
          <p:nvPr/>
        </p:nvSpPr>
        <p:spPr>
          <a:xfrm rot="1020000">
            <a:off x="1867827" y="4172412"/>
            <a:ext cx="492512" cy="13009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Arrow: Right 9">
            <a:extLst>
              <a:ext uri="{FF2B5EF4-FFF2-40B4-BE49-F238E27FC236}">
                <a16:creationId xmlns:a16="http://schemas.microsoft.com/office/drawing/2014/main" id="{B280DB34-114E-4042-93D9-AE600167BB0C}"/>
              </a:ext>
            </a:extLst>
          </p:cNvPr>
          <p:cNvSpPr/>
          <p:nvPr/>
        </p:nvSpPr>
        <p:spPr>
          <a:xfrm rot="-780000">
            <a:off x="1784193" y="5157437"/>
            <a:ext cx="492512" cy="13009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Arrow: Right 10">
            <a:extLst>
              <a:ext uri="{FF2B5EF4-FFF2-40B4-BE49-F238E27FC236}">
                <a16:creationId xmlns:a16="http://schemas.microsoft.com/office/drawing/2014/main" id="{D6930A10-8C23-7CD6-61AB-49A0EA17E349}"/>
              </a:ext>
            </a:extLst>
          </p:cNvPr>
          <p:cNvSpPr/>
          <p:nvPr/>
        </p:nvSpPr>
        <p:spPr>
          <a:xfrm rot="1440000">
            <a:off x="1728436" y="3754243"/>
            <a:ext cx="492512" cy="13009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TextBox 11">
            <a:extLst>
              <a:ext uri="{FF2B5EF4-FFF2-40B4-BE49-F238E27FC236}">
                <a16:creationId xmlns:a16="http://schemas.microsoft.com/office/drawing/2014/main" id="{2FEC7534-D695-83A4-35A4-4C23120AE6CD}"/>
              </a:ext>
            </a:extLst>
          </p:cNvPr>
          <p:cNvSpPr txBox="1"/>
          <p:nvPr/>
        </p:nvSpPr>
        <p:spPr>
          <a:xfrm>
            <a:off x="241609" y="3428999"/>
            <a:ext cx="1535151"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400">
                <a:cs typeface="Calibri Light"/>
              </a:rPr>
              <a:t>Combine searches 3 </a:t>
            </a:r>
            <a:r>
              <a:rPr lang="en-GB" sz="1400" b="1">
                <a:cs typeface="Calibri Light"/>
              </a:rPr>
              <a:t>AND</a:t>
            </a:r>
            <a:r>
              <a:rPr lang="en-GB" sz="1400">
                <a:cs typeface="Calibri Light"/>
              </a:rPr>
              <a:t> 4</a:t>
            </a:r>
            <a:endParaRPr lang="en-US"/>
          </a:p>
        </p:txBody>
      </p:sp>
      <p:sp>
        <p:nvSpPr>
          <p:cNvPr id="13" name="Arrow: Right 12">
            <a:extLst>
              <a:ext uri="{FF2B5EF4-FFF2-40B4-BE49-F238E27FC236}">
                <a16:creationId xmlns:a16="http://schemas.microsoft.com/office/drawing/2014/main" id="{9F9348EF-5514-1583-BBAE-A932E2BE36B8}"/>
              </a:ext>
            </a:extLst>
          </p:cNvPr>
          <p:cNvSpPr/>
          <p:nvPr/>
        </p:nvSpPr>
        <p:spPr>
          <a:xfrm rot="17400000">
            <a:off x="1432406" y="2876882"/>
            <a:ext cx="1263805" cy="17656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ectangle 13">
            <a:extLst>
              <a:ext uri="{FF2B5EF4-FFF2-40B4-BE49-F238E27FC236}">
                <a16:creationId xmlns:a16="http://schemas.microsoft.com/office/drawing/2014/main" id="{97878C82-A8ED-61B6-1AEF-2B835E566B72}"/>
              </a:ext>
            </a:extLst>
          </p:cNvPr>
          <p:cNvSpPr/>
          <p:nvPr/>
        </p:nvSpPr>
        <p:spPr>
          <a:xfrm>
            <a:off x="2146610" y="2165196"/>
            <a:ext cx="1802779" cy="845633"/>
          </a:xfrm>
          <a:prstGeom prst="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88618991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 name="Title 38">
            <a:extLst>
              <a:ext uri="{FF2B5EF4-FFF2-40B4-BE49-F238E27FC236}">
                <a16:creationId xmlns:a16="http://schemas.microsoft.com/office/drawing/2014/main" id="{15F9E71F-13BE-47E6-B5ED-A9A56833CE8B}"/>
              </a:ext>
            </a:extLst>
          </p:cNvPr>
          <p:cNvSpPr>
            <a:spLocks noGrp="1"/>
          </p:cNvSpPr>
          <p:nvPr>
            <p:ph type="title"/>
          </p:nvPr>
        </p:nvSpPr>
        <p:spPr/>
        <p:txBody>
          <a:bodyPr anchor="b">
            <a:normAutofit/>
          </a:bodyPr>
          <a:lstStyle/>
          <a:p>
            <a:r>
              <a:rPr lang="en-GB"/>
              <a:t>Summary</a:t>
            </a:r>
          </a:p>
        </p:txBody>
      </p:sp>
      <p:graphicFrame>
        <p:nvGraphicFramePr>
          <p:cNvPr id="3" name="Diagram 2"/>
          <p:cNvGraphicFramePr/>
          <p:nvPr>
            <p:extLst>
              <p:ext uri="{D42A27DB-BD31-4B8C-83A1-F6EECF244321}">
                <p14:modId xmlns:p14="http://schemas.microsoft.com/office/powerpoint/2010/main" val="566671448"/>
              </p:ext>
            </p:extLst>
          </p:nvPr>
        </p:nvGraphicFramePr>
        <p:xfrm>
          <a:off x="-448355" y="1314451"/>
          <a:ext cx="8789081" cy="483552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64" name="Arrow: Right 163">
            <a:extLst>
              <a:ext uri="{FF2B5EF4-FFF2-40B4-BE49-F238E27FC236}">
                <a16:creationId xmlns:a16="http://schemas.microsoft.com/office/drawing/2014/main" id="{F170A105-D9F5-497E-B945-690EAFC0E053}"/>
              </a:ext>
            </a:extLst>
          </p:cNvPr>
          <p:cNvSpPr/>
          <p:nvPr/>
        </p:nvSpPr>
        <p:spPr>
          <a:xfrm>
            <a:off x="7226046" y="3194620"/>
            <a:ext cx="1381124" cy="960437"/>
          </a:xfrm>
          <a:prstGeom prst="rightArrow">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5" name="Rectangle 164">
            <a:extLst>
              <a:ext uri="{FF2B5EF4-FFF2-40B4-BE49-F238E27FC236}">
                <a16:creationId xmlns:a16="http://schemas.microsoft.com/office/drawing/2014/main" id="{4AE03AF7-EE8F-440C-A143-4E4C580A7EE4}"/>
              </a:ext>
            </a:extLst>
          </p:cNvPr>
          <p:cNvSpPr/>
          <p:nvPr/>
        </p:nvSpPr>
        <p:spPr>
          <a:xfrm>
            <a:off x="9028113" y="2908300"/>
            <a:ext cx="2587624" cy="1650999"/>
          </a:xfrm>
          <a:prstGeom prst="rect">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a:cs typeface="Calibri Light"/>
              </a:rPr>
              <a:t>Record by referencing correctly</a:t>
            </a:r>
          </a:p>
        </p:txBody>
      </p:sp>
    </p:spTree>
    <p:extLst>
      <p:ext uri="{BB962C8B-B14F-4D97-AF65-F5344CB8AC3E}">
        <p14:creationId xmlns:p14="http://schemas.microsoft.com/office/powerpoint/2010/main" val="426965822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9610B0-90C7-DA06-C1B1-98ADBFA6FF72}"/>
              </a:ext>
            </a:extLst>
          </p:cNvPr>
          <p:cNvSpPr>
            <a:spLocks noGrp="1"/>
          </p:cNvSpPr>
          <p:nvPr>
            <p:ph type="title"/>
          </p:nvPr>
        </p:nvSpPr>
        <p:spPr/>
        <p:txBody>
          <a:bodyPr/>
          <a:lstStyle/>
          <a:p>
            <a:r>
              <a:rPr lang="en-GB"/>
              <a:t>Useful Databases to explore</a:t>
            </a:r>
          </a:p>
        </p:txBody>
      </p:sp>
      <p:sp>
        <p:nvSpPr>
          <p:cNvPr id="3" name="TextBox 2">
            <a:extLst>
              <a:ext uri="{FF2B5EF4-FFF2-40B4-BE49-F238E27FC236}">
                <a16:creationId xmlns:a16="http://schemas.microsoft.com/office/drawing/2014/main" id="{A58C0E34-A732-91BF-564D-E43C74C97EF2}"/>
              </a:ext>
            </a:extLst>
          </p:cNvPr>
          <p:cNvSpPr txBox="1"/>
          <p:nvPr/>
        </p:nvSpPr>
        <p:spPr>
          <a:xfrm>
            <a:off x="756000" y="1584000"/>
            <a:ext cx="4591200" cy="378565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342900" indent="-342900" algn="l">
              <a:buFont typeface="Arial"/>
              <a:buChar char="•"/>
            </a:pPr>
            <a:r>
              <a:rPr lang="en-GB" sz="2400">
                <a:cs typeface="Calibri Light"/>
                <a:hlinkClick r:id="rId2"/>
              </a:rPr>
              <a:t>Marketline</a:t>
            </a:r>
            <a:endParaRPr lang="en-GB" sz="2400">
              <a:cs typeface="Calibri Light"/>
            </a:endParaRPr>
          </a:p>
          <a:p>
            <a:pPr marL="342900" indent="-342900">
              <a:buFont typeface="Arial"/>
              <a:buChar char="•"/>
            </a:pPr>
            <a:endParaRPr lang="en-GB" sz="2400">
              <a:cs typeface="Calibri Light"/>
            </a:endParaRPr>
          </a:p>
          <a:p>
            <a:pPr marL="342900" indent="-342900">
              <a:buFont typeface="Arial"/>
              <a:buChar char="•"/>
            </a:pPr>
            <a:r>
              <a:rPr lang="en-GB" sz="2400">
                <a:cs typeface="Calibri Light"/>
                <a:hlinkClick r:id="rId3"/>
              </a:rPr>
              <a:t>Business Source Complete</a:t>
            </a:r>
          </a:p>
          <a:p>
            <a:pPr marL="342900" indent="-342900">
              <a:buFont typeface="Arial"/>
              <a:buChar char="•"/>
            </a:pPr>
            <a:endParaRPr lang="en-GB" sz="2400">
              <a:cs typeface="Calibri Light"/>
            </a:endParaRPr>
          </a:p>
          <a:p>
            <a:pPr marL="342900" indent="-342900">
              <a:buFont typeface="Arial"/>
              <a:buChar char="•"/>
            </a:pPr>
            <a:r>
              <a:rPr lang="en-GB" sz="2400">
                <a:cs typeface="Calibri Light"/>
                <a:hlinkClick r:id="rId4"/>
              </a:rPr>
              <a:t>ABI Inform ProQuest</a:t>
            </a:r>
          </a:p>
          <a:p>
            <a:pPr marL="342900" indent="-342900">
              <a:buFont typeface="Arial"/>
              <a:buChar char="•"/>
            </a:pPr>
            <a:endParaRPr lang="en-GB" sz="2400">
              <a:cs typeface="Calibri Light"/>
            </a:endParaRPr>
          </a:p>
          <a:p>
            <a:pPr marL="342900" indent="-342900">
              <a:buFont typeface="Arial"/>
              <a:buChar char="•"/>
            </a:pPr>
            <a:r>
              <a:rPr lang="en-GB" sz="2400">
                <a:cs typeface="Calibri Light"/>
                <a:hlinkClick r:id="rId5"/>
              </a:rPr>
              <a:t>Lexis Plus</a:t>
            </a:r>
          </a:p>
          <a:p>
            <a:pPr marL="342900" indent="-342900">
              <a:buFont typeface="Arial"/>
              <a:buChar char="•"/>
            </a:pPr>
            <a:endParaRPr lang="en-GB" sz="2400">
              <a:cs typeface="Calibri Light"/>
            </a:endParaRPr>
          </a:p>
          <a:p>
            <a:pPr marL="342900" indent="-342900">
              <a:buFont typeface="Arial"/>
              <a:buChar char="•"/>
            </a:pPr>
            <a:r>
              <a:rPr lang="en-GB" sz="2400">
                <a:ea typeface="Calibri Light"/>
                <a:cs typeface="Calibri Light"/>
                <a:hlinkClick r:id="rId6"/>
              </a:rPr>
              <a:t>ProQuest Central</a:t>
            </a:r>
            <a:endParaRPr lang="en-GB" sz="2400">
              <a:cs typeface="Calibri Light"/>
            </a:endParaRPr>
          </a:p>
          <a:p>
            <a:endParaRPr lang="en-GB" sz="2400">
              <a:cs typeface="Calibri Light"/>
            </a:endParaRPr>
          </a:p>
        </p:txBody>
      </p:sp>
      <p:sp>
        <p:nvSpPr>
          <p:cNvPr id="4" name="TextBox 3">
            <a:extLst>
              <a:ext uri="{FF2B5EF4-FFF2-40B4-BE49-F238E27FC236}">
                <a16:creationId xmlns:a16="http://schemas.microsoft.com/office/drawing/2014/main" id="{398F7763-59E2-B1D2-0F8B-E03FC52741C8}"/>
              </a:ext>
            </a:extLst>
          </p:cNvPr>
          <p:cNvSpPr txBox="1"/>
          <p:nvPr/>
        </p:nvSpPr>
        <p:spPr>
          <a:xfrm>
            <a:off x="7482000" y="1584000"/>
            <a:ext cx="3163200" cy="267765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Arial"/>
              <a:buChar char="•"/>
            </a:pPr>
            <a:r>
              <a:rPr lang="en-GB" sz="2400">
                <a:ea typeface="Calibri Light"/>
                <a:cs typeface="Calibri Light"/>
                <a:hlinkClick r:id="rId7"/>
              </a:rPr>
              <a:t>IGI Global</a:t>
            </a:r>
            <a:endParaRPr lang="en-GB" sz="2400">
              <a:cs typeface="Calibri Light"/>
            </a:endParaRPr>
          </a:p>
          <a:p>
            <a:endParaRPr lang="en-GB" sz="2400">
              <a:cs typeface="Calibri Light"/>
            </a:endParaRPr>
          </a:p>
          <a:p>
            <a:pPr marL="285750" indent="-285750">
              <a:buFont typeface="Arial"/>
              <a:buChar char="•"/>
            </a:pPr>
            <a:r>
              <a:rPr lang="en-GB" sz="2400">
                <a:cs typeface="Calibri Light"/>
                <a:hlinkClick r:id="rId8"/>
              </a:rPr>
              <a:t>HS Talks</a:t>
            </a:r>
            <a:endParaRPr lang="en-GB" sz="2400">
              <a:cs typeface="Calibri Light"/>
            </a:endParaRPr>
          </a:p>
          <a:p>
            <a:pPr marL="285750" indent="-285750">
              <a:buFont typeface="Arial"/>
              <a:buChar char="•"/>
            </a:pPr>
            <a:endParaRPr lang="en-GB" sz="2400">
              <a:cs typeface="Calibri Light"/>
            </a:endParaRPr>
          </a:p>
          <a:p>
            <a:pPr marL="285750" indent="-285750">
              <a:buFont typeface="Arial"/>
              <a:buChar char="•"/>
            </a:pPr>
            <a:r>
              <a:rPr lang="en-GB" sz="2400">
                <a:ea typeface="Calibri Light"/>
                <a:cs typeface="Calibri Light"/>
                <a:hlinkClick r:id="rId9"/>
              </a:rPr>
              <a:t>PsychArticles</a:t>
            </a:r>
            <a:endParaRPr lang="en-GB" sz="2400">
              <a:cs typeface="Calibri Light"/>
            </a:endParaRPr>
          </a:p>
          <a:p>
            <a:pPr marL="285750" indent="-285750">
              <a:buFont typeface="Arial"/>
              <a:buChar char="•"/>
            </a:pPr>
            <a:endParaRPr lang="en-GB" sz="2400">
              <a:cs typeface="Calibri Light"/>
            </a:endParaRPr>
          </a:p>
          <a:p>
            <a:pPr marL="285750" indent="-285750">
              <a:buFont typeface="Arial"/>
              <a:buChar char="•"/>
            </a:pPr>
            <a:r>
              <a:rPr lang="en-GB" sz="2400">
                <a:cs typeface="Calibri Light"/>
                <a:hlinkClick r:id="rId10"/>
              </a:rPr>
              <a:t>LinkedIn Learning</a:t>
            </a:r>
            <a:endParaRPr lang="en-GB" sz="2400">
              <a:cs typeface="Calibri Light"/>
            </a:endParaRPr>
          </a:p>
        </p:txBody>
      </p:sp>
      <p:sp>
        <p:nvSpPr>
          <p:cNvPr id="5" name="TextBox 4">
            <a:extLst>
              <a:ext uri="{FF2B5EF4-FFF2-40B4-BE49-F238E27FC236}">
                <a16:creationId xmlns:a16="http://schemas.microsoft.com/office/drawing/2014/main" id="{FF36575C-5639-7146-A7CE-77C6F80DA784}"/>
              </a:ext>
            </a:extLst>
          </p:cNvPr>
          <p:cNvSpPr txBox="1"/>
          <p:nvPr/>
        </p:nvSpPr>
        <p:spPr>
          <a:xfrm>
            <a:off x="300000" y="5370000"/>
            <a:ext cx="11839200" cy="70788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000" b="1">
                <a:ea typeface="Calibri Light"/>
                <a:cs typeface="Calibri Light"/>
              </a:rPr>
              <a:t>Note: It will depend on your research question. Explore the A-Z database list to find the best databases for your topic. </a:t>
            </a:r>
          </a:p>
        </p:txBody>
      </p:sp>
    </p:spTree>
    <p:extLst>
      <p:ext uri="{BB962C8B-B14F-4D97-AF65-F5344CB8AC3E}">
        <p14:creationId xmlns:p14="http://schemas.microsoft.com/office/powerpoint/2010/main" val="264276356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9610B0-90C7-DA06-C1B1-98ADBFA6FF72}"/>
              </a:ext>
            </a:extLst>
          </p:cNvPr>
          <p:cNvSpPr>
            <a:spLocks noGrp="1"/>
          </p:cNvSpPr>
          <p:nvPr>
            <p:ph type="title"/>
          </p:nvPr>
        </p:nvSpPr>
        <p:spPr/>
        <p:txBody>
          <a:bodyPr/>
          <a:lstStyle/>
          <a:p>
            <a:r>
              <a:rPr lang="en-GB"/>
              <a:t>Useful Databases to explore</a:t>
            </a:r>
          </a:p>
        </p:txBody>
      </p:sp>
      <p:sp>
        <p:nvSpPr>
          <p:cNvPr id="3" name="TextBox 2">
            <a:extLst>
              <a:ext uri="{FF2B5EF4-FFF2-40B4-BE49-F238E27FC236}">
                <a16:creationId xmlns:a16="http://schemas.microsoft.com/office/drawing/2014/main" id="{A58C0E34-A732-91BF-564D-E43C74C97EF2}"/>
              </a:ext>
            </a:extLst>
          </p:cNvPr>
          <p:cNvSpPr txBox="1"/>
          <p:nvPr/>
        </p:nvSpPr>
        <p:spPr>
          <a:xfrm>
            <a:off x="756000" y="1584000"/>
            <a:ext cx="4591200" cy="424731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342900" indent="-342900" algn="l">
              <a:buFont typeface="Arial"/>
              <a:buChar char="•"/>
            </a:pPr>
            <a:endParaRPr lang="en-GB" sz="2400">
              <a:cs typeface="Calibri Light"/>
            </a:endParaRPr>
          </a:p>
          <a:p>
            <a:pPr marL="342900" indent="-342900">
              <a:buFont typeface="Arial"/>
              <a:buChar char="•"/>
            </a:pPr>
            <a:r>
              <a:rPr lang="en-GB" sz="2400">
                <a:cs typeface="Calibri Light"/>
                <a:hlinkClick r:id="rId2"/>
              </a:rPr>
              <a:t>Business Source Complete</a:t>
            </a:r>
            <a:endParaRPr lang="en-GB" sz="2400">
              <a:ea typeface="Calibri Light"/>
              <a:cs typeface="Calibri Light"/>
              <a:hlinkClick r:id="rId2"/>
            </a:endParaRPr>
          </a:p>
          <a:p>
            <a:pPr marL="342900" indent="-342900">
              <a:buFont typeface="Arial"/>
              <a:buChar char="•"/>
            </a:pPr>
            <a:endParaRPr lang="en-GB" sz="2400">
              <a:cs typeface="Calibri Light"/>
            </a:endParaRPr>
          </a:p>
          <a:p>
            <a:pPr marL="342900" indent="-342900">
              <a:buFont typeface="Arial"/>
              <a:buChar char="•"/>
            </a:pPr>
            <a:r>
              <a:rPr lang="en-GB" sz="2400">
                <a:cs typeface="Calibri Light"/>
                <a:hlinkClick r:id="rId3"/>
              </a:rPr>
              <a:t>ABI Inform ProQuest</a:t>
            </a:r>
            <a:endParaRPr lang="en-GB" sz="2400">
              <a:ea typeface="Calibri Light"/>
              <a:cs typeface="Calibri Light"/>
              <a:hlinkClick r:id="rId3"/>
            </a:endParaRPr>
          </a:p>
          <a:p>
            <a:pPr marL="342900" indent="-342900">
              <a:buFont typeface="Arial"/>
              <a:buChar char="•"/>
            </a:pPr>
            <a:endParaRPr lang="en-GB" sz="2400">
              <a:ea typeface="Calibri Light"/>
              <a:cs typeface="Calibri Light"/>
            </a:endParaRPr>
          </a:p>
          <a:p>
            <a:pPr marL="342900" indent="-342900">
              <a:buFont typeface="Arial"/>
              <a:buChar char="•"/>
            </a:pPr>
            <a:r>
              <a:rPr lang="en-GB" sz="2400">
                <a:ea typeface="Calibri Light"/>
                <a:cs typeface="Calibri Light"/>
                <a:hlinkClick r:id="rId4"/>
              </a:rPr>
              <a:t>Marketline</a:t>
            </a:r>
            <a:endParaRPr lang="en-GB" sz="2400">
              <a:ea typeface="Calibri Light"/>
              <a:cs typeface="Calibri Light"/>
            </a:endParaRPr>
          </a:p>
          <a:p>
            <a:pPr marL="342900" indent="-342900">
              <a:buFont typeface="Arial"/>
              <a:buChar char="•"/>
            </a:pPr>
            <a:endParaRPr lang="en-GB" sz="2400">
              <a:cs typeface="Calibri Light"/>
            </a:endParaRPr>
          </a:p>
          <a:p>
            <a:pPr marL="342900" indent="-342900">
              <a:buFont typeface="Arial"/>
              <a:buChar char="•"/>
            </a:pPr>
            <a:r>
              <a:rPr lang="en-GB" sz="2400">
                <a:cs typeface="Calibri Light"/>
                <a:hlinkClick r:id="rId5"/>
              </a:rPr>
              <a:t>Lexis Plus</a:t>
            </a:r>
            <a:endParaRPr lang="en-GB" sz="2400">
              <a:ea typeface="Calibri Light"/>
              <a:cs typeface="Calibri Light"/>
              <a:hlinkClick r:id="rId5"/>
            </a:endParaRPr>
          </a:p>
          <a:p>
            <a:pPr marL="342900" indent="-342900">
              <a:buFont typeface="Arial"/>
              <a:buChar char="•"/>
            </a:pPr>
            <a:endParaRPr lang="en-GB" sz="2400">
              <a:cs typeface="Calibri Light"/>
            </a:endParaRPr>
          </a:p>
          <a:p>
            <a:pPr marL="342900" indent="-342900">
              <a:buFont typeface="Arial"/>
              <a:buChar char="•"/>
            </a:pPr>
            <a:r>
              <a:rPr lang="en-GB" sz="2400">
                <a:ea typeface="Calibri Light"/>
                <a:cs typeface="Calibri Light"/>
                <a:hlinkClick r:id="rId6"/>
              </a:rPr>
              <a:t>ProQuest Central</a:t>
            </a:r>
            <a:endParaRPr lang="en-GB" sz="2400">
              <a:cs typeface="Calibri Light"/>
            </a:endParaRPr>
          </a:p>
          <a:p>
            <a:endParaRPr lang="en-GB" sz="2400">
              <a:cs typeface="Calibri Light"/>
            </a:endParaRPr>
          </a:p>
        </p:txBody>
      </p:sp>
      <p:sp>
        <p:nvSpPr>
          <p:cNvPr id="4" name="TextBox 3">
            <a:extLst>
              <a:ext uri="{FF2B5EF4-FFF2-40B4-BE49-F238E27FC236}">
                <a16:creationId xmlns:a16="http://schemas.microsoft.com/office/drawing/2014/main" id="{398F7763-59E2-B1D2-0F8B-E03FC52741C8}"/>
              </a:ext>
            </a:extLst>
          </p:cNvPr>
          <p:cNvSpPr txBox="1"/>
          <p:nvPr/>
        </p:nvSpPr>
        <p:spPr>
          <a:xfrm>
            <a:off x="7482000" y="1584000"/>
            <a:ext cx="3163200" cy="34163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Arial"/>
              <a:buChar char="•"/>
            </a:pPr>
            <a:r>
              <a:rPr lang="en-GB" sz="2400">
                <a:ea typeface="Calibri Light"/>
                <a:cs typeface="Calibri Light"/>
                <a:hlinkClick r:id="rId7"/>
              </a:rPr>
              <a:t>IGI Global</a:t>
            </a:r>
            <a:endParaRPr lang="en-GB" sz="2400">
              <a:cs typeface="Calibri Light"/>
            </a:endParaRPr>
          </a:p>
          <a:p>
            <a:pPr marL="285750" indent="-285750">
              <a:buFont typeface="Arial"/>
              <a:buChar char="•"/>
            </a:pPr>
            <a:endParaRPr lang="en-GB" sz="2400">
              <a:ea typeface="Calibri Light"/>
              <a:cs typeface="Calibri Light"/>
            </a:endParaRPr>
          </a:p>
          <a:p>
            <a:pPr marL="285750" indent="-285750">
              <a:buFont typeface="Arial"/>
              <a:buChar char="•"/>
            </a:pPr>
            <a:r>
              <a:rPr lang="en-GB" sz="2400">
                <a:ea typeface="Calibri Light"/>
                <a:cs typeface="Calibri Light"/>
                <a:hlinkClick r:id="rId8"/>
              </a:rPr>
              <a:t>WGSN</a:t>
            </a:r>
            <a:endParaRPr lang="en-GB" sz="2400">
              <a:ea typeface="Calibri Light"/>
              <a:cs typeface="Calibri Light"/>
            </a:endParaRPr>
          </a:p>
          <a:p>
            <a:pPr marL="285750" indent="-285750">
              <a:buFont typeface="Arial"/>
              <a:buChar char="•"/>
            </a:pPr>
            <a:endParaRPr lang="en-GB" sz="2400">
              <a:cs typeface="Calibri Light"/>
            </a:endParaRPr>
          </a:p>
          <a:p>
            <a:pPr marL="285750" indent="-285750">
              <a:buFont typeface="Arial"/>
              <a:buChar char="•"/>
            </a:pPr>
            <a:r>
              <a:rPr lang="en-GB" sz="2400">
                <a:cs typeface="Calibri Light"/>
                <a:hlinkClick r:id="rId9"/>
              </a:rPr>
              <a:t>Box of Broadcasts</a:t>
            </a:r>
            <a:endParaRPr lang="en-GB"/>
          </a:p>
          <a:p>
            <a:pPr marL="285750" indent="-285750">
              <a:buFont typeface="Arial"/>
              <a:buChar char="•"/>
            </a:pPr>
            <a:endParaRPr lang="en-GB" sz="2400">
              <a:cs typeface="Calibri Light"/>
            </a:endParaRPr>
          </a:p>
          <a:p>
            <a:pPr marL="285750" indent="-285750">
              <a:buFont typeface="Arial"/>
              <a:buChar char="•"/>
            </a:pPr>
            <a:r>
              <a:rPr lang="en-GB" sz="2400">
                <a:cs typeface="Calibri Light"/>
                <a:hlinkClick r:id="rId10"/>
              </a:rPr>
              <a:t>HS Talks</a:t>
            </a:r>
            <a:endParaRPr lang="en-GB" sz="2400">
              <a:cs typeface="Calibri Light"/>
            </a:endParaRPr>
          </a:p>
          <a:p>
            <a:pPr marL="285750" indent="-285750">
              <a:buFont typeface="Arial"/>
              <a:buChar char="•"/>
            </a:pPr>
            <a:endParaRPr lang="en-GB" sz="2400">
              <a:cs typeface="Calibri Light"/>
            </a:endParaRPr>
          </a:p>
          <a:p>
            <a:pPr marL="285750" indent="-285750">
              <a:buFont typeface="Arial"/>
              <a:buChar char="•"/>
            </a:pPr>
            <a:r>
              <a:rPr lang="en-GB" sz="2400">
                <a:cs typeface="Calibri Light"/>
                <a:hlinkClick r:id="rId11"/>
              </a:rPr>
              <a:t>LinkedIn Learning</a:t>
            </a:r>
            <a:endParaRPr lang="en-GB" sz="2400">
              <a:cs typeface="Calibri Light"/>
            </a:endParaRPr>
          </a:p>
        </p:txBody>
      </p:sp>
      <p:sp>
        <p:nvSpPr>
          <p:cNvPr id="5" name="TextBox 4">
            <a:extLst>
              <a:ext uri="{FF2B5EF4-FFF2-40B4-BE49-F238E27FC236}">
                <a16:creationId xmlns:a16="http://schemas.microsoft.com/office/drawing/2014/main" id="{FF36575C-5639-7146-A7CE-77C6F80DA784}"/>
              </a:ext>
            </a:extLst>
          </p:cNvPr>
          <p:cNvSpPr txBox="1"/>
          <p:nvPr/>
        </p:nvSpPr>
        <p:spPr>
          <a:xfrm>
            <a:off x="300000" y="5370000"/>
            <a:ext cx="11839200" cy="70788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000" b="1">
                <a:ea typeface="Calibri Light"/>
                <a:cs typeface="Calibri Light"/>
              </a:rPr>
              <a:t>Note: It will depend on your research question. Explore the A-Z database list to find the best databases for your topic. </a:t>
            </a:r>
          </a:p>
        </p:txBody>
      </p:sp>
    </p:spTree>
    <p:extLst>
      <p:ext uri="{BB962C8B-B14F-4D97-AF65-F5344CB8AC3E}">
        <p14:creationId xmlns:p14="http://schemas.microsoft.com/office/powerpoint/2010/main" val="326838064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818C2F-11E2-A98A-ED2B-7D055FDA3FB6}"/>
              </a:ext>
            </a:extLst>
          </p:cNvPr>
          <p:cNvSpPr>
            <a:spLocks noGrp="1"/>
          </p:cNvSpPr>
          <p:nvPr>
            <p:ph type="title"/>
          </p:nvPr>
        </p:nvSpPr>
        <p:spPr/>
        <p:txBody>
          <a:bodyPr/>
          <a:lstStyle/>
          <a:p>
            <a:r>
              <a:rPr lang="en-GB"/>
              <a:t>Further Free Resources</a:t>
            </a:r>
            <a:endParaRPr lang="en-US"/>
          </a:p>
        </p:txBody>
      </p:sp>
      <p:sp>
        <p:nvSpPr>
          <p:cNvPr id="3" name="Content Placeholder 2">
            <a:extLst>
              <a:ext uri="{FF2B5EF4-FFF2-40B4-BE49-F238E27FC236}">
                <a16:creationId xmlns:a16="http://schemas.microsoft.com/office/drawing/2014/main" id="{4257869D-3109-D0B6-A1A5-AA5A6AA0297A}"/>
              </a:ext>
            </a:extLst>
          </p:cNvPr>
          <p:cNvSpPr>
            <a:spLocks noGrp="1"/>
          </p:cNvSpPr>
          <p:nvPr>
            <p:ph type="body" sz="quarter" idx="10"/>
          </p:nvPr>
        </p:nvSpPr>
        <p:spPr/>
        <p:txBody>
          <a:bodyPr vert="horz" lIns="91440" tIns="45720" rIns="91440" bIns="45720" rtlCol="0" anchor="t">
            <a:normAutofit/>
          </a:bodyPr>
          <a:lstStyle/>
          <a:p>
            <a:pPr marL="0" indent="0">
              <a:buNone/>
            </a:pPr>
            <a:r>
              <a:rPr lang="en-GB" sz="2800">
                <a:latin typeface="Calibri"/>
                <a:ea typeface="+mn-lt"/>
                <a:cs typeface="+mn-lt"/>
                <a:hlinkClick r:id="rId2"/>
              </a:rPr>
              <a:t>British Library Business Portal</a:t>
            </a:r>
            <a:endParaRPr lang="en-GB" sz="2800">
              <a:latin typeface="Calibri"/>
              <a:cs typeface="Calibri Light"/>
            </a:endParaRPr>
          </a:p>
          <a:p>
            <a:endParaRPr lang="en-GB">
              <a:latin typeface="Calibri"/>
              <a:cs typeface="Calibri Light"/>
            </a:endParaRPr>
          </a:p>
          <a:p>
            <a:endParaRPr lang="en-GB">
              <a:latin typeface="Calibri"/>
              <a:cs typeface="Calibri Light"/>
            </a:endParaRPr>
          </a:p>
        </p:txBody>
      </p:sp>
      <p:sp>
        <p:nvSpPr>
          <p:cNvPr id="4" name="Text Placeholder 3">
            <a:extLst>
              <a:ext uri="{FF2B5EF4-FFF2-40B4-BE49-F238E27FC236}">
                <a16:creationId xmlns:a16="http://schemas.microsoft.com/office/drawing/2014/main" id="{AB527192-6745-63D8-E5AD-0B095B4FDCF1}"/>
              </a:ext>
            </a:extLst>
          </p:cNvPr>
          <p:cNvSpPr>
            <a:spLocks noGrp="1"/>
          </p:cNvSpPr>
          <p:nvPr>
            <p:ph type="body" sz="quarter" idx="11"/>
          </p:nvPr>
        </p:nvSpPr>
        <p:spPr>
          <a:xfrm>
            <a:off x="6533530" y="1592263"/>
            <a:ext cx="5238750" cy="4573587"/>
          </a:xfrm>
        </p:spPr>
        <p:txBody>
          <a:bodyPr vert="horz" lIns="91440" tIns="45720" rIns="91440" bIns="45720" rtlCol="0" anchor="t">
            <a:normAutofit/>
          </a:bodyPr>
          <a:lstStyle/>
          <a:p>
            <a:pPr marL="0" indent="0">
              <a:buNone/>
            </a:pPr>
            <a:r>
              <a:rPr lang="en-GB" sz="2800">
                <a:latin typeface="Calibri"/>
                <a:cs typeface="Calibri Light"/>
                <a:hlinkClick r:id="rId3"/>
              </a:rPr>
              <a:t>The Conversation</a:t>
            </a:r>
            <a:endParaRPr lang="en-GB" sz="2800">
              <a:latin typeface="Calibri"/>
              <a:cs typeface="Calibri"/>
              <a:hlinkClick r:id="rId3"/>
            </a:endParaRPr>
          </a:p>
        </p:txBody>
      </p:sp>
      <p:sp>
        <p:nvSpPr>
          <p:cNvPr id="5" name="Content Placeholder 4">
            <a:extLst>
              <a:ext uri="{FF2B5EF4-FFF2-40B4-BE49-F238E27FC236}">
                <a16:creationId xmlns:a16="http://schemas.microsoft.com/office/drawing/2014/main" id="{A51D59A8-7D48-22EC-6C02-698BEF46B575}"/>
              </a:ext>
            </a:extLst>
          </p:cNvPr>
          <p:cNvSpPr>
            <a:spLocks noGrp="1"/>
          </p:cNvSpPr>
          <p:nvPr>
            <p:ph sz="quarter" idx="4294967295"/>
          </p:nvPr>
        </p:nvSpPr>
        <p:spPr>
          <a:xfrm>
            <a:off x="473927" y="4426530"/>
            <a:ext cx="5507464" cy="1627807"/>
          </a:xfrm>
        </p:spPr>
        <p:txBody>
          <a:bodyPr vert="horz" lIns="91440" tIns="45720" rIns="91440" bIns="45720" rtlCol="0" anchor="t">
            <a:normAutofit fontScale="92500" lnSpcReduction="10000"/>
          </a:bodyPr>
          <a:lstStyle/>
          <a:p>
            <a:pPr>
              <a:buFont typeface="Arial,Sans-Serif" panose="05000000000000000000" pitchFamily="2" charset="2"/>
              <a:buChar char="•"/>
            </a:pPr>
            <a:r>
              <a:rPr lang="en-GB" sz="2400">
                <a:latin typeface="Calibri Light"/>
                <a:cs typeface="Calibri"/>
              </a:rPr>
              <a:t>A business and management portal with high quality digital content from the British Library's business and management collections. </a:t>
            </a:r>
            <a:endParaRPr lang="en-GB" sz="2400">
              <a:latin typeface="Calibri Light"/>
              <a:ea typeface="+mn-lt"/>
              <a:cs typeface="+mn-lt"/>
            </a:endParaRPr>
          </a:p>
          <a:p>
            <a:pPr>
              <a:buFont typeface="Arial,Sans-Serif" panose="05000000000000000000" pitchFamily="2" charset="2"/>
              <a:buChar char="•"/>
            </a:pPr>
            <a:r>
              <a:rPr lang="en-GB" sz="2400">
                <a:latin typeface="Calibri Light"/>
                <a:cs typeface="Calibri"/>
              </a:rPr>
              <a:t>Free to register and use.</a:t>
            </a:r>
            <a:endParaRPr lang="en-US" sz="2400">
              <a:latin typeface="Calibri Light"/>
              <a:ea typeface="+mn-lt"/>
              <a:cs typeface="+mn-lt"/>
            </a:endParaRPr>
          </a:p>
          <a:p>
            <a:pPr>
              <a:buFont typeface="Arial,Sans-Serif" panose="05000000000000000000" pitchFamily="2" charset="2"/>
              <a:buChar char="•"/>
            </a:pPr>
            <a:endParaRPr lang="en-GB">
              <a:ea typeface="+mn-lt"/>
              <a:cs typeface="+mn-lt"/>
            </a:endParaRPr>
          </a:p>
          <a:p>
            <a:endParaRPr lang="en-GB">
              <a:cs typeface="Calibri Light"/>
            </a:endParaRPr>
          </a:p>
        </p:txBody>
      </p:sp>
      <p:sp>
        <p:nvSpPr>
          <p:cNvPr id="6" name="Content Placeholder 5">
            <a:extLst>
              <a:ext uri="{FF2B5EF4-FFF2-40B4-BE49-F238E27FC236}">
                <a16:creationId xmlns:a16="http://schemas.microsoft.com/office/drawing/2014/main" id="{C2607F55-721E-DA06-9F93-CB85780B5F4E}"/>
              </a:ext>
            </a:extLst>
          </p:cNvPr>
          <p:cNvSpPr>
            <a:spLocks noGrp="1"/>
          </p:cNvSpPr>
          <p:nvPr>
            <p:ph sz="quarter" idx="4294967295"/>
          </p:nvPr>
        </p:nvSpPr>
        <p:spPr>
          <a:xfrm>
            <a:off x="6452104" y="4400860"/>
            <a:ext cx="5275262" cy="1781175"/>
          </a:xfrm>
        </p:spPr>
        <p:txBody>
          <a:bodyPr vert="horz" lIns="91440" tIns="45720" rIns="91440" bIns="45720" rtlCol="0" anchor="t">
            <a:normAutofit/>
          </a:bodyPr>
          <a:lstStyle/>
          <a:p>
            <a:pPr>
              <a:buFont typeface="Arial" panose="05000000000000000000" pitchFamily="2" charset="2"/>
              <a:buChar char="•"/>
            </a:pPr>
            <a:r>
              <a:rPr lang="en-GB" sz="2400">
                <a:latin typeface="Calibri Light"/>
                <a:cs typeface="Calibri Light"/>
              </a:rPr>
              <a:t>Academic discussion website written in a journalistic style.</a:t>
            </a:r>
            <a:endParaRPr lang="en-US" sz="2400">
              <a:latin typeface="Calibri Light"/>
              <a:cs typeface="Calibri"/>
            </a:endParaRPr>
          </a:p>
          <a:p>
            <a:pPr>
              <a:buFont typeface="Arial" panose="05000000000000000000" pitchFamily="2" charset="2"/>
              <a:buChar char="•"/>
            </a:pPr>
            <a:r>
              <a:rPr lang="en-GB" sz="2400">
                <a:latin typeface="Calibri Light"/>
                <a:cs typeface="Calibri Light"/>
              </a:rPr>
              <a:t>Keep abreast of current discussions and research on your subject area. </a:t>
            </a:r>
          </a:p>
        </p:txBody>
      </p:sp>
      <p:pic>
        <p:nvPicPr>
          <p:cNvPr id="7" name="Picture 7" descr="Graphical user interface, text, application, chat or text message&#10;&#10;Description automatically generated">
            <a:extLst>
              <a:ext uri="{FF2B5EF4-FFF2-40B4-BE49-F238E27FC236}">
                <a16:creationId xmlns:a16="http://schemas.microsoft.com/office/drawing/2014/main" id="{1D5AAF0B-506D-AB6C-0D91-3656548FDE9B}"/>
              </a:ext>
            </a:extLst>
          </p:cNvPr>
          <p:cNvPicPr>
            <a:picLocks noChangeAspect="1"/>
          </p:cNvPicPr>
          <p:nvPr/>
        </p:nvPicPr>
        <p:blipFill rotWithShape="1">
          <a:blip r:embed="rId4"/>
          <a:srcRect r="-120" b="15260"/>
          <a:stretch/>
        </p:blipFill>
        <p:spPr>
          <a:xfrm>
            <a:off x="6825814" y="2240265"/>
            <a:ext cx="4832931" cy="1507054"/>
          </a:xfrm>
          <a:prstGeom prst="rect">
            <a:avLst/>
          </a:prstGeom>
        </p:spPr>
      </p:pic>
      <p:pic>
        <p:nvPicPr>
          <p:cNvPr id="8" name="Picture 8">
            <a:extLst>
              <a:ext uri="{FF2B5EF4-FFF2-40B4-BE49-F238E27FC236}">
                <a16:creationId xmlns:a16="http://schemas.microsoft.com/office/drawing/2014/main" id="{6ABD75EF-C845-4601-907B-2F3587D98A21}"/>
              </a:ext>
            </a:extLst>
          </p:cNvPr>
          <p:cNvPicPr>
            <a:picLocks noChangeAspect="1"/>
          </p:cNvPicPr>
          <p:nvPr/>
        </p:nvPicPr>
        <p:blipFill>
          <a:blip r:embed="rId5"/>
          <a:stretch>
            <a:fillRect/>
          </a:stretch>
        </p:blipFill>
        <p:spPr>
          <a:xfrm>
            <a:off x="673353" y="2453471"/>
            <a:ext cx="5115790" cy="1173568"/>
          </a:xfrm>
          <a:prstGeom prst="rect">
            <a:avLst/>
          </a:prstGeom>
        </p:spPr>
      </p:pic>
    </p:spTree>
    <p:extLst>
      <p:ext uri="{BB962C8B-B14F-4D97-AF65-F5344CB8AC3E}">
        <p14:creationId xmlns:p14="http://schemas.microsoft.com/office/powerpoint/2010/main" val="72451717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A64646A6-BB6C-8CAF-7965-01CA4919B2C8}"/>
              </a:ext>
            </a:extLst>
          </p:cNvPr>
          <p:cNvSpPr>
            <a:spLocks noGrp="1"/>
          </p:cNvSpPr>
          <p:nvPr>
            <p:ph type="title"/>
          </p:nvPr>
        </p:nvSpPr>
        <p:spPr/>
        <p:txBody>
          <a:bodyPr/>
          <a:lstStyle/>
          <a:p>
            <a:r>
              <a:rPr lang="en-GB" err="1"/>
              <a:t>LibKey</a:t>
            </a:r>
          </a:p>
        </p:txBody>
      </p:sp>
      <p:sp>
        <p:nvSpPr>
          <p:cNvPr id="2" name="Content Placeholder 1">
            <a:extLst>
              <a:ext uri="{FF2B5EF4-FFF2-40B4-BE49-F238E27FC236}">
                <a16:creationId xmlns:a16="http://schemas.microsoft.com/office/drawing/2014/main" id="{21B2C941-5C66-20F9-6FCF-C9CEA210585F}"/>
              </a:ext>
            </a:extLst>
          </p:cNvPr>
          <p:cNvSpPr>
            <a:spLocks noGrp="1"/>
          </p:cNvSpPr>
          <p:nvPr>
            <p:ph sz="quarter" idx="10"/>
          </p:nvPr>
        </p:nvSpPr>
        <p:spPr>
          <a:xfrm>
            <a:off x="158242" y="2312263"/>
            <a:ext cx="3283518" cy="2810040"/>
          </a:xfrm>
        </p:spPr>
        <p:txBody>
          <a:bodyPr vert="horz" lIns="91440" tIns="45720" rIns="91440" bIns="45720" rtlCol="0" anchor="t">
            <a:normAutofit lnSpcReduction="10000"/>
          </a:bodyPr>
          <a:lstStyle/>
          <a:p>
            <a:pPr marL="457200" indent="-457200">
              <a:buFont typeface="Arial" panose="05000000000000000000" pitchFamily="2" charset="2"/>
              <a:buChar char="•"/>
            </a:pPr>
            <a:r>
              <a:rPr lang="en-GB">
                <a:cs typeface="Calibri Light"/>
              </a:rPr>
              <a:t>Download the </a:t>
            </a:r>
            <a:r>
              <a:rPr lang="en-GB">
                <a:cs typeface="Calibri Light"/>
                <a:hlinkClick r:id="rId2"/>
              </a:rPr>
              <a:t>LibKey Nomad</a:t>
            </a:r>
            <a:r>
              <a:rPr lang="en-GB">
                <a:cs typeface="Calibri Light"/>
              </a:rPr>
              <a:t> plugin.</a:t>
            </a:r>
          </a:p>
          <a:p>
            <a:pPr marL="457200" indent="-457200">
              <a:buFont typeface="Arial" panose="05000000000000000000" pitchFamily="2" charset="2"/>
              <a:buChar char="•"/>
            </a:pPr>
            <a:endParaRPr lang="en-GB">
              <a:cs typeface="Calibri Light"/>
            </a:endParaRPr>
          </a:p>
          <a:p>
            <a:pPr marL="457200" indent="-457200">
              <a:buFont typeface="Arial" panose="05000000000000000000" pitchFamily="2" charset="2"/>
              <a:buChar char="•"/>
            </a:pPr>
            <a:r>
              <a:rPr lang="en-GB">
                <a:cs typeface="Calibri Light"/>
              </a:rPr>
              <a:t>Link your </a:t>
            </a:r>
            <a:r>
              <a:rPr lang="en-GB">
                <a:cs typeface="Calibri Light"/>
                <a:hlinkClick r:id="rId3"/>
              </a:rPr>
              <a:t>Google Scholar</a:t>
            </a:r>
            <a:r>
              <a:rPr lang="en-GB">
                <a:cs typeface="Calibri Light"/>
              </a:rPr>
              <a:t> to the library account.</a:t>
            </a:r>
          </a:p>
        </p:txBody>
      </p:sp>
      <p:pic>
        <p:nvPicPr>
          <p:cNvPr id="5" name="Picture 4" descr="A screenshot of a research page&#10;&#10;Description automatically generated">
            <a:extLst>
              <a:ext uri="{FF2B5EF4-FFF2-40B4-BE49-F238E27FC236}">
                <a16:creationId xmlns:a16="http://schemas.microsoft.com/office/drawing/2014/main" id="{28EEAC3F-94BB-4E42-B7D6-FACBECFD4C20}"/>
              </a:ext>
            </a:extLst>
          </p:cNvPr>
          <p:cNvPicPr>
            <a:picLocks noChangeAspect="1"/>
          </p:cNvPicPr>
          <p:nvPr/>
        </p:nvPicPr>
        <p:blipFill>
          <a:blip r:embed="rId4"/>
          <a:stretch>
            <a:fillRect/>
          </a:stretch>
        </p:blipFill>
        <p:spPr>
          <a:xfrm>
            <a:off x="3311239" y="1535597"/>
            <a:ext cx="8749200" cy="4369775"/>
          </a:xfrm>
          <a:prstGeom prst="rect">
            <a:avLst/>
          </a:prstGeom>
        </p:spPr>
      </p:pic>
    </p:spTree>
    <p:extLst>
      <p:ext uri="{BB962C8B-B14F-4D97-AF65-F5344CB8AC3E}">
        <p14:creationId xmlns:p14="http://schemas.microsoft.com/office/powerpoint/2010/main" val="10979008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DB39E19D-EE96-1F63-95EA-A3A3F1C69DCE}"/>
              </a:ext>
            </a:extLst>
          </p:cNvPr>
          <p:cNvSpPr txBox="1">
            <a:spLocks/>
          </p:cNvSpPr>
          <p:nvPr/>
        </p:nvSpPr>
        <p:spPr>
          <a:xfrm>
            <a:off x="188909" y="328231"/>
            <a:ext cx="5107000" cy="100330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bg1"/>
                </a:solidFill>
                <a:latin typeface="+mj-lt"/>
                <a:ea typeface="+mj-ea"/>
                <a:cs typeface="+mj-cs"/>
              </a:defRPr>
            </a:lvl1pPr>
          </a:lstStyle>
          <a:p>
            <a:r>
              <a:rPr lang="en-GB" b="1">
                <a:solidFill>
                  <a:srgbClr val="0070C0"/>
                </a:solidFill>
                <a:ea typeface="+mj-lt"/>
                <a:cs typeface="+mj-lt"/>
              </a:rPr>
              <a:t>G</a:t>
            </a:r>
            <a:r>
              <a:rPr lang="en-GB" b="1">
                <a:solidFill>
                  <a:srgbClr val="FF0000"/>
                </a:solidFill>
                <a:ea typeface="+mj-lt"/>
                <a:cs typeface="+mj-lt"/>
              </a:rPr>
              <a:t>o</a:t>
            </a:r>
            <a:r>
              <a:rPr lang="en-GB" b="1">
                <a:solidFill>
                  <a:srgbClr val="FFC000"/>
                </a:solidFill>
                <a:ea typeface="+mj-lt"/>
                <a:cs typeface="+mj-lt"/>
              </a:rPr>
              <a:t>o</a:t>
            </a:r>
            <a:r>
              <a:rPr lang="en-GB" b="1">
                <a:solidFill>
                  <a:srgbClr val="0070C0"/>
                </a:solidFill>
                <a:ea typeface="+mj-lt"/>
                <a:cs typeface="+mj-lt"/>
              </a:rPr>
              <a:t>g</a:t>
            </a:r>
            <a:r>
              <a:rPr lang="en-GB" b="1">
                <a:solidFill>
                  <a:srgbClr val="00B050"/>
                </a:solidFill>
                <a:ea typeface="+mj-lt"/>
                <a:cs typeface="+mj-lt"/>
              </a:rPr>
              <a:t>l</a:t>
            </a:r>
            <a:r>
              <a:rPr lang="en-GB" b="1">
                <a:solidFill>
                  <a:srgbClr val="FF0000"/>
                </a:solidFill>
                <a:ea typeface="+mj-lt"/>
                <a:cs typeface="+mj-lt"/>
              </a:rPr>
              <a:t>e</a:t>
            </a:r>
            <a:r>
              <a:rPr lang="en-GB" b="1">
                <a:ea typeface="+mj-lt"/>
                <a:cs typeface="+mj-lt"/>
              </a:rPr>
              <a:t> Scholar</a:t>
            </a:r>
            <a:r>
              <a:rPr lang="en-GB" b="1">
                <a:solidFill>
                  <a:schemeClr val="bg1">
                    <a:lumMod val="50000"/>
                  </a:schemeClr>
                </a:solidFill>
                <a:ea typeface="+mj-lt"/>
                <a:cs typeface="+mj-lt"/>
              </a:rPr>
              <a:t> </a:t>
            </a:r>
            <a:endParaRPr lang="en-US">
              <a:solidFill>
                <a:schemeClr val="bg1">
                  <a:lumMod val="50000"/>
                </a:schemeClr>
              </a:solidFill>
              <a:ea typeface="+mj-lt"/>
              <a:cs typeface="+mj-lt"/>
            </a:endParaRPr>
          </a:p>
          <a:p>
            <a:endParaRPr lang="en-US" sz="3600" b="1">
              <a:cs typeface="Calibri Light"/>
            </a:endParaRPr>
          </a:p>
        </p:txBody>
      </p:sp>
      <p:sp>
        <p:nvSpPr>
          <p:cNvPr id="7" name="Content Placeholder 5">
            <a:extLst>
              <a:ext uri="{FF2B5EF4-FFF2-40B4-BE49-F238E27FC236}">
                <a16:creationId xmlns:a16="http://schemas.microsoft.com/office/drawing/2014/main" id="{2C42C758-4EB6-A5E5-D0A3-F3CD8C3D436E}"/>
              </a:ext>
            </a:extLst>
          </p:cNvPr>
          <p:cNvSpPr txBox="1">
            <a:spLocks/>
          </p:cNvSpPr>
          <p:nvPr/>
        </p:nvSpPr>
        <p:spPr>
          <a:xfrm>
            <a:off x="698500" y="1875127"/>
            <a:ext cx="4008438" cy="4394200"/>
          </a:xfrm>
          <a:prstGeom prst="rect">
            <a:avLst/>
          </a:prstGeom>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Wingdings" panose="05000000000000000000" pitchFamily="2" charset="2"/>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Wingdings" panose="05000000000000000000" pitchFamily="2" charset="2"/>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Wingdings" panose="05000000000000000000" pitchFamily="2" charset="2"/>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Wingdings" panose="05000000000000000000" pitchFamily="2" charset="2"/>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Wingdings" panose="05000000000000000000" pitchFamily="2" charset="2"/>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indent="-342900">
              <a:buFont typeface="Arial" panose="05000000000000000000" pitchFamily="2" charset="2"/>
              <a:buChar char="•"/>
            </a:pPr>
            <a:r>
              <a:rPr lang="en-US" sz="2000"/>
              <a:t>Search for Google Scholar</a:t>
            </a:r>
            <a:endParaRPr lang="en-US"/>
          </a:p>
          <a:p>
            <a:pPr marL="342900" indent="-342900">
              <a:buFont typeface="Arial" panose="05000000000000000000" pitchFamily="2" charset="2"/>
              <a:buChar char="•"/>
            </a:pPr>
            <a:r>
              <a:rPr lang="en-US" sz="2000"/>
              <a:t>Click on site</a:t>
            </a:r>
            <a:endParaRPr lang="en-US" sz="2000">
              <a:cs typeface="Calibri"/>
            </a:endParaRPr>
          </a:p>
          <a:p>
            <a:pPr marL="342900" indent="-342900">
              <a:buFont typeface="Arial" panose="05000000000000000000" pitchFamily="2" charset="2"/>
              <a:buChar char="•"/>
            </a:pPr>
            <a:r>
              <a:rPr lang="en-US" sz="2000"/>
              <a:t>Click on 3 lines (top left of page)</a:t>
            </a:r>
            <a:endParaRPr lang="en-US" sz="2000">
              <a:cs typeface="Calibri"/>
            </a:endParaRPr>
          </a:p>
          <a:p>
            <a:pPr marL="342900" indent="-342900">
              <a:buFont typeface="Arial" panose="05000000000000000000" pitchFamily="2" charset="2"/>
              <a:buChar char="•"/>
            </a:pPr>
            <a:r>
              <a:rPr lang="en-US" sz="2000"/>
              <a:t>Choose settings</a:t>
            </a:r>
            <a:endParaRPr lang="en-US" sz="2000">
              <a:cs typeface="Calibri"/>
            </a:endParaRPr>
          </a:p>
          <a:p>
            <a:pPr marL="342900" indent="-342900">
              <a:buFont typeface="Arial" panose="05000000000000000000" pitchFamily="2" charset="2"/>
              <a:buChar char="•"/>
            </a:pPr>
            <a:r>
              <a:rPr lang="en-US" sz="2000"/>
              <a:t>Click library links</a:t>
            </a:r>
            <a:endParaRPr lang="en-US" sz="2000">
              <a:cs typeface="Calibri"/>
            </a:endParaRPr>
          </a:p>
          <a:p>
            <a:pPr marL="342900" indent="-342900">
              <a:buFont typeface="Arial" panose="05000000000000000000" pitchFamily="2" charset="2"/>
              <a:buChar char="•"/>
            </a:pPr>
            <a:r>
              <a:rPr lang="en-US" sz="2000"/>
              <a:t>Type in UW Trinity </a:t>
            </a:r>
            <a:endParaRPr lang="en-US" sz="2000">
              <a:cs typeface="Calibri"/>
            </a:endParaRPr>
          </a:p>
          <a:p>
            <a:pPr marL="342900" indent="-342900">
              <a:buFont typeface="Arial" panose="05000000000000000000" pitchFamily="2" charset="2"/>
              <a:buChar char="•"/>
            </a:pPr>
            <a:r>
              <a:rPr lang="en-US" sz="2000"/>
              <a:t>Click search</a:t>
            </a:r>
            <a:endParaRPr lang="en-US" sz="2000">
              <a:cs typeface="Calibri"/>
            </a:endParaRPr>
          </a:p>
          <a:p>
            <a:pPr marL="342900" indent="-342900">
              <a:buFont typeface="Arial" panose="05000000000000000000" pitchFamily="2" charset="2"/>
              <a:buChar char="•"/>
            </a:pPr>
            <a:r>
              <a:rPr lang="en-US" sz="2000"/>
              <a:t>Tick the box with View it @ UWTSD</a:t>
            </a:r>
            <a:endParaRPr lang="en-US" sz="2000">
              <a:cs typeface="Calibri"/>
            </a:endParaRPr>
          </a:p>
          <a:p>
            <a:pPr marL="342900" indent="-342900">
              <a:buFont typeface="Arial" panose="05000000000000000000" pitchFamily="2" charset="2"/>
              <a:buChar char="•"/>
            </a:pPr>
            <a:r>
              <a:rPr lang="en-US" sz="2000"/>
              <a:t>Save</a:t>
            </a:r>
            <a:endParaRPr lang="en-US" sz="2000">
              <a:cs typeface="Calibri"/>
            </a:endParaRPr>
          </a:p>
          <a:p>
            <a:pPr marL="342900" indent="-342900">
              <a:buFont typeface="Arial" panose="05000000000000000000" pitchFamily="2" charset="2"/>
              <a:buChar char="•"/>
            </a:pPr>
            <a:endParaRPr lang="en-US" sz="2000">
              <a:cs typeface="Calibri Light"/>
            </a:endParaRPr>
          </a:p>
          <a:p>
            <a:endParaRPr lang="en-US" sz="2000"/>
          </a:p>
          <a:p>
            <a:pPr marL="0"/>
            <a:endParaRPr lang="en-US" sz="2000"/>
          </a:p>
        </p:txBody>
      </p:sp>
      <p:pic>
        <p:nvPicPr>
          <p:cNvPr id="9" name="Picture 7" descr="Graphical user interface, text, application, email&#10;&#10;Description automatically generated">
            <a:extLst>
              <a:ext uri="{FF2B5EF4-FFF2-40B4-BE49-F238E27FC236}">
                <a16:creationId xmlns:a16="http://schemas.microsoft.com/office/drawing/2014/main" id="{4D896519-5574-50AA-56EA-1F374B19A9A0}"/>
              </a:ext>
            </a:extLst>
          </p:cNvPr>
          <p:cNvPicPr>
            <a:picLocks noChangeAspect="1"/>
          </p:cNvPicPr>
          <p:nvPr/>
        </p:nvPicPr>
        <p:blipFill>
          <a:blip r:embed="rId2"/>
          <a:stretch>
            <a:fillRect/>
          </a:stretch>
        </p:blipFill>
        <p:spPr>
          <a:xfrm>
            <a:off x="5056909" y="1875124"/>
            <a:ext cx="6905915" cy="3488316"/>
          </a:xfrm>
          <a:prstGeom prst="rect">
            <a:avLst/>
          </a:prstGeom>
        </p:spPr>
      </p:pic>
    </p:spTree>
    <p:extLst>
      <p:ext uri="{BB962C8B-B14F-4D97-AF65-F5344CB8AC3E}">
        <p14:creationId xmlns:p14="http://schemas.microsoft.com/office/powerpoint/2010/main" val="220820365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a:bodyPr>
          <a:lstStyle/>
          <a:p>
            <a:r>
              <a:rPr lang="en-GB"/>
              <a:t>Current awareness</a:t>
            </a:r>
          </a:p>
        </p:txBody>
      </p:sp>
      <p:sp>
        <p:nvSpPr>
          <p:cNvPr id="6" name="TextBox 5"/>
          <p:cNvSpPr txBox="1"/>
          <p:nvPr/>
        </p:nvSpPr>
        <p:spPr>
          <a:xfrm>
            <a:off x="201283" y="1311211"/>
            <a:ext cx="11937691" cy="4985980"/>
          </a:xfrm>
          <a:prstGeom prst="rect">
            <a:avLst/>
          </a:prstGeom>
          <a:noFill/>
        </p:spPr>
        <p:txBody>
          <a:bodyPr wrap="square" lIns="91440" tIns="45720" rIns="91440" bIns="45720" rtlCol="0" anchor="t">
            <a:spAutoFit/>
          </a:bodyPr>
          <a:lstStyle/>
          <a:p>
            <a:pPr marL="285750" indent="-285750">
              <a:buFont typeface="Arial" panose="020B0604020202020204" pitchFamily="34" charset="0"/>
              <a:buChar char="•"/>
            </a:pPr>
            <a:r>
              <a:rPr lang="en-GB" sz="2000"/>
              <a:t>Look for the option to set up </a:t>
            </a:r>
            <a:r>
              <a:rPr lang="en-GB" sz="2000" b="1"/>
              <a:t>email alerts </a:t>
            </a:r>
            <a:r>
              <a:rPr lang="en-GB" sz="2000"/>
              <a:t>within our library catalogue and databases. You’ll get notified about all the latest news &amp; publications on your research topic!</a:t>
            </a:r>
            <a:endParaRPr lang="en-GB" sz="2000">
              <a:ea typeface="Calibri Light"/>
              <a:cs typeface="Calibri Light"/>
            </a:endParaRPr>
          </a:p>
          <a:p>
            <a:pPr marL="285750" indent="-285750">
              <a:buFont typeface="Arial" panose="020B0604020202020204" pitchFamily="34" charset="0"/>
              <a:buChar char="•"/>
            </a:pPr>
            <a:endParaRPr lang="en-GB" sz="2000">
              <a:ea typeface="Calibri Light"/>
              <a:cs typeface="Calibri Light"/>
            </a:endParaRPr>
          </a:p>
          <a:p>
            <a:pPr marL="285750" indent="-285750">
              <a:buFont typeface="Arial" panose="020B0604020202020204" pitchFamily="34" charset="0"/>
              <a:buChar char="•"/>
            </a:pPr>
            <a:r>
              <a:rPr lang="en-GB" sz="2000"/>
              <a:t>Browse your favourite </a:t>
            </a:r>
            <a:r>
              <a:rPr lang="en-GB" sz="2000" b="1"/>
              <a:t>academic journals </a:t>
            </a:r>
            <a:r>
              <a:rPr lang="en-GB" sz="2000"/>
              <a:t>using our </a:t>
            </a:r>
            <a:r>
              <a:rPr lang="en-GB" sz="2000">
                <a:hlinkClick r:id="rId2"/>
              </a:rPr>
              <a:t>Browzine</a:t>
            </a:r>
            <a:r>
              <a:rPr lang="en-GB" sz="2000"/>
              <a:t> feature, save favourite publications to your bookshelf and be alerted when the latest issue is released.</a:t>
            </a:r>
            <a:endParaRPr lang="en-GB" sz="2000">
              <a:ea typeface="Calibri Light"/>
              <a:cs typeface="Calibri Light"/>
            </a:endParaRPr>
          </a:p>
          <a:p>
            <a:pPr marL="285750" indent="-285750">
              <a:buFont typeface="Arial" panose="020B0604020202020204" pitchFamily="34" charset="0"/>
              <a:buChar char="•"/>
            </a:pPr>
            <a:endParaRPr lang="en-GB" sz="2000">
              <a:ea typeface="Calibri Light"/>
              <a:cs typeface="Calibri Light"/>
            </a:endParaRPr>
          </a:p>
          <a:p>
            <a:pPr marL="285750" indent="-285750">
              <a:buFont typeface="Arial" panose="020B0604020202020204" pitchFamily="34" charset="0"/>
              <a:buChar char="•"/>
            </a:pPr>
            <a:r>
              <a:rPr lang="en-GB" sz="2000"/>
              <a:t> Set up a </a:t>
            </a:r>
            <a:r>
              <a:rPr lang="en-GB" sz="2000">
                <a:hlinkClick r:id="rId3"/>
              </a:rPr>
              <a:t>Google Alert </a:t>
            </a:r>
            <a:r>
              <a:rPr lang="en-GB" sz="2000"/>
              <a:t>for your research topic, organisation, leading academics…or even yourself!</a:t>
            </a:r>
            <a:endParaRPr lang="en-GB" sz="2000">
              <a:ea typeface="Calibri Light"/>
              <a:cs typeface="Calibri Light"/>
            </a:endParaRPr>
          </a:p>
          <a:p>
            <a:pPr marL="285750" indent="-285750">
              <a:buFont typeface="Arial" panose="020B0604020202020204" pitchFamily="34" charset="0"/>
              <a:buChar char="•"/>
            </a:pPr>
            <a:endParaRPr lang="en-GB" sz="2000">
              <a:ea typeface="Calibri Light"/>
              <a:cs typeface="Calibri Light"/>
            </a:endParaRPr>
          </a:p>
          <a:p>
            <a:pPr marL="285750" indent="-285750">
              <a:buFont typeface="Arial" panose="020B0604020202020204" pitchFamily="34" charset="0"/>
              <a:buChar char="•"/>
            </a:pPr>
            <a:r>
              <a:rPr lang="en-GB" sz="2000"/>
              <a:t>See what other researchers and academics are reading via </a:t>
            </a:r>
            <a:r>
              <a:rPr lang="en-GB" sz="2000" b="1"/>
              <a:t>social citation sharing </a:t>
            </a:r>
            <a:r>
              <a:rPr lang="en-GB" sz="2000"/>
              <a:t>e.g. using RefWorks.</a:t>
            </a:r>
            <a:endParaRPr lang="en-GB" sz="2000">
              <a:ea typeface="Calibri Light"/>
              <a:cs typeface="Calibri Light"/>
            </a:endParaRPr>
          </a:p>
          <a:p>
            <a:endParaRPr lang="en-GB" sz="2000">
              <a:ea typeface="Calibri Light"/>
              <a:cs typeface="Calibri Light"/>
            </a:endParaRPr>
          </a:p>
          <a:p>
            <a:pPr marL="285750" indent="-285750">
              <a:buFont typeface="Arial" panose="020B0604020202020204" pitchFamily="34" charset="0"/>
              <a:buChar char="•"/>
            </a:pPr>
            <a:r>
              <a:rPr lang="en-GB" sz="2000">
                <a:cs typeface="Calibri Light"/>
              </a:rPr>
              <a:t>Sign up to </a:t>
            </a:r>
            <a:r>
              <a:rPr lang="en-GB" sz="2000">
                <a:cs typeface="Calibri Light"/>
                <a:hlinkClick r:id="rId4"/>
              </a:rPr>
              <a:t>The Conversation Business</a:t>
            </a:r>
            <a:r>
              <a:rPr lang="en-GB" sz="2000">
                <a:cs typeface="Calibri Light"/>
              </a:rPr>
              <a:t> newsletter to receive latest news and research and connect with experts. </a:t>
            </a:r>
            <a:endParaRPr lang="en-GB" sz="2000">
              <a:ea typeface="Calibri Light"/>
              <a:cs typeface="Calibri Light"/>
            </a:endParaRPr>
          </a:p>
          <a:p>
            <a:pPr marL="285750" indent="-285750">
              <a:buFont typeface="Arial" panose="020B0604020202020204" pitchFamily="34" charset="0"/>
              <a:buChar char="•"/>
            </a:pPr>
            <a:endParaRPr lang="en-GB" sz="2000">
              <a:ea typeface="Calibri Light"/>
              <a:cs typeface="Calibri Light"/>
            </a:endParaRPr>
          </a:p>
          <a:p>
            <a:pPr marL="285750" indent="-285750">
              <a:buFont typeface="Arial" panose="020B0604020202020204" pitchFamily="34" charset="0"/>
              <a:buChar char="•"/>
            </a:pPr>
            <a:r>
              <a:rPr lang="en-GB" sz="2000">
                <a:cs typeface="Calibri Light"/>
              </a:rPr>
              <a:t>Follow and connect with experts on </a:t>
            </a:r>
            <a:r>
              <a:rPr lang="en-GB" sz="2000">
                <a:cs typeface="Calibri Light"/>
                <a:hlinkClick r:id="rId5"/>
              </a:rPr>
              <a:t>social media</a:t>
            </a:r>
            <a:r>
              <a:rPr lang="en-GB" sz="2000">
                <a:cs typeface="Calibri Light"/>
              </a:rPr>
              <a:t>, e.g. LinkedIn.</a:t>
            </a:r>
            <a:endParaRPr lang="en-GB" sz="2000">
              <a:ea typeface="Calibri Light"/>
              <a:cs typeface="Calibri Light"/>
            </a:endParaRPr>
          </a:p>
          <a:p>
            <a:endParaRPr lang="en-GB" sz="2000">
              <a:ea typeface="Calibri Light"/>
              <a:cs typeface="Calibri Light"/>
            </a:endParaRPr>
          </a:p>
          <a:p>
            <a:pPr marL="285750" indent="-285750">
              <a:buFont typeface="Arial" panose="020B0604020202020204" pitchFamily="34" charset="0"/>
              <a:buChar char="•"/>
            </a:pPr>
            <a:r>
              <a:rPr lang="en-GB" sz="2000">
                <a:ea typeface="Calibri Light"/>
                <a:cs typeface="Calibri Light"/>
              </a:rPr>
              <a:t>Explore sites such as </a:t>
            </a:r>
            <a:r>
              <a:rPr lang="en-GB" sz="2000">
                <a:ea typeface="Calibri Light"/>
                <a:cs typeface="Calibri Light"/>
                <a:hlinkClick r:id="rId6"/>
              </a:rPr>
              <a:t>Connectedpapers.com</a:t>
            </a:r>
            <a:endParaRPr lang="en-GB" sz="2000">
              <a:ea typeface="Calibri Light"/>
              <a:cs typeface="Calibri Light"/>
            </a:endParaRPr>
          </a:p>
          <a:p>
            <a:endParaRPr lang="en-GB">
              <a:ea typeface="Calibri Light"/>
              <a:cs typeface="Calibri Light"/>
            </a:endParaRPr>
          </a:p>
        </p:txBody>
      </p:sp>
    </p:spTree>
    <p:extLst>
      <p:ext uri="{BB962C8B-B14F-4D97-AF65-F5344CB8AC3E}">
        <p14:creationId xmlns:p14="http://schemas.microsoft.com/office/powerpoint/2010/main" val="3905694980"/>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A screenshot of a computer&#10;&#10;Description automatically generated">
            <a:extLst>
              <a:ext uri="{FF2B5EF4-FFF2-40B4-BE49-F238E27FC236}">
                <a16:creationId xmlns:a16="http://schemas.microsoft.com/office/drawing/2014/main" id="{2A7549FB-AA71-3AFB-C8CD-55F2BEEB7E22}"/>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4385835" y="0"/>
            <a:ext cx="7515850" cy="6858000"/>
          </a:xfrm>
          <a:prstGeom prst="rect">
            <a:avLst/>
          </a:prstGeom>
          <a:solidFill>
            <a:srgbClr val="FFFFFF"/>
          </a:solidFill>
          <a:ln>
            <a:noFill/>
          </a:ln>
        </p:spPr>
      </p:pic>
      <p:sp>
        <p:nvSpPr>
          <p:cNvPr id="2" name="Title 1">
            <a:extLst>
              <a:ext uri="{FF2B5EF4-FFF2-40B4-BE49-F238E27FC236}">
                <a16:creationId xmlns:a16="http://schemas.microsoft.com/office/drawing/2014/main" id="{6462566E-3AF6-F418-9FD4-223E57C1F7C6}"/>
              </a:ext>
            </a:extLst>
          </p:cNvPr>
          <p:cNvSpPr>
            <a:spLocks noGrp="1"/>
          </p:cNvSpPr>
          <p:nvPr>
            <p:ph type="subTitle" idx="1"/>
          </p:nvPr>
        </p:nvSpPr>
        <p:spPr>
          <a:xfrm>
            <a:off x="286221" y="1263533"/>
            <a:ext cx="3670481" cy="3641841"/>
          </a:xfrm>
        </p:spPr>
        <p:txBody>
          <a:bodyPr>
            <a:normAutofit/>
          </a:bodyPr>
          <a:lstStyle/>
          <a:p>
            <a:r>
              <a:rPr lang="en-GB"/>
              <a:t>Database of the Month</a:t>
            </a:r>
          </a:p>
        </p:txBody>
      </p:sp>
    </p:spTree>
    <p:extLst>
      <p:ext uri="{BB962C8B-B14F-4D97-AF65-F5344CB8AC3E}">
        <p14:creationId xmlns:p14="http://schemas.microsoft.com/office/powerpoint/2010/main" val="330485430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0123D691-A79C-4B7D-8E88-8139EA5F4BC9}"/>
              </a:ext>
            </a:extLst>
          </p:cNvPr>
          <p:cNvSpPr>
            <a:spLocks noGrp="1"/>
          </p:cNvSpPr>
          <p:nvPr>
            <p:ph sz="half" idx="1"/>
          </p:nvPr>
        </p:nvSpPr>
        <p:spPr>
          <a:xfrm>
            <a:off x="194076" y="1061781"/>
            <a:ext cx="7750801" cy="4870158"/>
          </a:xfrm>
        </p:spPr>
        <p:txBody>
          <a:bodyPr vert="horz" lIns="91440" tIns="45720" rIns="91440" bIns="45720" rtlCol="0" anchor="t">
            <a:normAutofit/>
          </a:bodyPr>
          <a:lstStyle/>
          <a:p>
            <a:pPr marL="0" indent="0">
              <a:lnSpc>
                <a:spcPct val="100000"/>
              </a:lnSpc>
              <a:spcBef>
                <a:spcPts val="0"/>
              </a:spcBef>
              <a:buNone/>
            </a:pPr>
            <a:endParaRPr lang="en-GB" sz="2600">
              <a:latin typeface="Calibri"/>
              <a:ea typeface="+mn-lt"/>
              <a:cs typeface="Calibri"/>
            </a:endParaRPr>
          </a:p>
          <a:p>
            <a:pPr marL="457200" indent="-457200">
              <a:lnSpc>
                <a:spcPct val="100000"/>
              </a:lnSpc>
              <a:spcBef>
                <a:spcPts val="0"/>
              </a:spcBef>
              <a:buFont typeface="Arial" panose="05000000000000000000" pitchFamily="2" charset="2"/>
              <a:buChar char="•"/>
            </a:pPr>
            <a:r>
              <a:rPr lang="en-GB" sz="2400">
                <a:latin typeface="Calibri"/>
                <a:ea typeface="+mn-lt"/>
                <a:cs typeface="Arial"/>
              </a:rPr>
              <a:t>Prioritised Essential and Further reading and resources recommended by your lecturers.</a:t>
            </a:r>
          </a:p>
          <a:p>
            <a:pPr marL="457200" indent="-457200">
              <a:lnSpc>
                <a:spcPct val="100000"/>
              </a:lnSpc>
              <a:spcBef>
                <a:spcPts val="0"/>
              </a:spcBef>
              <a:buFont typeface="Arial" panose="05000000000000000000" pitchFamily="2" charset="2"/>
              <a:buChar char="•"/>
            </a:pPr>
            <a:endParaRPr lang="en-GB" sz="2400">
              <a:latin typeface="Calibri"/>
              <a:cs typeface="Arial"/>
            </a:endParaRPr>
          </a:p>
          <a:p>
            <a:pPr marL="457200" indent="-457200">
              <a:lnSpc>
                <a:spcPct val="100000"/>
              </a:lnSpc>
              <a:spcBef>
                <a:spcPts val="0"/>
              </a:spcBef>
              <a:buFont typeface="Arial" panose="05000000000000000000" pitchFamily="2" charset="2"/>
              <a:buChar char="•"/>
            </a:pPr>
            <a:r>
              <a:rPr lang="en-GB" sz="2400">
                <a:latin typeface="Calibri"/>
                <a:cs typeface="Arial"/>
              </a:rPr>
              <a:t>Easy to use, direct links to live content or loan information.</a:t>
            </a:r>
          </a:p>
          <a:p>
            <a:pPr marL="457200" indent="-457200">
              <a:lnSpc>
                <a:spcPct val="100000"/>
              </a:lnSpc>
              <a:spcBef>
                <a:spcPts val="0"/>
              </a:spcBef>
              <a:buFont typeface="Arial" panose="05000000000000000000" pitchFamily="2" charset="2"/>
              <a:buChar char="•"/>
            </a:pPr>
            <a:endParaRPr lang="en-GB" sz="2400">
              <a:latin typeface="Calibri"/>
              <a:cs typeface="Arial"/>
            </a:endParaRPr>
          </a:p>
          <a:p>
            <a:pPr marL="457200" indent="-457200">
              <a:lnSpc>
                <a:spcPct val="100000"/>
              </a:lnSpc>
              <a:spcBef>
                <a:spcPts val="0"/>
              </a:spcBef>
              <a:buFont typeface="Arial" panose="05000000000000000000" pitchFamily="2" charset="2"/>
              <a:buChar char="•"/>
            </a:pPr>
            <a:r>
              <a:rPr lang="en-GB" sz="2400">
                <a:latin typeface="Calibri"/>
                <a:ea typeface="+mn-lt"/>
                <a:cs typeface="Calibri"/>
              </a:rPr>
              <a:t>Accessible via your Moodle course or the library.</a:t>
            </a:r>
            <a:endParaRPr lang="en-GB" sz="2400">
              <a:latin typeface="Calibri"/>
              <a:ea typeface="+mn-lt"/>
              <a:cs typeface="Arial"/>
            </a:endParaRPr>
          </a:p>
          <a:p>
            <a:pPr marL="457200" indent="-457200">
              <a:lnSpc>
                <a:spcPct val="100000"/>
              </a:lnSpc>
              <a:spcBef>
                <a:spcPts val="0"/>
              </a:spcBef>
              <a:buFont typeface="Arial" panose="05000000000000000000" pitchFamily="2" charset="2"/>
              <a:buChar char="•"/>
            </a:pPr>
            <a:endParaRPr lang="en-GB" sz="2400">
              <a:latin typeface="Calibri"/>
              <a:ea typeface="+mn-lt"/>
              <a:cs typeface="Arial"/>
            </a:endParaRPr>
          </a:p>
          <a:p>
            <a:pPr marL="457200" indent="-457200">
              <a:lnSpc>
                <a:spcPct val="100000"/>
              </a:lnSpc>
              <a:spcBef>
                <a:spcPts val="0"/>
              </a:spcBef>
              <a:buFont typeface="Arial" panose="05000000000000000000" pitchFamily="2" charset="2"/>
              <a:buChar char="•"/>
            </a:pPr>
            <a:r>
              <a:rPr lang="en-GB" sz="2400">
                <a:latin typeface="Calibri"/>
                <a:ea typeface="+mn-lt"/>
                <a:cs typeface="Arial"/>
              </a:rPr>
              <a:t>Create your own Collection of favourite resources - organise your information and keep details for reference lists.</a:t>
            </a:r>
          </a:p>
          <a:p>
            <a:pPr marL="457200" indent="-457200">
              <a:lnSpc>
                <a:spcPct val="100000"/>
              </a:lnSpc>
              <a:spcBef>
                <a:spcPts val="0"/>
              </a:spcBef>
              <a:buFont typeface="Arial" panose="05000000000000000000" pitchFamily="2" charset="2"/>
              <a:buChar char="•"/>
            </a:pPr>
            <a:endParaRPr lang="en-GB" sz="2400">
              <a:latin typeface="Calibri"/>
              <a:cs typeface="Arial"/>
            </a:endParaRPr>
          </a:p>
          <a:p>
            <a:pPr marL="0" indent="0">
              <a:lnSpc>
                <a:spcPct val="100000"/>
              </a:lnSpc>
              <a:spcBef>
                <a:spcPts val="0"/>
              </a:spcBef>
              <a:buNone/>
            </a:pPr>
            <a:endParaRPr lang="en-GB" sz="2400">
              <a:latin typeface="Calibri"/>
              <a:cs typeface="Arial"/>
            </a:endParaRPr>
          </a:p>
          <a:p>
            <a:pPr marL="457200" indent="-457200">
              <a:lnSpc>
                <a:spcPct val="100000"/>
              </a:lnSpc>
              <a:spcBef>
                <a:spcPts val="0"/>
              </a:spcBef>
              <a:buFont typeface="Arial" panose="05000000000000000000" pitchFamily="2" charset="2"/>
              <a:buChar char="•"/>
            </a:pPr>
            <a:endParaRPr lang="en-GB" sz="2600">
              <a:latin typeface="Calibri"/>
              <a:cs typeface="Arial"/>
            </a:endParaRPr>
          </a:p>
          <a:p>
            <a:pPr marL="457200" indent="-457200">
              <a:lnSpc>
                <a:spcPct val="100000"/>
              </a:lnSpc>
              <a:spcBef>
                <a:spcPts val="0"/>
              </a:spcBef>
              <a:buFont typeface="Arial" panose="05000000000000000000" pitchFamily="2" charset="2"/>
              <a:buChar char="•"/>
            </a:pPr>
            <a:endParaRPr lang="en-GB" sz="2600">
              <a:latin typeface="Calibri"/>
              <a:cs typeface="Arial"/>
            </a:endParaRPr>
          </a:p>
          <a:p>
            <a:pPr marL="0" indent="0">
              <a:lnSpc>
                <a:spcPct val="100000"/>
              </a:lnSpc>
              <a:spcBef>
                <a:spcPts val="0"/>
              </a:spcBef>
              <a:buNone/>
            </a:pPr>
            <a:endParaRPr lang="en-GB" sz="2600">
              <a:latin typeface="Calibri"/>
              <a:cs typeface="Arial"/>
            </a:endParaRPr>
          </a:p>
          <a:p>
            <a:pPr marL="0" indent="0">
              <a:lnSpc>
                <a:spcPct val="100000"/>
              </a:lnSpc>
              <a:spcBef>
                <a:spcPts val="0"/>
              </a:spcBef>
              <a:buNone/>
            </a:pPr>
            <a:endParaRPr lang="en-GB" sz="2600">
              <a:latin typeface="Calibri"/>
              <a:cs typeface="Arial"/>
            </a:endParaRPr>
          </a:p>
          <a:p>
            <a:pPr marL="285750" indent="-285750">
              <a:lnSpc>
                <a:spcPct val="100000"/>
              </a:lnSpc>
              <a:spcBef>
                <a:spcPts val="0"/>
              </a:spcBef>
              <a:buFont typeface="Arial,Sans-Serif"/>
              <a:buChar char="•"/>
            </a:pPr>
            <a:endParaRPr lang="en-GB" sz="2600">
              <a:latin typeface="Calibri"/>
              <a:cs typeface="Arial"/>
            </a:endParaRPr>
          </a:p>
          <a:p>
            <a:pPr marL="0" indent="0">
              <a:lnSpc>
                <a:spcPct val="100000"/>
              </a:lnSpc>
              <a:spcBef>
                <a:spcPts val="0"/>
              </a:spcBef>
              <a:buNone/>
            </a:pPr>
            <a:endParaRPr lang="en-GB" sz="2600">
              <a:latin typeface="Calibri"/>
              <a:cs typeface="Arial"/>
            </a:endParaRPr>
          </a:p>
          <a:p>
            <a:pPr marL="285750" indent="-285750">
              <a:lnSpc>
                <a:spcPct val="100000"/>
              </a:lnSpc>
              <a:spcBef>
                <a:spcPts val="0"/>
              </a:spcBef>
              <a:buFont typeface="Arial,Sans-Serif"/>
              <a:buChar char="•"/>
            </a:pPr>
            <a:endParaRPr lang="en-GB" sz="2600">
              <a:latin typeface="Calibri"/>
              <a:cs typeface="Arial"/>
            </a:endParaRPr>
          </a:p>
          <a:p>
            <a:pPr marL="285750" indent="-285750">
              <a:lnSpc>
                <a:spcPct val="100000"/>
              </a:lnSpc>
              <a:spcBef>
                <a:spcPts val="0"/>
              </a:spcBef>
              <a:buFont typeface="Arial,Sans-Serif"/>
              <a:buChar char="•"/>
            </a:pPr>
            <a:endParaRPr lang="en-GB">
              <a:latin typeface="Calibri"/>
              <a:cs typeface="Arial"/>
            </a:endParaRPr>
          </a:p>
          <a:p>
            <a:pPr marL="0" indent="0">
              <a:lnSpc>
                <a:spcPct val="100000"/>
              </a:lnSpc>
              <a:spcBef>
                <a:spcPts val="0"/>
              </a:spcBef>
              <a:buNone/>
            </a:pPr>
            <a:endParaRPr lang="en-GB">
              <a:latin typeface="Calibri Light"/>
              <a:cs typeface="Calibri Light"/>
            </a:endParaRPr>
          </a:p>
          <a:p>
            <a:pPr marL="285750" indent="-285750">
              <a:lnSpc>
                <a:spcPct val="100000"/>
              </a:lnSpc>
              <a:spcBef>
                <a:spcPts val="0"/>
              </a:spcBef>
              <a:buFont typeface="Arial,Sans-Serif"/>
              <a:buChar char="•"/>
            </a:pPr>
            <a:endParaRPr lang="en-GB">
              <a:latin typeface="Calibri Light"/>
              <a:cs typeface="Calibri Light"/>
            </a:endParaRPr>
          </a:p>
          <a:p>
            <a:pPr marL="285750" indent="-285750">
              <a:lnSpc>
                <a:spcPct val="100000"/>
              </a:lnSpc>
              <a:spcBef>
                <a:spcPts val="0"/>
              </a:spcBef>
              <a:buFont typeface="Arial,Sans-Serif"/>
              <a:buChar char="•"/>
            </a:pPr>
            <a:endParaRPr lang="en-GB">
              <a:latin typeface="Calibri"/>
              <a:cs typeface="Calibri"/>
            </a:endParaRPr>
          </a:p>
          <a:p>
            <a:pPr marL="0" indent="0">
              <a:lnSpc>
                <a:spcPct val="100000"/>
              </a:lnSpc>
              <a:spcBef>
                <a:spcPts val="0"/>
              </a:spcBef>
              <a:buNone/>
            </a:pPr>
            <a:endParaRPr lang="en-GB">
              <a:latin typeface="Calibri Light"/>
              <a:cs typeface="Calibri Light"/>
            </a:endParaRPr>
          </a:p>
        </p:txBody>
      </p:sp>
      <p:sp>
        <p:nvSpPr>
          <p:cNvPr id="3" name="Title 2">
            <a:extLst>
              <a:ext uri="{FF2B5EF4-FFF2-40B4-BE49-F238E27FC236}">
                <a16:creationId xmlns:a16="http://schemas.microsoft.com/office/drawing/2014/main" id="{90839837-BECF-48BB-9213-2512B6E112EC}"/>
              </a:ext>
            </a:extLst>
          </p:cNvPr>
          <p:cNvSpPr>
            <a:spLocks noGrp="1"/>
          </p:cNvSpPr>
          <p:nvPr>
            <p:ph type="title"/>
          </p:nvPr>
        </p:nvSpPr>
        <p:spPr>
          <a:xfrm>
            <a:off x="300012" y="2001"/>
            <a:ext cx="10394860" cy="1003916"/>
          </a:xfrm>
        </p:spPr>
        <p:txBody>
          <a:bodyPr>
            <a:normAutofit/>
          </a:bodyPr>
          <a:lstStyle/>
          <a:p>
            <a:r>
              <a:rPr lang="en-GB">
                <a:latin typeface="Calibri"/>
                <a:cs typeface="Calibri"/>
              </a:rPr>
              <a:t>Online resource lists</a:t>
            </a:r>
          </a:p>
        </p:txBody>
      </p:sp>
      <p:sp>
        <p:nvSpPr>
          <p:cNvPr id="5" name="TextBox 4">
            <a:extLst>
              <a:ext uri="{FF2B5EF4-FFF2-40B4-BE49-F238E27FC236}">
                <a16:creationId xmlns:a16="http://schemas.microsoft.com/office/drawing/2014/main" id="{279CD530-4569-4E76-A79F-6A9260C63812}"/>
              </a:ext>
            </a:extLst>
          </p:cNvPr>
          <p:cNvSpPr txBox="1"/>
          <p:nvPr/>
        </p:nvSpPr>
        <p:spPr>
          <a:xfrm>
            <a:off x="358346" y="5788453"/>
            <a:ext cx="8001684"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400" b="1">
                <a:latin typeface="Calibri"/>
                <a:cs typeface="Calibri Light"/>
              </a:rPr>
              <a:t>Resource lists are a starting point – do not limit yourself!</a:t>
            </a:r>
            <a:endParaRPr lang="en-GB" sz="2400" b="1">
              <a:cs typeface="Calibri Light"/>
            </a:endParaRPr>
          </a:p>
        </p:txBody>
      </p:sp>
      <p:pic>
        <p:nvPicPr>
          <p:cNvPr id="8" name="Picture 7">
            <a:extLst>
              <a:ext uri="{FF2B5EF4-FFF2-40B4-BE49-F238E27FC236}">
                <a16:creationId xmlns:a16="http://schemas.microsoft.com/office/drawing/2014/main" id="{463BE708-40F8-6858-1940-7CD6345034C7}"/>
              </a:ext>
            </a:extLst>
          </p:cNvPr>
          <p:cNvPicPr>
            <a:picLocks noChangeAspect="1"/>
          </p:cNvPicPr>
          <p:nvPr/>
        </p:nvPicPr>
        <p:blipFill>
          <a:blip r:embed="rId3"/>
          <a:stretch>
            <a:fillRect/>
          </a:stretch>
        </p:blipFill>
        <p:spPr>
          <a:xfrm>
            <a:off x="8757342" y="1415519"/>
            <a:ext cx="3132582" cy="3942934"/>
          </a:xfrm>
          <a:prstGeom prst="rect">
            <a:avLst/>
          </a:prstGeom>
        </p:spPr>
      </p:pic>
      <p:sp>
        <p:nvSpPr>
          <p:cNvPr id="4" name="TextBox 3">
            <a:extLst>
              <a:ext uri="{FF2B5EF4-FFF2-40B4-BE49-F238E27FC236}">
                <a16:creationId xmlns:a16="http://schemas.microsoft.com/office/drawing/2014/main" id="{66B62E89-9329-214A-8DDA-38F72B9D1041}"/>
              </a:ext>
            </a:extLst>
          </p:cNvPr>
          <p:cNvSpPr txBox="1"/>
          <p:nvPr/>
        </p:nvSpPr>
        <p:spPr>
          <a:xfrm>
            <a:off x="9132000" y="5790000"/>
            <a:ext cx="991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a:cs typeface="Calibri Light"/>
                <a:hlinkClick r:id="rId4"/>
              </a:rPr>
              <a:t>Moodle</a:t>
            </a:r>
            <a:endParaRPr lang="en-GB"/>
          </a:p>
        </p:txBody>
      </p:sp>
      <p:sp>
        <p:nvSpPr>
          <p:cNvPr id="6" name="TextBox 5">
            <a:extLst>
              <a:ext uri="{FF2B5EF4-FFF2-40B4-BE49-F238E27FC236}">
                <a16:creationId xmlns:a16="http://schemas.microsoft.com/office/drawing/2014/main" id="{30429701-15EC-6AAF-D2DA-1EF230BA78B2}"/>
              </a:ext>
            </a:extLst>
          </p:cNvPr>
          <p:cNvSpPr txBox="1"/>
          <p:nvPr/>
        </p:nvSpPr>
        <p:spPr>
          <a:xfrm>
            <a:off x="10830000" y="5789999"/>
            <a:ext cx="991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cs typeface="Calibri Light"/>
                <a:hlinkClick r:id="rId5"/>
              </a:rPr>
              <a:t>Library</a:t>
            </a:r>
            <a:r>
              <a:rPr lang="en-GB">
                <a:cs typeface="Calibri Light"/>
              </a:rPr>
              <a:t> </a:t>
            </a:r>
            <a:endParaRPr lang="en-US"/>
          </a:p>
        </p:txBody>
      </p:sp>
    </p:spTree>
    <p:extLst>
      <p:ext uri="{BB962C8B-B14F-4D97-AF65-F5344CB8AC3E}">
        <p14:creationId xmlns:p14="http://schemas.microsoft.com/office/powerpoint/2010/main" val="13924066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9604A97E-0655-A159-2024-A733D4CECA78}"/>
              </a:ext>
            </a:extLst>
          </p:cNvPr>
          <p:cNvSpPr>
            <a:spLocks noGrp="1"/>
          </p:cNvSpPr>
          <p:nvPr>
            <p:ph sz="half" idx="1"/>
          </p:nvPr>
        </p:nvSpPr>
        <p:spPr>
          <a:xfrm>
            <a:off x="442457" y="1600201"/>
            <a:ext cx="6085081" cy="4565650"/>
          </a:xfrm>
        </p:spPr>
        <p:txBody>
          <a:bodyPr vert="horz" lIns="91440" tIns="45720" rIns="91440" bIns="45720" rtlCol="0" anchor="t">
            <a:normAutofit/>
          </a:bodyPr>
          <a:lstStyle/>
          <a:p>
            <a:pPr marL="0" indent="0">
              <a:buNone/>
            </a:pPr>
            <a:r>
              <a:rPr lang="en-GB" sz="2400" b="1"/>
              <a:t>4 styles of referencing used in UWTSD: </a:t>
            </a:r>
            <a:endParaRPr lang="en-GB" sz="2400" b="1">
              <a:cs typeface="Calibri Light"/>
            </a:endParaRPr>
          </a:p>
          <a:p>
            <a:pPr marL="457200" indent="-457200">
              <a:buFont typeface="Arial" panose="05000000000000000000" pitchFamily="2" charset="2"/>
              <a:buChar char="•"/>
            </a:pPr>
            <a:r>
              <a:rPr lang="en-GB" sz="2400"/>
              <a:t>Harvard, APA, IEEE, &amp; MHRA</a:t>
            </a:r>
            <a:endParaRPr lang="en-GB" sz="2400">
              <a:cs typeface="Calibri Light"/>
            </a:endParaRPr>
          </a:p>
          <a:p>
            <a:pPr marL="0" indent="0">
              <a:buNone/>
            </a:pPr>
            <a:endParaRPr lang="en-GB" sz="2400">
              <a:cs typeface="Calibri Light"/>
            </a:endParaRPr>
          </a:p>
          <a:p>
            <a:pPr marL="0" indent="0">
              <a:buNone/>
            </a:pPr>
            <a:r>
              <a:rPr lang="en-GB" sz="2400" b="1"/>
              <a:t>Guidance and support can be found:</a:t>
            </a:r>
            <a:endParaRPr lang="en-GB" sz="2400" b="1">
              <a:cs typeface="Calibri Light"/>
            </a:endParaRPr>
          </a:p>
          <a:p>
            <a:pPr marL="457200" indent="-457200">
              <a:buFont typeface="Arial" panose="05000000000000000000" pitchFamily="2" charset="2"/>
              <a:buChar char="•"/>
            </a:pPr>
            <a:r>
              <a:rPr lang="en-GB" sz="2400">
                <a:hlinkClick r:id="rId2"/>
              </a:rPr>
              <a:t>Handbooks</a:t>
            </a:r>
            <a:endParaRPr lang="en-GB" sz="2400">
              <a:cs typeface="Calibri Light"/>
              <a:hlinkClick r:id="rId2"/>
            </a:endParaRPr>
          </a:p>
          <a:p>
            <a:pPr marL="457200" indent="-457200">
              <a:buFont typeface="Arial" panose="05000000000000000000" pitchFamily="2" charset="2"/>
              <a:buChar char="•"/>
            </a:pPr>
            <a:r>
              <a:rPr lang="en-GB" sz="2400">
                <a:hlinkClick r:id="rId3"/>
              </a:rPr>
              <a:t>Cite Them Right Database</a:t>
            </a:r>
            <a:endParaRPr lang="en-GB" sz="2400">
              <a:cs typeface="Calibri Light"/>
              <a:hlinkClick r:id="rId3"/>
            </a:endParaRPr>
          </a:p>
          <a:p>
            <a:pPr marL="457200" indent="-457200">
              <a:buFont typeface="Arial" panose="05000000000000000000" pitchFamily="2" charset="2"/>
              <a:buChar char="•"/>
            </a:pPr>
            <a:r>
              <a:rPr lang="en-GB" sz="2400">
                <a:hlinkClick r:id="rId4"/>
              </a:rPr>
              <a:t>Referencing Infoskills</a:t>
            </a:r>
            <a:endParaRPr lang="en-GB" sz="2400"/>
          </a:p>
          <a:p>
            <a:pPr marL="457200" indent="-457200">
              <a:buFont typeface="Arial" panose="05000000000000000000" pitchFamily="2" charset="2"/>
              <a:buChar char="•"/>
            </a:pPr>
            <a:endParaRPr lang="en-GB" sz="2400"/>
          </a:p>
          <a:p>
            <a:pPr marL="0" indent="0">
              <a:buNone/>
            </a:pPr>
            <a:r>
              <a:rPr lang="en-GB" sz="2400" b="1">
                <a:cs typeface="Calibri Light"/>
              </a:rPr>
              <a:t>Citation Manager:</a:t>
            </a:r>
          </a:p>
          <a:p>
            <a:pPr marL="0" indent="0">
              <a:buNone/>
            </a:pPr>
            <a:r>
              <a:rPr lang="en-GB" sz="2400">
                <a:cs typeface="Calibri Light"/>
              </a:rPr>
              <a:t>Sign up to </a:t>
            </a:r>
            <a:r>
              <a:rPr lang="en-GB" sz="2400">
                <a:cs typeface="Calibri Light"/>
                <a:hlinkClick r:id="rId5"/>
              </a:rPr>
              <a:t>RefWorks</a:t>
            </a:r>
            <a:r>
              <a:rPr lang="en-GB" sz="2400">
                <a:cs typeface="Calibri Light"/>
              </a:rPr>
              <a:t> (other tools are available). </a:t>
            </a:r>
          </a:p>
        </p:txBody>
      </p:sp>
      <p:sp>
        <p:nvSpPr>
          <p:cNvPr id="3" name="Title 2">
            <a:extLst>
              <a:ext uri="{FF2B5EF4-FFF2-40B4-BE49-F238E27FC236}">
                <a16:creationId xmlns:a16="http://schemas.microsoft.com/office/drawing/2014/main" id="{9E49A2D0-3230-81A0-CC96-83EF64986366}"/>
              </a:ext>
            </a:extLst>
          </p:cNvPr>
          <p:cNvSpPr>
            <a:spLocks noGrp="1"/>
          </p:cNvSpPr>
          <p:nvPr>
            <p:ph type="title"/>
          </p:nvPr>
        </p:nvSpPr>
        <p:spPr>
          <a:xfrm>
            <a:off x="718456" y="262866"/>
            <a:ext cx="10795518" cy="1003916"/>
          </a:xfrm>
        </p:spPr>
        <p:txBody>
          <a:bodyPr anchor="b">
            <a:normAutofit/>
          </a:bodyPr>
          <a:lstStyle/>
          <a:p>
            <a:r>
              <a:rPr lang="en-GB"/>
              <a:t>Referencing</a:t>
            </a:r>
          </a:p>
        </p:txBody>
      </p:sp>
      <p:pic>
        <p:nvPicPr>
          <p:cNvPr id="5" name="Picture 4" descr="Adults studying at table">
            <a:extLst>
              <a:ext uri="{FF2B5EF4-FFF2-40B4-BE49-F238E27FC236}">
                <a16:creationId xmlns:a16="http://schemas.microsoft.com/office/drawing/2014/main" id="{FC294210-8127-CBF8-6A77-87C2FF2A94CB}"/>
              </a:ext>
            </a:extLst>
          </p:cNvPr>
          <p:cNvPicPr>
            <a:picLocks noChangeAspect="1"/>
          </p:cNvPicPr>
          <p:nvPr/>
        </p:nvPicPr>
        <p:blipFill rotWithShape="1">
          <a:blip r:embed="rId6"/>
          <a:srcRect l="23405" r="1" b="1"/>
          <a:stretch/>
        </p:blipFill>
        <p:spPr>
          <a:xfrm>
            <a:off x="6664426" y="1518265"/>
            <a:ext cx="5239011" cy="4565650"/>
          </a:xfrm>
          <a:prstGeom prst="rect">
            <a:avLst/>
          </a:prstGeom>
          <a:noFill/>
        </p:spPr>
      </p:pic>
    </p:spTree>
    <p:extLst>
      <p:ext uri="{BB962C8B-B14F-4D97-AF65-F5344CB8AC3E}">
        <p14:creationId xmlns:p14="http://schemas.microsoft.com/office/powerpoint/2010/main" val="382747663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6C555B-E44D-4A9C-F3DD-E7B9E8B42B1C}"/>
              </a:ext>
            </a:extLst>
          </p:cNvPr>
          <p:cNvSpPr>
            <a:spLocks noGrp="1"/>
          </p:cNvSpPr>
          <p:nvPr>
            <p:ph type="title"/>
          </p:nvPr>
        </p:nvSpPr>
        <p:spPr/>
        <p:txBody>
          <a:bodyPr/>
          <a:lstStyle/>
          <a:p>
            <a:r>
              <a:rPr lang="en-GB"/>
              <a:t>Further support</a:t>
            </a:r>
          </a:p>
        </p:txBody>
      </p:sp>
      <p:sp>
        <p:nvSpPr>
          <p:cNvPr id="5" name="TextBox 4">
            <a:extLst>
              <a:ext uri="{FF2B5EF4-FFF2-40B4-BE49-F238E27FC236}">
                <a16:creationId xmlns:a16="http://schemas.microsoft.com/office/drawing/2014/main" id="{7E7D8828-8558-9689-523E-B9418A6433E0}"/>
              </a:ext>
            </a:extLst>
          </p:cNvPr>
          <p:cNvSpPr txBox="1"/>
          <p:nvPr/>
        </p:nvSpPr>
        <p:spPr>
          <a:xfrm>
            <a:off x="2066006" y="4398134"/>
            <a:ext cx="6707980" cy="156966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342900" indent="-342900">
              <a:buFont typeface="Arial"/>
              <a:buChar char="•"/>
            </a:pPr>
            <a:r>
              <a:rPr lang="en-GB" sz="2400">
                <a:cs typeface="Calibri Light"/>
              </a:rPr>
              <a:t>Available through the </a:t>
            </a:r>
            <a:r>
              <a:rPr lang="en-GB" sz="2400" b="1">
                <a:cs typeface="Calibri Light"/>
                <a:hlinkClick r:id="rId2"/>
              </a:rPr>
              <a:t>Library infoskills </a:t>
            </a:r>
            <a:r>
              <a:rPr lang="en-GB" sz="2400" b="1">
                <a:cs typeface="Calibri Light"/>
              </a:rPr>
              <a:t>webpage.</a:t>
            </a:r>
          </a:p>
          <a:p>
            <a:pPr marL="342900" indent="-342900">
              <a:buFont typeface="Arial"/>
              <a:buChar char="•"/>
            </a:pPr>
            <a:r>
              <a:rPr lang="en-GB" sz="2400">
                <a:cs typeface="Calibri Light"/>
              </a:rPr>
              <a:t>Hosted on </a:t>
            </a:r>
            <a:r>
              <a:rPr lang="en-GB" sz="2400">
                <a:cs typeface="Calibri Light"/>
                <a:hlinkClick r:id="rId3"/>
              </a:rPr>
              <a:t>Moodle</a:t>
            </a:r>
            <a:endParaRPr lang="en-GB" sz="2400">
              <a:cs typeface="Calibri Light"/>
            </a:endParaRPr>
          </a:p>
          <a:p>
            <a:pPr marL="342900" indent="-342900">
              <a:buFont typeface="Arial"/>
              <a:buChar char="•"/>
            </a:pPr>
            <a:r>
              <a:rPr lang="en-GB" sz="2400">
                <a:cs typeface="Calibri Light"/>
              </a:rPr>
              <a:t>New resources being added throughout the year.</a:t>
            </a:r>
          </a:p>
          <a:p>
            <a:endParaRPr lang="en-GB" sz="2400">
              <a:ea typeface="Calibri Light"/>
              <a:cs typeface="Calibri Light"/>
            </a:endParaRPr>
          </a:p>
        </p:txBody>
      </p:sp>
      <p:pic>
        <p:nvPicPr>
          <p:cNvPr id="6" name="Picture 5" descr="A collage of a hand holding a tablet&#10;&#10;Description automatically generated">
            <a:extLst>
              <a:ext uri="{FF2B5EF4-FFF2-40B4-BE49-F238E27FC236}">
                <a16:creationId xmlns:a16="http://schemas.microsoft.com/office/drawing/2014/main" id="{EAFAF25C-26B8-2B0A-EC6D-C508D292F0FB}"/>
              </a:ext>
            </a:extLst>
          </p:cNvPr>
          <p:cNvPicPr>
            <a:picLocks noChangeAspect="1"/>
          </p:cNvPicPr>
          <p:nvPr/>
        </p:nvPicPr>
        <p:blipFill>
          <a:blip r:embed="rId4"/>
          <a:stretch>
            <a:fillRect/>
          </a:stretch>
        </p:blipFill>
        <p:spPr>
          <a:xfrm>
            <a:off x="1087404" y="1534265"/>
            <a:ext cx="9369027" cy="2441127"/>
          </a:xfrm>
          <a:prstGeom prst="rect">
            <a:avLst/>
          </a:prstGeom>
        </p:spPr>
      </p:pic>
      <p:pic>
        <p:nvPicPr>
          <p:cNvPr id="10" name="Picture 9" descr="A qr code with a few squares&#10;&#10;Description automatically generated">
            <a:extLst>
              <a:ext uri="{FF2B5EF4-FFF2-40B4-BE49-F238E27FC236}">
                <a16:creationId xmlns:a16="http://schemas.microsoft.com/office/drawing/2014/main" id="{EFDE1D4B-F9C9-6166-DF62-2862DFFBA207}"/>
              </a:ext>
            </a:extLst>
          </p:cNvPr>
          <p:cNvPicPr>
            <a:picLocks noChangeAspect="1"/>
          </p:cNvPicPr>
          <p:nvPr/>
        </p:nvPicPr>
        <p:blipFill>
          <a:blip r:embed="rId5"/>
          <a:stretch>
            <a:fillRect/>
          </a:stretch>
        </p:blipFill>
        <p:spPr>
          <a:xfrm>
            <a:off x="10039679" y="4147331"/>
            <a:ext cx="2076451" cy="2071266"/>
          </a:xfrm>
          <a:prstGeom prst="rect">
            <a:avLst/>
          </a:prstGeom>
        </p:spPr>
      </p:pic>
      <p:sp>
        <p:nvSpPr>
          <p:cNvPr id="3" name="TextBox 2">
            <a:extLst>
              <a:ext uri="{FF2B5EF4-FFF2-40B4-BE49-F238E27FC236}">
                <a16:creationId xmlns:a16="http://schemas.microsoft.com/office/drawing/2014/main" id="{6056DA09-7FC6-5CC4-46E0-D1E7F8730CAA}"/>
              </a:ext>
            </a:extLst>
          </p:cNvPr>
          <p:cNvSpPr txBox="1"/>
          <p:nvPr/>
        </p:nvSpPr>
        <p:spPr>
          <a:xfrm>
            <a:off x="418170" y="5817219"/>
            <a:ext cx="1349298" cy="36576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cs typeface="Calibri Light"/>
                <a:hlinkClick r:id="rId6"/>
              </a:rPr>
              <a:t>Adobe page</a:t>
            </a:r>
            <a:endParaRPr lang="en-GB"/>
          </a:p>
        </p:txBody>
      </p:sp>
    </p:spTree>
    <p:extLst>
      <p:ext uri="{BB962C8B-B14F-4D97-AF65-F5344CB8AC3E}">
        <p14:creationId xmlns:p14="http://schemas.microsoft.com/office/powerpoint/2010/main" val="416132408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9E2D38-0D74-48AC-B8F9-61155FC204FD}"/>
              </a:ext>
            </a:extLst>
          </p:cNvPr>
          <p:cNvSpPr>
            <a:spLocks noGrp="1"/>
          </p:cNvSpPr>
          <p:nvPr>
            <p:ph type="title"/>
          </p:nvPr>
        </p:nvSpPr>
        <p:spPr/>
        <p:txBody>
          <a:bodyPr/>
          <a:lstStyle/>
          <a:p>
            <a:r>
              <a:rPr lang="en-GB"/>
              <a:t>Explore our YouTube videos...</a:t>
            </a:r>
          </a:p>
        </p:txBody>
      </p:sp>
      <p:sp>
        <p:nvSpPr>
          <p:cNvPr id="9" name="TextBox 8">
            <a:extLst>
              <a:ext uri="{FF2B5EF4-FFF2-40B4-BE49-F238E27FC236}">
                <a16:creationId xmlns:a16="http://schemas.microsoft.com/office/drawing/2014/main" id="{18692E99-B40B-EA18-BABF-7D3D80744F78}"/>
              </a:ext>
            </a:extLst>
          </p:cNvPr>
          <p:cNvSpPr txBox="1"/>
          <p:nvPr/>
        </p:nvSpPr>
        <p:spPr>
          <a:xfrm>
            <a:off x="267131" y="1487521"/>
            <a:ext cx="4528585" cy="193899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400">
                <a:cs typeface="Calibri Light"/>
              </a:rPr>
              <a:t>Explore the </a:t>
            </a:r>
            <a:r>
              <a:rPr lang="en-GB" sz="2400">
                <a:cs typeface="Calibri Light"/>
                <a:hlinkClick r:id="rId2"/>
              </a:rPr>
              <a:t>playlists</a:t>
            </a:r>
            <a:r>
              <a:rPr lang="en-GB" sz="2400">
                <a:cs typeface="Calibri Light"/>
              </a:rPr>
              <a:t> on our </a:t>
            </a:r>
            <a:r>
              <a:rPr lang="en-GB" sz="2400" b="1">
                <a:solidFill>
                  <a:schemeClr val="accent1"/>
                </a:solidFill>
                <a:cs typeface="Calibri Light"/>
                <a:hlinkClick r:id="rId3">
                  <a:extLst>
                    <a:ext uri="{A12FA001-AC4F-418D-AE19-62706E023703}">
                      <ahyp:hlinkClr xmlns:ahyp="http://schemas.microsoft.com/office/drawing/2018/hyperlinkcolor" val="tx"/>
                    </a:ext>
                  </a:extLst>
                </a:hlinkClick>
              </a:rPr>
              <a:t>YouTube channel</a:t>
            </a:r>
            <a:r>
              <a:rPr lang="en-GB" sz="2400">
                <a:solidFill>
                  <a:schemeClr val="accent1"/>
                </a:solidFill>
                <a:cs typeface="Calibri Light"/>
              </a:rPr>
              <a:t> </a:t>
            </a:r>
            <a:r>
              <a:rPr lang="en-GB" sz="2400">
                <a:cs typeface="Calibri Light"/>
              </a:rPr>
              <a:t>to help you navigate the </a:t>
            </a:r>
            <a:r>
              <a:rPr lang="en-GB" sz="2400">
                <a:cs typeface="Calibri Light"/>
                <a:hlinkClick r:id="rId4"/>
              </a:rPr>
              <a:t>online</a:t>
            </a:r>
            <a:r>
              <a:rPr lang="en-GB" sz="2400">
                <a:cs typeface="Calibri Light"/>
              </a:rPr>
              <a:t> library and help you with your research.</a:t>
            </a:r>
          </a:p>
          <a:p>
            <a:endParaRPr lang="en-GB" sz="2400">
              <a:cs typeface="Calibri Light"/>
            </a:endParaRPr>
          </a:p>
        </p:txBody>
      </p:sp>
      <p:pic>
        <p:nvPicPr>
          <p:cNvPr id="5" name="Picture 5" descr="Graphical user interface, text, website&#10;&#10;Description automatically generated">
            <a:extLst>
              <a:ext uri="{FF2B5EF4-FFF2-40B4-BE49-F238E27FC236}">
                <a16:creationId xmlns:a16="http://schemas.microsoft.com/office/drawing/2014/main" id="{CBC3C5F8-31C5-C148-29DF-CC7679216984}"/>
              </a:ext>
            </a:extLst>
          </p:cNvPr>
          <p:cNvPicPr>
            <a:picLocks noGrp="1" noChangeAspect="1"/>
          </p:cNvPicPr>
          <p:nvPr>
            <p:ph sz="quarter" idx="10"/>
          </p:nvPr>
        </p:nvPicPr>
        <p:blipFill>
          <a:blip r:embed="rId5"/>
          <a:stretch>
            <a:fillRect/>
          </a:stretch>
        </p:blipFill>
        <p:spPr>
          <a:xfrm>
            <a:off x="5009929" y="1440726"/>
            <a:ext cx="7110011" cy="4369408"/>
          </a:xfrm>
        </p:spPr>
      </p:pic>
      <p:sp>
        <p:nvSpPr>
          <p:cNvPr id="6" name="TextBox 5">
            <a:extLst>
              <a:ext uri="{FF2B5EF4-FFF2-40B4-BE49-F238E27FC236}">
                <a16:creationId xmlns:a16="http://schemas.microsoft.com/office/drawing/2014/main" id="{9CAE36B1-CA89-E3F0-297B-CEC0864D7215}"/>
              </a:ext>
            </a:extLst>
          </p:cNvPr>
          <p:cNvSpPr txBox="1"/>
          <p:nvPr/>
        </p:nvSpPr>
        <p:spPr>
          <a:xfrm>
            <a:off x="176093" y="5783136"/>
            <a:ext cx="4689417"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sz="1400">
                <a:ea typeface="+mn-lt"/>
                <a:cs typeface="+mn-lt"/>
                <a:hlinkClick r:id="rId3"/>
              </a:rPr>
              <a:t>https://www.youtube.com/@uwtsdlibraryandlearningres5427/featured</a:t>
            </a:r>
            <a:endParaRPr lang="en-US" sz="1400">
              <a:ea typeface="+mn-lt"/>
              <a:cs typeface="+mn-lt"/>
            </a:endParaRPr>
          </a:p>
        </p:txBody>
      </p:sp>
      <p:pic>
        <p:nvPicPr>
          <p:cNvPr id="7" name="Picture 9" descr="Qr code&#10;&#10;Description automatically generated">
            <a:extLst>
              <a:ext uri="{FF2B5EF4-FFF2-40B4-BE49-F238E27FC236}">
                <a16:creationId xmlns:a16="http://schemas.microsoft.com/office/drawing/2014/main" id="{FAC877F7-24EC-F2DA-41BB-7CF7A4D31895}"/>
              </a:ext>
            </a:extLst>
          </p:cNvPr>
          <p:cNvPicPr>
            <a:picLocks noChangeAspect="1"/>
          </p:cNvPicPr>
          <p:nvPr/>
        </p:nvPicPr>
        <p:blipFill>
          <a:blip r:embed="rId6"/>
          <a:stretch>
            <a:fillRect/>
          </a:stretch>
        </p:blipFill>
        <p:spPr>
          <a:xfrm>
            <a:off x="1003697" y="3187680"/>
            <a:ext cx="2743200" cy="2447171"/>
          </a:xfrm>
          <a:prstGeom prst="rect">
            <a:avLst/>
          </a:prstGeom>
        </p:spPr>
      </p:pic>
    </p:spTree>
    <p:extLst>
      <p:ext uri="{BB962C8B-B14F-4D97-AF65-F5344CB8AC3E}">
        <p14:creationId xmlns:p14="http://schemas.microsoft.com/office/powerpoint/2010/main" val="354280799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744FD9E6-A011-4D66-8F1A-F6982721B149}"/>
              </a:ext>
            </a:extLst>
          </p:cNvPr>
          <p:cNvSpPr>
            <a:spLocks noGrp="1"/>
          </p:cNvSpPr>
          <p:nvPr>
            <p:ph type="title"/>
          </p:nvPr>
        </p:nvSpPr>
        <p:spPr/>
        <p:txBody>
          <a:bodyPr/>
          <a:lstStyle/>
          <a:p>
            <a:r>
              <a:rPr lang="en-GB"/>
              <a:t>Need More?</a:t>
            </a:r>
          </a:p>
        </p:txBody>
      </p:sp>
      <p:sp>
        <p:nvSpPr>
          <p:cNvPr id="6" name="TextBox 5">
            <a:extLst>
              <a:ext uri="{FF2B5EF4-FFF2-40B4-BE49-F238E27FC236}">
                <a16:creationId xmlns:a16="http://schemas.microsoft.com/office/drawing/2014/main" id="{8EA25130-E6E9-4C65-AADF-A9CA0BD4DDD4}"/>
              </a:ext>
            </a:extLst>
          </p:cNvPr>
          <p:cNvSpPr txBox="1"/>
          <p:nvPr/>
        </p:nvSpPr>
        <p:spPr>
          <a:xfrm>
            <a:off x="446649" y="1823145"/>
            <a:ext cx="6474655" cy="3785652"/>
          </a:xfrm>
          <a:prstGeom prst="rect">
            <a:avLst/>
          </a:prstGeom>
          <a:noFill/>
        </p:spPr>
        <p:txBody>
          <a:bodyPr wrap="square" lIns="91440" tIns="45720" rIns="91440" bIns="45720" anchor="t">
            <a:spAutoFit/>
          </a:bodyPr>
          <a:lstStyle/>
          <a:p>
            <a:pPr marL="0" indent="0">
              <a:lnSpc>
                <a:spcPct val="100000"/>
              </a:lnSpc>
              <a:buNone/>
            </a:pPr>
            <a:r>
              <a:rPr lang="en-GB" sz="2400">
                <a:latin typeface="Arial"/>
                <a:cs typeface="Arial"/>
              </a:rPr>
              <a:t>Can’t find what you need? </a:t>
            </a:r>
            <a:r>
              <a:rPr lang="en-GB" sz="2400">
                <a:solidFill>
                  <a:srgbClr val="007F7C"/>
                </a:solidFill>
                <a:latin typeface="Arial"/>
                <a:cs typeface="Arial"/>
              </a:rPr>
              <a:t>Contact us for help</a:t>
            </a:r>
            <a:r>
              <a:rPr lang="en-GB" sz="2400">
                <a:latin typeface="Arial"/>
                <a:cs typeface="Arial"/>
              </a:rPr>
              <a:t>.</a:t>
            </a:r>
          </a:p>
          <a:p>
            <a:pPr marL="0" indent="0">
              <a:lnSpc>
                <a:spcPct val="100000"/>
              </a:lnSpc>
              <a:buNone/>
            </a:pPr>
            <a:endParaRPr lang="en-GB" sz="2400">
              <a:latin typeface="Arial" panose="020B0604020202020204" pitchFamily="34" charset="0"/>
              <a:cs typeface="Arial" panose="020B0604020202020204" pitchFamily="34" charset="0"/>
            </a:endParaRPr>
          </a:p>
          <a:p>
            <a:pPr marL="0" indent="0">
              <a:lnSpc>
                <a:spcPct val="100000"/>
              </a:lnSpc>
              <a:buNone/>
            </a:pPr>
            <a:endParaRPr lang="en-GB" sz="2400">
              <a:latin typeface="Arial" panose="020B0604020202020204" pitchFamily="34" charset="0"/>
              <a:cs typeface="Arial" panose="020B0604020202020204" pitchFamily="34" charset="0"/>
            </a:endParaRPr>
          </a:p>
          <a:p>
            <a:r>
              <a:rPr lang="en-GB" sz="2400">
                <a:latin typeface="Arial"/>
                <a:cs typeface="Arial"/>
              </a:rPr>
              <a:t>If we don’t have what you need, you can request it via our </a:t>
            </a:r>
            <a:r>
              <a:rPr lang="en-GB" sz="2400">
                <a:latin typeface="Arial"/>
                <a:cs typeface="Arial"/>
                <a:hlinkClick r:id="rId2"/>
              </a:rPr>
              <a:t>NeedMore</a:t>
            </a:r>
            <a:r>
              <a:rPr lang="en-GB" sz="2400">
                <a:latin typeface="Arial"/>
                <a:cs typeface="Arial"/>
              </a:rPr>
              <a:t> Service. </a:t>
            </a:r>
            <a:endParaRPr lang="en-GB" sz="2400">
              <a:latin typeface="Arial" panose="020B0604020202020204" pitchFamily="34" charset="0"/>
              <a:cs typeface="Arial" panose="020B0604020202020204" pitchFamily="34" charset="0"/>
            </a:endParaRPr>
          </a:p>
          <a:p>
            <a:endParaRPr lang="en-GB" sz="2400">
              <a:latin typeface="Arial" panose="020B0604020202020204" pitchFamily="34" charset="0"/>
              <a:cs typeface="Arial" panose="020B0604020202020204" pitchFamily="34" charset="0"/>
            </a:endParaRPr>
          </a:p>
          <a:p>
            <a:endParaRPr lang="en-GB" sz="2400">
              <a:latin typeface="Arial" panose="020B0604020202020204" pitchFamily="34" charset="0"/>
              <a:cs typeface="Arial" panose="020B0604020202020204" pitchFamily="34" charset="0"/>
            </a:endParaRPr>
          </a:p>
          <a:p>
            <a:pPr marL="0" indent="0">
              <a:lnSpc>
                <a:spcPct val="100000"/>
              </a:lnSpc>
              <a:buNone/>
            </a:pPr>
            <a:r>
              <a:rPr lang="en-GB" sz="2400">
                <a:latin typeface="Arial"/>
                <a:cs typeface="Arial"/>
              </a:rPr>
              <a:t>You may also be eligible to join the </a:t>
            </a:r>
            <a:r>
              <a:rPr lang="en-GB" sz="2400" b="1">
                <a:latin typeface="Arial"/>
                <a:cs typeface="Arial"/>
                <a:hlinkClick r:id="rId3"/>
              </a:rPr>
              <a:t>SCONUL Access Scheme </a:t>
            </a:r>
            <a:r>
              <a:rPr lang="en-GB" sz="2400">
                <a:latin typeface="Arial"/>
                <a:cs typeface="Arial"/>
              </a:rPr>
              <a:t>if you would like to use other UK university libraries.</a:t>
            </a:r>
          </a:p>
        </p:txBody>
      </p:sp>
      <p:pic>
        <p:nvPicPr>
          <p:cNvPr id="2" name="Content Placeholder 3">
            <a:extLst>
              <a:ext uri="{FF2B5EF4-FFF2-40B4-BE49-F238E27FC236}">
                <a16:creationId xmlns:a16="http://schemas.microsoft.com/office/drawing/2014/main" id="{EB18924D-74BA-49DB-8E9B-609CA91858E3}"/>
              </a:ext>
              <a:ext uri="{C183D7F6-B498-43B3-948B-1728B52AA6E4}">
                <adec:decorative xmlns:adec="http://schemas.microsoft.com/office/drawing/2017/decorative" val="1"/>
              </a:ext>
            </a:extLst>
          </p:cNvPr>
          <p:cNvPicPr>
            <a:picLocks noChangeAspect="1"/>
          </p:cNvPicPr>
          <p:nvPr/>
        </p:nvPicPr>
        <p:blipFill>
          <a:blip r:embed="rId4" cstate="print">
            <a:extLst>
              <a:ext uri="{28A0092B-C50C-407E-A947-70E740481C1C}">
                <a14:useLocalDpi xmlns:a14="http://schemas.microsoft.com/office/drawing/2010/main" val="0"/>
              </a:ext>
            </a:extLst>
          </a:blip>
          <a:srcRect l="11735" r="11735"/>
          <a:stretch>
            <a:fillRect/>
          </a:stretch>
        </p:blipFill>
        <p:spPr>
          <a:xfrm>
            <a:off x="7356472" y="1913207"/>
            <a:ext cx="4137288" cy="3605529"/>
          </a:xfrm>
          <a:prstGeom prst="rect">
            <a:avLst/>
          </a:prstGeom>
        </p:spPr>
      </p:pic>
    </p:spTree>
    <p:extLst>
      <p:ext uri="{BB962C8B-B14F-4D97-AF65-F5344CB8AC3E}">
        <p14:creationId xmlns:p14="http://schemas.microsoft.com/office/powerpoint/2010/main" val="5833323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slides/slide3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Content Placeholder 1"/>
          <p:cNvSpPr>
            <a:spLocks noGrp="1"/>
          </p:cNvSpPr>
          <p:nvPr>
            <p:ph sz="half" idx="1"/>
          </p:nvPr>
        </p:nvSpPr>
        <p:spPr>
          <a:xfrm>
            <a:off x="218125" y="1524000"/>
            <a:ext cx="4307867" cy="4241930"/>
          </a:xfrm>
        </p:spPr>
        <p:txBody>
          <a:bodyPr>
            <a:normAutofit/>
          </a:bodyPr>
          <a:lstStyle/>
          <a:p>
            <a:pPr marL="0" indent="0">
              <a:lnSpc>
                <a:spcPct val="160000"/>
              </a:lnSpc>
              <a:buNone/>
            </a:pPr>
            <a:endParaRPr lang="en-GB" sz="1800"/>
          </a:p>
          <a:p>
            <a:pPr>
              <a:lnSpc>
                <a:spcPct val="160000"/>
              </a:lnSpc>
            </a:pPr>
            <a:endParaRPr lang="en-GB" sz="1800"/>
          </a:p>
        </p:txBody>
      </p:sp>
      <p:sp>
        <p:nvSpPr>
          <p:cNvPr id="3" name="Title 2"/>
          <p:cNvSpPr>
            <a:spLocks noGrp="1"/>
          </p:cNvSpPr>
          <p:nvPr>
            <p:ph type="title"/>
          </p:nvPr>
        </p:nvSpPr>
        <p:spPr/>
        <p:txBody>
          <a:bodyPr>
            <a:normAutofit/>
          </a:bodyPr>
          <a:lstStyle/>
          <a:p>
            <a:r>
              <a:rPr lang="en-GB"/>
              <a:t>Searching the literature</a:t>
            </a:r>
          </a:p>
        </p:txBody>
      </p:sp>
      <p:sp>
        <p:nvSpPr>
          <p:cNvPr id="5" name="TextBox 4"/>
          <p:cNvSpPr txBox="1"/>
          <p:nvPr/>
        </p:nvSpPr>
        <p:spPr>
          <a:xfrm>
            <a:off x="218125" y="1443485"/>
            <a:ext cx="4307867" cy="4524315"/>
          </a:xfrm>
          <a:prstGeom prst="rect">
            <a:avLst/>
          </a:prstGeom>
          <a:noFill/>
        </p:spPr>
        <p:txBody>
          <a:bodyPr wrap="square" lIns="91440" tIns="45720" rIns="91440" bIns="45720" rtlCol="0" anchor="t">
            <a:spAutoFit/>
          </a:bodyPr>
          <a:lstStyle/>
          <a:p>
            <a:pPr marL="285750" indent="-285750">
              <a:buFont typeface="Arial" panose="020B0604020202020204" pitchFamily="34" charset="0"/>
              <a:buChar char="•"/>
            </a:pPr>
            <a:r>
              <a:rPr lang="en-GB"/>
              <a:t>Get an overview of your research topic by searching our library </a:t>
            </a:r>
            <a:r>
              <a:rPr lang="en-GB">
                <a:hlinkClick r:id="rId2"/>
              </a:rPr>
              <a:t>catalogue</a:t>
            </a:r>
            <a:endParaRPr lang="en-GB"/>
          </a:p>
          <a:p>
            <a:pPr marL="285750" indent="-285750">
              <a:buFont typeface="Arial" panose="020B0604020202020204" pitchFamily="34" charset="0"/>
              <a:buChar char="•"/>
            </a:pPr>
            <a:endParaRPr lang="en-GB"/>
          </a:p>
          <a:p>
            <a:pPr marL="285750" indent="-285750">
              <a:buFont typeface="Arial" panose="020B0604020202020204" pitchFamily="34" charset="0"/>
              <a:buChar char="•"/>
            </a:pPr>
            <a:r>
              <a:rPr lang="en-GB"/>
              <a:t>Conduct a more focused search by using one of our specialist databases. </a:t>
            </a:r>
          </a:p>
          <a:p>
            <a:pPr marL="285750" indent="-285750">
              <a:buFont typeface="Arial" panose="020B0604020202020204" pitchFamily="34" charset="0"/>
              <a:buChar char="•"/>
            </a:pPr>
            <a:endParaRPr lang="en-GB"/>
          </a:p>
          <a:p>
            <a:pPr marL="285750" indent="-285750">
              <a:buFont typeface="Arial" panose="020B0604020202020204" pitchFamily="34" charset="0"/>
              <a:buChar char="•"/>
            </a:pPr>
            <a:r>
              <a:rPr lang="en-GB"/>
              <a:t>Go to the </a:t>
            </a:r>
            <a:r>
              <a:rPr lang="en-GB">
                <a:hlinkClick r:id="rId3"/>
              </a:rPr>
              <a:t>Database Search </a:t>
            </a:r>
            <a:r>
              <a:rPr lang="en-GB"/>
              <a:t> feature to view a list of databases relevant to your academic discipline</a:t>
            </a:r>
            <a:endParaRPr lang="en-GB">
              <a:cs typeface="Calibri Light"/>
            </a:endParaRPr>
          </a:p>
          <a:p>
            <a:pPr marL="285750" indent="-285750">
              <a:buFont typeface="Arial" panose="020B0604020202020204" pitchFamily="34" charset="0"/>
              <a:buChar char="•"/>
            </a:pPr>
            <a:endParaRPr lang="en-GB"/>
          </a:p>
          <a:p>
            <a:pPr marL="285750" indent="-285750">
              <a:buFont typeface="Arial" panose="020B0604020202020204" pitchFamily="34" charset="0"/>
              <a:buChar char="•"/>
            </a:pPr>
            <a:r>
              <a:rPr lang="en-GB"/>
              <a:t>Search Open Access research articles using </a:t>
            </a:r>
            <a:r>
              <a:rPr lang="en-GB">
                <a:hlinkClick r:id="rId4"/>
              </a:rPr>
              <a:t>Google Scholar</a:t>
            </a:r>
            <a:r>
              <a:rPr lang="en-GB"/>
              <a:t>, and portals such as </a:t>
            </a:r>
            <a:r>
              <a:rPr lang="en-GB">
                <a:hlinkClick r:id="rId5"/>
              </a:rPr>
              <a:t>CORE</a:t>
            </a:r>
            <a:r>
              <a:rPr lang="en-GB"/>
              <a:t>.</a:t>
            </a:r>
          </a:p>
          <a:p>
            <a:endParaRPr lang="en-GB">
              <a:cs typeface="Calibri Light"/>
            </a:endParaRPr>
          </a:p>
          <a:p>
            <a:pPr marL="285750" indent="-285750">
              <a:buFont typeface="Arial" panose="020B0604020202020204" pitchFamily="34" charset="0"/>
              <a:buChar char="•"/>
            </a:pPr>
            <a:r>
              <a:rPr lang="en-GB"/>
              <a:t>Don’t forget, you can request items we don’t have via our </a:t>
            </a:r>
            <a:r>
              <a:rPr lang="en-GB">
                <a:hlinkClick r:id="rId6"/>
              </a:rPr>
              <a:t>‘Need More’ </a:t>
            </a:r>
            <a:r>
              <a:rPr lang="en-GB"/>
              <a:t>service!</a:t>
            </a:r>
          </a:p>
        </p:txBody>
      </p:sp>
      <p:pic>
        <p:nvPicPr>
          <p:cNvPr id="6" name="Picture 5" descr="A screenshot of a website&#10;&#10;Description automatically generated">
            <a:extLst>
              <a:ext uri="{FF2B5EF4-FFF2-40B4-BE49-F238E27FC236}">
                <a16:creationId xmlns:a16="http://schemas.microsoft.com/office/drawing/2014/main" id="{3DEFA7EC-9038-5222-ADAC-F17C70C1009E}"/>
              </a:ext>
            </a:extLst>
          </p:cNvPr>
          <p:cNvPicPr>
            <a:picLocks noChangeAspect="1"/>
          </p:cNvPicPr>
          <p:nvPr/>
        </p:nvPicPr>
        <p:blipFill>
          <a:blip r:embed="rId7"/>
          <a:stretch>
            <a:fillRect/>
          </a:stretch>
        </p:blipFill>
        <p:spPr>
          <a:xfrm>
            <a:off x="5156400" y="1784842"/>
            <a:ext cx="6787200" cy="3714316"/>
          </a:xfrm>
          <a:prstGeom prst="rect">
            <a:avLst/>
          </a:prstGeom>
        </p:spPr>
      </p:pic>
    </p:spTree>
    <p:extLst>
      <p:ext uri="{BB962C8B-B14F-4D97-AF65-F5344CB8AC3E}">
        <p14:creationId xmlns:p14="http://schemas.microsoft.com/office/powerpoint/2010/main" val="27597098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C7C7E42-2992-4860-AD93-C2C441FAB1A1}"/>
              </a:ext>
            </a:extLst>
          </p:cNvPr>
          <p:cNvSpPr>
            <a:spLocks noGrp="1"/>
          </p:cNvSpPr>
          <p:nvPr>
            <p:ph type="title"/>
          </p:nvPr>
        </p:nvSpPr>
        <p:spPr>
          <a:xfrm>
            <a:off x="86333" y="-1716"/>
            <a:ext cx="5773246" cy="1003916"/>
          </a:xfrm>
        </p:spPr>
        <p:txBody>
          <a:bodyPr>
            <a:normAutofit fontScale="90000"/>
          </a:bodyPr>
          <a:lstStyle/>
          <a:p>
            <a:pPr algn="ctr"/>
            <a:r>
              <a:rPr lang="en-GB">
                <a:latin typeface="Calibri"/>
                <a:cs typeface="Calibri"/>
              </a:rPr>
              <a:t>Help is always available...</a:t>
            </a:r>
            <a:endParaRPr lang="en-US"/>
          </a:p>
        </p:txBody>
      </p:sp>
      <p:sp>
        <p:nvSpPr>
          <p:cNvPr id="6" name="TextBox 5">
            <a:extLst>
              <a:ext uri="{FF2B5EF4-FFF2-40B4-BE49-F238E27FC236}">
                <a16:creationId xmlns:a16="http://schemas.microsoft.com/office/drawing/2014/main" id="{F44E52C4-795A-40A3-B1A9-036D56E677B1}"/>
              </a:ext>
            </a:extLst>
          </p:cNvPr>
          <p:cNvSpPr txBox="1"/>
          <p:nvPr/>
        </p:nvSpPr>
        <p:spPr>
          <a:xfrm>
            <a:off x="173574" y="1402607"/>
            <a:ext cx="8866392" cy="49244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400">
                <a:latin typeface="Calibri"/>
                <a:ea typeface="+mn-lt"/>
                <a:cs typeface="Calibri"/>
              </a:rPr>
              <a:t>General queries and help with library loans: </a:t>
            </a:r>
            <a:r>
              <a:rPr lang="en-GB" sz="2600">
                <a:latin typeface="Calibri"/>
                <a:ea typeface="+mn-lt"/>
                <a:cs typeface="Calibri"/>
                <a:hlinkClick r:id="rId3"/>
              </a:rPr>
              <a:t>library@uwtsd.ac.uk</a:t>
            </a:r>
            <a:r>
              <a:rPr lang="en-GB" sz="2600">
                <a:latin typeface="Calibri"/>
                <a:ea typeface="+mn-lt"/>
                <a:cs typeface="Calibri"/>
              </a:rPr>
              <a:t> </a:t>
            </a:r>
            <a:endParaRPr lang="en-US" sz="2600">
              <a:ea typeface="+mn-lt"/>
              <a:cs typeface="+mn-lt"/>
            </a:endParaRPr>
          </a:p>
        </p:txBody>
      </p:sp>
      <p:sp>
        <p:nvSpPr>
          <p:cNvPr id="10" name="TextBox 9">
            <a:extLst>
              <a:ext uri="{FF2B5EF4-FFF2-40B4-BE49-F238E27FC236}">
                <a16:creationId xmlns:a16="http://schemas.microsoft.com/office/drawing/2014/main" id="{7D58A4BF-3DC1-4590-BE98-17229B6091CB}"/>
              </a:ext>
            </a:extLst>
          </p:cNvPr>
          <p:cNvSpPr txBox="1"/>
          <p:nvPr/>
        </p:nvSpPr>
        <p:spPr>
          <a:xfrm>
            <a:off x="223330" y="2491344"/>
            <a:ext cx="11286678" cy="156966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400">
                <a:latin typeface="Calibri"/>
                <a:cs typeface="Calibri"/>
              </a:rPr>
              <a:t>For search and subject related help: </a:t>
            </a:r>
          </a:p>
          <a:p>
            <a:r>
              <a:rPr lang="en-GB" sz="2400" b="1">
                <a:solidFill>
                  <a:schemeClr val="accent1"/>
                </a:solidFill>
                <a:latin typeface="Calibri"/>
                <a:cs typeface="Calibri"/>
              </a:rPr>
              <a:t>Lisa Ellis, </a:t>
            </a:r>
            <a:r>
              <a:rPr lang="en-GB" sz="2400">
                <a:solidFill>
                  <a:schemeClr val="accent1"/>
                </a:solidFill>
                <a:latin typeface="Calibri"/>
                <a:cs typeface="Calibri"/>
              </a:rPr>
              <a:t>Academic Liaison Librarian</a:t>
            </a:r>
            <a:r>
              <a:rPr lang="en-GB" sz="2400">
                <a:latin typeface="Calibri"/>
                <a:cs typeface="Calibri"/>
              </a:rPr>
              <a:t>: </a:t>
            </a:r>
            <a:r>
              <a:rPr lang="en-GB" sz="2400">
                <a:latin typeface="Calibri"/>
                <a:cs typeface="Calibri"/>
                <a:hlinkClick r:id="rId4"/>
              </a:rPr>
              <a:t>l.ellis@uwtsd.ac.uk</a:t>
            </a:r>
            <a:endParaRPr lang="en-GB" sz="2400">
              <a:latin typeface="Calibri"/>
              <a:cs typeface="Calibri"/>
            </a:endParaRPr>
          </a:p>
          <a:p>
            <a:endParaRPr lang="en-GB" sz="2400">
              <a:latin typeface="Calibri"/>
              <a:ea typeface="+mn-lt"/>
              <a:cs typeface="Calibri"/>
            </a:endParaRPr>
          </a:p>
          <a:p>
            <a:endParaRPr lang="en-GB" sz="2400">
              <a:latin typeface="Calibri"/>
              <a:ea typeface="+mn-lt"/>
              <a:cs typeface="Calibri"/>
            </a:endParaRPr>
          </a:p>
        </p:txBody>
      </p:sp>
      <p:pic>
        <p:nvPicPr>
          <p:cNvPr id="5" name="Picture 6" descr="Icon&#10;&#10;Description automatically generated">
            <a:extLst>
              <a:ext uri="{FF2B5EF4-FFF2-40B4-BE49-F238E27FC236}">
                <a16:creationId xmlns:a16="http://schemas.microsoft.com/office/drawing/2014/main" id="{6CF4388D-742A-41D4-B25A-D179A496B817}"/>
              </a:ext>
            </a:extLst>
          </p:cNvPr>
          <p:cNvPicPr>
            <a:picLocks noChangeAspect="1"/>
          </p:cNvPicPr>
          <p:nvPr/>
        </p:nvPicPr>
        <p:blipFill>
          <a:blip r:embed="rId5"/>
          <a:stretch>
            <a:fillRect/>
          </a:stretch>
        </p:blipFill>
        <p:spPr>
          <a:xfrm>
            <a:off x="10657381" y="1546611"/>
            <a:ext cx="718355" cy="533824"/>
          </a:xfrm>
          <a:prstGeom prst="rect">
            <a:avLst/>
          </a:prstGeom>
        </p:spPr>
      </p:pic>
      <p:sp>
        <p:nvSpPr>
          <p:cNvPr id="7" name="TextBox 6">
            <a:extLst>
              <a:ext uri="{FF2B5EF4-FFF2-40B4-BE49-F238E27FC236}">
                <a16:creationId xmlns:a16="http://schemas.microsoft.com/office/drawing/2014/main" id="{F06BD23F-BBE8-C024-8061-39643B6DEDC5}"/>
              </a:ext>
            </a:extLst>
          </p:cNvPr>
          <p:cNvSpPr txBox="1"/>
          <p:nvPr/>
        </p:nvSpPr>
        <p:spPr>
          <a:xfrm>
            <a:off x="10277113" y="2162532"/>
            <a:ext cx="1809870"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400">
                <a:latin typeface="Calibri"/>
                <a:cs typeface="Calibri Light"/>
              </a:rPr>
              <a:t>Library Chat</a:t>
            </a:r>
            <a:endParaRPr lang="en-GB" sz="2400">
              <a:latin typeface="Calibri"/>
            </a:endParaRPr>
          </a:p>
        </p:txBody>
      </p:sp>
      <p:sp>
        <p:nvSpPr>
          <p:cNvPr id="2" name="TextBox 1">
            <a:extLst>
              <a:ext uri="{FF2B5EF4-FFF2-40B4-BE49-F238E27FC236}">
                <a16:creationId xmlns:a16="http://schemas.microsoft.com/office/drawing/2014/main" id="{C002AEA4-1A88-8D4C-7FF8-7C254D1C9CA2}"/>
              </a:ext>
            </a:extLst>
          </p:cNvPr>
          <p:cNvSpPr txBox="1"/>
          <p:nvPr/>
        </p:nvSpPr>
        <p:spPr>
          <a:xfrm>
            <a:off x="225452" y="3818970"/>
            <a:ext cx="6770049" cy="12003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400">
                <a:latin typeface="Calibri "/>
                <a:cs typeface="Calibri Light"/>
              </a:rPr>
              <a:t>For help and advice in improving your digital skills:</a:t>
            </a:r>
          </a:p>
          <a:p>
            <a:r>
              <a:rPr lang="en-GB" sz="2400" b="1">
                <a:solidFill>
                  <a:schemeClr val="accent1"/>
                </a:solidFill>
                <a:latin typeface="Calibri "/>
                <a:cs typeface="Calibri Light"/>
              </a:rPr>
              <a:t>Jessica Hill</a:t>
            </a:r>
            <a:r>
              <a:rPr lang="en-GB" sz="2400">
                <a:solidFill>
                  <a:schemeClr val="accent1"/>
                </a:solidFill>
                <a:latin typeface="Calibri "/>
                <a:cs typeface="Calibri Light"/>
              </a:rPr>
              <a:t>, Digital skills advisor</a:t>
            </a:r>
            <a:r>
              <a:rPr lang="en-GB" sz="2400">
                <a:latin typeface="Calibri "/>
                <a:cs typeface="Calibri Light"/>
              </a:rPr>
              <a:t>: </a:t>
            </a:r>
            <a:r>
              <a:rPr lang="en-GB" sz="2400">
                <a:latin typeface="Calibri "/>
                <a:cs typeface="Calibri Light"/>
                <a:hlinkClick r:id="rId6"/>
              </a:rPr>
              <a:t>j.hill@uwtsd.ac.uk</a:t>
            </a:r>
            <a:endParaRPr lang="en-GB" sz="2400">
              <a:latin typeface="Calibri "/>
              <a:cs typeface="Calibri Light"/>
            </a:endParaRPr>
          </a:p>
          <a:p>
            <a:endParaRPr lang="en-GB" sz="2400">
              <a:latin typeface="Calibri "/>
              <a:cs typeface="Calibri Light"/>
            </a:endParaRPr>
          </a:p>
        </p:txBody>
      </p:sp>
      <p:sp>
        <p:nvSpPr>
          <p:cNvPr id="9" name="TextBox 8">
            <a:extLst>
              <a:ext uri="{FF2B5EF4-FFF2-40B4-BE49-F238E27FC236}">
                <a16:creationId xmlns:a16="http://schemas.microsoft.com/office/drawing/2014/main" id="{DF9EB7B6-4260-3E32-F382-D17EBB1374E1}"/>
              </a:ext>
            </a:extLst>
          </p:cNvPr>
          <p:cNvSpPr txBox="1"/>
          <p:nvPr/>
        </p:nvSpPr>
        <p:spPr>
          <a:xfrm>
            <a:off x="175812" y="5383855"/>
            <a:ext cx="11031802" cy="83099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400">
                <a:latin typeface="Calibri "/>
                <a:cs typeface="Calibri Light"/>
              </a:rPr>
              <a:t>Check out our online </a:t>
            </a:r>
            <a:r>
              <a:rPr lang="en-GB" sz="2400" err="1">
                <a:latin typeface="Calibri "/>
                <a:cs typeface="Calibri Light"/>
              </a:rPr>
              <a:t>infoskills</a:t>
            </a:r>
            <a:r>
              <a:rPr lang="en-GB" sz="2400">
                <a:latin typeface="Calibri "/>
                <a:cs typeface="Calibri Light"/>
              </a:rPr>
              <a:t> programmes to improve your referencing and search technique: </a:t>
            </a:r>
            <a:r>
              <a:rPr lang="en-GB" sz="2400">
                <a:latin typeface="Calibri "/>
                <a:cs typeface="Calibri Light"/>
                <a:hlinkClick r:id="rId7"/>
              </a:rPr>
              <a:t>Academic and Infoskills</a:t>
            </a:r>
            <a:endParaRPr lang="en-GB" sz="2400">
              <a:latin typeface="Calibri "/>
              <a:cs typeface="Calibri Light"/>
            </a:endParaRPr>
          </a:p>
        </p:txBody>
      </p:sp>
    </p:spTree>
    <p:extLst>
      <p:ext uri="{BB962C8B-B14F-4D97-AF65-F5344CB8AC3E}">
        <p14:creationId xmlns:p14="http://schemas.microsoft.com/office/powerpoint/2010/main" val="327845183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17906078-604B-44F8-A239-19312807BC11}"/>
              </a:ext>
            </a:extLst>
          </p:cNvPr>
          <p:cNvSpPr>
            <a:spLocks noGrp="1"/>
          </p:cNvSpPr>
          <p:nvPr>
            <p:ph type="subTitle" idx="1"/>
          </p:nvPr>
        </p:nvSpPr>
        <p:spPr>
          <a:xfrm>
            <a:off x="379148" y="1756045"/>
            <a:ext cx="3670481" cy="3641841"/>
          </a:xfrm>
        </p:spPr>
        <p:txBody>
          <a:bodyPr vert="horz" lIns="91440" tIns="45720" rIns="91440" bIns="45720" rtlCol="0" anchor="t">
            <a:normAutofit/>
          </a:bodyPr>
          <a:lstStyle/>
          <a:p>
            <a:r>
              <a:rPr lang="en-GB" dirty="0">
                <a:cs typeface="Calibri Light"/>
              </a:rPr>
              <a:t>The only thing you absolutely need to know is the location of the library</a:t>
            </a:r>
            <a:endParaRPr lang="en-US" dirty="0"/>
          </a:p>
          <a:p>
            <a:endParaRPr lang="en-GB" sz="6000">
              <a:cs typeface="Calibri Light"/>
            </a:endParaRPr>
          </a:p>
        </p:txBody>
      </p:sp>
      <p:sp>
        <p:nvSpPr>
          <p:cNvPr id="4" name="TextBox 3">
            <a:extLst>
              <a:ext uri="{FF2B5EF4-FFF2-40B4-BE49-F238E27FC236}">
                <a16:creationId xmlns:a16="http://schemas.microsoft.com/office/drawing/2014/main" id="{540B537E-15D9-4248-BB59-65CDB28F08F8}"/>
              </a:ext>
            </a:extLst>
          </p:cNvPr>
          <p:cNvSpPr txBox="1"/>
          <p:nvPr/>
        </p:nvSpPr>
        <p:spPr>
          <a:xfrm>
            <a:off x="2582174" y="5357004"/>
            <a:ext cx="1679276" cy="83099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400" dirty="0">
                <a:solidFill>
                  <a:schemeClr val="bg1"/>
                </a:solidFill>
              </a:rPr>
              <a:t>Albert Einstein</a:t>
            </a:r>
            <a:endParaRPr lang="en-US" dirty="0">
              <a:solidFill>
                <a:schemeClr val="bg1"/>
              </a:solidFill>
            </a:endParaRPr>
          </a:p>
        </p:txBody>
      </p:sp>
      <p:pic>
        <p:nvPicPr>
          <p:cNvPr id="2" name="Picture 4" descr="Puzzle pieces">
            <a:extLst>
              <a:ext uri="{FF2B5EF4-FFF2-40B4-BE49-F238E27FC236}">
                <a16:creationId xmlns:a16="http://schemas.microsoft.com/office/drawing/2014/main" id="{323ED821-67D8-4940-91F9-91BA48102FD3}"/>
              </a:ext>
            </a:extLst>
          </p:cNvPr>
          <p:cNvPicPr>
            <a:picLocks noChangeAspect="1"/>
          </p:cNvPicPr>
          <p:nvPr/>
        </p:nvPicPr>
        <p:blipFill>
          <a:blip r:embed="rId3"/>
          <a:stretch>
            <a:fillRect/>
          </a:stretch>
        </p:blipFill>
        <p:spPr>
          <a:xfrm>
            <a:off x="4314442" y="-3422"/>
            <a:ext cx="7880680" cy="5180961"/>
          </a:xfrm>
          <a:prstGeom prst="rect">
            <a:avLst/>
          </a:prstGeom>
        </p:spPr>
      </p:pic>
      <p:sp>
        <p:nvSpPr>
          <p:cNvPr id="7" name="TextBox 1">
            <a:extLst>
              <a:ext uri="{FF2B5EF4-FFF2-40B4-BE49-F238E27FC236}">
                <a16:creationId xmlns:a16="http://schemas.microsoft.com/office/drawing/2014/main" id="{74973F99-458D-4345-89B6-4B3B294014BD}"/>
              </a:ext>
            </a:extLst>
          </p:cNvPr>
          <p:cNvSpPr txBox="1"/>
          <p:nvPr/>
        </p:nvSpPr>
        <p:spPr>
          <a:xfrm>
            <a:off x="5521889" y="5358548"/>
            <a:ext cx="6137046" cy="2461187"/>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90000"/>
              </a:lnSpc>
              <a:spcBef>
                <a:spcPts val="1000"/>
              </a:spcBef>
            </a:pPr>
            <a:r>
              <a:rPr lang="en-GB" sz="2400">
                <a:latin typeface="Arial"/>
                <a:cs typeface="Arial"/>
              </a:rPr>
              <a:t>Lisa Ellis</a:t>
            </a:r>
            <a:endParaRPr lang="en-US" sz="2400">
              <a:ea typeface="+mn-lt"/>
              <a:cs typeface="+mn-lt"/>
            </a:endParaRPr>
          </a:p>
          <a:p>
            <a:pPr>
              <a:lnSpc>
                <a:spcPct val="90000"/>
              </a:lnSpc>
              <a:spcBef>
                <a:spcPts val="1000"/>
              </a:spcBef>
            </a:pPr>
            <a:r>
              <a:rPr lang="en-GB" sz="2400">
                <a:latin typeface="Arial"/>
                <a:cs typeface="Arial"/>
              </a:rPr>
              <a:t>IMH Academic Liaison Librarian</a:t>
            </a:r>
            <a:endParaRPr lang="en-US" sz="2400">
              <a:ea typeface="+mn-lt"/>
              <a:cs typeface="+mn-lt"/>
            </a:endParaRPr>
          </a:p>
          <a:p>
            <a:pPr>
              <a:lnSpc>
                <a:spcPct val="90000"/>
              </a:lnSpc>
              <a:spcBef>
                <a:spcPts val="1000"/>
              </a:spcBef>
            </a:pPr>
            <a:r>
              <a:rPr lang="en-GB" sz="2400">
                <a:latin typeface="Arial"/>
                <a:cs typeface="Arial"/>
              </a:rPr>
              <a:t>Email: </a:t>
            </a:r>
            <a:r>
              <a:rPr lang="en-GB" sz="2400">
                <a:latin typeface="Arial"/>
                <a:cs typeface="Arial"/>
                <a:hlinkClick r:id="rId4"/>
              </a:rPr>
              <a:t>l.ellis@uwtsd.ac.uk</a:t>
            </a:r>
            <a:endParaRPr lang="en-GB" sz="2400">
              <a:ea typeface="+mn-lt"/>
              <a:cs typeface="+mn-lt"/>
            </a:endParaRPr>
          </a:p>
          <a:p>
            <a:pPr>
              <a:lnSpc>
                <a:spcPct val="90000"/>
              </a:lnSpc>
              <a:spcBef>
                <a:spcPts val="1000"/>
              </a:spcBef>
            </a:pPr>
            <a:endParaRPr lang="en-GB" sz="2400">
              <a:ea typeface="+mn-lt"/>
              <a:cs typeface="+mn-lt"/>
            </a:endParaRPr>
          </a:p>
          <a:p>
            <a:pPr>
              <a:lnSpc>
                <a:spcPct val="90000"/>
              </a:lnSpc>
              <a:spcBef>
                <a:spcPts val="1000"/>
              </a:spcBef>
            </a:pPr>
            <a:endParaRPr lang="en-GB">
              <a:ea typeface="+mn-lt"/>
              <a:cs typeface="+mn-lt"/>
            </a:endParaRPr>
          </a:p>
          <a:p>
            <a:pPr algn="l"/>
            <a:endParaRPr lang="en-GB">
              <a:cs typeface="Calibri Light"/>
            </a:endParaRPr>
          </a:p>
        </p:txBody>
      </p:sp>
    </p:spTree>
    <p:extLst>
      <p:ext uri="{BB962C8B-B14F-4D97-AF65-F5344CB8AC3E}">
        <p14:creationId xmlns:p14="http://schemas.microsoft.com/office/powerpoint/2010/main" val="1121145812"/>
      </p:ext>
    </p:extLst>
  </p:cSld>
  <p:clrMapOvr>
    <a:masterClrMapping/>
  </p:clrMapOvr>
</p:sld>
</file>

<file path=ppt/theme/theme1.xml><?xml version="1.0" encoding="utf-8"?>
<a:theme xmlns:a="http://schemas.openxmlformats.org/drawingml/2006/main" name="Office Theme">
  <a:themeElements>
    <a:clrScheme name="Library Colours">
      <a:dk1>
        <a:sysClr val="windowText" lastClr="000000"/>
      </a:dk1>
      <a:lt1>
        <a:sysClr val="window" lastClr="FFFFFF"/>
      </a:lt1>
      <a:dk2>
        <a:srgbClr val="333333"/>
      </a:dk2>
      <a:lt2>
        <a:srgbClr val="E7E6E6"/>
      </a:lt2>
      <a:accent1>
        <a:srgbClr val="007F7C"/>
      </a:accent1>
      <a:accent2>
        <a:srgbClr val="D1428D"/>
      </a:accent2>
      <a:accent3>
        <a:srgbClr val="D8AE47"/>
      </a:accent3>
      <a:accent4>
        <a:srgbClr val="9933FF"/>
      </a:accent4>
      <a:accent5>
        <a:srgbClr val="FF6600"/>
      </a:accent5>
      <a:accent6>
        <a:srgbClr val="37B131"/>
      </a:accent6>
      <a:hlink>
        <a:srgbClr val="034A90"/>
      </a:hlink>
      <a:folHlink>
        <a:srgbClr val="A5286A"/>
      </a:folHlink>
    </a:clrScheme>
    <a:fontScheme name="Library fonts">
      <a:majorFont>
        <a:latin typeface="Lucida Sans"/>
        <a:ea typeface=""/>
        <a:cs typeface=""/>
      </a:majorFont>
      <a:minorFont>
        <a:latin typeface="Calibri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 template-teal" id="{2607D9DF-2405-47D2-8369-8A6E62445035}" vid="{1806CE2E-CA06-4FB4-A989-652D1E364DEB}"/>
    </a:ext>
  </a:extLst>
</a:theme>
</file>

<file path=ppt/theme/theme2.xml><?xml version="1.0" encoding="utf-8"?>
<a:theme xmlns:a="http://schemas.openxmlformats.org/drawingml/2006/main" name="Office Theme">
  <a:themeElements>
    <a:clrScheme name="Library Colours">
      <a:dk1>
        <a:sysClr val="windowText" lastClr="000000"/>
      </a:dk1>
      <a:lt1>
        <a:sysClr val="window" lastClr="FFFFFF"/>
      </a:lt1>
      <a:dk2>
        <a:srgbClr val="333333"/>
      </a:dk2>
      <a:lt2>
        <a:srgbClr val="E7E6E6"/>
      </a:lt2>
      <a:accent1>
        <a:srgbClr val="007F7C"/>
      </a:accent1>
      <a:accent2>
        <a:srgbClr val="D1428D"/>
      </a:accent2>
      <a:accent3>
        <a:srgbClr val="D8AE47"/>
      </a:accent3>
      <a:accent4>
        <a:srgbClr val="9933FF"/>
      </a:accent4>
      <a:accent5>
        <a:srgbClr val="FF6600"/>
      </a:accent5>
      <a:accent6>
        <a:srgbClr val="37B131"/>
      </a:accent6>
      <a:hlink>
        <a:srgbClr val="034A90"/>
      </a:hlink>
      <a:folHlink>
        <a:srgbClr val="A5286A"/>
      </a:folHlink>
    </a:clrScheme>
    <a:fontScheme name="Library fonts">
      <a:majorFont>
        <a:latin typeface="Lucida Sans"/>
        <a:ea typeface=""/>
        <a:cs typeface=""/>
      </a:majorFont>
      <a:minorFont>
        <a:latin typeface="Calibri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 template-teal" id="{2607D9DF-2405-47D2-8369-8A6E62445035}" vid="{1806CE2E-CA06-4FB4-A989-652D1E364DEB}"/>
    </a:ext>
  </a:extLst>
</a:theme>
</file>

<file path=ppt/theme/theme3.xml><?xml version="1.0" encoding="utf-8"?>
<a:theme xmlns:a="http://schemas.openxmlformats.org/drawingml/2006/main" name="Office Theme">
  <a:themeElements>
    <a:clrScheme name="Library Colours">
      <a:dk1>
        <a:sysClr val="windowText" lastClr="000000"/>
      </a:dk1>
      <a:lt1>
        <a:sysClr val="window" lastClr="FFFFFF"/>
      </a:lt1>
      <a:dk2>
        <a:srgbClr val="333333"/>
      </a:dk2>
      <a:lt2>
        <a:srgbClr val="E7E6E6"/>
      </a:lt2>
      <a:accent1>
        <a:srgbClr val="007F7C"/>
      </a:accent1>
      <a:accent2>
        <a:srgbClr val="D1428D"/>
      </a:accent2>
      <a:accent3>
        <a:srgbClr val="D8AE47"/>
      </a:accent3>
      <a:accent4>
        <a:srgbClr val="9933FF"/>
      </a:accent4>
      <a:accent5>
        <a:srgbClr val="FF6600"/>
      </a:accent5>
      <a:accent6>
        <a:srgbClr val="37B131"/>
      </a:accent6>
      <a:hlink>
        <a:srgbClr val="034A90"/>
      </a:hlink>
      <a:folHlink>
        <a:srgbClr val="A5286A"/>
      </a:folHlink>
    </a:clrScheme>
    <a:fontScheme name="Library fonts">
      <a:majorFont>
        <a:latin typeface="Lucida Sans"/>
        <a:ea typeface=""/>
        <a:cs typeface=""/>
      </a:majorFont>
      <a:minorFont>
        <a:latin typeface="Calibri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teal" id="{5F77363E-5AF0-49D2-8CCA-A776A690FE5B}" vid="{EE7B1C84-4E20-4DBA-8043-6856F3EF4AD8}"/>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AE71865688677B4DA44BFFE6D32FF457" ma:contentTypeVersion="0" ma:contentTypeDescription="Create a new document." ma:contentTypeScope="" ma:versionID="f106b71d7dff1b69d2e18f7a6661f02d">
  <xsd:schema xmlns:xsd="http://www.w3.org/2001/XMLSchema" xmlns:xs="http://www.w3.org/2001/XMLSchema" xmlns:p="http://schemas.microsoft.com/office/2006/metadata/properties" targetNamespace="http://schemas.microsoft.com/office/2006/metadata/properties" ma:root="true" ma:fieldsID="e0f2a42028fbb4b03d9402103800ab09">
    <xsd:element name="properties">
      <xsd:complexType>
        <xsd:sequence>
          <xsd:element name="documentManagement">
            <xsd:complexType>
              <xsd:all/>
            </xsd:complexType>
          </xsd:element>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0703FA6D-CC99-4FF2-B02C-AB30D9925BD1}">
  <ds:schemaRefs>
    <ds:schemaRef ds:uri="http://purl.org/dc/elements/1.1/"/>
    <ds:schemaRef ds:uri="http://purl.org/dc/terms/"/>
    <ds:schemaRef ds:uri="http://schemas.microsoft.com/internal/obd"/>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495CDC2D-189F-4C07-8987-F7BE7C44EA2B}">
  <ds:schemaRefs>
    <ds:schemaRef ds:uri="http://schemas.microsoft.com/sharepoint/v3/contenttype/forms"/>
  </ds:schemaRefs>
</ds:datastoreItem>
</file>

<file path=customXml/itemProps3.xml><?xml version="1.0" encoding="utf-8"?>
<ds:datastoreItem xmlns:ds="http://schemas.openxmlformats.org/officeDocument/2006/customXml" ds:itemID="{949DB88A-4CDB-4A02-BBF8-EAC6701E3581}">
  <ds:schemaRefs>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Presentation-grey</Template>
  <Application>Microsoft Office PowerPoint</Application>
  <PresentationFormat>Widescreen</PresentationFormat>
  <Slides>32</Slides>
  <Notes>8</Notes>
  <HiddenSlides>3</HiddenSlides>
  <ScaleCrop>false</ScaleCrop>
  <HeadingPairs>
    <vt:vector size="4" baseType="variant">
      <vt:variant>
        <vt:lpstr>Theme</vt:lpstr>
      </vt:variant>
      <vt:variant>
        <vt:i4>3</vt:i4>
      </vt:variant>
      <vt:variant>
        <vt:lpstr>Slide Titles</vt:lpstr>
      </vt:variant>
      <vt:variant>
        <vt:i4>32</vt:i4>
      </vt:variant>
    </vt:vector>
  </HeadingPairs>
  <TitlesOfParts>
    <vt:vector size="35" baseType="lpstr">
      <vt:lpstr>Office Theme</vt:lpstr>
      <vt:lpstr>Office Theme</vt:lpstr>
      <vt:lpstr>Office Theme</vt:lpstr>
      <vt:lpstr>Introduction to the Library:  Post Graduates</vt:lpstr>
      <vt:lpstr>My role…</vt:lpstr>
      <vt:lpstr>Libraries</vt:lpstr>
      <vt:lpstr>How to access the library resources</vt:lpstr>
      <vt:lpstr>The library provides FREE access to…</vt:lpstr>
      <vt:lpstr>PowerPoint Presentation</vt:lpstr>
      <vt:lpstr>Navigating the library web pages</vt:lpstr>
      <vt:lpstr>Look for...</vt:lpstr>
      <vt:lpstr>Filters</vt:lpstr>
      <vt:lpstr>Explore options in the record</vt:lpstr>
      <vt:lpstr>Explore options in the record</vt:lpstr>
      <vt:lpstr>Advanced Library Search</vt:lpstr>
      <vt:lpstr>Search Operators</vt:lpstr>
      <vt:lpstr>Tips</vt:lpstr>
      <vt:lpstr>Specialist databases</vt:lpstr>
      <vt:lpstr>ProQuest keyword search with Boolean operators</vt:lpstr>
      <vt:lpstr>Summary</vt:lpstr>
      <vt:lpstr>Useful Databases to explore</vt:lpstr>
      <vt:lpstr>Useful Databases to explore</vt:lpstr>
      <vt:lpstr>Further Free Resources</vt:lpstr>
      <vt:lpstr>LibKey</vt:lpstr>
      <vt:lpstr>PowerPoint Presentation</vt:lpstr>
      <vt:lpstr>Current awareness</vt:lpstr>
      <vt:lpstr>PowerPoint Presentation</vt:lpstr>
      <vt:lpstr>Online resource lists</vt:lpstr>
      <vt:lpstr>Referencing</vt:lpstr>
      <vt:lpstr>Further support</vt:lpstr>
      <vt:lpstr>Explore our YouTube videos...</vt:lpstr>
      <vt:lpstr>Need More?</vt:lpstr>
      <vt:lpstr>Searching the literature</vt:lpstr>
      <vt:lpstr>Help is always available...</vt:lpstr>
      <vt:lpstr>PowerPoint Presentation</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Alison Evans (Lib)</dc:creator>
  <cp:revision>21</cp:revision>
  <dcterms:created xsi:type="dcterms:W3CDTF">2019-08-13T11:13:49Z</dcterms:created>
  <dcterms:modified xsi:type="dcterms:W3CDTF">2023-11-14T09:09:34Z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0x010100AE71865688677B4DA44BFFE6D32FF457</vt:lpwstr>
  </property>
  <property fmtid="{D5CDD505-2E9C-101B-9397-08002B2CF9AE}" pid="3" name="Order">
    <vt:r8>2443600</vt:r8>
  </property>
  <property fmtid="{D5CDD505-2E9C-101B-9397-08002B2CF9AE}" pid="4" name="xd_Signature">
    <vt:bool>false</vt:bool>
  </property>
  <property fmtid="{D5CDD505-2E9C-101B-9397-08002B2CF9AE}" pid="5" name="xd_ProgID">
    <vt:lpwstr/>
  </property>
  <property fmtid="{D5CDD505-2E9C-101B-9397-08002B2CF9AE}" pid="6" name="ComplianceAssetId">
    <vt:lpwstr/>
  </property>
  <property fmtid="{D5CDD505-2E9C-101B-9397-08002B2CF9AE}" pid="7" name="TemplateUrl">
    <vt:lpwstr/>
  </property>
</Properties>
</file>