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2"/>
  </p:notesMasterIdLst>
  <p:handoutMasterIdLst>
    <p:handoutMasterId r:id="rId23"/>
  </p:handoutMasterIdLst>
  <p:sldIdLst>
    <p:sldId id="258" r:id="rId2"/>
    <p:sldId id="284" r:id="rId3"/>
    <p:sldId id="286" r:id="rId4"/>
    <p:sldId id="276" r:id="rId5"/>
    <p:sldId id="283" r:id="rId6"/>
    <p:sldId id="285" r:id="rId7"/>
    <p:sldId id="277" r:id="rId8"/>
    <p:sldId id="278" r:id="rId9"/>
    <p:sldId id="279" r:id="rId10"/>
    <p:sldId id="287" r:id="rId11"/>
    <p:sldId id="260" r:id="rId12"/>
    <p:sldId id="288" r:id="rId13"/>
    <p:sldId id="259" r:id="rId14"/>
    <p:sldId id="292" r:id="rId15"/>
    <p:sldId id="261" r:id="rId16"/>
    <p:sldId id="262" r:id="rId17"/>
    <p:sldId id="282" r:id="rId18"/>
    <p:sldId id="293" r:id="rId19"/>
    <p:sldId id="263" r:id="rId20"/>
    <p:sldId id="281" r:id="rId2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CB8A41F8-9AA4-45B3-B12E-DDB976FF904B}" v="264" dt="2024-10-22T18:06:30.540"/>
  </p1510:revLst>
</p1510:revInfo>
</file>

<file path=ppt/tableStyles.xml><?xml version="1.0" encoding="utf-8"?>
<a:tblStyleLst xmlns:a="http://schemas.openxmlformats.org/drawingml/2006/main" def="{3B4B98B0-60AC-42C2-AFA5-B58CD77FA1E5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3B4B98B0-60AC-42C2-AFA5-B58CD77FA1E5}" styleName="Light Style 1 - Accent 1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6996" autoAdjust="0"/>
    <p:restoredTop sz="95294" autoAdjust="0"/>
  </p:normalViewPr>
  <p:slideViewPr>
    <p:cSldViewPr snapToGrid="0">
      <p:cViewPr>
        <p:scale>
          <a:sx n="68" d="100"/>
          <a:sy n="68" d="100"/>
        </p:scale>
        <p:origin x="750" y="846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68" d="100"/>
          <a:sy n="68" d="100"/>
        </p:scale>
        <p:origin x="2808" y="54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handoutMaster" Target="handoutMasters/handout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notesMaster" Target="notesMasters/notesMaster1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ndrea Williams" userId="1d65336b-f6ac-47c2-8ab0-b39dbb7b7e80" providerId="ADAL" clId="{CB8A41F8-9AA4-45B3-B12E-DDB976FF904B}"/>
    <pc:docChg chg="undo custSel addSld delSld modSld sldOrd">
      <pc:chgData name="Andrea Williams" userId="1d65336b-f6ac-47c2-8ab0-b39dbb7b7e80" providerId="ADAL" clId="{CB8A41F8-9AA4-45B3-B12E-DDB976FF904B}" dt="2024-10-22T18:18:50.657" v="1751" actId="6549"/>
      <pc:docMkLst>
        <pc:docMk/>
      </pc:docMkLst>
      <pc:sldChg chg="modSp add mod ord modTransition">
        <pc:chgData name="Andrea Williams" userId="1d65336b-f6ac-47c2-8ab0-b39dbb7b7e80" providerId="ADAL" clId="{CB8A41F8-9AA4-45B3-B12E-DDB976FF904B}" dt="2024-10-22T17:58:29.822" v="1038" actId="20577"/>
        <pc:sldMkLst>
          <pc:docMk/>
          <pc:sldMk cId="3142588026" sldId="259"/>
        </pc:sldMkLst>
        <pc:spChg chg="mod">
          <ac:chgData name="Andrea Williams" userId="1d65336b-f6ac-47c2-8ab0-b39dbb7b7e80" providerId="ADAL" clId="{CB8A41F8-9AA4-45B3-B12E-DDB976FF904B}" dt="2024-10-22T17:58:29.822" v="1038" actId="20577"/>
          <ac:spMkLst>
            <pc:docMk/>
            <pc:sldMk cId="3142588026" sldId="259"/>
            <ac:spMk id="2" creationId="{00000000-0000-0000-0000-000000000000}"/>
          </ac:spMkLst>
        </pc:spChg>
        <pc:spChg chg="mod">
          <ac:chgData name="Andrea Williams" userId="1d65336b-f6ac-47c2-8ab0-b39dbb7b7e80" providerId="ADAL" clId="{CB8A41F8-9AA4-45B3-B12E-DDB976FF904B}" dt="2024-10-22T17:58:14.107" v="1013" actId="20577"/>
          <ac:spMkLst>
            <pc:docMk/>
            <pc:sldMk cId="3142588026" sldId="259"/>
            <ac:spMk id="3" creationId="{00000000-0000-0000-0000-000000000000}"/>
          </ac:spMkLst>
        </pc:spChg>
      </pc:sldChg>
      <pc:sldChg chg="modSp mod ord">
        <pc:chgData name="Andrea Williams" userId="1d65336b-f6ac-47c2-8ab0-b39dbb7b7e80" providerId="ADAL" clId="{CB8A41F8-9AA4-45B3-B12E-DDB976FF904B}" dt="2024-10-22T18:13:39.938" v="1678" actId="6549"/>
        <pc:sldMkLst>
          <pc:docMk/>
          <pc:sldMk cId="3947617002" sldId="260"/>
        </pc:sldMkLst>
        <pc:spChg chg="mod">
          <ac:chgData name="Andrea Williams" userId="1d65336b-f6ac-47c2-8ab0-b39dbb7b7e80" providerId="ADAL" clId="{CB8A41F8-9AA4-45B3-B12E-DDB976FF904B}" dt="2024-10-22T18:13:39.938" v="1678" actId="6549"/>
          <ac:spMkLst>
            <pc:docMk/>
            <pc:sldMk cId="3947617002" sldId="260"/>
            <ac:spMk id="2" creationId="{00000000-0000-0000-0000-000000000000}"/>
          </ac:spMkLst>
        </pc:spChg>
      </pc:sldChg>
      <pc:sldChg chg="modSp add mod modTransition">
        <pc:chgData name="Andrea Williams" userId="1d65336b-f6ac-47c2-8ab0-b39dbb7b7e80" providerId="ADAL" clId="{CB8A41F8-9AA4-45B3-B12E-DDB976FF904B}" dt="2024-10-22T17:49:02.847" v="983" actId="20577"/>
        <pc:sldMkLst>
          <pc:docMk/>
          <pc:sldMk cId="3208722321" sldId="261"/>
        </pc:sldMkLst>
        <pc:spChg chg="mod">
          <ac:chgData name="Andrea Williams" userId="1d65336b-f6ac-47c2-8ab0-b39dbb7b7e80" providerId="ADAL" clId="{CB8A41F8-9AA4-45B3-B12E-DDB976FF904B}" dt="2024-10-22T17:38:46.701" v="296" actId="20577"/>
          <ac:spMkLst>
            <pc:docMk/>
            <pc:sldMk cId="3208722321" sldId="261"/>
            <ac:spMk id="2" creationId="{00000000-0000-0000-0000-000000000000}"/>
          </ac:spMkLst>
        </pc:spChg>
        <pc:spChg chg="mod">
          <ac:chgData name="Andrea Williams" userId="1d65336b-f6ac-47c2-8ab0-b39dbb7b7e80" providerId="ADAL" clId="{CB8A41F8-9AA4-45B3-B12E-DDB976FF904B}" dt="2024-10-22T17:49:02.847" v="983" actId="20577"/>
          <ac:spMkLst>
            <pc:docMk/>
            <pc:sldMk cId="3208722321" sldId="261"/>
            <ac:spMk id="3" creationId="{00000000-0000-0000-0000-000000000000}"/>
          </ac:spMkLst>
        </pc:spChg>
      </pc:sldChg>
      <pc:sldChg chg="modSp mod">
        <pc:chgData name="Andrea Williams" userId="1d65336b-f6ac-47c2-8ab0-b39dbb7b7e80" providerId="ADAL" clId="{CB8A41F8-9AA4-45B3-B12E-DDB976FF904B}" dt="2024-10-22T17:47:46.923" v="970" actId="255"/>
        <pc:sldMkLst>
          <pc:docMk/>
          <pc:sldMk cId="1765597562" sldId="262"/>
        </pc:sldMkLst>
        <pc:spChg chg="mod">
          <ac:chgData name="Andrea Williams" userId="1d65336b-f6ac-47c2-8ab0-b39dbb7b7e80" providerId="ADAL" clId="{CB8A41F8-9AA4-45B3-B12E-DDB976FF904B}" dt="2024-10-22T17:38:22.102" v="278" actId="20577"/>
          <ac:spMkLst>
            <pc:docMk/>
            <pc:sldMk cId="1765597562" sldId="262"/>
            <ac:spMk id="2" creationId="{00000000-0000-0000-0000-000000000000}"/>
          </ac:spMkLst>
        </pc:spChg>
        <pc:spChg chg="mod">
          <ac:chgData name="Andrea Williams" userId="1d65336b-f6ac-47c2-8ab0-b39dbb7b7e80" providerId="ADAL" clId="{CB8A41F8-9AA4-45B3-B12E-DDB976FF904B}" dt="2024-10-22T17:47:46.923" v="970" actId="255"/>
          <ac:spMkLst>
            <pc:docMk/>
            <pc:sldMk cId="1765597562" sldId="262"/>
            <ac:spMk id="4" creationId="{D1B27976-D926-4E9D-8431-9F5A0F04ACB3}"/>
          </ac:spMkLst>
        </pc:spChg>
      </pc:sldChg>
      <pc:sldChg chg="addSp delSp modSp add mod modTransition">
        <pc:chgData name="Andrea Williams" userId="1d65336b-f6ac-47c2-8ab0-b39dbb7b7e80" providerId="ADAL" clId="{CB8A41F8-9AA4-45B3-B12E-DDB976FF904B}" dt="2024-10-22T18:10:17.146" v="1562" actId="20577"/>
        <pc:sldMkLst>
          <pc:docMk/>
          <pc:sldMk cId="3483692358" sldId="263"/>
        </pc:sldMkLst>
        <pc:spChg chg="mod">
          <ac:chgData name="Andrea Williams" userId="1d65336b-f6ac-47c2-8ab0-b39dbb7b7e80" providerId="ADAL" clId="{CB8A41F8-9AA4-45B3-B12E-DDB976FF904B}" dt="2024-10-22T18:04:08.119" v="1295" actId="26606"/>
          <ac:spMkLst>
            <pc:docMk/>
            <pc:sldMk cId="3483692358" sldId="263"/>
            <ac:spMk id="2" creationId="{00000000-0000-0000-0000-000000000000}"/>
          </ac:spMkLst>
        </pc:spChg>
        <pc:spChg chg="mod">
          <ac:chgData name="Andrea Williams" userId="1d65336b-f6ac-47c2-8ab0-b39dbb7b7e80" providerId="ADAL" clId="{CB8A41F8-9AA4-45B3-B12E-DDB976FF904B}" dt="2024-10-22T18:10:17.146" v="1562" actId="20577"/>
          <ac:spMkLst>
            <pc:docMk/>
            <pc:sldMk cId="3483692358" sldId="263"/>
            <ac:spMk id="3" creationId="{00000000-0000-0000-0000-000000000000}"/>
          </ac:spMkLst>
        </pc:spChg>
        <pc:spChg chg="del">
          <ac:chgData name="Andrea Williams" userId="1d65336b-f6ac-47c2-8ab0-b39dbb7b7e80" providerId="ADAL" clId="{CB8A41F8-9AA4-45B3-B12E-DDB976FF904B}" dt="2024-10-22T18:04:08.119" v="1295" actId="26606"/>
          <ac:spMkLst>
            <pc:docMk/>
            <pc:sldMk cId="3483692358" sldId="263"/>
            <ac:spMk id="5" creationId="{99D353E0-5C59-4543-A551-CE669CB0A6B9}"/>
          </ac:spMkLst>
        </pc:spChg>
        <pc:spChg chg="add mod">
          <ac:chgData name="Andrea Williams" userId="1d65336b-f6ac-47c2-8ab0-b39dbb7b7e80" providerId="ADAL" clId="{CB8A41F8-9AA4-45B3-B12E-DDB976FF904B}" dt="2024-10-22T18:06:34.605" v="1299" actId="26606"/>
          <ac:spMkLst>
            <pc:docMk/>
            <pc:sldMk cId="3483692358" sldId="263"/>
            <ac:spMk id="10" creationId="{D14CB03F-D656-8BAA-CBB7-169A93243B7A}"/>
          </ac:spMkLst>
        </pc:spChg>
        <pc:spChg chg="add mod">
          <ac:chgData name="Andrea Williams" userId="1d65336b-f6ac-47c2-8ab0-b39dbb7b7e80" providerId="ADAL" clId="{CB8A41F8-9AA4-45B3-B12E-DDB976FF904B}" dt="2024-10-22T18:06:34.605" v="1299" actId="26606"/>
          <ac:spMkLst>
            <pc:docMk/>
            <pc:sldMk cId="3483692358" sldId="263"/>
            <ac:spMk id="12" creationId="{53AB8A62-9414-880E-C1A9-BA7B6B73D9E2}"/>
          </ac:spMkLst>
        </pc:spChg>
        <pc:spChg chg="add mod">
          <ac:chgData name="Andrea Williams" userId="1d65336b-f6ac-47c2-8ab0-b39dbb7b7e80" providerId="ADAL" clId="{CB8A41F8-9AA4-45B3-B12E-DDB976FF904B}" dt="2024-10-22T18:06:34.605" v="1299" actId="26606"/>
          <ac:spMkLst>
            <pc:docMk/>
            <pc:sldMk cId="3483692358" sldId="263"/>
            <ac:spMk id="14" creationId="{A235C048-5F82-1CFA-1323-BF163B845D46}"/>
          </ac:spMkLst>
        </pc:spChg>
        <pc:picChg chg="del mod">
          <ac:chgData name="Andrea Williams" userId="1d65336b-f6ac-47c2-8ab0-b39dbb7b7e80" providerId="ADAL" clId="{CB8A41F8-9AA4-45B3-B12E-DDB976FF904B}" dt="2024-10-22T18:04:13.416" v="1296" actId="478"/>
          <ac:picMkLst>
            <pc:docMk/>
            <pc:sldMk cId="3483692358" sldId="263"/>
            <ac:picMk id="4" creationId="{00000000-0000-0000-0000-000000000000}"/>
          </ac:picMkLst>
        </pc:picChg>
        <pc:picChg chg="add mod ord">
          <ac:chgData name="Andrea Williams" userId="1d65336b-f6ac-47c2-8ab0-b39dbb7b7e80" providerId="ADAL" clId="{CB8A41F8-9AA4-45B3-B12E-DDB976FF904B}" dt="2024-10-22T18:06:34.605" v="1299" actId="26606"/>
          <ac:picMkLst>
            <pc:docMk/>
            <pc:sldMk cId="3483692358" sldId="263"/>
            <ac:picMk id="6" creationId="{FF26584A-3F1B-1E20-386D-06005012F24F}"/>
          </ac:picMkLst>
        </pc:picChg>
      </pc:sldChg>
      <pc:sldChg chg="modSp mod">
        <pc:chgData name="Andrea Williams" userId="1d65336b-f6ac-47c2-8ab0-b39dbb7b7e80" providerId="ADAL" clId="{CB8A41F8-9AA4-45B3-B12E-DDB976FF904B}" dt="2024-10-22T18:11:52.293" v="1572" actId="207"/>
        <pc:sldMkLst>
          <pc:docMk/>
          <pc:sldMk cId="1643237699" sldId="276"/>
        </pc:sldMkLst>
        <pc:spChg chg="mod">
          <ac:chgData name="Andrea Williams" userId="1d65336b-f6ac-47c2-8ab0-b39dbb7b7e80" providerId="ADAL" clId="{CB8A41F8-9AA4-45B3-B12E-DDB976FF904B}" dt="2024-10-22T18:11:52.293" v="1572" actId="207"/>
          <ac:spMkLst>
            <pc:docMk/>
            <pc:sldMk cId="1643237699" sldId="276"/>
            <ac:spMk id="4" creationId="{00000000-0000-0000-0000-000000000000}"/>
          </ac:spMkLst>
        </pc:spChg>
      </pc:sldChg>
      <pc:sldChg chg="modSp mod">
        <pc:chgData name="Andrea Williams" userId="1d65336b-f6ac-47c2-8ab0-b39dbb7b7e80" providerId="ADAL" clId="{CB8A41F8-9AA4-45B3-B12E-DDB976FF904B}" dt="2024-10-22T18:12:31.781" v="1575" actId="207"/>
        <pc:sldMkLst>
          <pc:docMk/>
          <pc:sldMk cId="132271473" sldId="277"/>
        </pc:sldMkLst>
        <pc:spChg chg="mod">
          <ac:chgData name="Andrea Williams" userId="1d65336b-f6ac-47c2-8ab0-b39dbb7b7e80" providerId="ADAL" clId="{CB8A41F8-9AA4-45B3-B12E-DDB976FF904B}" dt="2024-10-22T18:12:31.781" v="1575" actId="207"/>
          <ac:spMkLst>
            <pc:docMk/>
            <pc:sldMk cId="132271473" sldId="277"/>
            <ac:spMk id="3" creationId="{00000000-0000-0000-0000-000000000000}"/>
          </ac:spMkLst>
        </pc:spChg>
      </pc:sldChg>
      <pc:sldChg chg="modSp mod">
        <pc:chgData name="Andrea Williams" userId="1d65336b-f6ac-47c2-8ab0-b39dbb7b7e80" providerId="ADAL" clId="{CB8A41F8-9AA4-45B3-B12E-DDB976FF904B}" dt="2024-10-22T18:12:18.723" v="1574" actId="207"/>
        <pc:sldMkLst>
          <pc:docMk/>
          <pc:sldMk cId="1109191939" sldId="278"/>
        </pc:sldMkLst>
        <pc:spChg chg="mod">
          <ac:chgData name="Andrea Williams" userId="1d65336b-f6ac-47c2-8ab0-b39dbb7b7e80" providerId="ADAL" clId="{CB8A41F8-9AA4-45B3-B12E-DDB976FF904B}" dt="2024-10-22T18:12:18.723" v="1574" actId="207"/>
          <ac:spMkLst>
            <pc:docMk/>
            <pc:sldMk cId="1109191939" sldId="278"/>
            <ac:spMk id="3" creationId="{00000000-0000-0000-0000-000000000000}"/>
          </ac:spMkLst>
        </pc:spChg>
      </pc:sldChg>
      <pc:sldChg chg="modSp mod">
        <pc:chgData name="Andrea Williams" userId="1d65336b-f6ac-47c2-8ab0-b39dbb7b7e80" providerId="ADAL" clId="{CB8A41F8-9AA4-45B3-B12E-DDB976FF904B}" dt="2024-10-22T17:29:21.226" v="2" actId="207"/>
        <pc:sldMkLst>
          <pc:docMk/>
          <pc:sldMk cId="1189906005" sldId="279"/>
        </pc:sldMkLst>
        <pc:spChg chg="mod">
          <ac:chgData name="Andrea Williams" userId="1d65336b-f6ac-47c2-8ab0-b39dbb7b7e80" providerId="ADAL" clId="{CB8A41F8-9AA4-45B3-B12E-DDB976FF904B}" dt="2024-10-22T17:29:21.226" v="2" actId="207"/>
          <ac:spMkLst>
            <pc:docMk/>
            <pc:sldMk cId="1189906005" sldId="279"/>
            <ac:spMk id="3" creationId="{00000000-0000-0000-0000-000000000000}"/>
          </ac:spMkLst>
        </pc:spChg>
      </pc:sldChg>
      <pc:sldChg chg="del">
        <pc:chgData name="Andrea Williams" userId="1d65336b-f6ac-47c2-8ab0-b39dbb7b7e80" providerId="ADAL" clId="{CB8A41F8-9AA4-45B3-B12E-DDB976FF904B}" dt="2024-10-22T17:29:09.790" v="1" actId="47"/>
        <pc:sldMkLst>
          <pc:docMk/>
          <pc:sldMk cId="4046607484" sldId="280"/>
        </pc:sldMkLst>
      </pc:sldChg>
      <pc:sldChg chg="modSp mod">
        <pc:chgData name="Andrea Williams" userId="1d65336b-f6ac-47c2-8ab0-b39dbb7b7e80" providerId="ADAL" clId="{CB8A41F8-9AA4-45B3-B12E-DDB976FF904B}" dt="2024-10-22T18:18:50.657" v="1751" actId="6549"/>
        <pc:sldMkLst>
          <pc:docMk/>
          <pc:sldMk cId="1690911421" sldId="281"/>
        </pc:sldMkLst>
        <pc:spChg chg="mod">
          <ac:chgData name="Andrea Williams" userId="1d65336b-f6ac-47c2-8ab0-b39dbb7b7e80" providerId="ADAL" clId="{CB8A41F8-9AA4-45B3-B12E-DDB976FF904B}" dt="2024-10-22T18:18:50.657" v="1751" actId="6549"/>
          <ac:spMkLst>
            <pc:docMk/>
            <pc:sldMk cId="1690911421" sldId="281"/>
            <ac:spMk id="3" creationId="{00000000-0000-0000-0000-000000000000}"/>
          </ac:spMkLst>
        </pc:spChg>
      </pc:sldChg>
      <pc:sldChg chg="addSp delSp modSp add mod modTransition setBg modClrScheme delDesignElem chgLayout">
        <pc:chgData name="Andrea Williams" userId="1d65336b-f6ac-47c2-8ab0-b39dbb7b7e80" providerId="ADAL" clId="{CB8A41F8-9AA4-45B3-B12E-DDB976FF904B}" dt="2024-10-22T18:03:03.128" v="1294" actId="20577"/>
        <pc:sldMkLst>
          <pc:docMk/>
          <pc:sldMk cId="299888402" sldId="282"/>
        </pc:sldMkLst>
        <pc:spChg chg="mod">
          <ac:chgData name="Andrea Williams" userId="1d65336b-f6ac-47c2-8ab0-b39dbb7b7e80" providerId="ADAL" clId="{CB8A41F8-9AA4-45B3-B12E-DDB976FF904B}" dt="2024-10-22T18:00:14.384" v="1049" actId="26606"/>
          <ac:spMkLst>
            <pc:docMk/>
            <pc:sldMk cId="299888402" sldId="282"/>
            <ac:spMk id="2" creationId="{00000000-0000-0000-0000-000000000000}"/>
          </ac:spMkLst>
        </pc:spChg>
        <pc:spChg chg="add del mod">
          <ac:chgData name="Andrea Williams" userId="1d65336b-f6ac-47c2-8ab0-b39dbb7b7e80" providerId="ADAL" clId="{CB8A41F8-9AA4-45B3-B12E-DDB976FF904B}" dt="2024-10-22T18:00:06.364" v="1044" actId="26606"/>
          <ac:spMkLst>
            <pc:docMk/>
            <pc:sldMk cId="299888402" sldId="282"/>
            <ac:spMk id="8" creationId="{F3CAB8C9-1D71-A1A7-3C81-CED285457CF3}"/>
          </ac:spMkLst>
        </pc:spChg>
        <pc:spChg chg="del">
          <ac:chgData name="Andrea Williams" userId="1d65336b-f6ac-47c2-8ab0-b39dbb7b7e80" providerId="ADAL" clId="{CB8A41F8-9AA4-45B3-B12E-DDB976FF904B}" dt="2024-10-22T17:59:19.094" v="1040"/>
          <ac:spMkLst>
            <pc:docMk/>
            <pc:sldMk cId="299888402" sldId="282"/>
            <ac:spMk id="9" creationId="{7EB3C453-B485-4F07-841B-918D40331D72}"/>
          </ac:spMkLst>
        </pc:spChg>
        <pc:spChg chg="add del mod">
          <ac:chgData name="Andrea Williams" userId="1d65336b-f6ac-47c2-8ab0-b39dbb7b7e80" providerId="ADAL" clId="{CB8A41F8-9AA4-45B3-B12E-DDB976FF904B}" dt="2024-10-22T18:00:06.364" v="1044" actId="26606"/>
          <ac:spMkLst>
            <pc:docMk/>
            <pc:sldMk cId="299888402" sldId="282"/>
            <ac:spMk id="10" creationId="{6C022FF4-6944-C678-AA5B-EFA98E8B4951}"/>
          </ac:spMkLst>
        </pc:spChg>
        <pc:spChg chg="del">
          <ac:chgData name="Andrea Williams" userId="1d65336b-f6ac-47c2-8ab0-b39dbb7b7e80" providerId="ADAL" clId="{CB8A41F8-9AA4-45B3-B12E-DDB976FF904B}" dt="2024-10-22T17:59:19.094" v="1040"/>
          <ac:spMkLst>
            <pc:docMk/>
            <pc:sldMk cId="299888402" sldId="282"/>
            <ac:spMk id="11" creationId="{4B54C89A-2D0B-4062-BF97-CA51B69D7B96}"/>
          </ac:spMkLst>
        </pc:spChg>
        <pc:spChg chg="add del mod">
          <ac:chgData name="Andrea Williams" userId="1d65336b-f6ac-47c2-8ab0-b39dbb7b7e80" providerId="ADAL" clId="{CB8A41F8-9AA4-45B3-B12E-DDB976FF904B}" dt="2024-10-22T18:00:06.364" v="1044" actId="26606"/>
          <ac:spMkLst>
            <pc:docMk/>
            <pc:sldMk cId="299888402" sldId="282"/>
            <ac:spMk id="12" creationId="{AE109DAB-8529-71A2-A2E5-466668912057}"/>
          </ac:spMkLst>
        </pc:spChg>
        <pc:spChg chg="del">
          <ac:chgData name="Andrea Williams" userId="1d65336b-f6ac-47c2-8ab0-b39dbb7b7e80" providerId="ADAL" clId="{CB8A41F8-9AA4-45B3-B12E-DDB976FF904B}" dt="2024-10-22T17:59:19.094" v="1040"/>
          <ac:spMkLst>
            <pc:docMk/>
            <pc:sldMk cId="299888402" sldId="282"/>
            <ac:spMk id="13" creationId="{4091C99A-98BE-457D-87BD-7B9B6EDDC19D}"/>
          </ac:spMkLst>
        </pc:spChg>
        <pc:spChg chg="add del mod">
          <ac:chgData name="Andrea Williams" userId="1d65336b-f6ac-47c2-8ab0-b39dbb7b7e80" providerId="ADAL" clId="{CB8A41F8-9AA4-45B3-B12E-DDB976FF904B}" dt="2024-10-22T18:00:10.054" v="1046" actId="26606"/>
          <ac:spMkLst>
            <pc:docMk/>
            <pc:sldMk cId="299888402" sldId="282"/>
            <ac:spMk id="14" creationId="{02F1A8F2-FA0D-ECC9-FA41-7ECF25590CCD}"/>
          </ac:spMkLst>
        </pc:spChg>
        <pc:spChg chg="del">
          <ac:chgData name="Andrea Williams" userId="1d65336b-f6ac-47c2-8ab0-b39dbb7b7e80" providerId="ADAL" clId="{CB8A41F8-9AA4-45B3-B12E-DDB976FF904B}" dt="2024-10-22T17:59:19.094" v="1040"/>
          <ac:spMkLst>
            <pc:docMk/>
            <pc:sldMk cId="299888402" sldId="282"/>
            <ac:spMk id="15" creationId="{960A769C-8991-4FDE-89A0-A218E5BF677A}"/>
          </ac:spMkLst>
        </pc:spChg>
        <pc:spChg chg="add del mod">
          <ac:chgData name="Andrea Williams" userId="1d65336b-f6ac-47c2-8ab0-b39dbb7b7e80" providerId="ADAL" clId="{CB8A41F8-9AA4-45B3-B12E-DDB976FF904B}" dt="2024-10-22T18:00:10.054" v="1046" actId="26606"/>
          <ac:spMkLst>
            <pc:docMk/>
            <pc:sldMk cId="299888402" sldId="282"/>
            <ac:spMk id="16" creationId="{37A9FF71-3D8B-987B-2ED5-1057961648C4}"/>
          </ac:spMkLst>
        </pc:spChg>
        <pc:spChg chg="del">
          <ac:chgData name="Andrea Williams" userId="1d65336b-f6ac-47c2-8ab0-b39dbb7b7e80" providerId="ADAL" clId="{CB8A41F8-9AA4-45B3-B12E-DDB976FF904B}" dt="2024-10-22T17:59:19.094" v="1040"/>
          <ac:spMkLst>
            <pc:docMk/>
            <pc:sldMk cId="299888402" sldId="282"/>
            <ac:spMk id="17" creationId="{855CA58E-F8D8-4DF3-B813-C2585E0AB0EC}"/>
          </ac:spMkLst>
        </pc:spChg>
        <pc:spChg chg="add del mod">
          <ac:chgData name="Andrea Williams" userId="1d65336b-f6ac-47c2-8ab0-b39dbb7b7e80" providerId="ADAL" clId="{CB8A41F8-9AA4-45B3-B12E-DDB976FF904B}" dt="2024-10-22T18:00:10.054" v="1046" actId="26606"/>
          <ac:spMkLst>
            <pc:docMk/>
            <pc:sldMk cId="299888402" sldId="282"/>
            <ac:spMk id="18" creationId="{D862B33D-1F4E-B128-D113-CB1B4949DD6F}"/>
          </ac:spMkLst>
        </pc:spChg>
        <pc:spChg chg="add del mod">
          <ac:chgData name="Andrea Williams" userId="1d65336b-f6ac-47c2-8ab0-b39dbb7b7e80" providerId="ADAL" clId="{CB8A41F8-9AA4-45B3-B12E-DDB976FF904B}" dt="2024-10-22T18:00:14.327" v="1048" actId="26606"/>
          <ac:spMkLst>
            <pc:docMk/>
            <pc:sldMk cId="299888402" sldId="282"/>
            <ac:spMk id="20" creationId="{F3CAB8C9-1D71-A1A7-3C81-CED285457CF3}"/>
          </ac:spMkLst>
        </pc:spChg>
        <pc:spChg chg="add del mod">
          <ac:chgData name="Andrea Williams" userId="1d65336b-f6ac-47c2-8ab0-b39dbb7b7e80" providerId="ADAL" clId="{CB8A41F8-9AA4-45B3-B12E-DDB976FF904B}" dt="2024-10-22T18:00:14.327" v="1048" actId="26606"/>
          <ac:spMkLst>
            <pc:docMk/>
            <pc:sldMk cId="299888402" sldId="282"/>
            <ac:spMk id="21" creationId="{6C022FF4-6944-C678-AA5B-EFA98E8B4951}"/>
          </ac:spMkLst>
        </pc:spChg>
        <pc:spChg chg="add del mod">
          <ac:chgData name="Andrea Williams" userId="1d65336b-f6ac-47c2-8ab0-b39dbb7b7e80" providerId="ADAL" clId="{CB8A41F8-9AA4-45B3-B12E-DDB976FF904B}" dt="2024-10-22T18:00:14.327" v="1048" actId="26606"/>
          <ac:spMkLst>
            <pc:docMk/>
            <pc:sldMk cId="299888402" sldId="282"/>
            <ac:spMk id="22" creationId="{AE109DAB-8529-71A2-A2E5-466668912057}"/>
          </ac:spMkLst>
        </pc:spChg>
        <pc:spChg chg="add mod">
          <ac:chgData name="Andrea Williams" userId="1d65336b-f6ac-47c2-8ab0-b39dbb7b7e80" providerId="ADAL" clId="{CB8A41F8-9AA4-45B3-B12E-DDB976FF904B}" dt="2024-10-22T18:00:14.384" v="1049" actId="26606"/>
          <ac:spMkLst>
            <pc:docMk/>
            <pc:sldMk cId="299888402" sldId="282"/>
            <ac:spMk id="24" creationId="{02F1A8F2-FA0D-ECC9-FA41-7ECF25590CCD}"/>
          </ac:spMkLst>
        </pc:spChg>
        <pc:spChg chg="add mod">
          <ac:chgData name="Andrea Williams" userId="1d65336b-f6ac-47c2-8ab0-b39dbb7b7e80" providerId="ADAL" clId="{CB8A41F8-9AA4-45B3-B12E-DDB976FF904B}" dt="2024-10-22T18:00:14.384" v="1049" actId="26606"/>
          <ac:spMkLst>
            <pc:docMk/>
            <pc:sldMk cId="299888402" sldId="282"/>
            <ac:spMk id="25" creationId="{37A9FF71-3D8B-987B-2ED5-1057961648C4}"/>
          </ac:spMkLst>
        </pc:spChg>
        <pc:spChg chg="add mod">
          <ac:chgData name="Andrea Williams" userId="1d65336b-f6ac-47c2-8ab0-b39dbb7b7e80" providerId="ADAL" clId="{CB8A41F8-9AA4-45B3-B12E-DDB976FF904B}" dt="2024-10-22T18:00:14.384" v="1049" actId="26606"/>
          <ac:spMkLst>
            <pc:docMk/>
            <pc:sldMk cId="299888402" sldId="282"/>
            <ac:spMk id="26" creationId="{D862B33D-1F4E-B128-D113-CB1B4949DD6F}"/>
          </ac:spMkLst>
        </pc:spChg>
        <pc:graphicFrameChg chg="mod modGraphic">
          <ac:chgData name="Andrea Williams" userId="1d65336b-f6ac-47c2-8ab0-b39dbb7b7e80" providerId="ADAL" clId="{CB8A41F8-9AA4-45B3-B12E-DDB976FF904B}" dt="2024-10-22T18:03:03.128" v="1294" actId="20577"/>
          <ac:graphicFrameMkLst>
            <pc:docMk/>
            <pc:sldMk cId="299888402" sldId="282"/>
            <ac:graphicFrameMk id="6" creationId="{6D84907D-91DD-4CA7-8425-56714B6812E3}"/>
          </ac:graphicFrameMkLst>
        </pc:graphicFrameChg>
      </pc:sldChg>
      <pc:sldChg chg="modSp mod">
        <pc:chgData name="Andrea Williams" userId="1d65336b-f6ac-47c2-8ab0-b39dbb7b7e80" providerId="ADAL" clId="{CB8A41F8-9AA4-45B3-B12E-DDB976FF904B}" dt="2024-10-22T18:12:00.933" v="1573" actId="207"/>
        <pc:sldMkLst>
          <pc:docMk/>
          <pc:sldMk cId="2269317774" sldId="283"/>
        </pc:sldMkLst>
        <pc:spChg chg="mod">
          <ac:chgData name="Andrea Williams" userId="1d65336b-f6ac-47c2-8ab0-b39dbb7b7e80" providerId="ADAL" clId="{CB8A41F8-9AA4-45B3-B12E-DDB976FF904B}" dt="2024-10-22T18:12:00.933" v="1573" actId="207"/>
          <ac:spMkLst>
            <pc:docMk/>
            <pc:sldMk cId="2269317774" sldId="283"/>
            <ac:spMk id="16" creationId="{00000000-0000-0000-0000-000000000000}"/>
          </ac:spMkLst>
        </pc:spChg>
      </pc:sldChg>
      <pc:sldChg chg="addSp delSp modSp mod">
        <pc:chgData name="Andrea Williams" userId="1d65336b-f6ac-47c2-8ab0-b39dbb7b7e80" providerId="ADAL" clId="{CB8A41F8-9AA4-45B3-B12E-DDB976FF904B}" dt="2024-10-22T18:11:28.374" v="1568" actId="207"/>
        <pc:sldMkLst>
          <pc:docMk/>
          <pc:sldMk cId="2767863618" sldId="284"/>
        </pc:sldMkLst>
        <pc:spChg chg="mod">
          <ac:chgData name="Andrea Williams" userId="1d65336b-f6ac-47c2-8ab0-b39dbb7b7e80" providerId="ADAL" clId="{CB8A41F8-9AA4-45B3-B12E-DDB976FF904B}" dt="2024-10-22T18:11:06.942" v="1564" actId="26606"/>
          <ac:spMkLst>
            <pc:docMk/>
            <pc:sldMk cId="2767863618" sldId="284"/>
            <ac:spMk id="2" creationId="{00000000-0000-0000-0000-000000000000}"/>
          </ac:spMkLst>
        </pc:spChg>
        <pc:spChg chg="add mod">
          <ac:chgData name="Andrea Williams" userId="1d65336b-f6ac-47c2-8ab0-b39dbb7b7e80" providerId="ADAL" clId="{CB8A41F8-9AA4-45B3-B12E-DDB976FF904B}" dt="2024-10-22T18:11:28.374" v="1568" actId="207"/>
          <ac:spMkLst>
            <pc:docMk/>
            <pc:sldMk cId="2767863618" sldId="284"/>
            <ac:spMk id="4" creationId="{00000000-0000-0000-0000-000000000000}"/>
          </ac:spMkLst>
        </pc:spChg>
        <pc:spChg chg="del mod replId">
          <ac:chgData name="Andrea Williams" userId="1d65336b-f6ac-47c2-8ab0-b39dbb7b7e80" providerId="ADAL" clId="{CB8A41F8-9AA4-45B3-B12E-DDB976FF904B}" dt="2024-10-22T18:11:06.942" v="1564" actId="26606"/>
          <ac:spMkLst>
            <pc:docMk/>
            <pc:sldMk cId="2767863618" sldId="284"/>
            <ac:spMk id="8" creationId="{00000000-0000-0000-0000-000000000000}"/>
          </ac:spMkLst>
        </pc:spChg>
        <pc:spChg chg="add">
          <ac:chgData name="Andrea Williams" userId="1d65336b-f6ac-47c2-8ab0-b39dbb7b7e80" providerId="ADAL" clId="{CB8A41F8-9AA4-45B3-B12E-DDB976FF904B}" dt="2024-10-22T18:11:06.942" v="1564" actId="26606"/>
          <ac:spMkLst>
            <pc:docMk/>
            <pc:sldMk cId="2767863618" sldId="284"/>
            <ac:spMk id="11" creationId="{B9E6FABC-086B-3A2A-3C5A-FFF18C0C5D4B}"/>
          </ac:spMkLst>
        </pc:spChg>
        <pc:spChg chg="add">
          <ac:chgData name="Andrea Williams" userId="1d65336b-f6ac-47c2-8ab0-b39dbb7b7e80" providerId="ADAL" clId="{CB8A41F8-9AA4-45B3-B12E-DDB976FF904B}" dt="2024-10-22T18:11:06.942" v="1564" actId="26606"/>
          <ac:spMkLst>
            <pc:docMk/>
            <pc:sldMk cId="2767863618" sldId="284"/>
            <ac:spMk id="13" creationId="{4A8BBB86-29F5-9E68-B466-A9E500751B4F}"/>
          </ac:spMkLst>
        </pc:spChg>
        <pc:spChg chg="add">
          <ac:chgData name="Andrea Williams" userId="1d65336b-f6ac-47c2-8ab0-b39dbb7b7e80" providerId="ADAL" clId="{CB8A41F8-9AA4-45B3-B12E-DDB976FF904B}" dt="2024-10-22T18:11:06.942" v="1564" actId="26606"/>
          <ac:spMkLst>
            <pc:docMk/>
            <pc:sldMk cId="2767863618" sldId="284"/>
            <ac:spMk id="15" creationId="{B369468D-89CA-2F45-27A4-F0B69EA39DEA}"/>
          </ac:spMkLst>
        </pc:spChg>
        <pc:picChg chg="add">
          <ac:chgData name="Andrea Williams" userId="1d65336b-f6ac-47c2-8ab0-b39dbb7b7e80" providerId="ADAL" clId="{CB8A41F8-9AA4-45B3-B12E-DDB976FF904B}" dt="2024-10-22T18:11:06.942" v="1564" actId="26606"/>
          <ac:picMkLst>
            <pc:docMk/>
            <pc:sldMk cId="2767863618" sldId="284"/>
            <ac:picMk id="6" creationId="{00000000-0000-0000-0000-000000000000}"/>
          </ac:picMkLst>
        </pc:picChg>
        <pc:picChg chg="del mod replId">
          <ac:chgData name="Andrea Williams" userId="1d65336b-f6ac-47c2-8ab0-b39dbb7b7e80" providerId="ADAL" clId="{CB8A41F8-9AA4-45B3-B12E-DDB976FF904B}" dt="2024-10-22T18:11:06.942" v="1564" actId="26606"/>
          <ac:picMkLst>
            <pc:docMk/>
            <pc:sldMk cId="2767863618" sldId="284"/>
            <ac:picMk id="9" creationId="{00000000-0000-0000-0000-000000000000}"/>
          </ac:picMkLst>
        </pc:picChg>
      </pc:sldChg>
      <pc:sldChg chg="modSp mod">
        <pc:chgData name="Andrea Williams" userId="1d65336b-f6ac-47c2-8ab0-b39dbb7b7e80" providerId="ADAL" clId="{CB8A41F8-9AA4-45B3-B12E-DDB976FF904B}" dt="2024-10-22T18:11:46.901" v="1571" actId="207"/>
        <pc:sldMkLst>
          <pc:docMk/>
          <pc:sldMk cId="1951329355" sldId="286"/>
        </pc:sldMkLst>
        <pc:spChg chg="mod">
          <ac:chgData name="Andrea Williams" userId="1d65336b-f6ac-47c2-8ab0-b39dbb7b7e80" providerId="ADAL" clId="{CB8A41F8-9AA4-45B3-B12E-DDB976FF904B}" dt="2024-10-22T18:11:46.901" v="1571" actId="207"/>
          <ac:spMkLst>
            <pc:docMk/>
            <pc:sldMk cId="1951329355" sldId="286"/>
            <ac:spMk id="2" creationId="{00000000-0000-0000-0000-000000000000}"/>
          </ac:spMkLst>
        </pc:spChg>
        <pc:spChg chg="mod">
          <ac:chgData name="Andrea Williams" userId="1d65336b-f6ac-47c2-8ab0-b39dbb7b7e80" providerId="ADAL" clId="{CB8A41F8-9AA4-45B3-B12E-DDB976FF904B}" dt="2024-10-22T18:11:42.305" v="1570" actId="255"/>
          <ac:spMkLst>
            <pc:docMk/>
            <pc:sldMk cId="1951329355" sldId="286"/>
            <ac:spMk id="4" creationId="{00000000-0000-0000-0000-000000000000}"/>
          </ac:spMkLst>
        </pc:spChg>
      </pc:sldChg>
      <pc:sldChg chg="modSp mod">
        <pc:chgData name="Andrea Williams" userId="1d65336b-f6ac-47c2-8ab0-b39dbb7b7e80" providerId="ADAL" clId="{CB8A41F8-9AA4-45B3-B12E-DDB976FF904B}" dt="2024-10-22T17:29:28.647" v="3" actId="207"/>
        <pc:sldMkLst>
          <pc:docMk/>
          <pc:sldMk cId="1296836332" sldId="287"/>
        </pc:sldMkLst>
        <pc:spChg chg="mod">
          <ac:chgData name="Andrea Williams" userId="1d65336b-f6ac-47c2-8ab0-b39dbb7b7e80" providerId="ADAL" clId="{CB8A41F8-9AA4-45B3-B12E-DDB976FF904B}" dt="2024-10-22T17:29:28.647" v="3" actId="207"/>
          <ac:spMkLst>
            <pc:docMk/>
            <pc:sldMk cId="1296836332" sldId="287"/>
            <ac:spMk id="3" creationId="{00000000-0000-0000-0000-000000000000}"/>
          </ac:spMkLst>
        </pc:spChg>
      </pc:sldChg>
      <pc:sldChg chg="addSp delSp modSp mod">
        <pc:chgData name="Andrea Williams" userId="1d65336b-f6ac-47c2-8ab0-b39dbb7b7e80" providerId="ADAL" clId="{CB8A41F8-9AA4-45B3-B12E-DDB976FF904B}" dt="2024-10-22T17:33:25.647" v="14" actId="255"/>
        <pc:sldMkLst>
          <pc:docMk/>
          <pc:sldMk cId="1827214633" sldId="288"/>
        </pc:sldMkLst>
        <pc:spChg chg="mod">
          <ac:chgData name="Andrea Williams" userId="1d65336b-f6ac-47c2-8ab0-b39dbb7b7e80" providerId="ADAL" clId="{CB8A41F8-9AA4-45B3-B12E-DDB976FF904B}" dt="2024-10-22T17:33:14.908" v="10" actId="26606"/>
          <ac:spMkLst>
            <pc:docMk/>
            <pc:sldMk cId="1827214633" sldId="288"/>
            <ac:spMk id="2" creationId="{00000000-0000-0000-0000-000000000000}"/>
          </ac:spMkLst>
        </pc:spChg>
        <pc:spChg chg="add mod">
          <ac:chgData name="Andrea Williams" userId="1d65336b-f6ac-47c2-8ab0-b39dbb7b7e80" providerId="ADAL" clId="{CB8A41F8-9AA4-45B3-B12E-DDB976FF904B}" dt="2024-10-22T17:33:25.647" v="14" actId="255"/>
          <ac:spMkLst>
            <pc:docMk/>
            <pc:sldMk cId="1827214633" sldId="288"/>
            <ac:spMk id="3" creationId="{00000000-0000-0000-0000-000000000000}"/>
          </ac:spMkLst>
        </pc:spChg>
        <pc:spChg chg="add del mod">
          <ac:chgData name="Andrea Williams" userId="1d65336b-f6ac-47c2-8ab0-b39dbb7b7e80" providerId="ADAL" clId="{CB8A41F8-9AA4-45B3-B12E-DDB976FF904B}" dt="2024-10-22T17:33:08.180" v="8"/>
          <ac:spMkLst>
            <pc:docMk/>
            <pc:sldMk cId="1827214633" sldId="288"/>
            <ac:spMk id="5" creationId="{649FFFE6-50D8-EF2F-2C0F-A8420B526D53}"/>
          </ac:spMkLst>
        </pc:spChg>
        <pc:spChg chg="del mod replId">
          <ac:chgData name="Andrea Williams" userId="1d65336b-f6ac-47c2-8ab0-b39dbb7b7e80" providerId="ADAL" clId="{CB8A41F8-9AA4-45B3-B12E-DDB976FF904B}" dt="2024-10-22T17:33:14.908" v="10" actId="26606"/>
          <ac:spMkLst>
            <pc:docMk/>
            <pc:sldMk cId="1827214633" sldId="288"/>
            <ac:spMk id="8" creationId="{00000000-0000-0000-0000-000000000000}"/>
          </ac:spMkLst>
        </pc:spChg>
        <pc:spChg chg="add">
          <ac:chgData name="Andrea Williams" userId="1d65336b-f6ac-47c2-8ab0-b39dbb7b7e80" providerId="ADAL" clId="{CB8A41F8-9AA4-45B3-B12E-DDB976FF904B}" dt="2024-10-22T17:33:14.908" v="10" actId="26606"/>
          <ac:spMkLst>
            <pc:docMk/>
            <pc:sldMk cId="1827214633" sldId="288"/>
            <ac:spMk id="11" creationId="{E9460B0D-96BC-EE5A-220D-D5CDE13C876B}"/>
          </ac:spMkLst>
        </pc:spChg>
        <pc:spChg chg="add">
          <ac:chgData name="Andrea Williams" userId="1d65336b-f6ac-47c2-8ab0-b39dbb7b7e80" providerId="ADAL" clId="{CB8A41F8-9AA4-45B3-B12E-DDB976FF904B}" dt="2024-10-22T17:33:14.908" v="10" actId="26606"/>
          <ac:spMkLst>
            <pc:docMk/>
            <pc:sldMk cId="1827214633" sldId="288"/>
            <ac:spMk id="13" creationId="{3346EFB3-9CD5-3E48-3134-D190A2EF771C}"/>
          </ac:spMkLst>
        </pc:spChg>
        <pc:spChg chg="add">
          <ac:chgData name="Andrea Williams" userId="1d65336b-f6ac-47c2-8ab0-b39dbb7b7e80" providerId="ADAL" clId="{CB8A41F8-9AA4-45B3-B12E-DDB976FF904B}" dt="2024-10-22T17:33:14.908" v="10" actId="26606"/>
          <ac:spMkLst>
            <pc:docMk/>
            <pc:sldMk cId="1827214633" sldId="288"/>
            <ac:spMk id="15" creationId="{350CCC32-E4EA-781C-7DA3-933DBACE1CA5}"/>
          </ac:spMkLst>
        </pc:spChg>
        <pc:picChg chg="add mod">
          <ac:chgData name="Andrea Williams" userId="1d65336b-f6ac-47c2-8ab0-b39dbb7b7e80" providerId="ADAL" clId="{CB8A41F8-9AA4-45B3-B12E-DDB976FF904B}" dt="2024-10-22T17:33:20.853" v="12" actId="27614"/>
          <ac:picMkLst>
            <pc:docMk/>
            <pc:sldMk cId="1827214633" sldId="288"/>
            <ac:picMk id="6" creationId="{4F6AA0C2-51E7-9AD2-778A-66C3241C48F1}"/>
          </ac:picMkLst>
        </pc:picChg>
        <pc:picChg chg="del">
          <ac:chgData name="Andrea Williams" userId="1d65336b-f6ac-47c2-8ab0-b39dbb7b7e80" providerId="ADAL" clId="{CB8A41F8-9AA4-45B3-B12E-DDB976FF904B}" dt="2024-10-22T17:30:21.122" v="7" actId="478"/>
          <ac:picMkLst>
            <pc:docMk/>
            <pc:sldMk cId="1827214633" sldId="288"/>
            <ac:picMk id="9" creationId="{D5777C3C-F51E-436A-92CA-9A1C85B94B5C}"/>
          </ac:picMkLst>
        </pc:picChg>
      </pc:sldChg>
      <pc:sldChg chg="new del">
        <pc:chgData name="Andrea Williams" userId="1d65336b-f6ac-47c2-8ab0-b39dbb7b7e80" providerId="ADAL" clId="{CB8A41F8-9AA4-45B3-B12E-DDB976FF904B}" dt="2024-10-22T17:38:04.639" v="270" actId="47"/>
        <pc:sldMkLst>
          <pc:docMk/>
          <pc:sldMk cId="3536723725" sldId="289"/>
        </pc:sldMkLst>
      </pc:sldChg>
      <pc:sldChg chg="addSp delSp modSp add mod modTransition setBg delDesignElem">
        <pc:chgData name="Andrea Williams" userId="1d65336b-f6ac-47c2-8ab0-b39dbb7b7e80" providerId="ADAL" clId="{CB8A41F8-9AA4-45B3-B12E-DDB976FF904B}" dt="2024-10-22T17:57:50.428" v="1009" actId="27636"/>
        <pc:sldMkLst>
          <pc:docMk/>
          <pc:sldMk cId="615194665" sldId="292"/>
        </pc:sldMkLst>
        <pc:spChg chg="mod">
          <ac:chgData name="Andrea Williams" userId="1d65336b-f6ac-47c2-8ab0-b39dbb7b7e80" providerId="ADAL" clId="{CB8A41F8-9AA4-45B3-B12E-DDB976FF904B}" dt="2024-10-22T17:57:50.428" v="1009" actId="27636"/>
          <ac:spMkLst>
            <pc:docMk/>
            <pc:sldMk cId="615194665" sldId="292"/>
            <ac:spMk id="3" creationId="{CC557AC1-E08F-46B5-9783-B54F09119965}"/>
          </ac:spMkLst>
        </pc:spChg>
        <pc:spChg chg="add del mod">
          <ac:chgData name="Andrea Williams" userId="1d65336b-f6ac-47c2-8ab0-b39dbb7b7e80" providerId="ADAL" clId="{CB8A41F8-9AA4-45B3-B12E-DDB976FF904B}" dt="2024-10-22T17:56:22.819" v="990"/>
          <ac:spMkLst>
            <pc:docMk/>
            <pc:sldMk cId="615194665" sldId="292"/>
            <ac:spMk id="5" creationId="{685E5B2C-3ACE-1B33-D277-5ED3C86F1E8E}"/>
          </ac:spMkLst>
        </pc:spChg>
        <pc:spChg chg="add mod">
          <ac:chgData name="Andrea Williams" userId="1d65336b-f6ac-47c2-8ab0-b39dbb7b7e80" providerId="ADAL" clId="{CB8A41F8-9AA4-45B3-B12E-DDB976FF904B}" dt="2024-10-22T17:57:50.428" v="1008" actId="27636"/>
          <ac:spMkLst>
            <pc:docMk/>
            <pc:sldMk cId="615194665" sldId="292"/>
            <ac:spMk id="9" creationId="{2BDB6B77-E0AE-6585-B6CF-F89C855F3C26}"/>
          </ac:spMkLst>
        </pc:spChg>
        <pc:spChg chg="del">
          <ac:chgData name="Andrea Williams" userId="1d65336b-f6ac-47c2-8ab0-b39dbb7b7e80" providerId="ADAL" clId="{CB8A41F8-9AA4-45B3-B12E-DDB976FF904B}" dt="2024-10-22T17:52:18.808" v="987"/>
          <ac:spMkLst>
            <pc:docMk/>
            <pc:sldMk cId="615194665" sldId="292"/>
            <ac:spMk id="11" creationId="{809C0BCD-BEE9-423F-A51C-BCCD8E5EAADA}"/>
          </ac:spMkLst>
        </pc:spChg>
        <pc:picChg chg="del">
          <ac:chgData name="Andrea Williams" userId="1d65336b-f6ac-47c2-8ab0-b39dbb7b7e80" providerId="ADAL" clId="{CB8A41F8-9AA4-45B3-B12E-DDB976FF904B}" dt="2024-10-22T17:52:29.561" v="989" actId="478"/>
          <ac:picMkLst>
            <pc:docMk/>
            <pc:sldMk cId="615194665" sldId="292"/>
            <ac:picMk id="6" creationId="{6460C46E-6AB9-4A90-9C24-C79C3C4E8E2E}"/>
          </ac:picMkLst>
        </pc:picChg>
        <pc:picChg chg="add del mod">
          <ac:chgData name="Andrea Williams" userId="1d65336b-f6ac-47c2-8ab0-b39dbb7b7e80" providerId="ADAL" clId="{CB8A41F8-9AA4-45B3-B12E-DDB976FF904B}" dt="2024-10-22T17:57:20.461" v="997" actId="478"/>
          <ac:picMkLst>
            <pc:docMk/>
            <pc:sldMk cId="615194665" sldId="292"/>
            <ac:picMk id="7" creationId="{3FC12F0D-1CD0-B9CD-4926-DC3E04FE999F}"/>
          </ac:picMkLst>
        </pc:picChg>
        <pc:picChg chg="add mod">
          <ac:chgData name="Andrea Williams" userId="1d65336b-f6ac-47c2-8ab0-b39dbb7b7e80" providerId="ADAL" clId="{CB8A41F8-9AA4-45B3-B12E-DDB976FF904B}" dt="2024-10-22T17:57:37.699" v="1003" actId="14100"/>
          <ac:picMkLst>
            <pc:docMk/>
            <pc:sldMk cId="615194665" sldId="292"/>
            <ac:picMk id="1026" creationId="{268CE05C-64DD-2E31-CE8B-747E371F0FF3}"/>
          </ac:picMkLst>
        </pc:picChg>
      </pc:sldChg>
      <pc:sldChg chg="addSp delSp modSp new mod modClrScheme chgLayout">
        <pc:chgData name="Andrea Williams" userId="1d65336b-f6ac-47c2-8ab0-b39dbb7b7e80" providerId="ADAL" clId="{CB8A41F8-9AA4-45B3-B12E-DDB976FF904B}" dt="2024-10-22T18:17:58.833" v="1699" actId="255"/>
        <pc:sldMkLst>
          <pc:docMk/>
          <pc:sldMk cId="3096200078" sldId="293"/>
        </pc:sldMkLst>
        <pc:spChg chg="del mod ord">
          <ac:chgData name="Andrea Williams" userId="1d65336b-f6ac-47c2-8ab0-b39dbb7b7e80" providerId="ADAL" clId="{CB8A41F8-9AA4-45B3-B12E-DDB976FF904B}" dt="2024-10-22T18:17:06.922" v="1682" actId="700"/>
          <ac:spMkLst>
            <pc:docMk/>
            <pc:sldMk cId="3096200078" sldId="293"/>
            <ac:spMk id="2" creationId="{763139F7-8F3D-571B-09F6-84465D8394F2}"/>
          </ac:spMkLst>
        </pc:spChg>
        <pc:spChg chg="del mod ord">
          <ac:chgData name="Andrea Williams" userId="1d65336b-f6ac-47c2-8ab0-b39dbb7b7e80" providerId="ADAL" clId="{CB8A41F8-9AA4-45B3-B12E-DDB976FF904B}" dt="2024-10-22T18:17:06.922" v="1682" actId="700"/>
          <ac:spMkLst>
            <pc:docMk/>
            <pc:sldMk cId="3096200078" sldId="293"/>
            <ac:spMk id="3" creationId="{63F46A95-1C41-C902-9B0B-4639317FDADE}"/>
          </ac:spMkLst>
        </pc:spChg>
        <pc:spChg chg="mod ord">
          <ac:chgData name="Andrea Williams" userId="1d65336b-f6ac-47c2-8ab0-b39dbb7b7e80" providerId="ADAL" clId="{CB8A41F8-9AA4-45B3-B12E-DDB976FF904B}" dt="2024-10-22T18:17:42.514" v="1697" actId="26606"/>
          <ac:spMkLst>
            <pc:docMk/>
            <pc:sldMk cId="3096200078" sldId="293"/>
            <ac:spMk id="4" creationId="{954F07F1-59C8-A9BC-F86E-41D0BE82E179}"/>
          </ac:spMkLst>
        </pc:spChg>
        <pc:spChg chg="mod ord">
          <ac:chgData name="Andrea Williams" userId="1d65336b-f6ac-47c2-8ab0-b39dbb7b7e80" providerId="ADAL" clId="{CB8A41F8-9AA4-45B3-B12E-DDB976FF904B}" dt="2024-10-22T18:17:42.514" v="1697" actId="26606"/>
          <ac:spMkLst>
            <pc:docMk/>
            <pc:sldMk cId="3096200078" sldId="293"/>
            <ac:spMk id="5" creationId="{480626CB-4438-BD30-D10C-913121B92E3A}"/>
          </ac:spMkLst>
        </pc:spChg>
        <pc:spChg chg="mod ord">
          <ac:chgData name="Andrea Williams" userId="1d65336b-f6ac-47c2-8ab0-b39dbb7b7e80" providerId="ADAL" clId="{CB8A41F8-9AA4-45B3-B12E-DDB976FF904B}" dt="2024-10-22T18:17:42.514" v="1697" actId="26606"/>
          <ac:spMkLst>
            <pc:docMk/>
            <pc:sldMk cId="3096200078" sldId="293"/>
            <ac:spMk id="6" creationId="{8932CBF6-BCF2-9174-8779-F7E200B990C2}"/>
          </ac:spMkLst>
        </pc:spChg>
        <pc:spChg chg="add mod ord">
          <ac:chgData name="Andrea Williams" userId="1d65336b-f6ac-47c2-8ab0-b39dbb7b7e80" providerId="ADAL" clId="{CB8A41F8-9AA4-45B3-B12E-DDB976FF904B}" dt="2024-10-22T18:17:58.833" v="1699" actId="255"/>
          <ac:spMkLst>
            <pc:docMk/>
            <pc:sldMk cId="3096200078" sldId="293"/>
            <ac:spMk id="7" creationId="{722074B6-5FF5-78B7-0094-5C99A318B7B0}"/>
          </ac:spMkLst>
        </pc:spChg>
        <pc:spChg chg="add del mod ord">
          <ac:chgData name="Andrea Williams" userId="1d65336b-f6ac-47c2-8ab0-b39dbb7b7e80" providerId="ADAL" clId="{CB8A41F8-9AA4-45B3-B12E-DDB976FF904B}" dt="2024-10-22T18:17:19.946" v="1695" actId="26606"/>
          <ac:spMkLst>
            <pc:docMk/>
            <pc:sldMk cId="3096200078" sldId="293"/>
            <ac:spMk id="8" creationId="{19F08160-80CA-1A55-689A-4A1A4E96B6B4}"/>
          </ac:spMkLst>
        </pc:spChg>
        <pc:spChg chg="add del mod">
          <ac:chgData name="Andrea Williams" userId="1d65336b-f6ac-47c2-8ab0-b39dbb7b7e80" providerId="ADAL" clId="{CB8A41F8-9AA4-45B3-B12E-DDB976FF904B}" dt="2024-10-22T18:17:48.409" v="1698" actId="478"/>
          <ac:spMkLst>
            <pc:docMk/>
            <pc:sldMk cId="3096200078" sldId="293"/>
            <ac:spMk id="15" creationId="{570CF08B-457B-5FBC-86CD-58CD4EE0CEE3}"/>
          </ac:spMkLst>
        </pc:spChg>
        <pc:picChg chg="add mod">
          <ac:chgData name="Andrea Williams" userId="1d65336b-f6ac-47c2-8ab0-b39dbb7b7e80" providerId="ADAL" clId="{CB8A41F8-9AA4-45B3-B12E-DDB976FF904B}" dt="2024-10-22T18:17:42.514" v="1697" actId="26606"/>
          <ac:picMkLst>
            <pc:docMk/>
            <pc:sldMk cId="3096200078" sldId="293"/>
            <ac:picMk id="10" creationId="{53543FD3-926E-053D-B79A-9C10D6C02969}"/>
          </ac:picMkLst>
        </pc:picChg>
      </pc:sldChg>
      <pc:sldChg chg="modSp new del mod">
        <pc:chgData name="Andrea Williams" userId="1d65336b-f6ac-47c2-8ab0-b39dbb7b7e80" providerId="ADAL" clId="{CB8A41F8-9AA4-45B3-B12E-DDB976FF904B}" dt="2024-10-22T18:18:36.893" v="1749" actId="47"/>
        <pc:sldMkLst>
          <pc:docMk/>
          <pc:sldMk cId="2830920304" sldId="294"/>
        </pc:sldMkLst>
        <pc:spChg chg="mod">
          <ac:chgData name="Andrea Williams" userId="1d65336b-f6ac-47c2-8ab0-b39dbb7b7e80" providerId="ADAL" clId="{CB8A41F8-9AA4-45B3-B12E-DDB976FF904B}" dt="2024-10-22T18:18:33.981" v="1748" actId="20577"/>
          <ac:spMkLst>
            <pc:docMk/>
            <pc:sldMk cId="2830920304" sldId="294"/>
            <ac:spMk id="2" creationId="{226ABAF0-B55A-16FB-D33C-0F608DD55172}"/>
          </ac:spMkLst>
        </pc:spChg>
      </pc:sldChg>
      <pc:sldChg chg="del">
        <pc:chgData name="Andrea Williams" userId="1d65336b-f6ac-47c2-8ab0-b39dbb7b7e80" providerId="ADAL" clId="{CB8A41F8-9AA4-45B3-B12E-DDB976FF904B}" dt="2024-10-22T17:51:37.765" v="985"/>
        <pc:sldMkLst>
          <pc:docMk/>
          <pc:sldMk cId="3387079162" sldId="305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DAB8EF4-21E2-4FF4-826F-0C5F45A74AA5}" type="doc">
      <dgm:prSet loTypeId="urn:microsoft.com/office/officeart/2005/8/layout/vList2" loCatId="list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8E793590-D218-4F1E-8E23-577AC9FFDC09}">
      <dgm:prSet/>
      <dgm:spPr/>
      <dgm:t>
        <a:bodyPr/>
        <a:lstStyle/>
        <a:p>
          <a:r>
            <a:rPr lang="en-GB" dirty="0"/>
            <a:t>Notice and reflect the feeling – Acknowledge the intensity.</a:t>
          </a:r>
        </a:p>
        <a:p>
          <a:r>
            <a:rPr lang="en-GB" dirty="0"/>
            <a:t>There may be a range of feelings,  and you may need to unpack this a little.</a:t>
          </a:r>
          <a:endParaRPr lang="en-US" dirty="0"/>
        </a:p>
      </dgm:t>
    </dgm:pt>
    <dgm:pt modelId="{B8A95041-561E-41C0-81A7-DB461C44C628}" type="parTrans" cxnId="{4720DCAC-D22B-4AC3-AED0-16E3879AB407}">
      <dgm:prSet/>
      <dgm:spPr/>
      <dgm:t>
        <a:bodyPr/>
        <a:lstStyle/>
        <a:p>
          <a:endParaRPr lang="en-US"/>
        </a:p>
      </dgm:t>
    </dgm:pt>
    <dgm:pt modelId="{C6BF40A4-C0CA-46D9-A11A-FF1418C47DD6}" type="sibTrans" cxnId="{4720DCAC-D22B-4AC3-AED0-16E3879AB407}">
      <dgm:prSet/>
      <dgm:spPr/>
      <dgm:t>
        <a:bodyPr/>
        <a:lstStyle/>
        <a:p>
          <a:endParaRPr lang="en-US"/>
        </a:p>
      </dgm:t>
    </dgm:pt>
    <dgm:pt modelId="{4741C43A-DBA8-4BDA-93F4-D505F556FFFE}">
      <dgm:prSet/>
      <dgm:spPr/>
      <dgm:t>
        <a:bodyPr/>
        <a:lstStyle/>
        <a:p>
          <a:r>
            <a:rPr lang="en-GB" dirty="0"/>
            <a:t>Check in with the client for understanding and accuracy </a:t>
          </a:r>
          <a:endParaRPr lang="en-US" dirty="0"/>
        </a:p>
      </dgm:t>
    </dgm:pt>
    <dgm:pt modelId="{99C4FA0A-FA05-4D21-AA95-11973E1A301B}" type="parTrans" cxnId="{A652DEF3-030D-4245-BF39-AD0CF1AC4E4D}">
      <dgm:prSet/>
      <dgm:spPr/>
      <dgm:t>
        <a:bodyPr/>
        <a:lstStyle/>
        <a:p>
          <a:endParaRPr lang="en-US"/>
        </a:p>
      </dgm:t>
    </dgm:pt>
    <dgm:pt modelId="{3661FCC1-5EBF-4328-B912-D532DABD89FA}" type="sibTrans" cxnId="{A652DEF3-030D-4245-BF39-AD0CF1AC4E4D}">
      <dgm:prSet/>
      <dgm:spPr/>
      <dgm:t>
        <a:bodyPr/>
        <a:lstStyle/>
        <a:p>
          <a:endParaRPr lang="en-US"/>
        </a:p>
      </dgm:t>
    </dgm:pt>
    <dgm:pt modelId="{84FB6DAC-D501-4DF1-96A8-B2AE12B3E706}">
      <dgm:prSet/>
      <dgm:spPr/>
      <dgm:t>
        <a:bodyPr/>
        <a:lstStyle/>
        <a:p>
          <a:r>
            <a:rPr lang="en-GB" dirty="0"/>
            <a:t>State feelings tentatively and with sensitivity.</a:t>
          </a:r>
          <a:endParaRPr lang="en-US" dirty="0"/>
        </a:p>
      </dgm:t>
    </dgm:pt>
    <dgm:pt modelId="{17652E67-4534-4A82-BA41-18B08F9226E2}" type="parTrans" cxnId="{FE066A47-F7EF-4425-9476-024E3E2A856E}">
      <dgm:prSet/>
      <dgm:spPr/>
      <dgm:t>
        <a:bodyPr/>
        <a:lstStyle/>
        <a:p>
          <a:endParaRPr lang="en-US"/>
        </a:p>
      </dgm:t>
    </dgm:pt>
    <dgm:pt modelId="{E70C5B01-F436-4C95-B11C-986D65FD7E45}" type="sibTrans" cxnId="{FE066A47-F7EF-4425-9476-024E3E2A856E}">
      <dgm:prSet/>
      <dgm:spPr/>
      <dgm:t>
        <a:bodyPr/>
        <a:lstStyle/>
        <a:p>
          <a:endParaRPr lang="en-US"/>
        </a:p>
      </dgm:t>
    </dgm:pt>
    <dgm:pt modelId="{110F6153-966B-4D49-9D61-E9672255AD5A}" type="pres">
      <dgm:prSet presAssocID="{BDAB8EF4-21E2-4FF4-826F-0C5F45A74AA5}" presName="linear" presStyleCnt="0">
        <dgm:presLayoutVars>
          <dgm:animLvl val="lvl"/>
          <dgm:resizeHandles val="exact"/>
        </dgm:presLayoutVars>
      </dgm:prSet>
      <dgm:spPr/>
    </dgm:pt>
    <dgm:pt modelId="{35166269-ED4C-4E43-94C2-B6ADE701DBA6}" type="pres">
      <dgm:prSet presAssocID="{8E793590-D218-4F1E-8E23-577AC9FFDC09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C26750B9-D21E-478B-AAD2-3517662F7D4F}" type="pres">
      <dgm:prSet presAssocID="{C6BF40A4-C0CA-46D9-A11A-FF1418C47DD6}" presName="spacer" presStyleCnt="0"/>
      <dgm:spPr/>
    </dgm:pt>
    <dgm:pt modelId="{E6D8E54F-0F69-4A9D-AE6F-A0CC2BB3AB7E}" type="pres">
      <dgm:prSet presAssocID="{4741C43A-DBA8-4BDA-93F4-D505F556FFFE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0194980-508D-4169-8054-6C50289A4FAC}" type="pres">
      <dgm:prSet presAssocID="{3661FCC1-5EBF-4328-B912-D532DABD89FA}" presName="spacer" presStyleCnt="0"/>
      <dgm:spPr/>
    </dgm:pt>
    <dgm:pt modelId="{3100829B-5E9F-462C-ACFC-E56376D7B0D8}" type="pres">
      <dgm:prSet presAssocID="{84FB6DAC-D501-4DF1-96A8-B2AE12B3E706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A55C8A63-BD3B-4B26-9C63-B1F36217BE0C}" type="presOf" srcId="{8E793590-D218-4F1E-8E23-577AC9FFDC09}" destId="{35166269-ED4C-4E43-94C2-B6ADE701DBA6}" srcOrd="0" destOrd="0" presId="urn:microsoft.com/office/officeart/2005/8/layout/vList2"/>
    <dgm:cxn modelId="{FE066A47-F7EF-4425-9476-024E3E2A856E}" srcId="{BDAB8EF4-21E2-4FF4-826F-0C5F45A74AA5}" destId="{84FB6DAC-D501-4DF1-96A8-B2AE12B3E706}" srcOrd="2" destOrd="0" parTransId="{17652E67-4534-4A82-BA41-18B08F9226E2}" sibTransId="{E70C5B01-F436-4C95-B11C-986D65FD7E45}"/>
    <dgm:cxn modelId="{FA6A514D-2ADC-45B2-998A-7B64020065BF}" type="presOf" srcId="{84FB6DAC-D501-4DF1-96A8-B2AE12B3E706}" destId="{3100829B-5E9F-462C-ACFC-E56376D7B0D8}" srcOrd="0" destOrd="0" presId="urn:microsoft.com/office/officeart/2005/8/layout/vList2"/>
    <dgm:cxn modelId="{10666553-FDFD-4105-8046-3B44D1E3458A}" type="presOf" srcId="{BDAB8EF4-21E2-4FF4-826F-0C5F45A74AA5}" destId="{110F6153-966B-4D49-9D61-E9672255AD5A}" srcOrd="0" destOrd="0" presId="urn:microsoft.com/office/officeart/2005/8/layout/vList2"/>
    <dgm:cxn modelId="{AE2E6E83-D5C1-4DE8-A1FD-AC6EFDB40A44}" type="presOf" srcId="{4741C43A-DBA8-4BDA-93F4-D505F556FFFE}" destId="{E6D8E54F-0F69-4A9D-AE6F-A0CC2BB3AB7E}" srcOrd="0" destOrd="0" presId="urn:microsoft.com/office/officeart/2005/8/layout/vList2"/>
    <dgm:cxn modelId="{4720DCAC-D22B-4AC3-AED0-16E3879AB407}" srcId="{BDAB8EF4-21E2-4FF4-826F-0C5F45A74AA5}" destId="{8E793590-D218-4F1E-8E23-577AC9FFDC09}" srcOrd="0" destOrd="0" parTransId="{B8A95041-561E-41C0-81A7-DB461C44C628}" sibTransId="{C6BF40A4-C0CA-46D9-A11A-FF1418C47DD6}"/>
    <dgm:cxn modelId="{A652DEF3-030D-4245-BF39-AD0CF1AC4E4D}" srcId="{BDAB8EF4-21E2-4FF4-826F-0C5F45A74AA5}" destId="{4741C43A-DBA8-4BDA-93F4-D505F556FFFE}" srcOrd="1" destOrd="0" parTransId="{99C4FA0A-FA05-4D21-AA95-11973E1A301B}" sibTransId="{3661FCC1-5EBF-4328-B912-D532DABD89FA}"/>
    <dgm:cxn modelId="{AFD2E8B5-9EF9-4A19-B974-B1D7B5A19DE0}" type="presParOf" srcId="{110F6153-966B-4D49-9D61-E9672255AD5A}" destId="{35166269-ED4C-4E43-94C2-B6ADE701DBA6}" srcOrd="0" destOrd="0" presId="urn:microsoft.com/office/officeart/2005/8/layout/vList2"/>
    <dgm:cxn modelId="{C50BF6E3-692E-4320-B048-BEE5DB342909}" type="presParOf" srcId="{110F6153-966B-4D49-9D61-E9672255AD5A}" destId="{C26750B9-D21E-478B-AAD2-3517662F7D4F}" srcOrd="1" destOrd="0" presId="urn:microsoft.com/office/officeart/2005/8/layout/vList2"/>
    <dgm:cxn modelId="{820836A0-9B53-499B-AEFB-6C41640EC9EF}" type="presParOf" srcId="{110F6153-966B-4D49-9D61-E9672255AD5A}" destId="{E6D8E54F-0F69-4A9D-AE6F-A0CC2BB3AB7E}" srcOrd="2" destOrd="0" presId="urn:microsoft.com/office/officeart/2005/8/layout/vList2"/>
    <dgm:cxn modelId="{A91E9310-12E7-4D22-81F6-709C566C6C1F}" type="presParOf" srcId="{110F6153-966B-4D49-9D61-E9672255AD5A}" destId="{90194980-508D-4169-8054-6C50289A4FAC}" srcOrd="3" destOrd="0" presId="urn:microsoft.com/office/officeart/2005/8/layout/vList2"/>
    <dgm:cxn modelId="{4EFC42BE-206E-4208-A1F0-436C3CD586A6}" type="presParOf" srcId="{110F6153-966B-4D49-9D61-E9672255AD5A}" destId="{3100829B-5E9F-462C-ACFC-E56376D7B0D8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5166269-ED4C-4E43-94C2-B6ADE701DBA6}">
      <dsp:nvSpPr>
        <dsp:cNvPr id="0" name=""/>
        <dsp:cNvSpPr/>
      </dsp:nvSpPr>
      <dsp:spPr>
        <a:xfrm>
          <a:off x="0" y="8860"/>
          <a:ext cx="9371948" cy="1488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Notice and reflect the feeling – Acknowledge the intensity.</a:t>
          </a:r>
        </a:p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There may be a range of feelings,  and you may need to unpack this a little.</a:t>
          </a:r>
          <a:endParaRPr lang="en-US" sz="2400" kern="1200" dirty="0"/>
        </a:p>
      </dsp:txBody>
      <dsp:txXfrm>
        <a:off x="72650" y="81510"/>
        <a:ext cx="9226648" cy="1342940"/>
      </dsp:txXfrm>
    </dsp:sp>
    <dsp:sp modelId="{E6D8E54F-0F69-4A9D-AE6F-A0CC2BB3AB7E}">
      <dsp:nvSpPr>
        <dsp:cNvPr id="0" name=""/>
        <dsp:cNvSpPr/>
      </dsp:nvSpPr>
      <dsp:spPr>
        <a:xfrm>
          <a:off x="0" y="1566220"/>
          <a:ext cx="9371948" cy="1488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Check in with the client for understanding and accuracy </a:t>
          </a:r>
          <a:endParaRPr lang="en-US" sz="2400" kern="1200" dirty="0"/>
        </a:p>
      </dsp:txBody>
      <dsp:txXfrm>
        <a:off x="72650" y="1638870"/>
        <a:ext cx="9226648" cy="1342940"/>
      </dsp:txXfrm>
    </dsp:sp>
    <dsp:sp modelId="{3100829B-5E9F-462C-ACFC-E56376D7B0D8}">
      <dsp:nvSpPr>
        <dsp:cNvPr id="0" name=""/>
        <dsp:cNvSpPr/>
      </dsp:nvSpPr>
      <dsp:spPr>
        <a:xfrm>
          <a:off x="0" y="3123581"/>
          <a:ext cx="9371948" cy="1488240"/>
        </a:xfrm>
        <a:prstGeom prst="round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kern="1200" dirty="0"/>
            <a:t>State feelings tentatively and with sensitivity.</a:t>
          </a:r>
          <a:endParaRPr lang="en-US" sz="2400" kern="1200" dirty="0"/>
        </a:p>
      </dsp:txBody>
      <dsp:txXfrm>
        <a:off x="72650" y="3196231"/>
        <a:ext cx="9226648" cy="134294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0E08F2E-5F06-4CE2-A139-452A1382A6F0}" type="datetimeFigureOut">
              <a:rPr lang="en-US"/>
              <a:t>10/22/2024</a:t>
            </a:fld>
            <a:endParaRPr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828588A-5C4E-401A-AECC-B6F63A9DE965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1059979783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A4C5DC6-1594-414D-9341-ABA08739246C}" type="datetimeFigureOut">
              <a:rPr lang="en-US"/>
              <a:t>10/22/2024</a:t>
            </a:fld>
            <a:endParaRPr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t>Click to edit Master text styles</a:t>
            </a:r>
          </a:p>
          <a:p>
            <a:pPr lvl="1"/>
            <a:r>
              <a:t>Second level</a:t>
            </a:r>
          </a:p>
          <a:p>
            <a:pPr lvl="2"/>
            <a:r>
              <a:t>Third level</a:t>
            </a:r>
          </a:p>
          <a:p>
            <a:pPr lvl="3"/>
            <a:r>
              <a:t>Fourth level</a:t>
            </a:r>
          </a:p>
          <a:p>
            <a:pPr lvl="4"/>
            <a:r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542409-6A04-4DC6-AC3A-D3758287A8F2}" type="slidenum">
              <a:rPr/>
              <a:t>‹#›</a:t>
            </a:fld>
            <a:endParaRPr/>
          </a:p>
        </p:txBody>
      </p:sp>
    </p:spTree>
    <p:extLst>
      <p:ext uri="{BB962C8B-B14F-4D97-AF65-F5344CB8AC3E}">
        <p14:creationId xmlns:p14="http://schemas.microsoft.com/office/powerpoint/2010/main" val="25411505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542409-6A04-4DC6-AC3A-D3758287A8F2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0082981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12CFC2-16DE-4D63-A916-9DB054892188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68690455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F12CFC2-16DE-4D63-A916-9DB054892188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580420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Relationship Id="rId4" Type="http://schemas.openxmlformats.org/officeDocument/2006/relationships/image" Target="../media/image3.jpeg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1600200" y="0"/>
            <a:ext cx="5029200" cy="59436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51777" y="3019706"/>
            <a:ext cx="4846320" cy="2387600"/>
          </a:xfrm>
        </p:spPr>
        <p:txBody>
          <a:bodyPr anchor="b">
            <a:normAutofit/>
          </a:bodyPr>
          <a:lstStyle>
            <a:lvl1pPr algn="l">
              <a:lnSpc>
                <a:spcPct val="90000"/>
              </a:lnSpc>
              <a:defRPr sz="48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51777" y="5381894"/>
            <a:ext cx="4846320" cy="448056"/>
          </a:xfrm>
        </p:spPr>
        <p:txBody>
          <a:bodyPr>
            <a:normAutofit/>
          </a:bodyPr>
          <a:lstStyle>
            <a:lvl1pPr marL="0" indent="0" algn="l">
              <a:spcBef>
                <a:spcPts val="0"/>
              </a:spcBef>
              <a:buNone/>
              <a:defRPr sz="180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/>
          </a:p>
        </p:txBody>
      </p:sp>
      <p:pic>
        <p:nvPicPr>
          <p:cNvPr id="8" name="Picture 7" descr="Puffy white clouds in deep blue sky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7400"/>
            <a:ext cx="1490472" cy="3886200"/>
          </a:xfrm>
          <a:prstGeom prst="rect">
            <a:avLst/>
          </a:prstGeom>
        </p:spPr>
      </p:pic>
      <p:pic>
        <p:nvPicPr>
          <p:cNvPr id="10" name="Picture 9" descr="Closeup of plant shoot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6739128" y="2057400"/>
            <a:ext cx="2060767" cy="3886200"/>
          </a:xfrm>
          <a:prstGeom prst="rect">
            <a:avLst/>
          </a:prstGeom>
        </p:spPr>
      </p:pic>
      <p:pic>
        <p:nvPicPr>
          <p:cNvPr id="11" name="Picture 10" descr="Waves"/>
          <p:cNvPicPr>
            <a:picLocks noChangeAspect="1"/>
          </p:cNvPicPr>
          <p:nvPr/>
        </p:nvPicPr>
        <p:blipFill rotWithShape="1"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7400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987310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10/22/2024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0511684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00199" y="2059146"/>
            <a:ext cx="7199696" cy="3886200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51777" y="2263913"/>
            <a:ext cx="6949440" cy="3143393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51777" y="5381893"/>
            <a:ext cx="6949440" cy="449523"/>
          </a:xfrm>
        </p:spPr>
        <p:txBody>
          <a:bodyPr/>
          <a:lstStyle>
            <a:lvl1pPr marL="0" indent="0">
              <a:spcBef>
                <a:spcPts val="0"/>
              </a:spcBef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/>
            </a:lvl2pPr>
            <a:lvl3pPr marL="914400" indent="0">
              <a:buNone/>
              <a:defRPr sz="18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pic>
        <p:nvPicPr>
          <p:cNvPr id="11" name="Picture 10" descr="Closeup of green plants"/>
          <p:cNvPicPr>
            <a:picLocks noChangeAspect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0" y="2059146"/>
            <a:ext cx="1490472" cy="3886200"/>
          </a:xfrm>
          <a:prstGeom prst="rect">
            <a:avLst/>
          </a:prstGeom>
        </p:spPr>
      </p:pic>
      <p:pic>
        <p:nvPicPr>
          <p:cNvPr id="9" name="Picture 8" descr="Waves"/>
          <p:cNvPicPr>
            <a:picLocks noChangeAspect="1"/>
          </p:cNvPicPr>
          <p:nvPr/>
        </p:nvPicPr>
        <p:blipFill rotWithShape="1"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>
          <a:xfrm>
            <a:off x="8909623" y="2059146"/>
            <a:ext cx="3282696" cy="3886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989429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>
        <p15:guide id="1" orient="horz" pos="3768">
          <p15:clr>
            <a:srgbClr val="FDE53C"/>
          </p15:clr>
        </p15:guide>
        <p15:guide id="2" orient="horz" pos="1296">
          <p15:clr>
            <a:srgbClr val="FDE53C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4610099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A66BA0-BF77-43AC-894A-20AD8220B887}" type="datetime1">
              <a:rPr lang="en-US" smtClean="0"/>
              <a:pPr/>
              <a:t>10/22/2024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816878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09699" y="1554480"/>
            <a:ext cx="4608576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09699" y="2434147"/>
            <a:ext cx="4608576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554480"/>
            <a:ext cx="4610100" cy="823912"/>
          </a:xfrm>
        </p:spPr>
        <p:txBody>
          <a:bodyPr anchor="b">
            <a:normAutofit/>
          </a:bodyPr>
          <a:lstStyle>
            <a:lvl1pPr marL="0" indent="0">
              <a:spcBef>
                <a:spcPts val="0"/>
              </a:spcBef>
              <a:buNone/>
              <a:defRPr sz="22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434147"/>
            <a:ext cx="4610100" cy="3811271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10/22/2024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8271807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386AC23-C97B-41FB-9B89-C7FE0FB631CA}" type="datetime1">
              <a:rPr lang="en-US" smtClean="0"/>
              <a:pPr/>
              <a:t>10/22/2024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46587752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1B9673-AC7F-4F1F-84E4-F0E5EAAE106D}" type="datetime1">
              <a:rPr lang="en-US" smtClean="0"/>
              <a:pPr/>
              <a:t>10/22/2024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10739377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09699" y="915923"/>
            <a:ext cx="5216979" cy="5065776"/>
          </a:xfrm>
        </p:spPr>
        <p:txBody>
          <a:bodyPr/>
          <a:lstStyle>
            <a:lvl1pPr>
              <a:defRPr sz="22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4" y="3502152"/>
            <a:ext cx="4155622" cy="2479548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A2A3310-D664-4933-9402-AB5DB0887727}" type="datetime1">
              <a:rPr lang="en-US" smtClean="0"/>
              <a:pPr/>
              <a:t>10/22/2024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235495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82435" y="919616"/>
            <a:ext cx="4155622" cy="2532888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Picture Placeholder 2" descr="An empty placeholder to add an image. Click on the placeholder and select the image that you wish to add"/>
          <p:cNvSpPr>
            <a:spLocks noGrp="1"/>
          </p:cNvSpPr>
          <p:nvPr>
            <p:ph type="pic" idx="1"/>
          </p:nvPr>
        </p:nvSpPr>
        <p:spPr>
          <a:xfrm>
            <a:off x="0" y="915923"/>
            <a:ext cx="6626677" cy="5065776"/>
          </a:xfrm>
        </p:spPr>
        <p:txBody>
          <a:bodyPr tIns="1371600">
            <a:normAutofit/>
          </a:bodyPr>
          <a:lstStyle>
            <a:lvl1pPr marL="0" indent="0" algn="ctr">
              <a:spcBef>
                <a:spcPts val="0"/>
              </a:spcBef>
              <a:buNone/>
              <a:defRPr sz="2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682435" y="3502152"/>
            <a:ext cx="4155622" cy="2479547"/>
          </a:xfrm>
        </p:spPr>
        <p:txBody>
          <a:bodyPr>
            <a:normAutofit/>
          </a:bodyPr>
          <a:lstStyle>
            <a:lvl1pPr marL="0" indent="0">
              <a:spcBef>
                <a:spcPts val="900"/>
              </a:spcBef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1447A63-5E3D-469C-A0D1-119323F4F95E}" type="datetime1">
              <a:rPr lang="en-US" smtClean="0"/>
              <a:pPr/>
              <a:t>10/22/2024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16422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extLst>
    <p:ext uri="{DCECCB84-F9BA-43D5-87BE-67443E8EF086}">
      <p15:sldGuideLst xmlns:p15="http://schemas.microsoft.com/office/powerpoint/2012/main"/>
    </p:ext>
  </p:extLs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9B55A74-0919-413E-865C-E0E8D1722ED7}" type="datetime1">
              <a:rPr lang="en-US" smtClean="0"/>
              <a:pPr/>
              <a:t>10/22/2024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72070925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190500"/>
            <a:ext cx="2057400" cy="5986463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190500"/>
            <a:ext cx="7734300" cy="5986463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/>
              <a:t>‹#›</a:t>
            </a:fld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5BFE46A-5893-4F80-829A-F37AF8AAC03B}" type="datetime1">
              <a:rPr lang="en-US" smtClean="0"/>
              <a:pPr/>
              <a:t>10/22/2024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dirty="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0210142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 userDrawn="1"/>
        </p:nvSpPr>
        <p:spPr>
          <a:xfrm>
            <a:off x="0" y="6629400"/>
            <a:ext cx="1499616" cy="228600"/>
          </a:xfrm>
          <a:prstGeom prst="rect">
            <a:avLst/>
          </a:prstGeom>
          <a:gradFill>
            <a:gsLst>
              <a:gs pos="0">
                <a:schemeClr val="accent1">
                  <a:lumMod val="15000"/>
                  <a:lumOff val="85000"/>
                </a:schemeClr>
              </a:gs>
              <a:gs pos="100000">
                <a:schemeClr val="accent1">
                  <a:lumMod val="15000"/>
                  <a:lumOff val="8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1609344" y="6629400"/>
            <a:ext cx="10582656" cy="228600"/>
          </a:xfrm>
          <a:prstGeom prst="rect">
            <a:avLst/>
          </a:prstGeom>
          <a:gradFill>
            <a:gsLst>
              <a:gs pos="0">
                <a:schemeClr val="accent1">
                  <a:lumMod val="35000"/>
                  <a:lumOff val="65000"/>
                </a:schemeClr>
              </a:gs>
              <a:gs pos="100000">
                <a:schemeClr val="accent1">
                  <a:lumMod val="35000"/>
                  <a:lumOff val="65000"/>
                </a:schemeClr>
              </a:gs>
            </a:gsLst>
            <a:lin ang="5400000" scaled="1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>
              <a:solidFill>
                <a:schemeClr val="accent1">
                  <a:lumMod val="75000"/>
                </a:schemeClr>
              </a:solidFill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0027" y="1566001"/>
            <a:ext cx="9371948" cy="462068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E</a:t>
            </a:r>
            <a:r>
              <a:rPr dirty="0"/>
              <a:t>dit Master text styles</a:t>
            </a:r>
          </a:p>
          <a:p>
            <a:pPr lvl="1"/>
            <a:r>
              <a:rPr dirty="0"/>
              <a:t>Second level</a:t>
            </a:r>
          </a:p>
          <a:p>
            <a:pPr lvl="2"/>
            <a:r>
              <a:rPr dirty="0"/>
              <a:t>Third level</a:t>
            </a:r>
          </a:p>
          <a:p>
            <a:pPr lvl="3"/>
            <a:r>
              <a:rPr dirty="0"/>
              <a:t>Fourth level</a:t>
            </a:r>
          </a:p>
          <a:p>
            <a:pPr lvl="4"/>
            <a:r>
              <a:rPr dirty="0"/>
              <a:t>Fifth level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0" y="6629400"/>
            <a:ext cx="41040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9CD8D479-8942-46E8-A226-A4E01F7A105C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3403" y="6629400"/>
            <a:ext cx="1000662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fld id="{1E56E745-E731-42F7-BC46-83DD513FC98F}" type="datetime1">
              <a:rPr lang="en-US" smtClean="0"/>
              <a:pPr/>
              <a:t>10/22/2024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37716" y="6629400"/>
            <a:ext cx="9144259" cy="2286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accent1">
                    <a:lumMod val="50000"/>
                  </a:schemeClr>
                </a:solidFill>
              </a:defRPr>
            </a:lvl1pPr>
          </a:lstStyle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6604646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hdr="0"/>
  <p:txStyles>
    <p:titleStyle>
      <a:lvl1pPr algn="l" defTabSz="914400" rtl="0" eaLnBrk="1" latinLnBrk="0" hangingPunct="1">
        <a:spcBef>
          <a:spcPct val="0"/>
        </a:spcBef>
        <a:buNone/>
        <a:defRPr sz="3400" kern="1200">
          <a:solidFill>
            <a:schemeClr val="accent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10312" indent="-210312" algn="l" defTabSz="914400" rtl="0" eaLnBrk="1" latinLnBrk="0" hangingPunct="1">
        <a:lnSpc>
          <a:spcPct val="90000"/>
        </a:lnSpc>
        <a:spcBef>
          <a:spcPts val="11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38912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676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905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1338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3624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5910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8196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048256" indent="-155448" algn="l" defTabSz="914400" rtl="0" eaLnBrk="1" latinLnBrk="0" hangingPunct="1">
        <a:lnSpc>
          <a:spcPct val="90000"/>
        </a:lnSpc>
        <a:spcBef>
          <a:spcPts val="4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>
          <p15:clr>
            <a:srgbClr val="F26B43"/>
          </p15:clr>
        </p15:guide>
        <p15:guide id="2" pos="3840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8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nrogers.com/carlrogersbio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Person-</a:t>
            </a:r>
            <a:r>
              <a:rPr lang="en-US" dirty="0" err="1"/>
              <a:t>Centred</a:t>
            </a:r>
            <a:r>
              <a:rPr lang="en-US" dirty="0"/>
              <a:t> Approach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Counselling Skills</a:t>
            </a:r>
          </a:p>
        </p:txBody>
      </p:sp>
    </p:spTree>
    <p:extLst>
      <p:ext uri="{BB962C8B-B14F-4D97-AF65-F5344CB8AC3E}">
        <p14:creationId xmlns:p14="http://schemas.microsoft.com/office/powerpoint/2010/main" val="42615469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anchor="b">
            <a:normAutofit/>
          </a:bodyPr>
          <a:lstStyle/>
          <a:p>
            <a:r>
              <a:rPr lang="en-GB" dirty="0"/>
              <a:t>Carl Rogers (1902 – 1987)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243" r="1" b="26244"/>
          <a:stretch/>
        </p:blipFill>
        <p:spPr>
          <a:xfrm>
            <a:off x="1409700" y="1556281"/>
            <a:ext cx="4610099" cy="4620682"/>
          </a:xfrm>
          <a:noFill/>
        </p:spPr>
      </p:pic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5736102" cy="4620682"/>
          </a:xfrm>
        </p:spPr>
        <p:txBody>
          <a:bodyPr>
            <a:normAutofit lnSpcReduction="10000"/>
          </a:bodyPr>
          <a:lstStyle/>
          <a:p>
            <a:endParaRPr lang="en-GB" dirty="0"/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Developed the non-directive 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‘client-centred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, and ‘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person-centred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approach to psychotherapy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Proposed that within each of us is a 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self- actualising 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tendency to develop and grow. 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Rogers ( 1951) proposed that ‘self-actualisation is the most prevalent and motivating drive of human existence’</a:t>
            </a:r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B9E6FABC-086B-3A2A-3C5A-FFF18C0C5D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9CD8D479-8942-46E8-A226-A4E01F7A105C}" type="slidenum">
              <a:rPr lang="en-US"/>
              <a:pPr>
                <a:spcAft>
                  <a:spcPts val="600"/>
                </a:spcAft>
              </a:pPr>
              <a:t>2</a:t>
            </a:fld>
            <a:endParaRPr lang="en-US"/>
          </a:p>
        </p:txBody>
      </p:sp>
      <p:sp>
        <p:nvSpPr>
          <p:cNvPr id="13" name="Date Placeholder 5">
            <a:extLst>
              <a:ext uri="{FF2B5EF4-FFF2-40B4-BE49-F238E27FC236}">
                <a16:creationId xmlns:a16="http://schemas.microsoft.com/office/drawing/2014/main" id="{4A8BBB86-29F5-9E68-B466-A9E500751B4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93A66BA0-BF77-43AC-894A-20AD8220B887}" type="datetime1">
              <a:rPr lang="en-US" smtClean="0"/>
              <a:pPr>
                <a:spcAft>
                  <a:spcPts val="600"/>
                </a:spcAft>
              </a:pPr>
              <a:t>10/22/2024</a:t>
            </a:fld>
            <a:endParaRPr lang="en-US"/>
          </a:p>
        </p:txBody>
      </p:sp>
      <p:sp>
        <p:nvSpPr>
          <p:cNvPr id="15" name="Footer Placeholder 6">
            <a:extLst>
              <a:ext uri="{FF2B5EF4-FFF2-40B4-BE49-F238E27FC236}">
                <a16:creationId xmlns:a16="http://schemas.microsoft.com/office/drawing/2014/main" id="{B369468D-89CA-2F45-27A4-F0B69EA39DE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276786361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2318" y="-243408"/>
            <a:ext cx="8594205" cy="1843607"/>
          </a:xfrm>
        </p:spPr>
        <p:txBody>
          <a:bodyPr/>
          <a:lstStyle/>
          <a:p>
            <a:r>
              <a:rPr lang="en-GB" dirty="0"/>
              <a:t>Carl Rogers (1902 – 1987)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409700" y="1556281"/>
            <a:ext cx="5999629" cy="4620682"/>
          </a:xfrm>
        </p:spPr>
        <p:txBody>
          <a:bodyPr>
            <a:noAutofit/>
          </a:bodyPr>
          <a:lstStyle/>
          <a:p>
            <a:endParaRPr lang="en-GB" sz="2800" dirty="0">
              <a:solidFill>
                <a:schemeClr val="accent6">
                  <a:lumMod val="50000"/>
                </a:schemeClr>
              </a:solidFill>
              <a:latin typeface="Californian FB" panose="0207040306080B030204" pitchFamily="18" charset="0"/>
            </a:endParaRPr>
          </a:p>
          <a:p>
            <a:r>
              <a:rPr lang="en-GB" sz="3600" dirty="0">
                <a:solidFill>
                  <a:schemeClr val="accent1">
                    <a:lumMod val="75000"/>
                  </a:schemeClr>
                </a:solidFill>
              </a:rPr>
              <a:t>Rogers ( 1951)  viewed individuals from a phenomenological perspective, which means what is important is an individuals’ perceptions of reality rather than objective reality itse</a:t>
            </a:r>
            <a:r>
              <a:rPr lang="en-GB" sz="3600" dirty="0">
                <a:solidFill>
                  <a:schemeClr val="accent1">
                    <a:lumMod val="75000"/>
                  </a:schemeClr>
                </a:solidFill>
                <a:latin typeface="Californian FB" panose="0207040306080B030204" pitchFamily="18" charset="0"/>
              </a:rPr>
              <a:t>lf</a:t>
            </a:r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329" y="619053"/>
            <a:ext cx="4081182" cy="5641006"/>
          </a:xfrm>
        </p:spPr>
      </p:pic>
    </p:spTree>
    <p:extLst>
      <p:ext uri="{BB962C8B-B14F-4D97-AF65-F5344CB8AC3E}">
        <p14:creationId xmlns:p14="http://schemas.microsoft.com/office/powerpoint/2010/main" val="19513293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3687" y="349136"/>
            <a:ext cx="10618124" cy="1779928"/>
          </a:xfrm>
        </p:spPr>
        <p:txBody>
          <a:bodyPr>
            <a:normAutofit fontScale="90000"/>
          </a:bodyPr>
          <a:lstStyle/>
          <a:p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br>
              <a:rPr lang="en-GB" dirty="0"/>
            </a:br>
            <a:endParaRPr lang="en-GB" dirty="0">
              <a:solidFill>
                <a:schemeClr val="accent6">
                  <a:lumMod val="50000"/>
                </a:schemeClr>
              </a:solidFill>
              <a:latin typeface="Baskerville Old Face" panose="02020602080505020303" pitchFamily="18" charset="0"/>
            </a:endParaRP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29526" y="2864162"/>
            <a:ext cx="5040559" cy="3511590"/>
          </a:xfrm>
        </p:spPr>
      </p:pic>
      <p:sp>
        <p:nvSpPr>
          <p:cNvPr id="4" name="Rectangle 3"/>
          <p:cNvSpPr/>
          <p:nvPr/>
        </p:nvSpPr>
        <p:spPr>
          <a:xfrm>
            <a:off x="958735" y="687186"/>
            <a:ext cx="9725890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endParaRPr lang="en-GB" sz="2400" dirty="0">
              <a:solidFill>
                <a:schemeClr val="accent6">
                  <a:lumMod val="50000"/>
                </a:schemeClr>
              </a:solidFill>
              <a:latin typeface="Baskerville Old Face" panose="02020602080505020303" pitchFamily="18" charset="0"/>
            </a:endParaRPr>
          </a:p>
          <a:p>
            <a:endParaRPr lang="en-GB" sz="2400" dirty="0">
              <a:solidFill>
                <a:schemeClr val="accent6">
                  <a:lumMod val="50000"/>
                </a:schemeClr>
              </a:solidFill>
              <a:latin typeface="Baskerville Old Face" panose="02020602080505020303" pitchFamily="18" charset="0"/>
            </a:endParaRPr>
          </a:p>
          <a:p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“</a:t>
            </a:r>
            <a:r>
              <a:rPr lang="en-GB" sz="2400" b="1" dirty="0">
                <a:solidFill>
                  <a:schemeClr val="accent1">
                    <a:lumMod val="75000"/>
                  </a:schemeClr>
                </a:solidFill>
                <a:latin typeface="+mj-lt"/>
              </a:rPr>
              <a:t>What the caterpillar calls the end of the world,  the master calls a Butterfly.”</a:t>
            </a:r>
            <a:b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</a:br>
            <a: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                                                                                                      </a:t>
            </a:r>
            <a:r>
              <a:rPr lang="en-GB" sz="16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  <a:t>Richard Bach</a:t>
            </a:r>
            <a:br>
              <a:rPr lang="en-GB" sz="2400" b="1" dirty="0">
                <a:solidFill>
                  <a:schemeClr val="accent6">
                    <a:lumMod val="50000"/>
                  </a:schemeClr>
                </a:solidFill>
                <a:latin typeface="+mj-lt"/>
              </a:rPr>
            </a:br>
            <a:endParaRPr lang="en-GB" sz="2400" b="1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4323769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en-GB" sz="3600" dirty="0"/>
              <a:t>Necessary and Sufficient Conditions for Growth (1957)</a:t>
            </a:r>
          </a:p>
        </p:txBody>
      </p:sp>
      <p:pic>
        <p:nvPicPr>
          <p:cNvPr id="13" name="Content Placeholder 12"/>
          <p:cNvPicPr>
            <a:picLocks noGrp="1" noChangeAspect="1"/>
          </p:cNvPicPr>
          <p:nvPr>
            <p:ph sz="half" idx="1"/>
          </p:nvPr>
        </p:nvPicPr>
        <p:blipFill>
          <a:blip r:embed="rId2"/>
          <a:stretch>
            <a:fillRect/>
          </a:stretch>
        </p:blipFill>
        <p:spPr>
          <a:xfrm>
            <a:off x="6402878" y="2441341"/>
            <a:ext cx="4610100" cy="2482361"/>
          </a:xfrm>
          <a:prstGeom prst="rect">
            <a:avLst/>
          </a:prstGeom>
        </p:spPr>
      </p:pic>
      <p:sp>
        <p:nvSpPr>
          <p:cNvPr id="17" name="Content Placeholder 16"/>
          <p:cNvSpPr>
            <a:spLocks noGrp="1"/>
          </p:cNvSpPr>
          <p:nvPr>
            <p:ph sz="half" idx="2"/>
          </p:nvPr>
        </p:nvSpPr>
        <p:spPr>
          <a:xfrm>
            <a:off x="831274" y="2359959"/>
            <a:ext cx="4710544" cy="3817004"/>
          </a:xfrm>
        </p:spPr>
        <p:txBody>
          <a:bodyPr>
            <a:normAutofit/>
          </a:bodyPr>
          <a:lstStyle/>
          <a:p>
            <a:r>
              <a:rPr lang="en-GB" sz="2800" i="1" dirty="0">
                <a:solidFill>
                  <a:schemeClr val="accent6">
                    <a:lumMod val="50000"/>
                  </a:schemeClr>
                </a:solidFill>
              </a:rPr>
              <a:t>“ My garden supplies the same intriguing question I have been trying to meet all my professional life: What are the effective conditions for growth?</a:t>
            </a:r>
            <a:r>
              <a:rPr lang="en-GB" sz="3600" dirty="0">
                <a:solidFill>
                  <a:schemeClr val="accent6">
                    <a:lumMod val="50000"/>
                  </a:schemeClr>
                </a:solidFill>
              </a:rPr>
              <a:t>”</a:t>
            </a:r>
          </a:p>
          <a:p>
            <a:pPr marL="0" indent="0">
              <a:buNone/>
            </a:pPr>
            <a:r>
              <a:rPr lang="en-GB" sz="3600" dirty="0">
                <a:solidFill>
                  <a:schemeClr val="accent6">
                    <a:lumMod val="50000"/>
                  </a:schemeClr>
                </a:solidFill>
              </a:rPr>
              <a:t>                           </a:t>
            </a:r>
            <a:r>
              <a:rPr lang="en-GB" sz="2000" dirty="0">
                <a:solidFill>
                  <a:schemeClr val="accent6">
                    <a:lumMod val="50000"/>
                  </a:schemeClr>
                </a:solidFill>
              </a:rPr>
              <a:t>(Carl Rogers 1957)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5</a:t>
            </a:fld>
            <a:endParaRPr lang="en-GB" dirty="0"/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4C81B4D-F060-418E-A958-B2BDC1A258F8}" type="datetime1">
              <a:rPr lang="en-US" smtClean="0"/>
              <a:pPr/>
              <a:t>10/22/2024</a:t>
            </a:fld>
            <a:endParaRPr lang="en-US" dirty="0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269317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>
                <a:solidFill>
                  <a:schemeClr val="accent6">
                    <a:lumMod val="50000"/>
                  </a:schemeClr>
                </a:solidFill>
              </a:rPr>
              <a:t>Necessary and Sufficient Conditions for Therapy -  </a:t>
            </a: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Carl Rogers 1957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47165" y="1546413"/>
            <a:ext cx="10972800" cy="4978932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That two persons are in psychological contact.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That the first person . . . the client, is in a state of incongruence, being vulnerable, or anxious.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That the second person . . . the therapist, is </a:t>
            </a: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congruent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 in the relationship.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That the therapist is experiencing </a:t>
            </a: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unconditional positive regard 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toward the client.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That the therapist is experiencing an </a:t>
            </a:r>
            <a:r>
              <a:rPr lang="en-GB" sz="2800" b="1" dirty="0">
                <a:solidFill>
                  <a:schemeClr val="accent6">
                    <a:lumMod val="50000"/>
                  </a:schemeClr>
                </a:solidFill>
              </a:rPr>
              <a:t>empathic understanding </a:t>
            </a: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of the client’s internal frame of reference.</a:t>
            </a:r>
          </a:p>
          <a:p>
            <a:pPr marL="457200" indent="-457200">
              <a:buFont typeface="+mj-lt"/>
              <a:buAutoNum type="arabicPeriod"/>
            </a:pPr>
            <a:r>
              <a:rPr lang="en-GB" sz="2800" dirty="0">
                <a:solidFill>
                  <a:schemeClr val="accent6">
                    <a:lumMod val="50000"/>
                  </a:schemeClr>
                </a:solidFill>
              </a:rPr>
              <a:t>That the client perceives, at least to a minimal degree, conditions 4 and 5.</a:t>
            </a:r>
          </a:p>
        </p:txBody>
      </p:sp>
    </p:spTree>
    <p:extLst>
      <p:ext uri="{BB962C8B-B14F-4D97-AF65-F5344CB8AC3E}">
        <p14:creationId xmlns:p14="http://schemas.microsoft.com/office/powerpoint/2010/main" val="8991529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3600" dirty="0"/>
              <a:t>Empathy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98516" y="1556281"/>
            <a:ext cx="7304117" cy="4620682"/>
          </a:xfrm>
        </p:spPr>
        <p:txBody>
          <a:bodyPr>
            <a:no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Empathy is central to person-centred counselling.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counsellor’s ability to sense the client’s private world, to put themselves, as much as possible, into the private world of the client.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counsellor needs to be able to feel, sense, the client’s world, so that they can reflect the emotions back to the client.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As the client feels “heard” and understood, they are more able to explore feelings, emotions, and understand themselves more fully.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7614458" y="2054354"/>
            <a:ext cx="3954779" cy="230505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14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Congruence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9972" y="2139141"/>
            <a:ext cx="5559828" cy="4037821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Carl Rogers also used the terms 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genuineness </a:t>
            </a:r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 or </a:t>
            </a:r>
            <a:r>
              <a:rPr lang="en-GB" sz="2800" i="1" dirty="0">
                <a:solidFill>
                  <a:schemeClr val="accent1">
                    <a:lumMod val="75000"/>
                  </a:schemeClr>
                </a:solidFill>
              </a:rPr>
              <a:t>realness.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counsellor needs to be without a façade, to be real in the relationship with the client.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therapist does not consider them self the ‘expert’ in PCT, but instead is able to “be” with the client, in partnership</a:t>
            </a:r>
            <a:r>
              <a:rPr lang="en-GB" sz="2800" dirty="0"/>
              <a:t>.</a:t>
            </a:r>
          </a:p>
          <a:p>
            <a:endParaRPr lang="en-GB" sz="2800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929437" y="1795550"/>
            <a:ext cx="4207941" cy="3275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091919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Unconditional Positive Regard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10027" y="2355273"/>
            <a:ext cx="9371948" cy="3831410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counsellor needs to accept the client unconditionally.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This is to counteract the conditions of worth that the client might have grown up with.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counsellor is accepting the client for who they are, without any conditions attached.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It is the therapist acceptance of the client that promotes the client’s acceptance of self </a:t>
            </a:r>
          </a:p>
          <a:p>
            <a:pPr marL="0" indent="0">
              <a:buNone/>
            </a:pPr>
            <a:r>
              <a:rPr lang="en-GB" sz="2400" dirty="0"/>
              <a:t>                                                                                                           (Rogers, 1986)</a:t>
            </a:r>
          </a:p>
        </p:txBody>
      </p:sp>
    </p:spTree>
    <p:extLst>
      <p:ext uri="{BB962C8B-B14F-4D97-AF65-F5344CB8AC3E}">
        <p14:creationId xmlns:p14="http://schemas.microsoft.com/office/powerpoint/2010/main" val="11899060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Quality of Being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09700" y="2177935"/>
            <a:ext cx="4610099" cy="3999028"/>
          </a:xfrm>
        </p:spPr>
        <p:txBody>
          <a:bodyPr/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It starts with the ‘self’ of the therapist/helper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Empathy for Self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Congruence with Self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Unconditional Positive Regard for Self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6172199" y="1773382"/>
            <a:ext cx="5969449" cy="3409537"/>
          </a:xfrm>
          <a:prstGeom prst="rect">
            <a:avLst/>
          </a:prstGeom>
        </p:spPr>
      </p:pic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10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10/22/2024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96836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How do you feel about the Core Conditions and applying these to yourself?</a:t>
            </a:r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2967" y="1883392"/>
            <a:ext cx="5274054" cy="4271748"/>
          </a:xfrm>
        </p:spPr>
      </p:pic>
    </p:spTree>
    <p:extLst>
      <p:ext uri="{BB962C8B-B14F-4D97-AF65-F5344CB8AC3E}">
        <p14:creationId xmlns:p14="http://schemas.microsoft.com/office/powerpoint/2010/main" val="39476170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anchor="b">
            <a:normAutofit/>
          </a:bodyPr>
          <a:lstStyle/>
          <a:p>
            <a:r>
              <a:rPr lang="en-GB" dirty="0"/>
              <a:t>The Therapeutic Frame</a:t>
            </a:r>
          </a:p>
        </p:txBody>
      </p:sp>
      <p:pic>
        <p:nvPicPr>
          <p:cNvPr id="6" name="Content Placeholder 5" descr="A person holding a plant&#10;&#10;Description automatically generated">
            <a:extLst>
              <a:ext uri="{FF2B5EF4-FFF2-40B4-BE49-F238E27FC236}">
                <a16:creationId xmlns:a16="http://schemas.microsoft.com/office/drawing/2014/main" id="{4F6AA0C2-51E7-9AD2-778A-66C3241C48F1}"/>
              </a:ext>
            </a:extLst>
          </p:cNvPr>
          <p:cNvPicPr>
            <a:picLocks noGrp="1" noChangeAspect="1"/>
          </p:cNvPicPr>
          <p:nvPr>
            <p:ph sz="half" idx="1"/>
          </p:nvPr>
        </p:nvPicPr>
        <p:blipFill>
          <a:blip r:embed="rId3"/>
          <a:srcRect l="14980" r="25907" b="2"/>
          <a:stretch/>
        </p:blipFill>
        <p:spPr>
          <a:xfrm>
            <a:off x="1409700" y="1556281"/>
            <a:ext cx="4610099" cy="4620682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72200" y="1556281"/>
            <a:ext cx="4609775" cy="4620682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Physical Space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Temporal Space</a:t>
            </a:r>
          </a:p>
          <a:p>
            <a:pPr lvl="1"/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Time</a:t>
            </a:r>
          </a:p>
          <a:p>
            <a:pPr lvl="1"/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Beginning, Middle and End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Emotional Space</a:t>
            </a:r>
          </a:p>
          <a:p>
            <a:pPr lvl="1"/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You make yourself available to your client, physically and emotionally.</a:t>
            </a:r>
          </a:p>
        </p:txBody>
      </p:sp>
      <p:sp>
        <p:nvSpPr>
          <p:cNvPr id="11" name="Slide Number Placeholder 4">
            <a:extLst>
              <a:ext uri="{FF2B5EF4-FFF2-40B4-BE49-F238E27FC236}">
                <a16:creationId xmlns:a16="http://schemas.microsoft.com/office/drawing/2014/main" id="{E9460B0D-96BC-EE5A-220D-D5CDE13C876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9CD8D479-8942-46E8-A226-A4E01F7A105C}" type="slidenum">
              <a:rPr lang="en-US"/>
              <a:pPr>
                <a:spcAft>
                  <a:spcPts val="600"/>
                </a:spcAft>
              </a:pPr>
              <a:t>12</a:t>
            </a:fld>
            <a:endParaRPr lang="en-US"/>
          </a:p>
        </p:txBody>
      </p:sp>
      <p:sp>
        <p:nvSpPr>
          <p:cNvPr id="13" name="Date Placeholder 5">
            <a:extLst>
              <a:ext uri="{FF2B5EF4-FFF2-40B4-BE49-F238E27FC236}">
                <a16:creationId xmlns:a16="http://schemas.microsoft.com/office/drawing/2014/main" id="{3346EFB3-9CD5-3E48-3134-D190A2EF771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93A66BA0-BF77-43AC-894A-20AD8220B887}" type="datetime1">
              <a:rPr lang="en-US" smtClean="0"/>
              <a:pPr>
                <a:spcAft>
                  <a:spcPts val="600"/>
                </a:spcAft>
              </a:pPr>
              <a:t>10/22/2024</a:t>
            </a:fld>
            <a:endParaRPr lang="en-US"/>
          </a:p>
        </p:txBody>
      </p:sp>
      <p:sp>
        <p:nvSpPr>
          <p:cNvPr id="15" name="Footer Placeholder 6">
            <a:extLst>
              <a:ext uri="{FF2B5EF4-FFF2-40B4-BE49-F238E27FC236}">
                <a16:creationId xmlns:a16="http://schemas.microsoft.com/office/drawing/2014/main" id="{350CCC32-E4EA-781C-7DA3-933DBACE1C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182721463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Therapeutic Relationship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80" y="2060812"/>
            <a:ext cx="4937760" cy="3808281"/>
          </a:xfrm>
        </p:spPr>
        <p:txBody>
          <a:bodyPr>
            <a:normAutofit/>
          </a:bodyPr>
          <a:lstStyle/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Way of Being</a:t>
            </a:r>
          </a:p>
          <a:p>
            <a:r>
              <a:rPr lang="en-GB" sz="2800" dirty="0">
                <a:solidFill>
                  <a:schemeClr val="accent1">
                    <a:lumMod val="75000"/>
                  </a:schemeClr>
                </a:solidFill>
              </a:rPr>
              <a:t>The activity of Counselling is about “being” rather than “doing”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062716" y="880459"/>
            <a:ext cx="3439235" cy="5023981"/>
          </a:xfrm>
          <a:prstGeom prst="roundRect">
            <a:avLst>
              <a:gd name="adj" fmla="val 16667"/>
            </a:avLst>
          </a:prstGeom>
          <a:ln>
            <a:noFill/>
          </a:ln>
          <a:effectLst>
            <a:outerShdw blurRad="76200" dist="38100" dir="78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contrasting" dir="t">
              <a:rot lat="0" lon="0" rev="4200000"/>
            </a:lightRig>
          </a:scene3d>
          <a:sp3d prstMaterial="plastic">
            <a:bevelT w="381000" h="114300" prst="relaxedInset"/>
            <a:contourClr>
              <a:srgbClr val="969696"/>
            </a:contourClr>
          </a:sp3d>
        </p:spPr>
      </p:pic>
    </p:spTree>
    <p:extLst>
      <p:ext uri="{BB962C8B-B14F-4D97-AF65-F5344CB8AC3E}">
        <p14:creationId xmlns:p14="http://schemas.microsoft.com/office/powerpoint/2010/main" val="31425880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0B9787-F4B0-4D39-9586-E768A925378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43000" y="609600"/>
            <a:ext cx="6693061" cy="1356360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b="1" dirty="0"/>
              <a:t>Reflecting/ Restating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557AC1-E08F-46B5-9783-B54F0911996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95422" y="2057400"/>
            <a:ext cx="5577841" cy="4038600"/>
          </a:xfrm>
        </p:spPr>
        <p:txBody>
          <a:bodyPr vert="horz" lIns="91440" tIns="45720" rIns="91440" bIns="45720" rtlCol="0">
            <a:normAutofit lnSpcReduction="10000"/>
          </a:bodyPr>
          <a:lstStyle/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Identify feelings</a:t>
            </a:r>
          </a:p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Body messages</a:t>
            </a:r>
          </a:p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Vocal messages</a:t>
            </a:r>
          </a:p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Feeling words and phrases</a:t>
            </a:r>
          </a:p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Physiological words and phrases</a:t>
            </a:r>
          </a:p>
          <a:p>
            <a:r>
              <a:rPr lang="en-US" sz="3600" dirty="0">
                <a:solidFill>
                  <a:schemeClr val="accent1">
                    <a:lumMod val="75000"/>
                  </a:schemeClr>
                </a:solidFill>
              </a:rPr>
              <a:t>Metaphors and imagery</a:t>
            </a:r>
          </a:p>
          <a:p>
            <a:pPr marL="45720"/>
            <a:endParaRPr lang="en-US" dirty="0"/>
          </a:p>
        </p:txBody>
      </p:sp>
      <p:sp>
        <p:nvSpPr>
          <p:cNvPr id="9" name="Content Placeholder 8">
            <a:extLst>
              <a:ext uri="{FF2B5EF4-FFF2-40B4-BE49-F238E27FC236}">
                <a16:creationId xmlns:a16="http://schemas.microsoft.com/office/drawing/2014/main" id="{2BDB6B77-E0AE-6585-B6CF-F89C855F3C26}"/>
              </a:ext>
            </a:extLst>
          </p:cNvPr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endParaRPr lang="en-GB"/>
          </a:p>
        </p:txBody>
      </p:sp>
      <p:pic>
        <p:nvPicPr>
          <p:cNvPr id="1026" name="Picture 2" descr="The Subconscious Mind: How to Remove Negative Beliefs and Habits">
            <a:extLst>
              <a:ext uri="{FF2B5EF4-FFF2-40B4-BE49-F238E27FC236}">
                <a16:creationId xmlns:a16="http://schemas.microsoft.com/office/drawing/2014/main" id="{268CE05C-64DD-2E31-CE8B-747E371F0FF3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00800" y="-1"/>
            <a:ext cx="5718517" cy="65696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151946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045800" y="263527"/>
            <a:ext cx="10058400" cy="1450757"/>
          </a:xfrm>
        </p:spPr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Listening to the clients’ story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97280" y="1845733"/>
            <a:ext cx="10058400" cy="4404941"/>
          </a:xfrm>
        </p:spPr>
        <p:txBody>
          <a:bodyPr>
            <a:normAutofit lnSpcReduction="10000"/>
          </a:bodyPr>
          <a:lstStyle/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Within the narrative of a client’s story, you will often hear a mix of experiences, behaviours and feelings.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They can often feel scattered, and a client will rarely start at the beginning of a story.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When clients talk about their experiences, they will be talking about what has happened </a:t>
            </a:r>
            <a:r>
              <a:rPr lang="en-GB" i="1" dirty="0">
                <a:solidFill>
                  <a:schemeClr val="accent1">
                    <a:lumMod val="75000"/>
                  </a:schemeClr>
                </a:solidFill>
              </a:rPr>
              <a:t>to 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them.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Listen actively to these experiences as they are of significant value.  There might be times when the client might put the blame elsewhere. 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Listen for the undertones of whether they are avoiding responsibility and accountability.</a:t>
            </a:r>
          </a:p>
          <a:p>
            <a:pPr>
              <a:buFont typeface="Wingdings" panose="05000000000000000000" pitchFamily="2" charset="2"/>
              <a:buChar char="§"/>
            </a:pP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Some clients are less likely to talk about behaviours, possibly because they might shed a negative light on who they are, and they might not want to face up to this.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087223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Listening to the story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1B27976-D926-4E9D-8431-9F5A0F04AC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Feelings, emotions and moods: feelings are running through us all the time, they might be happy, sad, depressed, calm etc. They are a significant part of the client’s narrative.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As a listener, we need to be able to be present with emotion, to notice, reflect, acknowledge and make it clear to the client that we are hearing their pain, their joy, their anger – All emotions welcome!!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We often focus on negative emotions, such as despair, sadness, anger -  It is equally important to acknowledge and explore positive emotion.</a:t>
            </a:r>
          </a:p>
          <a:p>
            <a:r>
              <a:rPr lang="en-GB" sz="2400" dirty="0">
                <a:solidFill>
                  <a:schemeClr val="accent1">
                    <a:lumMod val="75000"/>
                  </a:schemeClr>
                </a:solidFill>
              </a:rPr>
              <a:t>A client's narrative is a mixture of feelings, emotions, behaviours and experiences – notice, observe, and listen inquisitively to what is being said –  and also what is not said.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7655975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 b="1"/>
              <a:t>Reflecting Feelings</a:t>
            </a:r>
            <a:br>
              <a:rPr lang="en-US" b="1"/>
            </a:br>
            <a:endParaRPr lang="en-US"/>
          </a:p>
        </p:txBody>
      </p:sp>
      <p:sp>
        <p:nvSpPr>
          <p:cNvPr id="24" name="Slide Number Placeholder 3">
            <a:extLst>
              <a:ext uri="{FF2B5EF4-FFF2-40B4-BE49-F238E27FC236}">
                <a16:creationId xmlns:a16="http://schemas.microsoft.com/office/drawing/2014/main" id="{02F1A8F2-FA0D-ECC9-FA41-7ECF25590C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9CD8D479-8942-46E8-A226-A4E01F7A105C}" type="slidenum">
              <a:rPr lang="en-US"/>
              <a:pPr>
                <a:spcAft>
                  <a:spcPts val="600"/>
                </a:spcAft>
              </a:pPr>
              <a:t>17</a:t>
            </a:fld>
            <a:endParaRPr lang="en-US"/>
          </a:p>
        </p:txBody>
      </p:sp>
      <p:sp>
        <p:nvSpPr>
          <p:cNvPr id="25" name="Date Placeholder 4">
            <a:extLst>
              <a:ext uri="{FF2B5EF4-FFF2-40B4-BE49-F238E27FC236}">
                <a16:creationId xmlns:a16="http://schemas.microsoft.com/office/drawing/2014/main" id="{37A9FF71-3D8B-987B-2ED5-1057961648C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fld id="{6DD1B487-36FD-4CED-B07A-1A81FC6540B1}" type="datetime1">
              <a:rPr lang="en-US" smtClean="0"/>
              <a:pPr>
                <a:spcAft>
                  <a:spcPts val="600"/>
                </a:spcAft>
              </a:pPr>
              <a:t>10/22/2024</a:t>
            </a:fld>
            <a:endParaRPr lang="en-US"/>
          </a:p>
        </p:txBody>
      </p:sp>
      <p:sp>
        <p:nvSpPr>
          <p:cNvPr id="26" name="Footer Placeholder 5">
            <a:extLst>
              <a:ext uri="{FF2B5EF4-FFF2-40B4-BE49-F238E27FC236}">
                <a16:creationId xmlns:a16="http://schemas.microsoft.com/office/drawing/2014/main" id="{D862B33D-1F4E-B128-D113-CB1B4949DD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/>
          <a:lstStyle/>
          <a:p>
            <a:pPr>
              <a:spcAft>
                <a:spcPts val="600"/>
              </a:spcAft>
            </a:pPr>
            <a:r>
              <a:rPr lang="en-US"/>
              <a:t>Add a footer</a:t>
            </a:r>
          </a:p>
        </p:txBody>
      </p:sp>
      <p:graphicFrame>
        <p:nvGraphicFramePr>
          <p:cNvPr id="6" name="Content Placeholder 2">
            <a:extLst>
              <a:ext uri="{FF2B5EF4-FFF2-40B4-BE49-F238E27FC236}">
                <a16:creationId xmlns:a16="http://schemas.microsoft.com/office/drawing/2014/main" id="{6D84907D-91DD-4CA7-8425-56714B6812E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74018560"/>
              </p:ext>
            </p:extLst>
          </p:nvPr>
        </p:nvGraphicFramePr>
        <p:xfrm>
          <a:off x="1410027" y="1566001"/>
          <a:ext cx="9371948" cy="462068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99888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Title 6">
            <a:extLst>
              <a:ext uri="{FF2B5EF4-FFF2-40B4-BE49-F238E27FC236}">
                <a16:creationId xmlns:a16="http://schemas.microsoft.com/office/drawing/2014/main" id="{722074B6-5FF5-78B7-0094-5C99A318B7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682434" y="919616"/>
            <a:ext cx="4155622" cy="2532888"/>
          </a:xfrm>
        </p:spPr>
        <p:txBody>
          <a:bodyPr anchor="b">
            <a:normAutofit/>
          </a:bodyPr>
          <a:lstStyle/>
          <a:p>
            <a:r>
              <a:rPr lang="en-GB" sz="5400" dirty="0"/>
              <a:t>Take a Break</a:t>
            </a:r>
          </a:p>
        </p:txBody>
      </p:sp>
      <p:pic>
        <p:nvPicPr>
          <p:cNvPr id="10" name="Picture 9" descr="Hot drink on table">
            <a:extLst>
              <a:ext uri="{FF2B5EF4-FFF2-40B4-BE49-F238E27FC236}">
                <a16:creationId xmlns:a16="http://schemas.microsoft.com/office/drawing/2014/main" id="{53543FD3-926E-053D-B79A-9C10D6C0296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0351" r="10350" b="-2"/>
          <a:stretch/>
        </p:blipFill>
        <p:spPr>
          <a:xfrm>
            <a:off x="1409699" y="915923"/>
            <a:ext cx="5216979" cy="5065776"/>
          </a:xfrm>
          <a:prstGeom prst="rect">
            <a:avLst/>
          </a:prstGeom>
          <a:noFill/>
        </p:spPr>
      </p:pic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954F07F1-59C8-A9BC-F86E-41D0BE82E1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GB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18</a:t>
            </a:fld>
            <a:endParaRPr lang="en-GB" sz="1000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80626CB-4438-BD30-D10C-913121B92E3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6DD1B487-36FD-4CED-B07A-1A81FC6540B1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10/22/2024</a:t>
            </a:fld>
            <a:endParaRPr lang="en-US" sz="100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932CBF6-BCF2-9174-8779-F7E200B990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09620007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10026" y="276087"/>
            <a:ext cx="9371949" cy="1183566"/>
          </a:xfrm>
        </p:spPr>
        <p:txBody>
          <a:bodyPr anchor="b">
            <a:normAutofit/>
          </a:bodyPr>
          <a:lstStyle/>
          <a:p>
            <a:r>
              <a:rPr lang="en-GB"/>
              <a:t>Triad Work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FF26584A-3F1B-1E20-386D-06005012F24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09700" y="2022583"/>
            <a:ext cx="4610099" cy="3688078"/>
          </a:xfrm>
          <a:prstGeom prst="rect">
            <a:avLst/>
          </a:prstGeom>
          <a:noFill/>
        </p:spPr>
      </p:pic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>
          <a:xfrm>
            <a:off x="6172200" y="2180491"/>
            <a:ext cx="5862711" cy="3996471"/>
          </a:xfrm>
        </p:spPr>
        <p:txBody>
          <a:bodyPr>
            <a:normAutofit/>
          </a:bodyPr>
          <a:lstStyle/>
          <a:p>
            <a:r>
              <a:rPr lang="en-GB" dirty="0"/>
              <a:t>Listen actively to each other’s story</a:t>
            </a:r>
          </a:p>
          <a:p>
            <a:r>
              <a:rPr lang="en-GB" dirty="0"/>
              <a:t>Don’t just listen for the problem</a:t>
            </a:r>
          </a:p>
          <a:p>
            <a:r>
              <a:rPr lang="en-GB" dirty="0"/>
              <a:t>Notice body language and non-verbal messages.</a:t>
            </a:r>
          </a:p>
          <a:p>
            <a:r>
              <a:rPr lang="en-GB" dirty="0"/>
              <a:t>Notice rather than analyse</a:t>
            </a:r>
            <a:r>
              <a:rPr lang="en-GB" i="1" dirty="0"/>
              <a:t>. </a:t>
            </a:r>
          </a:p>
          <a:p>
            <a:r>
              <a:rPr lang="en-GB" i="1" dirty="0"/>
              <a:t>Remember it is not our role t</a:t>
            </a:r>
            <a:r>
              <a:rPr lang="en-GB" dirty="0"/>
              <a:t>o interpret what the client is saying, but rather to understand.</a:t>
            </a:r>
          </a:p>
          <a:p>
            <a:r>
              <a:rPr lang="en-GB" dirty="0"/>
              <a:t>Use responding skills – NO QUESTIONS!!!!</a:t>
            </a:r>
          </a:p>
          <a:p>
            <a:endParaRPr lang="en-GB" dirty="0"/>
          </a:p>
        </p:txBody>
      </p:sp>
      <p:sp>
        <p:nvSpPr>
          <p:cNvPr id="10" name="Slide Number Placeholder 4">
            <a:extLst>
              <a:ext uri="{FF2B5EF4-FFF2-40B4-BE49-F238E27FC236}">
                <a16:creationId xmlns:a16="http://schemas.microsoft.com/office/drawing/2014/main" id="{D14CB03F-D656-8BAA-CBB7-169A93243B7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0" y="6629400"/>
            <a:ext cx="41040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CD8D479-8942-46E8-A226-A4E01F7A105C}" type="slidenum">
              <a:rPr lang="en-US" sz="1000"/>
              <a:pPr>
                <a:lnSpc>
                  <a:spcPct val="90000"/>
                </a:lnSpc>
                <a:spcAft>
                  <a:spcPts val="600"/>
                </a:spcAft>
              </a:pPr>
              <a:t>19</a:t>
            </a:fld>
            <a:endParaRPr lang="en-US" sz="1000"/>
          </a:p>
        </p:txBody>
      </p:sp>
      <p:sp>
        <p:nvSpPr>
          <p:cNvPr id="12" name="Date Placeholder 5">
            <a:extLst>
              <a:ext uri="{FF2B5EF4-FFF2-40B4-BE49-F238E27FC236}">
                <a16:creationId xmlns:a16="http://schemas.microsoft.com/office/drawing/2014/main" id="{53AB8A62-9414-880E-C1A9-BA7B6B73D9E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3403" y="6629400"/>
            <a:ext cx="1000662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fld id="{93A66BA0-BF77-43AC-894A-20AD8220B887}" type="datetime1">
              <a:rPr lang="en-US" sz="1000" smtClean="0"/>
              <a:pPr>
                <a:lnSpc>
                  <a:spcPct val="90000"/>
                </a:lnSpc>
                <a:spcAft>
                  <a:spcPts val="600"/>
                </a:spcAft>
              </a:pPr>
              <a:t>10/22/2024</a:t>
            </a:fld>
            <a:endParaRPr lang="en-US" sz="1000"/>
          </a:p>
        </p:txBody>
      </p:sp>
      <p:sp>
        <p:nvSpPr>
          <p:cNvPr id="14" name="Footer Placeholder 6">
            <a:extLst>
              <a:ext uri="{FF2B5EF4-FFF2-40B4-BE49-F238E27FC236}">
                <a16:creationId xmlns:a16="http://schemas.microsoft.com/office/drawing/2014/main" id="{A235C048-5F82-1CFA-1323-BF163B845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1637716" y="6629400"/>
            <a:ext cx="9144259" cy="228600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  <a:spcAft>
                <a:spcPts val="600"/>
              </a:spcAft>
            </a:pPr>
            <a:r>
              <a:rPr lang="en-US" sz="1000"/>
              <a:t>Add a footer</a:t>
            </a:r>
          </a:p>
        </p:txBody>
      </p:sp>
    </p:spTree>
    <p:extLst>
      <p:ext uri="{BB962C8B-B14F-4D97-AF65-F5344CB8AC3E}">
        <p14:creationId xmlns:p14="http://schemas.microsoft.com/office/powerpoint/2010/main" val="348369235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Resources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0" i="0" dirty="0">
                <a:solidFill>
                  <a:schemeClr val="accent1">
                    <a:lumMod val="75000"/>
                  </a:schemeClr>
                </a:solidFill>
                <a:effectLst/>
                <a:latin typeface="-apple-system"/>
              </a:rPr>
              <a:t>Jones-Smith, E (2016) Theories of Counselling and Psychotherapy: An Integrative approach. 2nd Ed. Sage Chapter 8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Kirschenbaum, H. (2007) The Life and Work of Carl Rogers. Online: http://howardkirschenbaum.com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Reeves, A. (2018) An Introduction to Counselling and Psychotherapy: From Theory to Practice 2</a:t>
            </a:r>
            <a:r>
              <a:rPr lang="en-GB" baseline="30000" dirty="0">
                <a:solidFill>
                  <a:schemeClr val="accent1">
                    <a:lumMod val="75000"/>
                  </a:schemeClr>
                </a:solidFill>
              </a:rPr>
              <a:t>nd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 </a:t>
            </a:r>
            <a:r>
              <a:rPr lang="en-GB" dirty="0" err="1">
                <a:solidFill>
                  <a:schemeClr val="accent1">
                    <a:lumMod val="75000"/>
                  </a:schemeClr>
                </a:solidFill>
              </a:rPr>
              <a:t>Edn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. London: Sage ( Pp 98 –106)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Rogers, C.R. (1961) A Therapists View of Psychotherapy: On Becoming a Person. London: Constable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Carl Rogers: A Daughters Tribute</a:t>
            </a:r>
          </a:p>
          <a:p>
            <a:r>
              <a:rPr lang="en-GB" dirty="0">
                <a:solidFill>
                  <a:schemeClr val="accent1">
                    <a:lumMod val="75000"/>
                  </a:schemeClr>
                </a:solidFill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www.nrogers.com/carlrogersbio</a:t>
            </a:r>
            <a:r>
              <a:rPr lang="en-GB" dirty="0">
                <a:solidFill>
                  <a:schemeClr val="accent1">
                    <a:lumMod val="75000"/>
                  </a:schemeClr>
                </a:solidFill>
              </a:rPr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CD8D479-8942-46E8-A226-A4E01F7A105C}" type="slidenum">
              <a:rPr lang="en-GB" smtClean="0"/>
              <a:t>20</a:t>
            </a:fld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DD1B487-36FD-4CED-B07A-1A81FC6540B1}" type="datetime1">
              <a:rPr lang="en-US" smtClean="0"/>
              <a:pPr/>
              <a:t>10/22/2024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Add a footer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09114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theme1.xml><?xml version="1.0" encoding="utf-8"?>
<a:theme xmlns:a="http://schemas.openxmlformats.org/drawingml/2006/main" name="Ecology 16x9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Nature ecology education photo presentation.potx" id="{C2041BFC-79DD-469A-9C9C-CE3A45FF64F3}" vid="{F6D325B2-35D9-40C5-B4CD-C0A8483D5659}"/>
    </a:ext>
  </a:extLst>
</a:theme>
</file>

<file path=ppt/theme/theme2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Ecology">
      <a:dk1>
        <a:srgbClr val="4D3E2F"/>
      </a:dk1>
      <a:lt1>
        <a:sysClr val="window" lastClr="FFFFFF"/>
      </a:lt1>
      <a:dk2>
        <a:srgbClr val="000000"/>
      </a:dk2>
      <a:lt2>
        <a:srgbClr val="DDDDDD"/>
      </a:lt2>
      <a:accent1>
        <a:srgbClr val="8BAA00"/>
      </a:accent1>
      <a:accent2>
        <a:srgbClr val="2A6CB2"/>
      </a:accent2>
      <a:accent3>
        <a:srgbClr val="795837"/>
      </a:accent3>
      <a:accent4>
        <a:srgbClr val="D18316"/>
      </a:accent4>
      <a:accent5>
        <a:srgbClr val="79B4F0"/>
      </a:accent5>
      <a:accent6>
        <a:srgbClr val="CDC80F"/>
      </a:accent6>
      <a:hlink>
        <a:srgbClr val="2A6CB2"/>
      </a:hlink>
      <a:folHlink>
        <a:srgbClr val="808080"/>
      </a:folHlink>
    </a:clrScheme>
    <a:fontScheme name="Corbel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Nature ecology education photo presentation</Template>
  <TotalTime>167</TotalTime>
  <Words>1126</Words>
  <Application>Microsoft Office PowerPoint</Application>
  <PresentationFormat>Widescreen</PresentationFormat>
  <Paragraphs>121</Paragraphs>
  <Slides>20</Slides>
  <Notes>3</Notes>
  <HiddenSlides>0</HiddenSlides>
  <MMClips>0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7" baseType="lpstr">
      <vt:lpstr>-apple-system</vt:lpstr>
      <vt:lpstr>Arial</vt:lpstr>
      <vt:lpstr>Baskerville Old Face</vt:lpstr>
      <vt:lpstr>Californian FB</vt:lpstr>
      <vt:lpstr>Corbel</vt:lpstr>
      <vt:lpstr>Wingdings</vt:lpstr>
      <vt:lpstr>Ecology 16x9</vt:lpstr>
      <vt:lpstr>Person-Centred Approach</vt:lpstr>
      <vt:lpstr>Carl Rogers (1902 – 1987)</vt:lpstr>
      <vt:lpstr>Carl Rogers (1902 – 1987)</vt:lpstr>
      <vt:lpstr>       </vt:lpstr>
      <vt:lpstr>Necessary and Sufficient Conditions for Growth (1957)</vt:lpstr>
      <vt:lpstr>Necessary and Sufficient Conditions for Therapy -  Carl Rogers 1957</vt:lpstr>
      <vt:lpstr>Empathy</vt:lpstr>
      <vt:lpstr>Congruence</vt:lpstr>
      <vt:lpstr>Unconditional Positive Regard</vt:lpstr>
      <vt:lpstr>The Quality of Being</vt:lpstr>
      <vt:lpstr>How do you feel about the Core Conditions and applying these to yourself?</vt:lpstr>
      <vt:lpstr>The Therapeutic Frame</vt:lpstr>
      <vt:lpstr>Therapeutic Relationship</vt:lpstr>
      <vt:lpstr>Reflecting/ Restating</vt:lpstr>
      <vt:lpstr>Listening to the clients’ story</vt:lpstr>
      <vt:lpstr>Listening to the story</vt:lpstr>
      <vt:lpstr>Reflecting Feelings </vt:lpstr>
      <vt:lpstr>Take a Break</vt:lpstr>
      <vt:lpstr>Triad Work</vt:lpstr>
      <vt:lpstr>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Core Conditions</dc:title>
  <dc:creator>Andrea Williams</dc:creator>
  <cp:lastModifiedBy>Andrea Williams</cp:lastModifiedBy>
  <cp:revision>13</cp:revision>
  <dcterms:created xsi:type="dcterms:W3CDTF">2021-02-08T12:03:16Z</dcterms:created>
  <dcterms:modified xsi:type="dcterms:W3CDTF">2024-10-22T18:18:56Z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0x010100AA3F7D94069FF64A86F7DFF56D60E3BE</vt:lpwstr>
  </property>
</Properties>
</file>