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B77641-3354-4CAA-9D51-FD9E4CB195DF}" v="4" dt="2022-11-11T09:49:16.0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ha Asif" userId="ed034074d5057131" providerId="LiveId" clId="{C5B77641-3354-4CAA-9D51-FD9E4CB195DF}"/>
    <pc:docChg chg="custSel modSld">
      <pc:chgData name="Neha Asif" userId="ed034074d5057131" providerId="LiveId" clId="{C5B77641-3354-4CAA-9D51-FD9E4CB195DF}" dt="2022-11-11T09:53:47.973" v="737" actId="1076"/>
      <pc:docMkLst>
        <pc:docMk/>
      </pc:docMkLst>
      <pc:sldChg chg="modSp mod">
        <pc:chgData name="Neha Asif" userId="ed034074d5057131" providerId="LiveId" clId="{C5B77641-3354-4CAA-9D51-FD9E4CB195DF}" dt="2022-11-11T09:53:47.973" v="737" actId="1076"/>
        <pc:sldMkLst>
          <pc:docMk/>
          <pc:sldMk cId="1147010734" sldId="257"/>
        </pc:sldMkLst>
        <pc:graphicFrameChg chg="mod modGraphic">
          <ac:chgData name="Neha Asif" userId="ed034074d5057131" providerId="LiveId" clId="{C5B77641-3354-4CAA-9D51-FD9E4CB195DF}" dt="2022-11-11T09:53:47.973" v="737" actId="1076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delSp modSp mod">
        <pc:chgData name="Neha Asif" userId="ed034074d5057131" providerId="LiveId" clId="{C5B77641-3354-4CAA-9D51-FD9E4CB195DF}" dt="2022-11-11T09:45:49.324" v="124"/>
        <pc:sldMkLst>
          <pc:docMk/>
          <pc:sldMk cId="2431601311" sldId="258"/>
        </pc:sldMkLst>
        <pc:spChg chg="mod">
          <ac:chgData name="Neha Asif" userId="ed034074d5057131" providerId="LiveId" clId="{C5B77641-3354-4CAA-9D51-FD9E4CB195DF}" dt="2022-10-28T11:29:51.617" v="66" actId="1076"/>
          <ac:spMkLst>
            <pc:docMk/>
            <pc:sldMk cId="2431601311" sldId="258"/>
            <ac:spMk id="2" creationId="{BFF4B55C-076C-9BB1-E909-CEAE747602C1}"/>
          </ac:spMkLst>
        </pc:spChg>
        <pc:spChg chg="del mod">
          <ac:chgData name="Neha Asif" userId="ed034074d5057131" providerId="LiveId" clId="{C5B77641-3354-4CAA-9D51-FD9E4CB195DF}" dt="2022-10-28T11:30:19.545" v="69" actId="478"/>
          <ac:spMkLst>
            <pc:docMk/>
            <pc:sldMk cId="2431601311" sldId="258"/>
            <ac:spMk id="3" creationId="{87E0FB5E-A107-942E-C251-8658773DCEAF}"/>
          </ac:spMkLst>
        </pc:spChg>
        <pc:spChg chg="add mod">
          <ac:chgData name="Neha Asif" userId="ed034074d5057131" providerId="LiveId" clId="{C5B77641-3354-4CAA-9D51-FD9E4CB195DF}" dt="2022-11-11T09:45:49.324" v="124"/>
          <ac:spMkLst>
            <pc:docMk/>
            <pc:sldMk cId="2431601311" sldId="258"/>
            <ac:spMk id="4" creationId="{EC883E3F-DCAF-0410-FC61-1AF97412D63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512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335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33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393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82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396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82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472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98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9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51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3083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27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4262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8863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1559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31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F6945BBB-A368-42D0-86B2-C648EFAF0C0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389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7889" y="731519"/>
            <a:ext cx="8676222" cy="124968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7889" y="2829560"/>
            <a:ext cx="8676222" cy="293116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Neha Asif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2215052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 2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Due: Friday 18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November 2022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7">
            <a:extLst>
              <a:ext uri="{FF2B5EF4-FFF2-40B4-BE49-F238E27FC236}">
                <a16:creationId xmlns:a16="http://schemas.microsoft.com/office/drawing/2014/main" id="{D82A7942-5631-47FC-9908-0E14371AE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20720"/>
            <a:ext cx="10928687" cy="5593813"/>
          </a:xfrm>
          <a:prstGeom prst="roundRect">
            <a:avLst>
              <a:gd name="adj" fmla="val 3812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136162"/>
              </p:ext>
            </p:extLst>
          </p:nvPr>
        </p:nvGraphicFramePr>
        <p:xfrm>
          <a:off x="0" y="0"/>
          <a:ext cx="12101512" cy="7009927"/>
        </p:xfrm>
        <a:graphic>
          <a:graphicData uri="http://schemas.openxmlformats.org/drawingml/2006/table">
            <a:tbl>
              <a:tblPr firstRow="1" firstCol="1" bandRow="1">
                <a:tableStyleId>{8EC20E35-A176-4012-BC5E-935CFFF8708E}</a:tableStyleId>
              </a:tblPr>
              <a:tblGrid>
                <a:gridCol w="10703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27755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32397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4257675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2171700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171656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goals?</a:t>
                      </a:r>
                    </a:p>
                  </a:txBody>
                  <a:tcPr marL="119646" marR="119646" marT="59823" marB="5982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 goals?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 your goals?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to work on?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going to take?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your training by?</a:t>
                      </a:r>
                    </a:p>
                  </a:txBody>
                  <a:tcPr marL="119646" marR="119646" marT="59823" marB="59823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1883987">
                <a:tc rowSpan="4">
                  <a:txBody>
                    <a:bodyPr/>
                    <a:lstStyle/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2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would like to become an IT project manager</a:t>
                      </a:r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To become a team manager</a:t>
                      </a:r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communication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Collaboration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 skills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 skills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Stephen Coveys Matrix to help me focus on tasks which are priority and urgently need doing.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(Mueller, 2020)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If I am able to possess good time management skills, it would allow me to achieve my goal to become a IT project manager, as I will be working ‘smarter and achieving my goals faster’ (Pettit et al., 2021)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 months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I need to work my way up in a company e.g. working in Waitrose, as a store assistant then becoming an assistant store manager. It will allow me to gain team management skills.</a:t>
                      </a:r>
                    </a:p>
                  </a:txBody>
                  <a:tcPr marL="119646" marR="119646" marT="59823" marB="59823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1353497"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Gain Leadership experience</a:t>
                      </a:r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lead a team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Skills 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Join a leadership development programme.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reading books on Leadership skills.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(Pandey, 2022)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 months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could achieve this when I apply for an assistant store manager position in Waitrose after working there for a year.</a:t>
                      </a:r>
                    </a:p>
                  </a:txBody>
                  <a:tcPr marL="119646" marR="119646" marT="59823" marB="59823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200981"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Improve on Public speaking </a:t>
                      </a:r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skills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skills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Prepare 2 or 3 presentations and then deliver them and then gain feedback on them.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- 12 months </a:t>
                      </a:r>
                    </a:p>
                  </a:txBody>
                  <a:tcPr marL="119646" marR="119646" marT="59823" marB="59823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176667"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Complete my </a:t>
                      </a:r>
                      <a:r>
                        <a:rPr lang="en-GB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CertHE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Computing skills in a workplace, and then go onto gaining a BSc.</a:t>
                      </a:r>
                    </a:p>
                  </a:txBody>
                  <a:tcPr marL="119646" marR="119646" marT="59823" marB="598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 skills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 skills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learning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Get organised, start using a diary to note down assignment/ exam dates.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the RAC method to eliminate unimportant tasks. </a:t>
                      </a:r>
                    </a:p>
                  </a:txBody>
                  <a:tcPr marL="119646" marR="119646" marT="59823" marB="59823"/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months to complete </a:t>
                      </a:r>
                      <a:r>
                        <a:rPr lang="en-GB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CertHE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Then an additional 2 years to complete BSC by the end of 2025</a:t>
                      </a:r>
                      <a:endParaRPr lang="en-GB" sz="1600" dirty="0"/>
                    </a:p>
                  </a:txBody>
                  <a:tcPr marL="119646" marR="119646" marT="59823" marB="59823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113" y="0"/>
            <a:ext cx="9905998" cy="1905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883E3F-DCAF-0410-FC61-1AF97412D638}"/>
              </a:ext>
            </a:extLst>
          </p:cNvPr>
          <p:cNvSpPr txBox="1"/>
          <p:nvPr/>
        </p:nvSpPr>
        <p:spPr>
          <a:xfrm>
            <a:off x="1027113" y="1362075"/>
            <a:ext cx="1077436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 </a:t>
            </a:r>
            <a:r>
              <a:rPr lang="en-US" dirty="0">
                <a:effectLst/>
              </a:rPr>
              <a:t>Pandey, S. (2022) </a:t>
            </a:r>
            <a:r>
              <a:rPr lang="en-US" i="1" dirty="0">
                <a:effectLst/>
              </a:rPr>
              <a:t>7 examples of professional goals for Project Management</a:t>
            </a:r>
            <a:r>
              <a:rPr lang="en-US" dirty="0">
                <a:effectLst/>
              </a:rPr>
              <a:t>, </a:t>
            </a:r>
            <a:r>
              <a:rPr lang="en-US" i="1" dirty="0">
                <a:effectLst/>
              </a:rPr>
              <a:t>Project Central</a:t>
            </a:r>
            <a:r>
              <a:rPr lang="en-US" dirty="0">
                <a:effectLst/>
              </a:rPr>
              <a:t>. Project Central. Available at: https://www.projectcentral.com/blog/project-management-professional-goals/ (Accessed: November 4, 2022). </a:t>
            </a:r>
          </a:p>
          <a:p>
            <a:endParaRPr lang="en-GB" dirty="0"/>
          </a:p>
          <a:p>
            <a:r>
              <a:rPr lang="en-GB" dirty="0"/>
              <a:t>- </a:t>
            </a:r>
            <a:r>
              <a:rPr lang="en-US" dirty="0">
                <a:effectLst/>
              </a:rPr>
              <a:t>Mueller, S. (2020) </a:t>
            </a:r>
            <a:r>
              <a:rPr lang="en-US" i="1" dirty="0">
                <a:effectLst/>
              </a:rPr>
              <a:t>Stephen Covey's Time Management Matrix explained</a:t>
            </a:r>
            <a:r>
              <a:rPr lang="en-US" dirty="0">
                <a:effectLst/>
              </a:rPr>
              <a:t>, </a:t>
            </a:r>
            <a:r>
              <a:rPr lang="en-US" i="1" dirty="0">
                <a:effectLst/>
              </a:rPr>
              <a:t>Planet of Success</a:t>
            </a:r>
            <a:r>
              <a:rPr lang="en-US" dirty="0">
                <a:effectLst/>
              </a:rPr>
              <a:t>. Planet of Success. Available at: http://www.planetofsuccess.com/blog/2015/stephen-coveys-time-management-matrix-explained/ (Accessed: November 8, 2022). </a:t>
            </a:r>
          </a:p>
          <a:p>
            <a:endParaRPr lang="en-GB" dirty="0"/>
          </a:p>
          <a:p>
            <a:r>
              <a:rPr lang="en-GB" dirty="0"/>
              <a:t>- </a:t>
            </a:r>
            <a:r>
              <a:rPr lang="en-US" dirty="0">
                <a:effectLst/>
              </a:rPr>
              <a:t>Pettit, M. </a:t>
            </a:r>
            <a:r>
              <a:rPr lang="en-US" i="1" dirty="0">
                <a:effectLst/>
              </a:rPr>
              <a:t>et al.</a:t>
            </a:r>
            <a:r>
              <a:rPr lang="en-US" dirty="0">
                <a:effectLst/>
              </a:rPr>
              <a:t> (2021) </a:t>
            </a:r>
            <a:r>
              <a:rPr lang="en-US" i="1" dirty="0">
                <a:effectLst/>
              </a:rPr>
              <a:t>10 benefits of time management - </a:t>
            </a:r>
            <a:r>
              <a:rPr lang="en-US" i="1" dirty="0" err="1">
                <a:effectLst/>
              </a:rPr>
              <a:t>lucemi</a:t>
            </a:r>
            <a:r>
              <a:rPr lang="en-US" i="1" dirty="0">
                <a:effectLst/>
              </a:rPr>
              <a:t> consulting</a:t>
            </a:r>
            <a:r>
              <a:rPr lang="en-US" dirty="0">
                <a:effectLst/>
              </a:rPr>
              <a:t>, </a:t>
            </a:r>
            <a:r>
              <a:rPr lang="en-US" i="1" dirty="0" err="1">
                <a:effectLst/>
              </a:rPr>
              <a:t>Lucemi</a:t>
            </a:r>
            <a:r>
              <a:rPr lang="en-US" i="1" dirty="0">
                <a:effectLst/>
              </a:rPr>
              <a:t> Consulting: Productivity and Time Management Coach</a:t>
            </a:r>
            <a:r>
              <a:rPr lang="en-US" dirty="0">
                <a:effectLst/>
              </a:rPr>
              <a:t>. </a:t>
            </a:r>
            <a:r>
              <a:rPr lang="en-US" dirty="0" err="1">
                <a:effectLst/>
              </a:rPr>
              <a:t>Lucemi</a:t>
            </a:r>
            <a:r>
              <a:rPr lang="en-US" dirty="0">
                <a:effectLst/>
              </a:rPr>
              <a:t> Consulting. Available at: https://lucemiconsulting.co.uk/benefits-of-time-management/ (Accessed: November 9, 2022).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1506</TotalTime>
  <Words>526</Words>
  <Application>Microsoft Office PowerPoint</Application>
  <PresentationFormat>Widescreen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Century Gothic</vt:lpstr>
      <vt:lpstr>Mesh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Neha Asif</cp:lastModifiedBy>
  <cp:revision>3</cp:revision>
  <dcterms:created xsi:type="dcterms:W3CDTF">2022-07-21T09:53:39Z</dcterms:created>
  <dcterms:modified xsi:type="dcterms:W3CDTF">2022-11-11T09:53:51Z</dcterms:modified>
</cp:coreProperties>
</file>