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9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70" r:id="rId16"/>
    <p:sldId id="266" r:id="rId17"/>
    <p:sldId id="271" r:id="rId18"/>
    <p:sldId id="267" r:id="rId19"/>
    <p:sldId id="26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atie Carpenter" initials="KC" lastIdx="1" clrIdx="0">
    <p:extLst>
      <p:ext uri="{19B8F6BF-5375-455C-9EA6-DF929625EA0E}">
        <p15:presenceInfo xmlns:p15="http://schemas.microsoft.com/office/powerpoint/2012/main" userId="S::1911202@student.uwtsd.ac.uk::55fa3e3e-73e9-4188-b0dd-d1d2b7aa457f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99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5A2EEE-CBFE-422E-B481-1C1DBC826B6D}" v="243" dt="2020-05-14T14:44:47.2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882" autoAdjust="0"/>
    <p:restoredTop sz="94660"/>
  </p:normalViewPr>
  <p:slideViewPr>
    <p:cSldViewPr snapToGrid="0">
      <p:cViewPr varScale="1">
        <p:scale>
          <a:sx n="44" d="100"/>
          <a:sy n="44" d="100"/>
        </p:scale>
        <p:origin x="68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ie Carpenter" userId="55fa3e3e-73e9-4188-b0dd-d1d2b7aa457f" providerId="ADAL" clId="{DA5A2EEE-CBFE-422E-B481-1C1DBC826B6D}"/>
    <pc:docChg chg="undo redo custSel mod addSld delSld modSld sldOrd modMainMaster addSection delSection">
      <pc:chgData name="Katie Carpenter" userId="55fa3e3e-73e9-4188-b0dd-d1d2b7aa457f" providerId="ADAL" clId="{DA5A2EEE-CBFE-422E-B481-1C1DBC826B6D}" dt="2020-05-14T17:00:02.996" v="7409" actId="27636"/>
      <pc:docMkLst>
        <pc:docMk/>
      </pc:docMkLst>
      <pc:sldChg chg="addSp delSp modSp mod setBg">
        <pc:chgData name="Katie Carpenter" userId="55fa3e3e-73e9-4188-b0dd-d1d2b7aa457f" providerId="ADAL" clId="{DA5A2EEE-CBFE-422E-B481-1C1DBC826B6D}" dt="2020-05-13T17:58:56.945" v="4982"/>
        <pc:sldMkLst>
          <pc:docMk/>
          <pc:sldMk cId="1611243743" sldId="256"/>
        </pc:sldMkLst>
        <pc:spChg chg="mod">
          <ac:chgData name="Katie Carpenter" userId="55fa3e3e-73e9-4188-b0dd-d1d2b7aa457f" providerId="ADAL" clId="{DA5A2EEE-CBFE-422E-B481-1C1DBC826B6D}" dt="2020-05-13T17:56:10.425" v="4968" actId="26606"/>
          <ac:spMkLst>
            <pc:docMk/>
            <pc:sldMk cId="1611243743" sldId="256"/>
            <ac:spMk id="2" creationId="{CC241DFF-A65C-424D-9259-4150DC422860}"/>
          </ac:spMkLst>
        </pc:spChg>
        <pc:spChg chg="mod">
          <ac:chgData name="Katie Carpenter" userId="55fa3e3e-73e9-4188-b0dd-d1d2b7aa457f" providerId="ADAL" clId="{DA5A2EEE-CBFE-422E-B481-1C1DBC826B6D}" dt="2020-05-13T17:56:10.425" v="4968" actId="26606"/>
          <ac:spMkLst>
            <pc:docMk/>
            <pc:sldMk cId="1611243743" sldId="256"/>
            <ac:spMk id="3" creationId="{B0789ECD-2344-4944-A0A4-EE5E4646FB6F}"/>
          </ac:spMkLst>
        </pc:spChg>
        <pc:spChg chg="add del">
          <ac:chgData name="Katie Carpenter" userId="55fa3e3e-73e9-4188-b0dd-d1d2b7aa457f" providerId="ADAL" clId="{DA5A2EEE-CBFE-422E-B481-1C1DBC826B6D}" dt="2020-05-13T17:56:10.379" v="4967" actId="26606"/>
          <ac:spMkLst>
            <pc:docMk/>
            <pc:sldMk cId="1611243743" sldId="256"/>
            <ac:spMk id="8" creationId="{46F1F2C8-798B-4CCE-A851-94AFAF350BED}"/>
          </ac:spMkLst>
        </pc:spChg>
        <pc:spChg chg="add del">
          <ac:chgData name="Katie Carpenter" userId="55fa3e3e-73e9-4188-b0dd-d1d2b7aa457f" providerId="ADAL" clId="{DA5A2EEE-CBFE-422E-B481-1C1DBC826B6D}" dt="2020-05-13T17:56:10.379" v="4967" actId="26606"/>
          <ac:spMkLst>
            <pc:docMk/>
            <pc:sldMk cId="1611243743" sldId="256"/>
            <ac:spMk id="10" creationId="{755E9CD0-04B0-4A3C-B291-AD913379C713}"/>
          </ac:spMkLst>
        </pc:spChg>
        <pc:spChg chg="add del">
          <ac:chgData name="Katie Carpenter" userId="55fa3e3e-73e9-4188-b0dd-d1d2b7aa457f" providerId="ADAL" clId="{DA5A2EEE-CBFE-422E-B481-1C1DBC826B6D}" dt="2020-05-13T17:56:10.379" v="4967" actId="26606"/>
          <ac:spMkLst>
            <pc:docMk/>
            <pc:sldMk cId="1611243743" sldId="256"/>
            <ac:spMk id="12" creationId="{1DD8BF3B-6066-418C-8D1A-75C5E396FC04}"/>
          </ac:spMkLst>
        </pc:spChg>
        <pc:spChg chg="add del">
          <ac:chgData name="Katie Carpenter" userId="55fa3e3e-73e9-4188-b0dd-d1d2b7aa457f" providerId="ADAL" clId="{DA5A2EEE-CBFE-422E-B481-1C1DBC826B6D}" dt="2020-05-13T17:56:10.379" v="4967" actId="26606"/>
          <ac:spMkLst>
            <pc:docMk/>
            <pc:sldMk cId="1611243743" sldId="256"/>
            <ac:spMk id="14" creationId="{80BC66F9-7A74-4286-AD22-1174052CC22C}"/>
          </ac:spMkLst>
        </pc:spChg>
        <pc:spChg chg="add del">
          <ac:chgData name="Katie Carpenter" userId="55fa3e3e-73e9-4188-b0dd-d1d2b7aa457f" providerId="ADAL" clId="{DA5A2EEE-CBFE-422E-B481-1C1DBC826B6D}" dt="2020-05-13T17:56:10.379" v="4967" actId="26606"/>
          <ac:spMkLst>
            <pc:docMk/>
            <pc:sldMk cId="1611243743" sldId="256"/>
            <ac:spMk id="16" creationId="{D8142CC3-2B5C-48E6-9DF0-6C8ACBAF23EF}"/>
          </ac:spMkLst>
        </pc:spChg>
        <pc:spChg chg="add del">
          <ac:chgData name="Katie Carpenter" userId="55fa3e3e-73e9-4188-b0dd-d1d2b7aa457f" providerId="ADAL" clId="{DA5A2EEE-CBFE-422E-B481-1C1DBC826B6D}" dt="2020-05-13T17:56:10.379" v="4967" actId="26606"/>
          <ac:spMkLst>
            <pc:docMk/>
            <pc:sldMk cId="1611243743" sldId="256"/>
            <ac:spMk id="20" creationId="{46A89C79-8EF3-4AF9-B3D9-59A883F41C83}"/>
          </ac:spMkLst>
        </pc:spChg>
        <pc:spChg chg="add del">
          <ac:chgData name="Katie Carpenter" userId="55fa3e3e-73e9-4188-b0dd-d1d2b7aa457f" providerId="ADAL" clId="{DA5A2EEE-CBFE-422E-B481-1C1DBC826B6D}" dt="2020-05-13T17:56:10.379" v="4967" actId="26606"/>
          <ac:spMkLst>
            <pc:docMk/>
            <pc:sldMk cId="1611243743" sldId="256"/>
            <ac:spMk id="22" creationId="{EFE5CE34-4543-42E5-B82C-1F3D12422CDD}"/>
          </ac:spMkLst>
        </pc:spChg>
        <pc:spChg chg="add del">
          <ac:chgData name="Katie Carpenter" userId="55fa3e3e-73e9-4188-b0dd-d1d2b7aa457f" providerId="ADAL" clId="{DA5A2EEE-CBFE-422E-B481-1C1DBC826B6D}" dt="2020-05-13T17:56:10.379" v="4967" actId="26606"/>
          <ac:spMkLst>
            <pc:docMk/>
            <pc:sldMk cId="1611243743" sldId="256"/>
            <ac:spMk id="24" creationId="{72AF41FE-63D7-4695-81D2-66D2510E4486}"/>
          </ac:spMkLst>
        </pc:spChg>
        <pc:spChg chg="add">
          <ac:chgData name="Katie Carpenter" userId="55fa3e3e-73e9-4188-b0dd-d1d2b7aa457f" providerId="ADAL" clId="{DA5A2EEE-CBFE-422E-B481-1C1DBC826B6D}" dt="2020-05-13T17:56:10.425" v="4968" actId="26606"/>
          <ac:spMkLst>
            <pc:docMk/>
            <pc:sldMk cId="1611243743" sldId="256"/>
            <ac:spMk id="26" creationId="{C21FD796-9CD0-404D-8DF5-5274C0BCC754}"/>
          </ac:spMkLst>
        </pc:spChg>
        <pc:spChg chg="add">
          <ac:chgData name="Katie Carpenter" userId="55fa3e3e-73e9-4188-b0dd-d1d2b7aa457f" providerId="ADAL" clId="{DA5A2EEE-CBFE-422E-B481-1C1DBC826B6D}" dt="2020-05-13T17:56:10.425" v="4968" actId="26606"/>
          <ac:spMkLst>
            <pc:docMk/>
            <pc:sldMk cId="1611243743" sldId="256"/>
            <ac:spMk id="27" creationId="{EE39DFCF-9247-4DE5-BB93-074BFAF07A3F}"/>
          </ac:spMkLst>
        </pc:spChg>
        <pc:spChg chg="add">
          <ac:chgData name="Katie Carpenter" userId="55fa3e3e-73e9-4188-b0dd-d1d2b7aa457f" providerId="ADAL" clId="{DA5A2EEE-CBFE-422E-B481-1C1DBC826B6D}" dt="2020-05-13T17:56:10.425" v="4968" actId="26606"/>
          <ac:spMkLst>
            <pc:docMk/>
            <pc:sldMk cId="1611243743" sldId="256"/>
            <ac:spMk id="28" creationId="{442B652E-D499-4CDA-8F7A-60469EDBCBE3}"/>
          </ac:spMkLst>
        </pc:spChg>
        <pc:spChg chg="add">
          <ac:chgData name="Katie Carpenter" userId="55fa3e3e-73e9-4188-b0dd-d1d2b7aa457f" providerId="ADAL" clId="{DA5A2EEE-CBFE-422E-B481-1C1DBC826B6D}" dt="2020-05-13T17:56:10.425" v="4968" actId="26606"/>
          <ac:spMkLst>
            <pc:docMk/>
            <pc:sldMk cId="1611243743" sldId="256"/>
            <ac:spMk id="29" creationId="{484A22B8-F5B6-47C2-B88E-DADAF379130D}"/>
          </ac:spMkLst>
        </pc:spChg>
        <pc:spChg chg="add">
          <ac:chgData name="Katie Carpenter" userId="55fa3e3e-73e9-4188-b0dd-d1d2b7aa457f" providerId="ADAL" clId="{DA5A2EEE-CBFE-422E-B481-1C1DBC826B6D}" dt="2020-05-13T17:56:10.425" v="4968" actId="26606"/>
          <ac:spMkLst>
            <pc:docMk/>
            <pc:sldMk cId="1611243743" sldId="256"/>
            <ac:spMk id="30" creationId="{A987C18C-164D-4263-B486-4647A98E888E}"/>
          </ac:spMkLst>
        </pc:spChg>
        <pc:spChg chg="add">
          <ac:chgData name="Katie Carpenter" userId="55fa3e3e-73e9-4188-b0dd-d1d2b7aa457f" providerId="ADAL" clId="{DA5A2EEE-CBFE-422E-B481-1C1DBC826B6D}" dt="2020-05-13T17:56:10.425" v="4968" actId="26606"/>
          <ac:spMkLst>
            <pc:docMk/>
            <pc:sldMk cId="1611243743" sldId="256"/>
            <ac:spMk id="31" creationId="{E7E98B39-04C6-408B-92FD-76862874063D}"/>
          </ac:spMkLst>
        </pc:spChg>
        <pc:spChg chg="add">
          <ac:chgData name="Katie Carpenter" userId="55fa3e3e-73e9-4188-b0dd-d1d2b7aa457f" providerId="ADAL" clId="{DA5A2EEE-CBFE-422E-B481-1C1DBC826B6D}" dt="2020-05-13T17:56:10.425" v="4968" actId="26606"/>
          <ac:spMkLst>
            <pc:docMk/>
            <pc:sldMk cId="1611243743" sldId="256"/>
            <ac:spMk id="32" creationId="{981C8C27-2457-421F-BDC4-7B4EA3C78286}"/>
          </ac:spMkLst>
        </pc:spChg>
        <pc:spChg chg="add">
          <ac:chgData name="Katie Carpenter" userId="55fa3e3e-73e9-4188-b0dd-d1d2b7aa457f" providerId="ADAL" clId="{DA5A2EEE-CBFE-422E-B481-1C1DBC826B6D}" dt="2020-05-13T17:56:10.425" v="4968" actId="26606"/>
          <ac:spMkLst>
            <pc:docMk/>
            <pc:sldMk cId="1611243743" sldId="256"/>
            <ac:spMk id="33" creationId="{CEA13C66-82C1-44AF-972B-8F5CCA41B6D9}"/>
          </ac:spMkLst>
        </pc:spChg>
        <pc:spChg chg="add">
          <ac:chgData name="Katie Carpenter" userId="55fa3e3e-73e9-4188-b0dd-d1d2b7aa457f" providerId="ADAL" clId="{DA5A2EEE-CBFE-422E-B481-1C1DBC826B6D}" dt="2020-05-13T17:56:10.425" v="4968" actId="26606"/>
          <ac:spMkLst>
            <pc:docMk/>
            <pc:sldMk cId="1611243743" sldId="256"/>
            <ac:spMk id="34" creationId="{9DB36437-FE59-457E-91A7-396BBD3C9C6A}"/>
          </ac:spMkLst>
        </pc:spChg>
        <pc:spChg chg="add">
          <ac:chgData name="Katie Carpenter" userId="55fa3e3e-73e9-4188-b0dd-d1d2b7aa457f" providerId="ADAL" clId="{DA5A2EEE-CBFE-422E-B481-1C1DBC826B6D}" dt="2020-05-13T17:56:10.425" v="4968" actId="26606"/>
          <ac:spMkLst>
            <pc:docMk/>
            <pc:sldMk cId="1611243743" sldId="256"/>
            <ac:spMk id="35" creationId="{844D3693-2EFE-4667-89D5-47E2D5920912}"/>
          </ac:spMkLst>
        </pc:spChg>
        <pc:cxnChg chg="add del">
          <ac:chgData name="Katie Carpenter" userId="55fa3e3e-73e9-4188-b0dd-d1d2b7aa457f" providerId="ADAL" clId="{DA5A2EEE-CBFE-422E-B481-1C1DBC826B6D}" dt="2020-05-13T17:56:10.379" v="4967" actId="26606"/>
          <ac:cxnSpMkLst>
            <pc:docMk/>
            <pc:sldMk cId="1611243743" sldId="256"/>
            <ac:cxnSpMk id="18" creationId="{7B2D303B-3DD0-4319-9EAD-361847FEC71D}"/>
          </ac:cxnSpMkLst>
        </pc:cxnChg>
      </pc:sldChg>
      <pc:sldChg chg="addSp delSp modSp mod setBg modAnim addCm delCm">
        <pc:chgData name="Katie Carpenter" userId="55fa3e3e-73e9-4188-b0dd-d1d2b7aa457f" providerId="ADAL" clId="{DA5A2EEE-CBFE-422E-B481-1C1DBC826B6D}" dt="2020-05-14T12:59:44.723" v="5807" actId="20577"/>
        <pc:sldMkLst>
          <pc:docMk/>
          <pc:sldMk cId="459547741" sldId="257"/>
        </pc:sldMkLst>
        <pc:spChg chg="mod">
          <ac:chgData name="Katie Carpenter" userId="55fa3e3e-73e9-4188-b0dd-d1d2b7aa457f" providerId="ADAL" clId="{DA5A2EEE-CBFE-422E-B481-1C1DBC826B6D}" dt="2020-05-13T17:44:07.351" v="4697" actId="26606"/>
          <ac:spMkLst>
            <pc:docMk/>
            <pc:sldMk cId="459547741" sldId="257"/>
            <ac:spMk id="2" creationId="{01256069-88B8-40FD-B963-A37CF4C27263}"/>
          </ac:spMkLst>
        </pc:spChg>
        <pc:spChg chg="add del mod">
          <ac:chgData name="Katie Carpenter" userId="55fa3e3e-73e9-4188-b0dd-d1d2b7aa457f" providerId="ADAL" clId="{DA5A2EEE-CBFE-422E-B481-1C1DBC826B6D}" dt="2020-05-13T17:44:07.351" v="4697" actId="26606"/>
          <ac:spMkLst>
            <pc:docMk/>
            <pc:sldMk cId="459547741" sldId="257"/>
            <ac:spMk id="3" creationId="{5520032F-2001-49B4-82BE-1B7939B99EBA}"/>
          </ac:spMkLst>
        </pc:spChg>
        <pc:spChg chg="add mod">
          <ac:chgData name="Katie Carpenter" userId="55fa3e3e-73e9-4188-b0dd-d1d2b7aa457f" providerId="ADAL" clId="{DA5A2EEE-CBFE-422E-B481-1C1DBC826B6D}" dt="2020-05-13T17:54:27.482" v="4863" actId="1076"/>
          <ac:spMkLst>
            <pc:docMk/>
            <pc:sldMk cId="459547741" sldId="257"/>
            <ac:spMk id="4" creationId="{61FAC2CF-7D49-4F42-B486-08708C9EBA6B}"/>
          </ac:spMkLst>
        </pc:spChg>
        <pc:spChg chg="add mod">
          <ac:chgData name="Katie Carpenter" userId="55fa3e3e-73e9-4188-b0dd-d1d2b7aa457f" providerId="ADAL" clId="{DA5A2EEE-CBFE-422E-B481-1C1DBC826B6D}" dt="2020-05-14T12:59:44.723" v="5807" actId="20577"/>
          <ac:spMkLst>
            <pc:docMk/>
            <pc:sldMk cId="459547741" sldId="257"/>
            <ac:spMk id="5" creationId="{3DE5B6BD-7747-40E5-976F-F50E2AC5EC69}"/>
          </ac:spMkLst>
        </pc:spChg>
        <pc:spChg chg="add del">
          <ac:chgData name="Katie Carpenter" userId="55fa3e3e-73e9-4188-b0dd-d1d2b7aa457f" providerId="ADAL" clId="{DA5A2EEE-CBFE-422E-B481-1C1DBC826B6D}" dt="2020-05-13T17:44:07.351" v="4697" actId="26606"/>
          <ac:spMkLst>
            <pc:docMk/>
            <pc:sldMk cId="459547741" sldId="257"/>
            <ac:spMk id="8" creationId="{907EF6B7-1338-4443-8C46-6A318D952DFD}"/>
          </ac:spMkLst>
        </pc:spChg>
        <pc:spChg chg="add del">
          <ac:chgData name="Katie Carpenter" userId="55fa3e3e-73e9-4188-b0dd-d1d2b7aa457f" providerId="ADAL" clId="{DA5A2EEE-CBFE-422E-B481-1C1DBC826B6D}" dt="2020-05-13T17:44:07.351" v="4697" actId="26606"/>
          <ac:spMkLst>
            <pc:docMk/>
            <pc:sldMk cId="459547741" sldId="257"/>
            <ac:spMk id="10" creationId="{DAAE4CDD-124C-4DCF-9584-B6033B545DD5}"/>
          </ac:spMkLst>
        </pc:spChg>
        <pc:spChg chg="add del">
          <ac:chgData name="Katie Carpenter" userId="55fa3e3e-73e9-4188-b0dd-d1d2b7aa457f" providerId="ADAL" clId="{DA5A2EEE-CBFE-422E-B481-1C1DBC826B6D}" dt="2020-05-13T17:44:07.351" v="4697" actId="26606"/>
          <ac:spMkLst>
            <pc:docMk/>
            <pc:sldMk cId="459547741" sldId="257"/>
            <ac:spMk id="12" creationId="{081E4A58-353D-44AE-B2FC-2A74E2E400F7}"/>
          </ac:spMkLst>
        </pc:spChg>
        <pc:spChg chg="add del">
          <ac:chgData name="Katie Carpenter" userId="55fa3e3e-73e9-4188-b0dd-d1d2b7aa457f" providerId="ADAL" clId="{DA5A2EEE-CBFE-422E-B481-1C1DBC826B6D}" dt="2020-05-13T17:44:01.830" v="4694" actId="26606"/>
          <ac:spMkLst>
            <pc:docMk/>
            <pc:sldMk cId="459547741" sldId="257"/>
            <ac:spMk id="17" creationId="{907EF6B7-1338-4443-8C46-6A318D952DFD}"/>
          </ac:spMkLst>
        </pc:spChg>
        <pc:spChg chg="add del">
          <ac:chgData name="Katie Carpenter" userId="55fa3e3e-73e9-4188-b0dd-d1d2b7aa457f" providerId="ADAL" clId="{DA5A2EEE-CBFE-422E-B481-1C1DBC826B6D}" dt="2020-05-13T17:43:12.597" v="4692" actId="26606"/>
          <ac:spMkLst>
            <pc:docMk/>
            <pc:sldMk cId="459547741" sldId="257"/>
            <ac:spMk id="19" creationId="{46C2E80F-49A6-4372-B103-219D417A55ED}"/>
          </ac:spMkLst>
        </pc:spChg>
        <pc:spChg chg="add del">
          <ac:chgData name="Katie Carpenter" userId="55fa3e3e-73e9-4188-b0dd-d1d2b7aa457f" providerId="ADAL" clId="{DA5A2EEE-CBFE-422E-B481-1C1DBC826B6D}" dt="2020-05-13T17:44:01.830" v="4694" actId="26606"/>
          <ac:spMkLst>
            <pc:docMk/>
            <pc:sldMk cId="459547741" sldId="257"/>
            <ac:spMk id="21" creationId="{081E4A58-353D-44AE-B2FC-2A74E2E400F7}"/>
          </ac:spMkLst>
        </pc:spChg>
        <pc:spChg chg="add del">
          <ac:chgData name="Katie Carpenter" userId="55fa3e3e-73e9-4188-b0dd-d1d2b7aa457f" providerId="ADAL" clId="{DA5A2EEE-CBFE-422E-B481-1C1DBC826B6D}" dt="2020-05-13T17:44:01.830" v="4694" actId="26606"/>
          <ac:spMkLst>
            <pc:docMk/>
            <pc:sldMk cId="459547741" sldId="257"/>
            <ac:spMk id="22" creationId="{DAAE4CDD-124C-4DCF-9584-B6033B545DD5}"/>
          </ac:spMkLst>
        </pc:spChg>
        <pc:spChg chg="add del">
          <ac:chgData name="Katie Carpenter" userId="55fa3e3e-73e9-4188-b0dd-d1d2b7aa457f" providerId="ADAL" clId="{DA5A2EEE-CBFE-422E-B481-1C1DBC826B6D}" dt="2020-05-13T17:44:01.830" v="4694" actId="26606"/>
          <ac:spMkLst>
            <pc:docMk/>
            <pc:sldMk cId="459547741" sldId="257"/>
            <ac:spMk id="23" creationId="{5520032F-2001-49B4-82BE-1B7939B99EBA}"/>
          </ac:spMkLst>
        </pc:spChg>
        <pc:spChg chg="add del">
          <ac:chgData name="Katie Carpenter" userId="55fa3e3e-73e9-4188-b0dd-d1d2b7aa457f" providerId="ADAL" clId="{DA5A2EEE-CBFE-422E-B481-1C1DBC826B6D}" dt="2020-05-13T17:44:07.288" v="4696" actId="26606"/>
          <ac:spMkLst>
            <pc:docMk/>
            <pc:sldMk cId="459547741" sldId="257"/>
            <ac:spMk id="29" creationId="{4BC99CB9-DDAD-44A2-8A1C-E3AF4E72DF5C}"/>
          </ac:spMkLst>
        </pc:spChg>
        <pc:spChg chg="add del">
          <ac:chgData name="Katie Carpenter" userId="55fa3e3e-73e9-4188-b0dd-d1d2b7aa457f" providerId="ADAL" clId="{DA5A2EEE-CBFE-422E-B481-1C1DBC826B6D}" dt="2020-05-13T17:44:07.288" v="4696" actId="26606"/>
          <ac:spMkLst>
            <pc:docMk/>
            <pc:sldMk cId="459547741" sldId="257"/>
            <ac:spMk id="30" creationId="{1561AEE4-4E38-4BAC-976D-E0DE523FC5D1}"/>
          </ac:spMkLst>
        </pc:spChg>
        <pc:spChg chg="add del">
          <ac:chgData name="Katie Carpenter" userId="55fa3e3e-73e9-4188-b0dd-d1d2b7aa457f" providerId="ADAL" clId="{DA5A2EEE-CBFE-422E-B481-1C1DBC826B6D}" dt="2020-05-13T17:44:07.288" v="4696" actId="26606"/>
          <ac:spMkLst>
            <pc:docMk/>
            <pc:sldMk cId="459547741" sldId="257"/>
            <ac:spMk id="34" creationId="{5520032F-2001-49B4-82BE-1B7939B99EBA}"/>
          </ac:spMkLst>
        </pc:spChg>
        <pc:spChg chg="add">
          <ac:chgData name="Katie Carpenter" userId="55fa3e3e-73e9-4188-b0dd-d1d2b7aa457f" providerId="ADAL" clId="{DA5A2EEE-CBFE-422E-B481-1C1DBC826B6D}" dt="2020-05-13T17:44:07.351" v="4697" actId="26606"/>
          <ac:spMkLst>
            <pc:docMk/>
            <pc:sldMk cId="459547741" sldId="257"/>
            <ac:spMk id="36" creationId="{3A5B4632-C963-4296-86F0-79AA9EA5AE98}"/>
          </ac:spMkLst>
        </pc:spChg>
        <pc:grpChg chg="add del">
          <ac:chgData name="Katie Carpenter" userId="55fa3e3e-73e9-4188-b0dd-d1d2b7aa457f" providerId="ADAL" clId="{DA5A2EEE-CBFE-422E-B481-1C1DBC826B6D}" dt="2020-05-13T17:44:07.288" v="4696" actId="26606"/>
          <ac:grpSpMkLst>
            <pc:docMk/>
            <pc:sldMk cId="459547741" sldId="257"/>
            <ac:grpSpMk id="31" creationId="{F0BC676B-D19A-44DB-910A-0C0E6D433979}"/>
          </ac:grpSpMkLst>
        </pc:grpChg>
        <pc:graphicFrameChg chg="add del">
          <ac:chgData name="Katie Carpenter" userId="55fa3e3e-73e9-4188-b0dd-d1d2b7aa457f" providerId="ADAL" clId="{DA5A2EEE-CBFE-422E-B481-1C1DBC826B6D}" dt="2020-05-13T17:43:12.597" v="4692" actId="26606"/>
          <ac:graphicFrameMkLst>
            <pc:docMk/>
            <pc:sldMk cId="459547741" sldId="257"/>
            <ac:graphicFrameMk id="14" creationId="{E1F7E6A1-2757-4B90-A6D5-7E7AFC2E134B}"/>
          </ac:graphicFrameMkLst>
        </pc:graphicFrameChg>
        <pc:graphicFrameChg chg="add mod">
          <ac:chgData name="Katie Carpenter" userId="55fa3e3e-73e9-4188-b0dd-d1d2b7aa457f" providerId="ADAL" clId="{DA5A2EEE-CBFE-422E-B481-1C1DBC826B6D}" dt="2020-05-13T17:54:03.292" v="4857" actId="1076"/>
          <ac:graphicFrameMkLst>
            <pc:docMk/>
            <pc:sldMk cId="459547741" sldId="257"/>
            <ac:graphicFrameMk id="37" creationId="{35663BAD-3CD2-40E7-8E3C-5AEC308E590B}"/>
          </ac:graphicFrameMkLst>
        </pc:graphicFrameChg>
      </pc:sldChg>
      <pc:sldChg chg="addSp modSp new mod setBg">
        <pc:chgData name="Katie Carpenter" userId="55fa3e3e-73e9-4188-b0dd-d1d2b7aa457f" providerId="ADAL" clId="{DA5A2EEE-CBFE-422E-B481-1C1DBC826B6D}" dt="2020-05-14T16:58:57.460" v="7401" actId="20577"/>
        <pc:sldMkLst>
          <pc:docMk/>
          <pc:sldMk cId="1521123090" sldId="258"/>
        </pc:sldMkLst>
        <pc:spChg chg="mod">
          <ac:chgData name="Katie Carpenter" userId="55fa3e3e-73e9-4188-b0dd-d1d2b7aa457f" providerId="ADAL" clId="{DA5A2EEE-CBFE-422E-B481-1C1DBC826B6D}" dt="2020-05-12T19:05:51.727" v="2367" actId="26606"/>
          <ac:spMkLst>
            <pc:docMk/>
            <pc:sldMk cId="1521123090" sldId="258"/>
            <ac:spMk id="2" creationId="{8ACA2F9A-A504-423B-B028-A831476D5EBD}"/>
          </ac:spMkLst>
        </pc:spChg>
        <pc:spChg chg="mod">
          <ac:chgData name="Katie Carpenter" userId="55fa3e3e-73e9-4188-b0dd-d1d2b7aa457f" providerId="ADAL" clId="{DA5A2EEE-CBFE-422E-B481-1C1DBC826B6D}" dt="2020-05-14T16:58:57.460" v="7401" actId="20577"/>
          <ac:spMkLst>
            <pc:docMk/>
            <pc:sldMk cId="1521123090" sldId="258"/>
            <ac:spMk id="3" creationId="{C3AF8220-B0B5-45DF-9902-CA857C4E0F29}"/>
          </ac:spMkLst>
        </pc:spChg>
        <pc:spChg chg="add">
          <ac:chgData name="Katie Carpenter" userId="55fa3e3e-73e9-4188-b0dd-d1d2b7aa457f" providerId="ADAL" clId="{DA5A2EEE-CBFE-422E-B481-1C1DBC826B6D}" dt="2020-05-12T19:05:51.727" v="2367" actId="26606"/>
          <ac:spMkLst>
            <pc:docMk/>
            <pc:sldMk cId="1521123090" sldId="258"/>
            <ac:spMk id="8" creationId="{907EF6B7-1338-4443-8C46-6A318D952DFD}"/>
          </ac:spMkLst>
        </pc:spChg>
        <pc:spChg chg="add">
          <ac:chgData name="Katie Carpenter" userId="55fa3e3e-73e9-4188-b0dd-d1d2b7aa457f" providerId="ADAL" clId="{DA5A2EEE-CBFE-422E-B481-1C1DBC826B6D}" dt="2020-05-12T19:05:51.727" v="2367" actId="26606"/>
          <ac:spMkLst>
            <pc:docMk/>
            <pc:sldMk cId="1521123090" sldId="258"/>
            <ac:spMk id="10" creationId="{DAAE4CDD-124C-4DCF-9584-B6033B545DD5}"/>
          </ac:spMkLst>
        </pc:spChg>
        <pc:spChg chg="add">
          <ac:chgData name="Katie Carpenter" userId="55fa3e3e-73e9-4188-b0dd-d1d2b7aa457f" providerId="ADAL" clId="{DA5A2EEE-CBFE-422E-B481-1C1DBC826B6D}" dt="2020-05-12T19:05:51.727" v="2367" actId="26606"/>
          <ac:spMkLst>
            <pc:docMk/>
            <pc:sldMk cId="1521123090" sldId="258"/>
            <ac:spMk id="12" creationId="{081E4A58-353D-44AE-B2FC-2A74E2E400F7}"/>
          </ac:spMkLst>
        </pc:spChg>
      </pc:sldChg>
      <pc:sldChg chg="addSp modSp new mod setBg">
        <pc:chgData name="Katie Carpenter" userId="55fa3e3e-73e9-4188-b0dd-d1d2b7aa457f" providerId="ADAL" clId="{DA5A2EEE-CBFE-422E-B481-1C1DBC826B6D}" dt="2020-05-14T16:59:13.925" v="7405" actId="20577"/>
        <pc:sldMkLst>
          <pc:docMk/>
          <pc:sldMk cId="4237305288" sldId="259"/>
        </pc:sldMkLst>
        <pc:spChg chg="mod">
          <ac:chgData name="Katie Carpenter" userId="55fa3e3e-73e9-4188-b0dd-d1d2b7aa457f" providerId="ADAL" clId="{DA5A2EEE-CBFE-422E-B481-1C1DBC826B6D}" dt="2020-05-12T19:05:40.810" v="2366" actId="26606"/>
          <ac:spMkLst>
            <pc:docMk/>
            <pc:sldMk cId="4237305288" sldId="259"/>
            <ac:spMk id="2" creationId="{59FBFE5B-F547-4E06-8441-C9707AAC939F}"/>
          </ac:spMkLst>
        </pc:spChg>
        <pc:spChg chg="mod">
          <ac:chgData name="Katie Carpenter" userId="55fa3e3e-73e9-4188-b0dd-d1d2b7aa457f" providerId="ADAL" clId="{DA5A2EEE-CBFE-422E-B481-1C1DBC826B6D}" dt="2020-05-14T16:59:13.925" v="7405" actId="20577"/>
          <ac:spMkLst>
            <pc:docMk/>
            <pc:sldMk cId="4237305288" sldId="259"/>
            <ac:spMk id="3" creationId="{5AF39D05-59FD-411B-A01C-94C6141F2050}"/>
          </ac:spMkLst>
        </pc:spChg>
        <pc:spChg chg="add mod">
          <ac:chgData name="Katie Carpenter" userId="55fa3e3e-73e9-4188-b0dd-d1d2b7aa457f" providerId="ADAL" clId="{DA5A2EEE-CBFE-422E-B481-1C1DBC826B6D}" dt="2020-05-12T18:21:34.675" v="954" actId="1076"/>
          <ac:spMkLst>
            <pc:docMk/>
            <pc:sldMk cId="4237305288" sldId="259"/>
            <ac:spMk id="4" creationId="{896E8A5D-D477-4A98-B141-3DE50182A218}"/>
          </ac:spMkLst>
        </pc:spChg>
        <pc:spChg chg="add">
          <ac:chgData name="Katie Carpenter" userId="55fa3e3e-73e9-4188-b0dd-d1d2b7aa457f" providerId="ADAL" clId="{DA5A2EEE-CBFE-422E-B481-1C1DBC826B6D}" dt="2020-05-12T19:05:40.810" v="2366" actId="26606"/>
          <ac:spMkLst>
            <pc:docMk/>
            <pc:sldMk cId="4237305288" sldId="259"/>
            <ac:spMk id="9" creationId="{907EF6B7-1338-4443-8C46-6A318D952DFD}"/>
          </ac:spMkLst>
        </pc:spChg>
        <pc:spChg chg="add">
          <ac:chgData name="Katie Carpenter" userId="55fa3e3e-73e9-4188-b0dd-d1d2b7aa457f" providerId="ADAL" clId="{DA5A2EEE-CBFE-422E-B481-1C1DBC826B6D}" dt="2020-05-12T19:05:40.810" v="2366" actId="26606"/>
          <ac:spMkLst>
            <pc:docMk/>
            <pc:sldMk cId="4237305288" sldId="259"/>
            <ac:spMk id="11" creationId="{DAAE4CDD-124C-4DCF-9584-B6033B545DD5}"/>
          </ac:spMkLst>
        </pc:spChg>
        <pc:spChg chg="add">
          <ac:chgData name="Katie Carpenter" userId="55fa3e3e-73e9-4188-b0dd-d1d2b7aa457f" providerId="ADAL" clId="{DA5A2EEE-CBFE-422E-B481-1C1DBC826B6D}" dt="2020-05-12T19:05:40.810" v="2366" actId="26606"/>
          <ac:spMkLst>
            <pc:docMk/>
            <pc:sldMk cId="4237305288" sldId="259"/>
            <ac:spMk id="13" creationId="{081E4A58-353D-44AE-B2FC-2A74E2E400F7}"/>
          </ac:spMkLst>
        </pc:spChg>
      </pc:sldChg>
      <pc:sldChg chg="addSp delSp modSp new mod setBg modClrScheme chgLayout">
        <pc:chgData name="Katie Carpenter" userId="55fa3e3e-73e9-4188-b0dd-d1d2b7aa457f" providerId="ADAL" clId="{DA5A2EEE-CBFE-422E-B481-1C1DBC826B6D}" dt="2020-05-13T20:06:37.196" v="5761"/>
        <pc:sldMkLst>
          <pc:docMk/>
          <pc:sldMk cId="1057112928" sldId="260"/>
        </pc:sldMkLst>
        <pc:spChg chg="del mod ord">
          <ac:chgData name="Katie Carpenter" userId="55fa3e3e-73e9-4188-b0dd-d1d2b7aa457f" providerId="ADAL" clId="{DA5A2EEE-CBFE-422E-B481-1C1DBC826B6D}" dt="2020-05-12T18:24:01.626" v="1079" actId="700"/>
          <ac:spMkLst>
            <pc:docMk/>
            <pc:sldMk cId="1057112928" sldId="260"/>
            <ac:spMk id="2" creationId="{66B895D0-C98D-4A50-BEA5-C4E7FC329475}"/>
          </ac:spMkLst>
        </pc:spChg>
        <pc:spChg chg="del mod ord">
          <ac:chgData name="Katie Carpenter" userId="55fa3e3e-73e9-4188-b0dd-d1d2b7aa457f" providerId="ADAL" clId="{DA5A2EEE-CBFE-422E-B481-1C1DBC826B6D}" dt="2020-05-12T18:24:01.626" v="1079" actId="700"/>
          <ac:spMkLst>
            <pc:docMk/>
            <pc:sldMk cId="1057112928" sldId="260"/>
            <ac:spMk id="3" creationId="{436FA74C-7883-479F-9D8F-C3A3AE57D29A}"/>
          </ac:spMkLst>
        </pc:spChg>
        <pc:spChg chg="add del mod">
          <ac:chgData name="Katie Carpenter" userId="55fa3e3e-73e9-4188-b0dd-d1d2b7aa457f" providerId="ADAL" clId="{DA5A2EEE-CBFE-422E-B481-1C1DBC826B6D}" dt="2020-05-13T17:57:28.588" v="4971" actId="700"/>
          <ac:spMkLst>
            <pc:docMk/>
            <pc:sldMk cId="1057112928" sldId="260"/>
            <ac:spMk id="3" creationId="{B48BD544-2028-4BB0-813F-C7820F72F1D1}"/>
          </ac:spMkLst>
        </pc:spChg>
        <pc:spChg chg="add mod ord">
          <ac:chgData name="Katie Carpenter" userId="55fa3e3e-73e9-4188-b0dd-d1d2b7aa457f" providerId="ADAL" clId="{DA5A2EEE-CBFE-422E-B481-1C1DBC826B6D}" dt="2020-05-13T20:06:20.276" v="5760" actId="26606"/>
          <ac:spMkLst>
            <pc:docMk/>
            <pc:sldMk cId="1057112928" sldId="260"/>
            <ac:spMk id="4" creationId="{08BDA579-7869-400C-BAC8-224856600AF5}"/>
          </ac:spMkLst>
        </pc:spChg>
        <pc:spChg chg="add del mod ord">
          <ac:chgData name="Katie Carpenter" userId="55fa3e3e-73e9-4188-b0dd-d1d2b7aa457f" providerId="ADAL" clId="{DA5A2EEE-CBFE-422E-B481-1C1DBC826B6D}" dt="2020-05-13T17:57:16.195" v="4969" actId="21"/>
          <ac:spMkLst>
            <pc:docMk/>
            <pc:sldMk cId="1057112928" sldId="260"/>
            <ac:spMk id="5" creationId="{0E717728-FCAD-43DC-9CD3-3D9178DB7242}"/>
          </ac:spMkLst>
        </pc:spChg>
        <pc:spChg chg="add mod ord">
          <ac:chgData name="Katie Carpenter" userId="55fa3e3e-73e9-4188-b0dd-d1d2b7aa457f" providerId="ADAL" clId="{DA5A2EEE-CBFE-422E-B481-1C1DBC826B6D}" dt="2020-05-13T20:06:20.276" v="5760" actId="26606"/>
          <ac:spMkLst>
            <pc:docMk/>
            <pc:sldMk cId="1057112928" sldId="260"/>
            <ac:spMk id="6" creationId="{DD22BDD1-FC83-4D09-BFAD-717AC0144FA1}"/>
          </ac:spMkLst>
        </pc:spChg>
        <pc:spChg chg="add del mod ord">
          <ac:chgData name="Katie Carpenter" userId="55fa3e3e-73e9-4188-b0dd-d1d2b7aa457f" providerId="ADAL" clId="{DA5A2EEE-CBFE-422E-B481-1C1DBC826B6D}" dt="2020-05-13T17:57:28.588" v="4971" actId="700"/>
          <ac:spMkLst>
            <pc:docMk/>
            <pc:sldMk cId="1057112928" sldId="260"/>
            <ac:spMk id="7" creationId="{292D4D8A-0621-410F-93D4-2C27BD1F2F24}"/>
          </ac:spMkLst>
        </pc:spChg>
        <pc:spChg chg="add mod ord">
          <ac:chgData name="Katie Carpenter" userId="55fa3e3e-73e9-4188-b0dd-d1d2b7aa457f" providerId="ADAL" clId="{DA5A2EEE-CBFE-422E-B481-1C1DBC826B6D}" dt="2020-05-13T20:06:20.276" v="5760" actId="26606"/>
          <ac:spMkLst>
            <pc:docMk/>
            <pc:sldMk cId="1057112928" sldId="260"/>
            <ac:spMk id="8" creationId="{8463B82F-9E39-4F01-A11D-24E106BCC842}"/>
          </ac:spMkLst>
        </pc:spChg>
        <pc:spChg chg="add del">
          <ac:chgData name="Katie Carpenter" userId="55fa3e3e-73e9-4188-b0dd-d1d2b7aa457f" providerId="ADAL" clId="{DA5A2EEE-CBFE-422E-B481-1C1DBC826B6D}" dt="2020-05-13T20:06:20.276" v="5760" actId="26606"/>
          <ac:spMkLst>
            <pc:docMk/>
            <pc:sldMk cId="1057112928" sldId="260"/>
            <ac:spMk id="13" creationId="{E35A04CF-97D4-4FF7-B359-C546B1F62E54}"/>
          </ac:spMkLst>
        </pc:spChg>
        <pc:spChg chg="add del">
          <ac:chgData name="Katie Carpenter" userId="55fa3e3e-73e9-4188-b0dd-d1d2b7aa457f" providerId="ADAL" clId="{DA5A2EEE-CBFE-422E-B481-1C1DBC826B6D}" dt="2020-05-13T20:06:20.276" v="5760" actId="26606"/>
          <ac:spMkLst>
            <pc:docMk/>
            <pc:sldMk cId="1057112928" sldId="260"/>
            <ac:spMk id="15" creationId="{1DE7243B-5109-444B-8FAF-7437C66BC0E9}"/>
          </ac:spMkLst>
        </pc:spChg>
        <pc:spChg chg="add del">
          <ac:chgData name="Katie Carpenter" userId="55fa3e3e-73e9-4188-b0dd-d1d2b7aa457f" providerId="ADAL" clId="{DA5A2EEE-CBFE-422E-B481-1C1DBC826B6D}" dt="2020-05-13T20:06:20.276" v="5760" actId="26606"/>
          <ac:spMkLst>
            <pc:docMk/>
            <pc:sldMk cId="1057112928" sldId="260"/>
            <ac:spMk id="17" creationId="{4C5D6221-DA7B-4611-AA26-7D8E349FDE96}"/>
          </ac:spMkLst>
        </pc:spChg>
        <pc:spChg chg="add">
          <ac:chgData name="Katie Carpenter" userId="55fa3e3e-73e9-4188-b0dd-d1d2b7aa457f" providerId="ADAL" clId="{DA5A2EEE-CBFE-422E-B481-1C1DBC826B6D}" dt="2020-05-13T20:06:20.276" v="5760" actId="26606"/>
          <ac:spMkLst>
            <pc:docMk/>
            <pc:sldMk cId="1057112928" sldId="260"/>
            <ac:spMk id="22" creationId="{4351DFE5-F63D-4BE0-BDA9-E3EB88F01AA5}"/>
          </ac:spMkLst>
        </pc:spChg>
        <pc:picChg chg="add">
          <ac:chgData name="Katie Carpenter" userId="55fa3e3e-73e9-4188-b0dd-d1d2b7aa457f" providerId="ADAL" clId="{DA5A2EEE-CBFE-422E-B481-1C1DBC826B6D}" dt="2020-05-13T20:06:20.276" v="5760" actId="26606"/>
          <ac:picMkLst>
            <pc:docMk/>
            <pc:sldMk cId="1057112928" sldId="260"/>
            <ac:picMk id="24" creationId="{02DD2BC0-6F29-4B4F-8D61-2DCF6D2E8E73}"/>
          </ac:picMkLst>
        </pc:picChg>
      </pc:sldChg>
      <pc:sldChg chg="addSp delSp modSp new mod setBg modClrScheme chgLayout">
        <pc:chgData name="Katie Carpenter" userId="55fa3e3e-73e9-4188-b0dd-d1d2b7aa457f" providerId="ADAL" clId="{DA5A2EEE-CBFE-422E-B481-1C1DBC826B6D}" dt="2020-05-14T16:59:32.794" v="7406" actId="20577"/>
        <pc:sldMkLst>
          <pc:docMk/>
          <pc:sldMk cId="3215515646" sldId="261"/>
        </pc:sldMkLst>
        <pc:spChg chg="mod ord">
          <ac:chgData name="Katie Carpenter" userId="55fa3e3e-73e9-4188-b0dd-d1d2b7aa457f" providerId="ADAL" clId="{DA5A2EEE-CBFE-422E-B481-1C1DBC826B6D}" dt="2020-05-12T19:05:16.598" v="2365" actId="26606"/>
          <ac:spMkLst>
            <pc:docMk/>
            <pc:sldMk cId="3215515646" sldId="261"/>
            <ac:spMk id="2" creationId="{9E29E845-088D-47E9-8239-65F9FE58F217}"/>
          </ac:spMkLst>
        </pc:spChg>
        <pc:spChg chg="del">
          <ac:chgData name="Katie Carpenter" userId="55fa3e3e-73e9-4188-b0dd-d1d2b7aa457f" providerId="ADAL" clId="{DA5A2EEE-CBFE-422E-B481-1C1DBC826B6D}" dt="2020-05-12T18:56:11.262" v="1718" actId="700"/>
          <ac:spMkLst>
            <pc:docMk/>
            <pc:sldMk cId="3215515646" sldId="261"/>
            <ac:spMk id="3" creationId="{A9A023EE-B320-46B8-8917-CEC4C535157B}"/>
          </ac:spMkLst>
        </pc:spChg>
        <pc:spChg chg="del mod ord">
          <ac:chgData name="Katie Carpenter" userId="55fa3e3e-73e9-4188-b0dd-d1d2b7aa457f" providerId="ADAL" clId="{DA5A2EEE-CBFE-422E-B481-1C1DBC826B6D}" dt="2020-05-12T18:56:11.262" v="1718" actId="700"/>
          <ac:spMkLst>
            <pc:docMk/>
            <pc:sldMk cId="3215515646" sldId="261"/>
            <ac:spMk id="4" creationId="{2F05BD9A-D452-44D7-9302-F1FC4CA62BF7}"/>
          </ac:spMkLst>
        </pc:spChg>
        <pc:spChg chg="del">
          <ac:chgData name="Katie Carpenter" userId="55fa3e3e-73e9-4188-b0dd-d1d2b7aa457f" providerId="ADAL" clId="{DA5A2EEE-CBFE-422E-B481-1C1DBC826B6D}" dt="2020-05-12T18:56:11.262" v="1718" actId="700"/>
          <ac:spMkLst>
            <pc:docMk/>
            <pc:sldMk cId="3215515646" sldId="261"/>
            <ac:spMk id="5" creationId="{A7A2889C-4397-4C5C-A431-A06557BCA541}"/>
          </ac:spMkLst>
        </pc:spChg>
        <pc:spChg chg="del">
          <ac:chgData name="Katie Carpenter" userId="55fa3e3e-73e9-4188-b0dd-d1d2b7aa457f" providerId="ADAL" clId="{DA5A2EEE-CBFE-422E-B481-1C1DBC826B6D}" dt="2020-05-12T18:56:11.262" v="1718" actId="700"/>
          <ac:spMkLst>
            <pc:docMk/>
            <pc:sldMk cId="3215515646" sldId="261"/>
            <ac:spMk id="6" creationId="{6F75A3A9-4919-44A7-93CB-8423B78EB912}"/>
          </ac:spMkLst>
        </pc:spChg>
        <pc:spChg chg="add mod ord">
          <ac:chgData name="Katie Carpenter" userId="55fa3e3e-73e9-4188-b0dd-d1d2b7aa457f" providerId="ADAL" clId="{DA5A2EEE-CBFE-422E-B481-1C1DBC826B6D}" dt="2020-05-14T16:59:32.794" v="7406" actId="20577"/>
          <ac:spMkLst>
            <pc:docMk/>
            <pc:sldMk cId="3215515646" sldId="261"/>
            <ac:spMk id="7" creationId="{0753D23E-76B8-4473-813D-2733ABE5E4E5}"/>
          </ac:spMkLst>
        </pc:spChg>
        <pc:spChg chg="add">
          <ac:chgData name="Katie Carpenter" userId="55fa3e3e-73e9-4188-b0dd-d1d2b7aa457f" providerId="ADAL" clId="{DA5A2EEE-CBFE-422E-B481-1C1DBC826B6D}" dt="2020-05-12T19:05:16.598" v="2365" actId="26606"/>
          <ac:spMkLst>
            <pc:docMk/>
            <pc:sldMk cId="3215515646" sldId="261"/>
            <ac:spMk id="12" creationId="{907EF6B7-1338-4443-8C46-6A318D952DFD}"/>
          </ac:spMkLst>
        </pc:spChg>
        <pc:spChg chg="add">
          <ac:chgData name="Katie Carpenter" userId="55fa3e3e-73e9-4188-b0dd-d1d2b7aa457f" providerId="ADAL" clId="{DA5A2EEE-CBFE-422E-B481-1C1DBC826B6D}" dt="2020-05-12T19:05:16.598" v="2365" actId="26606"/>
          <ac:spMkLst>
            <pc:docMk/>
            <pc:sldMk cId="3215515646" sldId="261"/>
            <ac:spMk id="14" creationId="{DAAE4CDD-124C-4DCF-9584-B6033B545DD5}"/>
          </ac:spMkLst>
        </pc:spChg>
        <pc:spChg chg="add">
          <ac:chgData name="Katie Carpenter" userId="55fa3e3e-73e9-4188-b0dd-d1d2b7aa457f" providerId="ADAL" clId="{DA5A2EEE-CBFE-422E-B481-1C1DBC826B6D}" dt="2020-05-12T19:05:16.598" v="2365" actId="26606"/>
          <ac:spMkLst>
            <pc:docMk/>
            <pc:sldMk cId="3215515646" sldId="261"/>
            <ac:spMk id="16" creationId="{081E4A58-353D-44AE-B2FC-2A74E2E400F7}"/>
          </ac:spMkLst>
        </pc:spChg>
      </pc:sldChg>
      <pc:sldChg chg="addSp delSp modSp new mod setBg">
        <pc:chgData name="Katie Carpenter" userId="55fa3e3e-73e9-4188-b0dd-d1d2b7aa457f" providerId="ADAL" clId="{DA5A2EEE-CBFE-422E-B481-1C1DBC826B6D}" dt="2020-05-13T17:58:56.945" v="4982"/>
        <pc:sldMkLst>
          <pc:docMk/>
          <pc:sldMk cId="1012522047" sldId="262"/>
        </pc:sldMkLst>
        <pc:spChg chg="mod">
          <ac:chgData name="Katie Carpenter" userId="55fa3e3e-73e9-4188-b0dd-d1d2b7aa457f" providerId="ADAL" clId="{DA5A2EEE-CBFE-422E-B481-1C1DBC826B6D}" dt="2020-05-13T17:39:53.563" v="4604" actId="1076"/>
          <ac:spMkLst>
            <pc:docMk/>
            <pc:sldMk cId="1012522047" sldId="262"/>
            <ac:spMk id="2" creationId="{B8B71735-2137-4631-8C19-39C37C543A96}"/>
          </ac:spMkLst>
        </pc:spChg>
        <pc:spChg chg="add del mod">
          <ac:chgData name="Katie Carpenter" userId="55fa3e3e-73e9-4188-b0dd-d1d2b7aa457f" providerId="ADAL" clId="{DA5A2EEE-CBFE-422E-B481-1C1DBC826B6D}" dt="2020-05-13T17:34:21.693" v="4587" actId="26606"/>
          <ac:spMkLst>
            <pc:docMk/>
            <pc:sldMk cId="1012522047" sldId="262"/>
            <ac:spMk id="3" creationId="{48CAB566-C761-45FB-8763-EDE92FD1CA16}"/>
          </ac:spMkLst>
        </pc:spChg>
        <pc:spChg chg="add del mod">
          <ac:chgData name="Katie Carpenter" userId="55fa3e3e-73e9-4188-b0dd-d1d2b7aa457f" providerId="ADAL" clId="{DA5A2EEE-CBFE-422E-B481-1C1DBC826B6D}" dt="2020-05-13T17:40:54.615" v="4681" actId="2711"/>
          <ac:spMkLst>
            <pc:docMk/>
            <pc:sldMk cId="1012522047" sldId="262"/>
            <ac:spMk id="4" creationId="{D1146E4B-E60F-443E-9427-59E7DAC0EBD6}"/>
          </ac:spMkLst>
        </pc:spChg>
        <pc:spChg chg="add del">
          <ac:chgData name="Katie Carpenter" userId="55fa3e3e-73e9-4188-b0dd-d1d2b7aa457f" providerId="ADAL" clId="{DA5A2EEE-CBFE-422E-B481-1C1DBC826B6D}" dt="2020-05-13T17:33:56.532" v="4582" actId="26606"/>
          <ac:spMkLst>
            <pc:docMk/>
            <pc:sldMk cId="1012522047" sldId="262"/>
            <ac:spMk id="8" creationId="{907EF6B7-1338-4443-8C46-6A318D952DFD}"/>
          </ac:spMkLst>
        </pc:spChg>
        <pc:spChg chg="add del">
          <ac:chgData name="Katie Carpenter" userId="55fa3e3e-73e9-4188-b0dd-d1d2b7aa457f" providerId="ADAL" clId="{DA5A2EEE-CBFE-422E-B481-1C1DBC826B6D}" dt="2020-05-13T17:33:56.532" v="4582" actId="26606"/>
          <ac:spMkLst>
            <pc:docMk/>
            <pc:sldMk cId="1012522047" sldId="262"/>
            <ac:spMk id="10" creationId="{DAAE4CDD-124C-4DCF-9584-B6033B545DD5}"/>
          </ac:spMkLst>
        </pc:spChg>
        <pc:spChg chg="add del">
          <ac:chgData name="Katie Carpenter" userId="55fa3e3e-73e9-4188-b0dd-d1d2b7aa457f" providerId="ADAL" clId="{DA5A2EEE-CBFE-422E-B481-1C1DBC826B6D}" dt="2020-05-13T17:33:56.532" v="4582" actId="26606"/>
          <ac:spMkLst>
            <pc:docMk/>
            <pc:sldMk cId="1012522047" sldId="262"/>
            <ac:spMk id="12" creationId="{081E4A58-353D-44AE-B2FC-2A74E2E400F7}"/>
          </ac:spMkLst>
        </pc:spChg>
        <pc:spChg chg="add del">
          <ac:chgData name="Katie Carpenter" userId="55fa3e3e-73e9-4188-b0dd-d1d2b7aa457f" providerId="ADAL" clId="{DA5A2EEE-CBFE-422E-B481-1C1DBC826B6D}" dt="2020-05-13T17:34:11.639" v="4584" actId="26606"/>
          <ac:spMkLst>
            <pc:docMk/>
            <pc:sldMk cId="1012522047" sldId="262"/>
            <ac:spMk id="14" creationId="{F0F47199-4BA7-4321-AD8B-750D19B9D3FE}"/>
          </ac:spMkLst>
        </pc:spChg>
        <pc:spChg chg="add del">
          <ac:chgData name="Katie Carpenter" userId="55fa3e3e-73e9-4188-b0dd-d1d2b7aa457f" providerId="ADAL" clId="{DA5A2EEE-CBFE-422E-B481-1C1DBC826B6D}" dt="2020-05-13T17:34:21.627" v="4586" actId="26606"/>
          <ac:spMkLst>
            <pc:docMk/>
            <pc:sldMk cId="1012522047" sldId="262"/>
            <ac:spMk id="16" creationId="{907EF6B7-1338-4443-8C46-6A318D952DFD}"/>
          </ac:spMkLst>
        </pc:spChg>
        <pc:spChg chg="add del">
          <ac:chgData name="Katie Carpenter" userId="55fa3e3e-73e9-4188-b0dd-d1d2b7aa457f" providerId="ADAL" clId="{DA5A2EEE-CBFE-422E-B481-1C1DBC826B6D}" dt="2020-05-13T17:34:21.627" v="4586" actId="26606"/>
          <ac:spMkLst>
            <pc:docMk/>
            <pc:sldMk cId="1012522047" sldId="262"/>
            <ac:spMk id="17" creationId="{DAAE4CDD-124C-4DCF-9584-B6033B545DD5}"/>
          </ac:spMkLst>
        </pc:spChg>
        <pc:spChg chg="add del">
          <ac:chgData name="Katie Carpenter" userId="55fa3e3e-73e9-4188-b0dd-d1d2b7aa457f" providerId="ADAL" clId="{DA5A2EEE-CBFE-422E-B481-1C1DBC826B6D}" dt="2020-05-13T17:34:21.627" v="4586" actId="26606"/>
          <ac:spMkLst>
            <pc:docMk/>
            <pc:sldMk cId="1012522047" sldId="262"/>
            <ac:spMk id="18" creationId="{081E4A58-353D-44AE-B2FC-2A74E2E400F7}"/>
          </ac:spMkLst>
        </pc:spChg>
        <pc:spChg chg="add del">
          <ac:chgData name="Katie Carpenter" userId="55fa3e3e-73e9-4188-b0dd-d1d2b7aa457f" providerId="ADAL" clId="{DA5A2EEE-CBFE-422E-B481-1C1DBC826B6D}" dt="2020-05-13T17:34:21.627" v="4586" actId="26606"/>
          <ac:spMkLst>
            <pc:docMk/>
            <pc:sldMk cId="1012522047" sldId="262"/>
            <ac:spMk id="19" creationId="{48CAB566-C761-45FB-8763-EDE92FD1CA16}"/>
          </ac:spMkLst>
        </pc:spChg>
        <pc:spChg chg="add">
          <ac:chgData name="Katie Carpenter" userId="55fa3e3e-73e9-4188-b0dd-d1d2b7aa457f" providerId="ADAL" clId="{DA5A2EEE-CBFE-422E-B481-1C1DBC826B6D}" dt="2020-05-13T17:34:21.693" v="4587" actId="26606"/>
          <ac:spMkLst>
            <pc:docMk/>
            <pc:sldMk cId="1012522047" sldId="262"/>
            <ac:spMk id="21" creationId="{F0F47199-4BA7-4321-AD8B-750D19B9D3FE}"/>
          </ac:spMkLst>
        </pc:spChg>
        <pc:graphicFrameChg chg="add del">
          <ac:chgData name="Katie Carpenter" userId="55fa3e3e-73e9-4188-b0dd-d1d2b7aa457f" providerId="ADAL" clId="{DA5A2EEE-CBFE-422E-B481-1C1DBC826B6D}" dt="2020-05-13T17:34:11.639" v="4584" actId="26606"/>
          <ac:graphicFrameMkLst>
            <pc:docMk/>
            <pc:sldMk cId="1012522047" sldId="262"/>
            <ac:graphicFrameMk id="5" creationId="{2DACD8B1-34EA-41AF-BE98-4C39DA223C95}"/>
          </ac:graphicFrameMkLst>
        </pc:graphicFrameChg>
        <pc:graphicFrameChg chg="add mod">
          <ac:chgData name="Katie Carpenter" userId="55fa3e3e-73e9-4188-b0dd-d1d2b7aa457f" providerId="ADAL" clId="{DA5A2EEE-CBFE-422E-B481-1C1DBC826B6D}" dt="2020-05-13T17:36:02.952" v="4599" actId="14100"/>
          <ac:graphicFrameMkLst>
            <pc:docMk/>
            <pc:sldMk cId="1012522047" sldId="262"/>
            <ac:graphicFrameMk id="22" creationId="{2DACD8B1-34EA-41AF-BE98-4C39DA223C95}"/>
          </ac:graphicFrameMkLst>
        </pc:graphicFrameChg>
      </pc:sldChg>
      <pc:sldChg chg="addSp delSp modSp new mod setBg modClrScheme setClrOvrMap chgLayout">
        <pc:chgData name="Katie Carpenter" userId="55fa3e3e-73e9-4188-b0dd-d1d2b7aa457f" providerId="ADAL" clId="{DA5A2EEE-CBFE-422E-B481-1C1DBC826B6D}" dt="2020-05-14T13:01:45.901" v="5814"/>
        <pc:sldMkLst>
          <pc:docMk/>
          <pc:sldMk cId="1214309544" sldId="263"/>
        </pc:sldMkLst>
        <pc:spChg chg="add del">
          <ac:chgData name="Katie Carpenter" userId="55fa3e3e-73e9-4188-b0dd-d1d2b7aa457f" providerId="ADAL" clId="{DA5A2EEE-CBFE-422E-B481-1C1DBC826B6D}" dt="2020-05-13T17:31:21.815" v="4534" actId="22"/>
          <ac:spMkLst>
            <pc:docMk/>
            <pc:sldMk cId="1214309544" sldId="263"/>
            <ac:spMk id="2" creationId="{06A9C444-7DBA-471E-87C8-BB6A8E5F311F}"/>
          </ac:spMkLst>
        </pc:spChg>
        <pc:spChg chg="add mod">
          <ac:chgData name="Katie Carpenter" userId="55fa3e3e-73e9-4188-b0dd-d1d2b7aa457f" providerId="ADAL" clId="{DA5A2EEE-CBFE-422E-B481-1C1DBC826B6D}" dt="2020-05-14T13:01:45.901" v="5814"/>
          <ac:spMkLst>
            <pc:docMk/>
            <pc:sldMk cId="1214309544" sldId="263"/>
            <ac:spMk id="2" creationId="{797DEA13-630A-45C0-9F46-CF526B15A07D}"/>
          </ac:spMkLst>
        </pc:spChg>
        <pc:spChg chg="del mod ord">
          <ac:chgData name="Katie Carpenter" userId="55fa3e3e-73e9-4188-b0dd-d1d2b7aa457f" providerId="ADAL" clId="{DA5A2EEE-CBFE-422E-B481-1C1DBC826B6D}" dt="2020-05-12T19:14:47.556" v="2686" actId="700"/>
          <ac:spMkLst>
            <pc:docMk/>
            <pc:sldMk cId="1214309544" sldId="263"/>
            <ac:spMk id="2" creationId="{C353999F-55FF-42A9-AE70-E1A8481B3E7A}"/>
          </ac:spMkLst>
        </pc:spChg>
        <pc:spChg chg="del mod ord">
          <ac:chgData name="Katie Carpenter" userId="55fa3e3e-73e9-4188-b0dd-d1d2b7aa457f" providerId="ADAL" clId="{DA5A2EEE-CBFE-422E-B481-1C1DBC826B6D}" dt="2020-05-12T19:14:47.556" v="2686" actId="700"/>
          <ac:spMkLst>
            <pc:docMk/>
            <pc:sldMk cId="1214309544" sldId="263"/>
            <ac:spMk id="3" creationId="{6D243ED3-E832-473E-85E8-0575555DC1D3}"/>
          </ac:spMkLst>
        </pc:spChg>
        <pc:spChg chg="add mod ord">
          <ac:chgData name="Katie Carpenter" userId="55fa3e3e-73e9-4188-b0dd-d1d2b7aa457f" providerId="ADAL" clId="{DA5A2EEE-CBFE-422E-B481-1C1DBC826B6D}" dt="2020-05-13T17:31:01.123" v="4530" actId="26606"/>
          <ac:spMkLst>
            <pc:docMk/>
            <pc:sldMk cId="1214309544" sldId="263"/>
            <ac:spMk id="4" creationId="{95DC4B39-AD08-4804-BE35-32E415A20AB3}"/>
          </ac:spMkLst>
        </pc:spChg>
        <pc:spChg chg="add del mod ord">
          <ac:chgData name="Katie Carpenter" userId="55fa3e3e-73e9-4188-b0dd-d1d2b7aa457f" providerId="ADAL" clId="{DA5A2EEE-CBFE-422E-B481-1C1DBC826B6D}" dt="2020-05-12T19:15:30.079" v="2731" actId="700"/>
          <ac:spMkLst>
            <pc:docMk/>
            <pc:sldMk cId="1214309544" sldId="263"/>
            <ac:spMk id="5" creationId="{13B70F39-8B63-4B6D-8823-FC21B8862DB6}"/>
          </ac:spMkLst>
        </pc:spChg>
        <pc:spChg chg="add del mod ord">
          <ac:chgData name="Katie Carpenter" userId="55fa3e3e-73e9-4188-b0dd-d1d2b7aa457f" providerId="ADAL" clId="{DA5A2EEE-CBFE-422E-B481-1C1DBC826B6D}" dt="2020-05-12T19:15:30.079" v="2731" actId="700"/>
          <ac:spMkLst>
            <pc:docMk/>
            <pc:sldMk cId="1214309544" sldId="263"/>
            <ac:spMk id="6" creationId="{2AD233BC-21D6-4FD8-926D-9E0B484424C6}"/>
          </ac:spMkLst>
        </pc:spChg>
        <pc:spChg chg="add del mod ord">
          <ac:chgData name="Katie Carpenter" userId="55fa3e3e-73e9-4188-b0dd-d1d2b7aa457f" providerId="ADAL" clId="{DA5A2EEE-CBFE-422E-B481-1C1DBC826B6D}" dt="2020-05-13T17:30:13.466" v="4528" actId="21"/>
          <ac:spMkLst>
            <pc:docMk/>
            <pc:sldMk cId="1214309544" sldId="263"/>
            <ac:spMk id="7" creationId="{1E2AB23C-CC9C-40BF-A538-0C4B67CACD3D}"/>
          </ac:spMkLst>
        </pc:spChg>
        <pc:spChg chg="add mod ord">
          <ac:chgData name="Katie Carpenter" userId="55fa3e3e-73e9-4188-b0dd-d1d2b7aa457f" providerId="ADAL" clId="{DA5A2EEE-CBFE-422E-B481-1C1DBC826B6D}" dt="2020-05-13T17:31:01.123" v="4530" actId="26606"/>
          <ac:spMkLst>
            <pc:docMk/>
            <pc:sldMk cId="1214309544" sldId="263"/>
            <ac:spMk id="8" creationId="{889CF9F5-E0CF-4E8C-89C8-53B6F953D8BA}"/>
          </ac:spMkLst>
        </pc:spChg>
        <pc:spChg chg="add del mod ord">
          <ac:chgData name="Katie Carpenter" userId="55fa3e3e-73e9-4188-b0dd-d1d2b7aa457f" providerId="ADAL" clId="{DA5A2EEE-CBFE-422E-B481-1C1DBC826B6D}" dt="2020-05-13T17:30:19.948" v="4529" actId="21"/>
          <ac:spMkLst>
            <pc:docMk/>
            <pc:sldMk cId="1214309544" sldId="263"/>
            <ac:spMk id="9" creationId="{767998E8-CE7E-41B5-8D7C-79E5C0EC636F}"/>
          </ac:spMkLst>
        </pc:spChg>
        <pc:spChg chg="add mod ord">
          <ac:chgData name="Katie Carpenter" userId="55fa3e3e-73e9-4188-b0dd-d1d2b7aa457f" providerId="ADAL" clId="{DA5A2EEE-CBFE-422E-B481-1C1DBC826B6D}" dt="2020-05-13T17:31:01.123" v="4530" actId="26606"/>
          <ac:spMkLst>
            <pc:docMk/>
            <pc:sldMk cId="1214309544" sldId="263"/>
            <ac:spMk id="10" creationId="{64D5A13E-EF71-4A01-B2AF-0400A4B9E54F}"/>
          </ac:spMkLst>
        </pc:spChg>
        <pc:spChg chg="add mod">
          <ac:chgData name="Katie Carpenter" userId="55fa3e3e-73e9-4188-b0dd-d1d2b7aa457f" providerId="ADAL" clId="{DA5A2EEE-CBFE-422E-B481-1C1DBC826B6D}" dt="2020-05-13T17:33:30.064" v="4580" actId="20577"/>
          <ac:spMkLst>
            <pc:docMk/>
            <pc:sldMk cId="1214309544" sldId="263"/>
            <ac:spMk id="11" creationId="{233FD4E1-E94E-4F64-9F3A-51D420222A30}"/>
          </ac:spMkLst>
        </pc:spChg>
        <pc:spChg chg="add">
          <ac:chgData name="Katie Carpenter" userId="55fa3e3e-73e9-4188-b0dd-d1d2b7aa457f" providerId="ADAL" clId="{DA5A2EEE-CBFE-422E-B481-1C1DBC826B6D}" dt="2020-05-13T17:31:01.123" v="4530" actId="26606"/>
          <ac:spMkLst>
            <pc:docMk/>
            <pc:sldMk cId="1214309544" sldId="263"/>
            <ac:spMk id="15" creationId="{1DE7243B-5109-444B-8FAF-7437C66BC0E9}"/>
          </ac:spMkLst>
        </pc:spChg>
        <pc:spChg chg="add">
          <ac:chgData name="Katie Carpenter" userId="55fa3e3e-73e9-4188-b0dd-d1d2b7aa457f" providerId="ADAL" clId="{DA5A2EEE-CBFE-422E-B481-1C1DBC826B6D}" dt="2020-05-13T17:31:01.123" v="4530" actId="26606"/>
          <ac:spMkLst>
            <pc:docMk/>
            <pc:sldMk cId="1214309544" sldId="263"/>
            <ac:spMk id="17" creationId="{4C5D6221-DA7B-4611-AA26-7D8E349FDE96}"/>
          </ac:spMkLst>
        </pc:spChg>
      </pc:sldChg>
      <pc:sldChg chg="addSp delSp modSp new mod setBg modClrScheme chgLayout">
        <pc:chgData name="Katie Carpenter" userId="55fa3e3e-73e9-4188-b0dd-d1d2b7aa457f" providerId="ADAL" clId="{DA5A2EEE-CBFE-422E-B481-1C1DBC826B6D}" dt="2020-05-14T13:20:54.650" v="5901" actId="20577"/>
        <pc:sldMkLst>
          <pc:docMk/>
          <pc:sldMk cId="1120885685" sldId="264"/>
        </pc:sldMkLst>
        <pc:spChg chg="del mod ord">
          <ac:chgData name="Katie Carpenter" userId="55fa3e3e-73e9-4188-b0dd-d1d2b7aa457f" providerId="ADAL" clId="{DA5A2EEE-CBFE-422E-B481-1C1DBC826B6D}" dt="2020-05-12T19:27:12.439" v="3106" actId="700"/>
          <ac:spMkLst>
            <pc:docMk/>
            <pc:sldMk cId="1120885685" sldId="264"/>
            <ac:spMk id="2" creationId="{10C76D96-174D-4064-B5E9-9C94684EAAA1}"/>
          </ac:spMkLst>
        </pc:spChg>
        <pc:spChg chg="del">
          <ac:chgData name="Katie Carpenter" userId="55fa3e3e-73e9-4188-b0dd-d1d2b7aa457f" providerId="ADAL" clId="{DA5A2EEE-CBFE-422E-B481-1C1DBC826B6D}" dt="2020-05-12T19:27:12.439" v="3106" actId="700"/>
          <ac:spMkLst>
            <pc:docMk/>
            <pc:sldMk cId="1120885685" sldId="264"/>
            <ac:spMk id="3" creationId="{D779CAA4-7AE4-4783-A1C9-2ADF3C163EC0}"/>
          </ac:spMkLst>
        </pc:spChg>
        <pc:spChg chg="del mod ord">
          <ac:chgData name="Katie Carpenter" userId="55fa3e3e-73e9-4188-b0dd-d1d2b7aa457f" providerId="ADAL" clId="{DA5A2EEE-CBFE-422E-B481-1C1DBC826B6D}" dt="2020-05-12T19:27:12.439" v="3106" actId="700"/>
          <ac:spMkLst>
            <pc:docMk/>
            <pc:sldMk cId="1120885685" sldId="264"/>
            <ac:spMk id="4" creationId="{53D77DA2-4A2C-4B97-8265-59EDDC1F2914}"/>
          </ac:spMkLst>
        </pc:spChg>
        <pc:spChg chg="del">
          <ac:chgData name="Katie Carpenter" userId="55fa3e3e-73e9-4188-b0dd-d1d2b7aa457f" providerId="ADAL" clId="{DA5A2EEE-CBFE-422E-B481-1C1DBC826B6D}" dt="2020-05-12T19:27:12.439" v="3106" actId="700"/>
          <ac:spMkLst>
            <pc:docMk/>
            <pc:sldMk cId="1120885685" sldId="264"/>
            <ac:spMk id="5" creationId="{7C5A4BD9-33B7-4481-A6DD-4996B2B1CF9E}"/>
          </ac:spMkLst>
        </pc:spChg>
        <pc:spChg chg="del">
          <ac:chgData name="Katie Carpenter" userId="55fa3e3e-73e9-4188-b0dd-d1d2b7aa457f" providerId="ADAL" clId="{DA5A2EEE-CBFE-422E-B481-1C1DBC826B6D}" dt="2020-05-12T19:27:12.439" v="3106" actId="700"/>
          <ac:spMkLst>
            <pc:docMk/>
            <pc:sldMk cId="1120885685" sldId="264"/>
            <ac:spMk id="6" creationId="{2A04D161-5DD6-4D1E-B968-3D03F62205C2}"/>
          </ac:spMkLst>
        </pc:spChg>
        <pc:spChg chg="add mod ord">
          <ac:chgData name="Katie Carpenter" userId="55fa3e3e-73e9-4188-b0dd-d1d2b7aa457f" providerId="ADAL" clId="{DA5A2EEE-CBFE-422E-B481-1C1DBC826B6D}" dt="2020-05-12T19:46:07.072" v="3897" actId="26606"/>
          <ac:spMkLst>
            <pc:docMk/>
            <pc:sldMk cId="1120885685" sldId="264"/>
            <ac:spMk id="7" creationId="{F641F0AF-9FA4-481E-9805-48EB8EF42EFF}"/>
          </ac:spMkLst>
        </pc:spChg>
        <pc:spChg chg="add mod ord">
          <ac:chgData name="Katie Carpenter" userId="55fa3e3e-73e9-4188-b0dd-d1d2b7aa457f" providerId="ADAL" clId="{DA5A2EEE-CBFE-422E-B481-1C1DBC826B6D}" dt="2020-05-14T13:20:54.650" v="5901" actId="20577"/>
          <ac:spMkLst>
            <pc:docMk/>
            <pc:sldMk cId="1120885685" sldId="264"/>
            <ac:spMk id="8" creationId="{49AE1207-5765-469C-BAE4-68191C62513B}"/>
          </ac:spMkLst>
        </pc:spChg>
        <pc:spChg chg="add">
          <ac:chgData name="Katie Carpenter" userId="55fa3e3e-73e9-4188-b0dd-d1d2b7aa457f" providerId="ADAL" clId="{DA5A2EEE-CBFE-422E-B481-1C1DBC826B6D}" dt="2020-05-12T19:46:07.072" v="3897" actId="26606"/>
          <ac:spMkLst>
            <pc:docMk/>
            <pc:sldMk cId="1120885685" sldId="264"/>
            <ac:spMk id="13" creationId="{907EF6B7-1338-4443-8C46-6A318D952DFD}"/>
          </ac:spMkLst>
        </pc:spChg>
        <pc:spChg chg="add">
          <ac:chgData name="Katie Carpenter" userId="55fa3e3e-73e9-4188-b0dd-d1d2b7aa457f" providerId="ADAL" clId="{DA5A2EEE-CBFE-422E-B481-1C1DBC826B6D}" dt="2020-05-12T19:46:07.072" v="3897" actId="26606"/>
          <ac:spMkLst>
            <pc:docMk/>
            <pc:sldMk cId="1120885685" sldId="264"/>
            <ac:spMk id="15" creationId="{DAAE4CDD-124C-4DCF-9584-B6033B545DD5}"/>
          </ac:spMkLst>
        </pc:spChg>
        <pc:spChg chg="add">
          <ac:chgData name="Katie Carpenter" userId="55fa3e3e-73e9-4188-b0dd-d1d2b7aa457f" providerId="ADAL" clId="{DA5A2EEE-CBFE-422E-B481-1C1DBC826B6D}" dt="2020-05-12T19:46:07.072" v="3897" actId="26606"/>
          <ac:spMkLst>
            <pc:docMk/>
            <pc:sldMk cId="1120885685" sldId="264"/>
            <ac:spMk id="17" creationId="{081E4A58-353D-44AE-B2FC-2A74E2E400F7}"/>
          </ac:spMkLst>
        </pc:spChg>
      </pc:sldChg>
      <pc:sldChg chg="addSp delSp modSp new mod setBg">
        <pc:chgData name="Katie Carpenter" userId="55fa3e3e-73e9-4188-b0dd-d1d2b7aa457f" providerId="ADAL" clId="{DA5A2EEE-CBFE-422E-B481-1C1DBC826B6D}" dt="2020-05-14T13:21:08.707" v="5905" actId="20577"/>
        <pc:sldMkLst>
          <pc:docMk/>
          <pc:sldMk cId="3782154930" sldId="265"/>
        </pc:sldMkLst>
        <pc:spChg chg="mod">
          <ac:chgData name="Katie Carpenter" userId="55fa3e3e-73e9-4188-b0dd-d1d2b7aa457f" providerId="ADAL" clId="{DA5A2EEE-CBFE-422E-B481-1C1DBC826B6D}" dt="2020-05-14T13:21:08.707" v="5905" actId="20577"/>
          <ac:spMkLst>
            <pc:docMk/>
            <pc:sldMk cId="3782154930" sldId="265"/>
            <ac:spMk id="2" creationId="{5032FB41-DAEB-4EA7-A4EF-E992D1D1BD78}"/>
          </ac:spMkLst>
        </pc:spChg>
        <pc:spChg chg="add del mod">
          <ac:chgData name="Katie Carpenter" userId="55fa3e3e-73e9-4188-b0dd-d1d2b7aa457f" providerId="ADAL" clId="{DA5A2EEE-CBFE-422E-B481-1C1DBC826B6D}" dt="2020-05-13T17:41:43.467" v="4684" actId="26606"/>
          <ac:spMkLst>
            <pc:docMk/>
            <pc:sldMk cId="3782154930" sldId="265"/>
            <ac:spMk id="3" creationId="{E935D14F-A3E0-417B-852A-7868CB8D0E75}"/>
          </ac:spMkLst>
        </pc:spChg>
        <pc:spChg chg="add">
          <ac:chgData name="Katie Carpenter" userId="55fa3e3e-73e9-4188-b0dd-d1d2b7aa457f" providerId="ADAL" clId="{DA5A2EEE-CBFE-422E-B481-1C1DBC826B6D}" dt="2020-05-13T17:41:43.467" v="4684" actId="26606"/>
          <ac:spMkLst>
            <pc:docMk/>
            <pc:sldMk cId="3782154930" sldId="265"/>
            <ac:spMk id="8" creationId="{E92FEB64-6EEA-4759-B4A4-BD2C1E660BA8}"/>
          </ac:spMkLst>
        </pc:spChg>
        <pc:spChg chg="add del">
          <ac:chgData name="Katie Carpenter" userId="55fa3e3e-73e9-4188-b0dd-d1d2b7aa457f" providerId="ADAL" clId="{DA5A2EEE-CBFE-422E-B481-1C1DBC826B6D}" dt="2020-05-13T17:41:43.451" v="4683" actId="26606"/>
          <ac:spMkLst>
            <pc:docMk/>
            <pc:sldMk cId="3782154930" sldId="265"/>
            <ac:spMk id="10" creationId="{37E32B78-23DD-4E77-8B9C-7779E3BF20C2}"/>
          </ac:spMkLst>
        </pc:spChg>
        <pc:spChg chg="add">
          <ac:chgData name="Katie Carpenter" userId="55fa3e3e-73e9-4188-b0dd-d1d2b7aa457f" providerId="ADAL" clId="{DA5A2EEE-CBFE-422E-B481-1C1DBC826B6D}" dt="2020-05-13T17:41:43.467" v="4684" actId="26606"/>
          <ac:spMkLst>
            <pc:docMk/>
            <pc:sldMk cId="3782154930" sldId="265"/>
            <ac:spMk id="12" creationId="{14847E93-7DC1-4D4B-8829-B19AA7137C50}"/>
          </ac:spMkLst>
        </pc:spChg>
        <pc:spChg chg="add">
          <ac:chgData name="Katie Carpenter" userId="55fa3e3e-73e9-4188-b0dd-d1d2b7aa457f" providerId="ADAL" clId="{DA5A2EEE-CBFE-422E-B481-1C1DBC826B6D}" dt="2020-05-13T17:41:43.467" v="4684" actId="26606"/>
          <ac:spMkLst>
            <pc:docMk/>
            <pc:sldMk cId="3782154930" sldId="265"/>
            <ac:spMk id="13" creationId="{B10BB131-AC8E-4A8E-A5D1-36260F720C3B}"/>
          </ac:spMkLst>
        </pc:spChg>
        <pc:spChg chg="add">
          <ac:chgData name="Katie Carpenter" userId="55fa3e3e-73e9-4188-b0dd-d1d2b7aa457f" providerId="ADAL" clId="{DA5A2EEE-CBFE-422E-B481-1C1DBC826B6D}" dt="2020-05-13T17:41:43.467" v="4684" actId="26606"/>
          <ac:spMkLst>
            <pc:docMk/>
            <pc:sldMk cId="3782154930" sldId="265"/>
            <ac:spMk id="14" creationId="{5566D6E1-03A1-4D73-A4E0-35D74D568A04}"/>
          </ac:spMkLst>
        </pc:spChg>
        <pc:spChg chg="add mod">
          <ac:chgData name="Katie Carpenter" userId="55fa3e3e-73e9-4188-b0dd-d1d2b7aa457f" providerId="ADAL" clId="{DA5A2EEE-CBFE-422E-B481-1C1DBC826B6D}" dt="2020-05-14T13:13:18.681" v="5877" actId="313"/>
          <ac:spMkLst>
            <pc:docMk/>
            <pc:sldMk cId="3782154930" sldId="265"/>
            <ac:spMk id="15" creationId="{E935D14F-A3E0-417B-852A-7868CB8D0E75}"/>
          </ac:spMkLst>
        </pc:spChg>
        <pc:spChg chg="add">
          <ac:chgData name="Katie Carpenter" userId="55fa3e3e-73e9-4188-b0dd-d1d2b7aa457f" providerId="ADAL" clId="{DA5A2EEE-CBFE-422E-B481-1C1DBC826B6D}" dt="2020-05-13T17:41:43.467" v="4684" actId="26606"/>
          <ac:spMkLst>
            <pc:docMk/>
            <pc:sldMk cId="3782154930" sldId="265"/>
            <ac:spMk id="16" creationId="{9F835A99-04AC-494A-A572-AFE8413CC938}"/>
          </ac:spMkLst>
        </pc:spChg>
        <pc:spChg chg="add">
          <ac:chgData name="Katie Carpenter" userId="55fa3e3e-73e9-4188-b0dd-d1d2b7aa457f" providerId="ADAL" clId="{DA5A2EEE-CBFE-422E-B481-1C1DBC826B6D}" dt="2020-05-13T17:41:43.467" v="4684" actId="26606"/>
          <ac:spMkLst>
            <pc:docMk/>
            <pc:sldMk cId="3782154930" sldId="265"/>
            <ac:spMk id="18" creationId="{7B786209-1B0B-4CA9-9BDD-F7327066A84D}"/>
          </ac:spMkLst>
        </pc:spChg>
        <pc:spChg chg="add">
          <ac:chgData name="Katie Carpenter" userId="55fa3e3e-73e9-4188-b0dd-d1d2b7aa457f" providerId="ADAL" clId="{DA5A2EEE-CBFE-422E-B481-1C1DBC826B6D}" dt="2020-05-13T17:41:43.467" v="4684" actId="26606"/>
          <ac:spMkLst>
            <pc:docMk/>
            <pc:sldMk cId="3782154930" sldId="265"/>
            <ac:spMk id="20" creationId="{2D2964BB-484D-45AE-AD66-D407D0629652}"/>
          </ac:spMkLst>
        </pc:spChg>
        <pc:spChg chg="add">
          <ac:chgData name="Katie Carpenter" userId="55fa3e3e-73e9-4188-b0dd-d1d2b7aa457f" providerId="ADAL" clId="{DA5A2EEE-CBFE-422E-B481-1C1DBC826B6D}" dt="2020-05-13T17:41:43.467" v="4684" actId="26606"/>
          <ac:spMkLst>
            <pc:docMk/>
            <pc:sldMk cId="3782154930" sldId="265"/>
            <ac:spMk id="22" creationId="{6691AC69-A76E-4DAB-B565-468B6B87ACF3}"/>
          </ac:spMkLst>
        </pc:spChg>
        <pc:graphicFrameChg chg="add del">
          <ac:chgData name="Katie Carpenter" userId="55fa3e3e-73e9-4188-b0dd-d1d2b7aa457f" providerId="ADAL" clId="{DA5A2EEE-CBFE-422E-B481-1C1DBC826B6D}" dt="2020-05-13T17:41:43.451" v="4683" actId="26606"/>
          <ac:graphicFrameMkLst>
            <pc:docMk/>
            <pc:sldMk cId="3782154930" sldId="265"/>
            <ac:graphicFrameMk id="5" creationId="{A5952F9B-445D-4B58-A167-AA106876C93F}"/>
          </ac:graphicFrameMkLst>
        </pc:graphicFrameChg>
      </pc:sldChg>
      <pc:sldChg chg="addSp delSp modSp new mod setBg">
        <pc:chgData name="Katie Carpenter" userId="55fa3e3e-73e9-4188-b0dd-d1d2b7aa457f" providerId="ADAL" clId="{DA5A2EEE-CBFE-422E-B481-1C1DBC826B6D}" dt="2020-05-13T19:56:42.581" v="5718" actId="20577"/>
        <pc:sldMkLst>
          <pc:docMk/>
          <pc:sldMk cId="1775831723" sldId="266"/>
        </pc:sldMkLst>
        <pc:spChg chg="mod">
          <ac:chgData name="Katie Carpenter" userId="55fa3e3e-73e9-4188-b0dd-d1d2b7aa457f" providerId="ADAL" clId="{DA5A2EEE-CBFE-422E-B481-1C1DBC826B6D}" dt="2020-05-13T18:24:56.131" v="5635" actId="26606"/>
          <ac:spMkLst>
            <pc:docMk/>
            <pc:sldMk cId="1775831723" sldId="266"/>
            <ac:spMk id="2" creationId="{45989070-6D9D-4E74-AA8D-758E82992986}"/>
          </ac:spMkLst>
        </pc:spChg>
        <pc:spChg chg="del mod">
          <ac:chgData name="Katie Carpenter" userId="55fa3e3e-73e9-4188-b0dd-d1d2b7aa457f" providerId="ADAL" clId="{DA5A2EEE-CBFE-422E-B481-1C1DBC826B6D}" dt="2020-05-13T18:24:56.131" v="5635" actId="26606"/>
          <ac:spMkLst>
            <pc:docMk/>
            <pc:sldMk cId="1775831723" sldId="266"/>
            <ac:spMk id="3" creationId="{93DAD4B1-D976-4FBD-BBF1-160D1A7D41A1}"/>
          </ac:spMkLst>
        </pc:spChg>
        <pc:spChg chg="add">
          <ac:chgData name="Katie Carpenter" userId="55fa3e3e-73e9-4188-b0dd-d1d2b7aa457f" providerId="ADAL" clId="{DA5A2EEE-CBFE-422E-B481-1C1DBC826B6D}" dt="2020-05-13T18:24:56.131" v="5635" actId="26606"/>
          <ac:spMkLst>
            <pc:docMk/>
            <pc:sldMk cId="1775831723" sldId="266"/>
            <ac:spMk id="10" creationId="{D7481200-3BB2-4CA3-9D54-1077F6F7653A}"/>
          </ac:spMkLst>
        </pc:spChg>
        <pc:graphicFrameChg chg="add mod">
          <ac:chgData name="Katie Carpenter" userId="55fa3e3e-73e9-4188-b0dd-d1d2b7aa457f" providerId="ADAL" clId="{DA5A2EEE-CBFE-422E-B481-1C1DBC826B6D}" dt="2020-05-13T19:56:42.581" v="5718" actId="20577"/>
          <ac:graphicFrameMkLst>
            <pc:docMk/>
            <pc:sldMk cId="1775831723" sldId="266"/>
            <ac:graphicFrameMk id="5" creationId="{DEEDBC08-EA05-412F-92F5-FA6C6886F94C}"/>
          </ac:graphicFrameMkLst>
        </pc:graphicFrameChg>
      </pc:sldChg>
      <pc:sldChg chg="addSp delSp modSp new mod ord setBg modClrScheme chgLayout">
        <pc:chgData name="Katie Carpenter" userId="55fa3e3e-73e9-4188-b0dd-d1d2b7aa457f" providerId="ADAL" clId="{DA5A2EEE-CBFE-422E-B481-1C1DBC826B6D}" dt="2020-05-14T12:55:23.927" v="5803"/>
        <pc:sldMkLst>
          <pc:docMk/>
          <pc:sldMk cId="1367517364" sldId="267"/>
        </pc:sldMkLst>
        <pc:spChg chg="del mod ord">
          <ac:chgData name="Katie Carpenter" userId="55fa3e3e-73e9-4188-b0dd-d1d2b7aa457f" providerId="ADAL" clId="{DA5A2EEE-CBFE-422E-B481-1C1DBC826B6D}" dt="2020-05-13T18:25:39.770" v="5638" actId="700"/>
          <ac:spMkLst>
            <pc:docMk/>
            <pc:sldMk cId="1367517364" sldId="267"/>
            <ac:spMk id="2" creationId="{697A8D0D-EF59-4F5D-8DD1-6CA30F0B5428}"/>
          </ac:spMkLst>
        </pc:spChg>
        <pc:spChg chg="del mod ord">
          <ac:chgData name="Katie Carpenter" userId="55fa3e3e-73e9-4188-b0dd-d1d2b7aa457f" providerId="ADAL" clId="{DA5A2EEE-CBFE-422E-B481-1C1DBC826B6D}" dt="2020-05-13T18:25:39.770" v="5638" actId="700"/>
          <ac:spMkLst>
            <pc:docMk/>
            <pc:sldMk cId="1367517364" sldId="267"/>
            <ac:spMk id="3" creationId="{87CC9D58-8B02-45A1-806B-D5B630CAE79D}"/>
          </ac:spMkLst>
        </pc:spChg>
        <pc:spChg chg="add mod ord">
          <ac:chgData name="Katie Carpenter" userId="55fa3e3e-73e9-4188-b0dd-d1d2b7aa457f" providerId="ADAL" clId="{DA5A2EEE-CBFE-422E-B481-1C1DBC826B6D}" dt="2020-05-13T18:25:55.253" v="5664" actId="26606"/>
          <ac:spMkLst>
            <pc:docMk/>
            <pc:sldMk cId="1367517364" sldId="267"/>
            <ac:spMk id="4" creationId="{14ABAE66-9260-4C63-80A4-A0075C09F60E}"/>
          </ac:spMkLst>
        </pc:spChg>
        <pc:spChg chg="add mod ord">
          <ac:chgData name="Katie Carpenter" userId="55fa3e3e-73e9-4188-b0dd-d1d2b7aa457f" providerId="ADAL" clId="{DA5A2EEE-CBFE-422E-B481-1C1DBC826B6D}" dt="2020-05-13T20:42:17.175" v="5801" actId="20577"/>
          <ac:spMkLst>
            <pc:docMk/>
            <pc:sldMk cId="1367517364" sldId="267"/>
            <ac:spMk id="5" creationId="{506029FD-0289-4C02-9D17-3E9CE7E37226}"/>
          </ac:spMkLst>
        </pc:spChg>
        <pc:spChg chg="add">
          <ac:chgData name="Katie Carpenter" userId="55fa3e3e-73e9-4188-b0dd-d1d2b7aa457f" providerId="ADAL" clId="{DA5A2EEE-CBFE-422E-B481-1C1DBC826B6D}" dt="2020-05-13T18:25:55.253" v="5664" actId="26606"/>
          <ac:spMkLst>
            <pc:docMk/>
            <pc:sldMk cId="1367517364" sldId="267"/>
            <ac:spMk id="10" creationId="{1EADCAF8-8823-4E89-8612-21029831A4B2}"/>
          </ac:spMkLst>
        </pc:spChg>
        <pc:spChg chg="add">
          <ac:chgData name="Katie Carpenter" userId="55fa3e3e-73e9-4188-b0dd-d1d2b7aa457f" providerId="ADAL" clId="{DA5A2EEE-CBFE-422E-B481-1C1DBC826B6D}" dt="2020-05-13T18:25:55.253" v="5664" actId="26606"/>
          <ac:spMkLst>
            <pc:docMk/>
            <pc:sldMk cId="1367517364" sldId="267"/>
            <ac:spMk id="12" creationId="{28CA07B2-0819-4B62-9425-7A52BBDD7070}"/>
          </ac:spMkLst>
        </pc:spChg>
        <pc:grpChg chg="add">
          <ac:chgData name="Katie Carpenter" userId="55fa3e3e-73e9-4188-b0dd-d1d2b7aa457f" providerId="ADAL" clId="{DA5A2EEE-CBFE-422E-B481-1C1DBC826B6D}" dt="2020-05-13T18:25:55.253" v="5664" actId="26606"/>
          <ac:grpSpMkLst>
            <pc:docMk/>
            <pc:sldMk cId="1367517364" sldId="267"/>
            <ac:grpSpMk id="14" creationId="{DA02BEE4-A5D4-40AF-882D-49D34B086FFF}"/>
          </ac:grpSpMkLst>
        </pc:grpChg>
      </pc:sldChg>
      <pc:sldChg chg="addSp modSp new mod setBg">
        <pc:chgData name="Katie Carpenter" userId="55fa3e3e-73e9-4188-b0dd-d1d2b7aa457f" providerId="ADAL" clId="{DA5A2EEE-CBFE-422E-B481-1C1DBC826B6D}" dt="2020-05-14T13:11:15.107" v="5866" actId="27636"/>
        <pc:sldMkLst>
          <pc:docMk/>
          <pc:sldMk cId="1841933356" sldId="268"/>
        </pc:sldMkLst>
        <pc:spChg chg="mod">
          <ac:chgData name="Katie Carpenter" userId="55fa3e3e-73e9-4188-b0dd-d1d2b7aa457f" providerId="ADAL" clId="{DA5A2EEE-CBFE-422E-B481-1C1DBC826B6D}" dt="2020-05-13T20:05:52.522" v="5758" actId="26606"/>
          <ac:spMkLst>
            <pc:docMk/>
            <pc:sldMk cId="1841933356" sldId="268"/>
            <ac:spMk id="2" creationId="{F491DFBF-4B16-46ED-82F4-6990A9B1095A}"/>
          </ac:spMkLst>
        </pc:spChg>
        <pc:spChg chg="mod">
          <ac:chgData name="Katie Carpenter" userId="55fa3e3e-73e9-4188-b0dd-d1d2b7aa457f" providerId="ADAL" clId="{DA5A2EEE-CBFE-422E-B481-1C1DBC826B6D}" dt="2020-05-14T13:11:15.107" v="5866" actId="27636"/>
          <ac:spMkLst>
            <pc:docMk/>
            <pc:sldMk cId="1841933356" sldId="268"/>
            <ac:spMk id="3" creationId="{EA0A756F-7DDB-4A0C-AFAE-4534798B44D2}"/>
          </ac:spMkLst>
        </pc:spChg>
        <pc:spChg chg="add">
          <ac:chgData name="Katie Carpenter" userId="55fa3e3e-73e9-4188-b0dd-d1d2b7aa457f" providerId="ADAL" clId="{DA5A2EEE-CBFE-422E-B481-1C1DBC826B6D}" dt="2020-05-13T20:05:52.522" v="5758" actId="26606"/>
          <ac:spMkLst>
            <pc:docMk/>
            <pc:sldMk cId="1841933356" sldId="268"/>
            <ac:spMk id="8" creationId="{907EF6B7-1338-4443-8C46-6A318D952DFD}"/>
          </ac:spMkLst>
        </pc:spChg>
        <pc:spChg chg="add">
          <ac:chgData name="Katie Carpenter" userId="55fa3e3e-73e9-4188-b0dd-d1d2b7aa457f" providerId="ADAL" clId="{DA5A2EEE-CBFE-422E-B481-1C1DBC826B6D}" dt="2020-05-13T20:05:52.522" v="5758" actId="26606"/>
          <ac:spMkLst>
            <pc:docMk/>
            <pc:sldMk cId="1841933356" sldId="268"/>
            <ac:spMk id="10" creationId="{DAAE4CDD-124C-4DCF-9584-B6033B545DD5}"/>
          </ac:spMkLst>
        </pc:spChg>
        <pc:spChg chg="add">
          <ac:chgData name="Katie Carpenter" userId="55fa3e3e-73e9-4188-b0dd-d1d2b7aa457f" providerId="ADAL" clId="{DA5A2EEE-CBFE-422E-B481-1C1DBC826B6D}" dt="2020-05-13T20:05:52.522" v="5758" actId="26606"/>
          <ac:spMkLst>
            <pc:docMk/>
            <pc:sldMk cId="1841933356" sldId="268"/>
            <ac:spMk id="12" creationId="{081E4A58-353D-44AE-B2FC-2A74E2E400F7}"/>
          </ac:spMkLst>
        </pc:spChg>
      </pc:sldChg>
      <pc:sldChg chg="new del">
        <pc:chgData name="Katie Carpenter" userId="55fa3e3e-73e9-4188-b0dd-d1d2b7aa457f" providerId="ADAL" clId="{DA5A2EEE-CBFE-422E-B481-1C1DBC826B6D}" dt="2020-05-14T13:15:17.048" v="5880" actId="2696"/>
        <pc:sldMkLst>
          <pc:docMk/>
          <pc:sldMk cId="929418187" sldId="269"/>
        </pc:sldMkLst>
      </pc:sldChg>
      <pc:sldChg chg="addSp modSp new mod setBg">
        <pc:chgData name="Katie Carpenter" userId="55fa3e3e-73e9-4188-b0dd-d1d2b7aa457f" providerId="ADAL" clId="{DA5A2EEE-CBFE-422E-B481-1C1DBC826B6D}" dt="2020-05-14T14:42:48.934" v="7383" actId="26606"/>
        <pc:sldMkLst>
          <pc:docMk/>
          <pc:sldMk cId="3822752905" sldId="269"/>
        </pc:sldMkLst>
        <pc:spChg chg="mod">
          <ac:chgData name="Katie Carpenter" userId="55fa3e3e-73e9-4188-b0dd-d1d2b7aa457f" providerId="ADAL" clId="{DA5A2EEE-CBFE-422E-B481-1C1DBC826B6D}" dt="2020-05-14T14:42:48.934" v="7383" actId="26606"/>
          <ac:spMkLst>
            <pc:docMk/>
            <pc:sldMk cId="3822752905" sldId="269"/>
            <ac:spMk id="2" creationId="{CCB266B4-3646-4601-88CF-85A94788A422}"/>
          </ac:spMkLst>
        </pc:spChg>
        <pc:spChg chg="mod">
          <ac:chgData name="Katie Carpenter" userId="55fa3e3e-73e9-4188-b0dd-d1d2b7aa457f" providerId="ADAL" clId="{DA5A2EEE-CBFE-422E-B481-1C1DBC826B6D}" dt="2020-05-14T14:42:48.934" v="7383" actId="26606"/>
          <ac:spMkLst>
            <pc:docMk/>
            <pc:sldMk cId="3822752905" sldId="269"/>
            <ac:spMk id="3" creationId="{E6D53ED7-757B-4D95-99F4-F240AC7C8BE4}"/>
          </ac:spMkLst>
        </pc:spChg>
        <pc:spChg chg="add">
          <ac:chgData name="Katie Carpenter" userId="55fa3e3e-73e9-4188-b0dd-d1d2b7aa457f" providerId="ADAL" clId="{DA5A2EEE-CBFE-422E-B481-1C1DBC826B6D}" dt="2020-05-14T14:42:48.934" v="7383" actId="26606"/>
          <ac:spMkLst>
            <pc:docMk/>
            <pc:sldMk cId="3822752905" sldId="269"/>
            <ac:spMk id="8" creationId="{907EF6B7-1338-4443-8C46-6A318D952DFD}"/>
          </ac:spMkLst>
        </pc:spChg>
        <pc:spChg chg="add">
          <ac:chgData name="Katie Carpenter" userId="55fa3e3e-73e9-4188-b0dd-d1d2b7aa457f" providerId="ADAL" clId="{DA5A2EEE-CBFE-422E-B481-1C1DBC826B6D}" dt="2020-05-14T14:42:48.934" v="7383" actId="26606"/>
          <ac:spMkLst>
            <pc:docMk/>
            <pc:sldMk cId="3822752905" sldId="269"/>
            <ac:spMk id="10" creationId="{DAAE4CDD-124C-4DCF-9584-B6033B545DD5}"/>
          </ac:spMkLst>
        </pc:spChg>
        <pc:spChg chg="add">
          <ac:chgData name="Katie Carpenter" userId="55fa3e3e-73e9-4188-b0dd-d1d2b7aa457f" providerId="ADAL" clId="{DA5A2EEE-CBFE-422E-B481-1C1DBC826B6D}" dt="2020-05-14T14:42:48.934" v="7383" actId="26606"/>
          <ac:spMkLst>
            <pc:docMk/>
            <pc:sldMk cId="3822752905" sldId="269"/>
            <ac:spMk id="12" creationId="{081E4A58-353D-44AE-B2FC-2A74E2E400F7}"/>
          </ac:spMkLst>
        </pc:spChg>
      </pc:sldChg>
      <pc:sldChg chg="new del">
        <pc:chgData name="Katie Carpenter" userId="55fa3e3e-73e9-4188-b0dd-d1d2b7aa457f" providerId="ADAL" clId="{DA5A2EEE-CBFE-422E-B481-1C1DBC826B6D}" dt="2020-05-14T13:15:20.020" v="5881" actId="2696"/>
        <pc:sldMkLst>
          <pc:docMk/>
          <pc:sldMk cId="3241340456" sldId="270"/>
        </pc:sldMkLst>
      </pc:sldChg>
      <pc:sldChg chg="addSp delSp modSp new mod setBg">
        <pc:chgData name="Katie Carpenter" userId="55fa3e3e-73e9-4188-b0dd-d1d2b7aa457f" providerId="ADAL" clId="{DA5A2EEE-CBFE-422E-B481-1C1DBC826B6D}" dt="2020-05-14T17:00:02.996" v="7409" actId="27636"/>
        <pc:sldMkLst>
          <pc:docMk/>
          <pc:sldMk cId="3312154445" sldId="270"/>
        </pc:sldMkLst>
        <pc:spChg chg="mod">
          <ac:chgData name="Katie Carpenter" userId="55fa3e3e-73e9-4188-b0dd-d1d2b7aa457f" providerId="ADAL" clId="{DA5A2EEE-CBFE-422E-B481-1C1DBC826B6D}" dt="2020-05-14T14:46:51.306" v="7400" actId="26606"/>
          <ac:spMkLst>
            <pc:docMk/>
            <pc:sldMk cId="3312154445" sldId="270"/>
            <ac:spMk id="2" creationId="{06F3AE5B-DD4B-4912-A20A-5383C5BA8F95}"/>
          </ac:spMkLst>
        </pc:spChg>
        <pc:spChg chg="add del mod">
          <ac:chgData name="Katie Carpenter" userId="55fa3e3e-73e9-4188-b0dd-d1d2b7aa457f" providerId="ADAL" clId="{DA5A2EEE-CBFE-422E-B481-1C1DBC826B6D}" dt="2020-05-14T14:46:51.306" v="7400" actId="26606"/>
          <ac:spMkLst>
            <pc:docMk/>
            <pc:sldMk cId="3312154445" sldId="270"/>
            <ac:spMk id="3" creationId="{15004D7D-7506-4F0D-89FD-61BF57142C65}"/>
          </ac:spMkLst>
        </pc:spChg>
        <pc:spChg chg="add del">
          <ac:chgData name="Katie Carpenter" userId="55fa3e3e-73e9-4188-b0dd-d1d2b7aa457f" providerId="ADAL" clId="{DA5A2EEE-CBFE-422E-B481-1C1DBC826B6D}" dt="2020-05-14T14:46:25.413" v="7395" actId="26606"/>
          <ac:spMkLst>
            <pc:docMk/>
            <pc:sldMk cId="3312154445" sldId="270"/>
            <ac:spMk id="10" creationId="{2B566528-1B12-4246-9431-5C2D7D081168}"/>
          </ac:spMkLst>
        </pc:spChg>
        <pc:spChg chg="add del">
          <ac:chgData name="Katie Carpenter" userId="55fa3e3e-73e9-4188-b0dd-d1d2b7aa457f" providerId="ADAL" clId="{DA5A2EEE-CBFE-422E-B481-1C1DBC826B6D}" dt="2020-05-14T14:46:25.413" v="7395" actId="26606"/>
          <ac:spMkLst>
            <pc:docMk/>
            <pc:sldMk cId="3312154445" sldId="270"/>
            <ac:spMk id="12" creationId="{2E80C965-DB6D-4F81-9E9E-B027384D0BD6}"/>
          </ac:spMkLst>
        </pc:spChg>
        <pc:spChg chg="add del">
          <ac:chgData name="Katie Carpenter" userId="55fa3e3e-73e9-4188-b0dd-d1d2b7aa457f" providerId="ADAL" clId="{DA5A2EEE-CBFE-422E-B481-1C1DBC826B6D}" dt="2020-05-14T14:46:25.413" v="7395" actId="26606"/>
          <ac:spMkLst>
            <pc:docMk/>
            <pc:sldMk cId="3312154445" sldId="270"/>
            <ac:spMk id="14" creationId="{A580F890-B085-4E95-96AA-55AEBEC5CE6E}"/>
          </ac:spMkLst>
        </pc:spChg>
        <pc:spChg chg="add del">
          <ac:chgData name="Katie Carpenter" userId="55fa3e3e-73e9-4188-b0dd-d1d2b7aa457f" providerId="ADAL" clId="{DA5A2EEE-CBFE-422E-B481-1C1DBC826B6D}" dt="2020-05-14T14:46:25.413" v="7395" actId="26606"/>
          <ac:spMkLst>
            <pc:docMk/>
            <pc:sldMk cId="3312154445" sldId="270"/>
            <ac:spMk id="16" creationId="{D3F51FEB-38FB-4F6C-9F7B-2F2AFAB65463}"/>
          </ac:spMkLst>
        </pc:spChg>
        <pc:spChg chg="add del">
          <ac:chgData name="Katie Carpenter" userId="55fa3e3e-73e9-4188-b0dd-d1d2b7aa457f" providerId="ADAL" clId="{DA5A2EEE-CBFE-422E-B481-1C1DBC826B6D}" dt="2020-05-14T14:46:25.413" v="7395" actId="26606"/>
          <ac:spMkLst>
            <pc:docMk/>
            <pc:sldMk cId="3312154445" sldId="270"/>
            <ac:spMk id="18" creationId="{1E547BA6-BAE0-43BB-A7CA-60F69CE252F0}"/>
          </ac:spMkLst>
        </pc:spChg>
        <pc:spChg chg="add del">
          <ac:chgData name="Katie Carpenter" userId="55fa3e3e-73e9-4188-b0dd-d1d2b7aa457f" providerId="ADAL" clId="{DA5A2EEE-CBFE-422E-B481-1C1DBC826B6D}" dt="2020-05-14T14:46:41.612" v="7397" actId="26606"/>
          <ac:spMkLst>
            <pc:docMk/>
            <pc:sldMk cId="3312154445" sldId="270"/>
            <ac:spMk id="20" creationId="{15004D7D-7506-4F0D-89FD-61BF57142C65}"/>
          </ac:spMkLst>
        </pc:spChg>
        <pc:spChg chg="add del">
          <ac:chgData name="Katie Carpenter" userId="55fa3e3e-73e9-4188-b0dd-d1d2b7aa457f" providerId="ADAL" clId="{DA5A2EEE-CBFE-422E-B481-1C1DBC826B6D}" dt="2020-05-14T14:46:41.612" v="7397" actId="26606"/>
          <ac:spMkLst>
            <pc:docMk/>
            <pc:sldMk cId="3312154445" sldId="270"/>
            <ac:spMk id="21" creationId="{59A309A7-1751-4ABE-A3C1-EEC40366AD89}"/>
          </ac:spMkLst>
        </pc:spChg>
        <pc:spChg chg="add del">
          <ac:chgData name="Katie Carpenter" userId="55fa3e3e-73e9-4188-b0dd-d1d2b7aa457f" providerId="ADAL" clId="{DA5A2EEE-CBFE-422E-B481-1C1DBC826B6D}" dt="2020-05-14T14:46:41.612" v="7397" actId="26606"/>
          <ac:spMkLst>
            <pc:docMk/>
            <pc:sldMk cId="3312154445" sldId="270"/>
            <ac:spMk id="22" creationId="{967D8EB6-EAE1-4F9C-B398-83321E287204}"/>
          </ac:spMkLst>
        </pc:spChg>
        <pc:spChg chg="add del">
          <ac:chgData name="Katie Carpenter" userId="55fa3e3e-73e9-4188-b0dd-d1d2b7aa457f" providerId="ADAL" clId="{DA5A2EEE-CBFE-422E-B481-1C1DBC826B6D}" dt="2020-05-14T14:46:51.290" v="7399" actId="26606"/>
          <ac:spMkLst>
            <pc:docMk/>
            <pc:sldMk cId="3312154445" sldId="270"/>
            <ac:spMk id="24" creationId="{46C2E80F-49A6-4372-B103-219D417A55ED}"/>
          </ac:spMkLst>
        </pc:spChg>
        <pc:spChg chg="add mod">
          <ac:chgData name="Katie Carpenter" userId="55fa3e3e-73e9-4188-b0dd-d1d2b7aa457f" providerId="ADAL" clId="{DA5A2EEE-CBFE-422E-B481-1C1DBC826B6D}" dt="2020-05-14T17:00:02.996" v="7409" actId="27636"/>
          <ac:spMkLst>
            <pc:docMk/>
            <pc:sldMk cId="3312154445" sldId="270"/>
            <ac:spMk id="27" creationId="{15004D7D-7506-4F0D-89FD-61BF57142C65}"/>
          </ac:spMkLst>
        </pc:spChg>
        <pc:spChg chg="add">
          <ac:chgData name="Katie Carpenter" userId="55fa3e3e-73e9-4188-b0dd-d1d2b7aa457f" providerId="ADAL" clId="{DA5A2EEE-CBFE-422E-B481-1C1DBC826B6D}" dt="2020-05-14T14:46:51.306" v="7400" actId="26606"/>
          <ac:spMkLst>
            <pc:docMk/>
            <pc:sldMk cId="3312154445" sldId="270"/>
            <ac:spMk id="28" creationId="{59A309A7-1751-4ABE-A3C1-EEC40366AD89}"/>
          </ac:spMkLst>
        </pc:spChg>
        <pc:spChg chg="add">
          <ac:chgData name="Katie Carpenter" userId="55fa3e3e-73e9-4188-b0dd-d1d2b7aa457f" providerId="ADAL" clId="{DA5A2EEE-CBFE-422E-B481-1C1DBC826B6D}" dt="2020-05-14T14:46:51.306" v="7400" actId="26606"/>
          <ac:spMkLst>
            <pc:docMk/>
            <pc:sldMk cId="3312154445" sldId="270"/>
            <ac:spMk id="29" creationId="{967D8EB6-EAE1-4F9C-B398-83321E287204}"/>
          </ac:spMkLst>
        </pc:spChg>
        <pc:graphicFrameChg chg="add del">
          <ac:chgData name="Katie Carpenter" userId="55fa3e3e-73e9-4188-b0dd-d1d2b7aa457f" providerId="ADAL" clId="{DA5A2EEE-CBFE-422E-B481-1C1DBC826B6D}" dt="2020-05-14T14:46:25.413" v="7395" actId="26606"/>
          <ac:graphicFrameMkLst>
            <pc:docMk/>
            <pc:sldMk cId="3312154445" sldId="270"/>
            <ac:graphicFrameMk id="5" creationId="{1347DB89-7D58-4CF2-91A3-FC7A523BBC06}"/>
          </ac:graphicFrameMkLst>
        </pc:graphicFrameChg>
        <pc:graphicFrameChg chg="add del">
          <ac:chgData name="Katie Carpenter" userId="55fa3e3e-73e9-4188-b0dd-d1d2b7aa457f" providerId="ADAL" clId="{DA5A2EEE-CBFE-422E-B481-1C1DBC826B6D}" dt="2020-05-14T14:46:51.290" v="7399" actId="26606"/>
          <ac:graphicFrameMkLst>
            <pc:docMk/>
            <pc:sldMk cId="3312154445" sldId="270"/>
            <ac:graphicFrameMk id="25" creationId="{C5D4181B-1B12-402D-AB62-389FC9470F0E}"/>
          </ac:graphicFrameMkLst>
        </pc:graphicFrameChg>
        <pc:picChg chg="add del">
          <ac:chgData name="Katie Carpenter" userId="55fa3e3e-73e9-4188-b0dd-d1d2b7aa457f" providerId="ADAL" clId="{DA5A2EEE-CBFE-422E-B481-1C1DBC826B6D}" dt="2020-05-14T14:46:41.612" v="7397" actId="26606"/>
          <ac:picMkLst>
            <pc:docMk/>
            <pc:sldMk cId="3312154445" sldId="270"/>
            <ac:picMk id="7" creationId="{D4699F7D-9974-4D58-8329-F50DEA6749B8}"/>
          </ac:picMkLst>
        </pc:picChg>
        <pc:picChg chg="add">
          <ac:chgData name="Katie Carpenter" userId="55fa3e3e-73e9-4188-b0dd-d1d2b7aa457f" providerId="ADAL" clId="{DA5A2EEE-CBFE-422E-B481-1C1DBC826B6D}" dt="2020-05-14T14:46:51.306" v="7400" actId="26606"/>
          <ac:picMkLst>
            <pc:docMk/>
            <pc:sldMk cId="3312154445" sldId="270"/>
            <ac:picMk id="30" creationId="{D4699F7D-9974-4D58-8329-F50DEA6749B8}"/>
          </ac:picMkLst>
        </pc:picChg>
      </pc:sldChg>
      <pc:sldChg chg="addSp delSp modSp new mod setBg">
        <pc:chgData name="Katie Carpenter" userId="55fa3e3e-73e9-4188-b0dd-d1d2b7aa457f" providerId="ADAL" clId="{DA5A2EEE-CBFE-422E-B481-1C1DBC826B6D}" dt="2020-05-14T14:44:47.246" v="7393"/>
        <pc:sldMkLst>
          <pc:docMk/>
          <pc:sldMk cId="2225288542" sldId="271"/>
        </pc:sldMkLst>
        <pc:spChg chg="mod">
          <ac:chgData name="Katie Carpenter" userId="55fa3e3e-73e9-4188-b0dd-d1d2b7aa457f" providerId="ADAL" clId="{DA5A2EEE-CBFE-422E-B481-1C1DBC826B6D}" dt="2020-05-14T14:43:48.434" v="7386" actId="26606"/>
          <ac:spMkLst>
            <pc:docMk/>
            <pc:sldMk cId="2225288542" sldId="271"/>
            <ac:spMk id="2" creationId="{E3E3BBC9-EF65-4467-AC6B-2B40BD6BB4CD}"/>
          </ac:spMkLst>
        </pc:spChg>
        <pc:spChg chg="del mod">
          <ac:chgData name="Katie Carpenter" userId="55fa3e3e-73e9-4188-b0dd-d1d2b7aa457f" providerId="ADAL" clId="{DA5A2EEE-CBFE-422E-B481-1C1DBC826B6D}" dt="2020-05-14T14:43:48.434" v="7386" actId="26606"/>
          <ac:spMkLst>
            <pc:docMk/>
            <pc:sldMk cId="2225288542" sldId="271"/>
            <ac:spMk id="3" creationId="{94AB3D36-294A-4F21-A8BA-9EC88B749D6D}"/>
          </ac:spMkLst>
        </pc:spChg>
        <pc:spChg chg="add del">
          <ac:chgData name="Katie Carpenter" userId="55fa3e3e-73e9-4188-b0dd-d1d2b7aa457f" providerId="ADAL" clId="{DA5A2EEE-CBFE-422E-B481-1C1DBC826B6D}" dt="2020-05-14T14:43:48.374" v="7385" actId="26606"/>
          <ac:spMkLst>
            <pc:docMk/>
            <pc:sldMk cId="2225288542" sldId="271"/>
            <ac:spMk id="8" creationId="{907EF6B7-1338-4443-8C46-6A318D952DFD}"/>
          </ac:spMkLst>
        </pc:spChg>
        <pc:spChg chg="add del">
          <ac:chgData name="Katie Carpenter" userId="55fa3e3e-73e9-4188-b0dd-d1d2b7aa457f" providerId="ADAL" clId="{DA5A2EEE-CBFE-422E-B481-1C1DBC826B6D}" dt="2020-05-14T14:43:48.374" v="7385" actId="26606"/>
          <ac:spMkLst>
            <pc:docMk/>
            <pc:sldMk cId="2225288542" sldId="271"/>
            <ac:spMk id="10" creationId="{DAAE4CDD-124C-4DCF-9584-B6033B545DD5}"/>
          </ac:spMkLst>
        </pc:spChg>
        <pc:spChg chg="add del">
          <ac:chgData name="Katie Carpenter" userId="55fa3e3e-73e9-4188-b0dd-d1d2b7aa457f" providerId="ADAL" clId="{DA5A2EEE-CBFE-422E-B481-1C1DBC826B6D}" dt="2020-05-14T14:43:48.374" v="7385" actId="26606"/>
          <ac:spMkLst>
            <pc:docMk/>
            <pc:sldMk cId="2225288542" sldId="271"/>
            <ac:spMk id="12" creationId="{081E4A58-353D-44AE-B2FC-2A74E2E400F7}"/>
          </ac:spMkLst>
        </pc:spChg>
        <pc:spChg chg="add">
          <ac:chgData name="Katie Carpenter" userId="55fa3e3e-73e9-4188-b0dd-d1d2b7aa457f" providerId="ADAL" clId="{DA5A2EEE-CBFE-422E-B481-1C1DBC826B6D}" dt="2020-05-14T14:43:48.434" v="7386" actId="26606"/>
          <ac:spMkLst>
            <pc:docMk/>
            <pc:sldMk cId="2225288542" sldId="271"/>
            <ac:spMk id="14" creationId="{A580F890-B085-4E95-96AA-55AEBEC5CE6E}"/>
          </ac:spMkLst>
        </pc:spChg>
        <pc:spChg chg="add">
          <ac:chgData name="Katie Carpenter" userId="55fa3e3e-73e9-4188-b0dd-d1d2b7aa457f" providerId="ADAL" clId="{DA5A2EEE-CBFE-422E-B481-1C1DBC826B6D}" dt="2020-05-14T14:43:48.434" v="7386" actId="26606"/>
          <ac:spMkLst>
            <pc:docMk/>
            <pc:sldMk cId="2225288542" sldId="271"/>
            <ac:spMk id="15" creationId="{2B566528-1B12-4246-9431-5C2D7D081168}"/>
          </ac:spMkLst>
        </pc:spChg>
        <pc:spChg chg="add">
          <ac:chgData name="Katie Carpenter" userId="55fa3e3e-73e9-4188-b0dd-d1d2b7aa457f" providerId="ADAL" clId="{DA5A2EEE-CBFE-422E-B481-1C1DBC826B6D}" dt="2020-05-14T14:43:48.434" v="7386" actId="26606"/>
          <ac:spMkLst>
            <pc:docMk/>
            <pc:sldMk cId="2225288542" sldId="271"/>
            <ac:spMk id="16" creationId="{D3F51FEB-38FB-4F6C-9F7B-2F2AFAB65463}"/>
          </ac:spMkLst>
        </pc:spChg>
        <pc:spChg chg="add">
          <ac:chgData name="Katie Carpenter" userId="55fa3e3e-73e9-4188-b0dd-d1d2b7aa457f" providerId="ADAL" clId="{DA5A2EEE-CBFE-422E-B481-1C1DBC826B6D}" dt="2020-05-14T14:43:48.434" v="7386" actId="26606"/>
          <ac:spMkLst>
            <pc:docMk/>
            <pc:sldMk cId="2225288542" sldId="271"/>
            <ac:spMk id="17" creationId="{2E80C965-DB6D-4F81-9E9E-B027384D0BD6}"/>
          </ac:spMkLst>
        </pc:spChg>
        <pc:spChg chg="add">
          <ac:chgData name="Katie Carpenter" userId="55fa3e3e-73e9-4188-b0dd-d1d2b7aa457f" providerId="ADAL" clId="{DA5A2EEE-CBFE-422E-B481-1C1DBC826B6D}" dt="2020-05-14T14:43:48.434" v="7386" actId="26606"/>
          <ac:spMkLst>
            <pc:docMk/>
            <pc:sldMk cId="2225288542" sldId="271"/>
            <ac:spMk id="18" creationId="{1E547BA6-BAE0-43BB-A7CA-60F69CE252F0}"/>
          </ac:spMkLst>
        </pc:spChg>
        <pc:graphicFrameChg chg="add mod">
          <ac:chgData name="Katie Carpenter" userId="55fa3e3e-73e9-4188-b0dd-d1d2b7aa457f" providerId="ADAL" clId="{DA5A2EEE-CBFE-422E-B481-1C1DBC826B6D}" dt="2020-05-14T14:44:47.246" v="7393"/>
          <ac:graphicFrameMkLst>
            <pc:docMk/>
            <pc:sldMk cId="2225288542" sldId="271"/>
            <ac:graphicFrameMk id="5" creationId="{603EC6B4-D3E9-4BA4-9D77-C8FA10BB84FF}"/>
          </ac:graphicFrameMkLst>
        </pc:graphicFrameChg>
      </pc:sldChg>
      <pc:sldMasterChg chg="setBg modSldLayout">
        <pc:chgData name="Katie Carpenter" userId="55fa3e3e-73e9-4188-b0dd-d1d2b7aa457f" providerId="ADAL" clId="{DA5A2EEE-CBFE-422E-B481-1C1DBC826B6D}" dt="2020-05-13T17:58:56.945" v="4982"/>
        <pc:sldMasterMkLst>
          <pc:docMk/>
          <pc:sldMasterMk cId="865919868" sldId="2147483648"/>
        </pc:sldMasterMkLst>
        <pc:sldLayoutChg chg="setBg">
          <pc:chgData name="Katie Carpenter" userId="55fa3e3e-73e9-4188-b0dd-d1d2b7aa457f" providerId="ADAL" clId="{DA5A2EEE-CBFE-422E-B481-1C1DBC826B6D}" dt="2020-05-13T17:58:56.945" v="4982"/>
          <pc:sldLayoutMkLst>
            <pc:docMk/>
            <pc:sldMasterMk cId="865919868" sldId="2147483648"/>
            <pc:sldLayoutMk cId="4221228788" sldId="2147483649"/>
          </pc:sldLayoutMkLst>
        </pc:sldLayoutChg>
        <pc:sldLayoutChg chg="setBg">
          <pc:chgData name="Katie Carpenter" userId="55fa3e3e-73e9-4188-b0dd-d1d2b7aa457f" providerId="ADAL" clId="{DA5A2EEE-CBFE-422E-B481-1C1DBC826B6D}" dt="2020-05-13T17:58:56.945" v="4982"/>
          <pc:sldLayoutMkLst>
            <pc:docMk/>
            <pc:sldMasterMk cId="865919868" sldId="2147483648"/>
            <pc:sldLayoutMk cId="283501995" sldId="2147483650"/>
          </pc:sldLayoutMkLst>
        </pc:sldLayoutChg>
        <pc:sldLayoutChg chg="setBg">
          <pc:chgData name="Katie Carpenter" userId="55fa3e3e-73e9-4188-b0dd-d1d2b7aa457f" providerId="ADAL" clId="{DA5A2EEE-CBFE-422E-B481-1C1DBC826B6D}" dt="2020-05-13T17:58:56.945" v="4982"/>
          <pc:sldLayoutMkLst>
            <pc:docMk/>
            <pc:sldMasterMk cId="865919868" sldId="2147483648"/>
            <pc:sldLayoutMk cId="2449982802" sldId="2147483651"/>
          </pc:sldLayoutMkLst>
        </pc:sldLayoutChg>
        <pc:sldLayoutChg chg="setBg">
          <pc:chgData name="Katie Carpenter" userId="55fa3e3e-73e9-4188-b0dd-d1d2b7aa457f" providerId="ADAL" clId="{DA5A2EEE-CBFE-422E-B481-1C1DBC826B6D}" dt="2020-05-13T17:58:56.945" v="4982"/>
          <pc:sldLayoutMkLst>
            <pc:docMk/>
            <pc:sldMasterMk cId="865919868" sldId="2147483648"/>
            <pc:sldLayoutMk cId="3382329277" sldId="2147483652"/>
          </pc:sldLayoutMkLst>
        </pc:sldLayoutChg>
        <pc:sldLayoutChg chg="setBg">
          <pc:chgData name="Katie Carpenter" userId="55fa3e3e-73e9-4188-b0dd-d1d2b7aa457f" providerId="ADAL" clId="{DA5A2EEE-CBFE-422E-B481-1C1DBC826B6D}" dt="2020-05-13T17:58:56.945" v="4982"/>
          <pc:sldLayoutMkLst>
            <pc:docMk/>
            <pc:sldMasterMk cId="865919868" sldId="2147483648"/>
            <pc:sldLayoutMk cId="2796206443" sldId="2147483653"/>
          </pc:sldLayoutMkLst>
        </pc:sldLayoutChg>
        <pc:sldLayoutChg chg="setBg">
          <pc:chgData name="Katie Carpenter" userId="55fa3e3e-73e9-4188-b0dd-d1d2b7aa457f" providerId="ADAL" clId="{DA5A2EEE-CBFE-422E-B481-1C1DBC826B6D}" dt="2020-05-13T17:58:56.945" v="4982"/>
          <pc:sldLayoutMkLst>
            <pc:docMk/>
            <pc:sldMasterMk cId="865919868" sldId="2147483648"/>
            <pc:sldLayoutMk cId="2245097864" sldId="2147483654"/>
          </pc:sldLayoutMkLst>
        </pc:sldLayoutChg>
        <pc:sldLayoutChg chg="setBg">
          <pc:chgData name="Katie Carpenter" userId="55fa3e3e-73e9-4188-b0dd-d1d2b7aa457f" providerId="ADAL" clId="{DA5A2EEE-CBFE-422E-B481-1C1DBC826B6D}" dt="2020-05-13T17:58:56.945" v="4982"/>
          <pc:sldLayoutMkLst>
            <pc:docMk/>
            <pc:sldMasterMk cId="865919868" sldId="2147483648"/>
            <pc:sldLayoutMk cId="2173835369" sldId="2147483655"/>
          </pc:sldLayoutMkLst>
        </pc:sldLayoutChg>
        <pc:sldLayoutChg chg="setBg">
          <pc:chgData name="Katie Carpenter" userId="55fa3e3e-73e9-4188-b0dd-d1d2b7aa457f" providerId="ADAL" clId="{DA5A2EEE-CBFE-422E-B481-1C1DBC826B6D}" dt="2020-05-13T17:58:56.945" v="4982"/>
          <pc:sldLayoutMkLst>
            <pc:docMk/>
            <pc:sldMasterMk cId="865919868" sldId="2147483648"/>
            <pc:sldLayoutMk cId="1764099671" sldId="2147483656"/>
          </pc:sldLayoutMkLst>
        </pc:sldLayoutChg>
        <pc:sldLayoutChg chg="setBg">
          <pc:chgData name="Katie Carpenter" userId="55fa3e3e-73e9-4188-b0dd-d1d2b7aa457f" providerId="ADAL" clId="{DA5A2EEE-CBFE-422E-B481-1C1DBC826B6D}" dt="2020-05-13T17:58:56.945" v="4982"/>
          <pc:sldLayoutMkLst>
            <pc:docMk/>
            <pc:sldMasterMk cId="865919868" sldId="2147483648"/>
            <pc:sldLayoutMk cId="632461603" sldId="2147483657"/>
          </pc:sldLayoutMkLst>
        </pc:sldLayoutChg>
        <pc:sldLayoutChg chg="setBg">
          <pc:chgData name="Katie Carpenter" userId="55fa3e3e-73e9-4188-b0dd-d1d2b7aa457f" providerId="ADAL" clId="{DA5A2EEE-CBFE-422E-B481-1C1DBC826B6D}" dt="2020-05-13T17:58:56.945" v="4982"/>
          <pc:sldLayoutMkLst>
            <pc:docMk/>
            <pc:sldMasterMk cId="865919868" sldId="2147483648"/>
            <pc:sldLayoutMk cId="1976990648" sldId="2147483658"/>
          </pc:sldLayoutMkLst>
        </pc:sldLayoutChg>
        <pc:sldLayoutChg chg="setBg">
          <pc:chgData name="Katie Carpenter" userId="55fa3e3e-73e9-4188-b0dd-d1d2b7aa457f" providerId="ADAL" clId="{DA5A2EEE-CBFE-422E-B481-1C1DBC826B6D}" dt="2020-05-13T17:58:56.945" v="4982"/>
          <pc:sldLayoutMkLst>
            <pc:docMk/>
            <pc:sldMasterMk cId="865919868" sldId="2147483648"/>
            <pc:sldLayoutMk cId="677021047" sldId="2147483659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image" Target="../media/image14.png"/><Relationship Id="rId7" Type="http://schemas.openxmlformats.org/officeDocument/2006/relationships/image" Target="../media/image1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19.svg"/><Relationship Id="rId4" Type="http://schemas.openxmlformats.org/officeDocument/2006/relationships/image" Target="../media/image15.svg"/><Relationship Id="rId9" Type="http://schemas.openxmlformats.org/officeDocument/2006/relationships/image" Target="../media/image18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image" Target="../media/image14.png"/><Relationship Id="rId7" Type="http://schemas.openxmlformats.org/officeDocument/2006/relationships/image" Target="../media/image1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19.svg"/><Relationship Id="rId4" Type="http://schemas.openxmlformats.org/officeDocument/2006/relationships/image" Target="../media/image15.svg"/><Relationship Id="rId9" Type="http://schemas.openxmlformats.org/officeDocument/2006/relationships/image" Target="../media/image18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92946F-EBBC-4738-957A-326FA18C680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F43B67B-F71A-45D4-ABC0-F849AD615D0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endParaRPr lang="en-US" dirty="0"/>
        </a:p>
      </dgm:t>
    </dgm:pt>
    <dgm:pt modelId="{BA9430B6-5A22-48A7-8614-2DD369A342DA}" type="parTrans" cxnId="{BDC75FEF-BE9A-4618-A6AE-E42860D230F9}">
      <dgm:prSet/>
      <dgm:spPr/>
      <dgm:t>
        <a:bodyPr/>
        <a:lstStyle/>
        <a:p>
          <a:endParaRPr lang="en-US"/>
        </a:p>
      </dgm:t>
    </dgm:pt>
    <dgm:pt modelId="{F5B120EB-5676-4DEF-89CB-D2F99D016591}" type="sibTrans" cxnId="{BDC75FEF-BE9A-4618-A6AE-E42860D230F9}">
      <dgm:prSet/>
      <dgm:spPr/>
      <dgm:t>
        <a:bodyPr/>
        <a:lstStyle/>
        <a:p>
          <a:endParaRPr lang="en-US"/>
        </a:p>
      </dgm:t>
    </dgm:pt>
    <dgm:pt modelId="{C7337FBE-459C-487F-9963-59FBC1CE783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Trust</a:t>
          </a:r>
          <a:endParaRPr lang="en-US" dirty="0"/>
        </a:p>
      </dgm:t>
    </dgm:pt>
    <dgm:pt modelId="{EBD6BFB3-A95E-4E7B-9983-FFB0EC6F3A24}" type="parTrans" cxnId="{0A6F9ECA-64C9-495C-88AC-210CDA33A615}">
      <dgm:prSet/>
      <dgm:spPr/>
      <dgm:t>
        <a:bodyPr/>
        <a:lstStyle/>
        <a:p>
          <a:endParaRPr lang="en-US"/>
        </a:p>
      </dgm:t>
    </dgm:pt>
    <dgm:pt modelId="{A9C9D8E9-355C-42A6-AE48-E968DC2825BE}" type="sibTrans" cxnId="{0A6F9ECA-64C9-495C-88AC-210CDA33A615}">
      <dgm:prSet/>
      <dgm:spPr/>
      <dgm:t>
        <a:bodyPr/>
        <a:lstStyle/>
        <a:p>
          <a:endParaRPr lang="en-US"/>
        </a:p>
      </dgm:t>
    </dgm:pt>
    <dgm:pt modelId="{DB22F281-D655-405C-A0F3-4E58EB239C9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Teamwork</a:t>
          </a:r>
          <a:endParaRPr lang="en-US"/>
        </a:p>
      </dgm:t>
    </dgm:pt>
    <dgm:pt modelId="{DB16F60B-A2FB-479C-8656-7E8355DE9B6F}" type="parTrans" cxnId="{4248B86B-DBD8-44E3-8F4B-7C7845BC58C9}">
      <dgm:prSet/>
      <dgm:spPr/>
      <dgm:t>
        <a:bodyPr/>
        <a:lstStyle/>
        <a:p>
          <a:endParaRPr lang="en-US"/>
        </a:p>
      </dgm:t>
    </dgm:pt>
    <dgm:pt modelId="{BFFDDDBC-237E-4ADF-B273-FDE254C89C7E}" type="sibTrans" cxnId="{4248B86B-DBD8-44E3-8F4B-7C7845BC58C9}">
      <dgm:prSet/>
      <dgm:spPr/>
      <dgm:t>
        <a:bodyPr/>
        <a:lstStyle/>
        <a:p>
          <a:endParaRPr lang="en-US"/>
        </a:p>
      </dgm:t>
    </dgm:pt>
    <dgm:pt modelId="{5C512E09-6B6E-49A7-8DB1-4709B749CA7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Communication</a:t>
          </a:r>
          <a:endParaRPr lang="en-US"/>
        </a:p>
      </dgm:t>
    </dgm:pt>
    <dgm:pt modelId="{2B7959F8-2A94-4EC6-A53F-9CEB63204749}" type="parTrans" cxnId="{EB3AB308-A50E-4B1E-A178-9CE528ADAA74}">
      <dgm:prSet/>
      <dgm:spPr/>
      <dgm:t>
        <a:bodyPr/>
        <a:lstStyle/>
        <a:p>
          <a:endParaRPr lang="en-US"/>
        </a:p>
      </dgm:t>
    </dgm:pt>
    <dgm:pt modelId="{C9E50F84-746C-4A46-B564-81AF939E93A6}" type="sibTrans" cxnId="{EB3AB308-A50E-4B1E-A178-9CE528ADAA74}">
      <dgm:prSet/>
      <dgm:spPr/>
      <dgm:t>
        <a:bodyPr/>
        <a:lstStyle/>
        <a:p>
          <a:endParaRPr lang="en-US"/>
        </a:p>
      </dgm:t>
    </dgm:pt>
    <dgm:pt modelId="{7D47CD67-1A02-43B3-AA63-30DC68752F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Diversity</a:t>
          </a:r>
          <a:endParaRPr lang="en-US"/>
        </a:p>
      </dgm:t>
    </dgm:pt>
    <dgm:pt modelId="{15BBCC0F-58FF-4529-8513-59F675785D44}" type="parTrans" cxnId="{9EAFDAD3-BDBC-4BF9-A552-0BB7DF7151BF}">
      <dgm:prSet/>
      <dgm:spPr/>
      <dgm:t>
        <a:bodyPr/>
        <a:lstStyle/>
        <a:p>
          <a:endParaRPr lang="en-US"/>
        </a:p>
      </dgm:t>
    </dgm:pt>
    <dgm:pt modelId="{1C8256CA-3FD7-4BAC-B22C-1167A413D33F}" type="sibTrans" cxnId="{9EAFDAD3-BDBC-4BF9-A552-0BB7DF7151BF}">
      <dgm:prSet/>
      <dgm:spPr/>
      <dgm:t>
        <a:bodyPr/>
        <a:lstStyle/>
        <a:p>
          <a:endParaRPr lang="en-US"/>
        </a:p>
      </dgm:t>
    </dgm:pt>
    <dgm:pt modelId="{9E79AD59-643B-4472-A5FC-663B602D78C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Respect</a:t>
          </a:r>
          <a:endParaRPr lang="en-US" dirty="0"/>
        </a:p>
      </dgm:t>
    </dgm:pt>
    <dgm:pt modelId="{B68ADF39-B991-4144-B1F0-48B9DF222EF0}" type="sibTrans" cxnId="{BB5BB0D1-C06A-4EA5-84A7-234AF8346018}">
      <dgm:prSet/>
      <dgm:spPr/>
      <dgm:t>
        <a:bodyPr/>
        <a:lstStyle/>
        <a:p>
          <a:endParaRPr lang="en-US"/>
        </a:p>
      </dgm:t>
    </dgm:pt>
    <dgm:pt modelId="{0AB87B5C-CF9A-4C9D-A7B4-BBD213D8F256}" type="parTrans" cxnId="{BB5BB0D1-C06A-4EA5-84A7-234AF8346018}">
      <dgm:prSet/>
      <dgm:spPr/>
      <dgm:t>
        <a:bodyPr/>
        <a:lstStyle/>
        <a:p>
          <a:endParaRPr lang="en-US"/>
        </a:p>
      </dgm:t>
    </dgm:pt>
    <dgm:pt modelId="{A51F357D-D844-4D13-AFED-9DCBBC7A7DC8}" type="pres">
      <dgm:prSet presAssocID="{ED92946F-EBBC-4738-957A-326FA18C6802}" presName="root" presStyleCnt="0">
        <dgm:presLayoutVars>
          <dgm:dir/>
          <dgm:resizeHandles val="exact"/>
        </dgm:presLayoutVars>
      </dgm:prSet>
      <dgm:spPr/>
    </dgm:pt>
    <dgm:pt modelId="{FA38D931-86FC-4877-B21F-E8185990C1EF}" type="pres">
      <dgm:prSet presAssocID="{8F43B67B-F71A-45D4-ABC0-F849AD615D09}" presName="compNode" presStyleCnt="0"/>
      <dgm:spPr/>
    </dgm:pt>
    <dgm:pt modelId="{A8000E18-3A46-47A9-93AF-9EC89598E361}" type="pres">
      <dgm:prSet presAssocID="{8F43B67B-F71A-45D4-ABC0-F849AD615D09}" presName="iconBgRect" presStyleLbl="bgShp" presStyleIdx="0" presStyleCnt="6" custFlipVert="1" custFlipHor="1" custScaleX="5388" custScaleY="63070"/>
      <dgm:spPr>
        <a:prstGeom prst="round2DiagRect">
          <a:avLst>
            <a:gd name="adj1" fmla="val 29727"/>
            <a:gd name="adj2" fmla="val 0"/>
          </a:avLst>
        </a:prstGeom>
      </dgm:spPr>
    </dgm:pt>
    <dgm:pt modelId="{1A66605C-F882-40D7-B46C-FCF7A3C8CF12}" type="pres">
      <dgm:prSet presAssocID="{8F43B67B-F71A-45D4-ABC0-F849AD615D09}" presName="iconRect" presStyleLbl="node1" presStyleIdx="0" presStyleCnt="6" custLinFactX="45075" custLinFactY="307164" custLinFactNeighborX="100000" custLinFactNeighborY="400000"/>
      <dgm:spPr>
        <a:ln>
          <a:noFill/>
        </a:ln>
      </dgm:spPr>
    </dgm:pt>
    <dgm:pt modelId="{2B791CBD-576C-45F8-8C59-DE044FA3FDC3}" type="pres">
      <dgm:prSet presAssocID="{8F43B67B-F71A-45D4-ABC0-F849AD615D09}" presName="spaceRect" presStyleCnt="0"/>
      <dgm:spPr/>
    </dgm:pt>
    <dgm:pt modelId="{E9B198D8-D253-4022-9A02-F0BA616F88CF}" type="pres">
      <dgm:prSet presAssocID="{8F43B67B-F71A-45D4-ABC0-F849AD615D09}" presName="textRect" presStyleLbl="revTx" presStyleIdx="0" presStyleCnt="6">
        <dgm:presLayoutVars>
          <dgm:chMax val="1"/>
          <dgm:chPref val="1"/>
        </dgm:presLayoutVars>
      </dgm:prSet>
      <dgm:spPr/>
    </dgm:pt>
    <dgm:pt modelId="{61F4364A-5903-4809-986A-335EE2C4CFC8}" type="pres">
      <dgm:prSet presAssocID="{F5B120EB-5676-4DEF-89CB-D2F99D016591}" presName="sibTrans" presStyleCnt="0"/>
      <dgm:spPr/>
    </dgm:pt>
    <dgm:pt modelId="{6942AF31-5317-436C-988A-77EA0B45F78F}" type="pres">
      <dgm:prSet presAssocID="{C7337FBE-459C-487F-9963-59FBC1CE7833}" presName="compNode" presStyleCnt="0"/>
      <dgm:spPr/>
    </dgm:pt>
    <dgm:pt modelId="{CBFECA5F-84A3-4E88-BA90-3A7733B2B8D6}" type="pres">
      <dgm:prSet presAssocID="{C7337FBE-459C-487F-9963-59FBC1CE7833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FA0CA835-4886-465A-95E8-8D0FC7DF7462}" type="pres">
      <dgm:prSet presAssocID="{C7337FBE-459C-487F-9963-59FBC1CE7833}" presName="iconRect" presStyleLbl="node1" presStyleIdx="1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2E5FA36-DFB0-4927-86F3-9CC0962452D1}" type="pres">
      <dgm:prSet presAssocID="{C7337FBE-459C-487F-9963-59FBC1CE7833}" presName="spaceRect" presStyleCnt="0"/>
      <dgm:spPr/>
    </dgm:pt>
    <dgm:pt modelId="{E74FC0AA-FA40-4CD0-ACA9-0954418C010D}" type="pres">
      <dgm:prSet presAssocID="{C7337FBE-459C-487F-9963-59FBC1CE7833}" presName="textRect" presStyleLbl="revTx" presStyleIdx="1" presStyleCnt="6">
        <dgm:presLayoutVars>
          <dgm:chMax val="1"/>
          <dgm:chPref val="1"/>
        </dgm:presLayoutVars>
      </dgm:prSet>
      <dgm:spPr/>
    </dgm:pt>
    <dgm:pt modelId="{7457C9F3-51E7-48FA-BC21-DD9A326AD87D}" type="pres">
      <dgm:prSet presAssocID="{A9C9D8E9-355C-42A6-AE48-E968DC2825BE}" presName="sibTrans" presStyleCnt="0"/>
      <dgm:spPr/>
    </dgm:pt>
    <dgm:pt modelId="{00929699-8FBB-4BD5-B58B-FAA31E4513AC}" type="pres">
      <dgm:prSet presAssocID="{DB22F281-D655-405C-A0F3-4E58EB239C97}" presName="compNode" presStyleCnt="0"/>
      <dgm:spPr/>
    </dgm:pt>
    <dgm:pt modelId="{FBD2813E-C1F4-449B-8DC1-F30D500331FA}" type="pres">
      <dgm:prSet presAssocID="{DB22F281-D655-405C-A0F3-4E58EB239C97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C7987580-DC79-4C78-BD15-3BACE77ED26F}" type="pres">
      <dgm:prSet presAssocID="{DB22F281-D655-405C-A0F3-4E58EB239C97}" presName="iconRect" presStyleLbl="node1" presStyleIdx="2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EC3AF022-10CA-4248-9E7F-8D6AA1339DAC}" type="pres">
      <dgm:prSet presAssocID="{DB22F281-D655-405C-A0F3-4E58EB239C97}" presName="spaceRect" presStyleCnt="0"/>
      <dgm:spPr/>
    </dgm:pt>
    <dgm:pt modelId="{AE92D08B-0984-4D25-8C24-2BD911393A8B}" type="pres">
      <dgm:prSet presAssocID="{DB22F281-D655-405C-A0F3-4E58EB239C97}" presName="textRect" presStyleLbl="revTx" presStyleIdx="2" presStyleCnt="6">
        <dgm:presLayoutVars>
          <dgm:chMax val="1"/>
          <dgm:chPref val="1"/>
        </dgm:presLayoutVars>
      </dgm:prSet>
      <dgm:spPr/>
    </dgm:pt>
    <dgm:pt modelId="{B117E23C-17A5-4774-BA64-F43A31F8585F}" type="pres">
      <dgm:prSet presAssocID="{BFFDDDBC-237E-4ADF-B273-FDE254C89C7E}" presName="sibTrans" presStyleCnt="0"/>
      <dgm:spPr/>
    </dgm:pt>
    <dgm:pt modelId="{2A7776A2-D92A-4DD2-8B3F-F7DB35041AED}" type="pres">
      <dgm:prSet presAssocID="{9E79AD59-643B-4472-A5FC-663B602D78CD}" presName="compNode" presStyleCnt="0"/>
      <dgm:spPr/>
    </dgm:pt>
    <dgm:pt modelId="{2742E7AF-04DA-4216-A0E4-BD90C13C1C97}" type="pres">
      <dgm:prSet presAssocID="{9E79AD59-643B-4472-A5FC-663B602D78CD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4C943DB-4FBC-4B74-AA03-1BCBEF2B1029}" type="pres">
      <dgm:prSet presAssocID="{9E79AD59-643B-4472-A5FC-663B602D78CD}" presName="iconRect" presStyleLbl="node1" presStyleIdx="3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DD8042E-1F03-4163-8B7F-A5CFE2C45F8E}" type="pres">
      <dgm:prSet presAssocID="{9E79AD59-643B-4472-A5FC-663B602D78CD}" presName="spaceRect" presStyleCnt="0"/>
      <dgm:spPr/>
    </dgm:pt>
    <dgm:pt modelId="{5CA7D1EF-7EBC-4A03-8E11-940AC9B7FB96}" type="pres">
      <dgm:prSet presAssocID="{9E79AD59-643B-4472-A5FC-663B602D78CD}" presName="textRect" presStyleLbl="revTx" presStyleIdx="3" presStyleCnt="6">
        <dgm:presLayoutVars>
          <dgm:chMax val="1"/>
          <dgm:chPref val="1"/>
        </dgm:presLayoutVars>
      </dgm:prSet>
      <dgm:spPr/>
    </dgm:pt>
    <dgm:pt modelId="{E89735B5-033E-4827-8DDC-4A29F025C06C}" type="pres">
      <dgm:prSet presAssocID="{B68ADF39-B991-4144-B1F0-48B9DF222EF0}" presName="sibTrans" presStyleCnt="0"/>
      <dgm:spPr/>
    </dgm:pt>
    <dgm:pt modelId="{FF916A13-BD30-4661-BDFB-A359EABEFB69}" type="pres">
      <dgm:prSet presAssocID="{5C512E09-6B6E-49A7-8DB1-4709B749CA73}" presName="compNode" presStyleCnt="0"/>
      <dgm:spPr/>
    </dgm:pt>
    <dgm:pt modelId="{3B4D9592-B638-4AC6-A1BB-1CB92EC80D4B}" type="pres">
      <dgm:prSet presAssocID="{5C512E09-6B6E-49A7-8DB1-4709B749CA73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B91F0B9D-0663-49A6-A645-B81D6AEABC2D}" type="pres">
      <dgm:prSet presAssocID="{5C512E09-6B6E-49A7-8DB1-4709B749CA73}" presName="iconRect" presStyleLbl="node1" presStyleIdx="4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phone"/>
        </a:ext>
      </dgm:extLst>
    </dgm:pt>
    <dgm:pt modelId="{96CCAE0E-6B1A-4417-894A-1927CB890CDC}" type="pres">
      <dgm:prSet presAssocID="{5C512E09-6B6E-49A7-8DB1-4709B749CA73}" presName="spaceRect" presStyleCnt="0"/>
      <dgm:spPr/>
    </dgm:pt>
    <dgm:pt modelId="{EADBDED0-F21E-4315-8679-775B985AD75E}" type="pres">
      <dgm:prSet presAssocID="{5C512E09-6B6E-49A7-8DB1-4709B749CA73}" presName="textRect" presStyleLbl="revTx" presStyleIdx="4" presStyleCnt="6">
        <dgm:presLayoutVars>
          <dgm:chMax val="1"/>
          <dgm:chPref val="1"/>
        </dgm:presLayoutVars>
      </dgm:prSet>
      <dgm:spPr/>
    </dgm:pt>
    <dgm:pt modelId="{20CD51A7-92CA-41FE-97EB-635802368FD4}" type="pres">
      <dgm:prSet presAssocID="{C9E50F84-746C-4A46-B564-81AF939E93A6}" presName="sibTrans" presStyleCnt="0"/>
      <dgm:spPr/>
    </dgm:pt>
    <dgm:pt modelId="{A2E9D5B1-F5A8-4109-9083-CF6E0780863C}" type="pres">
      <dgm:prSet presAssocID="{7D47CD67-1A02-43B3-AA63-30DC68752F92}" presName="compNode" presStyleCnt="0"/>
      <dgm:spPr/>
    </dgm:pt>
    <dgm:pt modelId="{9A89B4D4-9317-4349-AB24-D5EAB80A71E3}" type="pres">
      <dgm:prSet presAssocID="{7D47CD67-1A02-43B3-AA63-30DC68752F92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7FE6C718-D60C-4217-A0DD-663953790A5D}" type="pres">
      <dgm:prSet presAssocID="{7D47CD67-1A02-43B3-AA63-30DC68752F92}" presName="iconRect" presStyleLbl="node1" presStyleIdx="5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3224737-0B83-4CC6-9A5C-2B16DDAC16CD}" type="pres">
      <dgm:prSet presAssocID="{7D47CD67-1A02-43B3-AA63-30DC68752F92}" presName="spaceRect" presStyleCnt="0"/>
      <dgm:spPr/>
    </dgm:pt>
    <dgm:pt modelId="{9C9C23AA-697E-472A-BC85-EE1B4C4FA989}" type="pres">
      <dgm:prSet presAssocID="{7D47CD67-1A02-43B3-AA63-30DC68752F92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B3AB308-A50E-4B1E-A178-9CE528ADAA74}" srcId="{ED92946F-EBBC-4738-957A-326FA18C6802}" destId="{5C512E09-6B6E-49A7-8DB1-4709B749CA73}" srcOrd="4" destOrd="0" parTransId="{2B7959F8-2A94-4EC6-A53F-9CEB63204749}" sibTransId="{C9E50F84-746C-4A46-B564-81AF939E93A6}"/>
    <dgm:cxn modelId="{C27AD808-6EA8-4F63-BF07-08614E8ABCA0}" type="presOf" srcId="{7D47CD67-1A02-43B3-AA63-30DC68752F92}" destId="{9C9C23AA-697E-472A-BC85-EE1B4C4FA989}" srcOrd="0" destOrd="0" presId="urn:microsoft.com/office/officeart/2018/5/layout/IconLeafLabelList"/>
    <dgm:cxn modelId="{C71ADD18-424B-4D6C-8566-786A9233598A}" type="presOf" srcId="{5C512E09-6B6E-49A7-8DB1-4709B749CA73}" destId="{EADBDED0-F21E-4315-8679-775B985AD75E}" srcOrd="0" destOrd="0" presId="urn:microsoft.com/office/officeart/2018/5/layout/IconLeafLabelList"/>
    <dgm:cxn modelId="{733AEF5E-4EAC-44FB-B4B2-D0C406BDC96C}" type="presOf" srcId="{ED92946F-EBBC-4738-957A-326FA18C6802}" destId="{A51F357D-D844-4D13-AFED-9DCBBC7A7DC8}" srcOrd="0" destOrd="0" presId="urn:microsoft.com/office/officeart/2018/5/layout/IconLeafLabelList"/>
    <dgm:cxn modelId="{4248B86B-DBD8-44E3-8F4B-7C7845BC58C9}" srcId="{ED92946F-EBBC-4738-957A-326FA18C6802}" destId="{DB22F281-D655-405C-A0F3-4E58EB239C97}" srcOrd="2" destOrd="0" parTransId="{DB16F60B-A2FB-479C-8656-7E8355DE9B6F}" sibTransId="{BFFDDDBC-237E-4ADF-B273-FDE254C89C7E}"/>
    <dgm:cxn modelId="{03B0D84B-386C-4037-BD4C-3B394D40471D}" type="presOf" srcId="{C7337FBE-459C-487F-9963-59FBC1CE7833}" destId="{E74FC0AA-FA40-4CD0-ACA9-0954418C010D}" srcOrd="0" destOrd="0" presId="urn:microsoft.com/office/officeart/2018/5/layout/IconLeafLabelList"/>
    <dgm:cxn modelId="{309269B3-48AC-4EB1-9B84-557084DC1B00}" type="presOf" srcId="{9E79AD59-643B-4472-A5FC-663B602D78CD}" destId="{5CA7D1EF-7EBC-4A03-8E11-940AC9B7FB96}" srcOrd="0" destOrd="0" presId="urn:microsoft.com/office/officeart/2018/5/layout/IconLeafLabelList"/>
    <dgm:cxn modelId="{45D28CB9-D8C5-4CC4-AE31-3C7983EA8BF2}" type="presOf" srcId="{8F43B67B-F71A-45D4-ABC0-F849AD615D09}" destId="{E9B198D8-D253-4022-9A02-F0BA616F88CF}" srcOrd="0" destOrd="0" presId="urn:microsoft.com/office/officeart/2018/5/layout/IconLeafLabelList"/>
    <dgm:cxn modelId="{0A6F9ECA-64C9-495C-88AC-210CDA33A615}" srcId="{ED92946F-EBBC-4738-957A-326FA18C6802}" destId="{C7337FBE-459C-487F-9963-59FBC1CE7833}" srcOrd="1" destOrd="0" parTransId="{EBD6BFB3-A95E-4E7B-9983-FFB0EC6F3A24}" sibTransId="{A9C9D8E9-355C-42A6-AE48-E968DC2825BE}"/>
    <dgm:cxn modelId="{BB5BB0D1-C06A-4EA5-84A7-234AF8346018}" srcId="{ED92946F-EBBC-4738-957A-326FA18C6802}" destId="{9E79AD59-643B-4472-A5FC-663B602D78CD}" srcOrd="3" destOrd="0" parTransId="{0AB87B5C-CF9A-4C9D-A7B4-BBD213D8F256}" sibTransId="{B68ADF39-B991-4144-B1F0-48B9DF222EF0}"/>
    <dgm:cxn modelId="{9EAFDAD3-BDBC-4BF9-A552-0BB7DF7151BF}" srcId="{ED92946F-EBBC-4738-957A-326FA18C6802}" destId="{7D47CD67-1A02-43B3-AA63-30DC68752F92}" srcOrd="5" destOrd="0" parTransId="{15BBCC0F-58FF-4529-8513-59F675785D44}" sibTransId="{1C8256CA-3FD7-4BAC-B22C-1167A413D33F}"/>
    <dgm:cxn modelId="{AAFB56E5-278D-4182-BCB4-42AECF1EB717}" type="presOf" srcId="{DB22F281-D655-405C-A0F3-4E58EB239C97}" destId="{AE92D08B-0984-4D25-8C24-2BD911393A8B}" srcOrd="0" destOrd="0" presId="urn:microsoft.com/office/officeart/2018/5/layout/IconLeafLabelList"/>
    <dgm:cxn modelId="{BDC75FEF-BE9A-4618-A6AE-E42860D230F9}" srcId="{ED92946F-EBBC-4738-957A-326FA18C6802}" destId="{8F43B67B-F71A-45D4-ABC0-F849AD615D09}" srcOrd="0" destOrd="0" parTransId="{BA9430B6-5A22-48A7-8614-2DD369A342DA}" sibTransId="{F5B120EB-5676-4DEF-89CB-D2F99D016591}"/>
    <dgm:cxn modelId="{4E73690C-581B-403A-BDC0-CB2E3AC3071B}" type="presParOf" srcId="{A51F357D-D844-4D13-AFED-9DCBBC7A7DC8}" destId="{FA38D931-86FC-4877-B21F-E8185990C1EF}" srcOrd="0" destOrd="0" presId="urn:microsoft.com/office/officeart/2018/5/layout/IconLeafLabelList"/>
    <dgm:cxn modelId="{9D73F71B-AAE5-4BC6-A764-3B4EABF1A373}" type="presParOf" srcId="{FA38D931-86FC-4877-B21F-E8185990C1EF}" destId="{A8000E18-3A46-47A9-93AF-9EC89598E361}" srcOrd="0" destOrd="0" presId="urn:microsoft.com/office/officeart/2018/5/layout/IconLeafLabelList"/>
    <dgm:cxn modelId="{51343342-E2BA-407B-A334-1E05A89954F8}" type="presParOf" srcId="{FA38D931-86FC-4877-B21F-E8185990C1EF}" destId="{1A66605C-F882-40D7-B46C-FCF7A3C8CF12}" srcOrd="1" destOrd="0" presId="urn:microsoft.com/office/officeart/2018/5/layout/IconLeafLabelList"/>
    <dgm:cxn modelId="{C1EF6BC3-F44F-4E37-A5C0-87DCA78FADA8}" type="presParOf" srcId="{FA38D931-86FC-4877-B21F-E8185990C1EF}" destId="{2B791CBD-576C-45F8-8C59-DE044FA3FDC3}" srcOrd="2" destOrd="0" presId="urn:microsoft.com/office/officeart/2018/5/layout/IconLeafLabelList"/>
    <dgm:cxn modelId="{1D270A8B-3975-4530-8D03-B4FDA4B7D440}" type="presParOf" srcId="{FA38D931-86FC-4877-B21F-E8185990C1EF}" destId="{E9B198D8-D253-4022-9A02-F0BA616F88CF}" srcOrd="3" destOrd="0" presId="urn:microsoft.com/office/officeart/2018/5/layout/IconLeafLabelList"/>
    <dgm:cxn modelId="{CC26248B-AAE1-4D65-A14B-5ACCC349D2E8}" type="presParOf" srcId="{A51F357D-D844-4D13-AFED-9DCBBC7A7DC8}" destId="{61F4364A-5903-4809-986A-335EE2C4CFC8}" srcOrd="1" destOrd="0" presId="urn:microsoft.com/office/officeart/2018/5/layout/IconLeafLabelList"/>
    <dgm:cxn modelId="{E977775D-6A39-438A-A015-AF6F71151ED7}" type="presParOf" srcId="{A51F357D-D844-4D13-AFED-9DCBBC7A7DC8}" destId="{6942AF31-5317-436C-988A-77EA0B45F78F}" srcOrd="2" destOrd="0" presId="urn:microsoft.com/office/officeart/2018/5/layout/IconLeafLabelList"/>
    <dgm:cxn modelId="{3D827C6E-DC38-4CCF-933E-B8477654F356}" type="presParOf" srcId="{6942AF31-5317-436C-988A-77EA0B45F78F}" destId="{CBFECA5F-84A3-4E88-BA90-3A7733B2B8D6}" srcOrd="0" destOrd="0" presId="urn:microsoft.com/office/officeart/2018/5/layout/IconLeafLabelList"/>
    <dgm:cxn modelId="{11C688FA-6F06-4002-93A1-46F050794E3E}" type="presParOf" srcId="{6942AF31-5317-436C-988A-77EA0B45F78F}" destId="{FA0CA835-4886-465A-95E8-8D0FC7DF7462}" srcOrd="1" destOrd="0" presId="urn:microsoft.com/office/officeart/2018/5/layout/IconLeafLabelList"/>
    <dgm:cxn modelId="{080F9B04-63E1-4647-AF39-A974F0133FB2}" type="presParOf" srcId="{6942AF31-5317-436C-988A-77EA0B45F78F}" destId="{52E5FA36-DFB0-4927-86F3-9CC0962452D1}" srcOrd="2" destOrd="0" presId="urn:microsoft.com/office/officeart/2018/5/layout/IconLeafLabelList"/>
    <dgm:cxn modelId="{3398B65E-BB42-4CAB-B22A-770163BB3105}" type="presParOf" srcId="{6942AF31-5317-436C-988A-77EA0B45F78F}" destId="{E74FC0AA-FA40-4CD0-ACA9-0954418C010D}" srcOrd="3" destOrd="0" presId="urn:microsoft.com/office/officeart/2018/5/layout/IconLeafLabelList"/>
    <dgm:cxn modelId="{A8988332-9F12-4B30-B800-D782FA935D9C}" type="presParOf" srcId="{A51F357D-D844-4D13-AFED-9DCBBC7A7DC8}" destId="{7457C9F3-51E7-48FA-BC21-DD9A326AD87D}" srcOrd="3" destOrd="0" presId="urn:microsoft.com/office/officeart/2018/5/layout/IconLeafLabelList"/>
    <dgm:cxn modelId="{8B6C3817-BD97-4220-927B-C8DBB378DB9A}" type="presParOf" srcId="{A51F357D-D844-4D13-AFED-9DCBBC7A7DC8}" destId="{00929699-8FBB-4BD5-B58B-FAA31E4513AC}" srcOrd="4" destOrd="0" presId="urn:microsoft.com/office/officeart/2018/5/layout/IconLeafLabelList"/>
    <dgm:cxn modelId="{9F345FD4-9CAB-494B-ADAD-9BAF9732F8EB}" type="presParOf" srcId="{00929699-8FBB-4BD5-B58B-FAA31E4513AC}" destId="{FBD2813E-C1F4-449B-8DC1-F30D500331FA}" srcOrd="0" destOrd="0" presId="urn:microsoft.com/office/officeart/2018/5/layout/IconLeafLabelList"/>
    <dgm:cxn modelId="{DA67EE57-2373-4B19-86C1-7FD4C2E1BFBF}" type="presParOf" srcId="{00929699-8FBB-4BD5-B58B-FAA31E4513AC}" destId="{C7987580-DC79-4C78-BD15-3BACE77ED26F}" srcOrd="1" destOrd="0" presId="urn:microsoft.com/office/officeart/2018/5/layout/IconLeafLabelList"/>
    <dgm:cxn modelId="{A0E1E2BC-CC4F-4B99-A5B2-3FD52513D2E5}" type="presParOf" srcId="{00929699-8FBB-4BD5-B58B-FAA31E4513AC}" destId="{EC3AF022-10CA-4248-9E7F-8D6AA1339DAC}" srcOrd="2" destOrd="0" presId="urn:microsoft.com/office/officeart/2018/5/layout/IconLeafLabelList"/>
    <dgm:cxn modelId="{A9DB4E7E-A9B6-4658-904F-A0E602FA94AB}" type="presParOf" srcId="{00929699-8FBB-4BD5-B58B-FAA31E4513AC}" destId="{AE92D08B-0984-4D25-8C24-2BD911393A8B}" srcOrd="3" destOrd="0" presId="urn:microsoft.com/office/officeart/2018/5/layout/IconLeafLabelList"/>
    <dgm:cxn modelId="{5349787F-7AF0-4B47-9C55-732D8FCAF33A}" type="presParOf" srcId="{A51F357D-D844-4D13-AFED-9DCBBC7A7DC8}" destId="{B117E23C-17A5-4774-BA64-F43A31F8585F}" srcOrd="5" destOrd="0" presId="urn:microsoft.com/office/officeart/2018/5/layout/IconLeafLabelList"/>
    <dgm:cxn modelId="{CE57E6F5-64A2-4DAF-BC11-6DD09E551FF4}" type="presParOf" srcId="{A51F357D-D844-4D13-AFED-9DCBBC7A7DC8}" destId="{2A7776A2-D92A-4DD2-8B3F-F7DB35041AED}" srcOrd="6" destOrd="0" presId="urn:microsoft.com/office/officeart/2018/5/layout/IconLeafLabelList"/>
    <dgm:cxn modelId="{6DB7ECAE-1685-4C0A-A4FA-DAA498FF992C}" type="presParOf" srcId="{2A7776A2-D92A-4DD2-8B3F-F7DB35041AED}" destId="{2742E7AF-04DA-4216-A0E4-BD90C13C1C97}" srcOrd="0" destOrd="0" presId="urn:microsoft.com/office/officeart/2018/5/layout/IconLeafLabelList"/>
    <dgm:cxn modelId="{8AD1797D-BDA2-4AF0-AE9A-127B0042B8AB}" type="presParOf" srcId="{2A7776A2-D92A-4DD2-8B3F-F7DB35041AED}" destId="{E4C943DB-4FBC-4B74-AA03-1BCBEF2B1029}" srcOrd="1" destOrd="0" presId="urn:microsoft.com/office/officeart/2018/5/layout/IconLeafLabelList"/>
    <dgm:cxn modelId="{894CA6BC-DD6D-4B15-BC4C-87CE5F901210}" type="presParOf" srcId="{2A7776A2-D92A-4DD2-8B3F-F7DB35041AED}" destId="{FDD8042E-1F03-4163-8B7F-A5CFE2C45F8E}" srcOrd="2" destOrd="0" presId="urn:microsoft.com/office/officeart/2018/5/layout/IconLeafLabelList"/>
    <dgm:cxn modelId="{556740F5-402E-4DB3-B583-3D2C06210BBF}" type="presParOf" srcId="{2A7776A2-D92A-4DD2-8B3F-F7DB35041AED}" destId="{5CA7D1EF-7EBC-4A03-8E11-940AC9B7FB96}" srcOrd="3" destOrd="0" presId="urn:microsoft.com/office/officeart/2018/5/layout/IconLeafLabelList"/>
    <dgm:cxn modelId="{F5C2E0EC-CDFE-4989-B56D-D05B04B070E4}" type="presParOf" srcId="{A51F357D-D844-4D13-AFED-9DCBBC7A7DC8}" destId="{E89735B5-033E-4827-8DDC-4A29F025C06C}" srcOrd="7" destOrd="0" presId="urn:microsoft.com/office/officeart/2018/5/layout/IconLeafLabelList"/>
    <dgm:cxn modelId="{C5795C3C-8B99-48C8-B878-B29F0256BE16}" type="presParOf" srcId="{A51F357D-D844-4D13-AFED-9DCBBC7A7DC8}" destId="{FF916A13-BD30-4661-BDFB-A359EABEFB69}" srcOrd="8" destOrd="0" presId="urn:microsoft.com/office/officeart/2018/5/layout/IconLeafLabelList"/>
    <dgm:cxn modelId="{276A1233-1A91-4DFC-B633-245E759496C3}" type="presParOf" srcId="{FF916A13-BD30-4661-BDFB-A359EABEFB69}" destId="{3B4D9592-B638-4AC6-A1BB-1CB92EC80D4B}" srcOrd="0" destOrd="0" presId="urn:microsoft.com/office/officeart/2018/5/layout/IconLeafLabelList"/>
    <dgm:cxn modelId="{B9D5B157-C5D6-45D6-818A-432EE4866CF7}" type="presParOf" srcId="{FF916A13-BD30-4661-BDFB-A359EABEFB69}" destId="{B91F0B9D-0663-49A6-A645-B81D6AEABC2D}" srcOrd="1" destOrd="0" presId="urn:microsoft.com/office/officeart/2018/5/layout/IconLeafLabelList"/>
    <dgm:cxn modelId="{54045365-2B77-4699-AD93-5DF81EA35AAF}" type="presParOf" srcId="{FF916A13-BD30-4661-BDFB-A359EABEFB69}" destId="{96CCAE0E-6B1A-4417-894A-1927CB890CDC}" srcOrd="2" destOrd="0" presId="urn:microsoft.com/office/officeart/2018/5/layout/IconLeafLabelList"/>
    <dgm:cxn modelId="{1B5A3598-924B-40A2-AE14-5B948AC3EED8}" type="presParOf" srcId="{FF916A13-BD30-4661-BDFB-A359EABEFB69}" destId="{EADBDED0-F21E-4315-8679-775B985AD75E}" srcOrd="3" destOrd="0" presId="urn:microsoft.com/office/officeart/2018/5/layout/IconLeafLabelList"/>
    <dgm:cxn modelId="{C58DA74F-5F0F-467E-A062-96D35180E3FA}" type="presParOf" srcId="{A51F357D-D844-4D13-AFED-9DCBBC7A7DC8}" destId="{20CD51A7-92CA-41FE-97EB-635802368FD4}" srcOrd="9" destOrd="0" presId="urn:microsoft.com/office/officeart/2018/5/layout/IconLeafLabelList"/>
    <dgm:cxn modelId="{AF22FD6F-E885-4BEE-8583-29D726008DD4}" type="presParOf" srcId="{A51F357D-D844-4D13-AFED-9DCBBC7A7DC8}" destId="{A2E9D5B1-F5A8-4109-9083-CF6E0780863C}" srcOrd="10" destOrd="0" presId="urn:microsoft.com/office/officeart/2018/5/layout/IconLeafLabelList"/>
    <dgm:cxn modelId="{7B894A30-A9CE-40AE-91DE-96B861691DC1}" type="presParOf" srcId="{A2E9D5B1-F5A8-4109-9083-CF6E0780863C}" destId="{9A89B4D4-9317-4349-AB24-D5EAB80A71E3}" srcOrd="0" destOrd="0" presId="urn:microsoft.com/office/officeart/2018/5/layout/IconLeafLabelList"/>
    <dgm:cxn modelId="{7CF7CE64-3814-4B3F-8F01-D64E976DEFC2}" type="presParOf" srcId="{A2E9D5B1-F5A8-4109-9083-CF6E0780863C}" destId="{7FE6C718-D60C-4217-A0DD-663953790A5D}" srcOrd="1" destOrd="0" presId="urn:microsoft.com/office/officeart/2018/5/layout/IconLeafLabelList"/>
    <dgm:cxn modelId="{5B85CE31-BE27-44B7-8022-5310B6F000A6}" type="presParOf" srcId="{A2E9D5B1-F5A8-4109-9083-CF6E0780863C}" destId="{33224737-0B83-4CC6-9A5C-2B16DDAC16CD}" srcOrd="2" destOrd="0" presId="urn:microsoft.com/office/officeart/2018/5/layout/IconLeafLabelList"/>
    <dgm:cxn modelId="{CB28B711-C38F-4078-9775-AFE9B3D79979}" type="presParOf" srcId="{A2E9D5B1-F5A8-4109-9083-CF6E0780863C}" destId="{9C9C23AA-697E-472A-BC85-EE1B4C4FA989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FADEC6-01AF-4BB2-BA36-41B5879B048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8AB9FE3-660F-476B-AFDD-C15B549AD17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Complete tasks quicker</a:t>
          </a:r>
          <a:endParaRPr lang="en-US"/>
        </a:p>
      </dgm:t>
    </dgm:pt>
    <dgm:pt modelId="{36747205-8325-41F4-BE0E-B43684AF6D34}" type="parTrans" cxnId="{EA006C87-5893-47E9-AA20-5D90B040A6F2}">
      <dgm:prSet/>
      <dgm:spPr/>
      <dgm:t>
        <a:bodyPr/>
        <a:lstStyle/>
        <a:p>
          <a:endParaRPr lang="en-US"/>
        </a:p>
      </dgm:t>
    </dgm:pt>
    <dgm:pt modelId="{5AC9F7A9-51A4-4577-9DE8-12BD5545C115}" type="sibTrans" cxnId="{EA006C87-5893-47E9-AA20-5D90B040A6F2}">
      <dgm:prSet/>
      <dgm:spPr/>
      <dgm:t>
        <a:bodyPr/>
        <a:lstStyle/>
        <a:p>
          <a:endParaRPr lang="en-US"/>
        </a:p>
      </dgm:t>
    </dgm:pt>
    <dgm:pt modelId="{C9058264-8E5B-4947-888B-D44DC6AE195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Be more efficient </a:t>
          </a:r>
          <a:endParaRPr lang="en-US"/>
        </a:p>
      </dgm:t>
    </dgm:pt>
    <dgm:pt modelId="{D732BCAE-9593-4790-9BF7-43742AACEB6B}" type="parTrans" cxnId="{274520B7-9E97-43C4-A40A-D211839C2340}">
      <dgm:prSet/>
      <dgm:spPr/>
      <dgm:t>
        <a:bodyPr/>
        <a:lstStyle/>
        <a:p>
          <a:endParaRPr lang="en-US"/>
        </a:p>
      </dgm:t>
    </dgm:pt>
    <dgm:pt modelId="{A9195CBC-46DD-4A15-980B-BB76624ED00C}" type="sibTrans" cxnId="{274520B7-9E97-43C4-A40A-D211839C2340}">
      <dgm:prSet/>
      <dgm:spPr/>
      <dgm:t>
        <a:bodyPr/>
        <a:lstStyle/>
        <a:p>
          <a:endParaRPr lang="en-US"/>
        </a:p>
      </dgm:t>
    </dgm:pt>
    <dgm:pt modelId="{12357FEF-AAF4-439A-9EDF-477F8C25E24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understand their roles as well as everyone else’s.</a:t>
          </a:r>
          <a:endParaRPr lang="en-US"/>
        </a:p>
      </dgm:t>
    </dgm:pt>
    <dgm:pt modelId="{7E829233-8C27-4802-8C8E-07402BDC9E13}" type="parTrans" cxnId="{FE10A0F7-09FB-4E27-BF04-342A468319C1}">
      <dgm:prSet/>
      <dgm:spPr/>
      <dgm:t>
        <a:bodyPr/>
        <a:lstStyle/>
        <a:p>
          <a:endParaRPr lang="en-US"/>
        </a:p>
      </dgm:t>
    </dgm:pt>
    <dgm:pt modelId="{DA1C6B1A-6367-4A16-85BE-8871A4685219}" type="sibTrans" cxnId="{FE10A0F7-09FB-4E27-BF04-342A468319C1}">
      <dgm:prSet/>
      <dgm:spPr/>
      <dgm:t>
        <a:bodyPr/>
        <a:lstStyle/>
        <a:p>
          <a:endParaRPr lang="en-US"/>
        </a:p>
      </dgm:t>
    </dgm:pt>
    <dgm:pt modelId="{E87993A0-BA3F-4FDB-8A9F-0E24F738961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Have support</a:t>
          </a:r>
          <a:endParaRPr lang="en-US"/>
        </a:p>
      </dgm:t>
    </dgm:pt>
    <dgm:pt modelId="{FB194842-375D-436F-B567-0B02588758ED}" type="parTrans" cxnId="{ADF52C44-7F5F-42AB-BFFA-38818B182616}">
      <dgm:prSet/>
      <dgm:spPr/>
      <dgm:t>
        <a:bodyPr/>
        <a:lstStyle/>
        <a:p>
          <a:endParaRPr lang="en-US"/>
        </a:p>
      </dgm:t>
    </dgm:pt>
    <dgm:pt modelId="{CF1D2954-268C-4600-830B-07BC25FA435B}" type="sibTrans" cxnId="{ADF52C44-7F5F-42AB-BFFA-38818B182616}">
      <dgm:prSet/>
      <dgm:spPr/>
      <dgm:t>
        <a:bodyPr/>
        <a:lstStyle/>
        <a:p>
          <a:endParaRPr lang="en-US"/>
        </a:p>
      </dgm:t>
    </dgm:pt>
    <dgm:pt modelId="{02755791-0B5A-4041-B868-EA8DF667CAB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Identify objectives and strategies </a:t>
          </a:r>
          <a:endParaRPr lang="en-US"/>
        </a:p>
      </dgm:t>
    </dgm:pt>
    <dgm:pt modelId="{1228748B-6AED-4786-98BB-6FDD226AC0E4}" type="parTrans" cxnId="{B58D4457-14E3-412F-8196-FF207A7D63CE}">
      <dgm:prSet/>
      <dgm:spPr/>
      <dgm:t>
        <a:bodyPr/>
        <a:lstStyle/>
        <a:p>
          <a:endParaRPr lang="en-US"/>
        </a:p>
      </dgm:t>
    </dgm:pt>
    <dgm:pt modelId="{46584013-1B36-437C-AA4B-99A3B9F75C12}" type="sibTrans" cxnId="{B58D4457-14E3-412F-8196-FF207A7D63CE}">
      <dgm:prSet/>
      <dgm:spPr/>
      <dgm:t>
        <a:bodyPr/>
        <a:lstStyle/>
        <a:p>
          <a:endParaRPr lang="en-US"/>
        </a:p>
      </dgm:t>
    </dgm:pt>
    <dgm:pt modelId="{86FD33EB-B8CB-4682-8CD2-3B0C29F3EAAC}" type="pres">
      <dgm:prSet presAssocID="{08FADEC6-01AF-4BB2-BA36-41B5879B0486}" presName="root" presStyleCnt="0">
        <dgm:presLayoutVars>
          <dgm:dir/>
          <dgm:resizeHandles val="exact"/>
        </dgm:presLayoutVars>
      </dgm:prSet>
      <dgm:spPr/>
    </dgm:pt>
    <dgm:pt modelId="{C2EEEF89-0863-47E7-870F-2BD2EA1FBA89}" type="pres">
      <dgm:prSet presAssocID="{78AB9FE3-660F-476B-AFDD-C15B549AD176}" presName="compNode" presStyleCnt="0"/>
      <dgm:spPr/>
    </dgm:pt>
    <dgm:pt modelId="{119A4C4A-A00B-41A0-B0FC-906F3B2F56CC}" type="pres">
      <dgm:prSet presAssocID="{78AB9FE3-660F-476B-AFDD-C15B549AD176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3C9FB8AA-72ED-45CD-905B-8BA042C91C83}" type="pres">
      <dgm:prSet presAssocID="{78AB9FE3-660F-476B-AFDD-C15B549AD17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418F126D-F766-49BA-83C3-E55C3B4A8DC1}" type="pres">
      <dgm:prSet presAssocID="{78AB9FE3-660F-476B-AFDD-C15B549AD176}" presName="spaceRect" presStyleCnt="0"/>
      <dgm:spPr/>
    </dgm:pt>
    <dgm:pt modelId="{58BE0696-4962-4944-BEB0-BE5A88CDDFB0}" type="pres">
      <dgm:prSet presAssocID="{78AB9FE3-660F-476B-AFDD-C15B549AD176}" presName="textRect" presStyleLbl="revTx" presStyleIdx="0" presStyleCnt="5">
        <dgm:presLayoutVars>
          <dgm:chMax val="1"/>
          <dgm:chPref val="1"/>
        </dgm:presLayoutVars>
      </dgm:prSet>
      <dgm:spPr/>
    </dgm:pt>
    <dgm:pt modelId="{B5BAEA49-72C0-46FD-8389-EC6A8C040424}" type="pres">
      <dgm:prSet presAssocID="{5AC9F7A9-51A4-4577-9DE8-12BD5545C115}" presName="sibTrans" presStyleCnt="0"/>
      <dgm:spPr/>
    </dgm:pt>
    <dgm:pt modelId="{2FF87662-CB50-4534-9AD3-FF2D2B15E449}" type="pres">
      <dgm:prSet presAssocID="{C9058264-8E5B-4947-888B-D44DC6AE1950}" presName="compNode" presStyleCnt="0"/>
      <dgm:spPr/>
    </dgm:pt>
    <dgm:pt modelId="{96392895-2C75-4968-A4B9-50F958C51159}" type="pres">
      <dgm:prSet presAssocID="{C9058264-8E5B-4947-888B-D44DC6AE1950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7F2DBC2-8037-4C86-A044-0DF1E0DE84F7}" type="pres">
      <dgm:prSet presAssocID="{C9058264-8E5B-4947-888B-D44DC6AE195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138FEC2-DB6B-4147-8851-C640F1E9EDBC}" type="pres">
      <dgm:prSet presAssocID="{C9058264-8E5B-4947-888B-D44DC6AE1950}" presName="spaceRect" presStyleCnt="0"/>
      <dgm:spPr/>
    </dgm:pt>
    <dgm:pt modelId="{EB0C3631-D32C-49F1-872B-92E84E5B5674}" type="pres">
      <dgm:prSet presAssocID="{C9058264-8E5B-4947-888B-D44DC6AE1950}" presName="textRect" presStyleLbl="revTx" presStyleIdx="1" presStyleCnt="5">
        <dgm:presLayoutVars>
          <dgm:chMax val="1"/>
          <dgm:chPref val="1"/>
        </dgm:presLayoutVars>
      </dgm:prSet>
      <dgm:spPr/>
    </dgm:pt>
    <dgm:pt modelId="{D566F7A7-096E-45D7-B866-EFBBAF179F4E}" type="pres">
      <dgm:prSet presAssocID="{A9195CBC-46DD-4A15-980B-BB76624ED00C}" presName="sibTrans" presStyleCnt="0"/>
      <dgm:spPr/>
    </dgm:pt>
    <dgm:pt modelId="{5B3E976F-F3B9-4FDF-B40E-762B590FD82B}" type="pres">
      <dgm:prSet presAssocID="{12357FEF-AAF4-439A-9EDF-477F8C25E241}" presName="compNode" presStyleCnt="0"/>
      <dgm:spPr/>
    </dgm:pt>
    <dgm:pt modelId="{36B68DAB-0652-49FA-AFF1-55E22A831840}" type="pres">
      <dgm:prSet presAssocID="{12357FEF-AAF4-439A-9EDF-477F8C25E241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72CCC71D-29D6-4B72-A9B3-81F6A0E5ED78}" type="pres">
      <dgm:prSet presAssocID="{12357FEF-AAF4-439A-9EDF-477F8C25E24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6646ABFD-35A3-4E09-A564-DE7B7A4A77EE}" type="pres">
      <dgm:prSet presAssocID="{12357FEF-AAF4-439A-9EDF-477F8C25E241}" presName="spaceRect" presStyleCnt="0"/>
      <dgm:spPr/>
    </dgm:pt>
    <dgm:pt modelId="{331145AD-5385-4B4E-9F2E-C6A0676A3C73}" type="pres">
      <dgm:prSet presAssocID="{12357FEF-AAF4-439A-9EDF-477F8C25E241}" presName="textRect" presStyleLbl="revTx" presStyleIdx="2" presStyleCnt="5">
        <dgm:presLayoutVars>
          <dgm:chMax val="1"/>
          <dgm:chPref val="1"/>
        </dgm:presLayoutVars>
      </dgm:prSet>
      <dgm:spPr/>
    </dgm:pt>
    <dgm:pt modelId="{11BC7664-DE4A-45C4-A101-A99A1DAC4A5F}" type="pres">
      <dgm:prSet presAssocID="{DA1C6B1A-6367-4A16-85BE-8871A4685219}" presName="sibTrans" presStyleCnt="0"/>
      <dgm:spPr/>
    </dgm:pt>
    <dgm:pt modelId="{B3ADBE8E-4322-489F-AC3F-C6027B5572A2}" type="pres">
      <dgm:prSet presAssocID="{E87993A0-BA3F-4FDB-8A9F-0E24F7389615}" presName="compNode" presStyleCnt="0"/>
      <dgm:spPr/>
    </dgm:pt>
    <dgm:pt modelId="{3F37DB50-7DE9-4E25-9D5F-9CD8962A00BD}" type="pres">
      <dgm:prSet presAssocID="{E87993A0-BA3F-4FDB-8A9F-0E24F7389615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58ADFA4A-F0C7-471C-9E3F-E1AEDEC00093}" type="pres">
      <dgm:prSet presAssocID="{E87993A0-BA3F-4FDB-8A9F-0E24F738961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418192E-D0EC-4F6C-AB5F-28909CBDBC3F}" type="pres">
      <dgm:prSet presAssocID="{E87993A0-BA3F-4FDB-8A9F-0E24F7389615}" presName="spaceRect" presStyleCnt="0"/>
      <dgm:spPr/>
    </dgm:pt>
    <dgm:pt modelId="{08C153AA-DB6A-43DE-90B3-7E2C630B3748}" type="pres">
      <dgm:prSet presAssocID="{E87993A0-BA3F-4FDB-8A9F-0E24F7389615}" presName="textRect" presStyleLbl="revTx" presStyleIdx="3" presStyleCnt="5">
        <dgm:presLayoutVars>
          <dgm:chMax val="1"/>
          <dgm:chPref val="1"/>
        </dgm:presLayoutVars>
      </dgm:prSet>
      <dgm:spPr/>
    </dgm:pt>
    <dgm:pt modelId="{387D06FF-E0AD-4127-8D46-8A47346C4C9D}" type="pres">
      <dgm:prSet presAssocID="{CF1D2954-268C-4600-830B-07BC25FA435B}" presName="sibTrans" presStyleCnt="0"/>
      <dgm:spPr/>
    </dgm:pt>
    <dgm:pt modelId="{10D06452-D90B-4187-B981-BFDCF95EDC3D}" type="pres">
      <dgm:prSet presAssocID="{02755791-0B5A-4041-B868-EA8DF667CAB0}" presName="compNode" presStyleCnt="0"/>
      <dgm:spPr/>
    </dgm:pt>
    <dgm:pt modelId="{56AB2356-B777-4657-932B-B9CE552A4B0F}" type="pres">
      <dgm:prSet presAssocID="{02755791-0B5A-4041-B868-EA8DF667CAB0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C6441B43-2C10-4D86-B5E2-66D2253C5DA3}" type="pres">
      <dgm:prSet presAssocID="{02755791-0B5A-4041-B868-EA8DF667CAB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6AEE657-15DA-4A26-8CFF-8FE70532177F}" type="pres">
      <dgm:prSet presAssocID="{02755791-0B5A-4041-B868-EA8DF667CAB0}" presName="spaceRect" presStyleCnt="0"/>
      <dgm:spPr/>
    </dgm:pt>
    <dgm:pt modelId="{EDA0E840-F3D3-4D7F-AA97-DADA93E14048}" type="pres">
      <dgm:prSet presAssocID="{02755791-0B5A-4041-B868-EA8DF667CAB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3268D2A-B69B-48D7-83D0-7E8D85AD9D97}" type="presOf" srcId="{12357FEF-AAF4-439A-9EDF-477F8C25E241}" destId="{331145AD-5385-4B4E-9F2E-C6A0676A3C73}" srcOrd="0" destOrd="0" presId="urn:microsoft.com/office/officeart/2018/5/layout/IconLeafLabelList"/>
    <dgm:cxn modelId="{9604333A-2D63-42F8-9F27-719F1B113BA8}" type="presOf" srcId="{02755791-0B5A-4041-B868-EA8DF667CAB0}" destId="{EDA0E840-F3D3-4D7F-AA97-DADA93E14048}" srcOrd="0" destOrd="0" presId="urn:microsoft.com/office/officeart/2018/5/layout/IconLeafLabelList"/>
    <dgm:cxn modelId="{88C9F33E-9038-4980-96B8-885788135D5E}" type="presOf" srcId="{E87993A0-BA3F-4FDB-8A9F-0E24F7389615}" destId="{08C153AA-DB6A-43DE-90B3-7E2C630B3748}" srcOrd="0" destOrd="0" presId="urn:microsoft.com/office/officeart/2018/5/layout/IconLeafLabelList"/>
    <dgm:cxn modelId="{ADF52C44-7F5F-42AB-BFFA-38818B182616}" srcId="{08FADEC6-01AF-4BB2-BA36-41B5879B0486}" destId="{E87993A0-BA3F-4FDB-8A9F-0E24F7389615}" srcOrd="3" destOrd="0" parTransId="{FB194842-375D-436F-B567-0B02588758ED}" sibTransId="{CF1D2954-268C-4600-830B-07BC25FA435B}"/>
    <dgm:cxn modelId="{7DBA6064-66E9-4ED4-A4B4-3B0C374E362B}" type="presOf" srcId="{C9058264-8E5B-4947-888B-D44DC6AE1950}" destId="{EB0C3631-D32C-49F1-872B-92E84E5B5674}" srcOrd="0" destOrd="0" presId="urn:microsoft.com/office/officeart/2018/5/layout/IconLeafLabelList"/>
    <dgm:cxn modelId="{64C92A4D-7341-4D3E-8BFB-D4014CCEB0C6}" type="presOf" srcId="{78AB9FE3-660F-476B-AFDD-C15B549AD176}" destId="{58BE0696-4962-4944-BEB0-BE5A88CDDFB0}" srcOrd="0" destOrd="0" presId="urn:microsoft.com/office/officeart/2018/5/layout/IconLeafLabelList"/>
    <dgm:cxn modelId="{B58D4457-14E3-412F-8196-FF207A7D63CE}" srcId="{08FADEC6-01AF-4BB2-BA36-41B5879B0486}" destId="{02755791-0B5A-4041-B868-EA8DF667CAB0}" srcOrd="4" destOrd="0" parTransId="{1228748B-6AED-4786-98BB-6FDD226AC0E4}" sibTransId="{46584013-1B36-437C-AA4B-99A3B9F75C12}"/>
    <dgm:cxn modelId="{EA006C87-5893-47E9-AA20-5D90B040A6F2}" srcId="{08FADEC6-01AF-4BB2-BA36-41B5879B0486}" destId="{78AB9FE3-660F-476B-AFDD-C15B549AD176}" srcOrd="0" destOrd="0" parTransId="{36747205-8325-41F4-BE0E-B43684AF6D34}" sibTransId="{5AC9F7A9-51A4-4577-9DE8-12BD5545C115}"/>
    <dgm:cxn modelId="{274520B7-9E97-43C4-A40A-D211839C2340}" srcId="{08FADEC6-01AF-4BB2-BA36-41B5879B0486}" destId="{C9058264-8E5B-4947-888B-D44DC6AE1950}" srcOrd="1" destOrd="0" parTransId="{D732BCAE-9593-4790-9BF7-43742AACEB6B}" sibTransId="{A9195CBC-46DD-4A15-980B-BB76624ED00C}"/>
    <dgm:cxn modelId="{5FF455CE-5DA2-4420-80FB-4276B91982DD}" type="presOf" srcId="{08FADEC6-01AF-4BB2-BA36-41B5879B0486}" destId="{86FD33EB-B8CB-4682-8CD2-3B0C29F3EAAC}" srcOrd="0" destOrd="0" presId="urn:microsoft.com/office/officeart/2018/5/layout/IconLeafLabelList"/>
    <dgm:cxn modelId="{FE10A0F7-09FB-4E27-BF04-342A468319C1}" srcId="{08FADEC6-01AF-4BB2-BA36-41B5879B0486}" destId="{12357FEF-AAF4-439A-9EDF-477F8C25E241}" srcOrd="2" destOrd="0" parTransId="{7E829233-8C27-4802-8C8E-07402BDC9E13}" sibTransId="{DA1C6B1A-6367-4A16-85BE-8871A4685219}"/>
    <dgm:cxn modelId="{60676625-278F-41BD-9C6D-C7C1695ED39A}" type="presParOf" srcId="{86FD33EB-B8CB-4682-8CD2-3B0C29F3EAAC}" destId="{C2EEEF89-0863-47E7-870F-2BD2EA1FBA89}" srcOrd="0" destOrd="0" presId="urn:microsoft.com/office/officeart/2018/5/layout/IconLeafLabelList"/>
    <dgm:cxn modelId="{44D82708-69DA-4C91-ADDC-C5EBFB8251D8}" type="presParOf" srcId="{C2EEEF89-0863-47E7-870F-2BD2EA1FBA89}" destId="{119A4C4A-A00B-41A0-B0FC-906F3B2F56CC}" srcOrd="0" destOrd="0" presId="urn:microsoft.com/office/officeart/2018/5/layout/IconLeafLabelList"/>
    <dgm:cxn modelId="{D26E9414-4C50-469B-A064-68B429CA4FEE}" type="presParOf" srcId="{C2EEEF89-0863-47E7-870F-2BD2EA1FBA89}" destId="{3C9FB8AA-72ED-45CD-905B-8BA042C91C83}" srcOrd="1" destOrd="0" presId="urn:microsoft.com/office/officeart/2018/5/layout/IconLeafLabelList"/>
    <dgm:cxn modelId="{25FC3C4E-4F57-496D-A76C-F1C71E8FE912}" type="presParOf" srcId="{C2EEEF89-0863-47E7-870F-2BD2EA1FBA89}" destId="{418F126D-F766-49BA-83C3-E55C3B4A8DC1}" srcOrd="2" destOrd="0" presId="urn:microsoft.com/office/officeart/2018/5/layout/IconLeafLabelList"/>
    <dgm:cxn modelId="{7528DF49-CB76-463D-B95C-4E5E1026308E}" type="presParOf" srcId="{C2EEEF89-0863-47E7-870F-2BD2EA1FBA89}" destId="{58BE0696-4962-4944-BEB0-BE5A88CDDFB0}" srcOrd="3" destOrd="0" presId="urn:microsoft.com/office/officeart/2018/5/layout/IconLeafLabelList"/>
    <dgm:cxn modelId="{7315DD3E-3E95-4612-BB88-3C96B0B97DF1}" type="presParOf" srcId="{86FD33EB-B8CB-4682-8CD2-3B0C29F3EAAC}" destId="{B5BAEA49-72C0-46FD-8389-EC6A8C040424}" srcOrd="1" destOrd="0" presId="urn:microsoft.com/office/officeart/2018/5/layout/IconLeafLabelList"/>
    <dgm:cxn modelId="{A5EB0F79-57AC-4996-9752-0B99E1216F31}" type="presParOf" srcId="{86FD33EB-B8CB-4682-8CD2-3B0C29F3EAAC}" destId="{2FF87662-CB50-4534-9AD3-FF2D2B15E449}" srcOrd="2" destOrd="0" presId="urn:microsoft.com/office/officeart/2018/5/layout/IconLeafLabelList"/>
    <dgm:cxn modelId="{7A157578-36AD-4FF5-A023-31DCC99E1573}" type="presParOf" srcId="{2FF87662-CB50-4534-9AD3-FF2D2B15E449}" destId="{96392895-2C75-4968-A4B9-50F958C51159}" srcOrd="0" destOrd="0" presId="urn:microsoft.com/office/officeart/2018/5/layout/IconLeafLabelList"/>
    <dgm:cxn modelId="{6E168C1A-534F-4209-8007-CBBF81920643}" type="presParOf" srcId="{2FF87662-CB50-4534-9AD3-FF2D2B15E449}" destId="{B7F2DBC2-8037-4C86-A044-0DF1E0DE84F7}" srcOrd="1" destOrd="0" presId="urn:microsoft.com/office/officeart/2018/5/layout/IconLeafLabelList"/>
    <dgm:cxn modelId="{67244CED-EAAA-4BB3-9E03-FD641C0434C6}" type="presParOf" srcId="{2FF87662-CB50-4534-9AD3-FF2D2B15E449}" destId="{2138FEC2-DB6B-4147-8851-C640F1E9EDBC}" srcOrd="2" destOrd="0" presId="urn:microsoft.com/office/officeart/2018/5/layout/IconLeafLabelList"/>
    <dgm:cxn modelId="{51F0B202-95AB-43EE-8A94-9FE1C67689A5}" type="presParOf" srcId="{2FF87662-CB50-4534-9AD3-FF2D2B15E449}" destId="{EB0C3631-D32C-49F1-872B-92E84E5B5674}" srcOrd="3" destOrd="0" presId="urn:microsoft.com/office/officeart/2018/5/layout/IconLeafLabelList"/>
    <dgm:cxn modelId="{6960FFB6-3C4A-4610-A432-A76B67341CC5}" type="presParOf" srcId="{86FD33EB-B8CB-4682-8CD2-3B0C29F3EAAC}" destId="{D566F7A7-096E-45D7-B866-EFBBAF179F4E}" srcOrd="3" destOrd="0" presId="urn:microsoft.com/office/officeart/2018/5/layout/IconLeafLabelList"/>
    <dgm:cxn modelId="{828FF84C-D2B9-4E7C-9550-53BE50F6E37D}" type="presParOf" srcId="{86FD33EB-B8CB-4682-8CD2-3B0C29F3EAAC}" destId="{5B3E976F-F3B9-4FDF-B40E-762B590FD82B}" srcOrd="4" destOrd="0" presId="urn:microsoft.com/office/officeart/2018/5/layout/IconLeafLabelList"/>
    <dgm:cxn modelId="{6652F6C8-E5E9-4D85-A7BF-C00C2C1B508B}" type="presParOf" srcId="{5B3E976F-F3B9-4FDF-B40E-762B590FD82B}" destId="{36B68DAB-0652-49FA-AFF1-55E22A831840}" srcOrd="0" destOrd="0" presId="urn:microsoft.com/office/officeart/2018/5/layout/IconLeafLabelList"/>
    <dgm:cxn modelId="{BCAA9DD4-AC7A-421C-83CA-672DC46508B4}" type="presParOf" srcId="{5B3E976F-F3B9-4FDF-B40E-762B590FD82B}" destId="{72CCC71D-29D6-4B72-A9B3-81F6A0E5ED78}" srcOrd="1" destOrd="0" presId="urn:microsoft.com/office/officeart/2018/5/layout/IconLeafLabelList"/>
    <dgm:cxn modelId="{FE4D259B-B55C-4540-AFFC-4125566BDD21}" type="presParOf" srcId="{5B3E976F-F3B9-4FDF-B40E-762B590FD82B}" destId="{6646ABFD-35A3-4E09-A564-DE7B7A4A77EE}" srcOrd="2" destOrd="0" presId="urn:microsoft.com/office/officeart/2018/5/layout/IconLeafLabelList"/>
    <dgm:cxn modelId="{6F2FAE39-0043-4325-B4EB-AA4502F9858A}" type="presParOf" srcId="{5B3E976F-F3B9-4FDF-B40E-762B590FD82B}" destId="{331145AD-5385-4B4E-9F2E-C6A0676A3C73}" srcOrd="3" destOrd="0" presId="urn:microsoft.com/office/officeart/2018/5/layout/IconLeafLabelList"/>
    <dgm:cxn modelId="{520C0693-60E0-4802-8507-6D1E389EB13C}" type="presParOf" srcId="{86FD33EB-B8CB-4682-8CD2-3B0C29F3EAAC}" destId="{11BC7664-DE4A-45C4-A101-A99A1DAC4A5F}" srcOrd="5" destOrd="0" presId="urn:microsoft.com/office/officeart/2018/5/layout/IconLeafLabelList"/>
    <dgm:cxn modelId="{23632BC8-E6DB-4E77-B5FD-348825635A32}" type="presParOf" srcId="{86FD33EB-B8CB-4682-8CD2-3B0C29F3EAAC}" destId="{B3ADBE8E-4322-489F-AC3F-C6027B5572A2}" srcOrd="6" destOrd="0" presId="urn:microsoft.com/office/officeart/2018/5/layout/IconLeafLabelList"/>
    <dgm:cxn modelId="{7D2CE099-5998-41B6-B8C5-76B4B4CDB117}" type="presParOf" srcId="{B3ADBE8E-4322-489F-AC3F-C6027B5572A2}" destId="{3F37DB50-7DE9-4E25-9D5F-9CD8962A00BD}" srcOrd="0" destOrd="0" presId="urn:microsoft.com/office/officeart/2018/5/layout/IconLeafLabelList"/>
    <dgm:cxn modelId="{B1B8076D-BD2E-4BCF-B0CD-C15B565EB737}" type="presParOf" srcId="{B3ADBE8E-4322-489F-AC3F-C6027B5572A2}" destId="{58ADFA4A-F0C7-471C-9E3F-E1AEDEC00093}" srcOrd="1" destOrd="0" presId="urn:microsoft.com/office/officeart/2018/5/layout/IconLeafLabelList"/>
    <dgm:cxn modelId="{2B0EDD59-02AA-4481-816F-1EE996F9908A}" type="presParOf" srcId="{B3ADBE8E-4322-489F-AC3F-C6027B5572A2}" destId="{3418192E-D0EC-4F6C-AB5F-28909CBDBC3F}" srcOrd="2" destOrd="0" presId="urn:microsoft.com/office/officeart/2018/5/layout/IconLeafLabelList"/>
    <dgm:cxn modelId="{68A4E6AF-675E-486A-AE2D-6DE4F7AC4D39}" type="presParOf" srcId="{B3ADBE8E-4322-489F-AC3F-C6027B5572A2}" destId="{08C153AA-DB6A-43DE-90B3-7E2C630B3748}" srcOrd="3" destOrd="0" presId="urn:microsoft.com/office/officeart/2018/5/layout/IconLeafLabelList"/>
    <dgm:cxn modelId="{2DBEE68C-C5B9-4A2B-92FB-325A91758307}" type="presParOf" srcId="{86FD33EB-B8CB-4682-8CD2-3B0C29F3EAAC}" destId="{387D06FF-E0AD-4127-8D46-8A47346C4C9D}" srcOrd="7" destOrd="0" presId="urn:microsoft.com/office/officeart/2018/5/layout/IconLeafLabelList"/>
    <dgm:cxn modelId="{4804BB90-091F-4028-A217-68DE19DD65B0}" type="presParOf" srcId="{86FD33EB-B8CB-4682-8CD2-3B0C29F3EAAC}" destId="{10D06452-D90B-4187-B981-BFDCF95EDC3D}" srcOrd="8" destOrd="0" presId="urn:microsoft.com/office/officeart/2018/5/layout/IconLeafLabelList"/>
    <dgm:cxn modelId="{418C81FF-3EBB-415E-949D-2E3A2F02FEFB}" type="presParOf" srcId="{10D06452-D90B-4187-B981-BFDCF95EDC3D}" destId="{56AB2356-B777-4657-932B-B9CE552A4B0F}" srcOrd="0" destOrd="0" presId="urn:microsoft.com/office/officeart/2018/5/layout/IconLeafLabelList"/>
    <dgm:cxn modelId="{39D99A3E-8AEA-422F-A899-B6816EEC1309}" type="presParOf" srcId="{10D06452-D90B-4187-B981-BFDCF95EDC3D}" destId="{C6441B43-2C10-4D86-B5E2-66D2253C5DA3}" srcOrd="1" destOrd="0" presId="urn:microsoft.com/office/officeart/2018/5/layout/IconLeafLabelList"/>
    <dgm:cxn modelId="{032A31C2-11B0-4D3B-9042-8E0AA111F962}" type="presParOf" srcId="{10D06452-D90B-4187-B981-BFDCF95EDC3D}" destId="{A6AEE657-15DA-4A26-8CFF-8FE70532177F}" srcOrd="2" destOrd="0" presId="urn:microsoft.com/office/officeart/2018/5/layout/IconLeafLabelList"/>
    <dgm:cxn modelId="{6B5E1DF1-4CB8-428F-AA27-DEC17929CAA2}" type="presParOf" srcId="{10D06452-D90B-4187-B981-BFDCF95EDC3D}" destId="{EDA0E840-F3D3-4D7F-AA97-DADA93E1404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B61AFF-0860-4F88-8E76-E77A01E303E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91E2CF7-1A00-4919-8A2F-054423DF4A38}">
      <dgm:prSet/>
      <dgm:spPr/>
      <dgm:t>
        <a:bodyPr/>
        <a:lstStyle/>
        <a:p>
          <a:r>
            <a:rPr lang="en-GB"/>
            <a:t>I am employed by DVLA and based in the contact centre </a:t>
          </a:r>
          <a:endParaRPr lang="en-US"/>
        </a:p>
      </dgm:t>
    </dgm:pt>
    <dgm:pt modelId="{4DBA37D4-D438-434E-8AA6-0B5FC731DFA0}" type="parTrans" cxnId="{F447A9C5-FC4B-482C-865D-686F1F722412}">
      <dgm:prSet/>
      <dgm:spPr/>
      <dgm:t>
        <a:bodyPr/>
        <a:lstStyle/>
        <a:p>
          <a:endParaRPr lang="en-US"/>
        </a:p>
      </dgm:t>
    </dgm:pt>
    <dgm:pt modelId="{697C7E2E-43C4-474B-AAED-E487DCB4D974}" type="sibTrans" cxnId="{F447A9C5-FC4B-482C-865D-686F1F722412}">
      <dgm:prSet/>
      <dgm:spPr/>
      <dgm:t>
        <a:bodyPr/>
        <a:lstStyle/>
        <a:p>
          <a:endParaRPr lang="en-US"/>
        </a:p>
      </dgm:t>
    </dgm:pt>
    <dgm:pt modelId="{4CCE1D83-8AC3-4697-9DD8-3EB95AF64E65}">
      <dgm:prSet/>
      <dgm:spPr/>
      <dgm:t>
        <a:bodyPr/>
        <a:lstStyle/>
        <a:p>
          <a:r>
            <a:rPr lang="en-GB" dirty="0"/>
            <a:t>The agency caters to your abilities where possible and uses your talents to benefit the agency.</a:t>
          </a:r>
          <a:endParaRPr lang="en-US" dirty="0"/>
        </a:p>
      </dgm:t>
    </dgm:pt>
    <dgm:pt modelId="{F40BE82D-5571-4E34-80FD-0195F0A6AE59}" type="parTrans" cxnId="{769E683B-F788-4239-8749-68DB63231971}">
      <dgm:prSet/>
      <dgm:spPr/>
      <dgm:t>
        <a:bodyPr/>
        <a:lstStyle/>
        <a:p>
          <a:endParaRPr lang="en-US"/>
        </a:p>
      </dgm:t>
    </dgm:pt>
    <dgm:pt modelId="{E682C567-2E99-4DE2-8C2D-FA1FE0B0C108}" type="sibTrans" cxnId="{769E683B-F788-4239-8749-68DB63231971}">
      <dgm:prSet/>
      <dgm:spPr/>
      <dgm:t>
        <a:bodyPr/>
        <a:lstStyle/>
        <a:p>
          <a:endParaRPr lang="en-US"/>
        </a:p>
      </dgm:t>
    </dgm:pt>
    <dgm:pt modelId="{B458AD16-6EA0-4382-9727-7854536BC75D}">
      <dgm:prSet/>
      <dgm:spPr/>
      <dgm:t>
        <a:bodyPr/>
        <a:lstStyle/>
        <a:p>
          <a:r>
            <a:rPr lang="en-GB" dirty="0"/>
            <a:t>For example – There are certain targets that must be met each week.</a:t>
          </a:r>
          <a:endParaRPr lang="en-US" dirty="0"/>
        </a:p>
      </dgm:t>
    </dgm:pt>
    <dgm:pt modelId="{51FE05F4-D9C1-4302-BFFB-FF4D985B770E}" type="parTrans" cxnId="{4F8FEF78-63A4-4B07-9836-599E20A0A625}">
      <dgm:prSet/>
      <dgm:spPr/>
      <dgm:t>
        <a:bodyPr/>
        <a:lstStyle/>
        <a:p>
          <a:endParaRPr lang="en-US"/>
        </a:p>
      </dgm:t>
    </dgm:pt>
    <dgm:pt modelId="{4E3072C9-8C1C-49D6-B893-32F123DBB867}" type="sibTrans" cxnId="{4F8FEF78-63A4-4B07-9836-599E20A0A625}">
      <dgm:prSet/>
      <dgm:spPr/>
      <dgm:t>
        <a:bodyPr/>
        <a:lstStyle/>
        <a:p>
          <a:endParaRPr lang="en-US"/>
        </a:p>
      </dgm:t>
    </dgm:pt>
    <dgm:pt modelId="{A11A49D6-FB9F-420D-A9B8-E5CF4EDF8CFD}">
      <dgm:prSet/>
      <dgm:spPr/>
      <dgm:t>
        <a:bodyPr/>
        <a:lstStyle/>
        <a:p>
          <a:r>
            <a:rPr lang="en-GB"/>
            <a:t>There are tasks which are distributed between the team.</a:t>
          </a:r>
          <a:endParaRPr lang="en-US"/>
        </a:p>
      </dgm:t>
    </dgm:pt>
    <dgm:pt modelId="{AC02C116-99BE-425B-8F06-99A246234F5D}" type="parTrans" cxnId="{CF6A9492-CA0C-4876-B7D6-CD5495A0440D}">
      <dgm:prSet/>
      <dgm:spPr/>
      <dgm:t>
        <a:bodyPr/>
        <a:lstStyle/>
        <a:p>
          <a:endParaRPr lang="en-US"/>
        </a:p>
      </dgm:t>
    </dgm:pt>
    <dgm:pt modelId="{C86515C3-EA5E-41B4-87C2-4562AE6074A3}" type="sibTrans" cxnId="{CF6A9492-CA0C-4876-B7D6-CD5495A0440D}">
      <dgm:prSet/>
      <dgm:spPr/>
      <dgm:t>
        <a:bodyPr/>
        <a:lstStyle/>
        <a:p>
          <a:endParaRPr lang="en-US"/>
        </a:p>
      </dgm:t>
    </dgm:pt>
    <dgm:pt modelId="{EA8036F8-B10B-49D4-953E-BCFC2715B576}">
      <dgm:prSet/>
      <dgm:spPr/>
      <dgm:t>
        <a:bodyPr/>
        <a:lstStyle/>
        <a:p>
          <a:r>
            <a:rPr lang="en-GB" dirty="0"/>
            <a:t>For me I have the IT role, I make sure that all IT equipment is working, all emails have been answered and to track if targets are being met.</a:t>
          </a:r>
          <a:endParaRPr lang="en-US" dirty="0"/>
        </a:p>
      </dgm:t>
    </dgm:pt>
    <dgm:pt modelId="{77DB981C-3781-4224-B3D5-FF3C9F1DE5E1}" type="parTrans" cxnId="{1AB4DF63-A8E8-49FA-BD53-4EE2E00D224D}">
      <dgm:prSet/>
      <dgm:spPr/>
      <dgm:t>
        <a:bodyPr/>
        <a:lstStyle/>
        <a:p>
          <a:endParaRPr lang="en-US"/>
        </a:p>
      </dgm:t>
    </dgm:pt>
    <dgm:pt modelId="{B65187F3-EF57-473A-809C-670C3883218B}" type="sibTrans" cxnId="{1AB4DF63-A8E8-49FA-BD53-4EE2E00D224D}">
      <dgm:prSet/>
      <dgm:spPr/>
      <dgm:t>
        <a:bodyPr/>
        <a:lstStyle/>
        <a:p>
          <a:endParaRPr lang="en-US"/>
        </a:p>
      </dgm:t>
    </dgm:pt>
    <dgm:pt modelId="{3D560153-3846-459D-9958-B4C3ABB42D2A}" type="pres">
      <dgm:prSet presAssocID="{50B61AFF-0860-4F88-8E76-E77A01E303E9}" presName="root" presStyleCnt="0">
        <dgm:presLayoutVars>
          <dgm:dir/>
          <dgm:resizeHandles val="exact"/>
        </dgm:presLayoutVars>
      </dgm:prSet>
      <dgm:spPr/>
    </dgm:pt>
    <dgm:pt modelId="{61B3FC96-B120-442B-B542-F6E336FA4CD2}" type="pres">
      <dgm:prSet presAssocID="{E91E2CF7-1A00-4919-8A2F-054423DF4A38}" presName="compNode" presStyleCnt="0"/>
      <dgm:spPr/>
    </dgm:pt>
    <dgm:pt modelId="{9AF6656E-26F8-4068-B35A-FECF4FE0F882}" type="pres">
      <dgm:prSet presAssocID="{E91E2CF7-1A00-4919-8A2F-054423DF4A38}" presName="bgRect" presStyleLbl="bgShp" presStyleIdx="0" presStyleCnt="5"/>
      <dgm:spPr/>
    </dgm:pt>
    <dgm:pt modelId="{C944E4E1-8195-4318-AE4C-5F6F25C78FBB}" type="pres">
      <dgm:prSet presAssocID="{E91E2CF7-1A00-4919-8A2F-054423DF4A3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539203CE-939F-4B6E-80E8-79F0E24C604C}" type="pres">
      <dgm:prSet presAssocID="{E91E2CF7-1A00-4919-8A2F-054423DF4A38}" presName="spaceRect" presStyleCnt="0"/>
      <dgm:spPr/>
    </dgm:pt>
    <dgm:pt modelId="{A26811D7-41BA-4C28-A98B-5082B8C302F5}" type="pres">
      <dgm:prSet presAssocID="{E91E2CF7-1A00-4919-8A2F-054423DF4A38}" presName="parTx" presStyleLbl="revTx" presStyleIdx="0" presStyleCnt="5">
        <dgm:presLayoutVars>
          <dgm:chMax val="0"/>
          <dgm:chPref val="0"/>
        </dgm:presLayoutVars>
      </dgm:prSet>
      <dgm:spPr/>
    </dgm:pt>
    <dgm:pt modelId="{DB4684F9-8A6C-4D56-A55B-18D973F1C7F6}" type="pres">
      <dgm:prSet presAssocID="{697C7E2E-43C4-474B-AAED-E487DCB4D974}" presName="sibTrans" presStyleCnt="0"/>
      <dgm:spPr/>
    </dgm:pt>
    <dgm:pt modelId="{340BD148-E96C-4C71-BC6E-BDE5C0650651}" type="pres">
      <dgm:prSet presAssocID="{4CCE1D83-8AC3-4697-9DD8-3EB95AF64E65}" presName="compNode" presStyleCnt="0"/>
      <dgm:spPr/>
    </dgm:pt>
    <dgm:pt modelId="{355B41A5-84AD-4779-9EEC-A9271D59A0CA}" type="pres">
      <dgm:prSet presAssocID="{4CCE1D83-8AC3-4697-9DD8-3EB95AF64E65}" presName="bgRect" presStyleLbl="bgShp" presStyleIdx="1" presStyleCnt="5"/>
      <dgm:spPr/>
    </dgm:pt>
    <dgm:pt modelId="{B508D34B-31E8-48E9-A0A8-2F3E25142C41}" type="pres">
      <dgm:prSet presAssocID="{4CCE1D83-8AC3-4697-9DD8-3EB95AF64E6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EBDA53E6-5720-4E09-AF70-F5484BEB2962}" type="pres">
      <dgm:prSet presAssocID="{4CCE1D83-8AC3-4697-9DD8-3EB95AF64E65}" presName="spaceRect" presStyleCnt="0"/>
      <dgm:spPr/>
    </dgm:pt>
    <dgm:pt modelId="{7CA1CFD4-4AF0-435B-9124-B23FD09A89C6}" type="pres">
      <dgm:prSet presAssocID="{4CCE1D83-8AC3-4697-9DD8-3EB95AF64E65}" presName="parTx" presStyleLbl="revTx" presStyleIdx="1" presStyleCnt="5">
        <dgm:presLayoutVars>
          <dgm:chMax val="0"/>
          <dgm:chPref val="0"/>
        </dgm:presLayoutVars>
      </dgm:prSet>
      <dgm:spPr/>
    </dgm:pt>
    <dgm:pt modelId="{A8052163-1597-4FC6-85AD-3A92B0AE09E5}" type="pres">
      <dgm:prSet presAssocID="{E682C567-2E99-4DE2-8C2D-FA1FE0B0C108}" presName="sibTrans" presStyleCnt="0"/>
      <dgm:spPr/>
    </dgm:pt>
    <dgm:pt modelId="{D3CB0C06-48D7-4EDA-8DEB-A6797A8543D4}" type="pres">
      <dgm:prSet presAssocID="{B458AD16-6EA0-4382-9727-7854536BC75D}" presName="compNode" presStyleCnt="0"/>
      <dgm:spPr/>
    </dgm:pt>
    <dgm:pt modelId="{E6B1D93E-AF61-4A91-BFBB-F5259038091E}" type="pres">
      <dgm:prSet presAssocID="{B458AD16-6EA0-4382-9727-7854536BC75D}" presName="bgRect" presStyleLbl="bgShp" presStyleIdx="2" presStyleCnt="5"/>
      <dgm:spPr/>
    </dgm:pt>
    <dgm:pt modelId="{89158967-7FB9-4948-91A0-3AFF3AF4E378}" type="pres">
      <dgm:prSet presAssocID="{B458AD16-6EA0-4382-9727-7854536BC75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0F1DFF6C-0835-4E3C-9909-184AEB017599}" type="pres">
      <dgm:prSet presAssocID="{B458AD16-6EA0-4382-9727-7854536BC75D}" presName="spaceRect" presStyleCnt="0"/>
      <dgm:spPr/>
    </dgm:pt>
    <dgm:pt modelId="{53113137-5DE0-4565-8CBF-8A3D4B6A9B95}" type="pres">
      <dgm:prSet presAssocID="{B458AD16-6EA0-4382-9727-7854536BC75D}" presName="parTx" presStyleLbl="revTx" presStyleIdx="2" presStyleCnt="5">
        <dgm:presLayoutVars>
          <dgm:chMax val="0"/>
          <dgm:chPref val="0"/>
        </dgm:presLayoutVars>
      </dgm:prSet>
      <dgm:spPr/>
    </dgm:pt>
    <dgm:pt modelId="{C941F611-437C-4EBF-BADD-EDD96EFAC789}" type="pres">
      <dgm:prSet presAssocID="{4E3072C9-8C1C-49D6-B893-32F123DBB867}" presName="sibTrans" presStyleCnt="0"/>
      <dgm:spPr/>
    </dgm:pt>
    <dgm:pt modelId="{9D02D84B-8F69-4C9E-93DA-6DDA21837771}" type="pres">
      <dgm:prSet presAssocID="{A11A49D6-FB9F-420D-A9B8-E5CF4EDF8CFD}" presName="compNode" presStyleCnt="0"/>
      <dgm:spPr/>
    </dgm:pt>
    <dgm:pt modelId="{2E9B0515-42C6-4755-81AA-C81577CF515D}" type="pres">
      <dgm:prSet presAssocID="{A11A49D6-FB9F-420D-A9B8-E5CF4EDF8CFD}" presName="bgRect" presStyleLbl="bgShp" presStyleIdx="3" presStyleCnt="5"/>
      <dgm:spPr/>
    </dgm:pt>
    <dgm:pt modelId="{C8266D18-6DAF-4C87-B2D1-11183AEE582D}" type="pres">
      <dgm:prSet presAssocID="{A11A49D6-FB9F-420D-A9B8-E5CF4EDF8CF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27C50D1D-F0BC-49EA-AC82-AF800C546391}" type="pres">
      <dgm:prSet presAssocID="{A11A49D6-FB9F-420D-A9B8-E5CF4EDF8CFD}" presName="spaceRect" presStyleCnt="0"/>
      <dgm:spPr/>
    </dgm:pt>
    <dgm:pt modelId="{24405D62-9959-49F0-9BF9-B0165ECE3BA0}" type="pres">
      <dgm:prSet presAssocID="{A11A49D6-FB9F-420D-A9B8-E5CF4EDF8CFD}" presName="parTx" presStyleLbl="revTx" presStyleIdx="3" presStyleCnt="5">
        <dgm:presLayoutVars>
          <dgm:chMax val="0"/>
          <dgm:chPref val="0"/>
        </dgm:presLayoutVars>
      </dgm:prSet>
      <dgm:spPr/>
    </dgm:pt>
    <dgm:pt modelId="{C352D45B-4772-424B-AC99-957139722EAB}" type="pres">
      <dgm:prSet presAssocID="{C86515C3-EA5E-41B4-87C2-4562AE6074A3}" presName="sibTrans" presStyleCnt="0"/>
      <dgm:spPr/>
    </dgm:pt>
    <dgm:pt modelId="{6B43CF8C-9FEB-4834-BFEA-4BA4758A14BC}" type="pres">
      <dgm:prSet presAssocID="{EA8036F8-B10B-49D4-953E-BCFC2715B576}" presName="compNode" presStyleCnt="0"/>
      <dgm:spPr/>
    </dgm:pt>
    <dgm:pt modelId="{BE3624B1-6182-4A1A-8432-18F0D450F3CF}" type="pres">
      <dgm:prSet presAssocID="{EA8036F8-B10B-49D4-953E-BCFC2715B576}" presName="bgRect" presStyleLbl="bgShp" presStyleIdx="4" presStyleCnt="5"/>
      <dgm:spPr/>
    </dgm:pt>
    <dgm:pt modelId="{830842E4-7061-4D9D-ACF5-130232A55EF1}" type="pres">
      <dgm:prSet presAssocID="{EA8036F8-B10B-49D4-953E-BCFC2715B57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AA0C9338-811B-4204-8A0F-79100122059F}" type="pres">
      <dgm:prSet presAssocID="{EA8036F8-B10B-49D4-953E-BCFC2715B576}" presName="spaceRect" presStyleCnt="0"/>
      <dgm:spPr/>
    </dgm:pt>
    <dgm:pt modelId="{D3BAA107-31F3-4C49-8548-1C7BDB5F3311}" type="pres">
      <dgm:prSet presAssocID="{EA8036F8-B10B-49D4-953E-BCFC2715B57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FB87C02-4D93-4694-BEE8-5B3E136E8C0C}" type="presOf" srcId="{B458AD16-6EA0-4382-9727-7854536BC75D}" destId="{53113137-5DE0-4565-8CBF-8A3D4B6A9B95}" srcOrd="0" destOrd="0" presId="urn:microsoft.com/office/officeart/2018/2/layout/IconVerticalSolidList"/>
    <dgm:cxn modelId="{EFE38D15-C1A6-48C3-B136-2CF180802C1B}" type="presOf" srcId="{E91E2CF7-1A00-4919-8A2F-054423DF4A38}" destId="{A26811D7-41BA-4C28-A98B-5082B8C302F5}" srcOrd="0" destOrd="0" presId="urn:microsoft.com/office/officeart/2018/2/layout/IconVerticalSolidList"/>
    <dgm:cxn modelId="{522B5F16-E397-4892-B3C7-4B5929910CFE}" type="presOf" srcId="{50B61AFF-0860-4F88-8E76-E77A01E303E9}" destId="{3D560153-3846-459D-9958-B4C3ABB42D2A}" srcOrd="0" destOrd="0" presId="urn:microsoft.com/office/officeart/2018/2/layout/IconVerticalSolidList"/>
    <dgm:cxn modelId="{769E683B-F788-4239-8749-68DB63231971}" srcId="{50B61AFF-0860-4F88-8E76-E77A01E303E9}" destId="{4CCE1D83-8AC3-4697-9DD8-3EB95AF64E65}" srcOrd="1" destOrd="0" parTransId="{F40BE82D-5571-4E34-80FD-0195F0A6AE59}" sibTransId="{E682C567-2E99-4DE2-8C2D-FA1FE0B0C108}"/>
    <dgm:cxn modelId="{1AB4DF63-A8E8-49FA-BD53-4EE2E00D224D}" srcId="{50B61AFF-0860-4F88-8E76-E77A01E303E9}" destId="{EA8036F8-B10B-49D4-953E-BCFC2715B576}" srcOrd="4" destOrd="0" parTransId="{77DB981C-3781-4224-B3D5-FF3C9F1DE5E1}" sibTransId="{B65187F3-EF57-473A-809C-670C3883218B}"/>
    <dgm:cxn modelId="{D2092445-51E4-4A23-B8EC-0F811D766ECD}" type="presOf" srcId="{A11A49D6-FB9F-420D-A9B8-E5CF4EDF8CFD}" destId="{24405D62-9959-49F0-9BF9-B0165ECE3BA0}" srcOrd="0" destOrd="0" presId="urn:microsoft.com/office/officeart/2018/2/layout/IconVerticalSolidList"/>
    <dgm:cxn modelId="{4EE55150-87CE-4FA4-AB55-98E62890EDEF}" type="presOf" srcId="{EA8036F8-B10B-49D4-953E-BCFC2715B576}" destId="{D3BAA107-31F3-4C49-8548-1C7BDB5F3311}" srcOrd="0" destOrd="0" presId="urn:microsoft.com/office/officeart/2018/2/layout/IconVerticalSolidList"/>
    <dgm:cxn modelId="{4F8FEF78-63A4-4B07-9836-599E20A0A625}" srcId="{50B61AFF-0860-4F88-8E76-E77A01E303E9}" destId="{B458AD16-6EA0-4382-9727-7854536BC75D}" srcOrd="2" destOrd="0" parTransId="{51FE05F4-D9C1-4302-BFFB-FF4D985B770E}" sibTransId="{4E3072C9-8C1C-49D6-B893-32F123DBB867}"/>
    <dgm:cxn modelId="{CF6A9492-CA0C-4876-B7D6-CD5495A0440D}" srcId="{50B61AFF-0860-4F88-8E76-E77A01E303E9}" destId="{A11A49D6-FB9F-420D-A9B8-E5CF4EDF8CFD}" srcOrd="3" destOrd="0" parTransId="{AC02C116-99BE-425B-8F06-99A246234F5D}" sibTransId="{C86515C3-EA5E-41B4-87C2-4562AE6074A3}"/>
    <dgm:cxn modelId="{F447A9C5-FC4B-482C-865D-686F1F722412}" srcId="{50B61AFF-0860-4F88-8E76-E77A01E303E9}" destId="{E91E2CF7-1A00-4919-8A2F-054423DF4A38}" srcOrd="0" destOrd="0" parTransId="{4DBA37D4-D438-434E-8AA6-0B5FC731DFA0}" sibTransId="{697C7E2E-43C4-474B-AAED-E487DCB4D974}"/>
    <dgm:cxn modelId="{7458FCD2-65AB-4604-A0D3-FFEBA5369D4E}" type="presOf" srcId="{4CCE1D83-8AC3-4697-9DD8-3EB95AF64E65}" destId="{7CA1CFD4-4AF0-435B-9124-B23FD09A89C6}" srcOrd="0" destOrd="0" presId="urn:microsoft.com/office/officeart/2018/2/layout/IconVerticalSolidList"/>
    <dgm:cxn modelId="{3C81FD55-ACBD-4D72-A809-0399F24E78B7}" type="presParOf" srcId="{3D560153-3846-459D-9958-B4C3ABB42D2A}" destId="{61B3FC96-B120-442B-B542-F6E336FA4CD2}" srcOrd="0" destOrd="0" presId="urn:microsoft.com/office/officeart/2018/2/layout/IconVerticalSolidList"/>
    <dgm:cxn modelId="{BC0F3442-9DA0-4960-9358-C9A72AD8EFA1}" type="presParOf" srcId="{61B3FC96-B120-442B-B542-F6E336FA4CD2}" destId="{9AF6656E-26F8-4068-B35A-FECF4FE0F882}" srcOrd="0" destOrd="0" presId="urn:microsoft.com/office/officeart/2018/2/layout/IconVerticalSolidList"/>
    <dgm:cxn modelId="{C33F1B9E-C46A-4A14-A5C4-1AE4A2F986D5}" type="presParOf" srcId="{61B3FC96-B120-442B-B542-F6E336FA4CD2}" destId="{C944E4E1-8195-4318-AE4C-5F6F25C78FBB}" srcOrd="1" destOrd="0" presId="urn:microsoft.com/office/officeart/2018/2/layout/IconVerticalSolidList"/>
    <dgm:cxn modelId="{6AD2C703-FB88-48CD-B790-2E08E0B2B6ED}" type="presParOf" srcId="{61B3FC96-B120-442B-B542-F6E336FA4CD2}" destId="{539203CE-939F-4B6E-80E8-79F0E24C604C}" srcOrd="2" destOrd="0" presId="urn:microsoft.com/office/officeart/2018/2/layout/IconVerticalSolidList"/>
    <dgm:cxn modelId="{A4125C5D-7101-4260-A6BB-976876FF0F91}" type="presParOf" srcId="{61B3FC96-B120-442B-B542-F6E336FA4CD2}" destId="{A26811D7-41BA-4C28-A98B-5082B8C302F5}" srcOrd="3" destOrd="0" presId="urn:microsoft.com/office/officeart/2018/2/layout/IconVerticalSolidList"/>
    <dgm:cxn modelId="{C5661A68-C2BB-4A78-AD71-239C08B0E0A2}" type="presParOf" srcId="{3D560153-3846-459D-9958-B4C3ABB42D2A}" destId="{DB4684F9-8A6C-4D56-A55B-18D973F1C7F6}" srcOrd="1" destOrd="0" presId="urn:microsoft.com/office/officeart/2018/2/layout/IconVerticalSolidList"/>
    <dgm:cxn modelId="{2C252BE8-0CAB-4D55-9F15-127111FF5083}" type="presParOf" srcId="{3D560153-3846-459D-9958-B4C3ABB42D2A}" destId="{340BD148-E96C-4C71-BC6E-BDE5C0650651}" srcOrd="2" destOrd="0" presId="urn:microsoft.com/office/officeart/2018/2/layout/IconVerticalSolidList"/>
    <dgm:cxn modelId="{3CA0EB5B-C23C-4F13-BA81-11619C6C0831}" type="presParOf" srcId="{340BD148-E96C-4C71-BC6E-BDE5C0650651}" destId="{355B41A5-84AD-4779-9EEC-A9271D59A0CA}" srcOrd="0" destOrd="0" presId="urn:microsoft.com/office/officeart/2018/2/layout/IconVerticalSolidList"/>
    <dgm:cxn modelId="{05DD9659-4850-4896-9800-3349148BFC8D}" type="presParOf" srcId="{340BD148-E96C-4C71-BC6E-BDE5C0650651}" destId="{B508D34B-31E8-48E9-A0A8-2F3E25142C41}" srcOrd="1" destOrd="0" presId="urn:microsoft.com/office/officeart/2018/2/layout/IconVerticalSolidList"/>
    <dgm:cxn modelId="{FE085D8D-6D8B-4383-A948-6B64F9BCF5B2}" type="presParOf" srcId="{340BD148-E96C-4C71-BC6E-BDE5C0650651}" destId="{EBDA53E6-5720-4E09-AF70-F5484BEB2962}" srcOrd="2" destOrd="0" presId="urn:microsoft.com/office/officeart/2018/2/layout/IconVerticalSolidList"/>
    <dgm:cxn modelId="{4B7C1764-8D2E-4D28-9367-E66E72FC0DB6}" type="presParOf" srcId="{340BD148-E96C-4C71-BC6E-BDE5C0650651}" destId="{7CA1CFD4-4AF0-435B-9124-B23FD09A89C6}" srcOrd="3" destOrd="0" presId="urn:microsoft.com/office/officeart/2018/2/layout/IconVerticalSolidList"/>
    <dgm:cxn modelId="{B0CA66E4-CD18-482D-8FA0-77A32956D233}" type="presParOf" srcId="{3D560153-3846-459D-9958-B4C3ABB42D2A}" destId="{A8052163-1597-4FC6-85AD-3A92B0AE09E5}" srcOrd="3" destOrd="0" presId="urn:microsoft.com/office/officeart/2018/2/layout/IconVerticalSolidList"/>
    <dgm:cxn modelId="{13EFA25A-2B4C-497A-BFD0-3AF9B10773DB}" type="presParOf" srcId="{3D560153-3846-459D-9958-B4C3ABB42D2A}" destId="{D3CB0C06-48D7-4EDA-8DEB-A6797A8543D4}" srcOrd="4" destOrd="0" presId="urn:microsoft.com/office/officeart/2018/2/layout/IconVerticalSolidList"/>
    <dgm:cxn modelId="{FC0C663C-9E8E-4CF8-9A84-900B74EC4074}" type="presParOf" srcId="{D3CB0C06-48D7-4EDA-8DEB-A6797A8543D4}" destId="{E6B1D93E-AF61-4A91-BFBB-F5259038091E}" srcOrd="0" destOrd="0" presId="urn:microsoft.com/office/officeart/2018/2/layout/IconVerticalSolidList"/>
    <dgm:cxn modelId="{235BF3BB-6653-44BA-91EC-55B3911954E9}" type="presParOf" srcId="{D3CB0C06-48D7-4EDA-8DEB-A6797A8543D4}" destId="{89158967-7FB9-4948-91A0-3AFF3AF4E378}" srcOrd="1" destOrd="0" presId="urn:microsoft.com/office/officeart/2018/2/layout/IconVerticalSolidList"/>
    <dgm:cxn modelId="{CAE1C1EA-3973-4268-A209-92BE3683C71E}" type="presParOf" srcId="{D3CB0C06-48D7-4EDA-8DEB-A6797A8543D4}" destId="{0F1DFF6C-0835-4E3C-9909-184AEB017599}" srcOrd="2" destOrd="0" presId="urn:microsoft.com/office/officeart/2018/2/layout/IconVerticalSolidList"/>
    <dgm:cxn modelId="{015E2B30-2401-4850-9BE4-375A10230102}" type="presParOf" srcId="{D3CB0C06-48D7-4EDA-8DEB-A6797A8543D4}" destId="{53113137-5DE0-4565-8CBF-8A3D4B6A9B95}" srcOrd="3" destOrd="0" presId="urn:microsoft.com/office/officeart/2018/2/layout/IconVerticalSolidList"/>
    <dgm:cxn modelId="{47193A08-4B84-4FFE-B957-EBEB4B9E97D2}" type="presParOf" srcId="{3D560153-3846-459D-9958-B4C3ABB42D2A}" destId="{C941F611-437C-4EBF-BADD-EDD96EFAC789}" srcOrd="5" destOrd="0" presId="urn:microsoft.com/office/officeart/2018/2/layout/IconVerticalSolidList"/>
    <dgm:cxn modelId="{9903F2BE-F228-4A24-B7AA-F91E8A53831B}" type="presParOf" srcId="{3D560153-3846-459D-9958-B4C3ABB42D2A}" destId="{9D02D84B-8F69-4C9E-93DA-6DDA21837771}" srcOrd="6" destOrd="0" presId="urn:microsoft.com/office/officeart/2018/2/layout/IconVerticalSolidList"/>
    <dgm:cxn modelId="{E3C3484B-C7F1-40D1-A73F-D76C0363B9DA}" type="presParOf" srcId="{9D02D84B-8F69-4C9E-93DA-6DDA21837771}" destId="{2E9B0515-42C6-4755-81AA-C81577CF515D}" srcOrd="0" destOrd="0" presId="urn:microsoft.com/office/officeart/2018/2/layout/IconVerticalSolidList"/>
    <dgm:cxn modelId="{F4D1163C-649A-44D2-BE79-30ED4489F095}" type="presParOf" srcId="{9D02D84B-8F69-4C9E-93DA-6DDA21837771}" destId="{C8266D18-6DAF-4C87-B2D1-11183AEE582D}" srcOrd="1" destOrd="0" presId="urn:microsoft.com/office/officeart/2018/2/layout/IconVerticalSolidList"/>
    <dgm:cxn modelId="{C5CCF09F-D4BC-4980-8A12-215D7B3CB48D}" type="presParOf" srcId="{9D02D84B-8F69-4C9E-93DA-6DDA21837771}" destId="{27C50D1D-F0BC-49EA-AC82-AF800C546391}" srcOrd="2" destOrd="0" presId="urn:microsoft.com/office/officeart/2018/2/layout/IconVerticalSolidList"/>
    <dgm:cxn modelId="{68CFC9AB-60C3-4AAF-B0D2-12637907837A}" type="presParOf" srcId="{9D02D84B-8F69-4C9E-93DA-6DDA21837771}" destId="{24405D62-9959-49F0-9BF9-B0165ECE3BA0}" srcOrd="3" destOrd="0" presId="urn:microsoft.com/office/officeart/2018/2/layout/IconVerticalSolidList"/>
    <dgm:cxn modelId="{D027E3A2-3785-4BE5-B93C-C8F0706D3E3F}" type="presParOf" srcId="{3D560153-3846-459D-9958-B4C3ABB42D2A}" destId="{C352D45B-4772-424B-AC99-957139722EAB}" srcOrd="7" destOrd="0" presId="urn:microsoft.com/office/officeart/2018/2/layout/IconVerticalSolidList"/>
    <dgm:cxn modelId="{F87CD3CD-F87A-47E6-AA4A-22E0B6712225}" type="presParOf" srcId="{3D560153-3846-459D-9958-B4C3ABB42D2A}" destId="{6B43CF8C-9FEB-4834-BFEA-4BA4758A14BC}" srcOrd="8" destOrd="0" presId="urn:microsoft.com/office/officeart/2018/2/layout/IconVerticalSolidList"/>
    <dgm:cxn modelId="{39A1F327-D7DA-44FA-9288-B3D8DCDDB39B}" type="presParOf" srcId="{6B43CF8C-9FEB-4834-BFEA-4BA4758A14BC}" destId="{BE3624B1-6182-4A1A-8432-18F0D450F3CF}" srcOrd="0" destOrd="0" presId="urn:microsoft.com/office/officeart/2018/2/layout/IconVerticalSolidList"/>
    <dgm:cxn modelId="{EACD53D0-FB21-46E1-BC8E-AF055CF4C8EB}" type="presParOf" srcId="{6B43CF8C-9FEB-4834-BFEA-4BA4758A14BC}" destId="{830842E4-7061-4D9D-ACF5-130232A55EF1}" srcOrd="1" destOrd="0" presId="urn:microsoft.com/office/officeart/2018/2/layout/IconVerticalSolidList"/>
    <dgm:cxn modelId="{CC9F2084-7F88-4B5C-BE4F-CF358A63211E}" type="presParOf" srcId="{6B43CF8C-9FEB-4834-BFEA-4BA4758A14BC}" destId="{AA0C9338-811B-4204-8A0F-79100122059F}" srcOrd="2" destOrd="0" presId="urn:microsoft.com/office/officeart/2018/2/layout/IconVerticalSolidList"/>
    <dgm:cxn modelId="{91D14C98-EDD2-4E05-BF7A-4B0FAA1532F7}" type="presParOf" srcId="{6B43CF8C-9FEB-4834-BFEA-4BA4758A14BC}" destId="{D3BAA107-31F3-4C49-8548-1C7BDB5F331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E92D3E3-B41C-437A-B252-16482A37DE3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608E157-BC58-47C4-807C-8723743146AD}">
      <dgm:prSet custT="1"/>
      <dgm:spPr/>
      <dgm:t>
        <a:bodyPr/>
        <a:lstStyle/>
        <a:p>
          <a:r>
            <a:rPr lang="en-GB" sz="2000" dirty="0"/>
            <a:t>I think that a good working relationship it vital for the employer as well as the employee. It makes your working more enjoyable.</a:t>
          </a:r>
          <a:endParaRPr lang="en-US" sz="2000" dirty="0"/>
        </a:p>
      </dgm:t>
    </dgm:pt>
    <dgm:pt modelId="{5CCABA2D-37CC-4E8B-8713-1D26F6980D60}" type="parTrans" cxnId="{761303FE-BC65-4935-82B4-45A0D0AD54D9}">
      <dgm:prSet/>
      <dgm:spPr/>
      <dgm:t>
        <a:bodyPr/>
        <a:lstStyle/>
        <a:p>
          <a:endParaRPr lang="en-US"/>
        </a:p>
      </dgm:t>
    </dgm:pt>
    <dgm:pt modelId="{72368F69-79A5-45BC-BB02-4584445AD7FE}" type="sibTrans" cxnId="{761303FE-BC65-4935-82B4-45A0D0AD54D9}">
      <dgm:prSet/>
      <dgm:spPr/>
      <dgm:t>
        <a:bodyPr/>
        <a:lstStyle/>
        <a:p>
          <a:endParaRPr lang="en-US"/>
        </a:p>
      </dgm:t>
    </dgm:pt>
    <dgm:pt modelId="{CF598B32-644D-4172-A6B1-8D0280A2C7C2}">
      <dgm:prSet/>
      <dgm:spPr/>
      <dgm:t>
        <a:bodyPr/>
        <a:lstStyle/>
        <a:p>
          <a:r>
            <a:rPr lang="en-GB" dirty="0"/>
            <a:t>I also believe that working as a part of a team is a big advantage. You have an increased level of support, everyone is committed and you're working towards the same goal.</a:t>
          </a:r>
          <a:endParaRPr lang="en-US" dirty="0"/>
        </a:p>
      </dgm:t>
    </dgm:pt>
    <dgm:pt modelId="{88C45EF0-454D-495E-A4CC-112597A8D4C9}" type="parTrans" cxnId="{357EA7FD-6085-4991-9BB9-EF3C7A24A7A9}">
      <dgm:prSet/>
      <dgm:spPr/>
      <dgm:t>
        <a:bodyPr/>
        <a:lstStyle/>
        <a:p>
          <a:endParaRPr lang="en-US"/>
        </a:p>
      </dgm:t>
    </dgm:pt>
    <dgm:pt modelId="{30C0C180-F3DB-4258-AE3F-47490D07CDE2}" type="sibTrans" cxnId="{357EA7FD-6085-4991-9BB9-EF3C7A24A7A9}">
      <dgm:prSet/>
      <dgm:spPr/>
      <dgm:t>
        <a:bodyPr/>
        <a:lstStyle/>
        <a:p>
          <a:endParaRPr lang="en-US"/>
        </a:p>
      </dgm:t>
    </dgm:pt>
    <dgm:pt modelId="{CFB51AD7-B63A-494F-B702-768E6C12B484}" type="pres">
      <dgm:prSet presAssocID="{9E92D3E3-B41C-437A-B252-16482A37DE39}" presName="root" presStyleCnt="0">
        <dgm:presLayoutVars>
          <dgm:dir/>
          <dgm:resizeHandles val="exact"/>
        </dgm:presLayoutVars>
      </dgm:prSet>
      <dgm:spPr/>
    </dgm:pt>
    <dgm:pt modelId="{694E5CF6-9802-4137-BA2C-9D1DAC4F50CF}" type="pres">
      <dgm:prSet presAssocID="{7608E157-BC58-47C4-807C-8723743146AD}" presName="compNode" presStyleCnt="0"/>
      <dgm:spPr/>
    </dgm:pt>
    <dgm:pt modelId="{4858BDF6-5EEF-45FC-94B9-22D644BD3CC1}" type="pres">
      <dgm:prSet presAssocID="{7608E157-BC58-47C4-807C-8723743146A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288F3D34-068B-48C9-B09A-ECA0607A1053}" type="pres">
      <dgm:prSet presAssocID="{7608E157-BC58-47C4-807C-8723743146AD}" presName="spaceRect" presStyleCnt="0"/>
      <dgm:spPr/>
    </dgm:pt>
    <dgm:pt modelId="{A8F04D63-98CF-42A3-8B6A-FCC565F4CB92}" type="pres">
      <dgm:prSet presAssocID="{7608E157-BC58-47C4-807C-8723743146AD}" presName="textRect" presStyleLbl="revTx" presStyleIdx="0" presStyleCnt="2" custScaleX="111806" custScaleY="168575" custLinFactNeighborX="-71" custLinFactNeighborY="-18507">
        <dgm:presLayoutVars>
          <dgm:chMax val="1"/>
          <dgm:chPref val="1"/>
        </dgm:presLayoutVars>
      </dgm:prSet>
      <dgm:spPr/>
    </dgm:pt>
    <dgm:pt modelId="{7746B157-4D83-49A7-B91C-F16652D08EE2}" type="pres">
      <dgm:prSet presAssocID="{72368F69-79A5-45BC-BB02-4584445AD7FE}" presName="sibTrans" presStyleCnt="0"/>
      <dgm:spPr/>
    </dgm:pt>
    <dgm:pt modelId="{806BDE77-4A00-4509-B095-492BE7CDF28B}" type="pres">
      <dgm:prSet presAssocID="{CF598B32-644D-4172-A6B1-8D0280A2C7C2}" presName="compNode" presStyleCnt="0"/>
      <dgm:spPr/>
    </dgm:pt>
    <dgm:pt modelId="{DDD81B52-0A39-44D2-B93E-B1E31FD52044}" type="pres">
      <dgm:prSet presAssocID="{CF598B32-644D-4172-A6B1-8D0280A2C7C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1C754073-1281-4699-9AB2-B61282C603CE}" type="pres">
      <dgm:prSet presAssocID="{CF598B32-644D-4172-A6B1-8D0280A2C7C2}" presName="spaceRect" presStyleCnt="0"/>
      <dgm:spPr/>
    </dgm:pt>
    <dgm:pt modelId="{F5311470-3779-4B16-A40F-69EF5705593E}" type="pres">
      <dgm:prSet presAssocID="{CF598B32-644D-4172-A6B1-8D0280A2C7C2}" presName="textRect" presStyleLbl="revTx" presStyleIdx="1" presStyleCnt="2" custScaleX="113968" custScaleY="191437">
        <dgm:presLayoutVars>
          <dgm:chMax val="1"/>
          <dgm:chPref val="1"/>
        </dgm:presLayoutVars>
      </dgm:prSet>
      <dgm:spPr/>
    </dgm:pt>
  </dgm:ptLst>
  <dgm:cxnLst>
    <dgm:cxn modelId="{4909591C-9334-48C1-B4C0-D372272A22B0}" type="presOf" srcId="{7608E157-BC58-47C4-807C-8723743146AD}" destId="{A8F04D63-98CF-42A3-8B6A-FCC565F4CB92}" srcOrd="0" destOrd="0" presId="urn:microsoft.com/office/officeart/2018/2/layout/IconLabelList"/>
    <dgm:cxn modelId="{AEF06784-1F5C-402E-A07C-4F84B6895B9E}" type="presOf" srcId="{CF598B32-644D-4172-A6B1-8D0280A2C7C2}" destId="{F5311470-3779-4B16-A40F-69EF5705593E}" srcOrd="0" destOrd="0" presId="urn:microsoft.com/office/officeart/2018/2/layout/IconLabelList"/>
    <dgm:cxn modelId="{D8EFF1DF-7CA0-438E-B85B-53510615CD03}" type="presOf" srcId="{9E92D3E3-B41C-437A-B252-16482A37DE39}" destId="{CFB51AD7-B63A-494F-B702-768E6C12B484}" srcOrd="0" destOrd="0" presId="urn:microsoft.com/office/officeart/2018/2/layout/IconLabelList"/>
    <dgm:cxn modelId="{357EA7FD-6085-4991-9BB9-EF3C7A24A7A9}" srcId="{9E92D3E3-B41C-437A-B252-16482A37DE39}" destId="{CF598B32-644D-4172-A6B1-8D0280A2C7C2}" srcOrd="1" destOrd="0" parTransId="{88C45EF0-454D-495E-A4CC-112597A8D4C9}" sibTransId="{30C0C180-F3DB-4258-AE3F-47490D07CDE2}"/>
    <dgm:cxn modelId="{761303FE-BC65-4935-82B4-45A0D0AD54D9}" srcId="{9E92D3E3-B41C-437A-B252-16482A37DE39}" destId="{7608E157-BC58-47C4-807C-8723743146AD}" srcOrd="0" destOrd="0" parTransId="{5CCABA2D-37CC-4E8B-8713-1D26F6980D60}" sibTransId="{72368F69-79A5-45BC-BB02-4584445AD7FE}"/>
    <dgm:cxn modelId="{85A7C5E8-E823-4FE9-B911-E8B16CC7CB31}" type="presParOf" srcId="{CFB51AD7-B63A-494F-B702-768E6C12B484}" destId="{694E5CF6-9802-4137-BA2C-9D1DAC4F50CF}" srcOrd="0" destOrd="0" presId="urn:microsoft.com/office/officeart/2018/2/layout/IconLabelList"/>
    <dgm:cxn modelId="{88975388-F4C1-41A9-8BE5-6A34BDA33B40}" type="presParOf" srcId="{694E5CF6-9802-4137-BA2C-9D1DAC4F50CF}" destId="{4858BDF6-5EEF-45FC-94B9-22D644BD3CC1}" srcOrd="0" destOrd="0" presId="urn:microsoft.com/office/officeart/2018/2/layout/IconLabelList"/>
    <dgm:cxn modelId="{1E1563EF-200A-4FCD-8133-7CFF496379EA}" type="presParOf" srcId="{694E5CF6-9802-4137-BA2C-9D1DAC4F50CF}" destId="{288F3D34-068B-48C9-B09A-ECA0607A1053}" srcOrd="1" destOrd="0" presId="urn:microsoft.com/office/officeart/2018/2/layout/IconLabelList"/>
    <dgm:cxn modelId="{04C47F39-6134-4FEE-A2D3-0FDBFD10B307}" type="presParOf" srcId="{694E5CF6-9802-4137-BA2C-9D1DAC4F50CF}" destId="{A8F04D63-98CF-42A3-8B6A-FCC565F4CB92}" srcOrd="2" destOrd="0" presId="urn:microsoft.com/office/officeart/2018/2/layout/IconLabelList"/>
    <dgm:cxn modelId="{F9C540F1-A7F6-45FE-A77C-E2543D207826}" type="presParOf" srcId="{CFB51AD7-B63A-494F-B702-768E6C12B484}" destId="{7746B157-4D83-49A7-B91C-F16652D08EE2}" srcOrd="1" destOrd="0" presId="urn:microsoft.com/office/officeart/2018/2/layout/IconLabelList"/>
    <dgm:cxn modelId="{8B6157E6-0A00-4525-B5FB-92DE9F09C70F}" type="presParOf" srcId="{CFB51AD7-B63A-494F-B702-768E6C12B484}" destId="{806BDE77-4A00-4509-B095-492BE7CDF28B}" srcOrd="2" destOrd="0" presId="urn:microsoft.com/office/officeart/2018/2/layout/IconLabelList"/>
    <dgm:cxn modelId="{A5B48555-D4A0-4420-A365-DA66C7D1EF8F}" type="presParOf" srcId="{806BDE77-4A00-4509-B095-492BE7CDF28B}" destId="{DDD81B52-0A39-44D2-B93E-B1E31FD52044}" srcOrd="0" destOrd="0" presId="urn:microsoft.com/office/officeart/2018/2/layout/IconLabelList"/>
    <dgm:cxn modelId="{5CF93D51-FEC6-414A-BDB1-6AB6A4796AAF}" type="presParOf" srcId="{806BDE77-4A00-4509-B095-492BE7CDF28B}" destId="{1C754073-1281-4699-9AB2-B61282C603CE}" srcOrd="1" destOrd="0" presId="urn:microsoft.com/office/officeart/2018/2/layout/IconLabelList"/>
    <dgm:cxn modelId="{803D7C9B-D243-4FB5-B50B-2CAAEA934944}" type="presParOf" srcId="{806BDE77-4A00-4509-B095-492BE7CDF28B}" destId="{F5311470-3779-4B16-A40F-69EF5705593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000E18-3A46-47A9-93AF-9EC89598E361}">
      <dsp:nvSpPr>
        <dsp:cNvPr id="0" name=""/>
        <dsp:cNvSpPr/>
      </dsp:nvSpPr>
      <dsp:spPr>
        <a:xfrm flipH="1" flipV="1">
          <a:off x="963593" y="256135"/>
          <a:ext cx="2583" cy="35401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66605C-F882-40D7-B46C-FCF7A3C8CF12}">
      <dsp:nvSpPr>
        <dsp:cNvPr id="0" name=""/>
        <dsp:cNvSpPr/>
      </dsp:nvSpPr>
      <dsp:spPr>
        <a:xfrm>
          <a:off x="1450380" y="3357306"/>
          <a:ext cx="510644" cy="510644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B198D8-D253-4022-9A02-F0BA616F88CF}">
      <dsp:nvSpPr>
        <dsp:cNvPr id="0" name=""/>
        <dsp:cNvSpPr/>
      </dsp:nvSpPr>
      <dsp:spPr>
        <a:xfrm>
          <a:off x="235393" y="991007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500" kern="1200" dirty="0"/>
        </a:p>
      </dsp:txBody>
      <dsp:txXfrm>
        <a:off x="235393" y="991007"/>
        <a:ext cx="1458984" cy="583593"/>
      </dsp:txXfrm>
    </dsp:sp>
    <dsp:sp modelId="{CBFECA5F-84A3-4E88-BA90-3A7733B2B8D6}">
      <dsp:nvSpPr>
        <dsp:cNvPr id="0" name=""/>
        <dsp:cNvSpPr/>
      </dsp:nvSpPr>
      <dsp:spPr>
        <a:xfrm>
          <a:off x="2234201" y="821"/>
          <a:ext cx="889980" cy="8899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0CA835-4886-465A-95E8-8D0FC7DF7462}">
      <dsp:nvSpPr>
        <dsp:cNvPr id="0" name=""/>
        <dsp:cNvSpPr/>
      </dsp:nvSpPr>
      <dsp:spPr>
        <a:xfrm>
          <a:off x="2423869" y="190489"/>
          <a:ext cx="510644" cy="510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4FC0AA-FA40-4CD0-ACA9-0954418C010D}">
      <dsp:nvSpPr>
        <dsp:cNvPr id="0" name=""/>
        <dsp:cNvSpPr/>
      </dsp:nvSpPr>
      <dsp:spPr>
        <a:xfrm>
          <a:off x="1949699" y="1168008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Trust</a:t>
          </a:r>
          <a:endParaRPr lang="en-US" sz="1500" kern="1200" dirty="0"/>
        </a:p>
      </dsp:txBody>
      <dsp:txXfrm>
        <a:off x="1949699" y="1168008"/>
        <a:ext cx="1458984" cy="583593"/>
      </dsp:txXfrm>
    </dsp:sp>
    <dsp:sp modelId="{FBD2813E-C1F4-449B-8DC1-F30D500331FA}">
      <dsp:nvSpPr>
        <dsp:cNvPr id="0" name=""/>
        <dsp:cNvSpPr/>
      </dsp:nvSpPr>
      <dsp:spPr>
        <a:xfrm>
          <a:off x="3948508" y="821"/>
          <a:ext cx="889980" cy="8899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987580-DC79-4C78-BD15-3BACE77ED26F}">
      <dsp:nvSpPr>
        <dsp:cNvPr id="0" name=""/>
        <dsp:cNvSpPr/>
      </dsp:nvSpPr>
      <dsp:spPr>
        <a:xfrm>
          <a:off x="4138176" y="190489"/>
          <a:ext cx="510644" cy="510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92D08B-0984-4D25-8C24-2BD911393A8B}">
      <dsp:nvSpPr>
        <dsp:cNvPr id="0" name=""/>
        <dsp:cNvSpPr/>
      </dsp:nvSpPr>
      <dsp:spPr>
        <a:xfrm>
          <a:off x="3664006" y="1168008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Teamwork</a:t>
          </a:r>
          <a:endParaRPr lang="en-US" sz="1500" kern="1200"/>
        </a:p>
      </dsp:txBody>
      <dsp:txXfrm>
        <a:off x="3664006" y="1168008"/>
        <a:ext cx="1458984" cy="583593"/>
      </dsp:txXfrm>
    </dsp:sp>
    <dsp:sp modelId="{2742E7AF-04DA-4216-A0E4-BD90C13C1C97}">
      <dsp:nvSpPr>
        <dsp:cNvPr id="0" name=""/>
        <dsp:cNvSpPr/>
      </dsp:nvSpPr>
      <dsp:spPr>
        <a:xfrm>
          <a:off x="519895" y="2116348"/>
          <a:ext cx="889980" cy="8899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C943DB-4FBC-4B74-AA03-1BCBEF2B1029}">
      <dsp:nvSpPr>
        <dsp:cNvPr id="0" name=""/>
        <dsp:cNvSpPr/>
      </dsp:nvSpPr>
      <dsp:spPr>
        <a:xfrm>
          <a:off x="709563" y="2306016"/>
          <a:ext cx="510644" cy="510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A7D1EF-7EBC-4A03-8E11-940AC9B7FB96}">
      <dsp:nvSpPr>
        <dsp:cNvPr id="0" name=""/>
        <dsp:cNvSpPr/>
      </dsp:nvSpPr>
      <dsp:spPr>
        <a:xfrm>
          <a:off x="235393" y="3283536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Respect</a:t>
          </a:r>
          <a:endParaRPr lang="en-US" sz="1500" kern="1200" dirty="0"/>
        </a:p>
      </dsp:txBody>
      <dsp:txXfrm>
        <a:off x="235393" y="3283536"/>
        <a:ext cx="1458984" cy="583593"/>
      </dsp:txXfrm>
    </dsp:sp>
    <dsp:sp modelId="{3B4D9592-B638-4AC6-A1BB-1CB92EC80D4B}">
      <dsp:nvSpPr>
        <dsp:cNvPr id="0" name=""/>
        <dsp:cNvSpPr/>
      </dsp:nvSpPr>
      <dsp:spPr>
        <a:xfrm>
          <a:off x="2234201" y="2116348"/>
          <a:ext cx="889980" cy="8899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1F0B9D-0663-49A6-A645-B81D6AEABC2D}">
      <dsp:nvSpPr>
        <dsp:cNvPr id="0" name=""/>
        <dsp:cNvSpPr/>
      </dsp:nvSpPr>
      <dsp:spPr>
        <a:xfrm>
          <a:off x="2423869" y="2306016"/>
          <a:ext cx="510644" cy="510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DBDED0-F21E-4315-8679-775B985AD75E}">
      <dsp:nvSpPr>
        <dsp:cNvPr id="0" name=""/>
        <dsp:cNvSpPr/>
      </dsp:nvSpPr>
      <dsp:spPr>
        <a:xfrm>
          <a:off x="1949699" y="3283536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Communication</a:t>
          </a:r>
          <a:endParaRPr lang="en-US" sz="1500" kern="1200"/>
        </a:p>
      </dsp:txBody>
      <dsp:txXfrm>
        <a:off x="1949699" y="3283536"/>
        <a:ext cx="1458984" cy="583593"/>
      </dsp:txXfrm>
    </dsp:sp>
    <dsp:sp modelId="{9A89B4D4-9317-4349-AB24-D5EAB80A71E3}">
      <dsp:nvSpPr>
        <dsp:cNvPr id="0" name=""/>
        <dsp:cNvSpPr/>
      </dsp:nvSpPr>
      <dsp:spPr>
        <a:xfrm>
          <a:off x="3948508" y="2116348"/>
          <a:ext cx="889980" cy="8899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E6C718-D60C-4217-A0DD-663953790A5D}">
      <dsp:nvSpPr>
        <dsp:cNvPr id="0" name=""/>
        <dsp:cNvSpPr/>
      </dsp:nvSpPr>
      <dsp:spPr>
        <a:xfrm>
          <a:off x="4138176" y="2306016"/>
          <a:ext cx="510644" cy="510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9C23AA-697E-472A-BC85-EE1B4C4FA989}">
      <dsp:nvSpPr>
        <dsp:cNvPr id="0" name=""/>
        <dsp:cNvSpPr/>
      </dsp:nvSpPr>
      <dsp:spPr>
        <a:xfrm>
          <a:off x="3664006" y="3283536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Diversity</a:t>
          </a:r>
          <a:endParaRPr lang="en-US" sz="1500" kern="1200"/>
        </a:p>
      </dsp:txBody>
      <dsp:txXfrm>
        <a:off x="3664006" y="3283536"/>
        <a:ext cx="1458984" cy="5835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9A4C4A-A00B-41A0-B0FC-906F3B2F56CC}">
      <dsp:nvSpPr>
        <dsp:cNvPr id="0" name=""/>
        <dsp:cNvSpPr/>
      </dsp:nvSpPr>
      <dsp:spPr>
        <a:xfrm>
          <a:off x="478800" y="999265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9FB8AA-72ED-45CD-905B-8BA042C91C83}">
      <dsp:nvSpPr>
        <dsp:cNvPr id="0" name=""/>
        <dsp:cNvSpPr/>
      </dsp:nvSpPr>
      <dsp:spPr>
        <a:xfrm>
          <a:off x="712800" y="1233265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BE0696-4962-4944-BEB0-BE5A88CDDFB0}">
      <dsp:nvSpPr>
        <dsp:cNvPr id="0" name=""/>
        <dsp:cNvSpPr/>
      </dsp:nvSpPr>
      <dsp:spPr>
        <a:xfrm>
          <a:off x="127800" y="243926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Complete tasks quicker</a:t>
          </a:r>
          <a:endParaRPr lang="en-US" sz="1500" kern="1200"/>
        </a:p>
      </dsp:txBody>
      <dsp:txXfrm>
        <a:off x="127800" y="2439265"/>
        <a:ext cx="1800000" cy="720000"/>
      </dsp:txXfrm>
    </dsp:sp>
    <dsp:sp modelId="{96392895-2C75-4968-A4B9-50F958C51159}">
      <dsp:nvSpPr>
        <dsp:cNvPr id="0" name=""/>
        <dsp:cNvSpPr/>
      </dsp:nvSpPr>
      <dsp:spPr>
        <a:xfrm>
          <a:off x="2593800" y="999265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F2DBC2-8037-4C86-A044-0DF1E0DE84F7}">
      <dsp:nvSpPr>
        <dsp:cNvPr id="0" name=""/>
        <dsp:cNvSpPr/>
      </dsp:nvSpPr>
      <dsp:spPr>
        <a:xfrm>
          <a:off x="2827800" y="1233265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0C3631-D32C-49F1-872B-92E84E5B5674}">
      <dsp:nvSpPr>
        <dsp:cNvPr id="0" name=""/>
        <dsp:cNvSpPr/>
      </dsp:nvSpPr>
      <dsp:spPr>
        <a:xfrm>
          <a:off x="2242800" y="243926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Be more efficient </a:t>
          </a:r>
          <a:endParaRPr lang="en-US" sz="1500" kern="1200"/>
        </a:p>
      </dsp:txBody>
      <dsp:txXfrm>
        <a:off x="2242800" y="2439265"/>
        <a:ext cx="1800000" cy="720000"/>
      </dsp:txXfrm>
    </dsp:sp>
    <dsp:sp modelId="{36B68DAB-0652-49FA-AFF1-55E22A831840}">
      <dsp:nvSpPr>
        <dsp:cNvPr id="0" name=""/>
        <dsp:cNvSpPr/>
      </dsp:nvSpPr>
      <dsp:spPr>
        <a:xfrm>
          <a:off x="4708800" y="999265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CCC71D-29D6-4B72-A9B3-81F6A0E5ED78}">
      <dsp:nvSpPr>
        <dsp:cNvPr id="0" name=""/>
        <dsp:cNvSpPr/>
      </dsp:nvSpPr>
      <dsp:spPr>
        <a:xfrm>
          <a:off x="4942800" y="1233265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1145AD-5385-4B4E-9F2E-C6A0676A3C73}">
      <dsp:nvSpPr>
        <dsp:cNvPr id="0" name=""/>
        <dsp:cNvSpPr/>
      </dsp:nvSpPr>
      <dsp:spPr>
        <a:xfrm>
          <a:off x="4357800" y="243926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understand their roles as well as everyone else’s.</a:t>
          </a:r>
          <a:endParaRPr lang="en-US" sz="1500" kern="1200"/>
        </a:p>
      </dsp:txBody>
      <dsp:txXfrm>
        <a:off x="4357800" y="2439265"/>
        <a:ext cx="1800000" cy="720000"/>
      </dsp:txXfrm>
    </dsp:sp>
    <dsp:sp modelId="{3F37DB50-7DE9-4E25-9D5F-9CD8962A00BD}">
      <dsp:nvSpPr>
        <dsp:cNvPr id="0" name=""/>
        <dsp:cNvSpPr/>
      </dsp:nvSpPr>
      <dsp:spPr>
        <a:xfrm>
          <a:off x="6823800" y="999265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ADFA4A-F0C7-471C-9E3F-E1AEDEC00093}">
      <dsp:nvSpPr>
        <dsp:cNvPr id="0" name=""/>
        <dsp:cNvSpPr/>
      </dsp:nvSpPr>
      <dsp:spPr>
        <a:xfrm>
          <a:off x="7057800" y="1233265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C153AA-DB6A-43DE-90B3-7E2C630B3748}">
      <dsp:nvSpPr>
        <dsp:cNvPr id="0" name=""/>
        <dsp:cNvSpPr/>
      </dsp:nvSpPr>
      <dsp:spPr>
        <a:xfrm>
          <a:off x="6472800" y="243926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Have support</a:t>
          </a:r>
          <a:endParaRPr lang="en-US" sz="1500" kern="1200"/>
        </a:p>
      </dsp:txBody>
      <dsp:txXfrm>
        <a:off x="6472800" y="2439265"/>
        <a:ext cx="1800000" cy="720000"/>
      </dsp:txXfrm>
    </dsp:sp>
    <dsp:sp modelId="{56AB2356-B777-4657-932B-B9CE552A4B0F}">
      <dsp:nvSpPr>
        <dsp:cNvPr id="0" name=""/>
        <dsp:cNvSpPr/>
      </dsp:nvSpPr>
      <dsp:spPr>
        <a:xfrm>
          <a:off x="8938800" y="999265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441B43-2C10-4D86-B5E2-66D2253C5DA3}">
      <dsp:nvSpPr>
        <dsp:cNvPr id="0" name=""/>
        <dsp:cNvSpPr/>
      </dsp:nvSpPr>
      <dsp:spPr>
        <a:xfrm>
          <a:off x="9172800" y="1233265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A0E840-F3D3-4D7F-AA97-DADA93E14048}">
      <dsp:nvSpPr>
        <dsp:cNvPr id="0" name=""/>
        <dsp:cNvSpPr/>
      </dsp:nvSpPr>
      <dsp:spPr>
        <a:xfrm>
          <a:off x="8587800" y="243926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Identify objectives and strategies </a:t>
          </a:r>
          <a:endParaRPr lang="en-US" sz="1500" kern="1200"/>
        </a:p>
      </dsp:txBody>
      <dsp:txXfrm>
        <a:off x="8587800" y="2439265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F6656E-26F8-4068-B35A-FECF4FE0F882}">
      <dsp:nvSpPr>
        <dsp:cNvPr id="0" name=""/>
        <dsp:cNvSpPr/>
      </dsp:nvSpPr>
      <dsp:spPr>
        <a:xfrm>
          <a:off x="0" y="4353"/>
          <a:ext cx="6269037" cy="9272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44E4E1-8195-4318-AE4C-5F6F25C78FBB}">
      <dsp:nvSpPr>
        <dsp:cNvPr id="0" name=""/>
        <dsp:cNvSpPr/>
      </dsp:nvSpPr>
      <dsp:spPr>
        <a:xfrm>
          <a:off x="280489" y="212981"/>
          <a:ext cx="509980" cy="5099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6811D7-41BA-4C28-A98B-5082B8C302F5}">
      <dsp:nvSpPr>
        <dsp:cNvPr id="0" name=""/>
        <dsp:cNvSpPr/>
      </dsp:nvSpPr>
      <dsp:spPr>
        <a:xfrm>
          <a:off x="1070958" y="4353"/>
          <a:ext cx="5198078" cy="927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33" tIns="98133" rIns="98133" bIns="981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am employed by DVLA and based in the contact centre </a:t>
          </a:r>
          <a:endParaRPr lang="en-US" sz="1700" kern="1200"/>
        </a:p>
      </dsp:txBody>
      <dsp:txXfrm>
        <a:off x="1070958" y="4353"/>
        <a:ext cx="5198078" cy="927236"/>
      </dsp:txXfrm>
    </dsp:sp>
    <dsp:sp modelId="{355B41A5-84AD-4779-9EEC-A9271D59A0CA}">
      <dsp:nvSpPr>
        <dsp:cNvPr id="0" name=""/>
        <dsp:cNvSpPr/>
      </dsp:nvSpPr>
      <dsp:spPr>
        <a:xfrm>
          <a:off x="0" y="1163398"/>
          <a:ext cx="6269037" cy="9272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08D34B-31E8-48E9-A0A8-2F3E25142C41}">
      <dsp:nvSpPr>
        <dsp:cNvPr id="0" name=""/>
        <dsp:cNvSpPr/>
      </dsp:nvSpPr>
      <dsp:spPr>
        <a:xfrm>
          <a:off x="280489" y="1372026"/>
          <a:ext cx="509980" cy="5099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A1CFD4-4AF0-435B-9124-B23FD09A89C6}">
      <dsp:nvSpPr>
        <dsp:cNvPr id="0" name=""/>
        <dsp:cNvSpPr/>
      </dsp:nvSpPr>
      <dsp:spPr>
        <a:xfrm>
          <a:off x="1070958" y="1163398"/>
          <a:ext cx="5198078" cy="927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33" tIns="98133" rIns="98133" bIns="981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agency caters to your abilities where possible and uses your talents to benefit the agency.</a:t>
          </a:r>
          <a:endParaRPr lang="en-US" sz="1700" kern="1200" dirty="0"/>
        </a:p>
      </dsp:txBody>
      <dsp:txXfrm>
        <a:off x="1070958" y="1163398"/>
        <a:ext cx="5198078" cy="927236"/>
      </dsp:txXfrm>
    </dsp:sp>
    <dsp:sp modelId="{E6B1D93E-AF61-4A91-BFBB-F5259038091E}">
      <dsp:nvSpPr>
        <dsp:cNvPr id="0" name=""/>
        <dsp:cNvSpPr/>
      </dsp:nvSpPr>
      <dsp:spPr>
        <a:xfrm>
          <a:off x="0" y="2322444"/>
          <a:ext cx="6269037" cy="9272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158967-7FB9-4948-91A0-3AFF3AF4E378}">
      <dsp:nvSpPr>
        <dsp:cNvPr id="0" name=""/>
        <dsp:cNvSpPr/>
      </dsp:nvSpPr>
      <dsp:spPr>
        <a:xfrm>
          <a:off x="280489" y="2531072"/>
          <a:ext cx="509980" cy="5099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113137-5DE0-4565-8CBF-8A3D4B6A9B95}">
      <dsp:nvSpPr>
        <dsp:cNvPr id="0" name=""/>
        <dsp:cNvSpPr/>
      </dsp:nvSpPr>
      <dsp:spPr>
        <a:xfrm>
          <a:off x="1070958" y="2322444"/>
          <a:ext cx="5198078" cy="927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33" tIns="98133" rIns="98133" bIns="981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For example – There are certain targets that must be met each week.</a:t>
          </a:r>
          <a:endParaRPr lang="en-US" sz="1700" kern="1200" dirty="0"/>
        </a:p>
      </dsp:txBody>
      <dsp:txXfrm>
        <a:off x="1070958" y="2322444"/>
        <a:ext cx="5198078" cy="927236"/>
      </dsp:txXfrm>
    </dsp:sp>
    <dsp:sp modelId="{2E9B0515-42C6-4755-81AA-C81577CF515D}">
      <dsp:nvSpPr>
        <dsp:cNvPr id="0" name=""/>
        <dsp:cNvSpPr/>
      </dsp:nvSpPr>
      <dsp:spPr>
        <a:xfrm>
          <a:off x="0" y="3481489"/>
          <a:ext cx="6269037" cy="9272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266D18-6DAF-4C87-B2D1-11183AEE582D}">
      <dsp:nvSpPr>
        <dsp:cNvPr id="0" name=""/>
        <dsp:cNvSpPr/>
      </dsp:nvSpPr>
      <dsp:spPr>
        <a:xfrm>
          <a:off x="280489" y="3690118"/>
          <a:ext cx="509980" cy="5099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405D62-9959-49F0-9BF9-B0165ECE3BA0}">
      <dsp:nvSpPr>
        <dsp:cNvPr id="0" name=""/>
        <dsp:cNvSpPr/>
      </dsp:nvSpPr>
      <dsp:spPr>
        <a:xfrm>
          <a:off x="1070958" y="3481489"/>
          <a:ext cx="5198078" cy="927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33" tIns="98133" rIns="98133" bIns="981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There are tasks which are distributed between the team.</a:t>
          </a:r>
          <a:endParaRPr lang="en-US" sz="1700" kern="1200"/>
        </a:p>
      </dsp:txBody>
      <dsp:txXfrm>
        <a:off x="1070958" y="3481489"/>
        <a:ext cx="5198078" cy="927236"/>
      </dsp:txXfrm>
    </dsp:sp>
    <dsp:sp modelId="{BE3624B1-6182-4A1A-8432-18F0D450F3CF}">
      <dsp:nvSpPr>
        <dsp:cNvPr id="0" name=""/>
        <dsp:cNvSpPr/>
      </dsp:nvSpPr>
      <dsp:spPr>
        <a:xfrm>
          <a:off x="0" y="4640535"/>
          <a:ext cx="6269037" cy="9272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0842E4-7061-4D9D-ACF5-130232A55EF1}">
      <dsp:nvSpPr>
        <dsp:cNvPr id="0" name=""/>
        <dsp:cNvSpPr/>
      </dsp:nvSpPr>
      <dsp:spPr>
        <a:xfrm>
          <a:off x="280489" y="4849163"/>
          <a:ext cx="509980" cy="5099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BAA107-31F3-4C49-8548-1C7BDB5F3311}">
      <dsp:nvSpPr>
        <dsp:cNvPr id="0" name=""/>
        <dsp:cNvSpPr/>
      </dsp:nvSpPr>
      <dsp:spPr>
        <a:xfrm>
          <a:off x="1070958" y="4640535"/>
          <a:ext cx="5198078" cy="927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33" tIns="98133" rIns="98133" bIns="981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For me I have the IT role, I make sure that all IT equipment is working, all emails have been answered and to track if targets are being met.</a:t>
          </a:r>
          <a:endParaRPr lang="en-US" sz="1700" kern="1200" dirty="0"/>
        </a:p>
      </dsp:txBody>
      <dsp:txXfrm>
        <a:off x="1070958" y="4640535"/>
        <a:ext cx="5198078" cy="9272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58BDF6-5EEF-45FC-94B9-22D644BD3CC1}">
      <dsp:nvSpPr>
        <dsp:cNvPr id="0" name=""/>
        <dsp:cNvSpPr/>
      </dsp:nvSpPr>
      <dsp:spPr>
        <a:xfrm>
          <a:off x="1446091" y="393161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F04D63-98CF-42A3-8B6A-FCC565F4CB92}">
      <dsp:nvSpPr>
        <dsp:cNvPr id="0" name=""/>
        <dsp:cNvSpPr/>
      </dsp:nvSpPr>
      <dsp:spPr>
        <a:xfrm>
          <a:off x="14" y="2384688"/>
          <a:ext cx="4830019" cy="1417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 think that a good working relationship it vital for the employer as well as the employee. It makes your working more enjoyable.</a:t>
          </a:r>
          <a:endParaRPr lang="en-US" sz="2000" kern="1200" dirty="0"/>
        </a:p>
      </dsp:txBody>
      <dsp:txXfrm>
        <a:off x="14" y="2384688"/>
        <a:ext cx="4830019" cy="1417831"/>
      </dsp:txXfrm>
    </dsp:sp>
    <dsp:sp modelId="{DDD81B52-0A39-44D2-B93E-B1E31FD52044}">
      <dsp:nvSpPr>
        <dsp:cNvPr id="0" name=""/>
        <dsp:cNvSpPr/>
      </dsp:nvSpPr>
      <dsp:spPr>
        <a:xfrm>
          <a:off x="7078809" y="345090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311470-3779-4B16-A40F-69EF5705593E}">
      <dsp:nvSpPr>
        <dsp:cNvPr id="0" name=""/>
        <dsp:cNvSpPr/>
      </dsp:nvSpPr>
      <dsp:spPr>
        <a:xfrm>
          <a:off x="5589100" y="2396131"/>
          <a:ext cx="4923417" cy="16101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 also believe that working as a part of a team is a big advantage. You have an increased level of support, everyone is committed and you're working towards the same goal.</a:t>
          </a:r>
          <a:endParaRPr lang="en-US" sz="2000" kern="1200" dirty="0"/>
        </a:p>
      </dsp:txBody>
      <dsp:txXfrm>
        <a:off x="5589100" y="2396131"/>
        <a:ext cx="4923417" cy="16101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47925-9F8E-4B2E-8774-EC6CEA5D14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FBF6EA-6C6D-4453-B7BB-3FF809E18E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322F6F-2056-4283-B303-FBBE4B695F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7BAB0-CB77-4E74-99F5-00C13BF4665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BB2920-DA94-4E29-AB84-7403938E4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A4BDF8-73CB-4C6B-A64D-0DF6FD890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FA346-5571-4015-BDCF-1325A58A9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228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F97DC-3A5D-4B22-B3C0-6CA826FF0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DC67B-BF0F-46B2-9F5B-2512E533F5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5794A5-8567-4CF4-B522-29398E542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7BAB0-CB77-4E74-99F5-00C13BF4665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D27FBF-B638-42C6-808E-E78F3B4CD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14D44B-318F-4CFF-BDF0-8A4E4865F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FA346-5571-4015-BDCF-1325A58A9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01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1C744-D75E-4A3F-901F-51F74E8DC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1CE1A6-1D4B-4F64-8F7E-45844E0460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690FB-6AA0-49DC-9C97-3FD96B49A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7BAB0-CB77-4E74-99F5-00C13BF4665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ADD786-F87F-4BAF-9A46-BA837919E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EE5B0B-F44F-432D-8B6D-B3C55B26E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FA346-5571-4015-BDCF-1325A58A9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982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E2E35-EEB3-44FF-BB47-4CCA38426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B7D15-E0E9-4712-A828-711FC1EF33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D875D5-8E69-4992-B521-AF1220FA7D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0ADD47-C04D-4DBA-8327-F543F693C0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7BAB0-CB77-4E74-99F5-00C13BF4665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9B88B6-F6BC-4D66-B15D-ECD6F12CDD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273042-5C45-4BEE-937C-4B3A9FE5A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FA346-5571-4015-BDCF-1325A58A9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329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1887F-3432-4D52-ADAC-12AB98B02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594CBB-7F27-4AE4-89E1-A45FFBD787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29C5BE-BFB7-4EE8-A496-99A0825845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0EF949-4B38-4494-A24D-3D2E99DC71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9D4F8-A2CD-4B2B-B1CA-A8AC5EB68D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9691FF-2A1A-4358-BD7D-7465E174E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7BAB0-CB77-4E74-99F5-00C13BF4665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E7F691-72AE-43C4-B16A-84398AA292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32848A-923B-43AD-9125-764101B12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FA346-5571-4015-BDCF-1325A58A9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206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CB30C-3CAC-408A-A0BE-FC3B60518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CB5B0B-F046-4B2B-AB39-9FC69D93E6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7BAB0-CB77-4E74-99F5-00C13BF4665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60289C-C405-4705-B93F-8E83FC373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146C25-56AA-4D2F-97E3-A963ABD52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FA346-5571-4015-BDCF-1325A58A9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097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9CF530-1ED8-4731-B542-A5833BFD0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7BAB0-CB77-4E74-99F5-00C13BF4665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9A02C2-8994-4B56-96E7-C549AC2D9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9B5E4F-C9FB-4A4E-AEB7-327AC456F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FA346-5571-4015-BDCF-1325A58A9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835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6A4C9-1CDA-441F-8763-723F73111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AD8AF-871E-4110-BDBC-84EF9DEB6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F9C0D6-DAB0-40E4-A849-2ADFB182BF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128329-B456-4674-8E7D-F4D08740AC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7BAB0-CB77-4E74-99F5-00C13BF4665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21C36B-D598-491A-9D62-AE1E0AC9A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9424EE-F5CA-4CFD-9D95-83EF232E5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FA346-5571-4015-BDCF-1325A58A9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099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994A8-6A19-4E35-AC95-E8484E551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C543AD-0FBE-43DA-832C-1E3DFA58C6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43D1F5-C262-4FFF-B4E8-5209E98624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E5C16-6B76-48C8-A966-E00FF0FEA6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7BAB0-CB77-4E74-99F5-00C13BF4665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E68022-DDE9-48B1-BF46-EEEE603F5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4D8E9E-9A42-4AC8-B7B5-BAD4123DE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FA346-5571-4015-BDCF-1325A58A9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461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CFD45-5E67-42F7-88B7-80323B7BBE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D9F1C5-F494-49CB-A3FD-350CEB66DA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651AD3-C597-4C8B-A2DF-857E8B618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7BAB0-CB77-4E74-99F5-00C13BF4665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3BB385-D5F5-4F87-97EC-A66E812C0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6A66E8-B249-4456-8492-5922122A2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FA346-5571-4015-BDCF-1325A58A9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990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7BF7CC-9339-40BD-AE36-DEB9F1EB7C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082480-90FF-4DBA-B5A9-38B865AC9E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03823C-8297-4999-A87E-98BFA031C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7BAB0-CB77-4E74-99F5-00C13BF4665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83AB46-DAEA-4A4C-9818-F8B1E17488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72599-E07B-41CD-81F3-B5DD8E1C8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FA346-5571-4015-BDCF-1325A58A9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021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9FBB34-9A5B-437F-B366-20EA6D7B3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1DB50D-FE03-405D-8A60-BB80BF217B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FD62B5-CB74-411A-8B32-37301AF546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77BAB0-CB77-4E74-99F5-00C13BF4665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7C6E74-9458-44FE-9478-9BDB16A6CA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C0FCCE-BAFB-47F6-AFB8-207F6BE771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DFA346-5571-4015-BDCF-1325A58A9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91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7">
            <a:extLst>
              <a:ext uri="{FF2B5EF4-FFF2-40B4-BE49-F238E27FC236}">
                <a16:creationId xmlns:a16="http://schemas.microsoft.com/office/drawing/2014/main" id="{EE39DFCF-9247-4DE5-BB93-074BFAF07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9">
            <a:extLst>
              <a:ext uri="{FF2B5EF4-FFF2-40B4-BE49-F238E27FC236}">
                <a16:creationId xmlns:a16="http://schemas.microsoft.com/office/drawing/2014/main" id="{442B652E-D499-4CDA-8F7A-60469EDBC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1632" y="996662"/>
            <a:ext cx="4864676" cy="4864676"/>
          </a:xfrm>
          <a:custGeom>
            <a:avLst/>
            <a:gdLst>
              <a:gd name="connsiteX0" fmla="*/ 0 w 4864676"/>
              <a:gd name="connsiteY0" fmla="*/ 0 h 4864676"/>
              <a:gd name="connsiteX1" fmla="*/ 4864676 w 4864676"/>
              <a:gd name="connsiteY1" fmla="*/ 0 h 4864676"/>
              <a:gd name="connsiteX2" fmla="*/ 4864676 w 4864676"/>
              <a:gd name="connsiteY2" fmla="*/ 4864676 h 4864676"/>
              <a:gd name="connsiteX3" fmla="*/ 1281101 w 4864676"/>
              <a:gd name="connsiteY3" fmla="*/ 4864676 h 4864676"/>
              <a:gd name="connsiteX4" fmla="*/ 0 w 4864676"/>
              <a:gd name="connsiteY4" fmla="*/ 3583575 h 4864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64676" h="4864676">
                <a:moveTo>
                  <a:pt x="0" y="0"/>
                </a:moveTo>
                <a:lnTo>
                  <a:pt x="4864676" y="0"/>
                </a:lnTo>
                <a:lnTo>
                  <a:pt x="4864676" y="4864676"/>
                </a:lnTo>
                <a:lnTo>
                  <a:pt x="1281101" y="4864676"/>
                </a:lnTo>
                <a:lnTo>
                  <a:pt x="0" y="358357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: Shape 11">
            <a:extLst>
              <a:ext uri="{FF2B5EF4-FFF2-40B4-BE49-F238E27FC236}">
                <a16:creationId xmlns:a16="http://schemas.microsoft.com/office/drawing/2014/main" id="{484A22B8-F5B6-47C2-B88E-DADAF3791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7225693" y="996662"/>
            <a:ext cx="4864676" cy="4864676"/>
          </a:xfrm>
          <a:custGeom>
            <a:avLst/>
            <a:gdLst>
              <a:gd name="connsiteX0" fmla="*/ 0 w 4864676"/>
              <a:gd name="connsiteY0" fmla="*/ 0 h 4864676"/>
              <a:gd name="connsiteX1" fmla="*/ 3583574 w 4864676"/>
              <a:gd name="connsiteY1" fmla="*/ 0 h 4864676"/>
              <a:gd name="connsiteX2" fmla="*/ 4864676 w 4864676"/>
              <a:gd name="connsiteY2" fmla="*/ 1281103 h 4864676"/>
              <a:gd name="connsiteX3" fmla="*/ 4864676 w 4864676"/>
              <a:gd name="connsiteY3" fmla="*/ 4864676 h 4864676"/>
              <a:gd name="connsiteX4" fmla="*/ 0 w 4864676"/>
              <a:gd name="connsiteY4" fmla="*/ 4864676 h 4864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64676" h="4864676">
                <a:moveTo>
                  <a:pt x="0" y="0"/>
                </a:moveTo>
                <a:lnTo>
                  <a:pt x="3583574" y="0"/>
                </a:lnTo>
                <a:lnTo>
                  <a:pt x="4864676" y="1281103"/>
                </a:lnTo>
                <a:lnTo>
                  <a:pt x="4864676" y="4864676"/>
                </a:lnTo>
                <a:lnTo>
                  <a:pt x="0" y="4864676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Isosceles Triangle 13">
            <a:extLst>
              <a:ext uri="{FF2B5EF4-FFF2-40B4-BE49-F238E27FC236}">
                <a16:creationId xmlns:a16="http://schemas.microsoft.com/office/drawing/2014/main" id="{A987C18C-164D-4263-B486-4647A98E8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789020" y="1"/>
            <a:ext cx="6613961" cy="3286380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Isosceles Triangle 15">
            <a:extLst>
              <a:ext uri="{FF2B5EF4-FFF2-40B4-BE49-F238E27FC236}">
                <a16:creationId xmlns:a16="http://schemas.microsoft.com/office/drawing/2014/main" id="{E7E98B39-04C6-408B-92FD-768628740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09286" y="3571620"/>
            <a:ext cx="6613961" cy="3286380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17">
            <a:extLst>
              <a:ext uri="{FF2B5EF4-FFF2-40B4-BE49-F238E27FC236}">
                <a16:creationId xmlns:a16="http://schemas.microsoft.com/office/drawing/2014/main" id="{981C8C27-2457-421F-BDC4-7B4EA3C7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Rectangle 19">
            <a:extLst>
              <a:ext uri="{FF2B5EF4-FFF2-40B4-BE49-F238E27FC236}">
                <a16:creationId xmlns:a16="http://schemas.microsoft.com/office/drawing/2014/main" id="{CEA13C66-82C1-44AF-972B-8F5CCA41B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71208" y="5287803"/>
            <a:ext cx="955808" cy="9558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Freeform: Shape 21">
            <a:extLst>
              <a:ext uri="{FF2B5EF4-FFF2-40B4-BE49-F238E27FC236}">
                <a16:creationId xmlns:a16="http://schemas.microsoft.com/office/drawing/2014/main" id="{9DB36437-FE59-457E-91A7-396BBD3C9C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241DFF-A65C-424D-9259-4150DC4228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080808"/>
                </a:solidFill>
              </a:rPr>
              <a:t>Effective Team Working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789ECD-2344-4944-A0A4-EE5E4646FB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39633" y="4518923"/>
            <a:ext cx="3312734" cy="1141851"/>
          </a:xfrm>
          <a:noFill/>
        </p:spPr>
        <p:txBody>
          <a:bodyPr>
            <a:normAutofit/>
          </a:bodyPr>
          <a:lstStyle/>
          <a:p>
            <a:r>
              <a:rPr lang="en-GB" sz="2000">
                <a:solidFill>
                  <a:srgbClr val="080808"/>
                </a:solidFill>
              </a:rPr>
              <a:t>Katie Carpenter</a:t>
            </a:r>
          </a:p>
        </p:txBody>
      </p:sp>
      <p:sp>
        <p:nvSpPr>
          <p:cNvPr id="35" name="Rectangle 23">
            <a:extLst>
              <a:ext uri="{FF2B5EF4-FFF2-40B4-BE49-F238E27FC236}">
                <a16:creationId xmlns:a16="http://schemas.microsoft.com/office/drawing/2014/main" id="{844D3693-2EFE-4667-89D5-47E2D5920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42846" y="410171"/>
            <a:ext cx="1321281" cy="13212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21FD796-9CD0-404D-8DF5-5274C0BCC7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30319" y="1508609"/>
            <a:ext cx="700047" cy="70004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2437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B266B4-3646-4601-88CF-85A94788A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Aims: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53ED7-757B-4D95-99F4-F240AC7C8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What an effective working relationship is ?</a:t>
            </a:r>
          </a:p>
          <a:p>
            <a:r>
              <a:rPr lang="en-GB" dirty="0"/>
              <a:t>Why they are effective?</a:t>
            </a:r>
          </a:p>
          <a:p>
            <a:r>
              <a:rPr lang="en-GB" dirty="0"/>
              <a:t>What an ineffective team would look like. </a:t>
            </a:r>
          </a:p>
          <a:p>
            <a:r>
              <a:rPr lang="en-GB" dirty="0"/>
              <a:t>The differences between an effective and ineffective team.</a:t>
            </a:r>
          </a:p>
          <a:p>
            <a:r>
              <a:rPr lang="en-GB" dirty="0"/>
              <a:t>Exploring a few different theories on working relationships.</a:t>
            </a:r>
          </a:p>
          <a:p>
            <a:r>
              <a:rPr lang="en-GB" dirty="0"/>
              <a:t>Lastly, an example of working relationships from my place of work.</a:t>
            </a:r>
          </a:p>
        </p:txBody>
      </p:sp>
    </p:spTree>
    <p:extLst>
      <p:ext uri="{BB962C8B-B14F-4D97-AF65-F5344CB8AC3E}">
        <p14:creationId xmlns:p14="http://schemas.microsoft.com/office/powerpoint/2010/main" val="3822752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1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3657600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256069-88B8-40FD-B963-A37CF4C27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163824" cy="5256371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Effective Working Relationships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35663BAD-3CD2-40E7-8E3C-5AEC308E59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5571546"/>
              </p:ext>
            </p:extLst>
          </p:nvPr>
        </p:nvGraphicFramePr>
        <p:xfrm>
          <a:off x="6337654" y="848140"/>
          <a:ext cx="5358384" cy="38679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1FAC2CF-7D49-4F42-B486-08708C9EBA6B}"/>
              </a:ext>
            </a:extLst>
          </p:cNvPr>
          <p:cNvSpPr txBox="1"/>
          <p:nvPr/>
        </p:nvSpPr>
        <p:spPr>
          <a:xfrm>
            <a:off x="4916557" y="1179442"/>
            <a:ext cx="37168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Elements of effective teamwork: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E5B6BD-7747-40E5-976F-F50E2AC5EC69}"/>
              </a:ext>
            </a:extLst>
          </p:cNvPr>
          <p:cNvSpPr txBox="1"/>
          <p:nvPr/>
        </p:nvSpPr>
        <p:spPr>
          <a:xfrm>
            <a:off x="4518991" y="5178863"/>
            <a:ext cx="70766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0" i="1" dirty="0">
                <a:solidFill>
                  <a:srgbClr val="000000"/>
                </a:solidFill>
                <a:effectLst/>
                <a:latin typeface="Open Sans"/>
              </a:rPr>
              <a:t>(How to Build Effective Working Relationships, 2020) </a:t>
            </a:r>
            <a:r>
              <a:rPr lang="en-GB" sz="2400" dirty="0">
                <a:latin typeface="+mj-lt"/>
              </a:rPr>
              <a:t>These relationships take time, so its important that you are reliable and consistent.</a:t>
            </a:r>
          </a:p>
        </p:txBody>
      </p:sp>
    </p:spTree>
    <p:extLst>
      <p:ext uri="{BB962C8B-B14F-4D97-AF65-F5344CB8AC3E}">
        <p14:creationId xmlns:p14="http://schemas.microsoft.com/office/powerpoint/2010/main" val="459547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CA2F9A-A504-423B-B028-A831476D5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Why is it Effective?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F8220-B0B5-45DF-9902-CA857C4E0F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400" dirty="0"/>
              <a:t>An effective tribute to have as it allows yourself and other team members to have support, leadership and common goals.</a:t>
            </a:r>
          </a:p>
          <a:p>
            <a:endParaRPr lang="en-GB" sz="2400" dirty="0"/>
          </a:p>
          <a:p>
            <a:r>
              <a:rPr lang="en-GB" sz="2400" dirty="0"/>
              <a:t>This then gives the whole team something to work towards and giving each member a feeling of self worth and to be a valued member 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Open Sans"/>
              </a:rPr>
              <a:t>(Why Is Team Communication Important When in Teams?, 2020).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As a result of this it is a massive advantage to the employer. Effective relationships means: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More efficient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Reduction in staff sickness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Improved profits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21123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FBFE5B-F547-4E06-8441-C9707AAC9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Ineffective working relationship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39D05-59FD-411B-A01C-94C6141F2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Ineffective relationship can have a detrimental effect on your development. </a:t>
            </a:r>
          </a:p>
          <a:p>
            <a:r>
              <a:rPr lang="en-GB" dirty="0"/>
              <a:t>It can cause miscommunication and lack of teamwork.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Which can then lead to friction, deadlines not being met, and a decrease is staff morale and engagement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/>
              </a:rPr>
              <a:t>Vdovin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, 2020).</a:t>
            </a:r>
            <a:endParaRPr lang="en-GB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896E8A5D-D477-4A98-B141-3DE50182A218}"/>
              </a:ext>
            </a:extLst>
          </p:cNvPr>
          <p:cNvSpPr/>
          <p:nvPr/>
        </p:nvSpPr>
        <p:spPr>
          <a:xfrm>
            <a:off x="5434615" y="3429000"/>
            <a:ext cx="450166" cy="74910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3052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99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5"/>
              </a:gs>
              <a:gs pos="25000">
                <a:schemeClr val="accent5"/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BDA579-7869-400C-BAC8-224856600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Differences between effective and ineffective teams.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22BDD1-FC83-4D09-BFAD-717AC0144F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913" y="2943225"/>
            <a:ext cx="4714875" cy="3049588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sz="1800" b="1"/>
              <a:t>Effective Teams</a:t>
            </a:r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endParaRPr lang="en-GB" sz="1800"/>
          </a:p>
          <a:p>
            <a:r>
              <a:rPr lang="en-GB" sz="1800"/>
              <a:t>Open discussion </a:t>
            </a:r>
          </a:p>
          <a:p>
            <a:r>
              <a:rPr lang="en-GB" sz="1800"/>
              <a:t>Common goals </a:t>
            </a:r>
          </a:p>
          <a:p>
            <a:r>
              <a:rPr lang="en-GB" sz="1800"/>
              <a:t>Express yourself more freely</a:t>
            </a:r>
          </a:p>
          <a:p>
            <a:r>
              <a:rPr lang="en-GB" sz="1800"/>
              <a:t>Every member is valued and respected</a:t>
            </a:r>
          </a:p>
          <a:p>
            <a:r>
              <a:rPr lang="en-GB" sz="1800"/>
              <a:t>Will evaluate how well the team is doing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463B82F-9E39-4F01-A11D-24E106BCC8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5338" y="2943225"/>
            <a:ext cx="5240338" cy="3049588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sz="1800" b="1"/>
              <a:t>Ineffective teams</a:t>
            </a:r>
          </a:p>
          <a:p>
            <a:endParaRPr lang="en-GB" sz="1800"/>
          </a:p>
          <a:p>
            <a:endParaRPr lang="en-GB" sz="1800"/>
          </a:p>
          <a:p>
            <a:r>
              <a:rPr lang="en-GB" sz="1800"/>
              <a:t>People don’t listen to each other</a:t>
            </a:r>
          </a:p>
          <a:p>
            <a:r>
              <a:rPr lang="en-GB" sz="1800"/>
              <a:t>Goals aren’t always agreed upon </a:t>
            </a:r>
          </a:p>
          <a:p>
            <a:r>
              <a:rPr lang="en-GB" sz="1800"/>
              <a:t>Things go unsaid </a:t>
            </a:r>
          </a:p>
          <a:p>
            <a:r>
              <a:rPr lang="en-GB" sz="1800"/>
              <a:t>More criticism than praise</a:t>
            </a:r>
          </a:p>
          <a:p>
            <a:r>
              <a:rPr lang="en-GB" sz="1800"/>
              <a:t>Avoids any discussion of group progress</a:t>
            </a:r>
          </a:p>
          <a:p>
            <a:endParaRPr lang="en-GB" sz="1800"/>
          </a:p>
          <a:p>
            <a:endParaRPr lang="en-GB" sz="1800"/>
          </a:p>
          <a:p>
            <a:endParaRPr lang="en-GB" sz="1800"/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0571129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29E845-088D-47E9-8239-65F9FE58F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Trust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753D23E-76B8-4473-813D-2733ABE5E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600" dirty="0"/>
              <a:t>There are 13 different behaviours in the model of trust by Covey (Covey 2006). A few of these being :</a:t>
            </a:r>
          </a:p>
          <a:p>
            <a:endParaRPr lang="en-GB" sz="2600" dirty="0"/>
          </a:p>
          <a:p>
            <a:r>
              <a:rPr lang="en-GB" sz="2600" dirty="0"/>
              <a:t>Talking straight- being honest, simple language and telling the truth allowing people to know whether they stand.</a:t>
            </a:r>
          </a:p>
          <a:p>
            <a:r>
              <a:rPr lang="en-GB" sz="2600" dirty="0"/>
              <a:t>Right Wrongs- don't cover things up and let personal pride get in the way. When wrong always apologise quickly.</a:t>
            </a:r>
          </a:p>
          <a:p>
            <a:r>
              <a:rPr lang="en-GB" sz="2600" dirty="0"/>
              <a:t>Create transparency- tell the truth by being open and honest when disclosing information. Ensuring you're being real and genuine.</a:t>
            </a:r>
          </a:p>
        </p:txBody>
      </p:sp>
    </p:spTree>
    <p:extLst>
      <p:ext uri="{BB962C8B-B14F-4D97-AF65-F5344CB8AC3E}">
        <p14:creationId xmlns:p14="http://schemas.microsoft.com/office/powerpoint/2010/main" val="3215515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71735-2137-4631-8C19-39C37C543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806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600" dirty="0"/>
              <a:t>Communication in an effective team</a:t>
            </a:r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id="{F0F47199-4BA7-4321-AD8B-750D19B9D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2DACD8B1-34EA-41AF-BE98-4C39DA223C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7898896"/>
              </p:ext>
            </p:extLst>
          </p:nvPr>
        </p:nvGraphicFramePr>
        <p:xfrm>
          <a:off x="838200" y="2491409"/>
          <a:ext cx="10515600" cy="41585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1146E4B-E60F-443E-9427-59E7DAC0EBD6}"/>
              </a:ext>
            </a:extLst>
          </p:cNvPr>
          <p:cNvSpPr txBox="1"/>
          <p:nvPr/>
        </p:nvSpPr>
        <p:spPr>
          <a:xfrm>
            <a:off x="838200" y="1986097"/>
            <a:ext cx="10515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Communications is essential for an effective team. It allows teams to:</a:t>
            </a:r>
          </a:p>
        </p:txBody>
      </p:sp>
    </p:spTree>
    <p:extLst>
      <p:ext uri="{BB962C8B-B14F-4D97-AF65-F5344CB8AC3E}">
        <p14:creationId xmlns:p14="http://schemas.microsoft.com/office/powerpoint/2010/main" val="10125220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99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5DC4B39-AD08-4804-BE35-32E415A20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27124"/>
          </a:xfrm>
        </p:spPr>
        <p:txBody>
          <a:bodyPr anchor="t"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Differences between a group and a team.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89CF9F5-E0CF-4E8C-89C8-53B6F953D8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GB" sz="2000"/>
              <a:t>One leader</a:t>
            </a:r>
          </a:p>
          <a:p>
            <a:r>
              <a:rPr lang="en-GB" sz="2000"/>
              <a:t>Productivity is a result of individuals in the group</a:t>
            </a:r>
          </a:p>
          <a:p>
            <a:r>
              <a:rPr lang="en-GB" sz="2000"/>
              <a:t>Efficient meetings are held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4D5A13E-EF71-4A01-B2AF-0400A4B9E5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GB" sz="2000" dirty="0"/>
              <a:t>Multiple shared leadership roles</a:t>
            </a:r>
          </a:p>
          <a:p>
            <a:r>
              <a:rPr lang="en-GB" sz="2000" dirty="0"/>
              <a:t>Productivity is due to team effort</a:t>
            </a:r>
          </a:p>
          <a:p>
            <a:r>
              <a:rPr lang="en-GB" sz="2000" dirty="0"/>
              <a:t>Encourage open ended discussion in meetings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233FD4E1-E94E-4F64-9F3A-51D420222A30}"/>
              </a:ext>
            </a:extLst>
          </p:cNvPr>
          <p:cNvSpPr txBox="1">
            <a:spLocks/>
          </p:cNvSpPr>
          <p:nvPr/>
        </p:nvSpPr>
        <p:spPr>
          <a:xfrm>
            <a:off x="5317589" y="499172"/>
            <a:ext cx="5608320" cy="5824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Group                            Team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97DEA13-630A-45C0-9F46-CF526B15A07D}"/>
              </a:ext>
            </a:extLst>
          </p:cNvPr>
          <p:cNvSpPr txBox="1"/>
          <p:nvPr/>
        </p:nvSpPr>
        <p:spPr>
          <a:xfrm>
            <a:off x="9144000" y="5910470"/>
            <a:ext cx="2233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0" dirty="0">
                <a:solidFill>
                  <a:srgbClr val="666666"/>
                </a:solidFill>
                <a:effectLst/>
                <a:latin typeface="Open Sans"/>
              </a:rPr>
              <a:t> 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(Ribeiro,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43095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F641F0AF-9FA4-481E-9805-48EB8EF42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Tuckman's stages of group formation </a:t>
            </a: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9AE1207-5765-469C-BAE4-68191C6251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(Tuckman 1965) Tuckman has 5 stages of group formation – Forming, storming, norming, performing &amp; adjourning.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Forming – Introduction stage, exciting, anticipation and exploring the boundaries.</a:t>
            </a:r>
          </a:p>
          <a:p>
            <a:r>
              <a:rPr lang="en-GB" sz="2400" dirty="0"/>
              <a:t>Storming- Difficult tasks ahead causing conflict, people being defensive and resisting improvement approaches.</a:t>
            </a:r>
          </a:p>
          <a:p>
            <a:r>
              <a:rPr lang="en-GB" sz="2400" dirty="0"/>
              <a:t>Norming- Team reaches a consensus, can express criticism and a sense of team spirt and goals set.</a:t>
            </a:r>
          </a:p>
          <a:p>
            <a:r>
              <a:rPr lang="en-GB" sz="2400" dirty="0"/>
              <a:t>Performing- Team can solve problems, implement changes and have learnt their roles.</a:t>
            </a:r>
          </a:p>
          <a:p>
            <a:r>
              <a:rPr lang="en-GB" sz="2400" dirty="0"/>
              <a:t>Adjourning- Team briefs, share improved process and many relationships formed.</a:t>
            </a:r>
          </a:p>
        </p:txBody>
      </p:sp>
    </p:spTree>
    <p:extLst>
      <p:ext uri="{BB962C8B-B14F-4D97-AF65-F5344CB8AC3E}">
        <p14:creationId xmlns:p14="http://schemas.microsoft.com/office/powerpoint/2010/main" val="11208856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32FB41-DAEB-4EA7-A4EF-E992D1D1B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R. Meredith Belbin 1981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935D14F-A3E0-417B-852A-7868CB8D0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1500" dirty="0"/>
              <a:t>Belbin considered that an individuals' contribution to a team could be assessed by the following traits:</a:t>
            </a:r>
          </a:p>
          <a:p>
            <a:r>
              <a:rPr lang="en-GB" sz="1500" dirty="0"/>
              <a:t>Intelligence </a:t>
            </a:r>
          </a:p>
          <a:p>
            <a:r>
              <a:rPr lang="en-GB" sz="1500" dirty="0"/>
              <a:t>Extroversion</a:t>
            </a:r>
          </a:p>
          <a:p>
            <a:r>
              <a:rPr lang="en-GB" sz="1500" dirty="0"/>
              <a:t>Dominance </a:t>
            </a:r>
          </a:p>
          <a:p>
            <a:r>
              <a:rPr lang="en-GB" sz="1500" dirty="0"/>
              <a:t>Stability </a:t>
            </a:r>
          </a:p>
          <a:p>
            <a:endParaRPr lang="en-GB" sz="1500" dirty="0"/>
          </a:p>
          <a:p>
            <a:pPr marL="0" indent="0">
              <a:buNone/>
            </a:pPr>
            <a:r>
              <a:rPr lang="en-GB" sz="1500" dirty="0"/>
              <a:t>Based on these he then identified 9 team roles:</a:t>
            </a:r>
          </a:p>
          <a:p>
            <a:r>
              <a:rPr lang="en-GB" sz="1500" dirty="0"/>
              <a:t>Plant</a:t>
            </a:r>
          </a:p>
          <a:p>
            <a:r>
              <a:rPr lang="en-GB" sz="1500" dirty="0"/>
              <a:t>Resource investigator</a:t>
            </a:r>
          </a:p>
          <a:p>
            <a:r>
              <a:rPr lang="en-GB" sz="1500" dirty="0"/>
              <a:t>Co-Ordinator </a:t>
            </a:r>
          </a:p>
          <a:p>
            <a:r>
              <a:rPr lang="en-GB" sz="1500" dirty="0"/>
              <a:t>Shaper</a:t>
            </a:r>
          </a:p>
          <a:p>
            <a:r>
              <a:rPr lang="en-GB" sz="1500" dirty="0"/>
              <a:t>Monitor evaluator </a:t>
            </a:r>
          </a:p>
          <a:p>
            <a:r>
              <a:rPr lang="en-GB" sz="1500" dirty="0"/>
              <a:t>Team worker </a:t>
            </a:r>
          </a:p>
          <a:p>
            <a:r>
              <a:rPr lang="en-GB" sz="1500" dirty="0"/>
              <a:t>Implementor </a:t>
            </a:r>
          </a:p>
          <a:p>
            <a:r>
              <a:rPr lang="en-GB" sz="1500" dirty="0"/>
              <a:t>Completer finisher </a:t>
            </a:r>
          </a:p>
          <a:p>
            <a:r>
              <a:rPr lang="en-GB" sz="1500" dirty="0"/>
              <a:t>Specialist </a:t>
            </a:r>
          </a:p>
          <a:p>
            <a:endParaRPr lang="en-GB" sz="1500" dirty="0"/>
          </a:p>
          <a:p>
            <a:pPr marL="0" indent="0">
              <a:buNone/>
            </a:pPr>
            <a:endParaRPr lang="en-GB" sz="15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1549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3AE5B-DD4B-4912-A20A-5383C5BA8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/>
              <a:t>How would a manager benefit ?</a:t>
            </a:r>
            <a:endParaRPr lang="en-GB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15004D7D-7506-4F0D-89FD-61BF57142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1800" dirty="0"/>
              <a:t>A manager would benefit from knowing the Belbin theory as they would be able to understand the capabilities of their team. Meaning they would be able to:</a:t>
            </a:r>
          </a:p>
          <a:p>
            <a:r>
              <a:rPr lang="en-GB" sz="1800" dirty="0"/>
              <a:t>Guide and support you to reach the teams goal</a:t>
            </a:r>
          </a:p>
          <a:p>
            <a:r>
              <a:rPr lang="en-GB" sz="1800" dirty="0"/>
              <a:t>Improve your working relationship with your manager 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However, if a manager wasn’t familiar with it. Problems could arise. They wouldn’t be able to:</a:t>
            </a:r>
          </a:p>
          <a:p>
            <a:r>
              <a:rPr lang="en-GB" sz="1800" dirty="0"/>
              <a:t>Support their team</a:t>
            </a:r>
          </a:p>
          <a:p>
            <a:r>
              <a:rPr lang="en-GB" sz="1800" dirty="0"/>
              <a:t>Staff aren’t going to preform as well – making them unhappy</a:t>
            </a:r>
          </a:p>
          <a:p>
            <a:r>
              <a:rPr lang="en-GB" sz="1800" dirty="0"/>
              <a:t>A decrease in staff morale </a:t>
            </a:r>
          </a:p>
          <a:p>
            <a:pPr marL="0" indent="0">
              <a:buNone/>
            </a:pPr>
            <a:endParaRPr lang="en-GB" sz="1500" dirty="0"/>
          </a:p>
        </p:txBody>
      </p:sp>
      <p:sp>
        <p:nvSpPr>
          <p:cNvPr id="28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Graphic 6" descr="Connections">
            <a:extLst>
              <a:ext uri="{FF2B5EF4-FFF2-40B4-BE49-F238E27FC236}">
                <a16:creationId xmlns:a16="http://schemas.microsoft.com/office/drawing/2014/main" id="{D4699F7D-9974-4D58-8329-F50DEA6749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1544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7481200-3BB2-4CA3-9D54-1077F6F76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989070-6D9D-4E74-AA8D-758E82992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9459" y="642938"/>
            <a:ext cx="3670808" cy="55022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Example: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EDBC08-EA05-412F-92F5-FA6C6886F9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3410267"/>
              </p:ext>
            </p:extLst>
          </p:nvPr>
        </p:nvGraphicFramePr>
        <p:xfrm>
          <a:off x="642938" y="642938"/>
          <a:ext cx="6269037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58317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3BBC9-EF65-4467-AC6B-2B40BD6BB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/>
              <a:t>To conclude:</a:t>
            </a:r>
          </a:p>
        </p:txBody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3EC6B4-D3E9-4BA4-9D77-C8FA10BB84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070249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52885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14ABAE66-9260-4C63-80A4-A0075C09F6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/>
                </a:solidFill>
              </a:rPr>
              <a:t>Thankyou for listening.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06029FD-0289-4C02-9D17-3E9CE7E372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160126"/>
            <a:ext cx="6105194" cy="682079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Are there </a:t>
            </a:r>
            <a:r>
              <a:rPr lang="en-GB" sz="2000">
                <a:solidFill>
                  <a:schemeClr val="tx2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3675173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91DFBF-4B16-46ED-82F4-6990A9B10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A756F-7DDB-4A0C-AFAE-4534798B44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92500" lnSpcReduction="10000"/>
          </a:bodyPr>
          <a:lstStyle/>
          <a:p>
            <a:pPr>
              <a:spcAft>
                <a:spcPts val="800"/>
              </a:spcAft>
            </a:pPr>
            <a:r>
              <a:rPr lang="en-GB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Belbin.com, (2016) ‘About Belbin Team Roles’, [online] available at http://www.belbin.com/about/belbin-team-roles/ accessed Dec 2020</a:t>
            </a:r>
          </a:p>
          <a:p>
            <a:pPr>
              <a:spcAft>
                <a:spcPts val="800"/>
              </a:spcAft>
            </a:pPr>
            <a:r>
              <a:rPr lang="en-GB" sz="1500" b="0" i="0" dirty="0" err="1">
                <a:effectLst/>
              </a:rPr>
              <a:t>Belbin,R.M</a:t>
            </a:r>
            <a:r>
              <a:rPr lang="en-GB" sz="1500" b="0" i="0" dirty="0">
                <a:effectLst/>
              </a:rPr>
              <a:t>.(1981)</a:t>
            </a:r>
            <a:r>
              <a:rPr lang="en-GB" sz="1500" b="0" i="0" dirty="0" err="1">
                <a:effectLst/>
              </a:rPr>
              <a:t>Managementteamswhythey</a:t>
            </a:r>
            <a:r>
              <a:rPr lang="en-GB" sz="1500" b="0" i="0" dirty="0">
                <a:effectLst/>
              </a:rPr>
              <a:t> succeed orfail,1stedn,BiddlesLtd, </a:t>
            </a:r>
            <a:r>
              <a:rPr lang="en-GB" sz="1500" b="0" i="0" dirty="0" err="1">
                <a:effectLst/>
              </a:rPr>
              <a:t>Guilfordand</a:t>
            </a:r>
            <a:r>
              <a:rPr lang="en-GB" sz="1500" b="0" i="0" dirty="0">
                <a:effectLst/>
              </a:rPr>
              <a:t> </a:t>
            </a:r>
            <a:r>
              <a:rPr lang="en-GB" sz="1500" b="0" i="0" dirty="0" err="1">
                <a:effectLst/>
              </a:rPr>
              <a:t>KingsLynn</a:t>
            </a:r>
            <a:r>
              <a:rPr lang="en-GB" sz="1500" b="0" i="0" dirty="0">
                <a:effectLst/>
              </a:rPr>
              <a:t> accessed 13/05/2020</a:t>
            </a:r>
            <a:endParaRPr lang="en-GB" sz="15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5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Career Trend. 2020. </a:t>
            </a:r>
            <a:r>
              <a:rPr lang="en-GB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Is Team Communication Important When In Teams?</a:t>
            </a:r>
            <a:r>
              <a:rPr lang="en-GB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&lt;https://careertrend.com/why-is-team-communication-important-when-in-teams-4233172.html&gt; [Accessed 12 May 2020].</a:t>
            </a:r>
          </a:p>
          <a:p>
            <a:pPr>
              <a:spcAft>
                <a:spcPts val="800"/>
              </a:spcAft>
            </a:pPr>
            <a:r>
              <a:rPr lang="en-GB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Covey, S.M.R. (2006) The speed of trust: the one thing that changes everything Simon &amp; Schuster, New York; London.</a:t>
            </a:r>
          </a:p>
          <a:p>
            <a:pPr>
              <a:spcAft>
                <a:spcPts val="800"/>
              </a:spcAft>
            </a:pPr>
            <a:r>
              <a:rPr lang="en-GB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Ribeiro, S., 2020. </a:t>
            </a:r>
            <a:r>
              <a:rPr lang="en-GB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Workplace Collaboration: Team Vs Group</a:t>
            </a:r>
            <a:r>
              <a:rPr lang="en-GB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Blog.flock.com. Available at: &lt;https://blog.flock.com/workplace-collaboration-teams-vs-groups&gt; [Accessed 12 May 2020].</a:t>
            </a:r>
          </a:p>
          <a:p>
            <a:pPr>
              <a:spcAft>
                <a:spcPts val="800"/>
              </a:spcAft>
            </a:pPr>
            <a:r>
              <a:rPr lang="en-GB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Smallbusiness.chron.com. 2020. </a:t>
            </a:r>
            <a:r>
              <a:rPr lang="en-GB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Build Effective Working Relationships</a:t>
            </a:r>
            <a:r>
              <a:rPr lang="en-GB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&lt;https://smallbusiness.chron.com/build-effective-working-relationships-20282.html&gt; [Accessed 12 May 2020].</a:t>
            </a:r>
          </a:p>
          <a:p>
            <a:pPr>
              <a:spcAft>
                <a:spcPts val="800"/>
              </a:spcAft>
            </a:pPr>
            <a:r>
              <a:rPr lang="en-GB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Tuckman, Bruce W. 1965, ‘Developmental sequence in small groups.’ Psychological Bulletin, Vol 63(6), Jun 1965, 384-399. [online] available at http://dx.doi.org/10.1037/h0022100</a:t>
            </a:r>
          </a:p>
          <a:p>
            <a:pPr>
              <a:spcAft>
                <a:spcPts val="800"/>
              </a:spcAft>
            </a:pPr>
            <a:r>
              <a:rPr lang="en-GB" sz="15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Vdovin</a:t>
            </a:r>
            <a:r>
              <a:rPr lang="en-GB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2020. </a:t>
            </a:r>
            <a:r>
              <a:rPr lang="en-GB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Effects Of Ineffective Workplace Communication</a:t>
            </a:r>
            <a:r>
              <a:rPr lang="en-GB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Alert-software.com. Available at: &lt;https://www.alert-software.com/blog/effects-of-ineffective-workplace-communication&gt; [Accessed 12 May 2020].</a:t>
            </a:r>
          </a:p>
          <a:p>
            <a:pPr marL="0" indent="0"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8419333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7832FEA9A0CE44993765A974BB2A9B" ma:contentTypeVersion="4" ma:contentTypeDescription="Create a new document." ma:contentTypeScope="" ma:versionID="c06ebf27d4616ef95f01bcaec0efb1e6">
  <xsd:schema xmlns:xsd="http://www.w3.org/2001/XMLSchema" xmlns:xs="http://www.w3.org/2001/XMLSchema" xmlns:p="http://schemas.microsoft.com/office/2006/metadata/properties" xmlns:ns3="2dc8c000-3fb6-4aae-80f6-b33e90f8692e" targetNamespace="http://schemas.microsoft.com/office/2006/metadata/properties" ma:root="true" ma:fieldsID="a70139e43d60bc52172327a768c3ad96" ns3:_="">
    <xsd:import namespace="2dc8c000-3fb6-4aae-80f6-b33e90f8692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c8c000-3fb6-4aae-80f6-b33e90f869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FEB8F39-7017-40BC-8075-1B4F830F3C0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5051935-CE2A-4192-8218-0D46933913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dc8c000-3fb6-4aae-80f6-b33e90f8692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611099B-9029-4E1D-9705-A8D5CD024A01}">
  <ds:schemaRefs>
    <ds:schemaRef ds:uri="http://schemas.openxmlformats.org/package/2006/metadata/core-properties"/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2dc8c000-3fb6-4aae-80f6-b33e90f8692e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1148</Words>
  <Application>Microsoft Office PowerPoint</Application>
  <PresentationFormat>Widescreen</PresentationFormat>
  <Paragraphs>129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Open Sans</vt:lpstr>
      <vt:lpstr>Wingdings</vt:lpstr>
      <vt:lpstr>Office Theme</vt:lpstr>
      <vt:lpstr>Effective Team Working</vt:lpstr>
      <vt:lpstr>Aims:</vt:lpstr>
      <vt:lpstr>Effective Working Relationships</vt:lpstr>
      <vt:lpstr>Why is it Effective?</vt:lpstr>
      <vt:lpstr>Ineffective working relationship</vt:lpstr>
      <vt:lpstr>Differences between effective and ineffective teams.</vt:lpstr>
      <vt:lpstr>Trust</vt:lpstr>
      <vt:lpstr>Communication in an effective team</vt:lpstr>
      <vt:lpstr>Differences between a group and a team.</vt:lpstr>
      <vt:lpstr>Tuckman's stages of group formation </vt:lpstr>
      <vt:lpstr>R. Meredith Belbin 1981</vt:lpstr>
      <vt:lpstr>How would a manager benefit ?</vt:lpstr>
      <vt:lpstr>Example:</vt:lpstr>
      <vt:lpstr>To conclude:</vt:lpstr>
      <vt:lpstr>Thankyou for listening.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</dc:title>
  <dc:creator>Katie Carpenter</dc:creator>
  <cp:lastModifiedBy>Katie Carpenter</cp:lastModifiedBy>
  <cp:revision>1</cp:revision>
  <dcterms:created xsi:type="dcterms:W3CDTF">2020-05-14T14:42:48Z</dcterms:created>
  <dcterms:modified xsi:type="dcterms:W3CDTF">2020-05-14T17:00:28Z</dcterms:modified>
</cp:coreProperties>
</file>