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0" r:id="rId4"/>
    <p:sldId id="365" r:id="rId5"/>
    <p:sldId id="381" r:id="rId6"/>
    <p:sldId id="386" r:id="rId7"/>
    <p:sldId id="378" r:id="rId8"/>
    <p:sldId id="384" r:id="rId9"/>
    <p:sldId id="385" r:id="rId10"/>
    <p:sldId id="379" r:id="rId11"/>
    <p:sldId id="38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0" d="100"/>
          <a:sy n="70" d="100"/>
        </p:scale>
        <p:origin x="1138" y="2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</a:t>
            </a:r>
            <a:r>
              <a:rPr lang="en-US" altLang="en-US" b="1" i="1" dirty="0"/>
              <a:t> Ivana Tanaskovic</a:t>
            </a:r>
            <a:endParaRPr lang="en-GB" altLang="en-US" b="1" i="1" dirty="0"/>
          </a:p>
          <a:p>
            <a:r>
              <a:rPr lang="en-GB" altLang="en-US" u="sng" dirty="0"/>
              <a:t>Student ID: </a:t>
            </a:r>
            <a:r>
              <a:rPr lang="en-US" altLang="en-US" u="sng" dirty="0"/>
              <a:t>2427846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</a:t>
            </a:r>
            <a:r>
              <a:rPr lang="en-US" altLang="en-US" b="1" i="1" dirty="0" err="1"/>
              <a:t>Odette</a:t>
            </a:r>
            <a:r>
              <a:rPr lang="en-US" altLang="en-US" b="1" i="1" dirty="0"/>
              <a:t> Jack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On this page state whether you have or have not used AI. Include the AI source if you have! </a:t>
            </a:r>
          </a:p>
          <a:p>
            <a:pPr marL="0" indent="0" algn="ctr">
              <a:buNone/>
            </a:pPr>
            <a:r>
              <a:rPr lang="en-GB" dirty="0"/>
              <a:t>Yes, I have for spellcheck.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altLang="en-US" dirty="0"/>
              <a:t>                       </a:t>
            </a:r>
            <a:r>
              <a:rPr lang="en-GB" altLang="en-US" dirty="0"/>
              <a:t>Introduction </a:t>
            </a:r>
          </a:p>
          <a:p>
            <a:pPr marL="0" indent="0">
              <a:buNone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Myriad Pro"/>
              </a:rPr>
              <a:t>​</a:t>
            </a:r>
            <a:br>
              <a:rPr lang="en-GB" b="0" i="0" u="none" strike="noStrike" dirty="0">
                <a:solidFill>
                  <a:srgbClr val="000000"/>
                </a:solidFill>
                <a:effectLst/>
                <a:latin typeface="Myriad Pro"/>
              </a:rPr>
            </a:br>
            <a:r>
              <a:rPr lang="en-US" b="0" i="0" u="none" strike="noStrike" dirty="0">
                <a:solidFill>
                  <a:srgbClr val="000000"/>
                </a:solidFill>
                <a:effectLst/>
                <a:latin typeface="Myriad Pro"/>
              </a:rPr>
              <a:t>  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Myriad Pro"/>
              </a:rPr>
              <a:t>SWOT analysis and it's theory by reflecting 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Myriad Pro"/>
              </a:rPr>
              <a:t>   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Myriad Pro"/>
              </a:rPr>
              <a:t>my personal plan and development.​</a:t>
            </a:r>
            <a:endParaRPr lang="en-GB" altLang="en-US" i="1" dirty="0"/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US" altLang="en-US" dirty="0"/>
              <a:t>                       </a:t>
            </a:r>
            <a:r>
              <a:rPr lang="en-GB" altLang="en-US" dirty="0"/>
              <a:t>Conclusion </a:t>
            </a:r>
          </a:p>
          <a:p>
            <a:pPr marL="0" indent="0">
              <a:buNone/>
              <a:defRPr/>
            </a:pPr>
            <a:r>
              <a:rPr lang="en-US" altLang="en-US" dirty="0"/>
              <a:t>                       </a:t>
            </a:r>
            <a:r>
              <a:rPr lang="en-GB" altLang="en-US" dirty="0"/>
              <a:t>References 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12875"/>
            <a:ext cx="8229600" cy="4103688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Myriad Pro"/>
              </a:rPr>
              <a:t>As mother of three I am looking for career that can suit my big family. Used to be a nurse but I am looking for new path in health or social care.​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Myriad Pro"/>
            </a:endParaRPr>
          </a:p>
          <a:p>
            <a:pPr marL="0" indent="0" algn="ctr">
              <a:buNone/>
              <a:defRPr/>
            </a:pPr>
            <a:endParaRPr lang="en-US" b="0" i="0" u="none" strike="noStrike" dirty="0">
              <a:solidFill>
                <a:srgbClr val="000000"/>
              </a:solidFill>
              <a:effectLst/>
              <a:latin typeface="Myriad Pro"/>
            </a:endParaRPr>
          </a:p>
          <a:p>
            <a:pPr marL="0" indent="0" algn="ctr">
              <a:buNone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Myriad Pro"/>
              </a:rPr>
              <a:t>This presentation will be about my own  SWOT analysis of my future role.​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1316" y="1243693"/>
            <a:ext cx="9729367" cy="348191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r>
              <a:rPr lang="en-US" altLang="en-US" dirty="0"/>
              <a:t>                  SWOT analysis stands for:</a:t>
            </a:r>
          </a:p>
          <a:p>
            <a:pPr>
              <a:defRPr/>
            </a:pPr>
            <a:r>
              <a:rPr lang="en-US" altLang="en-US" dirty="0"/>
              <a:t>                            STRENGTH</a:t>
            </a:r>
          </a:p>
          <a:p>
            <a:pPr>
              <a:defRPr/>
            </a:pPr>
            <a:r>
              <a:rPr lang="en-US" altLang="en-US" dirty="0"/>
              <a:t>                            WEAKNESS</a:t>
            </a:r>
          </a:p>
          <a:p>
            <a:pPr>
              <a:defRPr/>
            </a:pPr>
            <a:r>
              <a:rPr lang="en-US" altLang="en-US" dirty="0"/>
              <a:t>                         OPPORTUNITY</a:t>
            </a:r>
          </a:p>
          <a:p>
            <a:pPr>
              <a:defRPr/>
            </a:pPr>
            <a:r>
              <a:rPr lang="en-US" altLang="en-US" dirty="0"/>
              <a:t>                               THREAT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4FD55-EEDF-F96D-C4E2-73DB867D3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simple and effective way to keep track of my PDP.</a:t>
            </a:r>
          </a:p>
          <a:p>
            <a:endParaRPr lang="en-US" dirty="0"/>
          </a:p>
          <a:p>
            <a:r>
              <a:rPr lang="en-US" dirty="0"/>
              <a:t>Self analysis is very important to identify a personal qualities. A tool used to access our strengths and weaknesses, also our exceptional opportunities and threats.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A55B8-9D8D-3BEF-4DCC-57D61974F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A5DD75-C2F3-A75E-1CBF-A30496C34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566FC5E-4B87-1FB6-ACEC-20B84E8753F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400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7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Describe your own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noAutofit/>
          </a:bodyPr>
          <a:lstStyle/>
          <a:p>
            <a:r>
              <a:rPr lang="en-GB" b="1" dirty="0"/>
              <a:t>STRENGTHS</a:t>
            </a:r>
            <a:endParaRPr lang="en-US" b="1" dirty="0"/>
          </a:p>
          <a:p>
            <a:r>
              <a:rPr lang="en-US" b="1" dirty="0"/>
              <a:t>Communication
Adaptable and open to learning</a:t>
            </a:r>
          </a:p>
          <a:p>
            <a:r>
              <a:rPr lang="en-US" b="1" dirty="0"/>
              <a:t>Creative problem solver
Reliable and organized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  <a:endParaRPr lang="en-US" b="1" dirty="0"/>
          </a:p>
          <a:p>
            <a:r>
              <a:rPr lang="en-US" b="1" dirty="0"/>
              <a:t>Fantasy to overthink
Time management
Flexibility.
Indecisive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  <a:endParaRPr lang="en-US" b="1" dirty="0"/>
          </a:p>
          <a:p>
            <a:r>
              <a:rPr lang="en-US" b="1" dirty="0"/>
              <a:t>Strong communication and teamwork
Adaptive and open to learning
A creative problem, solver
Reliable and organized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  <a:endParaRPr lang="en-US" b="1" dirty="0"/>
          </a:p>
          <a:p>
            <a:r>
              <a:rPr lang="en-US" b="1" dirty="0"/>
              <a:t>Competitive job market
Economic uncertainty.
Time balancing study/work/family.
Rapid technology changes</a:t>
            </a:r>
            <a:endParaRPr lang="en-GB" b="1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44638"/>
            <a:ext cx="10972800" cy="3917032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Strong communication </a:t>
            </a:r>
            <a:r>
              <a:rPr lang="en-GB" dirty="0"/>
              <a:t>helps</a:t>
            </a:r>
            <a:r>
              <a:rPr lang="en-US" dirty="0"/>
              <a:t> me overcome indecision by </a:t>
            </a:r>
            <a:r>
              <a:rPr lang="en-GB" dirty="0"/>
              <a:t>seeking</a:t>
            </a:r>
            <a:r>
              <a:rPr lang="en-US" dirty="0"/>
              <a:t> </a:t>
            </a:r>
            <a:r>
              <a:rPr lang="en-GB" dirty="0"/>
              <a:t>support </a:t>
            </a:r>
            <a:r>
              <a:rPr lang="en-US" dirty="0"/>
              <a:t>and </a:t>
            </a:r>
            <a:r>
              <a:rPr lang="en-GB" dirty="0"/>
              <a:t>clarifying </a:t>
            </a:r>
            <a:r>
              <a:rPr lang="en-US" dirty="0"/>
              <a:t>understanding.
</a:t>
            </a:r>
            <a:r>
              <a:rPr lang="en-GB" dirty="0"/>
              <a:t>Being adaptable </a:t>
            </a:r>
            <a:r>
              <a:rPr lang="en-US" dirty="0"/>
              <a:t>and open to learning will </a:t>
            </a:r>
            <a:r>
              <a:rPr lang="en-GB" dirty="0"/>
              <a:t>allow me to leverage</a:t>
            </a:r>
            <a:r>
              <a:rPr lang="en-US" dirty="0"/>
              <a:t> the rapid technology </a:t>
            </a:r>
            <a:r>
              <a:rPr lang="en-GB" dirty="0"/>
              <a:t>changes through </a:t>
            </a:r>
            <a:r>
              <a:rPr lang="en-US" dirty="0"/>
              <a:t>new training.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934" y="1621368"/>
            <a:ext cx="10972800" cy="3917032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By advancing my education in building on my strong communication skill, I am aiming to continue my studies and develop a successful career in Health and Social care. </a:t>
            </a:r>
            <a:r>
              <a:rPr lang="en-GB" dirty="0"/>
              <a:t>(Reith-Hall et al., 2022).”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 algn="ctr">
              <a:buNone/>
            </a:pPr>
            <a:r>
              <a:rPr lang="en-US" altLang="en-US" dirty="0"/>
              <a:t>My PDP and self</a:t>
            </a:r>
            <a:r>
              <a:rPr lang="en-GB" altLang="en-US" dirty="0"/>
              <a:t>-</a:t>
            </a:r>
            <a:r>
              <a:rPr lang="en-US" altLang="en-US" dirty="0"/>
              <a:t>analysis highlight my </a:t>
            </a:r>
            <a:r>
              <a:rPr lang="en-US" altLang="en-US" b="1" dirty="0"/>
              <a:t>strength</a:t>
            </a:r>
            <a:r>
              <a:rPr lang="en-GB" altLang="en-US" b="1" dirty="0"/>
              <a:t> (</a:t>
            </a:r>
            <a:r>
              <a:rPr lang="en-US" altLang="en-US" dirty="0"/>
              <a:t>communication, adaptability, creativity) and </a:t>
            </a:r>
            <a:r>
              <a:rPr lang="en-US" altLang="en-US" b="1" dirty="0"/>
              <a:t>areas to improve</a:t>
            </a:r>
            <a:r>
              <a:rPr lang="en-US" altLang="en-US" dirty="0"/>
              <a:t> </a:t>
            </a:r>
            <a:r>
              <a:rPr lang="en-GB" altLang="en-US" dirty="0"/>
              <a:t>(</a:t>
            </a:r>
            <a:r>
              <a:rPr lang="en-US" altLang="en-US" dirty="0"/>
              <a:t>time management balance. </a:t>
            </a:r>
            <a:r>
              <a:rPr lang="en-GB" altLang="en-US" dirty="0"/>
              <a:t>(Moss,2017)</a:t>
            </a:r>
          </a:p>
          <a:p>
            <a:pPr marL="0" indent="0" algn="ctr">
              <a:buNone/>
            </a:pPr>
            <a:r>
              <a:rPr lang="en-US" altLang="en-US" dirty="0"/>
              <a:t>Ongoing reflection and learning will help me embrace, change, develop professionally in </a:t>
            </a:r>
            <a:r>
              <a:rPr lang="en-GB" altLang="en-US" dirty="0"/>
              <a:t>Health</a:t>
            </a:r>
            <a:r>
              <a:rPr lang="en-US" altLang="en-US" dirty="0"/>
              <a:t> and </a:t>
            </a:r>
            <a:r>
              <a:rPr lang="en-GB" altLang="en-US" dirty="0"/>
              <a:t>Social</a:t>
            </a:r>
            <a:r>
              <a:rPr lang="en-US" altLang="en-US" dirty="0"/>
              <a:t> </a:t>
            </a:r>
            <a:r>
              <a:rPr lang="en-GB" altLang="en-US" dirty="0"/>
              <a:t>C</a:t>
            </a:r>
            <a:r>
              <a:rPr lang="en-US" altLang="en-US" dirty="0"/>
              <a:t>are.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79500"/>
            <a:ext cx="11338983" cy="4360333"/>
          </a:xfrm>
        </p:spPr>
        <p:txBody>
          <a:bodyPr/>
          <a:lstStyle/>
          <a:p>
            <a:pPr marL="0" indent="0" algn="ctr">
              <a:buNone/>
            </a:pPr>
            <a:endParaRPr lang="en-GB" i="0" u="none" strike="noStrike" dirty="0">
              <a:solidFill>
                <a:srgbClr val="000000"/>
              </a:solidFill>
              <a:effectLst/>
              <a:latin typeface="system-ui"/>
            </a:endParaRPr>
          </a:p>
          <a:p>
            <a:pPr marL="0" indent="0" algn="ctr">
              <a:buNone/>
            </a:pPr>
            <a:r>
              <a:rPr lang="en-GB" sz="2800" i="0" u="none" strike="noStrike" dirty="0" err="1">
                <a:solidFill>
                  <a:srgbClr val="000000"/>
                </a:solidFill>
                <a:effectLst/>
                <a:latin typeface="UICTFontTextStyleEmphasizedBody"/>
              </a:rPr>
              <a:t>Gürel</a:t>
            </a:r>
            <a:r>
              <a:rPr lang="en-GB" sz="2800" i="0" u="none" strike="noStrike" dirty="0">
                <a:solidFill>
                  <a:srgbClr val="000000"/>
                </a:solidFill>
                <a:effectLst/>
                <a:latin typeface="UICTFontTextStyleEmphasizedBody"/>
              </a:rPr>
              <a:t>, E. and Tat, M. (2017) ‘SWOT Analysis: A Theoretical Review’, </a:t>
            </a:r>
            <a:r>
              <a:rPr lang="en-GB" sz="2800" i="1" u="none" strike="noStrike" dirty="0">
                <a:solidFill>
                  <a:srgbClr val="000000"/>
                </a:solidFill>
                <a:effectLst/>
                <a:latin typeface="UICTFontTextStyleEmphasizedItalicBody"/>
              </a:rPr>
              <a:t>The Journal of International Social Research</a:t>
            </a:r>
            <a:r>
              <a:rPr lang="en-GB" sz="2800" i="0" u="none" strike="noStrike" dirty="0">
                <a:solidFill>
                  <a:srgbClr val="000000"/>
                </a:solidFill>
                <a:effectLst/>
                <a:latin typeface="UICTFontTextStyleEmphasizedBody"/>
              </a:rPr>
              <a:t>, 10(51), pp. 994–1006.​</a:t>
            </a:r>
          </a:p>
          <a:p>
            <a:pPr marL="0" indent="0" algn="ctr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Moss, B. (2017) Communication Skills in Health and Social Care. 4th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edn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London: SAGE</a:t>
            </a:r>
          </a:p>
          <a:p>
            <a:pPr marL="0" indent="0" algn="ctr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system-ui"/>
              </a:rPr>
              <a:t>Reith-Hall, E., et al. (2022) ‘The teaching and learning of communication skills for social work students: a realist synthesis protocol’, </a:t>
            </a:r>
            <a:r>
              <a:rPr lang="en-GB" sz="2800" b="0" i="1" u="none" strike="noStrike" dirty="0">
                <a:solidFill>
                  <a:srgbClr val="000000"/>
                </a:solidFill>
                <a:effectLst/>
                <a:latin typeface="system-ui"/>
              </a:rPr>
              <a:t>Systematic Reviews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system-ui"/>
              </a:rPr>
              <a:t>, 11, Article </a:t>
            </a: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209</Words>
  <Application>Microsoft Office PowerPoint</Application>
  <PresentationFormat>Widescreen</PresentationFormat>
  <Paragraphs>52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Ivana Tanaskovic (2427846)</cp:lastModifiedBy>
  <cp:revision>27</cp:revision>
  <dcterms:created xsi:type="dcterms:W3CDTF">2025-02-21T18:28:54Z</dcterms:created>
  <dcterms:modified xsi:type="dcterms:W3CDTF">2025-11-10T11:46:55Z</dcterms:modified>
</cp:coreProperties>
</file>