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82" r:id="rId4"/>
    <p:sldId id="259" r:id="rId5"/>
    <p:sldId id="260" r:id="rId6"/>
    <p:sldId id="261" r:id="rId7"/>
    <p:sldId id="262" r:id="rId8"/>
    <p:sldId id="263" r:id="rId9"/>
    <p:sldId id="269" r:id="rId10"/>
    <p:sldId id="277" r:id="rId11"/>
    <p:sldId id="278" r:id="rId12"/>
    <p:sldId id="279" r:id="rId13"/>
    <p:sldId id="280" r:id="rId14"/>
    <p:sldId id="281" r:id="rId15"/>
    <p:sldId id="283" r:id="rId16"/>
    <p:sldId id="284" r:id="rId17"/>
    <p:sldId id="285" r:id="rId18"/>
    <p:sldId id="286" r:id="rId19"/>
  </p:sldIdLst>
  <p:sldSz cx="18288000" cy="10287000"/>
  <p:notesSz cx="6858000" cy="9144000"/>
  <p:embeddedFontLst>
    <p:embeddedFont>
      <p:font typeface="Canva Sans Bold" panose="020B0604020202020204" charset="0"/>
      <p:regular r:id="rId21"/>
    </p:embeddedFont>
    <p:embeddedFont>
      <p:font typeface="Montaser Arabic" panose="020B0604020202020204" charset="-78"/>
      <p:regular r:id="rId22"/>
    </p:embeddedFont>
    <p:embeddedFont>
      <p:font typeface="Stinger Fit Bold" panose="020B0604020202020204" charset="0"/>
      <p:regular r:id="rId23"/>
    </p:embeddedFont>
    <p:embeddedFont>
      <p:font typeface="Telegraf Medium" panose="020B0604020202020204" charset="0"/>
      <p:regular r:id="rId24"/>
    </p:embeddedFont>
    <p:embeddedFont>
      <p:font typeface="Telegraf Medium Bold" panose="020B0604020202020204" charset="0"/>
      <p:regular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25279C9-3585-4045-91FE-75E44FBAE858}" v="8" dt="2026-01-27T08:45:04.4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7" d="100"/>
          <a:sy n="57" d="100"/>
        </p:scale>
        <p:origin x="135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ita Draper" userId="b063123c-f51f-481b-b99c-f574606c9ace" providerId="ADAL" clId="{EF0E77A1-30A0-420A-8B5C-1D4447251AB8}"/>
    <pc:docChg chg="custSel addSld delSld modSld">
      <pc:chgData name="Zita Draper" userId="b063123c-f51f-481b-b99c-f574606c9ace" providerId="ADAL" clId="{EF0E77A1-30A0-420A-8B5C-1D4447251AB8}" dt="2026-01-27T09:52:09.149" v="1426" actId="47"/>
      <pc:docMkLst>
        <pc:docMk/>
      </pc:docMkLst>
      <pc:sldChg chg="modSp mod">
        <pc:chgData name="Zita Draper" userId="b063123c-f51f-481b-b99c-f574606c9ace" providerId="ADAL" clId="{EF0E77A1-30A0-420A-8B5C-1D4447251AB8}" dt="2026-01-27T08:32:11.810" v="476" actId="20577"/>
        <pc:sldMkLst>
          <pc:docMk/>
          <pc:sldMk cId="0" sldId="257"/>
        </pc:sldMkLst>
        <pc:spChg chg="mod">
          <ac:chgData name="Zita Draper" userId="b063123c-f51f-481b-b99c-f574606c9ace" providerId="ADAL" clId="{EF0E77A1-30A0-420A-8B5C-1D4447251AB8}" dt="2026-01-27T08:32:11.810" v="476" actId="20577"/>
          <ac:spMkLst>
            <pc:docMk/>
            <pc:sldMk cId="0" sldId="257"/>
            <ac:spMk id="51" creationId="{00000000-0000-0000-0000-000000000000}"/>
          </ac:spMkLst>
        </pc:spChg>
      </pc:sldChg>
      <pc:sldChg chg="modSp mod">
        <pc:chgData name="Zita Draper" userId="b063123c-f51f-481b-b99c-f574606c9ace" providerId="ADAL" clId="{EF0E77A1-30A0-420A-8B5C-1D4447251AB8}" dt="2026-01-27T08:38:50.542" v="888" actId="20577"/>
        <pc:sldMkLst>
          <pc:docMk/>
          <pc:sldMk cId="0" sldId="259"/>
        </pc:sldMkLst>
        <pc:spChg chg="mod">
          <ac:chgData name="Zita Draper" userId="b063123c-f51f-481b-b99c-f574606c9ace" providerId="ADAL" clId="{EF0E77A1-30A0-420A-8B5C-1D4447251AB8}" dt="2026-01-27T08:38:50.542" v="888" actId="20577"/>
          <ac:spMkLst>
            <pc:docMk/>
            <pc:sldMk cId="0" sldId="259"/>
            <ac:spMk id="53" creationId="{00000000-0000-0000-0000-000000000000}"/>
          </ac:spMkLst>
        </pc:spChg>
      </pc:sldChg>
      <pc:sldChg chg="modSp mod">
        <pc:chgData name="Zita Draper" userId="b063123c-f51f-481b-b99c-f574606c9ace" providerId="ADAL" clId="{EF0E77A1-30A0-420A-8B5C-1D4447251AB8}" dt="2026-01-27T08:46:51.396" v="1425" actId="20577"/>
        <pc:sldMkLst>
          <pc:docMk/>
          <pc:sldMk cId="0" sldId="262"/>
        </pc:sldMkLst>
        <pc:spChg chg="mod">
          <ac:chgData name="Zita Draper" userId="b063123c-f51f-481b-b99c-f574606c9ace" providerId="ADAL" clId="{EF0E77A1-30A0-420A-8B5C-1D4447251AB8}" dt="2026-01-27T08:32:45.202" v="481" actId="20577"/>
          <ac:spMkLst>
            <pc:docMk/>
            <pc:sldMk cId="0" sldId="262"/>
            <ac:spMk id="52" creationId="{00000000-0000-0000-0000-000000000000}"/>
          </ac:spMkLst>
        </pc:spChg>
        <pc:spChg chg="mod">
          <ac:chgData name="Zita Draper" userId="b063123c-f51f-481b-b99c-f574606c9ace" providerId="ADAL" clId="{EF0E77A1-30A0-420A-8B5C-1D4447251AB8}" dt="2026-01-27T08:46:51.396" v="1425" actId="20577"/>
          <ac:spMkLst>
            <pc:docMk/>
            <pc:sldMk cId="0" sldId="262"/>
            <ac:spMk id="53" creationId="{00000000-0000-0000-0000-000000000000}"/>
          </ac:spMkLst>
        </pc:spChg>
      </pc:sldChg>
      <pc:sldChg chg="modSp del mod">
        <pc:chgData name="Zita Draper" userId="b063123c-f51f-481b-b99c-f574606c9ace" providerId="ADAL" clId="{EF0E77A1-30A0-420A-8B5C-1D4447251AB8}" dt="2026-01-27T08:36:06.746" v="738" actId="47"/>
        <pc:sldMkLst>
          <pc:docMk/>
          <pc:sldMk cId="0" sldId="264"/>
        </pc:sldMkLst>
        <pc:spChg chg="mod">
          <ac:chgData name="Zita Draper" userId="b063123c-f51f-481b-b99c-f574606c9ace" providerId="ADAL" clId="{EF0E77A1-30A0-420A-8B5C-1D4447251AB8}" dt="2026-01-27T08:34:00.011" v="737" actId="20577"/>
          <ac:spMkLst>
            <pc:docMk/>
            <pc:sldMk cId="0" sldId="264"/>
            <ac:spMk id="53" creationId="{00000000-0000-0000-0000-000000000000}"/>
          </ac:spMkLst>
        </pc:spChg>
      </pc:sldChg>
      <pc:sldChg chg="del">
        <pc:chgData name="Zita Draper" userId="b063123c-f51f-481b-b99c-f574606c9ace" providerId="ADAL" clId="{EF0E77A1-30A0-420A-8B5C-1D4447251AB8}" dt="2026-01-27T08:36:09.546" v="739" actId="47"/>
        <pc:sldMkLst>
          <pc:docMk/>
          <pc:sldMk cId="0" sldId="265"/>
        </pc:sldMkLst>
      </pc:sldChg>
      <pc:sldChg chg="del">
        <pc:chgData name="Zita Draper" userId="b063123c-f51f-481b-b99c-f574606c9ace" providerId="ADAL" clId="{EF0E77A1-30A0-420A-8B5C-1D4447251AB8}" dt="2026-01-27T08:36:12.057" v="740" actId="47"/>
        <pc:sldMkLst>
          <pc:docMk/>
          <pc:sldMk cId="0" sldId="266"/>
        </pc:sldMkLst>
      </pc:sldChg>
      <pc:sldChg chg="del">
        <pc:chgData name="Zita Draper" userId="b063123c-f51f-481b-b99c-f574606c9ace" providerId="ADAL" clId="{EF0E77A1-30A0-420A-8B5C-1D4447251AB8}" dt="2026-01-27T08:36:13.903" v="741" actId="47"/>
        <pc:sldMkLst>
          <pc:docMk/>
          <pc:sldMk cId="0" sldId="267"/>
        </pc:sldMkLst>
      </pc:sldChg>
      <pc:sldChg chg="del">
        <pc:chgData name="Zita Draper" userId="b063123c-f51f-481b-b99c-f574606c9ace" providerId="ADAL" clId="{EF0E77A1-30A0-420A-8B5C-1D4447251AB8}" dt="2026-01-27T08:36:15.722" v="742" actId="47"/>
        <pc:sldMkLst>
          <pc:docMk/>
          <pc:sldMk cId="0" sldId="268"/>
        </pc:sldMkLst>
      </pc:sldChg>
      <pc:sldChg chg="del">
        <pc:chgData name="Zita Draper" userId="b063123c-f51f-481b-b99c-f574606c9ace" providerId="ADAL" clId="{EF0E77A1-30A0-420A-8B5C-1D4447251AB8}" dt="2026-01-27T08:36:21.138" v="743" actId="47"/>
        <pc:sldMkLst>
          <pc:docMk/>
          <pc:sldMk cId="0" sldId="270"/>
        </pc:sldMkLst>
      </pc:sldChg>
      <pc:sldChg chg="modSp add del mod">
        <pc:chgData name="Zita Draper" userId="b063123c-f51f-481b-b99c-f574606c9ace" providerId="ADAL" clId="{EF0E77A1-30A0-420A-8B5C-1D4447251AB8}" dt="2026-01-27T09:52:09.149" v="1426" actId="47"/>
        <pc:sldMkLst>
          <pc:docMk/>
          <pc:sldMk cId="3887411563" sldId="270"/>
        </pc:sldMkLst>
        <pc:spChg chg="mod">
          <ac:chgData name="Zita Draper" userId="b063123c-f51f-481b-b99c-f574606c9ace" providerId="ADAL" clId="{EF0E77A1-30A0-420A-8B5C-1D4447251AB8}" dt="2026-01-27T08:36:39.911" v="768" actId="20577"/>
          <ac:spMkLst>
            <pc:docMk/>
            <pc:sldMk cId="3887411563" sldId="270"/>
            <ac:spMk id="45" creationId="{D9B826EB-C6C5-9D4E-1E61-576483936950}"/>
          </ac:spMkLst>
        </pc:spChg>
        <pc:spChg chg="mod">
          <ac:chgData name="Zita Draper" userId="b063123c-f51f-481b-b99c-f574606c9ace" providerId="ADAL" clId="{EF0E77A1-30A0-420A-8B5C-1D4447251AB8}" dt="2026-01-27T08:36:50.842" v="812" actId="20577"/>
          <ac:spMkLst>
            <pc:docMk/>
            <pc:sldMk cId="3887411563" sldId="270"/>
            <ac:spMk id="46" creationId="{14CCF440-82EC-0141-3149-9D847AE75E78}"/>
          </ac:spMkLst>
        </pc:spChg>
      </pc:sldChg>
      <pc:sldChg chg="del">
        <pc:chgData name="Zita Draper" userId="b063123c-f51f-481b-b99c-f574606c9ace" providerId="ADAL" clId="{EF0E77A1-30A0-420A-8B5C-1D4447251AB8}" dt="2026-01-27T08:36:24.918" v="745" actId="47"/>
        <pc:sldMkLst>
          <pc:docMk/>
          <pc:sldMk cId="0" sldId="271"/>
        </pc:sldMkLst>
      </pc:sldChg>
      <pc:sldChg chg="del">
        <pc:chgData name="Zita Draper" userId="b063123c-f51f-481b-b99c-f574606c9ace" providerId="ADAL" clId="{EF0E77A1-30A0-420A-8B5C-1D4447251AB8}" dt="2026-01-27T08:36:26.407" v="746" actId="47"/>
        <pc:sldMkLst>
          <pc:docMk/>
          <pc:sldMk cId="0" sldId="272"/>
        </pc:sldMkLst>
      </pc:sldChg>
      <pc:sldChg chg="del">
        <pc:chgData name="Zita Draper" userId="b063123c-f51f-481b-b99c-f574606c9ace" providerId="ADAL" clId="{EF0E77A1-30A0-420A-8B5C-1D4447251AB8}" dt="2026-01-27T08:36:23.383" v="744" actId="47"/>
        <pc:sldMkLst>
          <pc:docMk/>
          <pc:sldMk cId="4083712782" sldId="274"/>
        </pc:sldMkLst>
      </pc:sldChg>
      <pc:sldChg chg="modSp add mod">
        <pc:chgData name="Zita Draper" userId="b063123c-f51f-481b-b99c-f574606c9ace" providerId="ADAL" clId="{EF0E77A1-30A0-420A-8B5C-1D4447251AB8}" dt="2026-01-27T08:39:23.029" v="898" actId="20577"/>
        <pc:sldMkLst>
          <pc:docMk/>
          <pc:sldMk cId="3556031789" sldId="277"/>
        </pc:sldMkLst>
        <pc:spChg chg="mod">
          <ac:chgData name="Zita Draper" userId="b063123c-f51f-481b-b99c-f574606c9ace" providerId="ADAL" clId="{EF0E77A1-30A0-420A-8B5C-1D4447251AB8}" dt="2026-01-27T08:36:56.425" v="814" actId="27636"/>
          <ac:spMkLst>
            <pc:docMk/>
            <pc:sldMk cId="3556031789" sldId="277"/>
            <ac:spMk id="2" creationId="{E61ECDCB-C24F-076A-627B-15FC85065201}"/>
          </ac:spMkLst>
        </pc:spChg>
        <pc:graphicFrameChg chg="modGraphic">
          <ac:chgData name="Zita Draper" userId="b063123c-f51f-481b-b99c-f574606c9ace" providerId="ADAL" clId="{EF0E77A1-30A0-420A-8B5C-1D4447251AB8}" dt="2026-01-27T08:39:23.029" v="898" actId="20577"/>
          <ac:graphicFrameMkLst>
            <pc:docMk/>
            <pc:sldMk cId="3556031789" sldId="277"/>
            <ac:graphicFrameMk id="8" creationId="{A4B03295-A917-2795-D04D-E490A310DD56}"/>
          </ac:graphicFrameMkLst>
        </pc:graphicFrameChg>
      </pc:sldChg>
      <pc:sldChg chg="add">
        <pc:chgData name="Zita Draper" userId="b063123c-f51f-481b-b99c-f574606c9ace" providerId="ADAL" clId="{EF0E77A1-30A0-420A-8B5C-1D4447251AB8}" dt="2026-01-27T08:37:09.038" v="815"/>
        <pc:sldMkLst>
          <pc:docMk/>
          <pc:sldMk cId="2924844276" sldId="278"/>
        </pc:sldMkLst>
      </pc:sldChg>
      <pc:sldChg chg="add">
        <pc:chgData name="Zita Draper" userId="b063123c-f51f-481b-b99c-f574606c9ace" providerId="ADAL" clId="{EF0E77A1-30A0-420A-8B5C-1D4447251AB8}" dt="2026-01-27T08:37:18.637" v="816"/>
        <pc:sldMkLst>
          <pc:docMk/>
          <pc:sldMk cId="4145658994" sldId="279"/>
        </pc:sldMkLst>
      </pc:sldChg>
      <pc:sldChg chg="add">
        <pc:chgData name="Zita Draper" userId="b063123c-f51f-481b-b99c-f574606c9ace" providerId="ADAL" clId="{EF0E77A1-30A0-420A-8B5C-1D4447251AB8}" dt="2026-01-27T08:37:32.349" v="817"/>
        <pc:sldMkLst>
          <pc:docMk/>
          <pc:sldMk cId="3512739293" sldId="280"/>
        </pc:sldMkLst>
      </pc:sldChg>
      <pc:sldChg chg="add">
        <pc:chgData name="Zita Draper" userId="b063123c-f51f-481b-b99c-f574606c9ace" providerId="ADAL" clId="{EF0E77A1-30A0-420A-8B5C-1D4447251AB8}" dt="2026-01-27T08:37:43.978" v="818"/>
        <pc:sldMkLst>
          <pc:docMk/>
          <pc:sldMk cId="2284048333" sldId="281"/>
        </pc:sldMkLst>
      </pc:sldChg>
      <pc:sldChg chg="modSp add mod">
        <pc:chgData name="Zita Draper" userId="b063123c-f51f-481b-b99c-f574606c9ace" providerId="ADAL" clId="{EF0E77A1-30A0-420A-8B5C-1D4447251AB8}" dt="2026-01-27T08:38:37.118" v="885" actId="20577"/>
        <pc:sldMkLst>
          <pc:docMk/>
          <pc:sldMk cId="4082365297" sldId="282"/>
        </pc:sldMkLst>
        <pc:spChg chg="mod">
          <ac:chgData name="Zita Draper" userId="b063123c-f51f-481b-b99c-f574606c9ace" providerId="ADAL" clId="{EF0E77A1-30A0-420A-8B5C-1D4447251AB8}" dt="2026-01-27T08:38:37.118" v="885" actId="20577"/>
          <ac:spMkLst>
            <pc:docMk/>
            <pc:sldMk cId="4082365297" sldId="282"/>
            <ac:spMk id="51" creationId="{030E6F7E-68C8-CEC6-17C2-7EAF94A4D2BE}"/>
          </ac:spMkLst>
        </pc:spChg>
        <pc:spChg chg="mod">
          <ac:chgData name="Zita Draper" userId="b063123c-f51f-481b-b99c-f574606c9ace" providerId="ADAL" clId="{EF0E77A1-30A0-420A-8B5C-1D4447251AB8}" dt="2026-01-27T08:38:17.242" v="834" actId="20577"/>
          <ac:spMkLst>
            <pc:docMk/>
            <pc:sldMk cId="4082365297" sldId="282"/>
            <ac:spMk id="52" creationId="{74E0EE19-2248-E241-9A5F-A1FAFCD3BF66}"/>
          </ac:spMkLst>
        </pc:spChg>
        <pc:grpChg chg="mod">
          <ac:chgData name="Zita Draper" userId="b063123c-f51f-481b-b99c-f574606c9ace" providerId="ADAL" clId="{EF0E77A1-30A0-420A-8B5C-1D4447251AB8}" dt="2026-01-27T08:38:19.657" v="835" actId="1076"/>
          <ac:grpSpMkLst>
            <pc:docMk/>
            <pc:sldMk cId="4082365297" sldId="282"/>
            <ac:grpSpMk id="2" creationId="{E29DC468-4D7E-4A0C-2E73-6B630185065D}"/>
          </ac:grpSpMkLst>
        </pc:grpChg>
      </pc:sldChg>
      <pc:sldChg chg="modSp new del mod">
        <pc:chgData name="Zita Draper" userId="b063123c-f51f-481b-b99c-f574606c9ace" providerId="ADAL" clId="{EF0E77A1-30A0-420A-8B5C-1D4447251AB8}" dt="2026-01-27T08:40:14.206" v="901" actId="47"/>
        <pc:sldMkLst>
          <pc:docMk/>
          <pc:sldMk cId="1893100552" sldId="283"/>
        </pc:sldMkLst>
        <pc:spChg chg="mod">
          <ac:chgData name="Zita Draper" userId="b063123c-f51f-481b-b99c-f574606c9ace" providerId="ADAL" clId="{EF0E77A1-30A0-420A-8B5C-1D4447251AB8}" dt="2026-01-27T08:40:07.221" v="900" actId="14100"/>
          <ac:spMkLst>
            <pc:docMk/>
            <pc:sldMk cId="1893100552" sldId="283"/>
            <ac:spMk id="2" creationId="{798B36EE-F2F5-F5EE-5128-D2A92E4AC372}"/>
          </ac:spMkLst>
        </pc:spChg>
      </pc:sldChg>
      <pc:sldChg chg="addSp delSp modSp add mod setBg">
        <pc:chgData name="Zita Draper" userId="b063123c-f51f-481b-b99c-f574606c9ace" providerId="ADAL" clId="{EF0E77A1-30A0-420A-8B5C-1D4447251AB8}" dt="2026-01-27T08:44:19.387" v="1285" actId="12100"/>
        <pc:sldMkLst>
          <pc:docMk/>
          <pc:sldMk cId="3984443969" sldId="283"/>
        </pc:sldMkLst>
        <pc:spChg chg="mod">
          <ac:chgData name="Zita Draper" userId="b063123c-f51f-481b-b99c-f574606c9ace" providerId="ADAL" clId="{EF0E77A1-30A0-420A-8B5C-1D4447251AB8}" dt="2026-01-27T08:44:08.294" v="1284" actId="26606"/>
          <ac:spMkLst>
            <pc:docMk/>
            <pc:sldMk cId="3984443969" sldId="283"/>
            <ac:spMk id="2" creationId="{B91CD4C3-89B4-1D26-0BE8-FE110522F14C}"/>
          </ac:spMkLst>
        </pc:spChg>
        <pc:spChg chg="mod">
          <ac:chgData name="Zita Draper" userId="b063123c-f51f-481b-b99c-f574606c9ace" providerId="ADAL" clId="{EF0E77A1-30A0-420A-8B5C-1D4447251AB8}" dt="2026-01-27T08:42:04.013" v="1089" actId="26606"/>
          <ac:spMkLst>
            <pc:docMk/>
            <pc:sldMk cId="3984443969" sldId="283"/>
            <ac:spMk id="6" creationId="{FF8AB0BD-9AD1-1139-629D-FD8C15FCAC63}"/>
          </ac:spMkLst>
        </pc:spChg>
        <pc:spChg chg="add del">
          <ac:chgData name="Zita Draper" userId="b063123c-f51f-481b-b99c-f574606c9ace" providerId="ADAL" clId="{EF0E77A1-30A0-420A-8B5C-1D4447251AB8}" dt="2026-01-27T08:44:08.294" v="1284" actId="26606"/>
          <ac:spMkLst>
            <pc:docMk/>
            <pc:sldMk cId="3984443969" sldId="283"/>
            <ac:spMk id="13" creationId="{45D37F4E-DDB4-456B-97E0-9937730A039F}"/>
          </ac:spMkLst>
        </pc:spChg>
        <pc:spChg chg="add del">
          <ac:chgData name="Zita Draper" userId="b063123c-f51f-481b-b99c-f574606c9ace" providerId="ADAL" clId="{EF0E77A1-30A0-420A-8B5C-1D4447251AB8}" dt="2026-01-27T08:44:08.294" v="1284" actId="26606"/>
          <ac:spMkLst>
            <pc:docMk/>
            <pc:sldMk cId="3984443969" sldId="283"/>
            <ac:spMk id="15" creationId="{B2DD41CD-8F47-4F56-AD12-4E2FF7696987}"/>
          </ac:spMkLst>
        </pc:spChg>
        <pc:spChg chg="add">
          <ac:chgData name="Zita Draper" userId="b063123c-f51f-481b-b99c-f574606c9ace" providerId="ADAL" clId="{EF0E77A1-30A0-420A-8B5C-1D4447251AB8}" dt="2026-01-27T08:44:08.294" v="1284" actId="26606"/>
          <ac:spMkLst>
            <pc:docMk/>
            <pc:sldMk cId="3984443969" sldId="283"/>
            <ac:spMk id="20" creationId="{2E442304-DDBD-4F7B-8017-36BCC863FB40}"/>
          </ac:spMkLst>
        </pc:spChg>
        <pc:spChg chg="add">
          <ac:chgData name="Zita Draper" userId="b063123c-f51f-481b-b99c-f574606c9ace" providerId="ADAL" clId="{EF0E77A1-30A0-420A-8B5C-1D4447251AB8}" dt="2026-01-27T08:44:08.294" v="1284" actId="26606"/>
          <ac:spMkLst>
            <pc:docMk/>
            <pc:sldMk cId="3984443969" sldId="283"/>
            <ac:spMk id="22" creationId="{5E107275-3853-46FD-A241-DE4355A42675}"/>
          </ac:spMkLst>
        </pc:spChg>
        <pc:graphicFrameChg chg="mod modGraphic">
          <ac:chgData name="Zita Draper" userId="b063123c-f51f-481b-b99c-f574606c9ace" providerId="ADAL" clId="{EF0E77A1-30A0-420A-8B5C-1D4447251AB8}" dt="2026-01-27T08:44:19.387" v="1285" actId="12100"/>
          <ac:graphicFrameMkLst>
            <pc:docMk/>
            <pc:sldMk cId="3984443969" sldId="283"/>
            <ac:graphicFrameMk id="8" creationId="{F0FDB210-32B0-3B67-830E-58230CFCC0C0}"/>
          </ac:graphicFrameMkLst>
        </pc:graphicFrameChg>
      </pc:sldChg>
      <pc:sldChg chg="addSp delSp modSp new mod setBg">
        <pc:chgData name="Zita Draper" userId="b063123c-f51f-481b-b99c-f574606c9ace" providerId="ADAL" clId="{EF0E77A1-30A0-420A-8B5C-1D4447251AB8}" dt="2026-01-27T08:43:59.978" v="1283" actId="12100"/>
        <pc:sldMkLst>
          <pc:docMk/>
          <pc:sldMk cId="1528083052" sldId="284"/>
        </pc:sldMkLst>
        <pc:spChg chg="mod">
          <ac:chgData name="Zita Draper" userId="b063123c-f51f-481b-b99c-f574606c9ace" providerId="ADAL" clId="{EF0E77A1-30A0-420A-8B5C-1D4447251AB8}" dt="2026-01-27T08:43:51.208" v="1282" actId="26606"/>
          <ac:spMkLst>
            <pc:docMk/>
            <pc:sldMk cId="1528083052" sldId="284"/>
            <ac:spMk id="2" creationId="{3A11353C-9184-06B9-FC99-EBCD4068D77D}"/>
          </ac:spMkLst>
        </pc:spChg>
        <pc:spChg chg="del mod">
          <ac:chgData name="Zita Draper" userId="b063123c-f51f-481b-b99c-f574606c9ace" providerId="ADAL" clId="{EF0E77A1-30A0-420A-8B5C-1D4447251AB8}" dt="2026-01-27T08:43:51.208" v="1282" actId="26606"/>
          <ac:spMkLst>
            <pc:docMk/>
            <pc:sldMk cId="1528083052" sldId="284"/>
            <ac:spMk id="3" creationId="{AD15E955-2802-FFB1-3FCB-9250F9381ABF}"/>
          </ac:spMkLst>
        </pc:spChg>
        <pc:spChg chg="add">
          <ac:chgData name="Zita Draper" userId="b063123c-f51f-481b-b99c-f574606c9ace" providerId="ADAL" clId="{EF0E77A1-30A0-420A-8B5C-1D4447251AB8}" dt="2026-01-27T08:43:51.208" v="1282" actId="26606"/>
          <ac:spMkLst>
            <pc:docMk/>
            <pc:sldMk cId="1528083052" sldId="284"/>
            <ac:spMk id="9" creationId="{2E442304-DDBD-4F7B-8017-36BCC863FB40}"/>
          </ac:spMkLst>
        </pc:spChg>
        <pc:spChg chg="add">
          <ac:chgData name="Zita Draper" userId="b063123c-f51f-481b-b99c-f574606c9ace" providerId="ADAL" clId="{EF0E77A1-30A0-420A-8B5C-1D4447251AB8}" dt="2026-01-27T08:43:51.208" v="1282" actId="26606"/>
          <ac:spMkLst>
            <pc:docMk/>
            <pc:sldMk cId="1528083052" sldId="284"/>
            <ac:spMk id="11" creationId="{5E107275-3853-46FD-A241-DE4355A42675}"/>
          </ac:spMkLst>
        </pc:spChg>
        <pc:graphicFrameChg chg="add mod">
          <ac:chgData name="Zita Draper" userId="b063123c-f51f-481b-b99c-f574606c9ace" providerId="ADAL" clId="{EF0E77A1-30A0-420A-8B5C-1D4447251AB8}" dt="2026-01-27T08:43:59.978" v="1283" actId="12100"/>
          <ac:graphicFrameMkLst>
            <pc:docMk/>
            <pc:sldMk cId="1528083052" sldId="284"/>
            <ac:graphicFrameMk id="5" creationId="{7DC1198B-D7F3-33AD-3EC2-C0132C7C0F4E}"/>
          </ac:graphicFrameMkLst>
        </pc:graphicFrameChg>
      </pc:sldChg>
      <pc:sldChg chg="addSp delSp modSp new mod setBg">
        <pc:chgData name="Zita Draper" userId="b063123c-f51f-481b-b99c-f574606c9ace" providerId="ADAL" clId="{EF0E77A1-30A0-420A-8B5C-1D4447251AB8}" dt="2026-01-27T08:45:04.470" v="1362" actId="12100"/>
        <pc:sldMkLst>
          <pc:docMk/>
          <pc:sldMk cId="3557529340" sldId="285"/>
        </pc:sldMkLst>
        <pc:spChg chg="mod">
          <ac:chgData name="Zita Draper" userId="b063123c-f51f-481b-b99c-f574606c9ace" providerId="ADAL" clId="{EF0E77A1-30A0-420A-8B5C-1D4447251AB8}" dt="2026-01-27T08:44:58.584" v="1361" actId="26606"/>
          <ac:spMkLst>
            <pc:docMk/>
            <pc:sldMk cId="3557529340" sldId="285"/>
            <ac:spMk id="2" creationId="{96C2D94F-B79B-D99B-DA2B-AAC8964BAD52}"/>
          </ac:spMkLst>
        </pc:spChg>
        <pc:spChg chg="del mod">
          <ac:chgData name="Zita Draper" userId="b063123c-f51f-481b-b99c-f574606c9ace" providerId="ADAL" clId="{EF0E77A1-30A0-420A-8B5C-1D4447251AB8}" dt="2026-01-27T08:44:58.584" v="1361" actId="26606"/>
          <ac:spMkLst>
            <pc:docMk/>
            <pc:sldMk cId="3557529340" sldId="285"/>
            <ac:spMk id="3" creationId="{49454AD2-84BF-3603-5FD3-0A92402CECAA}"/>
          </ac:spMkLst>
        </pc:spChg>
        <pc:spChg chg="add">
          <ac:chgData name="Zita Draper" userId="b063123c-f51f-481b-b99c-f574606c9ace" providerId="ADAL" clId="{EF0E77A1-30A0-420A-8B5C-1D4447251AB8}" dt="2026-01-27T08:44:58.584" v="1361" actId="26606"/>
          <ac:spMkLst>
            <pc:docMk/>
            <pc:sldMk cId="3557529340" sldId="285"/>
            <ac:spMk id="9" creationId="{2E442304-DDBD-4F7B-8017-36BCC863FB40}"/>
          </ac:spMkLst>
        </pc:spChg>
        <pc:spChg chg="add">
          <ac:chgData name="Zita Draper" userId="b063123c-f51f-481b-b99c-f574606c9ace" providerId="ADAL" clId="{EF0E77A1-30A0-420A-8B5C-1D4447251AB8}" dt="2026-01-27T08:44:58.584" v="1361" actId="26606"/>
          <ac:spMkLst>
            <pc:docMk/>
            <pc:sldMk cId="3557529340" sldId="285"/>
            <ac:spMk id="11" creationId="{5E107275-3853-46FD-A241-DE4355A42675}"/>
          </ac:spMkLst>
        </pc:spChg>
        <pc:graphicFrameChg chg="add mod">
          <ac:chgData name="Zita Draper" userId="b063123c-f51f-481b-b99c-f574606c9ace" providerId="ADAL" clId="{EF0E77A1-30A0-420A-8B5C-1D4447251AB8}" dt="2026-01-27T08:45:04.470" v="1362" actId="12100"/>
          <ac:graphicFrameMkLst>
            <pc:docMk/>
            <pc:sldMk cId="3557529340" sldId="285"/>
            <ac:graphicFrameMk id="5" creationId="{F1F120DE-3B5D-B25E-78C4-6FF789792B6D}"/>
          </ac:graphicFrameMkLst>
        </pc:graphicFrameChg>
      </pc:sldChg>
      <pc:sldChg chg="addSp delSp modSp new mod setBg modClrScheme chgLayout">
        <pc:chgData name="Zita Draper" userId="b063123c-f51f-481b-b99c-f574606c9ace" providerId="ADAL" clId="{EF0E77A1-30A0-420A-8B5C-1D4447251AB8}" dt="2026-01-27T08:46:13.108" v="1422" actId="26606"/>
        <pc:sldMkLst>
          <pc:docMk/>
          <pc:sldMk cId="1480840070" sldId="286"/>
        </pc:sldMkLst>
        <pc:spChg chg="del">
          <ac:chgData name="Zita Draper" userId="b063123c-f51f-481b-b99c-f574606c9ace" providerId="ADAL" clId="{EF0E77A1-30A0-420A-8B5C-1D4447251AB8}" dt="2026-01-27T08:45:22.569" v="1394" actId="478"/>
          <ac:spMkLst>
            <pc:docMk/>
            <pc:sldMk cId="1480840070" sldId="286"/>
            <ac:spMk id="2" creationId="{B4B0D5B3-1CAE-03E6-1AE7-F8FA7099F150}"/>
          </ac:spMkLst>
        </pc:spChg>
        <pc:spChg chg="mod ord">
          <ac:chgData name="Zita Draper" userId="b063123c-f51f-481b-b99c-f574606c9ace" providerId="ADAL" clId="{EF0E77A1-30A0-420A-8B5C-1D4447251AB8}" dt="2026-01-27T08:46:13.108" v="1422" actId="26606"/>
          <ac:spMkLst>
            <pc:docMk/>
            <pc:sldMk cId="1480840070" sldId="286"/>
            <ac:spMk id="3" creationId="{D89D3F43-57A5-3194-4C2A-D24B218FD98F}"/>
          </ac:spMkLst>
        </pc:spChg>
        <pc:spChg chg="add mod ord">
          <ac:chgData name="Zita Draper" userId="b063123c-f51f-481b-b99c-f574606c9ace" providerId="ADAL" clId="{EF0E77A1-30A0-420A-8B5C-1D4447251AB8}" dt="2026-01-27T08:46:13.108" v="1422" actId="26606"/>
          <ac:spMkLst>
            <pc:docMk/>
            <pc:sldMk cId="1480840070" sldId="286"/>
            <ac:spMk id="4" creationId="{032D6AA2-1E94-46CE-BB81-6CA25E520760}"/>
          </ac:spMkLst>
        </pc:spChg>
        <pc:spChg chg="add del">
          <ac:chgData name="Zita Draper" userId="b063123c-f51f-481b-b99c-f574606c9ace" providerId="ADAL" clId="{EF0E77A1-30A0-420A-8B5C-1D4447251AB8}" dt="2026-01-27T08:46:13.108" v="1422" actId="26606"/>
          <ac:spMkLst>
            <pc:docMk/>
            <pc:sldMk cId="1480840070" sldId="286"/>
            <ac:spMk id="9" creationId="{943CAA20-3569-4189-9E48-239A229A86CA}"/>
          </ac:spMkLst>
        </pc:spChg>
        <pc:spChg chg="add del">
          <ac:chgData name="Zita Draper" userId="b063123c-f51f-481b-b99c-f574606c9ace" providerId="ADAL" clId="{EF0E77A1-30A0-420A-8B5C-1D4447251AB8}" dt="2026-01-27T08:46:13.108" v="1422" actId="26606"/>
          <ac:spMkLst>
            <pc:docMk/>
            <pc:sldMk cId="1480840070" sldId="286"/>
            <ac:spMk id="11" creationId="{DA542B6D-E775-4832-91DC-2D20F857813A}"/>
          </ac:spMkLst>
        </pc:spChg>
        <pc:spChg chg="add">
          <ac:chgData name="Zita Draper" userId="b063123c-f51f-481b-b99c-f574606c9ace" providerId="ADAL" clId="{EF0E77A1-30A0-420A-8B5C-1D4447251AB8}" dt="2026-01-27T08:46:13.108" v="1422" actId="26606"/>
          <ac:spMkLst>
            <pc:docMk/>
            <pc:sldMk cId="1480840070" sldId="286"/>
            <ac:spMk id="17" creationId="{8870DEF6-46A2-D4F8-8BE6-91165D93ECC4}"/>
          </ac:spMkLst>
        </pc:spChg>
        <pc:picChg chg="add">
          <ac:chgData name="Zita Draper" userId="b063123c-f51f-481b-b99c-f574606c9ace" providerId="ADAL" clId="{EF0E77A1-30A0-420A-8B5C-1D4447251AB8}" dt="2026-01-27T08:46:13.108" v="1422" actId="26606"/>
          <ac:picMkLst>
            <pc:docMk/>
            <pc:sldMk cId="1480840070" sldId="286"/>
            <ac:picMk id="13" creationId="{261B4644-0079-27F9-D7B1-B7C594B7B83B}"/>
          </ac:picMkLst>
        </pc:picChg>
        <pc:cxnChg chg="add">
          <ac:chgData name="Zita Draper" userId="b063123c-f51f-481b-b99c-f574606c9ace" providerId="ADAL" clId="{EF0E77A1-30A0-420A-8B5C-1D4447251AB8}" dt="2026-01-27T08:46:13.108" v="1422" actId="26606"/>
          <ac:cxnSpMkLst>
            <pc:docMk/>
            <pc:sldMk cId="1480840070" sldId="286"/>
            <ac:cxnSpMk id="19" creationId="{522632D6-DED9-FDEC-FD9F-09FF0A4544CC}"/>
          </ac:cxnSpMkLst>
        </pc:cxnChg>
      </pc:sldChg>
    </pc:docChg>
  </pc:docChgLst>
</pc:chgInfo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svg"/><Relationship Id="rId1" Type="http://schemas.openxmlformats.org/officeDocument/2006/relationships/image" Target="../media/image22.png"/><Relationship Id="rId6" Type="http://schemas.openxmlformats.org/officeDocument/2006/relationships/image" Target="../media/image27.svg"/><Relationship Id="rId5" Type="http://schemas.openxmlformats.org/officeDocument/2006/relationships/image" Target="../media/image26.png"/><Relationship Id="rId4" Type="http://schemas.openxmlformats.org/officeDocument/2006/relationships/image" Target="../media/image25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svg"/><Relationship Id="rId1" Type="http://schemas.openxmlformats.org/officeDocument/2006/relationships/image" Target="../media/image30.png"/><Relationship Id="rId6" Type="http://schemas.openxmlformats.org/officeDocument/2006/relationships/image" Target="../media/image35.svg"/><Relationship Id="rId5" Type="http://schemas.openxmlformats.org/officeDocument/2006/relationships/image" Target="../media/image34.png"/><Relationship Id="rId4" Type="http://schemas.openxmlformats.org/officeDocument/2006/relationships/image" Target="../media/image33.sv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sv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svg"/><Relationship Id="rId1" Type="http://schemas.openxmlformats.org/officeDocument/2006/relationships/image" Target="../media/image36.png"/><Relationship Id="rId6" Type="http://schemas.openxmlformats.org/officeDocument/2006/relationships/image" Target="../media/image41.svg"/><Relationship Id="rId5" Type="http://schemas.openxmlformats.org/officeDocument/2006/relationships/image" Target="../media/image40.png"/><Relationship Id="rId4" Type="http://schemas.openxmlformats.org/officeDocument/2006/relationships/image" Target="../media/image39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svg"/><Relationship Id="rId1" Type="http://schemas.openxmlformats.org/officeDocument/2006/relationships/image" Target="../media/image22.png"/><Relationship Id="rId6" Type="http://schemas.openxmlformats.org/officeDocument/2006/relationships/image" Target="../media/image27.svg"/><Relationship Id="rId5" Type="http://schemas.openxmlformats.org/officeDocument/2006/relationships/image" Target="../media/image26.png"/><Relationship Id="rId4" Type="http://schemas.openxmlformats.org/officeDocument/2006/relationships/image" Target="../media/image25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svg"/><Relationship Id="rId1" Type="http://schemas.openxmlformats.org/officeDocument/2006/relationships/image" Target="../media/image30.png"/><Relationship Id="rId6" Type="http://schemas.openxmlformats.org/officeDocument/2006/relationships/image" Target="../media/image35.svg"/><Relationship Id="rId5" Type="http://schemas.openxmlformats.org/officeDocument/2006/relationships/image" Target="../media/image34.png"/><Relationship Id="rId4" Type="http://schemas.openxmlformats.org/officeDocument/2006/relationships/image" Target="../media/image33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sv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svg"/><Relationship Id="rId1" Type="http://schemas.openxmlformats.org/officeDocument/2006/relationships/image" Target="../media/image36.png"/><Relationship Id="rId6" Type="http://schemas.openxmlformats.org/officeDocument/2006/relationships/image" Target="../media/image41.svg"/><Relationship Id="rId5" Type="http://schemas.openxmlformats.org/officeDocument/2006/relationships/image" Target="../media/image40.png"/><Relationship Id="rId4" Type="http://schemas.openxmlformats.org/officeDocument/2006/relationships/image" Target="../media/image3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2FE5828-2F35-4739-A845-0F0F6905963E}" type="doc">
      <dgm:prSet loTypeId="urn:microsoft.com/office/officeart/2005/8/layout/default" loCatId="list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115E57FA-D86D-4E7D-9D34-A7A2E2028B7C}">
      <dgm:prSet/>
      <dgm:spPr/>
      <dgm:t>
        <a:bodyPr/>
        <a:lstStyle/>
        <a:p>
          <a:r>
            <a:rPr lang="en-GB"/>
            <a:t>By now you should have individual questions which arise from the scenario. </a:t>
          </a:r>
          <a:endParaRPr lang="en-US"/>
        </a:p>
      </dgm:t>
    </dgm:pt>
    <dgm:pt modelId="{B233C223-6F58-450D-A2C7-16FC65B0CE17}" type="parTrans" cxnId="{95DC5C12-EE15-43C7-969F-77922BA6ACCC}">
      <dgm:prSet/>
      <dgm:spPr/>
      <dgm:t>
        <a:bodyPr/>
        <a:lstStyle/>
        <a:p>
          <a:endParaRPr lang="en-US"/>
        </a:p>
      </dgm:t>
    </dgm:pt>
    <dgm:pt modelId="{ECAF8EF8-03B2-42D5-B9CB-6733A0DAF9B0}" type="sibTrans" cxnId="{95DC5C12-EE15-43C7-969F-77922BA6ACCC}">
      <dgm:prSet/>
      <dgm:spPr/>
      <dgm:t>
        <a:bodyPr/>
        <a:lstStyle/>
        <a:p>
          <a:endParaRPr lang="en-US"/>
        </a:p>
      </dgm:t>
    </dgm:pt>
    <dgm:pt modelId="{6D773062-31AA-4306-A23D-E88F9B0EB763}">
      <dgm:prSet/>
      <dgm:spPr/>
      <dgm:t>
        <a:bodyPr/>
        <a:lstStyle/>
        <a:p>
          <a:r>
            <a:rPr lang="en-GB"/>
            <a:t>From those you need to identify key search terms. </a:t>
          </a:r>
          <a:endParaRPr lang="en-US"/>
        </a:p>
      </dgm:t>
    </dgm:pt>
    <dgm:pt modelId="{3FEAFA0F-FE56-46FD-8265-A0A498E1EED3}" type="parTrans" cxnId="{B3EEDFE9-B604-4E5B-8406-5640013569ED}">
      <dgm:prSet/>
      <dgm:spPr/>
      <dgm:t>
        <a:bodyPr/>
        <a:lstStyle/>
        <a:p>
          <a:endParaRPr lang="en-US"/>
        </a:p>
      </dgm:t>
    </dgm:pt>
    <dgm:pt modelId="{733F3F2A-16B3-4E87-AFDB-EB4F84865DF9}" type="sibTrans" cxnId="{B3EEDFE9-B604-4E5B-8406-5640013569ED}">
      <dgm:prSet/>
      <dgm:spPr/>
      <dgm:t>
        <a:bodyPr/>
        <a:lstStyle/>
        <a:p>
          <a:endParaRPr lang="en-US"/>
        </a:p>
      </dgm:t>
    </dgm:pt>
    <dgm:pt modelId="{84C03E90-76C1-4CA8-9A94-CFB4C5C1DC31}">
      <dgm:prSet/>
      <dgm:spPr/>
      <dgm:t>
        <a:bodyPr/>
        <a:lstStyle/>
        <a:p>
          <a:r>
            <a:rPr lang="en-GB" dirty="0"/>
            <a:t>For example, ‘’Contract ’’ is one that will likely arise. </a:t>
          </a:r>
          <a:endParaRPr lang="en-US" dirty="0"/>
        </a:p>
      </dgm:t>
    </dgm:pt>
    <dgm:pt modelId="{5094B18D-6221-41D3-BE2B-14ABB8999226}" type="parTrans" cxnId="{5F5D3203-ADFE-4D71-B235-28F896C77ABC}">
      <dgm:prSet/>
      <dgm:spPr/>
      <dgm:t>
        <a:bodyPr/>
        <a:lstStyle/>
        <a:p>
          <a:endParaRPr lang="en-US"/>
        </a:p>
      </dgm:t>
    </dgm:pt>
    <dgm:pt modelId="{B68A108B-E76F-48EF-990B-6F12176F614E}" type="sibTrans" cxnId="{5F5D3203-ADFE-4D71-B235-28F896C77ABC}">
      <dgm:prSet/>
      <dgm:spPr/>
      <dgm:t>
        <a:bodyPr/>
        <a:lstStyle/>
        <a:p>
          <a:endParaRPr lang="en-US"/>
        </a:p>
      </dgm:t>
    </dgm:pt>
    <dgm:pt modelId="{E537823A-16E3-4261-A23C-B84342E961B2}">
      <dgm:prSet/>
      <dgm:spPr/>
      <dgm:t>
        <a:bodyPr/>
        <a:lstStyle/>
        <a:p>
          <a:r>
            <a:rPr lang="en-GB"/>
            <a:t>Go through your questions and identify yours. </a:t>
          </a:r>
          <a:endParaRPr lang="en-US"/>
        </a:p>
      </dgm:t>
    </dgm:pt>
    <dgm:pt modelId="{E1EDE0CB-0501-4C8E-8B9C-98757B539C10}" type="parTrans" cxnId="{B3E10727-CBAF-442E-87FA-AE9BFA119430}">
      <dgm:prSet/>
      <dgm:spPr/>
      <dgm:t>
        <a:bodyPr/>
        <a:lstStyle/>
        <a:p>
          <a:endParaRPr lang="en-US"/>
        </a:p>
      </dgm:t>
    </dgm:pt>
    <dgm:pt modelId="{410D4722-23A3-41C0-85D4-010012537DDF}" type="sibTrans" cxnId="{B3E10727-CBAF-442E-87FA-AE9BFA119430}">
      <dgm:prSet/>
      <dgm:spPr/>
      <dgm:t>
        <a:bodyPr/>
        <a:lstStyle/>
        <a:p>
          <a:endParaRPr lang="en-US"/>
        </a:p>
      </dgm:t>
    </dgm:pt>
    <dgm:pt modelId="{A8C375BC-BD12-4708-8EE2-58671EB6992B}" type="pres">
      <dgm:prSet presAssocID="{F2FE5828-2F35-4739-A845-0F0F6905963E}" presName="diagram" presStyleCnt="0">
        <dgm:presLayoutVars>
          <dgm:dir/>
          <dgm:resizeHandles val="exact"/>
        </dgm:presLayoutVars>
      </dgm:prSet>
      <dgm:spPr/>
    </dgm:pt>
    <dgm:pt modelId="{E7B3DCC9-C6E6-4445-9528-C1A19026EA3B}" type="pres">
      <dgm:prSet presAssocID="{115E57FA-D86D-4E7D-9D34-A7A2E2028B7C}" presName="node" presStyleLbl="node1" presStyleIdx="0" presStyleCnt="4">
        <dgm:presLayoutVars>
          <dgm:bulletEnabled val="1"/>
        </dgm:presLayoutVars>
      </dgm:prSet>
      <dgm:spPr/>
    </dgm:pt>
    <dgm:pt modelId="{0024F4EB-4128-435C-B068-271924CEF818}" type="pres">
      <dgm:prSet presAssocID="{ECAF8EF8-03B2-42D5-B9CB-6733A0DAF9B0}" presName="sibTrans" presStyleCnt="0"/>
      <dgm:spPr/>
    </dgm:pt>
    <dgm:pt modelId="{AC68D7F6-ABB8-4ECB-B3D2-3A4F0F31DF6D}" type="pres">
      <dgm:prSet presAssocID="{6D773062-31AA-4306-A23D-E88F9B0EB763}" presName="node" presStyleLbl="node1" presStyleIdx="1" presStyleCnt="4">
        <dgm:presLayoutVars>
          <dgm:bulletEnabled val="1"/>
        </dgm:presLayoutVars>
      </dgm:prSet>
      <dgm:spPr/>
    </dgm:pt>
    <dgm:pt modelId="{37F7CD49-575E-4FB3-9956-2FE68CC0971F}" type="pres">
      <dgm:prSet presAssocID="{733F3F2A-16B3-4E87-AFDB-EB4F84865DF9}" presName="sibTrans" presStyleCnt="0"/>
      <dgm:spPr/>
    </dgm:pt>
    <dgm:pt modelId="{231B27FB-6282-48B7-8A3E-B3D17DBC323F}" type="pres">
      <dgm:prSet presAssocID="{84C03E90-76C1-4CA8-9A94-CFB4C5C1DC31}" presName="node" presStyleLbl="node1" presStyleIdx="2" presStyleCnt="4">
        <dgm:presLayoutVars>
          <dgm:bulletEnabled val="1"/>
        </dgm:presLayoutVars>
      </dgm:prSet>
      <dgm:spPr/>
    </dgm:pt>
    <dgm:pt modelId="{BF3A5B50-9723-4914-BBC2-906B0D8481CC}" type="pres">
      <dgm:prSet presAssocID="{B68A108B-E76F-48EF-990B-6F12176F614E}" presName="sibTrans" presStyleCnt="0"/>
      <dgm:spPr/>
    </dgm:pt>
    <dgm:pt modelId="{B10755C2-CDB6-4403-9274-5485F5A78563}" type="pres">
      <dgm:prSet presAssocID="{E537823A-16E3-4261-A23C-B84342E961B2}" presName="node" presStyleLbl="node1" presStyleIdx="3" presStyleCnt="4">
        <dgm:presLayoutVars>
          <dgm:bulletEnabled val="1"/>
        </dgm:presLayoutVars>
      </dgm:prSet>
      <dgm:spPr/>
    </dgm:pt>
  </dgm:ptLst>
  <dgm:cxnLst>
    <dgm:cxn modelId="{5F5D3203-ADFE-4D71-B235-28F896C77ABC}" srcId="{F2FE5828-2F35-4739-A845-0F0F6905963E}" destId="{84C03E90-76C1-4CA8-9A94-CFB4C5C1DC31}" srcOrd="2" destOrd="0" parTransId="{5094B18D-6221-41D3-BE2B-14ABB8999226}" sibTransId="{B68A108B-E76F-48EF-990B-6F12176F614E}"/>
    <dgm:cxn modelId="{95DC5C12-EE15-43C7-969F-77922BA6ACCC}" srcId="{F2FE5828-2F35-4739-A845-0F0F6905963E}" destId="{115E57FA-D86D-4E7D-9D34-A7A2E2028B7C}" srcOrd="0" destOrd="0" parTransId="{B233C223-6F58-450D-A2C7-16FC65B0CE17}" sibTransId="{ECAF8EF8-03B2-42D5-B9CB-6733A0DAF9B0}"/>
    <dgm:cxn modelId="{00B2E813-36C9-4892-B9A3-4D638E7C396F}" type="presOf" srcId="{6D773062-31AA-4306-A23D-E88F9B0EB763}" destId="{AC68D7F6-ABB8-4ECB-B3D2-3A4F0F31DF6D}" srcOrd="0" destOrd="0" presId="urn:microsoft.com/office/officeart/2005/8/layout/default"/>
    <dgm:cxn modelId="{B3E10727-CBAF-442E-87FA-AE9BFA119430}" srcId="{F2FE5828-2F35-4739-A845-0F0F6905963E}" destId="{E537823A-16E3-4261-A23C-B84342E961B2}" srcOrd="3" destOrd="0" parTransId="{E1EDE0CB-0501-4C8E-8B9C-98757B539C10}" sibTransId="{410D4722-23A3-41C0-85D4-010012537DDF}"/>
    <dgm:cxn modelId="{892F1550-40BD-41AC-B1A6-50186885F1D7}" type="presOf" srcId="{F2FE5828-2F35-4739-A845-0F0F6905963E}" destId="{A8C375BC-BD12-4708-8EE2-58671EB6992B}" srcOrd="0" destOrd="0" presId="urn:microsoft.com/office/officeart/2005/8/layout/default"/>
    <dgm:cxn modelId="{54560BAC-CE63-46D1-9B82-63DA34EE04A5}" type="presOf" srcId="{E537823A-16E3-4261-A23C-B84342E961B2}" destId="{B10755C2-CDB6-4403-9274-5485F5A78563}" srcOrd="0" destOrd="0" presId="urn:microsoft.com/office/officeart/2005/8/layout/default"/>
    <dgm:cxn modelId="{0B7E0FE7-69F1-4198-AA60-6AB1C69D5694}" type="presOf" srcId="{84C03E90-76C1-4CA8-9A94-CFB4C5C1DC31}" destId="{231B27FB-6282-48B7-8A3E-B3D17DBC323F}" srcOrd="0" destOrd="0" presId="urn:microsoft.com/office/officeart/2005/8/layout/default"/>
    <dgm:cxn modelId="{B3EEDFE9-B604-4E5B-8406-5640013569ED}" srcId="{F2FE5828-2F35-4739-A845-0F0F6905963E}" destId="{6D773062-31AA-4306-A23D-E88F9B0EB763}" srcOrd="1" destOrd="0" parTransId="{3FEAFA0F-FE56-46FD-8265-A0A498E1EED3}" sibTransId="{733F3F2A-16B3-4E87-AFDB-EB4F84865DF9}"/>
    <dgm:cxn modelId="{18B369F2-65A4-4300-A0EE-5F72C9F73835}" type="presOf" srcId="{115E57FA-D86D-4E7D-9D34-A7A2E2028B7C}" destId="{E7B3DCC9-C6E6-4445-9528-C1A19026EA3B}" srcOrd="0" destOrd="0" presId="urn:microsoft.com/office/officeart/2005/8/layout/default"/>
    <dgm:cxn modelId="{D1031EEE-65C9-439F-8908-32B47451974F}" type="presParOf" srcId="{A8C375BC-BD12-4708-8EE2-58671EB6992B}" destId="{E7B3DCC9-C6E6-4445-9528-C1A19026EA3B}" srcOrd="0" destOrd="0" presId="urn:microsoft.com/office/officeart/2005/8/layout/default"/>
    <dgm:cxn modelId="{3E73026E-9D30-4657-9672-580164CBBAE6}" type="presParOf" srcId="{A8C375BC-BD12-4708-8EE2-58671EB6992B}" destId="{0024F4EB-4128-435C-B068-271924CEF818}" srcOrd="1" destOrd="0" presId="urn:microsoft.com/office/officeart/2005/8/layout/default"/>
    <dgm:cxn modelId="{60F80CC5-3174-47DA-B4E0-E71F17AD9931}" type="presParOf" srcId="{A8C375BC-BD12-4708-8EE2-58671EB6992B}" destId="{AC68D7F6-ABB8-4ECB-B3D2-3A4F0F31DF6D}" srcOrd="2" destOrd="0" presId="urn:microsoft.com/office/officeart/2005/8/layout/default"/>
    <dgm:cxn modelId="{F778BC78-01AF-46BD-A091-E104BDC2F04C}" type="presParOf" srcId="{A8C375BC-BD12-4708-8EE2-58671EB6992B}" destId="{37F7CD49-575E-4FB3-9956-2FE68CC0971F}" srcOrd="3" destOrd="0" presId="urn:microsoft.com/office/officeart/2005/8/layout/default"/>
    <dgm:cxn modelId="{6FA75208-EFEE-40D0-A4B1-6F1CAB992A1C}" type="presParOf" srcId="{A8C375BC-BD12-4708-8EE2-58671EB6992B}" destId="{231B27FB-6282-48B7-8A3E-B3D17DBC323F}" srcOrd="4" destOrd="0" presId="urn:microsoft.com/office/officeart/2005/8/layout/default"/>
    <dgm:cxn modelId="{5DB808B4-B5C5-4F9D-BC13-98A55D2C8A0D}" type="presParOf" srcId="{A8C375BC-BD12-4708-8EE2-58671EB6992B}" destId="{BF3A5B50-9723-4914-BBC2-906B0D8481CC}" srcOrd="5" destOrd="0" presId="urn:microsoft.com/office/officeart/2005/8/layout/default"/>
    <dgm:cxn modelId="{27204ACF-9DE3-4B2C-BC3D-AF48340030E7}" type="presParOf" srcId="{A8C375BC-BD12-4708-8EE2-58671EB6992B}" destId="{B10755C2-CDB6-4403-9274-5485F5A78563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5B87C85-7315-4484-883B-1102C8F668FB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5B5D82F-4AB9-4C11-8530-480B248146CD}">
      <dgm:prSet/>
      <dgm:spPr/>
      <dgm:t>
        <a:bodyPr/>
        <a:lstStyle/>
        <a:p>
          <a:r>
            <a:rPr lang="en-GB"/>
            <a:t>Secondary sources. </a:t>
          </a:r>
          <a:endParaRPr lang="en-US"/>
        </a:p>
      </dgm:t>
    </dgm:pt>
    <dgm:pt modelId="{5F1218B1-DAAC-4EA7-BBB0-49E64B1A8533}" type="parTrans" cxnId="{D4325B6A-BBAA-4D5B-8DC4-06CEFDDAC8C0}">
      <dgm:prSet/>
      <dgm:spPr/>
      <dgm:t>
        <a:bodyPr/>
        <a:lstStyle/>
        <a:p>
          <a:endParaRPr lang="en-US"/>
        </a:p>
      </dgm:t>
    </dgm:pt>
    <dgm:pt modelId="{162C8DF9-8A2C-450F-8B43-204DA81B2DB8}" type="sibTrans" cxnId="{D4325B6A-BBAA-4D5B-8DC4-06CEFDDAC8C0}">
      <dgm:prSet/>
      <dgm:spPr/>
      <dgm:t>
        <a:bodyPr/>
        <a:lstStyle/>
        <a:p>
          <a:endParaRPr lang="en-US"/>
        </a:p>
      </dgm:t>
    </dgm:pt>
    <dgm:pt modelId="{E4D27D94-41C2-487E-BE4E-C3FF08E49CF1}">
      <dgm:prSet/>
      <dgm:spPr/>
      <dgm:t>
        <a:bodyPr/>
        <a:lstStyle/>
        <a:p>
          <a:r>
            <a:rPr lang="en-GB"/>
            <a:t>What are secondary sources? </a:t>
          </a:r>
          <a:endParaRPr lang="en-US"/>
        </a:p>
      </dgm:t>
    </dgm:pt>
    <dgm:pt modelId="{7D791AF8-A4D7-4647-A5AF-0AB2A1FA5760}" type="parTrans" cxnId="{B7F0A273-F37B-4C73-BB1A-7C347506EC3D}">
      <dgm:prSet/>
      <dgm:spPr/>
      <dgm:t>
        <a:bodyPr/>
        <a:lstStyle/>
        <a:p>
          <a:endParaRPr lang="en-US"/>
        </a:p>
      </dgm:t>
    </dgm:pt>
    <dgm:pt modelId="{611522FC-AC3B-48F1-9E4F-A769B7ECC16E}" type="sibTrans" cxnId="{B7F0A273-F37B-4C73-BB1A-7C347506EC3D}">
      <dgm:prSet/>
      <dgm:spPr/>
      <dgm:t>
        <a:bodyPr/>
        <a:lstStyle/>
        <a:p>
          <a:endParaRPr lang="en-US"/>
        </a:p>
      </dgm:t>
    </dgm:pt>
    <dgm:pt modelId="{27739B26-1842-4747-9390-23C5145C891E}">
      <dgm:prSet/>
      <dgm:spPr/>
      <dgm:t>
        <a:bodyPr/>
        <a:lstStyle/>
        <a:p>
          <a:r>
            <a:rPr lang="en-GB"/>
            <a:t>You need to ensure that they are up to date. </a:t>
          </a:r>
          <a:endParaRPr lang="en-US"/>
        </a:p>
      </dgm:t>
    </dgm:pt>
    <dgm:pt modelId="{D6B2E12D-F56F-410F-A832-AE794E3047C4}" type="parTrans" cxnId="{23475B0E-628B-45A5-BC7A-C88FD5B8C7CD}">
      <dgm:prSet/>
      <dgm:spPr/>
      <dgm:t>
        <a:bodyPr/>
        <a:lstStyle/>
        <a:p>
          <a:endParaRPr lang="en-US"/>
        </a:p>
      </dgm:t>
    </dgm:pt>
    <dgm:pt modelId="{C457512E-F87B-4147-88A7-D5D574F0A486}" type="sibTrans" cxnId="{23475B0E-628B-45A5-BC7A-C88FD5B8C7CD}">
      <dgm:prSet/>
      <dgm:spPr/>
      <dgm:t>
        <a:bodyPr/>
        <a:lstStyle/>
        <a:p>
          <a:endParaRPr lang="en-US"/>
        </a:p>
      </dgm:t>
    </dgm:pt>
    <dgm:pt modelId="{4B0508A4-E861-432A-B134-F513D8B3F3DC}">
      <dgm:prSet/>
      <dgm:spPr/>
      <dgm:t>
        <a:bodyPr/>
        <a:lstStyle/>
        <a:p>
          <a:r>
            <a:rPr lang="en-GB"/>
            <a:t>You need to look at a range of them. </a:t>
          </a:r>
          <a:endParaRPr lang="en-US"/>
        </a:p>
      </dgm:t>
    </dgm:pt>
    <dgm:pt modelId="{A6A1EC02-FAFF-48C2-A64C-B473C2CE65A0}" type="parTrans" cxnId="{C0E7CCD6-4FE3-447F-9D4E-1B25BE0AB2D9}">
      <dgm:prSet/>
      <dgm:spPr/>
      <dgm:t>
        <a:bodyPr/>
        <a:lstStyle/>
        <a:p>
          <a:endParaRPr lang="en-US"/>
        </a:p>
      </dgm:t>
    </dgm:pt>
    <dgm:pt modelId="{4191E927-05EC-43C4-BB7D-63544F9B4503}" type="sibTrans" cxnId="{C0E7CCD6-4FE3-447F-9D4E-1B25BE0AB2D9}">
      <dgm:prSet/>
      <dgm:spPr/>
      <dgm:t>
        <a:bodyPr/>
        <a:lstStyle/>
        <a:p>
          <a:endParaRPr lang="en-US"/>
        </a:p>
      </dgm:t>
    </dgm:pt>
    <dgm:pt modelId="{CF1CF190-3246-4F04-980C-75D009F2EC75}" type="pres">
      <dgm:prSet presAssocID="{B5B87C85-7315-4484-883B-1102C8F668FB}" presName="root" presStyleCnt="0">
        <dgm:presLayoutVars>
          <dgm:dir/>
          <dgm:resizeHandles val="exact"/>
        </dgm:presLayoutVars>
      </dgm:prSet>
      <dgm:spPr/>
    </dgm:pt>
    <dgm:pt modelId="{4F211C74-4596-422F-8118-D4B2FB0C87A0}" type="pres">
      <dgm:prSet presAssocID="{B5B87C85-7315-4484-883B-1102C8F668FB}" presName="container" presStyleCnt="0">
        <dgm:presLayoutVars>
          <dgm:dir/>
          <dgm:resizeHandles val="exact"/>
        </dgm:presLayoutVars>
      </dgm:prSet>
      <dgm:spPr/>
    </dgm:pt>
    <dgm:pt modelId="{1D327D2B-F1C1-4CF6-B8BE-837667787552}" type="pres">
      <dgm:prSet presAssocID="{75B5D82F-4AB9-4C11-8530-480B248146CD}" presName="compNode" presStyleCnt="0"/>
      <dgm:spPr/>
    </dgm:pt>
    <dgm:pt modelId="{19EB6963-6124-4CB5-B7D0-C248CB1B3EEC}" type="pres">
      <dgm:prSet presAssocID="{75B5D82F-4AB9-4C11-8530-480B248146CD}" presName="iconBgRect" presStyleLbl="bgShp" presStyleIdx="0" presStyleCnt="4"/>
      <dgm:spPr/>
    </dgm:pt>
    <dgm:pt modelId="{02FC7ECF-262D-4327-BCF2-87BCC3938C90}" type="pres">
      <dgm:prSet presAssocID="{75B5D82F-4AB9-4C11-8530-480B248146CD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E3C75C9B-6B48-489F-AE50-3C68A3E35130}" type="pres">
      <dgm:prSet presAssocID="{75B5D82F-4AB9-4C11-8530-480B248146CD}" presName="spaceRect" presStyleCnt="0"/>
      <dgm:spPr/>
    </dgm:pt>
    <dgm:pt modelId="{B5A2E018-0D3D-4118-8AA1-F0F24BFB927E}" type="pres">
      <dgm:prSet presAssocID="{75B5D82F-4AB9-4C11-8530-480B248146CD}" presName="textRect" presStyleLbl="revTx" presStyleIdx="0" presStyleCnt="4">
        <dgm:presLayoutVars>
          <dgm:chMax val="1"/>
          <dgm:chPref val="1"/>
        </dgm:presLayoutVars>
      </dgm:prSet>
      <dgm:spPr/>
    </dgm:pt>
    <dgm:pt modelId="{F9F405AD-D1FC-4FB9-93DB-4DF707258EED}" type="pres">
      <dgm:prSet presAssocID="{162C8DF9-8A2C-450F-8B43-204DA81B2DB8}" presName="sibTrans" presStyleLbl="sibTrans2D1" presStyleIdx="0" presStyleCnt="0"/>
      <dgm:spPr/>
    </dgm:pt>
    <dgm:pt modelId="{DCCC4116-1016-4619-A3B3-0BB2A9DB627D}" type="pres">
      <dgm:prSet presAssocID="{E4D27D94-41C2-487E-BE4E-C3FF08E49CF1}" presName="compNode" presStyleCnt="0"/>
      <dgm:spPr/>
    </dgm:pt>
    <dgm:pt modelId="{27913AE8-A47A-4C86-9E2F-11AB07F4F09B}" type="pres">
      <dgm:prSet presAssocID="{E4D27D94-41C2-487E-BE4E-C3FF08E49CF1}" presName="iconBgRect" presStyleLbl="bgShp" presStyleIdx="1" presStyleCnt="4"/>
      <dgm:spPr/>
    </dgm:pt>
    <dgm:pt modelId="{041FBE21-02B7-403C-B737-998A47F8943E}" type="pres">
      <dgm:prSet presAssocID="{E4D27D94-41C2-487E-BE4E-C3FF08E49CF1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ewspaper"/>
        </a:ext>
      </dgm:extLst>
    </dgm:pt>
    <dgm:pt modelId="{71448CE4-BBE2-49F2-857D-C3B0B6221ED7}" type="pres">
      <dgm:prSet presAssocID="{E4D27D94-41C2-487E-BE4E-C3FF08E49CF1}" presName="spaceRect" presStyleCnt="0"/>
      <dgm:spPr/>
    </dgm:pt>
    <dgm:pt modelId="{BB706184-83A5-4910-90ED-46BE2BD4A660}" type="pres">
      <dgm:prSet presAssocID="{E4D27D94-41C2-487E-BE4E-C3FF08E49CF1}" presName="textRect" presStyleLbl="revTx" presStyleIdx="1" presStyleCnt="4">
        <dgm:presLayoutVars>
          <dgm:chMax val="1"/>
          <dgm:chPref val="1"/>
        </dgm:presLayoutVars>
      </dgm:prSet>
      <dgm:spPr/>
    </dgm:pt>
    <dgm:pt modelId="{E63F36D4-2317-4B6D-B16A-31D3BFE8BDEC}" type="pres">
      <dgm:prSet presAssocID="{611522FC-AC3B-48F1-9E4F-A769B7ECC16E}" presName="sibTrans" presStyleLbl="sibTrans2D1" presStyleIdx="0" presStyleCnt="0"/>
      <dgm:spPr/>
    </dgm:pt>
    <dgm:pt modelId="{2ACA2C4B-A980-4145-BF0C-BD2CF98B3A15}" type="pres">
      <dgm:prSet presAssocID="{27739B26-1842-4747-9390-23C5145C891E}" presName="compNode" presStyleCnt="0"/>
      <dgm:spPr/>
    </dgm:pt>
    <dgm:pt modelId="{3712DCCE-EF2B-4157-A1DB-C254D438BB3A}" type="pres">
      <dgm:prSet presAssocID="{27739B26-1842-4747-9390-23C5145C891E}" presName="iconBgRect" presStyleLbl="bgShp" presStyleIdx="2" presStyleCnt="4"/>
      <dgm:spPr/>
    </dgm:pt>
    <dgm:pt modelId="{701527BA-6279-43D6-8C7E-F93642C5B2B8}" type="pres">
      <dgm:prSet presAssocID="{27739B26-1842-4747-9390-23C5145C891E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ily Calendar"/>
        </a:ext>
      </dgm:extLst>
    </dgm:pt>
    <dgm:pt modelId="{8EC69D02-6930-46E0-8240-BC5F1396F545}" type="pres">
      <dgm:prSet presAssocID="{27739B26-1842-4747-9390-23C5145C891E}" presName="spaceRect" presStyleCnt="0"/>
      <dgm:spPr/>
    </dgm:pt>
    <dgm:pt modelId="{70780371-E62F-4D69-816E-17EB4889C73B}" type="pres">
      <dgm:prSet presAssocID="{27739B26-1842-4747-9390-23C5145C891E}" presName="textRect" presStyleLbl="revTx" presStyleIdx="2" presStyleCnt="4">
        <dgm:presLayoutVars>
          <dgm:chMax val="1"/>
          <dgm:chPref val="1"/>
        </dgm:presLayoutVars>
      </dgm:prSet>
      <dgm:spPr/>
    </dgm:pt>
    <dgm:pt modelId="{527AA42F-2C9C-41F5-B9E8-7058FCC9FB8D}" type="pres">
      <dgm:prSet presAssocID="{C457512E-F87B-4147-88A7-D5D574F0A486}" presName="sibTrans" presStyleLbl="sibTrans2D1" presStyleIdx="0" presStyleCnt="0"/>
      <dgm:spPr/>
    </dgm:pt>
    <dgm:pt modelId="{2EC26612-821C-46C1-AABF-BB7806DD4F99}" type="pres">
      <dgm:prSet presAssocID="{4B0508A4-E861-432A-B134-F513D8B3F3DC}" presName="compNode" presStyleCnt="0"/>
      <dgm:spPr/>
    </dgm:pt>
    <dgm:pt modelId="{9CD9FDA2-47B2-4EFC-9802-02054EDC33F4}" type="pres">
      <dgm:prSet presAssocID="{4B0508A4-E861-432A-B134-F513D8B3F3DC}" presName="iconBgRect" presStyleLbl="bgShp" presStyleIdx="3" presStyleCnt="4"/>
      <dgm:spPr/>
    </dgm:pt>
    <dgm:pt modelId="{20CEC58D-976F-4F37-A3E5-C90BF768EF0E}" type="pres">
      <dgm:prSet presAssocID="{4B0508A4-E861-432A-B134-F513D8B3F3DC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inoculars"/>
        </a:ext>
      </dgm:extLst>
    </dgm:pt>
    <dgm:pt modelId="{41D80829-E347-46E1-941B-66FB5AD7FC99}" type="pres">
      <dgm:prSet presAssocID="{4B0508A4-E861-432A-B134-F513D8B3F3DC}" presName="spaceRect" presStyleCnt="0"/>
      <dgm:spPr/>
    </dgm:pt>
    <dgm:pt modelId="{659577D8-B637-461F-9B6F-6A60DDFB6EFC}" type="pres">
      <dgm:prSet presAssocID="{4B0508A4-E861-432A-B134-F513D8B3F3DC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82E41A00-F96F-499D-A8DA-F55B8AC1F1DD}" type="presOf" srcId="{E4D27D94-41C2-487E-BE4E-C3FF08E49CF1}" destId="{BB706184-83A5-4910-90ED-46BE2BD4A660}" srcOrd="0" destOrd="0" presId="urn:microsoft.com/office/officeart/2018/2/layout/IconCircleList"/>
    <dgm:cxn modelId="{23475B0E-628B-45A5-BC7A-C88FD5B8C7CD}" srcId="{B5B87C85-7315-4484-883B-1102C8F668FB}" destId="{27739B26-1842-4747-9390-23C5145C891E}" srcOrd="2" destOrd="0" parTransId="{D6B2E12D-F56F-410F-A832-AE794E3047C4}" sibTransId="{C457512E-F87B-4147-88A7-D5D574F0A486}"/>
    <dgm:cxn modelId="{8F1A0929-AEB3-43BE-817B-202B200C5C8E}" type="presOf" srcId="{75B5D82F-4AB9-4C11-8530-480B248146CD}" destId="{B5A2E018-0D3D-4118-8AA1-F0F24BFB927E}" srcOrd="0" destOrd="0" presId="urn:microsoft.com/office/officeart/2018/2/layout/IconCircleList"/>
    <dgm:cxn modelId="{345FFE3C-8489-41DC-AFD9-32E716C79774}" type="presOf" srcId="{C457512E-F87B-4147-88A7-D5D574F0A486}" destId="{527AA42F-2C9C-41F5-B9E8-7058FCC9FB8D}" srcOrd="0" destOrd="0" presId="urn:microsoft.com/office/officeart/2018/2/layout/IconCircleList"/>
    <dgm:cxn modelId="{D4325B6A-BBAA-4D5B-8DC4-06CEFDDAC8C0}" srcId="{B5B87C85-7315-4484-883B-1102C8F668FB}" destId="{75B5D82F-4AB9-4C11-8530-480B248146CD}" srcOrd="0" destOrd="0" parTransId="{5F1218B1-DAAC-4EA7-BBB0-49E64B1A8533}" sibTransId="{162C8DF9-8A2C-450F-8B43-204DA81B2DB8}"/>
    <dgm:cxn modelId="{B7F0A273-F37B-4C73-BB1A-7C347506EC3D}" srcId="{B5B87C85-7315-4484-883B-1102C8F668FB}" destId="{E4D27D94-41C2-487E-BE4E-C3FF08E49CF1}" srcOrd="1" destOrd="0" parTransId="{7D791AF8-A4D7-4647-A5AF-0AB2A1FA5760}" sibTransId="{611522FC-AC3B-48F1-9E4F-A769B7ECC16E}"/>
    <dgm:cxn modelId="{8D2EE0A1-EF44-4654-8D4F-A769FDA9ED70}" type="presOf" srcId="{162C8DF9-8A2C-450F-8B43-204DA81B2DB8}" destId="{F9F405AD-D1FC-4FB9-93DB-4DF707258EED}" srcOrd="0" destOrd="0" presId="urn:microsoft.com/office/officeart/2018/2/layout/IconCircleList"/>
    <dgm:cxn modelId="{D4B512A4-9159-43DD-8E6A-3499D3A827FC}" type="presOf" srcId="{B5B87C85-7315-4484-883B-1102C8F668FB}" destId="{CF1CF190-3246-4F04-980C-75D009F2EC75}" srcOrd="0" destOrd="0" presId="urn:microsoft.com/office/officeart/2018/2/layout/IconCircleList"/>
    <dgm:cxn modelId="{7FB5B7C3-8A70-433B-A5F8-9FE58BF96813}" type="presOf" srcId="{4B0508A4-E861-432A-B134-F513D8B3F3DC}" destId="{659577D8-B637-461F-9B6F-6A60DDFB6EFC}" srcOrd="0" destOrd="0" presId="urn:microsoft.com/office/officeart/2018/2/layout/IconCircleList"/>
    <dgm:cxn modelId="{C0E7CCD6-4FE3-447F-9D4E-1B25BE0AB2D9}" srcId="{B5B87C85-7315-4484-883B-1102C8F668FB}" destId="{4B0508A4-E861-432A-B134-F513D8B3F3DC}" srcOrd="3" destOrd="0" parTransId="{A6A1EC02-FAFF-48C2-A64C-B473C2CE65A0}" sibTransId="{4191E927-05EC-43C4-BB7D-63544F9B4503}"/>
    <dgm:cxn modelId="{3D0CE7DC-F042-41E1-8DAB-07FEF8C587B5}" type="presOf" srcId="{611522FC-AC3B-48F1-9E4F-A769B7ECC16E}" destId="{E63F36D4-2317-4B6D-B16A-31D3BFE8BDEC}" srcOrd="0" destOrd="0" presId="urn:microsoft.com/office/officeart/2018/2/layout/IconCircleList"/>
    <dgm:cxn modelId="{899A2BF6-927C-495C-882A-F1D55F0BCBDD}" type="presOf" srcId="{27739B26-1842-4747-9390-23C5145C891E}" destId="{70780371-E62F-4D69-816E-17EB4889C73B}" srcOrd="0" destOrd="0" presId="urn:microsoft.com/office/officeart/2018/2/layout/IconCircleList"/>
    <dgm:cxn modelId="{9665C9FC-8468-4DE8-AFC5-4C4F7311B330}" type="presParOf" srcId="{CF1CF190-3246-4F04-980C-75D009F2EC75}" destId="{4F211C74-4596-422F-8118-D4B2FB0C87A0}" srcOrd="0" destOrd="0" presId="urn:microsoft.com/office/officeart/2018/2/layout/IconCircleList"/>
    <dgm:cxn modelId="{7F3F5427-5ABB-4930-B408-B3A44F7AD5B9}" type="presParOf" srcId="{4F211C74-4596-422F-8118-D4B2FB0C87A0}" destId="{1D327D2B-F1C1-4CF6-B8BE-837667787552}" srcOrd="0" destOrd="0" presId="urn:microsoft.com/office/officeart/2018/2/layout/IconCircleList"/>
    <dgm:cxn modelId="{5B4D9A54-0436-4DA8-A3A2-12C875CD7300}" type="presParOf" srcId="{1D327D2B-F1C1-4CF6-B8BE-837667787552}" destId="{19EB6963-6124-4CB5-B7D0-C248CB1B3EEC}" srcOrd="0" destOrd="0" presId="urn:microsoft.com/office/officeart/2018/2/layout/IconCircleList"/>
    <dgm:cxn modelId="{659BBEBD-D7F0-4169-902F-9011F7B23E3A}" type="presParOf" srcId="{1D327D2B-F1C1-4CF6-B8BE-837667787552}" destId="{02FC7ECF-262D-4327-BCF2-87BCC3938C90}" srcOrd="1" destOrd="0" presId="urn:microsoft.com/office/officeart/2018/2/layout/IconCircleList"/>
    <dgm:cxn modelId="{D9CD2FF0-D59E-4250-8451-240C041B0ECF}" type="presParOf" srcId="{1D327D2B-F1C1-4CF6-B8BE-837667787552}" destId="{E3C75C9B-6B48-489F-AE50-3C68A3E35130}" srcOrd="2" destOrd="0" presId="urn:microsoft.com/office/officeart/2018/2/layout/IconCircleList"/>
    <dgm:cxn modelId="{1704A5A4-6F51-40DA-8261-70C6E54C67EC}" type="presParOf" srcId="{1D327D2B-F1C1-4CF6-B8BE-837667787552}" destId="{B5A2E018-0D3D-4118-8AA1-F0F24BFB927E}" srcOrd="3" destOrd="0" presId="urn:microsoft.com/office/officeart/2018/2/layout/IconCircleList"/>
    <dgm:cxn modelId="{8F41D322-D2CA-4552-8DB6-C016952940F0}" type="presParOf" srcId="{4F211C74-4596-422F-8118-D4B2FB0C87A0}" destId="{F9F405AD-D1FC-4FB9-93DB-4DF707258EED}" srcOrd="1" destOrd="0" presId="urn:microsoft.com/office/officeart/2018/2/layout/IconCircleList"/>
    <dgm:cxn modelId="{77A8664D-FD1A-476E-BCA1-8FA073673BAE}" type="presParOf" srcId="{4F211C74-4596-422F-8118-D4B2FB0C87A0}" destId="{DCCC4116-1016-4619-A3B3-0BB2A9DB627D}" srcOrd="2" destOrd="0" presId="urn:microsoft.com/office/officeart/2018/2/layout/IconCircleList"/>
    <dgm:cxn modelId="{F9118F16-0642-4788-8F14-76F26DF959EF}" type="presParOf" srcId="{DCCC4116-1016-4619-A3B3-0BB2A9DB627D}" destId="{27913AE8-A47A-4C86-9E2F-11AB07F4F09B}" srcOrd="0" destOrd="0" presId="urn:microsoft.com/office/officeart/2018/2/layout/IconCircleList"/>
    <dgm:cxn modelId="{21F7D635-B613-40F0-8436-048507D59BB4}" type="presParOf" srcId="{DCCC4116-1016-4619-A3B3-0BB2A9DB627D}" destId="{041FBE21-02B7-403C-B737-998A47F8943E}" srcOrd="1" destOrd="0" presId="urn:microsoft.com/office/officeart/2018/2/layout/IconCircleList"/>
    <dgm:cxn modelId="{D908AFE2-7EA9-4083-8FFA-AEDC6A8C3583}" type="presParOf" srcId="{DCCC4116-1016-4619-A3B3-0BB2A9DB627D}" destId="{71448CE4-BBE2-49F2-857D-C3B0B6221ED7}" srcOrd="2" destOrd="0" presId="urn:microsoft.com/office/officeart/2018/2/layout/IconCircleList"/>
    <dgm:cxn modelId="{83F1FD0F-E099-4A34-B1EF-F2B6D62A0B94}" type="presParOf" srcId="{DCCC4116-1016-4619-A3B3-0BB2A9DB627D}" destId="{BB706184-83A5-4910-90ED-46BE2BD4A660}" srcOrd="3" destOrd="0" presId="urn:microsoft.com/office/officeart/2018/2/layout/IconCircleList"/>
    <dgm:cxn modelId="{0ED398D7-CBE1-483D-810E-F5BB11FEED14}" type="presParOf" srcId="{4F211C74-4596-422F-8118-D4B2FB0C87A0}" destId="{E63F36D4-2317-4B6D-B16A-31D3BFE8BDEC}" srcOrd="3" destOrd="0" presId="urn:microsoft.com/office/officeart/2018/2/layout/IconCircleList"/>
    <dgm:cxn modelId="{FDF9316C-A9A3-432E-AA5D-7EC90CE2EBFB}" type="presParOf" srcId="{4F211C74-4596-422F-8118-D4B2FB0C87A0}" destId="{2ACA2C4B-A980-4145-BF0C-BD2CF98B3A15}" srcOrd="4" destOrd="0" presId="urn:microsoft.com/office/officeart/2018/2/layout/IconCircleList"/>
    <dgm:cxn modelId="{13D69002-36CC-40F6-8BB0-5DEACB50F7EE}" type="presParOf" srcId="{2ACA2C4B-A980-4145-BF0C-BD2CF98B3A15}" destId="{3712DCCE-EF2B-4157-A1DB-C254D438BB3A}" srcOrd="0" destOrd="0" presId="urn:microsoft.com/office/officeart/2018/2/layout/IconCircleList"/>
    <dgm:cxn modelId="{BDC10813-D86C-4E94-A0A3-E65F01D0D0F7}" type="presParOf" srcId="{2ACA2C4B-A980-4145-BF0C-BD2CF98B3A15}" destId="{701527BA-6279-43D6-8C7E-F93642C5B2B8}" srcOrd="1" destOrd="0" presId="urn:microsoft.com/office/officeart/2018/2/layout/IconCircleList"/>
    <dgm:cxn modelId="{E68B7C9C-A342-40CA-82D7-C361179EEA77}" type="presParOf" srcId="{2ACA2C4B-A980-4145-BF0C-BD2CF98B3A15}" destId="{8EC69D02-6930-46E0-8240-BC5F1396F545}" srcOrd="2" destOrd="0" presId="urn:microsoft.com/office/officeart/2018/2/layout/IconCircleList"/>
    <dgm:cxn modelId="{BE5870F2-DD2B-4466-B925-C99FD9E16847}" type="presParOf" srcId="{2ACA2C4B-A980-4145-BF0C-BD2CF98B3A15}" destId="{70780371-E62F-4D69-816E-17EB4889C73B}" srcOrd="3" destOrd="0" presId="urn:microsoft.com/office/officeart/2018/2/layout/IconCircleList"/>
    <dgm:cxn modelId="{54694A17-13B7-4D42-BF50-26E010D6DACD}" type="presParOf" srcId="{4F211C74-4596-422F-8118-D4B2FB0C87A0}" destId="{527AA42F-2C9C-41F5-B9E8-7058FCC9FB8D}" srcOrd="5" destOrd="0" presId="urn:microsoft.com/office/officeart/2018/2/layout/IconCircleList"/>
    <dgm:cxn modelId="{68ACC5EE-C799-49DB-8FB6-5F68C5E27B8E}" type="presParOf" srcId="{4F211C74-4596-422F-8118-D4B2FB0C87A0}" destId="{2EC26612-821C-46C1-AABF-BB7806DD4F99}" srcOrd="6" destOrd="0" presId="urn:microsoft.com/office/officeart/2018/2/layout/IconCircleList"/>
    <dgm:cxn modelId="{23D85FFD-1EA4-4D54-8752-96252855653B}" type="presParOf" srcId="{2EC26612-821C-46C1-AABF-BB7806DD4F99}" destId="{9CD9FDA2-47B2-4EFC-9802-02054EDC33F4}" srcOrd="0" destOrd="0" presId="urn:microsoft.com/office/officeart/2018/2/layout/IconCircleList"/>
    <dgm:cxn modelId="{957F2FD6-0E3C-419B-99B5-D8B6EE7E584E}" type="presParOf" srcId="{2EC26612-821C-46C1-AABF-BB7806DD4F99}" destId="{20CEC58D-976F-4F37-A3E5-C90BF768EF0E}" srcOrd="1" destOrd="0" presId="urn:microsoft.com/office/officeart/2018/2/layout/IconCircleList"/>
    <dgm:cxn modelId="{5BFEE75F-7423-4A6F-B6E8-143EB2512AB4}" type="presParOf" srcId="{2EC26612-821C-46C1-AABF-BB7806DD4F99}" destId="{41D80829-E347-46E1-941B-66FB5AD7FC99}" srcOrd="2" destOrd="0" presId="urn:microsoft.com/office/officeart/2018/2/layout/IconCircleList"/>
    <dgm:cxn modelId="{4BD100C5-2CC8-49E7-A35A-5168AF18F0AD}" type="presParOf" srcId="{2EC26612-821C-46C1-AABF-BB7806DD4F99}" destId="{659577D8-B637-461F-9B6F-6A60DDFB6EFC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CB57014-20AD-44B1-A7CE-47809C6221A4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A27DE33D-3B20-4881-BB98-11224B585CC2}">
      <dgm:prSet/>
      <dgm:spPr/>
      <dgm:t>
        <a:bodyPr/>
        <a:lstStyle/>
        <a:p>
          <a:r>
            <a:rPr lang="en-GB"/>
            <a:t>Utilise the index page – does the books or journal for example include your research term of similar? </a:t>
          </a:r>
          <a:endParaRPr lang="en-US"/>
        </a:p>
      </dgm:t>
    </dgm:pt>
    <dgm:pt modelId="{CC1B84D7-E35F-43B9-8FEB-A774A7A1EF94}" type="parTrans" cxnId="{F3561B3E-AD81-4741-83BF-267D30735B93}">
      <dgm:prSet/>
      <dgm:spPr/>
      <dgm:t>
        <a:bodyPr/>
        <a:lstStyle/>
        <a:p>
          <a:endParaRPr lang="en-US"/>
        </a:p>
      </dgm:t>
    </dgm:pt>
    <dgm:pt modelId="{DB5D8076-5D1F-4CE5-9785-5FC42437F121}" type="sibTrans" cxnId="{F3561B3E-AD81-4741-83BF-267D30735B93}">
      <dgm:prSet/>
      <dgm:spPr/>
      <dgm:t>
        <a:bodyPr/>
        <a:lstStyle/>
        <a:p>
          <a:endParaRPr lang="en-US"/>
        </a:p>
      </dgm:t>
    </dgm:pt>
    <dgm:pt modelId="{5DB6B437-7FA9-4E62-A0EB-7C17B5F99EFF}">
      <dgm:prSet/>
      <dgm:spPr/>
      <dgm:t>
        <a:bodyPr/>
        <a:lstStyle/>
        <a:p>
          <a:r>
            <a:rPr lang="en-GB"/>
            <a:t>Understand that secondary sources is someone’s interpretation of the law. </a:t>
          </a:r>
          <a:endParaRPr lang="en-US"/>
        </a:p>
      </dgm:t>
    </dgm:pt>
    <dgm:pt modelId="{F76BFAEC-DD03-4B4C-8556-0A2B1CF0CF1D}" type="parTrans" cxnId="{99857F94-C500-4728-BC41-83734BEB98AA}">
      <dgm:prSet/>
      <dgm:spPr/>
      <dgm:t>
        <a:bodyPr/>
        <a:lstStyle/>
        <a:p>
          <a:endParaRPr lang="en-US"/>
        </a:p>
      </dgm:t>
    </dgm:pt>
    <dgm:pt modelId="{81F3264A-70A7-4F8F-B441-A7984B5E359E}" type="sibTrans" cxnId="{99857F94-C500-4728-BC41-83734BEB98AA}">
      <dgm:prSet/>
      <dgm:spPr/>
      <dgm:t>
        <a:bodyPr/>
        <a:lstStyle/>
        <a:p>
          <a:endParaRPr lang="en-US"/>
        </a:p>
      </dgm:t>
    </dgm:pt>
    <dgm:pt modelId="{823A48E3-52FE-426F-8BEC-FB278C424C81}">
      <dgm:prSet/>
      <dgm:spPr/>
      <dgm:t>
        <a:bodyPr/>
        <a:lstStyle/>
        <a:p>
          <a:r>
            <a:rPr lang="en-GB"/>
            <a:t>Good place to retrieve case law. </a:t>
          </a:r>
          <a:endParaRPr lang="en-US"/>
        </a:p>
      </dgm:t>
    </dgm:pt>
    <dgm:pt modelId="{EBCE77AF-A924-4D30-B50B-02F6E0184ED2}" type="parTrans" cxnId="{BB03B92E-0616-41D3-8E80-50A8C46F31C0}">
      <dgm:prSet/>
      <dgm:spPr/>
      <dgm:t>
        <a:bodyPr/>
        <a:lstStyle/>
        <a:p>
          <a:endParaRPr lang="en-US"/>
        </a:p>
      </dgm:t>
    </dgm:pt>
    <dgm:pt modelId="{451F2C0E-75A3-4D82-A986-D401F2E9CA40}" type="sibTrans" cxnId="{BB03B92E-0616-41D3-8E80-50A8C46F31C0}">
      <dgm:prSet/>
      <dgm:spPr/>
      <dgm:t>
        <a:bodyPr/>
        <a:lstStyle/>
        <a:p>
          <a:endParaRPr lang="en-US"/>
        </a:p>
      </dgm:t>
    </dgm:pt>
    <dgm:pt modelId="{8F0BB148-8F52-4B9D-8A4D-B1C1A7CD8CA7}" type="pres">
      <dgm:prSet presAssocID="{8CB57014-20AD-44B1-A7CE-47809C6221A4}" presName="root" presStyleCnt="0">
        <dgm:presLayoutVars>
          <dgm:dir/>
          <dgm:resizeHandles val="exact"/>
        </dgm:presLayoutVars>
      </dgm:prSet>
      <dgm:spPr/>
    </dgm:pt>
    <dgm:pt modelId="{8E6A6133-ABCC-4103-8173-CA97646617E3}" type="pres">
      <dgm:prSet presAssocID="{A27DE33D-3B20-4881-BB98-11224B585CC2}" presName="compNode" presStyleCnt="0"/>
      <dgm:spPr/>
    </dgm:pt>
    <dgm:pt modelId="{EF7FC1E0-CF14-4074-9D28-12D894237870}" type="pres">
      <dgm:prSet presAssocID="{A27DE33D-3B20-4881-BB98-11224B585CC2}" presName="bgRect" presStyleLbl="bgShp" presStyleIdx="0" presStyleCnt="3"/>
      <dgm:spPr/>
    </dgm:pt>
    <dgm:pt modelId="{1DAE2A45-428C-4829-8D4E-B5E23490E44B}" type="pres">
      <dgm:prSet presAssocID="{A27DE33D-3B20-4881-BB98-11224B585CC2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en Book"/>
        </a:ext>
      </dgm:extLst>
    </dgm:pt>
    <dgm:pt modelId="{80B6227F-434A-42A5-BE3F-8226C99ABBA6}" type="pres">
      <dgm:prSet presAssocID="{A27DE33D-3B20-4881-BB98-11224B585CC2}" presName="spaceRect" presStyleCnt="0"/>
      <dgm:spPr/>
    </dgm:pt>
    <dgm:pt modelId="{958ACA39-F100-4B7F-9556-25EFA52FD9EB}" type="pres">
      <dgm:prSet presAssocID="{A27DE33D-3B20-4881-BB98-11224B585CC2}" presName="parTx" presStyleLbl="revTx" presStyleIdx="0" presStyleCnt="3">
        <dgm:presLayoutVars>
          <dgm:chMax val="0"/>
          <dgm:chPref val="0"/>
        </dgm:presLayoutVars>
      </dgm:prSet>
      <dgm:spPr/>
    </dgm:pt>
    <dgm:pt modelId="{47EE3C5F-02C0-463A-B613-8245E3D88C34}" type="pres">
      <dgm:prSet presAssocID="{DB5D8076-5D1F-4CE5-9785-5FC42437F121}" presName="sibTrans" presStyleCnt="0"/>
      <dgm:spPr/>
    </dgm:pt>
    <dgm:pt modelId="{C33D2AD6-8A11-4047-8BE7-AEBD14F475AF}" type="pres">
      <dgm:prSet presAssocID="{5DB6B437-7FA9-4E62-A0EB-7C17B5F99EFF}" presName="compNode" presStyleCnt="0"/>
      <dgm:spPr/>
    </dgm:pt>
    <dgm:pt modelId="{A7A9DC8A-A219-41FE-A21B-4BC972DCCB22}" type="pres">
      <dgm:prSet presAssocID="{5DB6B437-7FA9-4E62-A0EB-7C17B5F99EFF}" presName="bgRect" presStyleLbl="bgShp" presStyleIdx="1" presStyleCnt="3"/>
      <dgm:spPr/>
    </dgm:pt>
    <dgm:pt modelId="{C6155EA7-2383-4ECA-B8F9-EBD8E707D85D}" type="pres">
      <dgm:prSet presAssocID="{5DB6B437-7FA9-4E62-A0EB-7C17B5F99EFF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386DAA12-4E84-4885-BB68-41861F2813A7}" type="pres">
      <dgm:prSet presAssocID="{5DB6B437-7FA9-4E62-A0EB-7C17B5F99EFF}" presName="spaceRect" presStyleCnt="0"/>
      <dgm:spPr/>
    </dgm:pt>
    <dgm:pt modelId="{4A3FEFC0-EFA6-4BA3-BB88-32DC1B5CB5E9}" type="pres">
      <dgm:prSet presAssocID="{5DB6B437-7FA9-4E62-A0EB-7C17B5F99EFF}" presName="parTx" presStyleLbl="revTx" presStyleIdx="1" presStyleCnt="3">
        <dgm:presLayoutVars>
          <dgm:chMax val="0"/>
          <dgm:chPref val="0"/>
        </dgm:presLayoutVars>
      </dgm:prSet>
      <dgm:spPr/>
    </dgm:pt>
    <dgm:pt modelId="{7D9414A5-92A1-485A-826E-F7AB3BC7D9B6}" type="pres">
      <dgm:prSet presAssocID="{81F3264A-70A7-4F8F-B441-A7984B5E359E}" presName="sibTrans" presStyleCnt="0"/>
      <dgm:spPr/>
    </dgm:pt>
    <dgm:pt modelId="{6D109414-DCDB-4C21-BDDC-25575557ED74}" type="pres">
      <dgm:prSet presAssocID="{823A48E3-52FE-426F-8BEC-FB278C424C81}" presName="compNode" presStyleCnt="0"/>
      <dgm:spPr/>
    </dgm:pt>
    <dgm:pt modelId="{A87CB74C-BB08-4D57-95DF-2427D5DC5B2C}" type="pres">
      <dgm:prSet presAssocID="{823A48E3-52FE-426F-8BEC-FB278C424C81}" presName="bgRect" presStyleLbl="bgShp" presStyleIdx="2" presStyleCnt="3"/>
      <dgm:spPr/>
    </dgm:pt>
    <dgm:pt modelId="{629D70EB-3CD2-45F2-BF63-4CBF938329B7}" type="pres">
      <dgm:prSet presAssocID="{823A48E3-52FE-426F-8BEC-FB278C424C81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6750799F-938C-4998-A593-7D444B5C55A8}" type="pres">
      <dgm:prSet presAssocID="{823A48E3-52FE-426F-8BEC-FB278C424C81}" presName="spaceRect" presStyleCnt="0"/>
      <dgm:spPr/>
    </dgm:pt>
    <dgm:pt modelId="{1E2F61DB-A82B-402D-BE47-CBE8D988646D}" type="pres">
      <dgm:prSet presAssocID="{823A48E3-52FE-426F-8BEC-FB278C424C81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BB03B92E-0616-41D3-8E80-50A8C46F31C0}" srcId="{8CB57014-20AD-44B1-A7CE-47809C6221A4}" destId="{823A48E3-52FE-426F-8BEC-FB278C424C81}" srcOrd="2" destOrd="0" parTransId="{EBCE77AF-A924-4D30-B50B-02F6E0184ED2}" sibTransId="{451F2C0E-75A3-4D82-A986-D401F2E9CA40}"/>
    <dgm:cxn modelId="{F3561B3E-AD81-4741-83BF-267D30735B93}" srcId="{8CB57014-20AD-44B1-A7CE-47809C6221A4}" destId="{A27DE33D-3B20-4881-BB98-11224B585CC2}" srcOrd="0" destOrd="0" parTransId="{CC1B84D7-E35F-43B9-8FEB-A774A7A1EF94}" sibTransId="{DB5D8076-5D1F-4CE5-9785-5FC42437F121}"/>
    <dgm:cxn modelId="{2B47BD62-94C1-4146-AEDC-9E8D12CECBAF}" type="presOf" srcId="{8CB57014-20AD-44B1-A7CE-47809C6221A4}" destId="{8F0BB148-8F52-4B9D-8A4D-B1C1A7CD8CA7}" srcOrd="0" destOrd="0" presId="urn:microsoft.com/office/officeart/2018/2/layout/IconVerticalSolidList"/>
    <dgm:cxn modelId="{9CDA244C-0091-4C9B-9020-AD451C5E265C}" type="presOf" srcId="{A27DE33D-3B20-4881-BB98-11224B585CC2}" destId="{958ACA39-F100-4B7F-9556-25EFA52FD9EB}" srcOrd="0" destOrd="0" presId="urn:microsoft.com/office/officeart/2018/2/layout/IconVerticalSolidList"/>
    <dgm:cxn modelId="{99857F94-C500-4728-BC41-83734BEB98AA}" srcId="{8CB57014-20AD-44B1-A7CE-47809C6221A4}" destId="{5DB6B437-7FA9-4E62-A0EB-7C17B5F99EFF}" srcOrd="1" destOrd="0" parTransId="{F76BFAEC-DD03-4B4C-8556-0A2B1CF0CF1D}" sibTransId="{81F3264A-70A7-4F8F-B441-A7984B5E359E}"/>
    <dgm:cxn modelId="{A3EE43A6-6AD7-4BF6-B5C2-22B353E5A6E2}" type="presOf" srcId="{823A48E3-52FE-426F-8BEC-FB278C424C81}" destId="{1E2F61DB-A82B-402D-BE47-CBE8D988646D}" srcOrd="0" destOrd="0" presId="urn:microsoft.com/office/officeart/2018/2/layout/IconVerticalSolidList"/>
    <dgm:cxn modelId="{D2819CF9-9FB5-485F-8644-F5B05EA5F22F}" type="presOf" srcId="{5DB6B437-7FA9-4E62-A0EB-7C17B5F99EFF}" destId="{4A3FEFC0-EFA6-4BA3-BB88-32DC1B5CB5E9}" srcOrd="0" destOrd="0" presId="urn:microsoft.com/office/officeart/2018/2/layout/IconVerticalSolidList"/>
    <dgm:cxn modelId="{DC47A40A-285C-4E44-8451-758DEE7B55BD}" type="presParOf" srcId="{8F0BB148-8F52-4B9D-8A4D-B1C1A7CD8CA7}" destId="{8E6A6133-ABCC-4103-8173-CA97646617E3}" srcOrd="0" destOrd="0" presId="urn:microsoft.com/office/officeart/2018/2/layout/IconVerticalSolidList"/>
    <dgm:cxn modelId="{558455BF-5F9E-4D51-8566-D4ECBC581166}" type="presParOf" srcId="{8E6A6133-ABCC-4103-8173-CA97646617E3}" destId="{EF7FC1E0-CF14-4074-9D28-12D894237870}" srcOrd="0" destOrd="0" presId="urn:microsoft.com/office/officeart/2018/2/layout/IconVerticalSolidList"/>
    <dgm:cxn modelId="{ECA2D29E-13BA-4DDE-AE52-AAA2BD23F683}" type="presParOf" srcId="{8E6A6133-ABCC-4103-8173-CA97646617E3}" destId="{1DAE2A45-428C-4829-8D4E-B5E23490E44B}" srcOrd="1" destOrd="0" presId="urn:microsoft.com/office/officeart/2018/2/layout/IconVerticalSolidList"/>
    <dgm:cxn modelId="{141349AB-E75F-4049-AA54-FAB17057FC09}" type="presParOf" srcId="{8E6A6133-ABCC-4103-8173-CA97646617E3}" destId="{80B6227F-434A-42A5-BE3F-8226C99ABBA6}" srcOrd="2" destOrd="0" presId="urn:microsoft.com/office/officeart/2018/2/layout/IconVerticalSolidList"/>
    <dgm:cxn modelId="{30114830-CC49-4AC5-BC16-FC203631CADD}" type="presParOf" srcId="{8E6A6133-ABCC-4103-8173-CA97646617E3}" destId="{958ACA39-F100-4B7F-9556-25EFA52FD9EB}" srcOrd="3" destOrd="0" presId="urn:microsoft.com/office/officeart/2018/2/layout/IconVerticalSolidList"/>
    <dgm:cxn modelId="{5091740D-D7EB-4D0C-B82F-49C57E937383}" type="presParOf" srcId="{8F0BB148-8F52-4B9D-8A4D-B1C1A7CD8CA7}" destId="{47EE3C5F-02C0-463A-B613-8245E3D88C34}" srcOrd="1" destOrd="0" presId="urn:microsoft.com/office/officeart/2018/2/layout/IconVerticalSolidList"/>
    <dgm:cxn modelId="{3B85FD6D-AC9B-4640-98DF-486230747290}" type="presParOf" srcId="{8F0BB148-8F52-4B9D-8A4D-B1C1A7CD8CA7}" destId="{C33D2AD6-8A11-4047-8BE7-AEBD14F475AF}" srcOrd="2" destOrd="0" presId="urn:microsoft.com/office/officeart/2018/2/layout/IconVerticalSolidList"/>
    <dgm:cxn modelId="{AA74DAC8-E312-4B79-AE80-8969BAE410E1}" type="presParOf" srcId="{C33D2AD6-8A11-4047-8BE7-AEBD14F475AF}" destId="{A7A9DC8A-A219-41FE-A21B-4BC972DCCB22}" srcOrd="0" destOrd="0" presId="urn:microsoft.com/office/officeart/2018/2/layout/IconVerticalSolidList"/>
    <dgm:cxn modelId="{0D257BF1-8293-4E32-BB76-40EF726C75A2}" type="presParOf" srcId="{C33D2AD6-8A11-4047-8BE7-AEBD14F475AF}" destId="{C6155EA7-2383-4ECA-B8F9-EBD8E707D85D}" srcOrd="1" destOrd="0" presId="urn:microsoft.com/office/officeart/2018/2/layout/IconVerticalSolidList"/>
    <dgm:cxn modelId="{2F36E8A0-BAEE-45C6-85D8-506564873393}" type="presParOf" srcId="{C33D2AD6-8A11-4047-8BE7-AEBD14F475AF}" destId="{386DAA12-4E84-4885-BB68-41861F2813A7}" srcOrd="2" destOrd="0" presId="urn:microsoft.com/office/officeart/2018/2/layout/IconVerticalSolidList"/>
    <dgm:cxn modelId="{56BFF32F-5489-48E0-A593-4C22D7922A56}" type="presParOf" srcId="{C33D2AD6-8A11-4047-8BE7-AEBD14F475AF}" destId="{4A3FEFC0-EFA6-4BA3-BB88-32DC1B5CB5E9}" srcOrd="3" destOrd="0" presId="urn:microsoft.com/office/officeart/2018/2/layout/IconVerticalSolidList"/>
    <dgm:cxn modelId="{895A83FB-5834-4C69-837E-7F4037C1E211}" type="presParOf" srcId="{8F0BB148-8F52-4B9D-8A4D-B1C1A7CD8CA7}" destId="{7D9414A5-92A1-485A-826E-F7AB3BC7D9B6}" srcOrd="3" destOrd="0" presId="urn:microsoft.com/office/officeart/2018/2/layout/IconVerticalSolidList"/>
    <dgm:cxn modelId="{7095FDD5-9A89-4249-8B48-221D59A3176C}" type="presParOf" srcId="{8F0BB148-8F52-4B9D-8A4D-B1C1A7CD8CA7}" destId="{6D109414-DCDB-4C21-BDDC-25575557ED74}" srcOrd="4" destOrd="0" presId="urn:microsoft.com/office/officeart/2018/2/layout/IconVerticalSolidList"/>
    <dgm:cxn modelId="{7D1DA52A-5528-4097-8F5F-6CB0612952E5}" type="presParOf" srcId="{6D109414-DCDB-4C21-BDDC-25575557ED74}" destId="{A87CB74C-BB08-4D57-95DF-2427D5DC5B2C}" srcOrd="0" destOrd="0" presId="urn:microsoft.com/office/officeart/2018/2/layout/IconVerticalSolidList"/>
    <dgm:cxn modelId="{D06F56A9-F313-47F4-83A4-669B0C7517FF}" type="presParOf" srcId="{6D109414-DCDB-4C21-BDDC-25575557ED74}" destId="{629D70EB-3CD2-45F2-BF63-4CBF938329B7}" srcOrd="1" destOrd="0" presId="urn:microsoft.com/office/officeart/2018/2/layout/IconVerticalSolidList"/>
    <dgm:cxn modelId="{98B28818-3F1D-418D-8A68-CBE12EC32BCA}" type="presParOf" srcId="{6D109414-DCDB-4C21-BDDC-25575557ED74}" destId="{6750799F-938C-4998-A593-7D444B5C55A8}" srcOrd="2" destOrd="0" presId="urn:microsoft.com/office/officeart/2018/2/layout/IconVerticalSolidList"/>
    <dgm:cxn modelId="{7F2761FF-A102-438A-B76D-B2BF2EF9A9FF}" type="presParOf" srcId="{6D109414-DCDB-4C21-BDDC-25575557ED74}" destId="{1E2F61DB-A82B-402D-BE47-CBE8D988646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6083327-21EA-4C90-8ACF-B108B4740AEB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02431B4A-D4B8-49E1-BA4D-EB7F6079CF8D}">
      <dgm:prSet/>
      <dgm:spPr/>
      <dgm:t>
        <a:bodyPr/>
        <a:lstStyle/>
        <a:p>
          <a:r>
            <a:rPr lang="en-GB"/>
            <a:t>Move on to look at the primary sources. </a:t>
          </a:r>
          <a:endParaRPr lang="en-US"/>
        </a:p>
      </dgm:t>
    </dgm:pt>
    <dgm:pt modelId="{41BA0443-292C-4301-BD87-662394102802}" type="parTrans" cxnId="{8DB79AFE-1BE5-481F-9D2B-8F61F69576A2}">
      <dgm:prSet/>
      <dgm:spPr/>
      <dgm:t>
        <a:bodyPr/>
        <a:lstStyle/>
        <a:p>
          <a:endParaRPr lang="en-US"/>
        </a:p>
      </dgm:t>
    </dgm:pt>
    <dgm:pt modelId="{CCB44ED5-7D1A-4BD9-B319-D1D4CB16369E}" type="sibTrans" cxnId="{8DB79AFE-1BE5-481F-9D2B-8F61F69576A2}">
      <dgm:prSet/>
      <dgm:spPr/>
      <dgm:t>
        <a:bodyPr/>
        <a:lstStyle/>
        <a:p>
          <a:endParaRPr lang="en-US"/>
        </a:p>
      </dgm:t>
    </dgm:pt>
    <dgm:pt modelId="{EF6CDE93-440D-4F25-B3C6-32E45D265C4E}">
      <dgm:prSet/>
      <dgm:spPr/>
      <dgm:t>
        <a:bodyPr/>
        <a:lstStyle/>
        <a:p>
          <a:r>
            <a:rPr lang="en-GB"/>
            <a:t>Such as more detailed case law or legislation. </a:t>
          </a:r>
          <a:endParaRPr lang="en-US"/>
        </a:p>
      </dgm:t>
    </dgm:pt>
    <dgm:pt modelId="{DDB01CD1-7D7D-402F-9433-F8B680CCC75E}" type="parTrans" cxnId="{C7E6FB85-BD87-47FB-84CA-367FE260E6EE}">
      <dgm:prSet/>
      <dgm:spPr/>
      <dgm:t>
        <a:bodyPr/>
        <a:lstStyle/>
        <a:p>
          <a:endParaRPr lang="en-US"/>
        </a:p>
      </dgm:t>
    </dgm:pt>
    <dgm:pt modelId="{9141B674-33FF-4072-B4F5-C2B75CC3BA4B}" type="sibTrans" cxnId="{C7E6FB85-BD87-47FB-84CA-367FE260E6EE}">
      <dgm:prSet/>
      <dgm:spPr/>
      <dgm:t>
        <a:bodyPr/>
        <a:lstStyle/>
        <a:p>
          <a:endParaRPr lang="en-US"/>
        </a:p>
      </dgm:t>
    </dgm:pt>
    <dgm:pt modelId="{30E1D2E1-FE96-4A4B-9D17-36FE0B612037}">
      <dgm:prSet/>
      <dgm:spPr/>
      <dgm:t>
        <a:bodyPr/>
        <a:lstStyle/>
        <a:p>
          <a:r>
            <a:rPr lang="en-GB"/>
            <a:t>But you can also utilise secondary sources to aid in your understanding of legislation. </a:t>
          </a:r>
          <a:endParaRPr lang="en-US"/>
        </a:p>
      </dgm:t>
    </dgm:pt>
    <dgm:pt modelId="{5012ABD2-2C2B-4F19-BAB6-CF95BEE0430C}" type="parTrans" cxnId="{267C1068-273A-4D48-BE7A-D64F351A2FD3}">
      <dgm:prSet/>
      <dgm:spPr/>
      <dgm:t>
        <a:bodyPr/>
        <a:lstStyle/>
        <a:p>
          <a:endParaRPr lang="en-US"/>
        </a:p>
      </dgm:t>
    </dgm:pt>
    <dgm:pt modelId="{DA971A60-7D91-45C4-9582-426589F0CAEA}" type="sibTrans" cxnId="{267C1068-273A-4D48-BE7A-D64F351A2FD3}">
      <dgm:prSet/>
      <dgm:spPr/>
      <dgm:t>
        <a:bodyPr/>
        <a:lstStyle/>
        <a:p>
          <a:endParaRPr lang="en-US"/>
        </a:p>
      </dgm:t>
    </dgm:pt>
    <dgm:pt modelId="{46E21362-7D8C-4C9D-866E-3A918C63AC76}">
      <dgm:prSet/>
      <dgm:spPr/>
      <dgm:t>
        <a:bodyPr/>
        <a:lstStyle/>
        <a:p>
          <a:r>
            <a:rPr lang="en-GB"/>
            <a:t>Good websites include for example the CPS website or Bailii. </a:t>
          </a:r>
          <a:endParaRPr lang="en-US"/>
        </a:p>
      </dgm:t>
    </dgm:pt>
    <dgm:pt modelId="{490A7202-9A35-42DC-8F94-B30B70669074}" type="parTrans" cxnId="{49B8F26E-6B86-4151-BD30-15EA2DA3A521}">
      <dgm:prSet/>
      <dgm:spPr/>
      <dgm:t>
        <a:bodyPr/>
        <a:lstStyle/>
        <a:p>
          <a:endParaRPr lang="en-US"/>
        </a:p>
      </dgm:t>
    </dgm:pt>
    <dgm:pt modelId="{F9A8EC73-F06D-4662-A582-B5385A58DBD5}" type="sibTrans" cxnId="{49B8F26E-6B86-4151-BD30-15EA2DA3A521}">
      <dgm:prSet/>
      <dgm:spPr/>
      <dgm:t>
        <a:bodyPr/>
        <a:lstStyle/>
        <a:p>
          <a:endParaRPr lang="en-US"/>
        </a:p>
      </dgm:t>
    </dgm:pt>
    <dgm:pt modelId="{27552C58-8DCC-44BD-9DDF-D23DC70DCDA1}" type="pres">
      <dgm:prSet presAssocID="{16083327-21EA-4C90-8ACF-B108B4740AEB}" presName="root" presStyleCnt="0">
        <dgm:presLayoutVars>
          <dgm:dir/>
          <dgm:resizeHandles val="exact"/>
        </dgm:presLayoutVars>
      </dgm:prSet>
      <dgm:spPr/>
    </dgm:pt>
    <dgm:pt modelId="{341BA938-032D-4633-8EE3-AD1AED726182}" type="pres">
      <dgm:prSet presAssocID="{02431B4A-D4B8-49E1-BA4D-EB7F6079CF8D}" presName="compNode" presStyleCnt="0"/>
      <dgm:spPr/>
    </dgm:pt>
    <dgm:pt modelId="{2A00B40F-B127-4703-94E7-E7CC4FCAF7B2}" type="pres">
      <dgm:prSet presAssocID="{02431B4A-D4B8-49E1-BA4D-EB7F6079CF8D}" presName="bgRect" presStyleLbl="bgShp" presStyleIdx="0" presStyleCnt="4"/>
      <dgm:spPr/>
    </dgm:pt>
    <dgm:pt modelId="{83D0FA13-ED8B-4F2F-95C9-CBB9B4AB2240}" type="pres">
      <dgm:prSet presAssocID="{02431B4A-D4B8-49E1-BA4D-EB7F6079CF8D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2809DF87-C708-4862-8E6B-0351E3DEEF0A}" type="pres">
      <dgm:prSet presAssocID="{02431B4A-D4B8-49E1-BA4D-EB7F6079CF8D}" presName="spaceRect" presStyleCnt="0"/>
      <dgm:spPr/>
    </dgm:pt>
    <dgm:pt modelId="{CBC1D536-F2D5-41B5-A462-BCDF0CA1361B}" type="pres">
      <dgm:prSet presAssocID="{02431B4A-D4B8-49E1-BA4D-EB7F6079CF8D}" presName="parTx" presStyleLbl="revTx" presStyleIdx="0" presStyleCnt="4">
        <dgm:presLayoutVars>
          <dgm:chMax val="0"/>
          <dgm:chPref val="0"/>
        </dgm:presLayoutVars>
      </dgm:prSet>
      <dgm:spPr/>
    </dgm:pt>
    <dgm:pt modelId="{6D247D47-0A00-4E20-B6EF-0725D8A9E00F}" type="pres">
      <dgm:prSet presAssocID="{CCB44ED5-7D1A-4BD9-B319-D1D4CB16369E}" presName="sibTrans" presStyleCnt="0"/>
      <dgm:spPr/>
    </dgm:pt>
    <dgm:pt modelId="{EC300412-ECDF-476F-BE44-717EC768C5BD}" type="pres">
      <dgm:prSet presAssocID="{EF6CDE93-440D-4F25-B3C6-32E45D265C4E}" presName="compNode" presStyleCnt="0"/>
      <dgm:spPr/>
    </dgm:pt>
    <dgm:pt modelId="{2413C69F-4C0D-4F45-857D-EB26C6E9A96C}" type="pres">
      <dgm:prSet presAssocID="{EF6CDE93-440D-4F25-B3C6-32E45D265C4E}" presName="bgRect" presStyleLbl="bgShp" presStyleIdx="1" presStyleCnt="4"/>
      <dgm:spPr/>
    </dgm:pt>
    <dgm:pt modelId="{BF66F025-AA89-4330-9723-017D4A928E61}" type="pres">
      <dgm:prSet presAssocID="{EF6CDE93-440D-4F25-B3C6-32E45D265C4E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462B72AF-F386-460C-BC53-A91D42943384}" type="pres">
      <dgm:prSet presAssocID="{EF6CDE93-440D-4F25-B3C6-32E45D265C4E}" presName="spaceRect" presStyleCnt="0"/>
      <dgm:spPr/>
    </dgm:pt>
    <dgm:pt modelId="{C0E07563-34FE-42CF-8020-5A00224B6036}" type="pres">
      <dgm:prSet presAssocID="{EF6CDE93-440D-4F25-B3C6-32E45D265C4E}" presName="parTx" presStyleLbl="revTx" presStyleIdx="1" presStyleCnt="4">
        <dgm:presLayoutVars>
          <dgm:chMax val="0"/>
          <dgm:chPref val="0"/>
        </dgm:presLayoutVars>
      </dgm:prSet>
      <dgm:spPr/>
    </dgm:pt>
    <dgm:pt modelId="{8A56BA14-4DFD-4A32-BDE3-C1A91762B135}" type="pres">
      <dgm:prSet presAssocID="{9141B674-33FF-4072-B4F5-C2B75CC3BA4B}" presName="sibTrans" presStyleCnt="0"/>
      <dgm:spPr/>
    </dgm:pt>
    <dgm:pt modelId="{2DA019D8-1895-42EF-8020-41E2305204F4}" type="pres">
      <dgm:prSet presAssocID="{30E1D2E1-FE96-4A4B-9D17-36FE0B612037}" presName="compNode" presStyleCnt="0"/>
      <dgm:spPr/>
    </dgm:pt>
    <dgm:pt modelId="{3111FB37-DBDA-4725-A1AF-599F828E1FF0}" type="pres">
      <dgm:prSet presAssocID="{30E1D2E1-FE96-4A4B-9D17-36FE0B612037}" presName="bgRect" presStyleLbl="bgShp" presStyleIdx="2" presStyleCnt="4"/>
      <dgm:spPr/>
    </dgm:pt>
    <dgm:pt modelId="{44E46920-2D3D-480A-BB0A-26A4C97B7037}" type="pres">
      <dgm:prSet presAssocID="{30E1D2E1-FE96-4A4B-9D17-36FE0B612037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udge"/>
        </a:ext>
      </dgm:extLst>
    </dgm:pt>
    <dgm:pt modelId="{D082F921-66FF-418F-B5F7-89DFF6BB82A8}" type="pres">
      <dgm:prSet presAssocID="{30E1D2E1-FE96-4A4B-9D17-36FE0B612037}" presName="spaceRect" presStyleCnt="0"/>
      <dgm:spPr/>
    </dgm:pt>
    <dgm:pt modelId="{D24BE961-C24C-48D9-8DA3-871917F883A2}" type="pres">
      <dgm:prSet presAssocID="{30E1D2E1-FE96-4A4B-9D17-36FE0B612037}" presName="parTx" presStyleLbl="revTx" presStyleIdx="2" presStyleCnt="4">
        <dgm:presLayoutVars>
          <dgm:chMax val="0"/>
          <dgm:chPref val="0"/>
        </dgm:presLayoutVars>
      </dgm:prSet>
      <dgm:spPr/>
    </dgm:pt>
    <dgm:pt modelId="{B137A391-0DA5-4618-8AFB-AFA3E93CA83D}" type="pres">
      <dgm:prSet presAssocID="{DA971A60-7D91-45C4-9582-426589F0CAEA}" presName="sibTrans" presStyleCnt="0"/>
      <dgm:spPr/>
    </dgm:pt>
    <dgm:pt modelId="{8D3F2A9A-FAAF-47A1-B857-CA8B031F2FEB}" type="pres">
      <dgm:prSet presAssocID="{46E21362-7D8C-4C9D-866E-3A918C63AC76}" presName="compNode" presStyleCnt="0"/>
      <dgm:spPr/>
    </dgm:pt>
    <dgm:pt modelId="{1EF1E9BE-D0CB-4310-9197-A6FD956643C9}" type="pres">
      <dgm:prSet presAssocID="{46E21362-7D8C-4C9D-866E-3A918C63AC76}" presName="bgRect" presStyleLbl="bgShp" presStyleIdx="3" presStyleCnt="4"/>
      <dgm:spPr/>
    </dgm:pt>
    <dgm:pt modelId="{0B99B8E6-782A-4B08-8493-B550E3E8794F}" type="pres">
      <dgm:prSet presAssocID="{46E21362-7D8C-4C9D-866E-3A918C63AC76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6C06788B-D00B-46BB-A6BA-D57216BFB895}" type="pres">
      <dgm:prSet presAssocID="{46E21362-7D8C-4C9D-866E-3A918C63AC76}" presName="spaceRect" presStyleCnt="0"/>
      <dgm:spPr/>
    </dgm:pt>
    <dgm:pt modelId="{B049DB29-46A2-47F5-83AA-597EBBE65C2E}" type="pres">
      <dgm:prSet presAssocID="{46E21362-7D8C-4C9D-866E-3A918C63AC76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A93D1A06-DC1B-4E6D-820C-699E9B7F2255}" type="presOf" srcId="{02431B4A-D4B8-49E1-BA4D-EB7F6079CF8D}" destId="{CBC1D536-F2D5-41B5-A462-BCDF0CA1361B}" srcOrd="0" destOrd="0" presId="urn:microsoft.com/office/officeart/2018/2/layout/IconVerticalSolidList"/>
    <dgm:cxn modelId="{569DFE3D-F11B-496D-8E34-8E4C1EEB804A}" type="presOf" srcId="{16083327-21EA-4C90-8ACF-B108B4740AEB}" destId="{27552C58-8DCC-44BD-9DDF-D23DC70DCDA1}" srcOrd="0" destOrd="0" presId="urn:microsoft.com/office/officeart/2018/2/layout/IconVerticalSolidList"/>
    <dgm:cxn modelId="{CD2AA660-AE0B-4404-BC1A-00F176BB6CDB}" type="presOf" srcId="{EF6CDE93-440D-4F25-B3C6-32E45D265C4E}" destId="{C0E07563-34FE-42CF-8020-5A00224B6036}" srcOrd="0" destOrd="0" presId="urn:microsoft.com/office/officeart/2018/2/layout/IconVerticalSolidList"/>
    <dgm:cxn modelId="{01949462-F4EF-47F0-AAE4-1A50999A6639}" type="presOf" srcId="{30E1D2E1-FE96-4A4B-9D17-36FE0B612037}" destId="{D24BE961-C24C-48D9-8DA3-871917F883A2}" srcOrd="0" destOrd="0" presId="urn:microsoft.com/office/officeart/2018/2/layout/IconVerticalSolidList"/>
    <dgm:cxn modelId="{267C1068-273A-4D48-BE7A-D64F351A2FD3}" srcId="{16083327-21EA-4C90-8ACF-B108B4740AEB}" destId="{30E1D2E1-FE96-4A4B-9D17-36FE0B612037}" srcOrd="2" destOrd="0" parTransId="{5012ABD2-2C2B-4F19-BAB6-CF95BEE0430C}" sibTransId="{DA971A60-7D91-45C4-9582-426589F0CAEA}"/>
    <dgm:cxn modelId="{49B8F26E-6B86-4151-BD30-15EA2DA3A521}" srcId="{16083327-21EA-4C90-8ACF-B108B4740AEB}" destId="{46E21362-7D8C-4C9D-866E-3A918C63AC76}" srcOrd="3" destOrd="0" parTransId="{490A7202-9A35-42DC-8F94-B30B70669074}" sibTransId="{F9A8EC73-F06D-4662-A582-B5385A58DBD5}"/>
    <dgm:cxn modelId="{C7E6FB85-BD87-47FB-84CA-367FE260E6EE}" srcId="{16083327-21EA-4C90-8ACF-B108B4740AEB}" destId="{EF6CDE93-440D-4F25-B3C6-32E45D265C4E}" srcOrd="1" destOrd="0" parTransId="{DDB01CD1-7D7D-402F-9433-F8B680CCC75E}" sibTransId="{9141B674-33FF-4072-B4F5-C2B75CC3BA4B}"/>
    <dgm:cxn modelId="{CA6BA8D8-6B82-49E8-A134-1134C4C8C2FA}" type="presOf" srcId="{46E21362-7D8C-4C9D-866E-3A918C63AC76}" destId="{B049DB29-46A2-47F5-83AA-597EBBE65C2E}" srcOrd="0" destOrd="0" presId="urn:microsoft.com/office/officeart/2018/2/layout/IconVerticalSolidList"/>
    <dgm:cxn modelId="{8DB79AFE-1BE5-481F-9D2B-8F61F69576A2}" srcId="{16083327-21EA-4C90-8ACF-B108B4740AEB}" destId="{02431B4A-D4B8-49E1-BA4D-EB7F6079CF8D}" srcOrd="0" destOrd="0" parTransId="{41BA0443-292C-4301-BD87-662394102802}" sibTransId="{CCB44ED5-7D1A-4BD9-B319-D1D4CB16369E}"/>
    <dgm:cxn modelId="{F058D6ED-BC00-48A8-93A4-D580D5FEB2D1}" type="presParOf" srcId="{27552C58-8DCC-44BD-9DDF-D23DC70DCDA1}" destId="{341BA938-032D-4633-8EE3-AD1AED726182}" srcOrd="0" destOrd="0" presId="urn:microsoft.com/office/officeart/2018/2/layout/IconVerticalSolidList"/>
    <dgm:cxn modelId="{2B55780C-C8EF-46AF-A84C-6D6C3A0F95B4}" type="presParOf" srcId="{341BA938-032D-4633-8EE3-AD1AED726182}" destId="{2A00B40F-B127-4703-94E7-E7CC4FCAF7B2}" srcOrd="0" destOrd="0" presId="urn:microsoft.com/office/officeart/2018/2/layout/IconVerticalSolidList"/>
    <dgm:cxn modelId="{F16A0C50-7704-4EC9-8B62-C7B8A7EC30B7}" type="presParOf" srcId="{341BA938-032D-4633-8EE3-AD1AED726182}" destId="{83D0FA13-ED8B-4F2F-95C9-CBB9B4AB2240}" srcOrd="1" destOrd="0" presId="urn:microsoft.com/office/officeart/2018/2/layout/IconVerticalSolidList"/>
    <dgm:cxn modelId="{330F21FD-D7CF-46F4-A8DE-10FAA52CDB7E}" type="presParOf" srcId="{341BA938-032D-4633-8EE3-AD1AED726182}" destId="{2809DF87-C708-4862-8E6B-0351E3DEEF0A}" srcOrd="2" destOrd="0" presId="urn:microsoft.com/office/officeart/2018/2/layout/IconVerticalSolidList"/>
    <dgm:cxn modelId="{22DCDB1A-D4F0-436C-AC60-6B46624A9EF3}" type="presParOf" srcId="{341BA938-032D-4633-8EE3-AD1AED726182}" destId="{CBC1D536-F2D5-41B5-A462-BCDF0CA1361B}" srcOrd="3" destOrd="0" presId="urn:microsoft.com/office/officeart/2018/2/layout/IconVerticalSolidList"/>
    <dgm:cxn modelId="{75BB6368-FB88-41B8-A847-3137EB88B97F}" type="presParOf" srcId="{27552C58-8DCC-44BD-9DDF-D23DC70DCDA1}" destId="{6D247D47-0A00-4E20-B6EF-0725D8A9E00F}" srcOrd="1" destOrd="0" presId="urn:microsoft.com/office/officeart/2018/2/layout/IconVerticalSolidList"/>
    <dgm:cxn modelId="{6C6D52AD-0C70-42F8-BE56-915882A08A9D}" type="presParOf" srcId="{27552C58-8DCC-44BD-9DDF-D23DC70DCDA1}" destId="{EC300412-ECDF-476F-BE44-717EC768C5BD}" srcOrd="2" destOrd="0" presId="urn:microsoft.com/office/officeart/2018/2/layout/IconVerticalSolidList"/>
    <dgm:cxn modelId="{A14B72AD-1869-44B1-99BE-CAC3D222226C}" type="presParOf" srcId="{EC300412-ECDF-476F-BE44-717EC768C5BD}" destId="{2413C69F-4C0D-4F45-857D-EB26C6E9A96C}" srcOrd="0" destOrd="0" presId="urn:microsoft.com/office/officeart/2018/2/layout/IconVerticalSolidList"/>
    <dgm:cxn modelId="{1C25BC86-BC01-46AB-9206-84D762A2BD57}" type="presParOf" srcId="{EC300412-ECDF-476F-BE44-717EC768C5BD}" destId="{BF66F025-AA89-4330-9723-017D4A928E61}" srcOrd="1" destOrd="0" presId="urn:microsoft.com/office/officeart/2018/2/layout/IconVerticalSolidList"/>
    <dgm:cxn modelId="{1E5B6F9C-B2F5-497C-9B88-A2406BE7EBB1}" type="presParOf" srcId="{EC300412-ECDF-476F-BE44-717EC768C5BD}" destId="{462B72AF-F386-460C-BC53-A91D42943384}" srcOrd="2" destOrd="0" presId="urn:microsoft.com/office/officeart/2018/2/layout/IconVerticalSolidList"/>
    <dgm:cxn modelId="{FCD443C6-2E96-4054-B161-D1090F915BF8}" type="presParOf" srcId="{EC300412-ECDF-476F-BE44-717EC768C5BD}" destId="{C0E07563-34FE-42CF-8020-5A00224B6036}" srcOrd="3" destOrd="0" presId="urn:microsoft.com/office/officeart/2018/2/layout/IconVerticalSolidList"/>
    <dgm:cxn modelId="{4AAE02B4-0F30-4B02-96FC-E8422CF82A70}" type="presParOf" srcId="{27552C58-8DCC-44BD-9DDF-D23DC70DCDA1}" destId="{8A56BA14-4DFD-4A32-BDE3-C1A91762B135}" srcOrd="3" destOrd="0" presId="urn:microsoft.com/office/officeart/2018/2/layout/IconVerticalSolidList"/>
    <dgm:cxn modelId="{08F32F7A-D41B-4A17-BD67-362CB0E91101}" type="presParOf" srcId="{27552C58-8DCC-44BD-9DDF-D23DC70DCDA1}" destId="{2DA019D8-1895-42EF-8020-41E2305204F4}" srcOrd="4" destOrd="0" presId="urn:microsoft.com/office/officeart/2018/2/layout/IconVerticalSolidList"/>
    <dgm:cxn modelId="{D80614F5-77A0-4339-B234-6CA05FBFAD60}" type="presParOf" srcId="{2DA019D8-1895-42EF-8020-41E2305204F4}" destId="{3111FB37-DBDA-4725-A1AF-599F828E1FF0}" srcOrd="0" destOrd="0" presId="urn:microsoft.com/office/officeart/2018/2/layout/IconVerticalSolidList"/>
    <dgm:cxn modelId="{C2418598-5655-42A7-866F-8BC70147EFE4}" type="presParOf" srcId="{2DA019D8-1895-42EF-8020-41E2305204F4}" destId="{44E46920-2D3D-480A-BB0A-26A4C97B7037}" srcOrd="1" destOrd="0" presId="urn:microsoft.com/office/officeart/2018/2/layout/IconVerticalSolidList"/>
    <dgm:cxn modelId="{1AAA2DF0-DF34-47FB-BB30-3AB841654F1F}" type="presParOf" srcId="{2DA019D8-1895-42EF-8020-41E2305204F4}" destId="{D082F921-66FF-418F-B5F7-89DFF6BB82A8}" srcOrd="2" destOrd="0" presId="urn:microsoft.com/office/officeart/2018/2/layout/IconVerticalSolidList"/>
    <dgm:cxn modelId="{EA659692-54F8-4FC8-8100-DA9DD47DC577}" type="presParOf" srcId="{2DA019D8-1895-42EF-8020-41E2305204F4}" destId="{D24BE961-C24C-48D9-8DA3-871917F883A2}" srcOrd="3" destOrd="0" presId="urn:microsoft.com/office/officeart/2018/2/layout/IconVerticalSolidList"/>
    <dgm:cxn modelId="{879335EA-86F1-421E-91F8-48760410DB8A}" type="presParOf" srcId="{27552C58-8DCC-44BD-9DDF-D23DC70DCDA1}" destId="{B137A391-0DA5-4618-8AFB-AFA3E93CA83D}" srcOrd="5" destOrd="0" presId="urn:microsoft.com/office/officeart/2018/2/layout/IconVerticalSolidList"/>
    <dgm:cxn modelId="{53103AB9-716C-4C43-862A-AAFA072468A0}" type="presParOf" srcId="{27552C58-8DCC-44BD-9DDF-D23DC70DCDA1}" destId="{8D3F2A9A-FAAF-47A1-B857-CA8B031F2FEB}" srcOrd="6" destOrd="0" presId="urn:microsoft.com/office/officeart/2018/2/layout/IconVerticalSolidList"/>
    <dgm:cxn modelId="{3FD745A7-288E-49C7-BC6D-B3B090A05F59}" type="presParOf" srcId="{8D3F2A9A-FAAF-47A1-B857-CA8B031F2FEB}" destId="{1EF1E9BE-D0CB-4310-9197-A6FD956643C9}" srcOrd="0" destOrd="0" presId="urn:microsoft.com/office/officeart/2018/2/layout/IconVerticalSolidList"/>
    <dgm:cxn modelId="{24BD4149-B9A7-4FC9-B1A7-7AE9F4AF73C0}" type="presParOf" srcId="{8D3F2A9A-FAAF-47A1-B857-CA8B031F2FEB}" destId="{0B99B8E6-782A-4B08-8493-B550E3E8794F}" srcOrd="1" destOrd="0" presId="urn:microsoft.com/office/officeart/2018/2/layout/IconVerticalSolidList"/>
    <dgm:cxn modelId="{A2CC58F6-77F1-4224-BB0F-41B603E58D51}" type="presParOf" srcId="{8D3F2A9A-FAAF-47A1-B857-CA8B031F2FEB}" destId="{6C06788B-D00B-46BB-A6BA-D57216BFB895}" srcOrd="2" destOrd="0" presId="urn:microsoft.com/office/officeart/2018/2/layout/IconVerticalSolidList"/>
    <dgm:cxn modelId="{4A44843E-6961-4E8E-B079-2E59EBB8F9C7}" type="presParOf" srcId="{8D3F2A9A-FAAF-47A1-B857-CA8B031F2FEB}" destId="{B049DB29-46A2-47F5-83AA-597EBBE65C2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A33E88E-5DF4-4F45-9011-81ABA9FEA084}" type="doc">
      <dgm:prSet loTypeId="urn:microsoft.com/office/officeart/2008/layout/LinedList" loCatId="list" qsTypeId="urn:microsoft.com/office/officeart/2005/8/quickstyle/simple2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3D09342-34CA-4BA6-88DC-F6C2D00A88CC}">
      <dgm:prSet/>
      <dgm:spPr/>
      <dgm:t>
        <a:bodyPr/>
        <a:lstStyle/>
        <a:p>
          <a:r>
            <a:rPr lang="en-GB"/>
            <a:t>Explanatory notes. </a:t>
          </a:r>
          <a:endParaRPr lang="en-US"/>
        </a:p>
      </dgm:t>
    </dgm:pt>
    <dgm:pt modelId="{58DF2734-35FE-49F1-A4D3-3CBADBECF598}" type="parTrans" cxnId="{C257A933-4974-4B6C-A60C-D41D45D78297}">
      <dgm:prSet/>
      <dgm:spPr/>
      <dgm:t>
        <a:bodyPr/>
        <a:lstStyle/>
        <a:p>
          <a:endParaRPr lang="en-US"/>
        </a:p>
      </dgm:t>
    </dgm:pt>
    <dgm:pt modelId="{DDF6078E-353B-47FC-8F6B-4B47BE3D2BAD}" type="sibTrans" cxnId="{C257A933-4974-4B6C-A60C-D41D45D78297}">
      <dgm:prSet/>
      <dgm:spPr/>
      <dgm:t>
        <a:bodyPr/>
        <a:lstStyle/>
        <a:p>
          <a:endParaRPr lang="en-US"/>
        </a:p>
      </dgm:t>
    </dgm:pt>
    <dgm:pt modelId="{6E3D1DE1-6C4C-4BC7-A572-979569F50CAA}">
      <dgm:prSet/>
      <dgm:spPr/>
      <dgm:t>
        <a:bodyPr/>
        <a:lstStyle/>
        <a:p>
          <a:r>
            <a:rPr lang="en-GB"/>
            <a:t>Case reports. </a:t>
          </a:r>
          <a:endParaRPr lang="en-US"/>
        </a:p>
      </dgm:t>
    </dgm:pt>
    <dgm:pt modelId="{874D0B81-AD00-47FA-AE0C-B5EC7880420C}" type="parTrans" cxnId="{3F1DF586-28C3-4CE0-B683-7D5823A3148F}">
      <dgm:prSet/>
      <dgm:spPr/>
      <dgm:t>
        <a:bodyPr/>
        <a:lstStyle/>
        <a:p>
          <a:endParaRPr lang="en-US"/>
        </a:p>
      </dgm:t>
    </dgm:pt>
    <dgm:pt modelId="{324B0EA7-D0D1-4158-A725-B3AF443BD290}" type="sibTrans" cxnId="{3F1DF586-28C3-4CE0-B683-7D5823A3148F}">
      <dgm:prSet/>
      <dgm:spPr/>
      <dgm:t>
        <a:bodyPr/>
        <a:lstStyle/>
        <a:p>
          <a:endParaRPr lang="en-US"/>
        </a:p>
      </dgm:t>
    </dgm:pt>
    <dgm:pt modelId="{A82CA2D9-470D-42CD-9679-D3266C349D79}">
      <dgm:prSet/>
      <dgm:spPr/>
      <dgm:t>
        <a:bodyPr/>
        <a:lstStyle/>
        <a:p>
          <a:r>
            <a:rPr lang="en-GB"/>
            <a:t>Going into the cases and looking at what the judge has said. </a:t>
          </a:r>
          <a:endParaRPr lang="en-US"/>
        </a:p>
      </dgm:t>
    </dgm:pt>
    <dgm:pt modelId="{366CEC96-8A71-4472-A320-B09C96A37DA8}" type="parTrans" cxnId="{E80F2F19-3E8A-4A7B-A279-B3FEE39244F7}">
      <dgm:prSet/>
      <dgm:spPr/>
      <dgm:t>
        <a:bodyPr/>
        <a:lstStyle/>
        <a:p>
          <a:endParaRPr lang="en-US"/>
        </a:p>
      </dgm:t>
    </dgm:pt>
    <dgm:pt modelId="{890E8835-C254-4118-BF6F-7C4720CE9C41}" type="sibTrans" cxnId="{E80F2F19-3E8A-4A7B-A279-B3FEE39244F7}">
      <dgm:prSet/>
      <dgm:spPr/>
      <dgm:t>
        <a:bodyPr/>
        <a:lstStyle/>
        <a:p>
          <a:endParaRPr lang="en-US"/>
        </a:p>
      </dgm:t>
    </dgm:pt>
    <dgm:pt modelId="{9FBE3AC9-B68B-4A5B-A6E8-6F1BED81043D}">
      <dgm:prSet/>
      <dgm:spPr/>
      <dgm:t>
        <a:bodyPr/>
        <a:lstStyle/>
        <a:p>
          <a:r>
            <a:rPr lang="en-GB"/>
            <a:t>Look at the structure of the Judgement. </a:t>
          </a:r>
          <a:endParaRPr lang="en-US"/>
        </a:p>
      </dgm:t>
    </dgm:pt>
    <dgm:pt modelId="{EAB61EAF-BA23-4340-A4F8-50FDA912FA86}" type="parTrans" cxnId="{63F3F2FE-323F-4842-A5A2-BB01A7C2BB0B}">
      <dgm:prSet/>
      <dgm:spPr/>
      <dgm:t>
        <a:bodyPr/>
        <a:lstStyle/>
        <a:p>
          <a:endParaRPr lang="en-US"/>
        </a:p>
      </dgm:t>
    </dgm:pt>
    <dgm:pt modelId="{A9DF7CB9-1399-45D0-8FEE-865C96388FCE}" type="sibTrans" cxnId="{63F3F2FE-323F-4842-A5A2-BB01A7C2BB0B}">
      <dgm:prSet/>
      <dgm:spPr/>
      <dgm:t>
        <a:bodyPr/>
        <a:lstStyle/>
        <a:p>
          <a:endParaRPr lang="en-US"/>
        </a:p>
      </dgm:t>
    </dgm:pt>
    <dgm:pt modelId="{77F10A09-E80B-43F0-A38B-C6513202C86B}">
      <dgm:prSet/>
      <dgm:spPr/>
      <dgm:t>
        <a:bodyPr/>
        <a:lstStyle/>
        <a:p>
          <a:r>
            <a:rPr lang="en-GB"/>
            <a:t>You can do this using lexis. </a:t>
          </a:r>
          <a:endParaRPr lang="en-US"/>
        </a:p>
      </dgm:t>
    </dgm:pt>
    <dgm:pt modelId="{C1263E17-4B2B-4878-86FC-5A3B98880AE9}" type="parTrans" cxnId="{9459E99E-2426-4574-B211-3F37211CB24F}">
      <dgm:prSet/>
      <dgm:spPr/>
      <dgm:t>
        <a:bodyPr/>
        <a:lstStyle/>
        <a:p>
          <a:endParaRPr lang="en-US"/>
        </a:p>
      </dgm:t>
    </dgm:pt>
    <dgm:pt modelId="{3DE7C0A0-90AA-4554-B7D5-9F34AFE17225}" type="sibTrans" cxnId="{9459E99E-2426-4574-B211-3F37211CB24F}">
      <dgm:prSet/>
      <dgm:spPr/>
      <dgm:t>
        <a:bodyPr/>
        <a:lstStyle/>
        <a:p>
          <a:endParaRPr lang="en-US"/>
        </a:p>
      </dgm:t>
    </dgm:pt>
    <dgm:pt modelId="{19D83FB9-5004-4F97-B22F-E372C02E77CA}" type="pres">
      <dgm:prSet presAssocID="{1A33E88E-5DF4-4F45-9011-81ABA9FEA084}" presName="vert0" presStyleCnt="0">
        <dgm:presLayoutVars>
          <dgm:dir/>
          <dgm:animOne val="branch"/>
          <dgm:animLvl val="lvl"/>
        </dgm:presLayoutVars>
      </dgm:prSet>
      <dgm:spPr/>
    </dgm:pt>
    <dgm:pt modelId="{2129737F-439D-46C6-A89F-6E409EC3F532}" type="pres">
      <dgm:prSet presAssocID="{B3D09342-34CA-4BA6-88DC-F6C2D00A88CC}" presName="thickLine" presStyleLbl="alignNode1" presStyleIdx="0" presStyleCnt="5"/>
      <dgm:spPr/>
    </dgm:pt>
    <dgm:pt modelId="{8D4A44C4-FAC5-4573-9B66-E42454E5FB4C}" type="pres">
      <dgm:prSet presAssocID="{B3D09342-34CA-4BA6-88DC-F6C2D00A88CC}" presName="horz1" presStyleCnt="0"/>
      <dgm:spPr/>
    </dgm:pt>
    <dgm:pt modelId="{6D7DD341-C37E-418A-B0F3-1E33D24BB52F}" type="pres">
      <dgm:prSet presAssocID="{B3D09342-34CA-4BA6-88DC-F6C2D00A88CC}" presName="tx1" presStyleLbl="revTx" presStyleIdx="0" presStyleCnt="5"/>
      <dgm:spPr/>
    </dgm:pt>
    <dgm:pt modelId="{B3B9674A-B4BD-4A52-A894-D9DF85EEC6D2}" type="pres">
      <dgm:prSet presAssocID="{B3D09342-34CA-4BA6-88DC-F6C2D00A88CC}" presName="vert1" presStyleCnt="0"/>
      <dgm:spPr/>
    </dgm:pt>
    <dgm:pt modelId="{C2854451-973F-4DDD-AF51-FB48E886FA5A}" type="pres">
      <dgm:prSet presAssocID="{6E3D1DE1-6C4C-4BC7-A572-979569F50CAA}" presName="thickLine" presStyleLbl="alignNode1" presStyleIdx="1" presStyleCnt="5"/>
      <dgm:spPr/>
    </dgm:pt>
    <dgm:pt modelId="{9A2502E2-E404-4B7F-81E4-A08C2BC0E24B}" type="pres">
      <dgm:prSet presAssocID="{6E3D1DE1-6C4C-4BC7-A572-979569F50CAA}" presName="horz1" presStyleCnt="0"/>
      <dgm:spPr/>
    </dgm:pt>
    <dgm:pt modelId="{C512751C-E026-4984-A4DC-91DA90E049A3}" type="pres">
      <dgm:prSet presAssocID="{6E3D1DE1-6C4C-4BC7-A572-979569F50CAA}" presName="tx1" presStyleLbl="revTx" presStyleIdx="1" presStyleCnt="5"/>
      <dgm:spPr/>
    </dgm:pt>
    <dgm:pt modelId="{968017C6-2681-465D-BCBA-62175B0A3251}" type="pres">
      <dgm:prSet presAssocID="{6E3D1DE1-6C4C-4BC7-A572-979569F50CAA}" presName="vert1" presStyleCnt="0"/>
      <dgm:spPr/>
    </dgm:pt>
    <dgm:pt modelId="{CFEAA997-4EBD-4B06-8E96-41FF78E880C9}" type="pres">
      <dgm:prSet presAssocID="{A82CA2D9-470D-42CD-9679-D3266C349D79}" presName="thickLine" presStyleLbl="alignNode1" presStyleIdx="2" presStyleCnt="5"/>
      <dgm:spPr/>
    </dgm:pt>
    <dgm:pt modelId="{3364384F-25A6-47FC-A0A5-7E2D380A7A80}" type="pres">
      <dgm:prSet presAssocID="{A82CA2D9-470D-42CD-9679-D3266C349D79}" presName="horz1" presStyleCnt="0"/>
      <dgm:spPr/>
    </dgm:pt>
    <dgm:pt modelId="{ADB1488B-ADA7-4948-BB6C-19B2487AB351}" type="pres">
      <dgm:prSet presAssocID="{A82CA2D9-470D-42CD-9679-D3266C349D79}" presName="tx1" presStyleLbl="revTx" presStyleIdx="2" presStyleCnt="5"/>
      <dgm:spPr/>
    </dgm:pt>
    <dgm:pt modelId="{4F8D288D-4CC7-4700-AACD-1363AF2CE087}" type="pres">
      <dgm:prSet presAssocID="{A82CA2D9-470D-42CD-9679-D3266C349D79}" presName="vert1" presStyleCnt="0"/>
      <dgm:spPr/>
    </dgm:pt>
    <dgm:pt modelId="{C71815FD-B362-4E4D-8B35-5145B7FED650}" type="pres">
      <dgm:prSet presAssocID="{9FBE3AC9-B68B-4A5B-A6E8-6F1BED81043D}" presName="thickLine" presStyleLbl="alignNode1" presStyleIdx="3" presStyleCnt="5"/>
      <dgm:spPr/>
    </dgm:pt>
    <dgm:pt modelId="{D6D21D1A-1A2E-4402-BD85-D5E242A185C1}" type="pres">
      <dgm:prSet presAssocID="{9FBE3AC9-B68B-4A5B-A6E8-6F1BED81043D}" presName="horz1" presStyleCnt="0"/>
      <dgm:spPr/>
    </dgm:pt>
    <dgm:pt modelId="{2B2BF407-D48B-4470-A499-7B9B952ECC7F}" type="pres">
      <dgm:prSet presAssocID="{9FBE3AC9-B68B-4A5B-A6E8-6F1BED81043D}" presName="tx1" presStyleLbl="revTx" presStyleIdx="3" presStyleCnt="5"/>
      <dgm:spPr/>
    </dgm:pt>
    <dgm:pt modelId="{0DAFA024-8A63-44A5-A94D-CC646B1351A4}" type="pres">
      <dgm:prSet presAssocID="{9FBE3AC9-B68B-4A5B-A6E8-6F1BED81043D}" presName="vert1" presStyleCnt="0"/>
      <dgm:spPr/>
    </dgm:pt>
    <dgm:pt modelId="{029AC49E-20BC-4360-AE83-E407F71A6CA7}" type="pres">
      <dgm:prSet presAssocID="{77F10A09-E80B-43F0-A38B-C6513202C86B}" presName="thickLine" presStyleLbl="alignNode1" presStyleIdx="4" presStyleCnt="5"/>
      <dgm:spPr/>
    </dgm:pt>
    <dgm:pt modelId="{48DDEC31-5C61-4CBB-981E-4DB547E75F7E}" type="pres">
      <dgm:prSet presAssocID="{77F10A09-E80B-43F0-A38B-C6513202C86B}" presName="horz1" presStyleCnt="0"/>
      <dgm:spPr/>
    </dgm:pt>
    <dgm:pt modelId="{74BDF474-FC20-4FA6-904E-1A338D3726D7}" type="pres">
      <dgm:prSet presAssocID="{77F10A09-E80B-43F0-A38B-C6513202C86B}" presName="tx1" presStyleLbl="revTx" presStyleIdx="4" presStyleCnt="5"/>
      <dgm:spPr/>
    </dgm:pt>
    <dgm:pt modelId="{30B8EC31-D607-4BA7-B803-DC5ED71196A1}" type="pres">
      <dgm:prSet presAssocID="{77F10A09-E80B-43F0-A38B-C6513202C86B}" presName="vert1" presStyleCnt="0"/>
      <dgm:spPr/>
    </dgm:pt>
  </dgm:ptLst>
  <dgm:cxnLst>
    <dgm:cxn modelId="{E80F2F19-3E8A-4A7B-A279-B3FEE39244F7}" srcId="{1A33E88E-5DF4-4F45-9011-81ABA9FEA084}" destId="{A82CA2D9-470D-42CD-9679-D3266C349D79}" srcOrd="2" destOrd="0" parTransId="{366CEC96-8A71-4472-A320-B09C96A37DA8}" sibTransId="{890E8835-C254-4118-BF6F-7C4720CE9C41}"/>
    <dgm:cxn modelId="{D4D6E927-37A7-4667-AC7A-3B8087B64B63}" type="presOf" srcId="{A82CA2D9-470D-42CD-9679-D3266C349D79}" destId="{ADB1488B-ADA7-4948-BB6C-19B2487AB351}" srcOrd="0" destOrd="0" presId="urn:microsoft.com/office/officeart/2008/layout/LinedList"/>
    <dgm:cxn modelId="{C257A933-4974-4B6C-A60C-D41D45D78297}" srcId="{1A33E88E-5DF4-4F45-9011-81ABA9FEA084}" destId="{B3D09342-34CA-4BA6-88DC-F6C2D00A88CC}" srcOrd="0" destOrd="0" parTransId="{58DF2734-35FE-49F1-A4D3-3CBADBECF598}" sibTransId="{DDF6078E-353B-47FC-8F6B-4B47BE3D2BAD}"/>
    <dgm:cxn modelId="{120EE03C-042D-4D4D-844A-71CD9154D3E1}" type="presOf" srcId="{77F10A09-E80B-43F0-A38B-C6513202C86B}" destId="{74BDF474-FC20-4FA6-904E-1A338D3726D7}" srcOrd="0" destOrd="0" presId="urn:microsoft.com/office/officeart/2008/layout/LinedList"/>
    <dgm:cxn modelId="{50778144-798A-4D71-8B70-3A8E853B86DA}" type="presOf" srcId="{9FBE3AC9-B68B-4A5B-A6E8-6F1BED81043D}" destId="{2B2BF407-D48B-4470-A499-7B9B952ECC7F}" srcOrd="0" destOrd="0" presId="urn:microsoft.com/office/officeart/2008/layout/LinedList"/>
    <dgm:cxn modelId="{5D7B5381-DE11-4B34-8FA5-64323B41A6F8}" type="presOf" srcId="{1A33E88E-5DF4-4F45-9011-81ABA9FEA084}" destId="{19D83FB9-5004-4F97-B22F-E372C02E77CA}" srcOrd="0" destOrd="0" presId="urn:microsoft.com/office/officeart/2008/layout/LinedList"/>
    <dgm:cxn modelId="{3F1DF586-28C3-4CE0-B683-7D5823A3148F}" srcId="{1A33E88E-5DF4-4F45-9011-81ABA9FEA084}" destId="{6E3D1DE1-6C4C-4BC7-A572-979569F50CAA}" srcOrd="1" destOrd="0" parTransId="{874D0B81-AD00-47FA-AE0C-B5EC7880420C}" sibTransId="{324B0EA7-D0D1-4158-A725-B3AF443BD290}"/>
    <dgm:cxn modelId="{9459E99E-2426-4574-B211-3F37211CB24F}" srcId="{1A33E88E-5DF4-4F45-9011-81ABA9FEA084}" destId="{77F10A09-E80B-43F0-A38B-C6513202C86B}" srcOrd="4" destOrd="0" parTransId="{C1263E17-4B2B-4878-86FC-5A3B98880AE9}" sibTransId="{3DE7C0A0-90AA-4554-B7D5-9F34AFE17225}"/>
    <dgm:cxn modelId="{308DACE1-ED08-4290-845E-BD9A389C1BFC}" type="presOf" srcId="{B3D09342-34CA-4BA6-88DC-F6C2D00A88CC}" destId="{6D7DD341-C37E-418A-B0F3-1E33D24BB52F}" srcOrd="0" destOrd="0" presId="urn:microsoft.com/office/officeart/2008/layout/LinedList"/>
    <dgm:cxn modelId="{889C20F0-A6AA-499D-BB51-C78CBCDFBBEC}" type="presOf" srcId="{6E3D1DE1-6C4C-4BC7-A572-979569F50CAA}" destId="{C512751C-E026-4984-A4DC-91DA90E049A3}" srcOrd="0" destOrd="0" presId="urn:microsoft.com/office/officeart/2008/layout/LinedList"/>
    <dgm:cxn modelId="{63F3F2FE-323F-4842-A5A2-BB01A7C2BB0B}" srcId="{1A33E88E-5DF4-4F45-9011-81ABA9FEA084}" destId="{9FBE3AC9-B68B-4A5B-A6E8-6F1BED81043D}" srcOrd="3" destOrd="0" parTransId="{EAB61EAF-BA23-4340-A4F8-50FDA912FA86}" sibTransId="{A9DF7CB9-1399-45D0-8FEE-865C96388FCE}"/>
    <dgm:cxn modelId="{296171FE-7AB6-415B-90C5-37D35328FDBD}" type="presParOf" srcId="{19D83FB9-5004-4F97-B22F-E372C02E77CA}" destId="{2129737F-439D-46C6-A89F-6E409EC3F532}" srcOrd="0" destOrd="0" presId="urn:microsoft.com/office/officeart/2008/layout/LinedList"/>
    <dgm:cxn modelId="{0184BDA6-7287-4F8C-9960-EB0031B83F02}" type="presParOf" srcId="{19D83FB9-5004-4F97-B22F-E372C02E77CA}" destId="{8D4A44C4-FAC5-4573-9B66-E42454E5FB4C}" srcOrd="1" destOrd="0" presId="urn:microsoft.com/office/officeart/2008/layout/LinedList"/>
    <dgm:cxn modelId="{46C36B5C-F5F4-4B8D-9961-A4802B9BE3C0}" type="presParOf" srcId="{8D4A44C4-FAC5-4573-9B66-E42454E5FB4C}" destId="{6D7DD341-C37E-418A-B0F3-1E33D24BB52F}" srcOrd="0" destOrd="0" presId="urn:microsoft.com/office/officeart/2008/layout/LinedList"/>
    <dgm:cxn modelId="{9C4100CB-F3FA-406B-B644-95D8465278E7}" type="presParOf" srcId="{8D4A44C4-FAC5-4573-9B66-E42454E5FB4C}" destId="{B3B9674A-B4BD-4A52-A894-D9DF85EEC6D2}" srcOrd="1" destOrd="0" presId="urn:microsoft.com/office/officeart/2008/layout/LinedList"/>
    <dgm:cxn modelId="{D567C8E6-B4C3-426C-84F9-12789BE1E49B}" type="presParOf" srcId="{19D83FB9-5004-4F97-B22F-E372C02E77CA}" destId="{C2854451-973F-4DDD-AF51-FB48E886FA5A}" srcOrd="2" destOrd="0" presId="urn:microsoft.com/office/officeart/2008/layout/LinedList"/>
    <dgm:cxn modelId="{4D565251-90F4-498D-9C3C-A62AC3AF0D86}" type="presParOf" srcId="{19D83FB9-5004-4F97-B22F-E372C02E77CA}" destId="{9A2502E2-E404-4B7F-81E4-A08C2BC0E24B}" srcOrd="3" destOrd="0" presId="urn:microsoft.com/office/officeart/2008/layout/LinedList"/>
    <dgm:cxn modelId="{AF7B77CB-FB8C-4FE6-93F0-F54C7E3D3FC4}" type="presParOf" srcId="{9A2502E2-E404-4B7F-81E4-A08C2BC0E24B}" destId="{C512751C-E026-4984-A4DC-91DA90E049A3}" srcOrd="0" destOrd="0" presId="urn:microsoft.com/office/officeart/2008/layout/LinedList"/>
    <dgm:cxn modelId="{B05B09DB-C4D7-40A6-ACEF-4EE9A2AD572E}" type="presParOf" srcId="{9A2502E2-E404-4B7F-81E4-A08C2BC0E24B}" destId="{968017C6-2681-465D-BCBA-62175B0A3251}" srcOrd="1" destOrd="0" presId="urn:microsoft.com/office/officeart/2008/layout/LinedList"/>
    <dgm:cxn modelId="{9B3EB1B4-198C-433B-918A-145B2FAEEC00}" type="presParOf" srcId="{19D83FB9-5004-4F97-B22F-E372C02E77CA}" destId="{CFEAA997-4EBD-4B06-8E96-41FF78E880C9}" srcOrd="4" destOrd="0" presId="urn:microsoft.com/office/officeart/2008/layout/LinedList"/>
    <dgm:cxn modelId="{3D50A15E-F880-4480-BF77-609686CED78D}" type="presParOf" srcId="{19D83FB9-5004-4F97-B22F-E372C02E77CA}" destId="{3364384F-25A6-47FC-A0A5-7E2D380A7A80}" srcOrd="5" destOrd="0" presId="urn:microsoft.com/office/officeart/2008/layout/LinedList"/>
    <dgm:cxn modelId="{FB96265C-61F7-47C1-ACE6-5E942277966A}" type="presParOf" srcId="{3364384F-25A6-47FC-A0A5-7E2D380A7A80}" destId="{ADB1488B-ADA7-4948-BB6C-19B2487AB351}" srcOrd="0" destOrd="0" presId="urn:microsoft.com/office/officeart/2008/layout/LinedList"/>
    <dgm:cxn modelId="{92399294-1F51-4451-B8A3-798023809C99}" type="presParOf" srcId="{3364384F-25A6-47FC-A0A5-7E2D380A7A80}" destId="{4F8D288D-4CC7-4700-AACD-1363AF2CE087}" srcOrd="1" destOrd="0" presId="urn:microsoft.com/office/officeart/2008/layout/LinedList"/>
    <dgm:cxn modelId="{BBB5A37D-5384-4912-96CB-1D727E76AE5A}" type="presParOf" srcId="{19D83FB9-5004-4F97-B22F-E372C02E77CA}" destId="{C71815FD-B362-4E4D-8B35-5145B7FED650}" srcOrd="6" destOrd="0" presId="urn:microsoft.com/office/officeart/2008/layout/LinedList"/>
    <dgm:cxn modelId="{0D5D91B5-3921-4B28-9DDB-E27D088ADE42}" type="presParOf" srcId="{19D83FB9-5004-4F97-B22F-E372C02E77CA}" destId="{D6D21D1A-1A2E-4402-BD85-D5E242A185C1}" srcOrd="7" destOrd="0" presId="urn:microsoft.com/office/officeart/2008/layout/LinedList"/>
    <dgm:cxn modelId="{89939694-C1AC-453C-8402-518C18DDC4EE}" type="presParOf" srcId="{D6D21D1A-1A2E-4402-BD85-D5E242A185C1}" destId="{2B2BF407-D48B-4470-A499-7B9B952ECC7F}" srcOrd="0" destOrd="0" presId="urn:microsoft.com/office/officeart/2008/layout/LinedList"/>
    <dgm:cxn modelId="{654A935E-1280-42CE-A93A-57E30ED11990}" type="presParOf" srcId="{D6D21D1A-1A2E-4402-BD85-D5E242A185C1}" destId="{0DAFA024-8A63-44A5-A94D-CC646B1351A4}" srcOrd="1" destOrd="0" presId="urn:microsoft.com/office/officeart/2008/layout/LinedList"/>
    <dgm:cxn modelId="{C68C4CF5-7F56-4332-9CAA-FCC719108BD0}" type="presParOf" srcId="{19D83FB9-5004-4F97-B22F-E372C02E77CA}" destId="{029AC49E-20BC-4360-AE83-E407F71A6CA7}" srcOrd="8" destOrd="0" presId="urn:microsoft.com/office/officeart/2008/layout/LinedList"/>
    <dgm:cxn modelId="{B745D2D1-8DAA-419F-B106-DFF41ACD8078}" type="presParOf" srcId="{19D83FB9-5004-4F97-B22F-E372C02E77CA}" destId="{48DDEC31-5C61-4CBB-981E-4DB547E75F7E}" srcOrd="9" destOrd="0" presId="urn:microsoft.com/office/officeart/2008/layout/LinedList"/>
    <dgm:cxn modelId="{21EBE273-B89F-4893-B01E-6723C7068E72}" type="presParOf" srcId="{48DDEC31-5C61-4CBB-981E-4DB547E75F7E}" destId="{74BDF474-FC20-4FA6-904E-1A338D3726D7}" srcOrd="0" destOrd="0" presId="urn:microsoft.com/office/officeart/2008/layout/LinedList"/>
    <dgm:cxn modelId="{229F201B-D9A3-490A-A317-824A686A9EAE}" type="presParOf" srcId="{48DDEC31-5C61-4CBB-981E-4DB547E75F7E}" destId="{30B8EC31-D607-4BA7-B803-DC5ED71196A1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A33E88E-5DF4-4F45-9011-81ABA9FEA084}" type="doc">
      <dgm:prSet loTypeId="urn:microsoft.com/office/officeart/2005/8/layout/defaul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CDB79A7-19E9-4BF7-8FDD-84EFA9A7953B}">
      <dgm:prSet/>
      <dgm:spPr/>
      <dgm:t>
        <a:bodyPr/>
        <a:lstStyle/>
        <a:p>
          <a:r>
            <a:rPr lang="en-GB"/>
            <a:t>Utilising the sources you have identified in your research plan. </a:t>
          </a:r>
        </a:p>
      </dgm:t>
    </dgm:pt>
    <dgm:pt modelId="{A5DA25A7-5FA4-4736-AFFD-341E93222458}" type="parTrans" cxnId="{7D5AC5BF-C085-4E91-A07F-37BFBA9154C8}">
      <dgm:prSet/>
      <dgm:spPr/>
      <dgm:t>
        <a:bodyPr/>
        <a:lstStyle/>
        <a:p>
          <a:endParaRPr lang="en-GB"/>
        </a:p>
      </dgm:t>
    </dgm:pt>
    <dgm:pt modelId="{ECE24C45-0AF8-4610-AC33-7D0BF4A58621}" type="sibTrans" cxnId="{7D5AC5BF-C085-4E91-A07F-37BFBA9154C8}">
      <dgm:prSet/>
      <dgm:spPr/>
      <dgm:t>
        <a:bodyPr/>
        <a:lstStyle/>
        <a:p>
          <a:endParaRPr lang="en-GB"/>
        </a:p>
      </dgm:t>
    </dgm:pt>
    <dgm:pt modelId="{2907921E-272D-4CB4-A15C-2DE79C9206CE}">
      <dgm:prSet/>
      <dgm:spPr/>
      <dgm:t>
        <a:bodyPr/>
        <a:lstStyle/>
        <a:p>
          <a:r>
            <a:rPr lang="en-GB"/>
            <a:t>Search for one or two of your key terms and jot down its relevance</a:t>
          </a:r>
        </a:p>
      </dgm:t>
    </dgm:pt>
    <dgm:pt modelId="{452F708E-6978-48EA-B136-35E54AE7ED48}" type="parTrans" cxnId="{2A3E548A-E895-46BA-9EE4-A8A309B3E4F0}">
      <dgm:prSet/>
      <dgm:spPr/>
      <dgm:t>
        <a:bodyPr/>
        <a:lstStyle/>
        <a:p>
          <a:endParaRPr lang="en-GB"/>
        </a:p>
      </dgm:t>
    </dgm:pt>
    <dgm:pt modelId="{21714C41-A310-417D-A8E5-9CFF4F8ED57B}" type="sibTrans" cxnId="{2A3E548A-E895-46BA-9EE4-A8A309B3E4F0}">
      <dgm:prSet/>
      <dgm:spPr/>
      <dgm:t>
        <a:bodyPr/>
        <a:lstStyle/>
        <a:p>
          <a:endParaRPr lang="en-GB"/>
        </a:p>
      </dgm:t>
    </dgm:pt>
    <dgm:pt modelId="{C8F6AC3D-21E2-4F35-9430-64E7A3A385D3}">
      <dgm:prSet/>
      <dgm:spPr/>
      <dgm:t>
        <a:bodyPr/>
        <a:lstStyle/>
        <a:p>
          <a:r>
            <a:rPr lang="en-GB"/>
            <a:t>10 minutes to complete</a:t>
          </a:r>
        </a:p>
      </dgm:t>
    </dgm:pt>
    <dgm:pt modelId="{20F8F679-A351-48DC-A9B6-E3FB5928A15B}" type="parTrans" cxnId="{41EE4AB2-DFF9-4185-A7A2-BB67CC2A5DA7}">
      <dgm:prSet/>
      <dgm:spPr/>
      <dgm:t>
        <a:bodyPr/>
        <a:lstStyle/>
        <a:p>
          <a:endParaRPr lang="en-GB"/>
        </a:p>
      </dgm:t>
    </dgm:pt>
    <dgm:pt modelId="{FFCB1475-1824-4738-943E-41A43294E836}" type="sibTrans" cxnId="{41EE4AB2-DFF9-4185-A7A2-BB67CC2A5DA7}">
      <dgm:prSet/>
      <dgm:spPr/>
      <dgm:t>
        <a:bodyPr/>
        <a:lstStyle/>
        <a:p>
          <a:endParaRPr lang="en-GB"/>
        </a:p>
      </dgm:t>
    </dgm:pt>
    <dgm:pt modelId="{8B0A745B-DBC4-4CCC-862B-444B5CCA73E8}" type="pres">
      <dgm:prSet presAssocID="{1A33E88E-5DF4-4F45-9011-81ABA9FEA084}" presName="diagram" presStyleCnt="0">
        <dgm:presLayoutVars>
          <dgm:dir/>
          <dgm:resizeHandles val="exact"/>
        </dgm:presLayoutVars>
      </dgm:prSet>
      <dgm:spPr/>
    </dgm:pt>
    <dgm:pt modelId="{E975DE43-BE8A-4C62-ABE8-E8DF004BB57B}" type="pres">
      <dgm:prSet presAssocID="{0CDB79A7-19E9-4BF7-8FDD-84EFA9A7953B}" presName="node" presStyleLbl="node1" presStyleIdx="0" presStyleCnt="3">
        <dgm:presLayoutVars>
          <dgm:bulletEnabled val="1"/>
        </dgm:presLayoutVars>
      </dgm:prSet>
      <dgm:spPr/>
    </dgm:pt>
    <dgm:pt modelId="{6F51892E-B75F-4010-B0DD-B7DE47E1C6F4}" type="pres">
      <dgm:prSet presAssocID="{ECE24C45-0AF8-4610-AC33-7D0BF4A58621}" presName="sibTrans" presStyleCnt="0"/>
      <dgm:spPr/>
    </dgm:pt>
    <dgm:pt modelId="{B066C999-90F9-4B56-8BB7-1802C28BC70A}" type="pres">
      <dgm:prSet presAssocID="{2907921E-272D-4CB4-A15C-2DE79C9206CE}" presName="node" presStyleLbl="node1" presStyleIdx="1" presStyleCnt="3">
        <dgm:presLayoutVars>
          <dgm:bulletEnabled val="1"/>
        </dgm:presLayoutVars>
      </dgm:prSet>
      <dgm:spPr/>
    </dgm:pt>
    <dgm:pt modelId="{F1AD5CF0-D911-4E34-B433-064A74B28395}" type="pres">
      <dgm:prSet presAssocID="{21714C41-A310-417D-A8E5-9CFF4F8ED57B}" presName="sibTrans" presStyleCnt="0"/>
      <dgm:spPr/>
    </dgm:pt>
    <dgm:pt modelId="{29FD52B1-EACC-4F2A-8842-E6A205C7EE0C}" type="pres">
      <dgm:prSet presAssocID="{C8F6AC3D-21E2-4F35-9430-64E7A3A385D3}" presName="node" presStyleLbl="node1" presStyleIdx="2" presStyleCnt="3">
        <dgm:presLayoutVars>
          <dgm:bulletEnabled val="1"/>
        </dgm:presLayoutVars>
      </dgm:prSet>
      <dgm:spPr/>
    </dgm:pt>
  </dgm:ptLst>
  <dgm:cxnLst>
    <dgm:cxn modelId="{27B6C255-006C-42DD-A416-44012F5D7BAF}" type="presOf" srcId="{0CDB79A7-19E9-4BF7-8FDD-84EFA9A7953B}" destId="{E975DE43-BE8A-4C62-ABE8-E8DF004BB57B}" srcOrd="0" destOrd="0" presId="urn:microsoft.com/office/officeart/2005/8/layout/default"/>
    <dgm:cxn modelId="{2A3E548A-E895-46BA-9EE4-A8A309B3E4F0}" srcId="{1A33E88E-5DF4-4F45-9011-81ABA9FEA084}" destId="{2907921E-272D-4CB4-A15C-2DE79C9206CE}" srcOrd="1" destOrd="0" parTransId="{452F708E-6978-48EA-B136-35E54AE7ED48}" sibTransId="{21714C41-A310-417D-A8E5-9CFF4F8ED57B}"/>
    <dgm:cxn modelId="{41EE4AB2-DFF9-4185-A7A2-BB67CC2A5DA7}" srcId="{1A33E88E-5DF4-4F45-9011-81ABA9FEA084}" destId="{C8F6AC3D-21E2-4F35-9430-64E7A3A385D3}" srcOrd="2" destOrd="0" parTransId="{20F8F679-A351-48DC-A9B6-E3FB5928A15B}" sibTransId="{FFCB1475-1824-4738-943E-41A43294E836}"/>
    <dgm:cxn modelId="{7D5AC5BF-C085-4E91-A07F-37BFBA9154C8}" srcId="{1A33E88E-5DF4-4F45-9011-81ABA9FEA084}" destId="{0CDB79A7-19E9-4BF7-8FDD-84EFA9A7953B}" srcOrd="0" destOrd="0" parTransId="{A5DA25A7-5FA4-4736-AFFD-341E93222458}" sibTransId="{ECE24C45-0AF8-4610-AC33-7D0BF4A58621}"/>
    <dgm:cxn modelId="{64BF28C2-9186-4045-A3DE-60A9352E785D}" type="presOf" srcId="{C8F6AC3D-21E2-4F35-9430-64E7A3A385D3}" destId="{29FD52B1-EACC-4F2A-8842-E6A205C7EE0C}" srcOrd="0" destOrd="0" presId="urn:microsoft.com/office/officeart/2005/8/layout/default"/>
    <dgm:cxn modelId="{1CEECDE0-BFB8-4536-8660-16E15FF15940}" type="presOf" srcId="{2907921E-272D-4CB4-A15C-2DE79C9206CE}" destId="{B066C999-90F9-4B56-8BB7-1802C28BC70A}" srcOrd="0" destOrd="0" presId="urn:microsoft.com/office/officeart/2005/8/layout/default"/>
    <dgm:cxn modelId="{6FB6FEE7-9891-4193-8FC9-ECED520EE341}" type="presOf" srcId="{1A33E88E-5DF4-4F45-9011-81ABA9FEA084}" destId="{8B0A745B-DBC4-4CCC-862B-444B5CCA73E8}" srcOrd="0" destOrd="0" presId="urn:microsoft.com/office/officeart/2005/8/layout/default"/>
    <dgm:cxn modelId="{D84D3910-554F-4190-92FC-F1E637A7E130}" type="presParOf" srcId="{8B0A745B-DBC4-4CCC-862B-444B5CCA73E8}" destId="{E975DE43-BE8A-4C62-ABE8-E8DF004BB57B}" srcOrd="0" destOrd="0" presId="urn:microsoft.com/office/officeart/2005/8/layout/default"/>
    <dgm:cxn modelId="{B08236FC-5F5F-4394-9E60-FE1DF9D073C0}" type="presParOf" srcId="{8B0A745B-DBC4-4CCC-862B-444B5CCA73E8}" destId="{6F51892E-B75F-4010-B0DD-B7DE47E1C6F4}" srcOrd="1" destOrd="0" presId="urn:microsoft.com/office/officeart/2005/8/layout/default"/>
    <dgm:cxn modelId="{D2994149-4407-4E59-8AB7-C04549EAA9A3}" type="presParOf" srcId="{8B0A745B-DBC4-4CCC-862B-444B5CCA73E8}" destId="{B066C999-90F9-4B56-8BB7-1802C28BC70A}" srcOrd="2" destOrd="0" presId="urn:microsoft.com/office/officeart/2005/8/layout/default"/>
    <dgm:cxn modelId="{89B34043-0529-4DE5-BFF3-C4F45E6553C9}" type="presParOf" srcId="{8B0A745B-DBC4-4CCC-862B-444B5CCA73E8}" destId="{F1AD5CF0-D911-4E34-B433-064A74B28395}" srcOrd="3" destOrd="0" presId="urn:microsoft.com/office/officeart/2005/8/layout/default"/>
    <dgm:cxn modelId="{844A3C2C-AA4C-4AD6-A852-AB339121925C}" type="presParOf" srcId="{8B0A745B-DBC4-4CCC-862B-444B5CCA73E8}" destId="{29FD52B1-EACC-4F2A-8842-E6A205C7EE0C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EC19704-0809-46A0-8FA3-B09EA66B6875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/>
      <dgm:spPr/>
      <dgm:t>
        <a:bodyPr/>
        <a:lstStyle/>
        <a:p>
          <a:endParaRPr lang="en-US"/>
        </a:p>
      </dgm:t>
    </dgm:pt>
    <dgm:pt modelId="{D375A240-1C1F-4184-BF52-6DF62FB13180}">
      <dgm:prSet/>
      <dgm:spPr/>
      <dgm:t>
        <a:bodyPr/>
        <a:lstStyle/>
        <a:p>
          <a:r>
            <a:rPr lang="en-GB" dirty="0"/>
            <a:t>Start at 9:30am for next week only. </a:t>
          </a:r>
          <a:endParaRPr lang="en-US" dirty="0"/>
        </a:p>
      </dgm:t>
    </dgm:pt>
    <dgm:pt modelId="{BBE1CAB5-C06F-458D-A3C6-F76AEBD5BA97}" type="parTrans" cxnId="{61426A75-D3FA-483D-8E4D-1042C7C580E1}">
      <dgm:prSet/>
      <dgm:spPr/>
      <dgm:t>
        <a:bodyPr/>
        <a:lstStyle/>
        <a:p>
          <a:endParaRPr lang="en-US"/>
        </a:p>
      </dgm:t>
    </dgm:pt>
    <dgm:pt modelId="{916E943A-FDFE-4F09-8D27-B618E9F801B1}" type="sibTrans" cxnId="{61426A75-D3FA-483D-8E4D-1042C7C580E1}">
      <dgm:prSet/>
      <dgm:spPr/>
      <dgm:t>
        <a:bodyPr/>
        <a:lstStyle/>
        <a:p>
          <a:endParaRPr lang="en-US"/>
        </a:p>
      </dgm:t>
    </dgm:pt>
    <dgm:pt modelId="{031BF82B-BCFC-467A-8AE2-B5F53030E3C8}">
      <dgm:prSet/>
      <dgm:spPr/>
      <dgm:t>
        <a:bodyPr/>
        <a:lstStyle/>
        <a:p>
          <a:r>
            <a:rPr lang="en-GB"/>
            <a:t>We will be continuing our research. </a:t>
          </a:r>
          <a:endParaRPr lang="en-US"/>
        </a:p>
      </dgm:t>
    </dgm:pt>
    <dgm:pt modelId="{C01B7C05-54CA-4702-9989-A0371027D251}" type="parTrans" cxnId="{A3A1E377-AC2E-4C66-AAEB-1A4D29F10469}">
      <dgm:prSet/>
      <dgm:spPr/>
      <dgm:t>
        <a:bodyPr/>
        <a:lstStyle/>
        <a:p>
          <a:endParaRPr lang="en-US"/>
        </a:p>
      </dgm:t>
    </dgm:pt>
    <dgm:pt modelId="{AD27C330-A146-41BF-9E7B-C900B6772811}" type="sibTrans" cxnId="{A3A1E377-AC2E-4C66-AAEB-1A4D29F10469}">
      <dgm:prSet/>
      <dgm:spPr/>
      <dgm:t>
        <a:bodyPr/>
        <a:lstStyle/>
        <a:p>
          <a:endParaRPr lang="en-US"/>
        </a:p>
      </dgm:t>
    </dgm:pt>
    <dgm:pt modelId="{375F7702-3090-46BB-954D-6337B5B26F1F}">
      <dgm:prSet/>
      <dgm:spPr/>
      <dgm:t>
        <a:bodyPr/>
        <a:lstStyle/>
        <a:p>
          <a:r>
            <a:rPr lang="en-GB"/>
            <a:t>Whilst we do this in class, you should also be doing this at home. </a:t>
          </a:r>
          <a:endParaRPr lang="en-US"/>
        </a:p>
      </dgm:t>
    </dgm:pt>
    <dgm:pt modelId="{3F1614C0-0F2B-4290-9ABE-4C91B3F5EE8D}" type="parTrans" cxnId="{8FF5D7FB-F69F-4E3D-8550-EBA17606ED30}">
      <dgm:prSet/>
      <dgm:spPr/>
      <dgm:t>
        <a:bodyPr/>
        <a:lstStyle/>
        <a:p>
          <a:endParaRPr lang="en-US"/>
        </a:p>
      </dgm:t>
    </dgm:pt>
    <dgm:pt modelId="{A1F6371F-692B-4E90-83C0-D268983EBD0F}" type="sibTrans" cxnId="{8FF5D7FB-F69F-4E3D-8550-EBA17606ED30}">
      <dgm:prSet/>
      <dgm:spPr/>
      <dgm:t>
        <a:bodyPr/>
        <a:lstStyle/>
        <a:p>
          <a:endParaRPr lang="en-US"/>
        </a:p>
      </dgm:t>
    </dgm:pt>
    <dgm:pt modelId="{33BDE0D9-9AFD-4BB5-BFE3-C5F29DC91D5C}" type="pres">
      <dgm:prSet presAssocID="{9EC19704-0809-46A0-8FA3-B09EA66B6875}" presName="linear" presStyleCnt="0">
        <dgm:presLayoutVars>
          <dgm:animLvl val="lvl"/>
          <dgm:resizeHandles val="exact"/>
        </dgm:presLayoutVars>
      </dgm:prSet>
      <dgm:spPr/>
    </dgm:pt>
    <dgm:pt modelId="{C61FB363-14A8-4A08-8C8E-959AA166E93D}" type="pres">
      <dgm:prSet presAssocID="{D375A240-1C1F-4184-BF52-6DF62FB13180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99F2ED50-3FF6-4DE1-A71A-8B26AEB66AEF}" type="pres">
      <dgm:prSet presAssocID="{916E943A-FDFE-4F09-8D27-B618E9F801B1}" presName="spacer" presStyleCnt="0"/>
      <dgm:spPr/>
    </dgm:pt>
    <dgm:pt modelId="{6C8EDE5F-CC97-4567-B506-163845EAF28B}" type="pres">
      <dgm:prSet presAssocID="{031BF82B-BCFC-467A-8AE2-B5F53030E3C8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E6EDDE6-5C46-437D-AA8C-7B16667E4E97}" type="pres">
      <dgm:prSet presAssocID="{AD27C330-A146-41BF-9E7B-C900B6772811}" presName="spacer" presStyleCnt="0"/>
      <dgm:spPr/>
    </dgm:pt>
    <dgm:pt modelId="{12DD9EFB-7CDD-4112-96DE-38CFE1902C1E}" type="pres">
      <dgm:prSet presAssocID="{375F7702-3090-46BB-954D-6337B5B26F1F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96D4401B-7036-4C55-AA9A-F28246E66098}" type="presOf" srcId="{375F7702-3090-46BB-954D-6337B5B26F1F}" destId="{12DD9EFB-7CDD-4112-96DE-38CFE1902C1E}" srcOrd="0" destOrd="0" presId="urn:microsoft.com/office/officeart/2005/8/layout/vList2"/>
    <dgm:cxn modelId="{61426A75-D3FA-483D-8E4D-1042C7C580E1}" srcId="{9EC19704-0809-46A0-8FA3-B09EA66B6875}" destId="{D375A240-1C1F-4184-BF52-6DF62FB13180}" srcOrd="0" destOrd="0" parTransId="{BBE1CAB5-C06F-458D-A3C6-F76AEBD5BA97}" sibTransId="{916E943A-FDFE-4F09-8D27-B618E9F801B1}"/>
    <dgm:cxn modelId="{A3A1E377-AC2E-4C66-AAEB-1A4D29F10469}" srcId="{9EC19704-0809-46A0-8FA3-B09EA66B6875}" destId="{031BF82B-BCFC-467A-8AE2-B5F53030E3C8}" srcOrd="1" destOrd="0" parTransId="{C01B7C05-54CA-4702-9989-A0371027D251}" sibTransId="{AD27C330-A146-41BF-9E7B-C900B6772811}"/>
    <dgm:cxn modelId="{A7D311A5-4E5E-4C63-91E4-BA6D682683F5}" type="presOf" srcId="{9EC19704-0809-46A0-8FA3-B09EA66B6875}" destId="{33BDE0D9-9AFD-4BB5-BFE3-C5F29DC91D5C}" srcOrd="0" destOrd="0" presId="urn:microsoft.com/office/officeart/2005/8/layout/vList2"/>
    <dgm:cxn modelId="{365115BE-3F11-4486-BEF9-34B54B86BF2B}" type="presOf" srcId="{031BF82B-BCFC-467A-8AE2-B5F53030E3C8}" destId="{6C8EDE5F-CC97-4567-B506-163845EAF28B}" srcOrd="0" destOrd="0" presId="urn:microsoft.com/office/officeart/2005/8/layout/vList2"/>
    <dgm:cxn modelId="{190882DC-BBDD-4D66-82EE-673994AF7627}" type="presOf" srcId="{D375A240-1C1F-4184-BF52-6DF62FB13180}" destId="{C61FB363-14A8-4A08-8C8E-959AA166E93D}" srcOrd="0" destOrd="0" presId="urn:microsoft.com/office/officeart/2005/8/layout/vList2"/>
    <dgm:cxn modelId="{8FF5D7FB-F69F-4E3D-8550-EBA17606ED30}" srcId="{9EC19704-0809-46A0-8FA3-B09EA66B6875}" destId="{375F7702-3090-46BB-954D-6337B5B26F1F}" srcOrd="2" destOrd="0" parTransId="{3F1614C0-0F2B-4290-9ABE-4C91B3F5EE8D}" sibTransId="{A1F6371F-692B-4E90-83C0-D268983EBD0F}"/>
    <dgm:cxn modelId="{516C5EE2-3EA4-4ED2-86B0-F11E297AF050}" type="presParOf" srcId="{33BDE0D9-9AFD-4BB5-BFE3-C5F29DC91D5C}" destId="{C61FB363-14A8-4A08-8C8E-959AA166E93D}" srcOrd="0" destOrd="0" presId="urn:microsoft.com/office/officeart/2005/8/layout/vList2"/>
    <dgm:cxn modelId="{215B74D8-F9CA-42E5-A88B-72F4850A1ED9}" type="presParOf" srcId="{33BDE0D9-9AFD-4BB5-BFE3-C5F29DC91D5C}" destId="{99F2ED50-3FF6-4DE1-A71A-8B26AEB66AEF}" srcOrd="1" destOrd="0" presId="urn:microsoft.com/office/officeart/2005/8/layout/vList2"/>
    <dgm:cxn modelId="{B0E7E912-1FC3-4D3F-975E-3D72B3222BBE}" type="presParOf" srcId="{33BDE0D9-9AFD-4BB5-BFE3-C5F29DC91D5C}" destId="{6C8EDE5F-CC97-4567-B506-163845EAF28B}" srcOrd="2" destOrd="0" presId="urn:microsoft.com/office/officeart/2005/8/layout/vList2"/>
    <dgm:cxn modelId="{6C6D297E-C89A-4C29-8C8E-9CC6AA77E51B}" type="presParOf" srcId="{33BDE0D9-9AFD-4BB5-BFE3-C5F29DC91D5C}" destId="{9E6EDDE6-5C46-437D-AA8C-7B16667E4E97}" srcOrd="3" destOrd="0" presId="urn:microsoft.com/office/officeart/2005/8/layout/vList2"/>
    <dgm:cxn modelId="{F04CF8D5-10D5-4B8D-B3F4-B8E59D3E0F21}" type="presParOf" srcId="{33BDE0D9-9AFD-4BB5-BFE3-C5F29DC91D5C}" destId="{12DD9EFB-7CDD-4112-96DE-38CFE1902C1E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1DE9058-E4D6-4DC0-BFC0-83C3495E1146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/>
      <dgm:spPr/>
      <dgm:t>
        <a:bodyPr/>
        <a:lstStyle/>
        <a:p>
          <a:endParaRPr lang="en-US"/>
        </a:p>
      </dgm:t>
    </dgm:pt>
    <dgm:pt modelId="{FB41A27C-09B2-4071-B6DE-7079A63BDC46}">
      <dgm:prSet/>
      <dgm:spPr/>
      <dgm:t>
        <a:bodyPr/>
        <a:lstStyle/>
        <a:p>
          <a:r>
            <a:rPr lang="en-GB" dirty="0"/>
            <a:t>How to continue analysing? </a:t>
          </a:r>
          <a:endParaRPr lang="en-US" dirty="0"/>
        </a:p>
      </dgm:t>
    </dgm:pt>
    <dgm:pt modelId="{AF1FC00A-4310-478C-B069-13255BE33824}" type="parTrans" cxnId="{2B284741-FC64-4785-950C-EC8D2F77C537}">
      <dgm:prSet/>
      <dgm:spPr/>
      <dgm:t>
        <a:bodyPr/>
        <a:lstStyle/>
        <a:p>
          <a:endParaRPr lang="en-US"/>
        </a:p>
      </dgm:t>
    </dgm:pt>
    <dgm:pt modelId="{619DD07A-6E54-45AE-AEC6-86BF1B3086B6}" type="sibTrans" cxnId="{2B284741-FC64-4785-950C-EC8D2F77C537}">
      <dgm:prSet/>
      <dgm:spPr/>
      <dgm:t>
        <a:bodyPr/>
        <a:lstStyle/>
        <a:p>
          <a:endParaRPr lang="en-US"/>
        </a:p>
      </dgm:t>
    </dgm:pt>
    <dgm:pt modelId="{9E419083-E8F2-4DBB-ACFF-1E5EB1A5A72E}">
      <dgm:prSet/>
      <dgm:spPr/>
      <dgm:t>
        <a:bodyPr/>
        <a:lstStyle/>
        <a:p>
          <a:r>
            <a:rPr lang="en-GB"/>
            <a:t>Starting to research. </a:t>
          </a:r>
          <a:endParaRPr lang="en-US"/>
        </a:p>
      </dgm:t>
    </dgm:pt>
    <dgm:pt modelId="{F1F21401-12A7-455C-B885-236A90768C8F}" type="parTrans" cxnId="{2532FBCB-34DA-484E-B273-F37A7348AE02}">
      <dgm:prSet/>
      <dgm:spPr/>
      <dgm:t>
        <a:bodyPr/>
        <a:lstStyle/>
        <a:p>
          <a:endParaRPr lang="en-US"/>
        </a:p>
      </dgm:t>
    </dgm:pt>
    <dgm:pt modelId="{A6CA72CC-91DA-4639-AD47-00E1DF2A75C8}" type="sibTrans" cxnId="{2532FBCB-34DA-484E-B273-F37A7348AE02}">
      <dgm:prSet/>
      <dgm:spPr/>
      <dgm:t>
        <a:bodyPr/>
        <a:lstStyle/>
        <a:p>
          <a:endParaRPr lang="en-US"/>
        </a:p>
      </dgm:t>
    </dgm:pt>
    <dgm:pt modelId="{F5B9266A-CF60-45EF-A688-9AFAD637F2E9}">
      <dgm:prSet/>
      <dgm:spPr/>
      <dgm:t>
        <a:bodyPr/>
        <a:lstStyle/>
        <a:p>
          <a:r>
            <a:rPr lang="en-GB"/>
            <a:t>Next week</a:t>
          </a:r>
          <a:endParaRPr lang="en-US"/>
        </a:p>
      </dgm:t>
    </dgm:pt>
    <dgm:pt modelId="{5EA08F18-D6AC-4BE4-9CF2-6881222EAA4F}" type="parTrans" cxnId="{7869D9FE-FEB4-4575-AC3B-5D66F1AA459E}">
      <dgm:prSet/>
      <dgm:spPr/>
      <dgm:t>
        <a:bodyPr/>
        <a:lstStyle/>
        <a:p>
          <a:endParaRPr lang="en-US"/>
        </a:p>
      </dgm:t>
    </dgm:pt>
    <dgm:pt modelId="{62CF85A4-5459-4745-AAA6-1565B9693FED}" type="sibTrans" cxnId="{7869D9FE-FEB4-4575-AC3B-5D66F1AA459E}">
      <dgm:prSet/>
      <dgm:spPr/>
      <dgm:t>
        <a:bodyPr/>
        <a:lstStyle/>
        <a:p>
          <a:endParaRPr lang="en-US"/>
        </a:p>
      </dgm:t>
    </dgm:pt>
    <dgm:pt modelId="{13EB377A-EEA8-4D5F-9462-66A48A7BAB18}" type="pres">
      <dgm:prSet presAssocID="{61DE9058-E4D6-4DC0-BFC0-83C3495E1146}" presName="linear" presStyleCnt="0">
        <dgm:presLayoutVars>
          <dgm:animLvl val="lvl"/>
          <dgm:resizeHandles val="exact"/>
        </dgm:presLayoutVars>
      </dgm:prSet>
      <dgm:spPr/>
    </dgm:pt>
    <dgm:pt modelId="{7B59951B-D5E9-4519-BC3A-148AE1D459F6}" type="pres">
      <dgm:prSet presAssocID="{FB41A27C-09B2-4071-B6DE-7079A63BDC4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A3A00A9E-0DB7-492E-8528-CBF5F572195B}" type="pres">
      <dgm:prSet presAssocID="{619DD07A-6E54-45AE-AEC6-86BF1B3086B6}" presName="spacer" presStyleCnt="0"/>
      <dgm:spPr/>
    </dgm:pt>
    <dgm:pt modelId="{33A8E289-165A-47F0-9655-C1261F33DA61}" type="pres">
      <dgm:prSet presAssocID="{9E419083-E8F2-4DBB-ACFF-1E5EB1A5A72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CF53D092-BB1A-4C7E-95B4-58851A79AC83}" type="pres">
      <dgm:prSet presAssocID="{A6CA72CC-91DA-4639-AD47-00E1DF2A75C8}" presName="spacer" presStyleCnt="0"/>
      <dgm:spPr/>
    </dgm:pt>
    <dgm:pt modelId="{C4E9C2CD-C0AF-4594-8EA5-A3234B62DEF4}" type="pres">
      <dgm:prSet presAssocID="{F5B9266A-CF60-45EF-A688-9AFAD637F2E9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6D7D7101-C661-4FAF-A1D9-30D1B59F4B46}" type="presOf" srcId="{FB41A27C-09B2-4071-B6DE-7079A63BDC46}" destId="{7B59951B-D5E9-4519-BC3A-148AE1D459F6}" srcOrd="0" destOrd="0" presId="urn:microsoft.com/office/officeart/2005/8/layout/vList2"/>
    <dgm:cxn modelId="{9A96951D-2B57-4CBF-BE60-7A48FB3EDE53}" type="presOf" srcId="{F5B9266A-CF60-45EF-A688-9AFAD637F2E9}" destId="{C4E9C2CD-C0AF-4594-8EA5-A3234B62DEF4}" srcOrd="0" destOrd="0" presId="urn:microsoft.com/office/officeart/2005/8/layout/vList2"/>
    <dgm:cxn modelId="{2B284741-FC64-4785-950C-EC8D2F77C537}" srcId="{61DE9058-E4D6-4DC0-BFC0-83C3495E1146}" destId="{FB41A27C-09B2-4071-B6DE-7079A63BDC46}" srcOrd="0" destOrd="0" parTransId="{AF1FC00A-4310-478C-B069-13255BE33824}" sibTransId="{619DD07A-6E54-45AE-AEC6-86BF1B3086B6}"/>
    <dgm:cxn modelId="{9410479C-D5BA-459C-A8CD-F4513475EF3E}" type="presOf" srcId="{9E419083-E8F2-4DBB-ACFF-1E5EB1A5A72E}" destId="{33A8E289-165A-47F0-9655-C1261F33DA61}" srcOrd="0" destOrd="0" presId="urn:microsoft.com/office/officeart/2005/8/layout/vList2"/>
    <dgm:cxn modelId="{2532FBCB-34DA-484E-B273-F37A7348AE02}" srcId="{61DE9058-E4D6-4DC0-BFC0-83C3495E1146}" destId="{9E419083-E8F2-4DBB-ACFF-1E5EB1A5A72E}" srcOrd="1" destOrd="0" parTransId="{F1F21401-12A7-455C-B885-236A90768C8F}" sibTransId="{A6CA72CC-91DA-4639-AD47-00E1DF2A75C8}"/>
    <dgm:cxn modelId="{5A04EEFC-1015-4159-8B4F-B4F3DB817858}" type="presOf" srcId="{61DE9058-E4D6-4DC0-BFC0-83C3495E1146}" destId="{13EB377A-EEA8-4D5F-9462-66A48A7BAB18}" srcOrd="0" destOrd="0" presId="urn:microsoft.com/office/officeart/2005/8/layout/vList2"/>
    <dgm:cxn modelId="{7869D9FE-FEB4-4575-AC3B-5D66F1AA459E}" srcId="{61DE9058-E4D6-4DC0-BFC0-83C3495E1146}" destId="{F5B9266A-CF60-45EF-A688-9AFAD637F2E9}" srcOrd="2" destOrd="0" parTransId="{5EA08F18-D6AC-4BE4-9CF2-6881222EAA4F}" sibTransId="{62CF85A4-5459-4745-AAA6-1565B9693FED}"/>
    <dgm:cxn modelId="{D9417009-4214-4355-BF39-8BC938E33ED6}" type="presParOf" srcId="{13EB377A-EEA8-4D5F-9462-66A48A7BAB18}" destId="{7B59951B-D5E9-4519-BC3A-148AE1D459F6}" srcOrd="0" destOrd="0" presId="urn:microsoft.com/office/officeart/2005/8/layout/vList2"/>
    <dgm:cxn modelId="{7FD70170-9276-41FD-B551-C08BBB257DC9}" type="presParOf" srcId="{13EB377A-EEA8-4D5F-9462-66A48A7BAB18}" destId="{A3A00A9E-0DB7-492E-8528-CBF5F572195B}" srcOrd="1" destOrd="0" presId="urn:microsoft.com/office/officeart/2005/8/layout/vList2"/>
    <dgm:cxn modelId="{2BEF82A1-7A11-4AF8-A52C-CFC1C75F407F}" type="presParOf" srcId="{13EB377A-EEA8-4D5F-9462-66A48A7BAB18}" destId="{33A8E289-165A-47F0-9655-C1261F33DA61}" srcOrd="2" destOrd="0" presId="urn:microsoft.com/office/officeart/2005/8/layout/vList2"/>
    <dgm:cxn modelId="{FE85C047-B26E-4563-B929-6C7BC165B979}" type="presParOf" srcId="{13EB377A-EEA8-4D5F-9462-66A48A7BAB18}" destId="{CF53D092-BB1A-4C7E-95B4-58851A79AC83}" srcOrd="3" destOrd="0" presId="urn:microsoft.com/office/officeart/2005/8/layout/vList2"/>
    <dgm:cxn modelId="{E8E5A065-689F-4E1B-A0B2-00B156B61B3C}" type="presParOf" srcId="{13EB377A-EEA8-4D5F-9462-66A48A7BAB18}" destId="{C4E9C2CD-C0AF-4594-8EA5-A3234B62DEF4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B3DCC9-C6E6-4445-9528-C1A19026EA3B}">
      <dsp:nvSpPr>
        <dsp:cNvPr id="0" name=""/>
        <dsp:cNvSpPr/>
      </dsp:nvSpPr>
      <dsp:spPr>
        <a:xfrm>
          <a:off x="2622096" y="4463"/>
          <a:ext cx="5013907" cy="300834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200" kern="1200"/>
            <a:t>By now you should have individual questions which arise from the scenario. </a:t>
          </a:r>
          <a:endParaRPr lang="en-US" sz="4200" kern="1200"/>
        </a:p>
      </dsp:txBody>
      <dsp:txXfrm>
        <a:off x="2622096" y="4463"/>
        <a:ext cx="5013907" cy="3008344"/>
      </dsp:txXfrm>
    </dsp:sp>
    <dsp:sp modelId="{AC68D7F6-ABB8-4ECB-B3D2-3A4F0F31DF6D}">
      <dsp:nvSpPr>
        <dsp:cNvPr id="0" name=""/>
        <dsp:cNvSpPr/>
      </dsp:nvSpPr>
      <dsp:spPr>
        <a:xfrm>
          <a:off x="8137394" y="4463"/>
          <a:ext cx="5013907" cy="300834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200" kern="1200"/>
            <a:t>From those you need to identify key search terms. </a:t>
          </a:r>
          <a:endParaRPr lang="en-US" sz="4200" kern="1200"/>
        </a:p>
      </dsp:txBody>
      <dsp:txXfrm>
        <a:off x="8137394" y="4463"/>
        <a:ext cx="5013907" cy="3008344"/>
      </dsp:txXfrm>
    </dsp:sp>
    <dsp:sp modelId="{231B27FB-6282-48B7-8A3E-B3D17DBC323F}">
      <dsp:nvSpPr>
        <dsp:cNvPr id="0" name=""/>
        <dsp:cNvSpPr/>
      </dsp:nvSpPr>
      <dsp:spPr>
        <a:xfrm>
          <a:off x="2622096" y="3514198"/>
          <a:ext cx="5013907" cy="300834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200" kern="1200" dirty="0"/>
            <a:t>For example, ‘’Contract ’’ is one that will likely arise. </a:t>
          </a:r>
          <a:endParaRPr lang="en-US" sz="4200" kern="1200" dirty="0"/>
        </a:p>
      </dsp:txBody>
      <dsp:txXfrm>
        <a:off x="2622096" y="3514198"/>
        <a:ext cx="5013907" cy="3008344"/>
      </dsp:txXfrm>
    </dsp:sp>
    <dsp:sp modelId="{B10755C2-CDB6-4403-9274-5485F5A78563}">
      <dsp:nvSpPr>
        <dsp:cNvPr id="0" name=""/>
        <dsp:cNvSpPr/>
      </dsp:nvSpPr>
      <dsp:spPr>
        <a:xfrm>
          <a:off x="8137394" y="3514198"/>
          <a:ext cx="5013907" cy="300834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200" kern="1200"/>
            <a:t>Go through your questions and identify yours. </a:t>
          </a:r>
          <a:endParaRPr lang="en-US" sz="4200" kern="1200"/>
        </a:p>
      </dsp:txBody>
      <dsp:txXfrm>
        <a:off x="8137394" y="3514198"/>
        <a:ext cx="5013907" cy="30083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EB6963-6124-4CB5-B7D0-C248CB1B3EEC}">
      <dsp:nvSpPr>
        <dsp:cNvPr id="0" name=""/>
        <dsp:cNvSpPr/>
      </dsp:nvSpPr>
      <dsp:spPr>
        <a:xfrm>
          <a:off x="203936" y="723318"/>
          <a:ext cx="2034207" cy="203420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FC7ECF-262D-4327-BCF2-87BCC3938C90}">
      <dsp:nvSpPr>
        <dsp:cNvPr id="0" name=""/>
        <dsp:cNvSpPr/>
      </dsp:nvSpPr>
      <dsp:spPr>
        <a:xfrm>
          <a:off x="631119" y="1150502"/>
          <a:ext cx="1179840" cy="117984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A2E018-0D3D-4118-8AA1-F0F24BFB927E}">
      <dsp:nvSpPr>
        <dsp:cNvPr id="0" name=""/>
        <dsp:cNvSpPr/>
      </dsp:nvSpPr>
      <dsp:spPr>
        <a:xfrm>
          <a:off x="2674044" y="723318"/>
          <a:ext cx="4794916" cy="20342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Secondary sources. </a:t>
          </a:r>
          <a:endParaRPr lang="en-US" sz="2400" kern="1200"/>
        </a:p>
      </dsp:txBody>
      <dsp:txXfrm>
        <a:off x="2674044" y="723318"/>
        <a:ext cx="4794916" cy="2034207"/>
      </dsp:txXfrm>
    </dsp:sp>
    <dsp:sp modelId="{27913AE8-A47A-4C86-9E2F-11AB07F4F09B}">
      <dsp:nvSpPr>
        <dsp:cNvPr id="0" name=""/>
        <dsp:cNvSpPr/>
      </dsp:nvSpPr>
      <dsp:spPr>
        <a:xfrm>
          <a:off x="8304438" y="723318"/>
          <a:ext cx="2034207" cy="203420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1FBE21-02B7-403C-B737-998A47F8943E}">
      <dsp:nvSpPr>
        <dsp:cNvPr id="0" name=""/>
        <dsp:cNvSpPr/>
      </dsp:nvSpPr>
      <dsp:spPr>
        <a:xfrm>
          <a:off x="8731622" y="1150502"/>
          <a:ext cx="1179840" cy="117984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706184-83A5-4910-90ED-46BE2BD4A660}">
      <dsp:nvSpPr>
        <dsp:cNvPr id="0" name=""/>
        <dsp:cNvSpPr/>
      </dsp:nvSpPr>
      <dsp:spPr>
        <a:xfrm>
          <a:off x="10774547" y="723318"/>
          <a:ext cx="4794916" cy="20342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What are secondary sources? </a:t>
          </a:r>
          <a:endParaRPr lang="en-US" sz="2400" kern="1200"/>
        </a:p>
      </dsp:txBody>
      <dsp:txXfrm>
        <a:off x="10774547" y="723318"/>
        <a:ext cx="4794916" cy="2034207"/>
      </dsp:txXfrm>
    </dsp:sp>
    <dsp:sp modelId="{3712DCCE-EF2B-4157-A1DB-C254D438BB3A}">
      <dsp:nvSpPr>
        <dsp:cNvPr id="0" name=""/>
        <dsp:cNvSpPr/>
      </dsp:nvSpPr>
      <dsp:spPr>
        <a:xfrm>
          <a:off x="203936" y="3887114"/>
          <a:ext cx="2034207" cy="203420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1527BA-6279-43D6-8C7E-F93642C5B2B8}">
      <dsp:nvSpPr>
        <dsp:cNvPr id="0" name=""/>
        <dsp:cNvSpPr/>
      </dsp:nvSpPr>
      <dsp:spPr>
        <a:xfrm>
          <a:off x="631119" y="4314297"/>
          <a:ext cx="1179840" cy="117984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780371-E62F-4D69-816E-17EB4889C73B}">
      <dsp:nvSpPr>
        <dsp:cNvPr id="0" name=""/>
        <dsp:cNvSpPr/>
      </dsp:nvSpPr>
      <dsp:spPr>
        <a:xfrm>
          <a:off x="2674044" y="3887114"/>
          <a:ext cx="4794916" cy="20342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You need to ensure that they are up to date. </a:t>
          </a:r>
          <a:endParaRPr lang="en-US" sz="2400" kern="1200"/>
        </a:p>
      </dsp:txBody>
      <dsp:txXfrm>
        <a:off x="2674044" y="3887114"/>
        <a:ext cx="4794916" cy="2034207"/>
      </dsp:txXfrm>
    </dsp:sp>
    <dsp:sp modelId="{9CD9FDA2-47B2-4EFC-9802-02054EDC33F4}">
      <dsp:nvSpPr>
        <dsp:cNvPr id="0" name=""/>
        <dsp:cNvSpPr/>
      </dsp:nvSpPr>
      <dsp:spPr>
        <a:xfrm>
          <a:off x="8304438" y="3887114"/>
          <a:ext cx="2034207" cy="203420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CEC58D-976F-4F37-A3E5-C90BF768EF0E}">
      <dsp:nvSpPr>
        <dsp:cNvPr id="0" name=""/>
        <dsp:cNvSpPr/>
      </dsp:nvSpPr>
      <dsp:spPr>
        <a:xfrm>
          <a:off x="8731622" y="4314297"/>
          <a:ext cx="1179840" cy="117984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9577D8-B637-461F-9B6F-6A60DDFB6EFC}">
      <dsp:nvSpPr>
        <dsp:cNvPr id="0" name=""/>
        <dsp:cNvSpPr/>
      </dsp:nvSpPr>
      <dsp:spPr>
        <a:xfrm>
          <a:off x="10774547" y="3887114"/>
          <a:ext cx="4794916" cy="20342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You need to look at a range of them. </a:t>
          </a:r>
          <a:endParaRPr lang="en-US" sz="2400" kern="1200"/>
        </a:p>
      </dsp:txBody>
      <dsp:txXfrm>
        <a:off x="10774547" y="3887114"/>
        <a:ext cx="4794916" cy="203420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7FC1E0-CF14-4074-9D28-12D894237870}">
      <dsp:nvSpPr>
        <dsp:cNvPr id="0" name=""/>
        <dsp:cNvSpPr/>
      </dsp:nvSpPr>
      <dsp:spPr>
        <a:xfrm>
          <a:off x="0" y="796"/>
          <a:ext cx="15773399" cy="186440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AE2A45-428C-4829-8D4E-B5E23490E44B}">
      <dsp:nvSpPr>
        <dsp:cNvPr id="0" name=""/>
        <dsp:cNvSpPr/>
      </dsp:nvSpPr>
      <dsp:spPr>
        <a:xfrm>
          <a:off x="563982" y="420287"/>
          <a:ext cx="1025422" cy="102542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8ACA39-F100-4B7F-9556-25EFA52FD9EB}">
      <dsp:nvSpPr>
        <dsp:cNvPr id="0" name=""/>
        <dsp:cNvSpPr/>
      </dsp:nvSpPr>
      <dsp:spPr>
        <a:xfrm>
          <a:off x="2153386" y="796"/>
          <a:ext cx="13620012" cy="18644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7316" tIns="197316" rIns="197316" bIns="19731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Utilise the index page – does the books or journal for example include your research term of similar? </a:t>
          </a:r>
          <a:endParaRPr lang="en-US" sz="2500" kern="1200"/>
        </a:p>
      </dsp:txBody>
      <dsp:txXfrm>
        <a:off x="2153386" y="796"/>
        <a:ext cx="13620012" cy="1864403"/>
      </dsp:txXfrm>
    </dsp:sp>
    <dsp:sp modelId="{A7A9DC8A-A219-41FE-A21B-4BC972DCCB22}">
      <dsp:nvSpPr>
        <dsp:cNvPr id="0" name=""/>
        <dsp:cNvSpPr/>
      </dsp:nvSpPr>
      <dsp:spPr>
        <a:xfrm>
          <a:off x="0" y="2331301"/>
          <a:ext cx="15773399" cy="186440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155EA7-2383-4ECA-B8F9-EBD8E707D85D}">
      <dsp:nvSpPr>
        <dsp:cNvPr id="0" name=""/>
        <dsp:cNvSpPr/>
      </dsp:nvSpPr>
      <dsp:spPr>
        <a:xfrm>
          <a:off x="563982" y="2750792"/>
          <a:ext cx="1025422" cy="102542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3FEFC0-EFA6-4BA3-BB88-32DC1B5CB5E9}">
      <dsp:nvSpPr>
        <dsp:cNvPr id="0" name=""/>
        <dsp:cNvSpPr/>
      </dsp:nvSpPr>
      <dsp:spPr>
        <a:xfrm>
          <a:off x="2153386" y="2331301"/>
          <a:ext cx="13620012" cy="18644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7316" tIns="197316" rIns="197316" bIns="19731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Understand that secondary sources is someone’s interpretation of the law. </a:t>
          </a:r>
          <a:endParaRPr lang="en-US" sz="2500" kern="1200"/>
        </a:p>
      </dsp:txBody>
      <dsp:txXfrm>
        <a:off x="2153386" y="2331301"/>
        <a:ext cx="13620012" cy="1864403"/>
      </dsp:txXfrm>
    </dsp:sp>
    <dsp:sp modelId="{A87CB74C-BB08-4D57-95DF-2427D5DC5B2C}">
      <dsp:nvSpPr>
        <dsp:cNvPr id="0" name=""/>
        <dsp:cNvSpPr/>
      </dsp:nvSpPr>
      <dsp:spPr>
        <a:xfrm>
          <a:off x="0" y="4661806"/>
          <a:ext cx="15773399" cy="186440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9D70EB-3CD2-45F2-BF63-4CBF938329B7}">
      <dsp:nvSpPr>
        <dsp:cNvPr id="0" name=""/>
        <dsp:cNvSpPr/>
      </dsp:nvSpPr>
      <dsp:spPr>
        <a:xfrm>
          <a:off x="563982" y="5081297"/>
          <a:ext cx="1025422" cy="102542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2F61DB-A82B-402D-BE47-CBE8D988646D}">
      <dsp:nvSpPr>
        <dsp:cNvPr id="0" name=""/>
        <dsp:cNvSpPr/>
      </dsp:nvSpPr>
      <dsp:spPr>
        <a:xfrm>
          <a:off x="2153386" y="4661806"/>
          <a:ext cx="13620012" cy="18644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7316" tIns="197316" rIns="197316" bIns="19731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Good place to retrieve case law. </a:t>
          </a:r>
          <a:endParaRPr lang="en-US" sz="2500" kern="1200"/>
        </a:p>
      </dsp:txBody>
      <dsp:txXfrm>
        <a:off x="2153386" y="4661806"/>
        <a:ext cx="13620012" cy="186440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00B40F-B127-4703-94E7-E7CC4FCAF7B2}">
      <dsp:nvSpPr>
        <dsp:cNvPr id="0" name=""/>
        <dsp:cNvSpPr/>
      </dsp:nvSpPr>
      <dsp:spPr>
        <a:xfrm>
          <a:off x="0" y="2708"/>
          <a:ext cx="15773399" cy="137296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D0FA13-ED8B-4F2F-95C9-CBB9B4AB2240}">
      <dsp:nvSpPr>
        <dsp:cNvPr id="0" name=""/>
        <dsp:cNvSpPr/>
      </dsp:nvSpPr>
      <dsp:spPr>
        <a:xfrm>
          <a:off x="415322" y="311626"/>
          <a:ext cx="755131" cy="75513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C1D536-F2D5-41B5-A462-BCDF0CA1361B}">
      <dsp:nvSpPr>
        <dsp:cNvPr id="0" name=""/>
        <dsp:cNvSpPr/>
      </dsp:nvSpPr>
      <dsp:spPr>
        <a:xfrm>
          <a:off x="1585775" y="2708"/>
          <a:ext cx="14187623" cy="13729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5306" tIns="145306" rIns="145306" bIns="14530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Move on to look at the primary sources. </a:t>
          </a:r>
          <a:endParaRPr lang="en-US" sz="2200" kern="1200"/>
        </a:p>
      </dsp:txBody>
      <dsp:txXfrm>
        <a:off x="1585775" y="2708"/>
        <a:ext cx="14187623" cy="1372966"/>
      </dsp:txXfrm>
    </dsp:sp>
    <dsp:sp modelId="{2413C69F-4C0D-4F45-857D-EB26C6E9A96C}">
      <dsp:nvSpPr>
        <dsp:cNvPr id="0" name=""/>
        <dsp:cNvSpPr/>
      </dsp:nvSpPr>
      <dsp:spPr>
        <a:xfrm>
          <a:off x="0" y="1718916"/>
          <a:ext cx="15773399" cy="137296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66F025-AA89-4330-9723-017D4A928E61}">
      <dsp:nvSpPr>
        <dsp:cNvPr id="0" name=""/>
        <dsp:cNvSpPr/>
      </dsp:nvSpPr>
      <dsp:spPr>
        <a:xfrm>
          <a:off x="415322" y="2027833"/>
          <a:ext cx="755131" cy="75513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E07563-34FE-42CF-8020-5A00224B6036}">
      <dsp:nvSpPr>
        <dsp:cNvPr id="0" name=""/>
        <dsp:cNvSpPr/>
      </dsp:nvSpPr>
      <dsp:spPr>
        <a:xfrm>
          <a:off x="1585775" y="1718916"/>
          <a:ext cx="14187623" cy="13729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5306" tIns="145306" rIns="145306" bIns="14530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Such as more detailed case law or legislation. </a:t>
          </a:r>
          <a:endParaRPr lang="en-US" sz="2200" kern="1200"/>
        </a:p>
      </dsp:txBody>
      <dsp:txXfrm>
        <a:off x="1585775" y="1718916"/>
        <a:ext cx="14187623" cy="1372966"/>
      </dsp:txXfrm>
    </dsp:sp>
    <dsp:sp modelId="{3111FB37-DBDA-4725-A1AF-599F828E1FF0}">
      <dsp:nvSpPr>
        <dsp:cNvPr id="0" name=""/>
        <dsp:cNvSpPr/>
      </dsp:nvSpPr>
      <dsp:spPr>
        <a:xfrm>
          <a:off x="0" y="3435124"/>
          <a:ext cx="15773399" cy="137296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E46920-2D3D-480A-BB0A-26A4C97B7037}">
      <dsp:nvSpPr>
        <dsp:cNvPr id="0" name=""/>
        <dsp:cNvSpPr/>
      </dsp:nvSpPr>
      <dsp:spPr>
        <a:xfrm>
          <a:off x="415322" y="3744041"/>
          <a:ext cx="755131" cy="75513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4BE961-C24C-48D9-8DA3-871917F883A2}">
      <dsp:nvSpPr>
        <dsp:cNvPr id="0" name=""/>
        <dsp:cNvSpPr/>
      </dsp:nvSpPr>
      <dsp:spPr>
        <a:xfrm>
          <a:off x="1585775" y="3435124"/>
          <a:ext cx="14187623" cy="13729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5306" tIns="145306" rIns="145306" bIns="14530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But you can also utilise secondary sources to aid in your understanding of legislation. </a:t>
          </a:r>
          <a:endParaRPr lang="en-US" sz="2200" kern="1200"/>
        </a:p>
      </dsp:txBody>
      <dsp:txXfrm>
        <a:off x="1585775" y="3435124"/>
        <a:ext cx="14187623" cy="1372966"/>
      </dsp:txXfrm>
    </dsp:sp>
    <dsp:sp modelId="{1EF1E9BE-D0CB-4310-9197-A6FD956643C9}">
      <dsp:nvSpPr>
        <dsp:cNvPr id="0" name=""/>
        <dsp:cNvSpPr/>
      </dsp:nvSpPr>
      <dsp:spPr>
        <a:xfrm>
          <a:off x="0" y="5151331"/>
          <a:ext cx="15773399" cy="137296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99B8E6-782A-4B08-8493-B550E3E8794F}">
      <dsp:nvSpPr>
        <dsp:cNvPr id="0" name=""/>
        <dsp:cNvSpPr/>
      </dsp:nvSpPr>
      <dsp:spPr>
        <a:xfrm>
          <a:off x="415322" y="5460249"/>
          <a:ext cx="755131" cy="75513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49DB29-46A2-47F5-83AA-597EBBE65C2E}">
      <dsp:nvSpPr>
        <dsp:cNvPr id="0" name=""/>
        <dsp:cNvSpPr/>
      </dsp:nvSpPr>
      <dsp:spPr>
        <a:xfrm>
          <a:off x="1585775" y="5151331"/>
          <a:ext cx="14187623" cy="13729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5306" tIns="145306" rIns="145306" bIns="14530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Good websites include for example the CPS website or Bailii. </a:t>
          </a:r>
          <a:endParaRPr lang="en-US" sz="2200" kern="1200"/>
        </a:p>
      </dsp:txBody>
      <dsp:txXfrm>
        <a:off x="1585775" y="5151331"/>
        <a:ext cx="14187623" cy="137296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29737F-439D-46C6-A89F-6E409EC3F532}">
      <dsp:nvSpPr>
        <dsp:cNvPr id="0" name=""/>
        <dsp:cNvSpPr/>
      </dsp:nvSpPr>
      <dsp:spPr>
        <a:xfrm>
          <a:off x="0" y="796"/>
          <a:ext cx="1445101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D7DD341-C37E-418A-B0F3-1E33D24BB52F}">
      <dsp:nvSpPr>
        <dsp:cNvPr id="0" name=""/>
        <dsp:cNvSpPr/>
      </dsp:nvSpPr>
      <dsp:spPr>
        <a:xfrm>
          <a:off x="0" y="796"/>
          <a:ext cx="14451017" cy="13050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450" tIns="171450" rIns="171450" bIns="171450" numCol="1" spcCol="1270" anchor="t" anchorCtr="0">
          <a:noAutofit/>
        </a:bodyPr>
        <a:lstStyle/>
        <a:p>
          <a:pPr marL="0" lvl="0" indent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500" kern="1200"/>
            <a:t>Explanatory notes. </a:t>
          </a:r>
          <a:endParaRPr lang="en-US" sz="4500" kern="1200"/>
        </a:p>
      </dsp:txBody>
      <dsp:txXfrm>
        <a:off x="0" y="796"/>
        <a:ext cx="14451017" cy="1305082"/>
      </dsp:txXfrm>
    </dsp:sp>
    <dsp:sp modelId="{C2854451-973F-4DDD-AF51-FB48E886FA5A}">
      <dsp:nvSpPr>
        <dsp:cNvPr id="0" name=""/>
        <dsp:cNvSpPr/>
      </dsp:nvSpPr>
      <dsp:spPr>
        <a:xfrm>
          <a:off x="0" y="1305879"/>
          <a:ext cx="1445101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512751C-E026-4984-A4DC-91DA90E049A3}">
      <dsp:nvSpPr>
        <dsp:cNvPr id="0" name=""/>
        <dsp:cNvSpPr/>
      </dsp:nvSpPr>
      <dsp:spPr>
        <a:xfrm>
          <a:off x="0" y="1305879"/>
          <a:ext cx="14451017" cy="13050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450" tIns="171450" rIns="171450" bIns="171450" numCol="1" spcCol="1270" anchor="t" anchorCtr="0">
          <a:noAutofit/>
        </a:bodyPr>
        <a:lstStyle/>
        <a:p>
          <a:pPr marL="0" lvl="0" indent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500" kern="1200"/>
            <a:t>Case reports. </a:t>
          </a:r>
          <a:endParaRPr lang="en-US" sz="4500" kern="1200"/>
        </a:p>
      </dsp:txBody>
      <dsp:txXfrm>
        <a:off x="0" y="1305879"/>
        <a:ext cx="14451017" cy="1305082"/>
      </dsp:txXfrm>
    </dsp:sp>
    <dsp:sp modelId="{CFEAA997-4EBD-4B06-8E96-41FF78E880C9}">
      <dsp:nvSpPr>
        <dsp:cNvPr id="0" name=""/>
        <dsp:cNvSpPr/>
      </dsp:nvSpPr>
      <dsp:spPr>
        <a:xfrm>
          <a:off x="0" y="2610962"/>
          <a:ext cx="1445101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DB1488B-ADA7-4948-BB6C-19B2487AB351}">
      <dsp:nvSpPr>
        <dsp:cNvPr id="0" name=""/>
        <dsp:cNvSpPr/>
      </dsp:nvSpPr>
      <dsp:spPr>
        <a:xfrm>
          <a:off x="0" y="2610962"/>
          <a:ext cx="14451017" cy="13050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450" tIns="171450" rIns="171450" bIns="171450" numCol="1" spcCol="1270" anchor="t" anchorCtr="0">
          <a:noAutofit/>
        </a:bodyPr>
        <a:lstStyle/>
        <a:p>
          <a:pPr marL="0" lvl="0" indent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500" kern="1200"/>
            <a:t>Going into the cases and looking at what the judge has said. </a:t>
          </a:r>
          <a:endParaRPr lang="en-US" sz="4500" kern="1200"/>
        </a:p>
      </dsp:txBody>
      <dsp:txXfrm>
        <a:off x="0" y="2610962"/>
        <a:ext cx="14451017" cy="1305082"/>
      </dsp:txXfrm>
    </dsp:sp>
    <dsp:sp modelId="{C71815FD-B362-4E4D-8B35-5145B7FED650}">
      <dsp:nvSpPr>
        <dsp:cNvPr id="0" name=""/>
        <dsp:cNvSpPr/>
      </dsp:nvSpPr>
      <dsp:spPr>
        <a:xfrm>
          <a:off x="0" y="3916044"/>
          <a:ext cx="1445101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B2BF407-D48B-4470-A499-7B9B952ECC7F}">
      <dsp:nvSpPr>
        <dsp:cNvPr id="0" name=""/>
        <dsp:cNvSpPr/>
      </dsp:nvSpPr>
      <dsp:spPr>
        <a:xfrm>
          <a:off x="0" y="3916044"/>
          <a:ext cx="14451017" cy="13050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450" tIns="171450" rIns="171450" bIns="171450" numCol="1" spcCol="1270" anchor="t" anchorCtr="0">
          <a:noAutofit/>
        </a:bodyPr>
        <a:lstStyle/>
        <a:p>
          <a:pPr marL="0" lvl="0" indent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500" kern="1200"/>
            <a:t>Look at the structure of the Judgement. </a:t>
          </a:r>
          <a:endParaRPr lang="en-US" sz="4500" kern="1200"/>
        </a:p>
      </dsp:txBody>
      <dsp:txXfrm>
        <a:off x="0" y="3916044"/>
        <a:ext cx="14451017" cy="1305082"/>
      </dsp:txXfrm>
    </dsp:sp>
    <dsp:sp modelId="{029AC49E-20BC-4360-AE83-E407F71A6CA7}">
      <dsp:nvSpPr>
        <dsp:cNvPr id="0" name=""/>
        <dsp:cNvSpPr/>
      </dsp:nvSpPr>
      <dsp:spPr>
        <a:xfrm>
          <a:off x="0" y="5221127"/>
          <a:ext cx="1445101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4BDF474-FC20-4FA6-904E-1A338D3726D7}">
      <dsp:nvSpPr>
        <dsp:cNvPr id="0" name=""/>
        <dsp:cNvSpPr/>
      </dsp:nvSpPr>
      <dsp:spPr>
        <a:xfrm>
          <a:off x="0" y="5221127"/>
          <a:ext cx="14451017" cy="13050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450" tIns="171450" rIns="171450" bIns="171450" numCol="1" spcCol="1270" anchor="t" anchorCtr="0">
          <a:noAutofit/>
        </a:bodyPr>
        <a:lstStyle/>
        <a:p>
          <a:pPr marL="0" lvl="0" indent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500" kern="1200"/>
            <a:t>You can do this using lexis. </a:t>
          </a:r>
          <a:endParaRPr lang="en-US" sz="4500" kern="1200"/>
        </a:p>
      </dsp:txBody>
      <dsp:txXfrm>
        <a:off x="0" y="5221127"/>
        <a:ext cx="14451017" cy="130508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75DE43-BE8A-4C62-ABE8-E8DF004BB57B}">
      <dsp:nvSpPr>
        <dsp:cNvPr id="0" name=""/>
        <dsp:cNvSpPr/>
      </dsp:nvSpPr>
      <dsp:spPr>
        <a:xfrm>
          <a:off x="1263" y="949078"/>
          <a:ext cx="4927733" cy="295664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600" kern="1200"/>
            <a:t>Utilising the sources you have identified in your research plan. </a:t>
          </a:r>
        </a:p>
      </dsp:txBody>
      <dsp:txXfrm>
        <a:off x="1263" y="949078"/>
        <a:ext cx="4927733" cy="2956640"/>
      </dsp:txXfrm>
    </dsp:sp>
    <dsp:sp modelId="{B066C999-90F9-4B56-8BB7-1802C28BC70A}">
      <dsp:nvSpPr>
        <dsp:cNvPr id="0" name=""/>
        <dsp:cNvSpPr/>
      </dsp:nvSpPr>
      <dsp:spPr>
        <a:xfrm>
          <a:off x="5421770" y="949078"/>
          <a:ext cx="4927733" cy="2956640"/>
        </a:xfrm>
        <a:prstGeom prst="rect">
          <a:avLst/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600" kern="1200"/>
            <a:t>Search for one or two of your key terms and jot down its relevance</a:t>
          </a:r>
        </a:p>
      </dsp:txBody>
      <dsp:txXfrm>
        <a:off x="5421770" y="949078"/>
        <a:ext cx="4927733" cy="2956640"/>
      </dsp:txXfrm>
    </dsp:sp>
    <dsp:sp modelId="{29FD52B1-EACC-4F2A-8842-E6A205C7EE0C}">
      <dsp:nvSpPr>
        <dsp:cNvPr id="0" name=""/>
        <dsp:cNvSpPr/>
      </dsp:nvSpPr>
      <dsp:spPr>
        <a:xfrm>
          <a:off x="2711517" y="4398492"/>
          <a:ext cx="4927733" cy="2956640"/>
        </a:xfrm>
        <a:prstGeom prst="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600" kern="1200"/>
            <a:t>10 minutes to complete</a:t>
          </a:r>
        </a:p>
      </dsp:txBody>
      <dsp:txXfrm>
        <a:off x="2711517" y="4398492"/>
        <a:ext cx="4927733" cy="295664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1FB363-14A8-4A08-8C8E-959AA166E93D}">
      <dsp:nvSpPr>
        <dsp:cNvPr id="0" name=""/>
        <dsp:cNvSpPr/>
      </dsp:nvSpPr>
      <dsp:spPr>
        <a:xfrm>
          <a:off x="0" y="711855"/>
          <a:ext cx="10350768" cy="218790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0" algn="l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500" kern="1200" dirty="0"/>
            <a:t>Start at 9:30am for next week only. </a:t>
          </a:r>
          <a:endParaRPr lang="en-US" sz="5500" kern="1200" dirty="0"/>
        </a:p>
      </dsp:txBody>
      <dsp:txXfrm>
        <a:off x="106804" y="818659"/>
        <a:ext cx="10137160" cy="1974292"/>
      </dsp:txXfrm>
    </dsp:sp>
    <dsp:sp modelId="{6C8EDE5F-CC97-4567-B506-163845EAF28B}">
      <dsp:nvSpPr>
        <dsp:cNvPr id="0" name=""/>
        <dsp:cNvSpPr/>
      </dsp:nvSpPr>
      <dsp:spPr>
        <a:xfrm>
          <a:off x="0" y="3058155"/>
          <a:ext cx="10350768" cy="2187900"/>
        </a:xfrm>
        <a:prstGeom prst="roundRect">
          <a:avLst/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0" algn="l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500" kern="1200"/>
            <a:t>We will be continuing our research. </a:t>
          </a:r>
          <a:endParaRPr lang="en-US" sz="5500" kern="1200"/>
        </a:p>
      </dsp:txBody>
      <dsp:txXfrm>
        <a:off x="106804" y="3164959"/>
        <a:ext cx="10137160" cy="1974292"/>
      </dsp:txXfrm>
    </dsp:sp>
    <dsp:sp modelId="{12DD9EFB-7CDD-4112-96DE-38CFE1902C1E}">
      <dsp:nvSpPr>
        <dsp:cNvPr id="0" name=""/>
        <dsp:cNvSpPr/>
      </dsp:nvSpPr>
      <dsp:spPr>
        <a:xfrm>
          <a:off x="0" y="5404455"/>
          <a:ext cx="10350768" cy="2187900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0" algn="l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500" kern="1200"/>
            <a:t>Whilst we do this in class, you should also be doing this at home. </a:t>
          </a:r>
          <a:endParaRPr lang="en-US" sz="5500" kern="1200"/>
        </a:p>
      </dsp:txBody>
      <dsp:txXfrm>
        <a:off x="106804" y="5511259"/>
        <a:ext cx="10137160" cy="197429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59951B-D5E9-4519-BC3A-148AE1D459F6}">
      <dsp:nvSpPr>
        <dsp:cNvPr id="0" name=""/>
        <dsp:cNvSpPr/>
      </dsp:nvSpPr>
      <dsp:spPr>
        <a:xfrm>
          <a:off x="0" y="1626367"/>
          <a:ext cx="10350768" cy="155902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500" kern="1200" dirty="0"/>
            <a:t>How to continue analysing? </a:t>
          </a:r>
          <a:endParaRPr lang="en-US" sz="6500" kern="1200" dirty="0"/>
        </a:p>
      </dsp:txBody>
      <dsp:txXfrm>
        <a:off x="76105" y="1702472"/>
        <a:ext cx="10198558" cy="1406815"/>
      </dsp:txXfrm>
    </dsp:sp>
    <dsp:sp modelId="{33A8E289-165A-47F0-9655-C1261F33DA61}">
      <dsp:nvSpPr>
        <dsp:cNvPr id="0" name=""/>
        <dsp:cNvSpPr/>
      </dsp:nvSpPr>
      <dsp:spPr>
        <a:xfrm>
          <a:off x="0" y="3372593"/>
          <a:ext cx="10350768" cy="1559025"/>
        </a:xfrm>
        <a:prstGeom prst="roundRect">
          <a:avLst/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500" kern="1200"/>
            <a:t>Starting to research. </a:t>
          </a:r>
          <a:endParaRPr lang="en-US" sz="6500" kern="1200"/>
        </a:p>
      </dsp:txBody>
      <dsp:txXfrm>
        <a:off x="76105" y="3448698"/>
        <a:ext cx="10198558" cy="1406815"/>
      </dsp:txXfrm>
    </dsp:sp>
    <dsp:sp modelId="{C4E9C2CD-C0AF-4594-8EA5-A3234B62DEF4}">
      <dsp:nvSpPr>
        <dsp:cNvPr id="0" name=""/>
        <dsp:cNvSpPr/>
      </dsp:nvSpPr>
      <dsp:spPr>
        <a:xfrm>
          <a:off x="0" y="5118818"/>
          <a:ext cx="10350768" cy="1559025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500" kern="1200"/>
            <a:t>Next week</a:t>
          </a:r>
          <a:endParaRPr lang="en-US" sz="6500" kern="1200"/>
        </a:p>
      </dsp:txBody>
      <dsp:txXfrm>
        <a:off x="76105" y="5194923"/>
        <a:ext cx="10198558" cy="14068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28FEA3-0F4A-4AD4-BAA0-ECBB6048E4AA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B3FBAD-9BCE-4231-B120-54CC3A092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931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3FBAD-9BCE-4231-B120-54CC3A092DB5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4830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3FBAD-9BCE-4231-B120-54CC3A092DB5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6508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4C3494DB-594F-4ED0-BB97-02210D5E2C4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Click to add title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DE60CD-D6F3-40A7-BB8B-FEC8E3156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8" name="Content Placeholder 7" descr="Content Placeholder Timeline">
            <a:extLst>
              <a:ext uri="{FF2B5EF4-FFF2-40B4-BE49-F238E27FC236}">
                <a16:creationId xmlns:a16="http://schemas.microsoft.com/office/drawing/2014/main" id="{25C75F2E-0C6C-4210-B94C-420773FE456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57301" y="2738438"/>
            <a:ext cx="15773399" cy="6527007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E82B9D-CD58-4C05-8A78-CB6E0E9D4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02B832-C4FE-4F88-85EA-DDC16A82B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261385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Vevox basic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872F2E-3F20-0DC0-CFA3-D11D49B01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FI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DD3D74-F972-E096-E828-44B6C11A3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3657D-8E22-4681-BD7E-16E8F6F56673}" type="datetimeFigureOut">
              <a:rPr lang="en-FI" smtClean="0"/>
              <a:t>01/27/2026</a:t>
            </a:fld>
            <a:endParaRPr lang="en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087A18-8950-3A86-D6FB-14BF0F08B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FI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D9F6BC-1B26-1DC3-0C4B-4C12F07C7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D3D6-B89C-4D82-B254-B84B3D342745}" type="slidenum">
              <a:rPr lang="en-FI" smtClean="0"/>
              <a:t>‹#›</a:t>
            </a:fld>
            <a:endParaRPr lang="en-FI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CADAFE8-3608-FDE7-C3ED-12BD6811F72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57300" y="2697480"/>
            <a:ext cx="15773400" cy="66446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311502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svg"/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12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6.svg"/><Relationship Id="rId5" Type="http://schemas.openxmlformats.org/officeDocument/2006/relationships/image" Target="../media/image10.sv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svg"/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12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6.svg"/><Relationship Id="rId5" Type="http://schemas.openxmlformats.org/officeDocument/2006/relationships/image" Target="../media/image10.sv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svg"/><Relationship Id="rId3" Type="http://schemas.openxmlformats.org/officeDocument/2006/relationships/image" Target="../media/image10.svg"/><Relationship Id="rId7" Type="http://schemas.openxmlformats.org/officeDocument/2006/relationships/image" Target="../media/image8.svg"/><Relationship Id="rId12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4.svg"/><Relationship Id="rId5" Type="http://schemas.openxmlformats.org/officeDocument/2006/relationships/image" Target="../media/image20.svg"/><Relationship Id="rId10" Type="http://schemas.openxmlformats.org/officeDocument/2006/relationships/image" Target="../media/image13.png"/><Relationship Id="rId4" Type="http://schemas.openxmlformats.org/officeDocument/2006/relationships/image" Target="../media/image19.png"/><Relationship Id="rId9" Type="http://schemas.openxmlformats.org/officeDocument/2006/relationships/image" Target="../media/image12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0.svg"/><Relationship Id="rId7" Type="http://schemas.openxmlformats.org/officeDocument/2006/relationships/image" Target="../media/image12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6.svg"/><Relationship Id="rId5" Type="http://schemas.openxmlformats.org/officeDocument/2006/relationships/image" Target="../media/image8.svg"/><Relationship Id="rId10" Type="http://schemas.openxmlformats.org/officeDocument/2006/relationships/image" Target="../media/image15.png"/><Relationship Id="rId4" Type="http://schemas.openxmlformats.org/officeDocument/2006/relationships/image" Target="../media/image7.png"/><Relationship Id="rId9" Type="http://schemas.openxmlformats.org/officeDocument/2006/relationships/image" Target="../media/image14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0.svg"/><Relationship Id="rId7" Type="http://schemas.openxmlformats.org/officeDocument/2006/relationships/image" Target="../media/image12.svg"/><Relationship Id="rId12" Type="http://schemas.openxmlformats.org/officeDocument/2006/relationships/image" Target="../media/image2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6.svg"/><Relationship Id="rId5" Type="http://schemas.openxmlformats.org/officeDocument/2006/relationships/image" Target="../media/image8.svg"/><Relationship Id="rId10" Type="http://schemas.openxmlformats.org/officeDocument/2006/relationships/image" Target="../media/image15.png"/><Relationship Id="rId4" Type="http://schemas.openxmlformats.org/officeDocument/2006/relationships/image" Target="../media/image7.png"/><Relationship Id="rId9" Type="http://schemas.openxmlformats.org/officeDocument/2006/relationships/image" Target="../media/image14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7.png"/><Relationship Id="rId7" Type="http://schemas.openxmlformats.org/officeDocument/2006/relationships/image" Target="../media/image13.png"/><Relationship Id="rId12" Type="http://schemas.openxmlformats.org/officeDocument/2006/relationships/image" Target="../media/image12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svg"/><Relationship Id="rId11" Type="http://schemas.openxmlformats.org/officeDocument/2006/relationships/image" Target="../media/image11.png"/><Relationship Id="rId5" Type="http://schemas.openxmlformats.org/officeDocument/2006/relationships/image" Target="../media/image9.png"/><Relationship Id="rId10" Type="http://schemas.openxmlformats.org/officeDocument/2006/relationships/image" Target="../media/image16.svg"/><Relationship Id="rId4" Type="http://schemas.openxmlformats.org/officeDocument/2006/relationships/image" Target="../media/image8.svg"/><Relationship Id="rId9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8.svg"/><Relationship Id="rId7" Type="http://schemas.openxmlformats.org/officeDocument/2006/relationships/image" Target="../media/image14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2.svg"/><Relationship Id="rId5" Type="http://schemas.openxmlformats.org/officeDocument/2006/relationships/image" Target="../media/image10.svg"/><Relationship Id="rId10" Type="http://schemas.openxmlformats.org/officeDocument/2006/relationships/image" Target="../media/image11.png"/><Relationship Id="rId4" Type="http://schemas.openxmlformats.org/officeDocument/2006/relationships/image" Target="../media/image9.png"/><Relationship Id="rId9" Type="http://schemas.openxmlformats.org/officeDocument/2006/relationships/image" Target="../media/image16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6.svg"/><Relationship Id="rId5" Type="http://schemas.openxmlformats.org/officeDocument/2006/relationships/image" Target="../media/image10.sv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C86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906148"/>
            <a:ext cx="3909810" cy="2425020"/>
            <a:chOff x="0" y="0"/>
            <a:chExt cx="5213080" cy="3233360"/>
          </a:xfrm>
        </p:grpSpPr>
        <p:grpSp>
          <p:nvGrpSpPr>
            <p:cNvPr id="3" name="Group 3"/>
            <p:cNvGrpSpPr/>
            <p:nvPr/>
          </p:nvGrpSpPr>
          <p:grpSpPr>
            <a:xfrm>
              <a:off x="0" y="0"/>
              <a:ext cx="5213080" cy="3233360"/>
              <a:chOff x="0" y="0"/>
              <a:chExt cx="1029744" cy="638688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1029744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029744" h="638688">
                    <a:moveTo>
                      <a:pt x="79205" y="0"/>
                    </a:moveTo>
                    <a:lnTo>
                      <a:pt x="950539" y="0"/>
                    </a:lnTo>
                    <a:cubicBezTo>
                      <a:pt x="994283" y="0"/>
                      <a:pt x="1029744" y="35461"/>
                      <a:pt x="1029744" y="79205"/>
                    </a:cubicBezTo>
                    <a:lnTo>
                      <a:pt x="1029744" y="559483"/>
                    </a:lnTo>
                    <a:cubicBezTo>
                      <a:pt x="1029744" y="603227"/>
                      <a:pt x="994283" y="638688"/>
                      <a:pt x="950539" y="638688"/>
                    </a:cubicBezTo>
                    <a:lnTo>
                      <a:pt x="79205" y="638688"/>
                    </a:lnTo>
                    <a:cubicBezTo>
                      <a:pt x="58199" y="638688"/>
                      <a:pt x="38052" y="630344"/>
                      <a:pt x="23199" y="615490"/>
                    </a:cubicBezTo>
                    <a:cubicBezTo>
                      <a:pt x="8345" y="600636"/>
                      <a:pt x="0" y="580490"/>
                      <a:pt x="0" y="559483"/>
                    </a:cubicBezTo>
                    <a:lnTo>
                      <a:pt x="0" y="79205"/>
                    </a:lnTo>
                    <a:cubicBezTo>
                      <a:pt x="0" y="35461"/>
                      <a:pt x="35461" y="0"/>
                      <a:pt x="7920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" name="TextBox 5"/>
              <p:cNvSpPr txBox="1"/>
              <p:nvPr/>
            </p:nvSpPr>
            <p:spPr>
              <a:xfrm>
                <a:off x="0" y="-66675"/>
                <a:ext cx="1029744" cy="705363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6" name="Group 6"/>
            <p:cNvGrpSpPr/>
            <p:nvPr/>
          </p:nvGrpSpPr>
          <p:grpSpPr>
            <a:xfrm>
              <a:off x="158080" y="178692"/>
              <a:ext cx="4896921" cy="2875975"/>
              <a:chOff x="0" y="0"/>
              <a:chExt cx="967293" cy="568094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84319" y="0"/>
                    </a:moveTo>
                    <a:lnTo>
                      <a:pt x="882974" y="0"/>
                    </a:lnTo>
                    <a:cubicBezTo>
                      <a:pt x="929542" y="0"/>
                      <a:pt x="967293" y="37751"/>
                      <a:pt x="967293" y="84319"/>
                    </a:cubicBezTo>
                    <a:lnTo>
                      <a:pt x="967293" y="483775"/>
                    </a:lnTo>
                    <a:cubicBezTo>
                      <a:pt x="967293" y="530343"/>
                      <a:pt x="929542" y="568094"/>
                      <a:pt x="882974" y="568094"/>
                    </a:cubicBezTo>
                    <a:lnTo>
                      <a:pt x="84319" y="568094"/>
                    </a:lnTo>
                    <a:cubicBezTo>
                      <a:pt x="37751" y="568094"/>
                      <a:pt x="0" y="530343"/>
                      <a:pt x="0" y="483775"/>
                    </a:cubicBezTo>
                    <a:lnTo>
                      <a:pt x="0" y="84319"/>
                    </a:lnTo>
                    <a:cubicBezTo>
                      <a:pt x="0" y="37751"/>
                      <a:pt x="37751" y="0"/>
                      <a:pt x="84319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w="47625" cap="rnd">
                <a:solidFill>
                  <a:srgbClr val="19274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" name="TextBox 8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520"/>
                  </a:lnSpc>
                </a:pPr>
                <a:endParaRPr/>
              </a:p>
            </p:txBody>
          </p:sp>
        </p:grpSp>
        <p:sp>
          <p:nvSpPr>
            <p:cNvPr id="9" name="Freeform 9"/>
            <p:cNvSpPr/>
            <p:nvPr/>
          </p:nvSpPr>
          <p:spPr>
            <a:xfrm>
              <a:off x="1140312" y="459693"/>
              <a:ext cx="2932457" cy="2313975"/>
            </a:xfrm>
            <a:custGeom>
              <a:avLst/>
              <a:gdLst/>
              <a:ahLst/>
              <a:cxnLst/>
              <a:rect l="l" t="t" r="r" b="b"/>
              <a:pathLst>
                <a:path w="2932457" h="2313975">
                  <a:moveTo>
                    <a:pt x="0" y="0"/>
                  </a:moveTo>
                  <a:lnTo>
                    <a:pt x="2932456" y="0"/>
                  </a:lnTo>
                  <a:lnTo>
                    <a:pt x="2932456" y="2313974"/>
                  </a:lnTo>
                  <a:lnTo>
                    <a:pt x="0" y="23139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028700" y="3930990"/>
            <a:ext cx="3909810" cy="2425020"/>
            <a:chOff x="0" y="0"/>
            <a:chExt cx="5213080" cy="3233360"/>
          </a:xfrm>
        </p:grpSpPr>
        <p:grpSp>
          <p:nvGrpSpPr>
            <p:cNvPr id="11" name="Group 11"/>
            <p:cNvGrpSpPr/>
            <p:nvPr/>
          </p:nvGrpSpPr>
          <p:grpSpPr>
            <a:xfrm>
              <a:off x="0" y="0"/>
              <a:ext cx="5213080" cy="3233360"/>
              <a:chOff x="0" y="0"/>
              <a:chExt cx="1029744" cy="638688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1029744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029744" h="638688">
                    <a:moveTo>
                      <a:pt x="79205" y="0"/>
                    </a:moveTo>
                    <a:lnTo>
                      <a:pt x="950539" y="0"/>
                    </a:lnTo>
                    <a:cubicBezTo>
                      <a:pt x="994283" y="0"/>
                      <a:pt x="1029744" y="35461"/>
                      <a:pt x="1029744" y="79205"/>
                    </a:cubicBezTo>
                    <a:lnTo>
                      <a:pt x="1029744" y="559483"/>
                    </a:lnTo>
                    <a:cubicBezTo>
                      <a:pt x="1029744" y="603227"/>
                      <a:pt x="994283" y="638688"/>
                      <a:pt x="950539" y="638688"/>
                    </a:cubicBezTo>
                    <a:lnTo>
                      <a:pt x="79205" y="638688"/>
                    </a:lnTo>
                    <a:cubicBezTo>
                      <a:pt x="58199" y="638688"/>
                      <a:pt x="38052" y="630344"/>
                      <a:pt x="23199" y="615490"/>
                    </a:cubicBezTo>
                    <a:cubicBezTo>
                      <a:pt x="8345" y="600636"/>
                      <a:pt x="0" y="580490"/>
                      <a:pt x="0" y="559483"/>
                    </a:cubicBezTo>
                    <a:lnTo>
                      <a:pt x="0" y="79205"/>
                    </a:lnTo>
                    <a:cubicBezTo>
                      <a:pt x="0" y="35461"/>
                      <a:pt x="35461" y="0"/>
                      <a:pt x="7920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" name="TextBox 13"/>
              <p:cNvSpPr txBox="1"/>
              <p:nvPr/>
            </p:nvSpPr>
            <p:spPr>
              <a:xfrm>
                <a:off x="0" y="-66675"/>
                <a:ext cx="1029744" cy="705363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>
              <a:off x="158080" y="178692"/>
              <a:ext cx="4896921" cy="2875975"/>
              <a:chOff x="0" y="0"/>
              <a:chExt cx="967293" cy="568094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84319" y="0"/>
                    </a:moveTo>
                    <a:lnTo>
                      <a:pt x="882974" y="0"/>
                    </a:lnTo>
                    <a:cubicBezTo>
                      <a:pt x="929542" y="0"/>
                      <a:pt x="967293" y="37751"/>
                      <a:pt x="967293" y="84319"/>
                    </a:cubicBezTo>
                    <a:lnTo>
                      <a:pt x="967293" y="483775"/>
                    </a:lnTo>
                    <a:cubicBezTo>
                      <a:pt x="967293" y="530343"/>
                      <a:pt x="929542" y="568094"/>
                      <a:pt x="882974" y="568094"/>
                    </a:cubicBezTo>
                    <a:lnTo>
                      <a:pt x="84319" y="568094"/>
                    </a:lnTo>
                    <a:cubicBezTo>
                      <a:pt x="37751" y="568094"/>
                      <a:pt x="0" y="530343"/>
                      <a:pt x="0" y="483775"/>
                    </a:cubicBezTo>
                    <a:lnTo>
                      <a:pt x="0" y="84319"/>
                    </a:lnTo>
                    <a:cubicBezTo>
                      <a:pt x="0" y="37751"/>
                      <a:pt x="37751" y="0"/>
                      <a:pt x="84319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w="47625" cap="rnd">
                <a:solidFill>
                  <a:srgbClr val="19274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" name="TextBox 16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17" name="Freeform 17"/>
            <p:cNvSpPr/>
            <p:nvPr/>
          </p:nvSpPr>
          <p:spPr>
            <a:xfrm>
              <a:off x="1394975" y="355119"/>
              <a:ext cx="2423130" cy="2495733"/>
            </a:xfrm>
            <a:custGeom>
              <a:avLst/>
              <a:gdLst/>
              <a:ahLst/>
              <a:cxnLst/>
              <a:rect l="l" t="t" r="r" b="b"/>
              <a:pathLst>
                <a:path w="2423130" h="2495733">
                  <a:moveTo>
                    <a:pt x="0" y="0"/>
                  </a:moveTo>
                  <a:lnTo>
                    <a:pt x="2423130" y="0"/>
                  </a:lnTo>
                  <a:lnTo>
                    <a:pt x="2423130" y="2495733"/>
                  </a:lnTo>
                  <a:lnTo>
                    <a:pt x="0" y="24957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1028700" y="6955832"/>
            <a:ext cx="3909810" cy="2425020"/>
            <a:chOff x="0" y="0"/>
            <a:chExt cx="5213080" cy="3233360"/>
          </a:xfrm>
        </p:grpSpPr>
        <p:grpSp>
          <p:nvGrpSpPr>
            <p:cNvPr id="19" name="Group 19"/>
            <p:cNvGrpSpPr/>
            <p:nvPr/>
          </p:nvGrpSpPr>
          <p:grpSpPr>
            <a:xfrm>
              <a:off x="0" y="0"/>
              <a:ext cx="5213080" cy="3233360"/>
              <a:chOff x="0" y="0"/>
              <a:chExt cx="1029744" cy="638688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0" y="0"/>
                <a:ext cx="1029744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029744" h="638688">
                    <a:moveTo>
                      <a:pt x="79205" y="0"/>
                    </a:moveTo>
                    <a:lnTo>
                      <a:pt x="950539" y="0"/>
                    </a:lnTo>
                    <a:cubicBezTo>
                      <a:pt x="994283" y="0"/>
                      <a:pt x="1029744" y="35461"/>
                      <a:pt x="1029744" y="79205"/>
                    </a:cubicBezTo>
                    <a:lnTo>
                      <a:pt x="1029744" y="559483"/>
                    </a:lnTo>
                    <a:cubicBezTo>
                      <a:pt x="1029744" y="603227"/>
                      <a:pt x="994283" y="638688"/>
                      <a:pt x="950539" y="638688"/>
                    </a:cubicBezTo>
                    <a:lnTo>
                      <a:pt x="79205" y="638688"/>
                    </a:lnTo>
                    <a:cubicBezTo>
                      <a:pt x="58199" y="638688"/>
                      <a:pt x="38052" y="630344"/>
                      <a:pt x="23199" y="615490"/>
                    </a:cubicBezTo>
                    <a:cubicBezTo>
                      <a:pt x="8345" y="600636"/>
                      <a:pt x="0" y="580490"/>
                      <a:pt x="0" y="559483"/>
                    </a:cubicBezTo>
                    <a:lnTo>
                      <a:pt x="0" y="79205"/>
                    </a:lnTo>
                    <a:cubicBezTo>
                      <a:pt x="0" y="35461"/>
                      <a:pt x="35461" y="0"/>
                      <a:pt x="7920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1" name="TextBox 21"/>
              <p:cNvSpPr txBox="1"/>
              <p:nvPr/>
            </p:nvSpPr>
            <p:spPr>
              <a:xfrm>
                <a:off x="0" y="-66675"/>
                <a:ext cx="1029744" cy="705363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2" name="Group 22"/>
            <p:cNvGrpSpPr/>
            <p:nvPr/>
          </p:nvGrpSpPr>
          <p:grpSpPr>
            <a:xfrm>
              <a:off x="158080" y="178692"/>
              <a:ext cx="4896921" cy="2875975"/>
              <a:chOff x="0" y="0"/>
              <a:chExt cx="967293" cy="568094"/>
            </a:xfrm>
          </p:grpSpPr>
          <p:sp>
            <p:nvSpPr>
              <p:cNvPr id="23" name="Freeform 23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84319" y="0"/>
                    </a:moveTo>
                    <a:lnTo>
                      <a:pt x="882974" y="0"/>
                    </a:lnTo>
                    <a:cubicBezTo>
                      <a:pt x="929542" y="0"/>
                      <a:pt x="967293" y="37751"/>
                      <a:pt x="967293" y="84319"/>
                    </a:cubicBezTo>
                    <a:lnTo>
                      <a:pt x="967293" y="483775"/>
                    </a:lnTo>
                    <a:cubicBezTo>
                      <a:pt x="967293" y="530343"/>
                      <a:pt x="929542" y="568094"/>
                      <a:pt x="882974" y="568094"/>
                    </a:cubicBezTo>
                    <a:lnTo>
                      <a:pt x="84319" y="568094"/>
                    </a:lnTo>
                    <a:cubicBezTo>
                      <a:pt x="37751" y="568094"/>
                      <a:pt x="0" y="530343"/>
                      <a:pt x="0" y="483775"/>
                    </a:cubicBezTo>
                    <a:lnTo>
                      <a:pt x="0" y="84319"/>
                    </a:lnTo>
                    <a:cubicBezTo>
                      <a:pt x="0" y="37751"/>
                      <a:pt x="37751" y="0"/>
                      <a:pt x="84319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w="47625" cap="rnd">
                <a:solidFill>
                  <a:srgbClr val="19274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4" name="TextBox 24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25" name="Freeform 25"/>
            <p:cNvSpPr/>
            <p:nvPr/>
          </p:nvSpPr>
          <p:spPr>
            <a:xfrm>
              <a:off x="1379822" y="470257"/>
              <a:ext cx="2453435" cy="2292847"/>
            </a:xfrm>
            <a:custGeom>
              <a:avLst/>
              <a:gdLst/>
              <a:ahLst/>
              <a:cxnLst/>
              <a:rect l="l" t="t" r="r" b="b"/>
              <a:pathLst>
                <a:path w="2453435" h="2292847">
                  <a:moveTo>
                    <a:pt x="0" y="0"/>
                  </a:moveTo>
                  <a:lnTo>
                    <a:pt x="2453436" y="0"/>
                  </a:lnTo>
                  <a:lnTo>
                    <a:pt x="2453436" y="2292846"/>
                  </a:lnTo>
                  <a:lnTo>
                    <a:pt x="0" y="229284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5734414" y="906148"/>
            <a:ext cx="11524886" cy="8474704"/>
            <a:chOff x="0" y="0"/>
            <a:chExt cx="15366515" cy="11299605"/>
          </a:xfrm>
        </p:grpSpPr>
        <p:grpSp>
          <p:nvGrpSpPr>
            <p:cNvPr id="27" name="Group 27"/>
            <p:cNvGrpSpPr/>
            <p:nvPr/>
          </p:nvGrpSpPr>
          <p:grpSpPr>
            <a:xfrm>
              <a:off x="0" y="0"/>
              <a:ext cx="15366515" cy="11299605"/>
              <a:chOff x="0" y="0"/>
              <a:chExt cx="3035361" cy="2232021"/>
            </a:xfrm>
          </p:grpSpPr>
          <p:sp>
            <p:nvSpPr>
              <p:cNvPr id="28" name="Freeform 28"/>
              <p:cNvSpPr/>
              <p:nvPr/>
            </p:nvSpPr>
            <p:spPr>
              <a:xfrm>
                <a:off x="0" y="0"/>
                <a:ext cx="3035361" cy="2232021"/>
              </a:xfrm>
              <a:custGeom>
                <a:avLst/>
                <a:gdLst/>
                <a:ahLst/>
                <a:cxnLst/>
                <a:rect l="l" t="t" r="r" b="b"/>
                <a:pathLst>
                  <a:path w="3035361" h="2232021">
                    <a:moveTo>
                      <a:pt x="47023" y="0"/>
                    </a:moveTo>
                    <a:lnTo>
                      <a:pt x="2988338" y="0"/>
                    </a:lnTo>
                    <a:cubicBezTo>
                      <a:pt x="3000809" y="0"/>
                      <a:pt x="3012770" y="4954"/>
                      <a:pt x="3021588" y="13773"/>
                    </a:cubicBezTo>
                    <a:cubicBezTo>
                      <a:pt x="3030407" y="22591"/>
                      <a:pt x="3035361" y="34552"/>
                      <a:pt x="3035361" y="47023"/>
                    </a:cubicBezTo>
                    <a:lnTo>
                      <a:pt x="3035361" y="2184998"/>
                    </a:lnTo>
                    <a:cubicBezTo>
                      <a:pt x="3035361" y="2197469"/>
                      <a:pt x="3030407" y="2209429"/>
                      <a:pt x="3021588" y="2218248"/>
                    </a:cubicBezTo>
                    <a:cubicBezTo>
                      <a:pt x="3012770" y="2227067"/>
                      <a:pt x="3000809" y="2232021"/>
                      <a:pt x="2988338" y="2232021"/>
                    </a:cubicBezTo>
                    <a:lnTo>
                      <a:pt x="47023" y="2232021"/>
                    </a:lnTo>
                    <a:cubicBezTo>
                      <a:pt x="34552" y="2232021"/>
                      <a:pt x="22591" y="2227067"/>
                      <a:pt x="13773" y="2218248"/>
                    </a:cubicBezTo>
                    <a:cubicBezTo>
                      <a:pt x="4954" y="2209429"/>
                      <a:pt x="0" y="2197469"/>
                      <a:pt x="0" y="2184998"/>
                    </a:cubicBezTo>
                    <a:lnTo>
                      <a:pt x="0" y="47023"/>
                    </a:lnTo>
                    <a:cubicBezTo>
                      <a:pt x="0" y="34552"/>
                      <a:pt x="4954" y="22591"/>
                      <a:pt x="13773" y="13773"/>
                    </a:cubicBezTo>
                    <a:cubicBezTo>
                      <a:pt x="22591" y="4954"/>
                      <a:pt x="34552" y="0"/>
                      <a:pt x="47023" y="0"/>
                    </a:cubicBezTo>
                    <a:close/>
                  </a:path>
                </a:pathLst>
              </a:custGeom>
              <a:solidFill>
                <a:srgbClr val="19274F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9" name="TextBox 29"/>
              <p:cNvSpPr txBox="1"/>
              <p:nvPr/>
            </p:nvSpPr>
            <p:spPr>
              <a:xfrm>
                <a:off x="0" y="-66675"/>
                <a:ext cx="3035361" cy="2298696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30" name="Group 30"/>
            <p:cNvGrpSpPr/>
            <p:nvPr/>
          </p:nvGrpSpPr>
          <p:grpSpPr>
            <a:xfrm>
              <a:off x="341752" y="0"/>
              <a:ext cx="14761126" cy="10856806"/>
              <a:chOff x="0" y="0"/>
              <a:chExt cx="2915778" cy="2144554"/>
            </a:xfrm>
          </p:grpSpPr>
          <p:sp>
            <p:nvSpPr>
              <p:cNvPr id="31" name="Freeform 31"/>
              <p:cNvSpPr/>
              <p:nvPr/>
            </p:nvSpPr>
            <p:spPr>
              <a:xfrm>
                <a:off x="0" y="0"/>
                <a:ext cx="2915778" cy="2144554"/>
              </a:xfrm>
              <a:custGeom>
                <a:avLst/>
                <a:gdLst/>
                <a:ahLst/>
                <a:cxnLst/>
                <a:rect l="l" t="t" r="r" b="b"/>
                <a:pathLst>
                  <a:path w="2915778" h="2144554">
                    <a:moveTo>
                      <a:pt x="48951" y="0"/>
                    </a:moveTo>
                    <a:lnTo>
                      <a:pt x="2866827" y="0"/>
                    </a:lnTo>
                    <a:cubicBezTo>
                      <a:pt x="2893862" y="0"/>
                      <a:pt x="2915778" y="21916"/>
                      <a:pt x="2915778" y="48951"/>
                    </a:cubicBezTo>
                    <a:lnTo>
                      <a:pt x="2915778" y="2095603"/>
                    </a:lnTo>
                    <a:cubicBezTo>
                      <a:pt x="2915778" y="2108585"/>
                      <a:pt x="2910621" y="2121036"/>
                      <a:pt x="2901441" y="2130217"/>
                    </a:cubicBezTo>
                    <a:cubicBezTo>
                      <a:pt x="2892260" y="2139397"/>
                      <a:pt x="2879809" y="2144554"/>
                      <a:pt x="2866827" y="2144554"/>
                    </a:cubicBezTo>
                    <a:lnTo>
                      <a:pt x="48951" y="2144554"/>
                    </a:lnTo>
                    <a:cubicBezTo>
                      <a:pt x="21916" y="2144554"/>
                      <a:pt x="0" y="2122638"/>
                      <a:pt x="0" y="2095603"/>
                    </a:cubicBezTo>
                    <a:lnTo>
                      <a:pt x="0" y="48951"/>
                    </a:lnTo>
                    <a:cubicBezTo>
                      <a:pt x="0" y="35969"/>
                      <a:pt x="5157" y="23518"/>
                      <a:pt x="14338" y="14338"/>
                    </a:cubicBezTo>
                    <a:cubicBezTo>
                      <a:pt x="23518" y="5157"/>
                      <a:pt x="35969" y="0"/>
                      <a:pt x="4895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" name="TextBox 32"/>
              <p:cNvSpPr txBox="1"/>
              <p:nvPr/>
            </p:nvSpPr>
            <p:spPr>
              <a:xfrm>
                <a:off x="0" y="-66675"/>
                <a:ext cx="2915778" cy="221122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33" name="Group 33"/>
            <p:cNvGrpSpPr/>
            <p:nvPr/>
          </p:nvGrpSpPr>
          <p:grpSpPr>
            <a:xfrm>
              <a:off x="440376" y="0"/>
              <a:ext cx="14926139" cy="10751802"/>
              <a:chOff x="0" y="0"/>
              <a:chExt cx="2948373" cy="2123813"/>
            </a:xfrm>
          </p:grpSpPr>
          <p:sp>
            <p:nvSpPr>
              <p:cNvPr id="34" name="Freeform 34"/>
              <p:cNvSpPr/>
              <p:nvPr/>
            </p:nvSpPr>
            <p:spPr>
              <a:xfrm>
                <a:off x="0" y="0"/>
                <a:ext cx="2948373" cy="2123813"/>
              </a:xfrm>
              <a:custGeom>
                <a:avLst/>
                <a:gdLst/>
                <a:ahLst/>
                <a:cxnLst/>
                <a:rect l="l" t="t" r="r" b="b"/>
                <a:pathLst>
                  <a:path w="2948373" h="2123813">
                    <a:moveTo>
                      <a:pt x="48410" y="0"/>
                    </a:moveTo>
                    <a:lnTo>
                      <a:pt x="2899963" y="0"/>
                    </a:lnTo>
                    <a:cubicBezTo>
                      <a:pt x="2912802" y="0"/>
                      <a:pt x="2925115" y="5100"/>
                      <a:pt x="2934194" y="14179"/>
                    </a:cubicBezTo>
                    <a:cubicBezTo>
                      <a:pt x="2943273" y="23258"/>
                      <a:pt x="2948373" y="35571"/>
                      <a:pt x="2948373" y="48410"/>
                    </a:cubicBezTo>
                    <a:lnTo>
                      <a:pt x="2948373" y="2075403"/>
                    </a:lnTo>
                    <a:cubicBezTo>
                      <a:pt x="2948373" y="2088242"/>
                      <a:pt x="2943273" y="2100555"/>
                      <a:pt x="2934194" y="2109634"/>
                    </a:cubicBezTo>
                    <a:cubicBezTo>
                      <a:pt x="2925115" y="2118713"/>
                      <a:pt x="2912802" y="2123813"/>
                      <a:pt x="2899963" y="2123813"/>
                    </a:cubicBezTo>
                    <a:lnTo>
                      <a:pt x="48410" y="2123813"/>
                    </a:lnTo>
                    <a:cubicBezTo>
                      <a:pt x="35571" y="2123813"/>
                      <a:pt x="23258" y="2118713"/>
                      <a:pt x="14179" y="2109634"/>
                    </a:cubicBezTo>
                    <a:cubicBezTo>
                      <a:pt x="5100" y="2100555"/>
                      <a:pt x="0" y="2088242"/>
                      <a:pt x="0" y="2075403"/>
                    </a:cubicBezTo>
                    <a:lnTo>
                      <a:pt x="0" y="48410"/>
                    </a:lnTo>
                    <a:cubicBezTo>
                      <a:pt x="0" y="35571"/>
                      <a:pt x="5100" y="23258"/>
                      <a:pt x="14179" y="14179"/>
                    </a:cubicBezTo>
                    <a:cubicBezTo>
                      <a:pt x="23258" y="5100"/>
                      <a:pt x="35571" y="0"/>
                      <a:pt x="48410" y="0"/>
                    </a:cubicBezTo>
                    <a:close/>
                  </a:path>
                </a:pathLst>
              </a:custGeom>
              <a:solidFill>
                <a:srgbClr val="FFD33C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5" name="TextBox 35"/>
              <p:cNvSpPr txBox="1"/>
              <p:nvPr/>
            </p:nvSpPr>
            <p:spPr>
              <a:xfrm>
                <a:off x="0" y="-66675"/>
                <a:ext cx="2948373" cy="2190488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36" name="Group 36"/>
            <p:cNvGrpSpPr/>
            <p:nvPr/>
          </p:nvGrpSpPr>
          <p:grpSpPr>
            <a:xfrm>
              <a:off x="7288243" y="9820902"/>
              <a:ext cx="1512937" cy="585331"/>
              <a:chOff x="0" y="0"/>
              <a:chExt cx="298852" cy="115621"/>
            </a:xfrm>
          </p:grpSpPr>
          <p:sp>
            <p:nvSpPr>
              <p:cNvPr id="37" name="Freeform 37"/>
              <p:cNvSpPr/>
              <p:nvPr/>
            </p:nvSpPr>
            <p:spPr>
              <a:xfrm>
                <a:off x="0" y="0"/>
                <a:ext cx="298852" cy="115621"/>
              </a:xfrm>
              <a:custGeom>
                <a:avLst/>
                <a:gdLst/>
                <a:ahLst/>
                <a:cxnLst/>
                <a:rect l="l" t="t" r="r" b="b"/>
                <a:pathLst>
                  <a:path w="298852" h="115621">
                    <a:moveTo>
                      <a:pt x="57810" y="0"/>
                    </a:moveTo>
                    <a:lnTo>
                      <a:pt x="241041" y="0"/>
                    </a:lnTo>
                    <a:cubicBezTo>
                      <a:pt x="272969" y="0"/>
                      <a:pt x="298852" y="25883"/>
                      <a:pt x="298852" y="57810"/>
                    </a:cubicBezTo>
                    <a:lnTo>
                      <a:pt x="298852" y="57810"/>
                    </a:lnTo>
                    <a:cubicBezTo>
                      <a:pt x="298852" y="89738"/>
                      <a:pt x="272969" y="115621"/>
                      <a:pt x="241041" y="115621"/>
                    </a:cubicBezTo>
                    <a:lnTo>
                      <a:pt x="57810" y="115621"/>
                    </a:lnTo>
                    <a:cubicBezTo>
                      <a:pt x="25883" y="115621"/>
                      <a:pt x="0" y="89738"/>
                      <a:pt x="0" y="57810"/>
                    </a:cubicBezTo>
                    <a:lnTo>
                      <a:pt x="0" y="57810"/>
                    </a:lnTo>
                    <a:cubicBezTo>
                      <a:pt x="0" y="25883"/>
                      <a:pt x="25883" y="0"/>
                      <a:pt x="5781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8" name="TextBox 38"/>
              <p:cNvSpPr txBox="1"/>
              <p:nvPr/>
            </p:nvSpPr>
            <p:spPr>
              <a:xfrm>
                <a:off x="0" y="-66675"/>
                <a:ext cx="298852" cy="182296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39" name="Group 39"/>
            <p:cNvGrpSpPr/>
            <p:nvPr/>
          </p:nvGrpSpPr>
          <p:grpSpPr>
            <a:xfrm>
              <a:off x="7354808" y="9774471"/>
              <a:ext cx="1488398" cy="564298"/>
              <a:chOff x="0" y="0"/>
              <a:chExt cx="294005" cy="111466"/>
            </a:xfrm>
          </p:grpSpPr>
          <p:sp>
            <p:nvSpPr>
              <p:cNvPr id="40" name="Freeform 40"/>
              <p:cNvSpPr/>
              <p:nvPr/>
            </p:nvSpPr>
            <p:spPr>
              <a:xfrm>
                <a:off x="0" y="0"/>
                <a:ext cx="294005" cy="111466"/>
              </a:xfrm>
              <a:custGeom>
                <a:avLst/>
                <a:gdLst/>
                <a:ahLst/>
                <a:cxnLst/>
                <a:rect l="l" t="t" r="r" b="b"/>
                <a:pathLst>
                  <a:path w="294005" h="111466">
                    <a:moveTo>
                      <a:pt x="55733" y="0"/>
                    </a:moveTo>
                    <a:lnTo>
                      <a:pt x="238271" y="0"/>
                    </a:lnTo>
                    <a:cubicBezTo>
                      <a:pt x="269052" y="0"/>
                      <a:pt x="294005" y="24953"/>
                      <a:pt x="294005" y="55733"/>
                    </a:cubicBezTo>
                    <a:lnTo>
                      <a:pt x="294005" y="55733"/>
                    </a:lnTo>
                    <a:cubicBezTo>
                      <a:pt x="294005" y="70514"/>
                      <a:pt x="288133" y="84690"/>
                      <a:pt x="277681" y="95142"/>
                    </a:cubicBezTo>
                    <a:cubicBezTo>
                      <a:pt x="267229" y="105594"/>
                      <a:pt x="253053" y="111466"/>
                      <a:pt x="238271" y="111466"/>
                    </a:cubicBezTo>
                    <a:lnTo>
                      <a:pt x="55733" y="111466"/>
                    </a:lnTo>
                    <a:cubicBezTo>
                      <a:pt x="40952" y="111466"/>
                      <a:pt x="26776" y="105594"/>
                      <a:pt x="16324" y="95142"/>
                    </a:cubicBezTo>
                    <a:cubicBezTo>
                      <a:pt x="5872" y="84690"/>
                      <a:pt x="0" y="70514"/>
                      <a:pt x="0" y="55733"/>
                    </a:cubicBezTo>
                    <a:lnTo>
                      <a:pt x="0" y="55733"/>
                    </a:lnTo>
                    <a:cubicBezTo>
                      <a:pt x="0" y="40952"/>
                      <a:pt x="5872" y="26776"/>
                      <a:pt x="16324" y="16324"/>
                    </a:cubicBezTo>
                    <a:cubicBezTo>
                      <a:pt x="26776" y="5872"/>
                      <a:pt x="40952" y="0"/>
                      <a:pt x="55733" y="0"/>
                    </a:cubicBezTo>
                    <a:close/>
                  </a:path>
                </a:pathLst>
              </a:custGeom>
              <a:solidFill>
                <a:srgbClr val="19274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" name="TextBox 41"/>
              <p:cNvSpPr txBox="1"/>
              <p:nvPr/>
            </p:nvSpPr>
            <p:spPr>
              <a:xfrm>
                <a:off x="0" y="-66675"/>
                <a:ext cx="294005" cy="178141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42" name="Group 42"/>
            <p:cNvGrpSpPr/>
            <p:nvPr/>
          </p:nvGrpSpPr>
          <p:grpSpPr>
            <a:xfrm>
              <a:off x="1152372" y="1785251"/>
              <a:ext cx="13274169" cy="7626642"/>
              <a:chOff x="0" y="0"/>
              <a:chExt cx="2622058" cy="1506497"/>
            </a:xfrm>
          </p:grpSpPr>
          <p:sp>
            <p:nvSpPr>
              <p:cNvPr id="43" name="Freeform 43"/>
              <p:cNvSpPr/>
              <p:nvPr/>
            </p:nvSpPr>
            <p:spPr>
              <a:xfrm>
                <a:off x="0" y="0"/>
                <a:ext cx="2622058" cy="1506497"/>
              </a:xfrm>
              <a:custGeom>
                <a:avLst/>
                <a:gdLst/>
                <a:ahLst/>
                <a:cxnLst/>
                <a:rect l="l" t="t" r="r" b="b"/>
                <a:pathLst>
                  <a:path w="2622058" h="1506497">
                    <a:moveTo>
                      <a:pt x="0" y="0"/>
                    </a:moveTo>
                    <a:lnTo>
                      <a:pt x="2622058" y="0"/>
                    </a:lnTo>
                    <a:lnTo>
                      <a:pt x="2622058" y="1506497"/>
                    </a:lnTo>
                    <a:lnTo>
                      <a:pt x="0" y="1506497"/>
                    </a:lnTo>
                    <a:close/>
                  </a:path>
                </a:pathLst>
              </a:custGeom>
              <a:solidFill>
                <a:srgbClr val="FFFFFF"/>
              </a:solidFill>
              <a:ln w="95250" cap="sq">
                <a:solidFill>
                  <a:srgbClr val="19274F"/>
                </a:solidFill>
                <a:prstDash val="solid"/>
                <a:miter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4" name="TextBox 44"/>
              <p:cNvSpPr txBox="1"/>
              <p:nvPr/>
            </p:nvSpPr>
            <p:spPr>
              <a:xfrm>
                <a:off x="0" y="-66675"/>
                <a:ext cx="2622058" cy="157317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520"/>
                  </a:lnSpc>
                </a:pPr>
                <a:endParaRPr/>
              </a:p>
            </p:txBody>
          </p:sp>
        </p:grpSp>
        <p:sp>
          <p:nvSpPr>
            <p:cNvPr id="45" name="AutoShape 45"/>
            <p:cNvSpPr/>
            <p:nvPr/>
          </p:nvSpPr>
          <p:spPr>
            <a:xfrm>
              <a:off x="1184259" y="1785258"/>
              <a:ext cx="814" cy="7645726"/>
            </a:xfrm>
            <a:prstGeom prst="line">
              <a:avLst/>
            </a:prstGeom>
            <a:ln w="127000" cap="flat">
              <a:solidFill>
                <a:srgbClr val="FFFFFF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6" name="AutoShape 46"/>
            <p:cNvSpPr/>
            <p:nvPr/>
          </p:nvSpPr>
          <p:spPr>
            <a:xfrm flipV="1">
              <a:off x="1152372" y="9353152"/>
              <a:ext cx="13274169" cy="14325"/>
            </a:xfrm>
            <a:prstGeom prst="line">
              <a:avLst/>
            </a:prstGeom>
            <a:ln w="127000" cap="flat">
              <a:solidFill>
                <a:srgbClr val="FFFFFF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47" name="Group 47"/>
            <p:cNvGrpSpPr/>
            <p:nvPr/>
          </p:nvGrpSpPr>
          <p:grpSpPr>
            <a:xfrm>
              <a:off x="6106153" y="761173"/>
              <a:ext cx="2413258" cy="564298"/>
              <a:chOff x="0" y="0"/>
              <a:chExt cx="476693" cy="111466"/>
            </a:xfrm>
          </p:grpSpPr>
          <p:sp>
            <p:nvSpPr>
              <p:cNvPr id="48" name="Freeform 48"/>
              <p:cNvSpPr/>
              <p:nvPr/>
            </p:nvSpPr>
            <p:spPr>
              <a:xfrm>
                <a:off x="0" y="0"/>
                <a:ext cx="476693" cy="111466"/>
              </a:xfrm>
              <a:custGeom>
                <a:avLst/>
                <a:gdLst/>
                <a:ahLst/>
                <a:cxnLst/>
                <a:rect l="l" t="t" r="r" b="b"/>
                <a:pathLst>
                  <a:path w="476693" h="111466">
                    <a:moveTo>
                      <a:pt x="55733" y="0"/>
                    </a:moveTo>
                    <a:lnTo>
                      <a:pt x="420960" y="0"/>
                    </a:lnTo>
                    <a:cubicBezTo>
                      <a:pt x="435741" y="0"/>
                      <a:pt x="449917" y="5872"/>
                      <a:pt x="460369" y="16324"/>
                    </a:cubicBezTo>
                    <a:cubicBezTo>
                      <a:pt x="470821" y="26776"/>
                      <a:pt x="476693" y="40952"/>
                      <a:pt x="476693" y="55733"/>
                    </a:cubicBezTo>
                    <a:lnTo>
                      <a:pt x="476693" y="55733"/>
                    </a:lnTo>
                    <a:cubicBezTo>
                      <a:pt x="476693" y="70514"/>
                      <a:pt x="470821" y="84690"/>
                      <a:pt x="460369" y="95142"/>
                    </a:cubicBezTo>
                    <a:cubicBezTo>
                      <a:pt x="449917" y="105594"/>
                      <a:pt x="435741" y="111466"/>
                      <a:pt x="420960" y="111466"/>
                    </a:cubicBezTo>
                    <a:lnTo>
                      <a:pt x="55733" y="111466"/>
                    </a:lnTo>
                    <a:cubicBezTo>
                      <a:pt x="40952" y="111466"/>
                      <a:pt x="26776" y="105594"/>
                      <a:pt x="16324" y="95142"/>
                    </a:cubicBezTo>
                    <a:cubicBezTo>
                      <a:pt x="5872" y="84690"/>
                      <a:pt x="0" y="70514"/>
                      <a:pt x="0" y="55733"/>
                    </a:cubicBezTo>
                    <a:lnTo>
                      <a:pt x="0" y="55733"/>
                    </a:lnTo>
                    <a:cubicBezTo>
                      <a:pt x="0" y="40952"/>
                      <a:pt x="5872" y="26776"/>
                      <a:pt x="16324" y="16324"/>
                    </a:cubicBezTo>
                    <a:cubicBezTo>
                      <a:pt x="26776" y="5872"/>
                      <a:pt x="40952" y="0"/>
                      <a:pt x="5573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9" name="TextBox 49"/>
              <p:cNvSpPr txBox="1"/>
              <p:nvPr/>
            </p:nvSpPr>
            <p:spPr>
              <a:xfrm>
                <a:off x="0" y="-66675"/>
                <a:ext cx="476693" cy="178141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50" name="Group 50"/>
            <p:cNvGrpSpPr/>
            <p:nvPr/>
          </p:nvGrpSpPr>
          <p:grpSpPr>
            <a:xfrm>
              <a:off x="6190452" y="684118"/>
              <a:ext cx="2413258" cy="564298"/>
              <a:chOff x="0" y="0"/>
              <a:chExt cx="476693" cy="111466"/>
            </a:xfrm>
          </p:grpSpPr>
          <p:sp>
            <p:nvSpPr>
              <p:cNvPr id="51" name="Freeform 51"/>
              <p:cNvSpPr/>
              <p:nvPr/>
            </p:nvSpPr>
            <p:spPr>
              <a:xfrm>
                <a:off x="0" y="0"/>
                <a:ext cx="476693" cy="111466"/>
              </a:xfrm>
              <a:custGeom>
                <a:avLst/>
                <a:gdLst/>
                <a:ahLst/>
                <a:cxnLst/>
                <a:rect l="l" t="t" r="r" b="b"/>
                <a:pathLst>
                  <a:path w="476693" h="111466">
                    <a:moveTo>
                      <a:pt x="55733" y="0"/>
                    </a:moveTo>
                    <a:lnTo>
                      <a:pt x="420960" y="0"/>
                    </a:lnTo>
                    <a:cubicBezTo>
                      <a:pt x="435741" y="0"/>
                      <a:pt x="449917" y="5872"/>
                      <a:pt x="460369" y="16324"/>
                    </a:cubicBezTo>
                    <a:cubicBezTo>
                      <a:pt x="470821" y="26776"/>
                      <a:pt x="476693" y="40952"/>
                      <a:pt x="476693" y="55733"/>
                    </a:cubicBezTo>
                    <a:lnTo>
                      <a:pt x="476693" y="55733"/>
                    </a:lnTo>
                    <a:cubicBezTo>
                      <a:pt x="476693" y="70514"/>
                      <a:pt x="470821" y="84690"/>
                      <a:pt x="460369" y="95142"/>
                    </a:cubicBezTo>
                    <a:cubicBezTo>
                      <a:pt x="449917" y="105594"/>
                      <a:pt x="435741" y="111466"/>
                      <a:pt x="420960" y="111466"/>
                    </a:cubicBezTo>
                    <a:lnTo>
                      <a:pt x="55733" y="111466"/>
                    </a:lnTo>
                    <a:cubicBezTo>
                      <a:pt x="40952" y="111466"/>
                      <a:pt x="26776" y="105594"/>
                      <a:pt x="16324" y="95142"/>
                    </a:cubicBezTo>
                    <a:cubicBezTo>
                      <a:pt x="5872" y="84690"/>
                      <a:pt x="0" y="70514"/>
                      <a:pt x="0" y="55733"/>
                    </a:cubicBezTo>
                    <a:lnTo>
                      <a:pt x="0" y="55733"/>
                    </a:lnTo>
                    <a:cubicBezTo>
                      <a:pt x="0" y="40952"/>
                      <a:pt x="5872" y="26776"/>
                      <a:pt x="16324" y="16324"/>
                    </a:cubicBezTo>
                    <a:cubicBezTo>
                      <a:pt x="26776" y="5872"/>
                      <a:pt x="40952" y="0"/>
                      <a:pt x="55733" y="0"/>
                    </a:cubicBezTo>
                    <a:close/>
                  </a:path>
                </a:pathLst>
              </a:custGeom>
              <a:solidFill>
                <a:srgbClr val="19274F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2" name="TextBox 52"/>
              <p:cNvSpPr txBox="1"/>
              <p:nvPr/>
            </p:nvSpPr>
            <p:spPr>
              <a:xfrm>
                <a:off x="0" y="-66675"/>
                <a:ext cx="476693" cy="178141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53" name="Group 53"/>
            <p:cNvGrpSpPr/>
            <p:nvPr/>
          </p:nvGrpSpPr>
          <p:grpSpPr>
            <a:xfrm>
              <a:off x="9136440" y="721901"/>
              <a:ext cx="564298" cy="564298"/>
              <a:chOff x="0" y="0"/>
              <a:chExt cx="812800" cy="812800"/>
            </a:xfrm>
          </p:grpSpPr>
          <p:sp>
            <p:nvSpPr>
              <p:cNvPr id="54" name="Freeform 54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lnTo>
                      <a:pt x="406400" y="0"/>
                    </a:lnTo>
                    <a:close/>
                  </a:path>
                </a:pathLst>
              </a:custGeom>
              <a:solidFill>
                <a:srgbClr val="FFFFFF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5" name="TextBox 55"/>
              <p:cNvSpPr txBox="1"/>
              <p:nvPr/>
            </p:nvSpPr>
            <p:spPr>
              <a:xfrm>
                <a:off x="76200" y="9525"/>
                <a:ext cx="660400" cy="7270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56" name="Group 56"/>
            <p:cNvGrpSpPr/>
            <p:nvPr/>
          </p:nvGrpSpPr>
          <p:grpSpPr>
            <a:xfrm>
              <a:off x="9079765" y="684118"/>
              <a:ext cx="564298" cy="564298"/>
              <a:chOff x="0" y="0"/>
              <a:chExt cx="812800" cy="812800"/>
            </a:xfrm>
          </p:grpSpPr>
          <p:sp>
            <p:nvSpPr>
              <p:cNvPr id="57" name="Freeform 5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lnTo>
                      <a:pt x="406400" y="0"/>
                    </a:lnTo>
                    <a:close/>
                  </a:path>
                </a:pathLst>
              </a:custGeom>
              <a:solidFill>
                <a:srgbClr val="19274F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8" name="TextBox 58"/>
              <p:cNvSpPr txBox="1"/>
              <p:nvPr/>
            </p:nvSpPr>
            <p:spPr>
              <a:xfrm>
                <a:off x="76200" y="9525"/>
                <a:ext cx="660400" cy="7270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</p:grpSp>
      <p:grpSp>
        <p:nvGrpSpPr>
          <p:cNvPr id="59" name="Group 59"/>
          <p:cNvGrpSpPr/>
          <p:nvPr/>
        </p:nvGrpSpPr>
        <p:grpSpPr>
          <a:xfrm>
            <a:off x="7238855" y="2166913"/>
            <a:ext cx="8635049" cy="5560485"/>
            <a:chOff x="0" y="0"/>
            <a:chExt cx="11513399" cy="7413980"/>
          </a:xfrm>
        </p:grpSpPr>
        <p:sp>
          <p:nvSpPr>
            <p:cNvPr id="60" name="TextBox 60"/>
            <p:cNvSpPr txBox="1"/>
            <p:nvPr/>
          </p:nvSpPr>
          <p:spPr>
            <a:xfrm>
              <a:off x="0" y="6690080"/>
              <a:ext cx="11513399" cy="7239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20"/>
                </a:lnSpc>
              </a:pPr>
              <a:endParaRPr/>
            </a:p>
          </p:txBody>
        </p:sp>
        <p:sp>
          <p:nvSpPr>
            <p:cNvPr id="61" name="TextBox 61"/>
            <p:cNvSpPr txBox="1"/>
            <p:nvPr/>
          </p:nvSpPr>
          <p:spPr>
            <a:xfrm>
              <a:off x="0" y="104775"/>
              <a:ext cx="11513399" cy="649074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2649"/>
                </a:lnSpc>
              </a:pPr>
              <a:r>
                <a:rPr lang="en-US" sz="11499" b="1">
                  <a:solidFill>
                    <a:srgbClr val="19274F"/>
                  </a:solidFill>
                  <a:latin typeface="Stinger Fit Bold"/>
                  <a:ea typeface="Stinger Fit Bold"/>
                  <a:cs typeface="Stinger Fit Bold"/>
                  <a:sym typeface="Stinger Fit Bold"/>
                </a:rPr>
                <a:t>ANALYSE THE PROBLEM!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C86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68670" y="622330"/>
            <a:ext cx="17150661" cy="9042341"/>
            <a:chOff x="0" y="0"/>
            <a:chExt cx="22867548" cy="12056454"/>
          </a:xfrm>
        </p:grpSpPr>
        <p:grpSp>
          <p:nvGrpSpPr>
            <p:cNvPr id="3" name="Group 3"/>
            <p:cNvGrpSpPr/>
            <p:nvPr/>
          </p:nvGrpSpPr>
          <p:grpSpPr>
            <a:xfrm>
              <a:off x="0" y="0"/>
              <a:ext cx="5145403" cy="2188630"/>
              <a:chOff x="0" y="0"/>
              <a:chExt cx="1501537" cy="638688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1501537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501537" h="638688">
                    <a:moveTo>
                      <a:pt x="74228" y="0"/>
                    </a:moveTo>
                    <a:lnTo>
                      <a:pt x="1427309" y="0"/>
                    </a:lnTo>
                    <a:cubicBezTo>
                      <a:pt x="1446995" y="0"/>
                      <a:pt x="1465876" y="7820"/>
                      <a:pt x="1479796" y="21741"/>
                    </a:cubicBezTo>
                    <a:cubicBezTo>
                      <a:pt x="1493717" y="35661"/>
                      <a:pt x="1501537" y="54542"/>
                      <a:pt x="1501537" y="74228"/>
                    </a:cubicBezTo>
                    <a:lnTo>
                      <a:pt x="1501537" y="564460"/>
                    </a:lnTo>
                    <a:cubicBezTo>
                      <a:pt x="1501537" y="584147"/>
                      <a:pt x="1493717" y="603027"/>
                      <a:pt x="1479796" y="616947"/>
                    </a:cubicBezTo>
                    <a:cubicBezTo>
                      <a:pt x="1465876" y="630868"/>
                      <a:pt x="1446995" y="638688"/>
                      <a:pt x="1427309" y="638688"/>
                    </a:cubicBezTo>
                    <a:lnTo>
                      <a:pt x="74228" y="638688"/>
                    </a:lnTo>
                    <a:cubicBezTo>
                      <a:pt x="54542" y="638688"/>
                      <a:pt x="35661" y="630868"/>
                      <a:pt x="21741" y="616947"/>
                    </a:cubicBezTo>
                    <a:cubicBezTo>
                      <a:pt x="7820" y="603027"/>
                      <a:pt x="0" y="584147"/>
                      <a:pt x="0" y="564460"/>
                    </a:cubicBezTo>
                    <a:lnTo>
                      <a:pt x="0" y="74228"/>
                    </a:lnTo>
                    <a:cubicBezTo>
                      <a:pt x="0" y="54542"/>
                      <a:pt x="7820" y="35661"/>
                      <a:pt x="21741" y="21741"/>
                    </a:cubicBezTo>
                    <a:cubicBezTo>
                      <a:pt x="35661" y="7820"/>
                      <a:pt x="54542" y="0"/>
                      <a:pt x="74228" y="0"/>
                    </a:cubicBezTo>
                    <a:close/>
                  </a:path>
                </a:pathLst>
              </a:custGeom>
              <a:solidFill>
                <a:srgbClr val="FBD86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" name="TextBox 5"/>
              <p:cNvSpPr txBox="1"/>
              <p:nvPr/>
            </p:nvSpPr>
            <p:spPr>
              <a:xfrm>
                <a:off x="0" y="-66675"/>
                <a:ext cx="1501537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6" name="Group 6"/>
            <p:cNvGrpSpPr/>
            <p:nvPr/>
          </p:nvGrpSpPr>
          <p:grpSpPr>
            <a:xfrm>
              <a:off x="4337282" y="0"/>
              <a:ext cx="18530265" cy="12056454"/>
              <a:chOff x="0" y="0"/>
              <a:chExt cx="5407522" cy="3518327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5407521" cy="3518327"/>
              </a:xfrm>
              <a:custGeom>
                <a:avLst/>
                <a:gdLst/>
                <a:ahLst/>
                <a:cxnLst/>
                <a:rect l="l" t="t" r="r" b="b"/>
                <a:pathLst>
                  <a:path w="5407521" h="3518327">
                    <a:moveTo>
                      <a:pt x="20611" y="0"/>
                    </a:moveTo>
                    <a:lnTo>
                      <a:pt x="5386910" y="0"/>
                    </a:lnTo>
                    <a:cubicBezTo>
                      <a:pt x="5392377" y="0"/>
                      <a:pt x="5397619" y="2172"/>
                      <a:pt x="5401485" y="6037"/>
                    </a:cubicBezTo>
                    <a:cubicBezTo>
                      <a:pt x="5405350" y="9902"/>
                      <a:pt x="5407521" y="15145"/>
                      <a:pt x="5407521" y="20611"/>
                    </a:cubicBezTo>
                    <a:lnTo>
                      <a:pt x="5407521" y="3497716"/>
                    </a:lnTo>
                    <a:cubicBezTo>
                      <a:pt x="5407521" y="3509099"/>
                      <a:pt x="5398293" y="3518327"/>
                      <a:pt x="5386910" y="3518327"/>
                    </a:cubicBezTo>
                    <a:lnTo>
                      <a:pt x="20611" y="3518327"/>
                    </a:lnTo>
                    <a:cubicBezTo>
                      <a:pt x="15145" y="3518327"/>
                      <a:pt x="9902" y="3516156"/>
                      <a:pt x="6037" y="3512290"/>
                    </a:cubicBezTo>
                    <a:cubicBezTo>
                      <a:pt x="2172" y="3508425"/>
                      <a:pt x="0" y="3503182"/>
                      <a:pt x="0" y="3497716"/>
                    </a:cubicBezTo>
                    <a:lnTo>
                      <a:pt x="0" y="20611"/>
                    </a:lnTo>
                    <a:cubicBezTo>
                      <a:pt x="0" y="15145"/>
                      <a:pt x="2172" y="9902"/>
                      <a:pt x="6037" y="6037"/>
                    </a:cubicBezTo>
                    <a:cubicBezTo>
                      <a:pt x="9902" y="2172"/>
                      <a:pt x="15145" y="0"/>
                      <a:pt x="20611" y="0"/>
                    </a:cubicBezTo>
                    <a:close/>
                  </a:path>
                </a:pathLst>
              </a:custGeom>
              <a:solidFill>
                <a:srgbClr val="FBD86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" name="TextBox 8"/>
              <p:cNvSpPr txBox="1"/>
              <p:nvPr/>
            </p:nvSpPr>
            <p:spPr>
              <a:xfrm>
                <a:off x="0" y="-66675"/>
                <a:ext cx="5407522" cy="3585002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9" name="Group 9"/>
            <p:cNvGrpSpPr/>
            <p:nvPr/>
          </p:nvGrpSpPr>
          <p:grpSpPr>
            <a:xfrm>
              <a:off x="4666487" y="284175"/>
              <a:ext cx="17871855" cy="11488105"/>
              <a:chOff x="0" y="0"/>
              <a:chExt cx="5215384" cy="3352471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5215384" cy="3352471"/>
              </a:xfrm>
              <a:custGeom>
                <a:avLst/>
                <a:gdLst/>
                <a:ahLst/>
                <a:cxnLst/>
                <a:rect l="l" t="t" r="r" b="b"/>
                <a:pathLst>
                  <a:path w="5215384" h="3352471">
                    <a:moveTo>
                      <a:pt x="17328" y="0"/>
                    </a:moveTo>
                    <a:lnTo>
                      <a:pt x="5198056" y="0"/>
                    </a:lnTo>
                    <a:cubicBezTo>
                      <a:pt x="5207626" y="0"/>
                      <a:pt x="5215384" y="7758"/>
                      <a:pt x="5215384" y="17328"/>
                    </a:cubicBezTo>
                    <a:lnTo>
                      <a:pt x="5215384" y="3335143"/>
                    </a:lnTo>
                    <a:cubicBezTo>
                      <a:pt x="5215384" y="3339739"/>
                      <a:pt x="5213558" y="3344146"/>
                      <a:pt x="5210308" y="3347396"/>
                    </a:cubicBezTo>
                    <a:cubicBezTo>
                      <a:pt x="5207059" y="3350645"/>
                      <a:pt x="5202651" y="3352471"/>
                      <a:pt x="5198056" y="3352471"/>
                    </a:cubicBezTo>
                    <a:lnTo>
                      <a:pt x="17328" y="3352471"/>
                    </a:lnTo>
                    <a:cubicBezTo>
                      <a:pt x="7758" y="3352471"/>
                      <a:pt x="0" y="3344713"/>
                      <a:pt x="0" y="3335143"/>
                    </a:cubicBezTo>
                    <a:lnTo>
                      <a:pt x="0" y="17328"/>
                    </a:lnTo>
                    <a:cubicBezTo>
                      <a:pt x="0" y="7758"/>
                      <a:pt x="7758" y="0"/>
                      <a:pt x="1732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47625" cap="rnd">
                <a:solidFill>
                  <a:srgbClr val="19274F"/>
                </a:solidFill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1" name="TextBox 11"/>
              <p:cNvSpPr txBox="1"/>
              <p:nvPr/>
            </p:nvSpPr>
            <p:spPr>
              <a:xfrm>
                <a:off x="0" y="-66675"/>
                <a:ext cx="5215384" cy="3419146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algn="ctr">
                  <a:lnSpc>
                    <a:spcPts val="2520"/>
                  </a:lnSpc>
                </a:pPr>
                <a:endParaRPr/>
              </a:p>
            </p:txBody>
          </p:sp>
        </p:grpSp>
        <p:grpSp>
          <p:nvGrpSpPr>
            <p:cNvPr id="12" name="Group 12"/>
            <p:cNvGrpSpPr/>
            <p:nvPr/>
          </p:nvGrpSpPr>
          <p:grpSpPr>
            <a:xfrm>
              <a:off x="107003" y="120955"/>
              <a:ext cx="3314679" cy="1946720"/>
              <a:chOff x="0" y="0"/>
              <a:chExt cx="967293" cy="568094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19274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4" name="TextBox 14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15" name="Freeform 15"/>
            <p:cNvSpPr/>
            <p:nvPr/>
          </p:nvSpPr>
          <p:spPr>
            <a:xfrm>
              <a:off x="771866" y="311161"/>
              <a:ext cx="1984952" cy="1566307"/>
            </a:xfrm>
            <a:custGeom>
              <a:avLst/>
              <a:gdLst/>
              <a:ahLst/>
              <a:cxnLst/>
              <a:rect l="l" t="t" r="r" b="b"/>
              <a:pathLst>
                <a:path w="1984952" h="1566307">
                  <a:moveTo>
                    <a:pt x="0" y="0"/>
                  </a:moveTo>
                  <a:lnTo>
                    <a:pt x="1984952" y="0"/>
                  </a:lnTo>
                  <a:lnTo>
                    <a:pt x="1984952" y="1566308"/>
                  </a:lnTo>
                  <a:lnTo>
                    <a:pt x="0" y="15663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5846710" y="1649944"/>
            <a:ext cx="9847542" cy="1645072"/>
            <a:chOff x="0" y="0"/>
            <a:chExt cx="3831627" cy="640089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3831627" cy="640089"/>
            </a:xfrm>
            <a:custGeom>
              <a:avLst/>
              <a:gdLst/>
              <a:ahLst/>
              <a:cxnLst/>
              <a:rect l="l" t="t" r="r" b="b"/>
              <a:pathLst>
                <a:path w="3831627" h="640089">
                  <a:moveTo>
                    <a:pt x="23585" y="0"/>
                  </a:moveTo>
                  <a:lnTo>
                    <a:pt x="3808041" y="0"/>
                  </a:lnTo>
                  <a:cubicBezTo>
                    <a:pt x="3814297" y="0"/>
                    <a:pt x="3820295" y="2485"/>
                    <a:pt x="3824718" y="6908"/>
                  </a:cubicBezTo>
                  <a:cubicBezTo>
                    <a:pt x="3829142" y="11331"/>
                    <a:pt x="3831627" y="17330"/>
                    <a:pt x="3831627" y="23585"/>
                  </a:cubicBezTo>
                  <a:lnTo>
                    <a:pt x="3831627" y="616504"/>
                  </a:lnTo>
                  <a:cubicBezTo>
                    <a:pt x="3831627" y="629529"/>
                    <a:pt x="3821067" y="640089"/>
                    <a:pt x="3808041" y="640089"/>
                  </a:cubicBezTo>
                  <a:lnTo>
                    <a:pt x="23585" y="640089"/>
                  </a:lnTo>
                  <a:cubicBezTo>
                    <a:pt x="17330" y="640089"/>
                    <a:pt x="11331" y="637604"/>
                    <a:pt x="6908" y="633181"/>
                  </a:cubicBezTo>
                  <a:cubicBezTo>
                    <a:pt x="2485" y="628758"/>
                    <a:pt x="0" y="622759"/>
                    <a:pt x="0" y="616504"/>
                  </a:cubicBezTo>
                  <a:lnTo>
                    <a:pt x="0" y="23585"/>
                  </a:lnTo>
                  <a:cubicBezTo>
                    <a:pt x="0" y="17330"/>
                    <a:pt x="2485" y="11331"/>
                    <a:pt x="6908" y="6908"/>
                  </a:cubicBezTo>
                  <a:cubicBezTo>
                    <a:pt x="11331" y="2485"/>
                    <a:pt x="17330" y="0"/>
                    <a:pt x="23585" y="0"/>
                  </a:cubicBezTo>
                  <a:close/>
                </a:path>
              </a:pathLst>
            </a:custGeom>
            <a:solidFill>
              <a:srgbClr val="93D8FF"/>
            </a:solidFill>
            <a:ln w="47625" cap="rnd">
              <a:solidFill>
                <a:srgbClr val="19274F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66675"/>
              <a:ext cx="3831627" cy="706764"/>
            </a:xfrm>
            <a:prstGeom prst="rect">
              <a:avLst/>
            </a:prstGeom>
          </p:spPr>
          <p:txBody>
            <a:bodyPr lIns="46656" tIns="46656" rIns="46656" bIns="46656" rtlCol="0" anchor="ctr"/>
            <a:lstStyle/>
            <a:p>
              <a:pPr algn="ctr">
                <a:lnSpc>
                  <a:spcPts val="2520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568670" y="2472481"/>
            <a:ext cx="2646513" cy="1641473"/>
            <a:chOff x="0" y="0"/>
            <a:chExt cx="3528684" cy="2188630"/>
          </a:xfrm>
        </p:grpSpPr>
        <p:grpSp>
          <p:nvGrpSpPr>
            <p:cNvPr id="20" name="Group 20"/>
            <p:cNvGrpSpPr/>
            <p:nvPr/>
          </p:nvGrpSpPr>
          <p:grpSpPr>
            <a:xfrm>
              <a:off x="0" y="0"/>
              <a:ext cx="3528684" cy="2188630"/>
              <a:chOff x="0" y="0"/>
              <a:chExt cx="1029744" cy="638688"/>
            </a:xfrm>
          </p:grpSpPr>
          <p:sp>
            <p:nvSpPr>
              <p:cNvPr id="21" name="Freeform 21"/>
              <p:cNvSpPr/>
              <p:nvPr/>
            </p:nvSpPr>
            <p:spPr>
              <a:xfrm>
                <a:off x="0" y="0"/>
                <a:ext cx="1029744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029744" h="638688">
                    <a:moveTo>
                      <a:pt x="108237" y="0"/>
                    </a:moveTo>
                    <a:lnTo>
                      <a:pt x="921507" y="0"/>
                    </a:lnTo>
                    <a:cubicBezTo>
                      <a:pt x="981285" y="0"/>
                      <a:pt x="1029744" y="48459"/>
                      <a:pt x="1029744" y="108237"/>
                    </a:cubicBezTo>
                    <a:lnTo>
                      <a:pt x="1029744" y="530451"/>
                    </a:lnTo>
                    <a:cubicBezTo>
                      <a:pt x="1029744" y="590229"/>
                      <a:pt x="981285" y="638688"/>
                      <a:pt x="921507" y="638688"/>
                    </a:cubicBezTo>
                    <a:lnTo>
                      <a:pt x="108237" y="638688"/>
                    </a:lnTo>
                    <a:cubicBezTo>
                      <a:pt x="48459" y="638688"/>
                      <a:pt x="0" y="590229"/>
                      <a:pt x="0" y="530451"/>
                    </a:cubicBezTo>
                    <a:lnTo>
                      <a:pt x="0" y="108237"/>
                    </a:lnTo>
                    <a:cubicBezTo>
                      <a:pt x="0" y="48459"/>
                      <a:pt x="48459" y="0"/>
                      <a:pt x="108237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2" name="TextBox 22"/>
              <p:cNvSpPr txBox="1"/>
              <p:nvPr/>
            </p:nvSpPr>
            <p:spPr>
              <a:xfrm>
                <a:off x="0" y="-66675"/>
                <a:ext cx="1029744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3" name="Group 23"/>
            <p:cNvGrpSpPr/>
            <p:nvPr/>
          </p:nvGrpSpPr>
          <p:grpSpPr>
            <a:xfrm>
              <a:off x="107003" y="120955"/>
              <a:ext cx="3314679" cy="1946720"/>
              <a:chOff x="0" y="0"/>
              <a:chExt cx="967293" cy="568094"/>
            </a:xfrm>
          </p:grpSpPr>
          <p:sp>
            <p:nvSpPr>
              <p:cNvPr id="24" name="Freeform 24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  <a:ln w="38100" cap="rnd">
                <a:solidFill>
                  <a:srgbClr val="FFFFF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" name="TextBox 25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26" name="Freeform 26"/>
            <p:cNvSpPr/>
            <p:nvPr/>
          </p:nvSpPr>
          <p:spPr>
            <a:xfrm>
              <a:off x="956564" y="339706"/>
              <a:ext cx="1680434" cy="1509335"/>
            </a:xfrm>
            <a:custGeom>
              <a:avLst/>
              <a:gdLst/>
              <a:ahLst/>
              <a:cxnLst/>
              <a:rect l="l" t="t" r="r" b="b"/>
              <a:pathLst>
                <a:path w="1680434" h="1509335">
                  <a:moveTo>
                    <a:pt x="0" y="0"/>
                  </a:moveTo>
                  <a:lnTo>
                    <a:pt x="1680434" y="0"/>
                  </a:lnTo>
                  <a:lnTo>
                    <a:pt x="1680434" y="1509336"/>
                  </a:lnTo>
                  <a:lnTo>
                    <a:pt x="0" y="15093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568670" y="4322720"/>
            <a:ext cx="2646513" cy="1641473"/>
            <a:chOff x="0" y="0"/>
            <a:chExt cx="3528684" cy="2188630"/>
          </a:xfrm>
        </p:grpSpPr>
        <p:grpSp>
          <p:nvGrpSpPr>
            <p:cNvPr id="28" name="Group 28"/>
            <p:cNvGrpSpPr/>
            <p:nvPr/>
          </p:nvGrpSpPr>
          <p:grpSpPr>
            <a:xfrm>
              <a:off x="0" y="0"/>
              <a:ext cx="3528684" cy="2188630"/>
              <a:chOff x="0" y="0"/>
              <a:chExt cx="1029744" cy="638688"/>
            </a:xfrm>
          </p:grpSpPr>
          <p:sp>
            <p:nvSpPr>
              <p:cNvPr id="29" name="Freeform 29"/>
              <p:cNvSpPr/>
              <p:nvPr/>
            </p:nvSpPr>
            <p:spPr>
              <a:xfrm>
                <a:off x="0" y="0"/>
                <a:ext cx="1029744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029744" h="638688">
                    <a:moveTo>
                      <a:pt x="108237" y="0"/>
                    </a:moveTo>
                    <a:lnTo>
                      <a:pt x="921507" y="0"/>
                    </a:lnTo>
                    <a:cubicBezTo>
                      <a:pt x="981285" y="0"/>
                      <a:pt x="1029744" y="48459"/>
                      <a:pt x="1029744" y="108237"/>
                    </a:cubicBezTo>
                    <a:lnTo>
                      <a:pt x="1029744" y="530451"/>
                    </a:lnTo>
                    <a:cubicBezTo>
                      <a:pt x="1029744" y="590229"/>
                      <a:pt x="981285" y="638688"/>
                      <a:pt x="921507" y="638688"/>
                    </a:cubicBezTo>
                    <a:lnTo>
                      <a:pt x="108237" y="638688"/>
                    </a:lnTo>
                    <a:cubicBezTo>
                      <a:pt x="48459" y="638688"/>
                      <a:pt x="0" y="590229"/>
                      <a:pt x="0" y="530451"/>
                    </a:cubicBezTo>
                    <a:lnTo>
                      <a:pt x="0" y="108237"/>
                    </a:lnTo>
                    <a:cubicBezTo>
                      <a:pt x="0" y="48459"/>
                      <a:pt x="48459" y="0"/>
                      <a:pt x="108237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0" name="TextBox 30"/>
              <p:cNvSpPr txBox="1"/>
              <p:nvPr/>
            </p:nvSpPr>
            <p:spPr>
              <a:xfrm>
                <a:off x="0" y="-66675"/>
                <a:ext cx="1029744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31" name="Group 31"/>
            <p:cNvGrpSpPr/>
            <p:nvPr/>
          </p:nvGrpSpPr>
          <p:grpSpPr>
            <a:xfrm>
              <a:off x="107003" y="120955"/>
              <a:ext cx="3314679" cy="1946720"/>
              <a:chOff x="0" y="0"/>
              <a:chExt cx="967293" cy="568094"/>
            </a:xfrm>
          </p:grpSpPr>
          <p:sp>
            <p:nvSpPr>
              <p:cNvPr id="32" name="Freeform 32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w="38100" cap="rnd">
                <a:solidFill>
                  <a:srgbClr val="FFFFF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3" name="TextBox 33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34" name="Freeform 34"/>
            <p:cNvSpPr/>
            <p:nvPr/>
          </p:nvSpPr>
          <p:spPr>
            <a:xfrm>
              <a:off x="1057907" y="312644"/>
              <a:ext cx="1412870" cy="1563342"/>
            </a:xfrm>
            <a:custGeom>
              <a:avLst/>
              <a:gdLst/>
              <a:ahLst/>
              <a:cxnLst/>
              <a:rect l="l" t="t" r="r" b="b"/>
              <a:pathLst>
                <a:path w="1412870" h="1563342">
                  <a:moveTo>
                    <a:pt x="0" y="0"/>
                  </a:moveTo>
                  <a:lnTo>
                    <a:pt x="1412870" y="0"/>
                  </a:lnTo>
                  <a:lnTo>
                    <a:pt x="1412870" y="1563342"/>
                  </a:lnTo>
                  <a:lnTo>
                    <a:pt x="0" y="15633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35" name="Group 35"/>
          <p:cNvGrpSpPr/>
          <p:nvPr/>
        </p:nvGrpSpPr>
        <p:grpSpPr>
          <a:xfrm>
            <a:off x="568670" y="6172959"/>
            <a:ext cx="2646513" cy="1686222"/>
            <a:chOff x="0" y="0"/>
            <a:chExt cx="3528684" cy="2248295"/>
          </a:xfrm>
        </p:grpSpPr>
        <p:grpSp>
          <p:nvGrpSpPr>
            <p:cNvPr id="36" name="Group 36"/>
            <p:cNvGrpSpPr/>
            <p:nvPr/>
          </p:nvGrpSpPr>
          <p:grpSpPr>
            <a:xfrm>
              <a:off x="0" y="0"/>
              <a:ext cx="3528684" cy="2188630"/>
              <a:chOff x="0" y="0"/>
              <a:chExt cx="1029744" cy="638688"/>
            </a:xfrm>
          </p:grpSpPr>
          <p:sp>
            <p:nvSpPr>
              <p:cNvPr id="37" name="Freeform 37"/>
              <p:cNvSpPr/>
              <p:nvPr/>
            </p:nvSpPr>
            <p:spPr>
              <a:xfrm>
                <a:off x="0" y="0"/>
                <a:ext cx="1029744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029744" h="638688">
                    <a:moveTo>
                      <a:pt x="108237" y="0"/>
                    </a:moveTo>
                    <a:lnTo>
                      <a:pt x="921507" y="0"/>
                    </a:lnTo>
                    <a:cubicBezTo>
                      <a:pt x="981285" y="0"/>
                      <a:pt x="1029744" y="48459"/>
                      <a:pt x="1029744" y="108237"/>
                    </a:cubicBezTo>
                    <a:lnTo>
                      <a:pt x="1029744" y="530451"/>
                    </a:lnTo>
                    <a:cubicBezTo>
                      <a:pt x="1029744" y="590229"/>
                      <a:pt x="981285" y="638688"/>
                      <a:pt x="921507" y="638688"/>
                    </a:cubicBezTo>
                    <a:lnTo>
                      <a:pt x="108237" y="638688"/>
                    </a:lnTo>
                    <a:cubicBezTo>
                      <a:pt x="48459" y="638688"/>
                      <a:pt x="0" y="590229"/>
                      <a:pt x="0" y="530451"/>
                    </a:cubicBezTo>
                    <a:lnTo>
                      <a:pt x="0" y="108237"/>
                    </a:lnTo>
                    <a:cubicBezTo>
                      <a:pt x="0" y="48459"/>
                      <a:pt x="48459" y="0"/>
                      <a:pt x="108237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8" name="TextBox 38"/>
              <p:cNvSpPr txBox="1"/>
              <p:nvPr/>
            </p:nvSpPr>
            <p:spPr>
              <a:xfrm>
                <a:off x="0" y="-66675"/>
                <a:ext cx="1029744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39" name="Group 39"/>
            <p:cNvGrpSpPr/>
            <p:nvPr/>
          </p:nvGrpSpPr>
          <p:grpSpPr>
            <a:xfrm>
              <a:off x="107003" y="120955"/>
              <a:ext cx="3314679" cy="1946720"/>
              <a:chOff x="0" y="0"/>
              <a:chExt cx="967293" cy="568094"/>
            </a:xfrm>
          </p:grpSpPr>
          <p:sp>
            <p:nvSpPr>
              <p:cNvPr id="40" name="Freeform 40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w="38100" cap="rnd">
                <a:solidFill>
                  <a:srgbClr val="FFFFF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" name="TextBox 41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42" name="Freeform 42"/>
            <p:cNvSpPr/>
            <p:nvPr/>
          </p:nvSpPr>
          <p:spPr>
            <a:xfrm rot="-1173271">
              <a:off x="1057907" y="295243"/>
              <a:ext cx="1384713" cy="1772432"/>
            </a:xfrm>
            <a:custGeom>
              <a:avLst/>
              <a:gdLst/>
              <a:ahLst/>
              <a:cxnLst/>
              <a:rect l="l" t="t" r="r" b="b"/>
              <a:pathLst>
                <a:path w="1384713" h="1772432">
                  <a:moveTo>
                    <a:pt x="0" y="0"/>
                  </a:moveTo>
                  <a:lnTo>
                    <a:pt x="1384712" y="0"/>
                  </a:lnTo>
                  <a:lnTo>
                    <a:pt x="1384712" y="1772432"/>
                  </a:lnTo>
                  <a:lnTo>
                    <a:pt x="0" y="17724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3" name="Group 43"/>
          <p:cNvGrpSpPr/>
          <p:nvPr/>
        </p:nvGrpSpPr>
        <p:grpSpPr>
          <a:xfrm>
            <a:off x="568670" y="8023198"/>
            <a:ext cx="2646513" cy="1641473"/>
            <a:chOff x="0" y="0"/>
            <a:chExt cx="3528684" cy="218863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3528684" cy="2188630"/>
              <a:chOff x="0" y="0"/>
              <a:chExt cx="1029744" cy="638688"/>
            </a:xfrm>
          </p:grpSpPr>
          <p:sp>
            <p:nvSpPr>
              <p:cNvPr id="45" name="Freeform 45"/>
              <p:cNvSpPr/>
              <p:nvPr/>
            </p:nvSpPr>
            <p:spPr>
              <a:xfrm>
                <a:off x="0" y="0"/>
                <a:ext cx="1029744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029744" h="638688">
                    <a:moveTo>
                      <a:pt x="108237" y="0"/>
                    </a:moveTo>
                    <a:lnTo>
                      <a:pt x="921507" y="0"/>
                    </a:lnTo>
                    <a:cubicBezTo>
                      <a:pt x="981285" y="0"/>
                      <a:pt x="1029744" y="48459"/>
                      <a:pt x="1029744" y="108237"/>
                    </a:cubicBezTo>
                    <a:lnTo>
                      <a:pt x="1029744" y="530451"/>
                    </a:lnTo>
                    <a:cubicBezTo>
                      <a:pt x="1029744" y="590229"/>
                      <a:pt x="981285" y="638688"/>
                      <a:pt x="921507" y="638688"/>
                    </a:cubicBezTo>
                    <a:lnTo>
                      <a:pt x="108237" y="638688"/>
                    </a:lnTo>
                    <a:cubicBezTo>
                      <a:pt x="48459" y="638688"/>
                      <a:pt x="0" y="590229"/>
                      <a:pt x="0" y="530451"/>
                    </a:cubicBezTo>
                    <a:lnTo>
                      <a:pt x="0" y="108237"/>
                    </a:lnTo>
                    <a:cubicBezTo>
                      <a:pt x="0" y="48459"/>
                      <a:pt x="48459" y="0"/>
                      <a:pt x="108237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6" name="TextBox 46"/>
              <p:cNvSpPr txBox="1"/>
              <p:nvPr/>
            </p:nvSpPr>
            <p:spPr>
              <a:xfrm>
                <a:off x="0" y="-66675"/>
                <a:ext cx="1029744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47" name="Group 47"/>
            <p:cNvGrpSpPr/>
            <p:nvPr/>
          </p:nvGrpSpPr>
          <p:grpSpPr>
            <a:xfrm>
              <a:off x="107003" y="120955"/>
              <a:ext cx="3314679" cy="1946720"/>
              <a:chOff x="0" y="0"/>
              <a:chExt cx="967293" cy="568094"/>
            </a:xfrm>
          </p:grpSpPr>
          <p:sp>
            <p:nvSpPr>
              <p:cNvPr id="48" name="Freeform 48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w="38100" cap="rnd">
                <a:solidFill>
                  <a:srgbClr val="FFFFF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9" name="TextBox 49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50" name="Freeform 50"/>
            <p:cNvSpPr/>
            <p:nvPr/>
          </p:nvSpPr>
          <p:spPr>
            <a:xfrm>
              <a:off x="655730" y="383864"/>
              <a:ext cx="2189065" cy="1420902"/>
            </a:xfrm>
            <a:custGeom>
              <a:avLst/>
              <a:gdLst/>
              <a:ahLst/>
              <a:cxnLst/>
              <a:rect l="l" t="t" r="r" b="b"/>
              <a:pathLst>
                <a:path w="2189065" h="1420902">
                  <a:moveTo>
                    <a:pt x="0" y="0"/>
                  </a:moveTo>
                  <a:lnTo>
                    <a:pt x="2189066" y="0"/>
                  </a:lnTo>
                  <a:lnTo>
                    <a:pt x="2189066" y="1420902"/>
                  </a:lnTo>
                  <a:lnTo>
                    <a:pt x="0" y="142090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1" name="TextBox 51"/>
          <p:cNvSpPr txBox="1"/>
          <p:nvPr/>
        </p:nvSpPr>
        <p:spPr>
          <a:xfrm>
            <a:off x="9217256" y="4485675"/>
            <a:ext cx="7436751" cy="28197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63599" lvl="1" indent="-431800" algn="l">
              <a:lnSpc>
                <a:spcPts val="5599"/>
              </a:lnSpc>
              <a:buFont typeface="Arial"/>
              <a:buChar char="•"/>
            </a:pPr>
            <a:r>
              <a:rPr lang="en-US" sz="3999" spc="-119" dirty="0">
                <a:solidFill>
                  <a:srgbClr val="19274F"/>
                </a:solidFill>
                <a:latin typeface="Montaser Arabic"/>
                <a:ea typeface="Montaser Arabic"/>
                <a:cs typeface="Montaser Arabic"/>
                <a:sym typeface="Montaser Arabic"/>
              </a:rPr>
              <a:t>Scheme of work</a:t>
            </a:r>
          </a:p>
          <a:p>
            <a:pPr marL="863599" lvl="1" indent="-431800" algn="l">
              <a:lnSpc>
                <a:spcPts val="5599"/>
              </a:lnSpc>
              <a:buFont typeface="Arial"/>
              <a:buChar char="•"/>
            </a:pPr>
            <a:r>
              <a:rPr lang="en-US" sz="3999" spc="-119" dirty="0">
                <a:solidFill>
                  <a:srgbClr val="19274F"/>
                </a:solidFill>
                <a:latin typeface="Montaser Arabic"/>
                <a:ea typeface="Montaser Arabic"/>
                <a:cs typeface="Montaser Arabic"/>
                <a:sym typeface="Montaser Arabic"/>
              </a:rPr>
              <a:t>How to </a:t>
            </a:r>
            <a:r>
              <a:rPr lang="en-US" sz="3999" spc="-119" dirty="0" err="1">
                <a:solidFill>
                  <a:srgbClr val="19274F"/>
                </a:solidFill>
                <a:latin typeface="Montaser Arabic"/>
                <a:ea typeface="Montaser Arabic"/>
                <a:cs typeface="Montaser Arabic"/>
                <a:sym typeface="Montaser Arabic"/>
              </a:rPr>
              <a:t>analyse</a:t>
            </a:r>
            <a:r>
              <a:rPr lang="en-US" sz="3999" spc="-119" dirty="0">
                <a:solidFill>
                  <a:srgbClr val="19274F"/>
                </a:solidFill>
                <a:latin typeface="Montaser Arabic"/>
                <a:ea typeface="Montaser Arabic"/>
                <a:cs typeface="Montaser Arabic"/>
                <a:sym typeface="Montaser Arabic"/>
              </a:rPr>
              <a:t>? </a:t>
            </a:r>
          </a:p>
          <a:p>
            <a:pPr marL="863599" lvl="1" indent="-431800" algn="l">
              <a:lnSpc>
                <a:spcPts val="5599"/>
              </a:lnSpc>
              <a:buFont typeface="Arial"/>
              <a:buChar char="•"/>
            </a:pPr>
            <a:r>
              <a:rPr lang="en-US" sz="3999" spc="-119" dirty="0">
                <a:solidFill>
                  <a:srgbClr val="19274F"/>
                </a:solidFill>
                <a:latin typeface="Montaser Arabic"/>
                <a:ea typeface="Montaser Arabic"/>
                <a:cs typeface="Montaser Arabic"/>
                <a:sym typeface="Montaser Arabic"/>
              </a:rPr>
              <a:t>Summary </a:t>
            </a:r>
          </a:p>
          <a:p>
            <a:pPr marL="863599" lvl="1" indent="-431800" algn="l">
              <a:lnSpc>
                <a:spcPts val="5599"/>
              </a:lnSpc>
              <a:buFont typeface="Arial"/>
              <a:buChar char="•"/>
            </a:pPr>
            <a:r>
              <a:rPr lang="en-US" sz="3999" spc="-119" dirty="0">
                <a:solidFill>
                  <a:srgbClr val="19274F"/>
                </a:solidFill>
                <a:latin typeface="Montaser Arabic"/>
                <a:ea typeface="Montaser Arabic"/>
                <a:cs typeface="Montaser Arabic"/>
                <a:sym typeface="Montaser Arabic"/>
              </a:rPr>
              <a:t>Thank you, any questions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6207850" y="1829673"/>
            <a:ext cx="9125262" cy="11493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800"/>
              </a:lnSpc>
              <a:spcBef>
                <a:spcPct val="0"/>
              </a:spcBef>
            </a:pPr>
            <a:r>
              <a:rPr lang="en-US" sz="8000" b="1" u="none" strike="noStrike">
                <a:solidFill>
                  <a:srgbClr val="19274F"/>
                </a:solidFill>
                <a:latin typeface="Stinger Fit Bold"/>
                <a:ea typeface="Stinger Fit Bold"/>
                <a:cs typeface="Stinger Fit Bold"/>
                <a:sym typeface="Stinger Fit Bold"/>
              </a:rPr>
              <a:t>Lesson Outline</a:t>
            </a:r>
          </a:p>
        </p:txBody>
      </p:sp>
      <p:sp>
        <p:nvSpPr>
          <p:cNvPr id="53" name="Freeform 53"/>
          <p:cNvSpPr/>
          <p:nvPr/>
        </p:nvSpPr>
        <p:spPr>
          <a:xfrm>
            <a:off x="4886955" y="3900911"/>
            <a:ext cx="4330301" cy="4725527"/>
          </a:xfrm>
          <a:custGeom>
            <a:avLst/>
            <a:gdLst/>
            <a:ahLst/>
            <a:cxnLst/>
            <a:rect l="l" t="t" r="r" b="b"/>
            <a:pathLst>
              <a:path w="4330301" h="4725527">
                <a:moveTo>
                  <a:pt x="0" y="0"/>
                </a:moveTo>
                <a:lnTo>
                  <a:pt x="4330301" y="0"/>
                </a:lnTo>
                <a:lnTo>
                  <a:pt x="4330301" y="4725528"/>
                </a:lnTo>
                <a:lnTo>
                  <a:pt x="0" y="472552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ransition spd="slow">
    <p:push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C86DD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028909-BB30-97F2-23F1-C18100D31F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E29DC468-4D7E-4A0C-2E73-6B630185065D}"/>
              </a:ext>
            </a:extLst>
          </p:cNvPr>
          <p:cNvGrpSpPr/>
          <p:nvPr/>
        </p:nvGrpSpPr>
        <p:grpSpPr>
          <a:xfrm>
            <a:off x="568670" y="635619"/>
            <a:ext cx="17150661" cy="9042341"/>
            <a:chOff x="0" y="0"/>
            <a:chExt cx="22867548" cy="12056454"/>
          </a:xfrm>
        </p:grpSpPr>
        <p:grpSp>
          <p:nvGrpSpPr>
            <p:cNvPr id="3" name="Group 3">
              <a:extLst>
                <a:ext uri="{FF2B5EF4-FFF2-40B4-BE49-F238E27FC236}">
                  <a16:creationId xmlns:a16="http://schemas.microsoft.com/office/drawing/2014/main" id="{A048D6B5-EEA9-8540-2C9B-DEF314D5FD6C}"/>
                </a:ext>
              </a:extLst>
            </p:cNvPr>
            <p:cNvGrpSpPr/>
            <p:nvPr/>
          </p:nvGrpSpPr>
          <p:grpSpPr>
            <a:xfrm>
              <a:off x="0" y="0"/>
              <a:ext cx="5145403" cy="2188630"/>
              <a:chOff x="0" y="0"/>
              <a:chExt cx="1501537" cy="638688"/>
            </a:xfrm>
          </p:grpSpPr>
          <p:sp>
            <p:nvSpPr>
              <p:cNvPr id="4" name="Freeform 4">
                <a:extLst>
                  <a:ext uri="{FF2B5EF4-FFF2-40B4-BE49-F238E27FC236}">
                    <a16:creationId xmlns:a16="http://schemas.microsoft.com/office/drawing/2014/main" id="{4321940C-09CD-4F7D-B475-1FA14D2F26F0}"/>
                  </a:ext>
                </a:extLst>
              </p:cNvPr>
              <p:cNvSpPr/>
              <p:nvPr/>
            </p:nvSpPr>
            <p:spPr>
              <a:xfrm>
                <a:off x="0" y="0"/>
                <a:ext cx="1501537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501537" h="638688">
                    <a:moveTo>
                      <a:pt x="74228" y="0"/>
                    </a:moveTo>
                    <a:lnTo>
                      <a:pt x="1427309" y="0"/>
                    </a:lnTo>
                    <a:cubicBezTo>
                      <a:pt x="1446995" y="0"/>
                      <a:pt x="1465876" y="7820"/>
                      <a:pt x="1479796" y="21741"/>
                    </a:cubicBezTo>
                    <a:cubicBezTo>
                      <a:pt x="1493717" y="35661"/>
                      <a:pt x="1501537" y="54542"/>
                      <a:pt x="1501537" y="74228"/>
                    </a:cubicBezTo>
                    <a:lnTo>
                      <a:pt x="1501537" y="564460"/>
                    </a:lnTo>
                    <a:cubicBezTo>
                      <a:pt x="1501537" y="584147"/>
                      <a:pt x="1493717" y="603027"/>
                      <a:pt x="1479796" y="616947"/>
                    </a:cubicBezTo>
                    <a:cubicBezTo>
                      <a:pt x="1465876" y="630868"/>
                      <a:pt x="1446995" y="638688"/>
                      <a:pt x="1427309" y="638688"/>
                    </a:cubicBezTo>
                    <a:lnTo>
                      <a:pt x="74228" y="638688"/>
                    </a:lnTo>
                    <a:cubicBezTo>
                      <a:pt x="54542" y="638688"/>
                      <a:pt x="35661" y="630868"/>
                      <a:pt x="21741" y="616947"/>
                    </a:cubicBezTo>
                    <a:cubicBezTo>
                      <a:pt x="7820" y="603027"/>
                      <a:pt x="0" y="584147"/>
                      <a:pt x="0" y="564460"/>
                    </a:cubicBezTo>
                    <a:lnTo>
                      <a:pt x="0" y="74228"/>
                    </a:lnTo>
                    <a:cubicBezTo>
                      <a:pt x="0" y="54542"/>
                      <a:pt x="7820" y="35661"/>
                      <a:pt x="21741" y="21741"/>
                    </a:cubicBezTo>
                    <a:cubicBezTo>
                      <a:pt x="35661" y="7820"/>
                      <a:pt x="54542" y="0"/>
                      <a:pt x="74228" y="0"/>
                    </a:cubicBezTo>
                    <a:close/>
                  </a:path>
                </a:pathLst>
              </a:custGeom>
              <a:solidFill>
                <a:srgbClr val="FBD86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" name="TextBox 5">
                <a:extLst>
                  <a:ext uri="{FF2B5EF4-FFF2-40B4-BE49-F238E27FC236}">
                    <a16:creationId xmlns:a16="http://schemas.microsoft.com/office/drawing/2014/main" id="{823A21EA-8F8D-E057-16D0-3ADEC354E745}"/>
                  </a:ext>
                </a:extLst>
              </p:cNvPr>
              <p:cNvSpPr txBox="1"/>
              <p:nvPr/>
            </p:nvSpPr>
            <p:spPr>
              <a:xfrm>
                <a:off x="0" y="-66675"/>
                <a:ext cx="1501537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6" name="Group 6">
              <a:extLst>
                <a:ext uri="{FF2B5EF4-FFF2-40B4-BE49-F238E27FC236}">
                  <a16:creationId xmlns:a16="http://schemas.microsoft.com/office/drawing/2014/main" id="{5DA7764B-AE2A-7C9C-FC49-2893E7E135FD}"/>
                </a:ext>
              </a:extLst>
            </p:cNvPr>
            <p:cNvGrpSpPr/>
            <p:nvPr/>
          </p:nvGrpSpPr>
          <p:grpSpPr>
            <a:xfrm>
              <a:off x="4337282" y="0"/>
              <a:ext cx="18530265" cy="12056454"/>
              <a:chOff x="0" y="0"/>
              <a:chExt cx="5407522" cy="3518327"/>
            </a:xfrm>
          </p:grpSpPr>
          <p:sp>
            <p:nvSpPr>
              <p:cNvPr id="7" name="Freeform 7">
                <a:extLst>
                  <a:ext uri="{FF2B5EF4-FFF2-40B4-BE49-F238E27FC236}">
                    <a16:creationId xmlns:a16="http://schemas.microsoft.com/office/drawing/2014/main" id="{F345E1BA-E3F9-7696-FAA9-5E0FE2523F53}"/>
                  </a:ext>
                </a:extLst>
              </p:cNvPr>
              <p:cNvSpPr/>
              <p:nvPr/>
            </p:nvSpPr>
            <p:spPr>
              <a:xfrm>
                <a:off x="0" y="0"/>
                <a:ext cx="5407521" cy="3518327"/>
              </a:xfrm>
              <a:custGeom>
                <a:avLst/>
                <a:gdLst/>
                <a:ahLst/>
                <a:cxnLst/>
                <a:rect l="l" t="t" r="r" b="b"/>
                <a:pathLst>
                  <a:path w="5407521" h="3518327">
                    <a:moveTo>
                      <a:pt x="20611" y="0"/>
                    </a:moveTo>
                    <a:lnTo>
                      <a:pt x="5386910" y="0"/>
                    </a:lnTo>
                    <a:cubicBezTo>
                      <a:pt x="5392377" y="0"/>
                      <a:pt x="5397619" y="2172"/>
                      <a:pt x="5401485" y="6037"/>
                    </a:cubicBezTo>
                    <a:cubicBezTo>
                      <a:pt x="5405350" y="9902"/>
                      <a:pt x="5407521" y="15145"/>
                      <a:pt x="5407521" y="20611"/>
                    </a:cubicBezTo>
                    <a:lnTo>
                      <a:pt x="5407521" y="3497716"/>
                    </a:lnTo>
                    <a:cubicBezTo>
                      <a:pt x="5407521" y="3509099"/>
                      <a:pt x="5398293" y="3518327"/>
                      <a:pt x="5386910" y="3518327"/>
                    </a:cubicBezTo>
                    <a:lnTo>
                      <a:pt x="20611" y="3518327"/>
                    </a:lnTo>
                    <a:cubicBezTo>
                      <a:pt x="15145" y="3518327"/>
                      <a:pt x="9902" y="3516156"/>
                      <a:pt x="6037" y="3512290"/>
                    </a:cubicBezTo>
                    <a:cubicBezTo>
                      <a:pt x="2172" y="3508425"/>
                      <a:pt x="0" y="3503182"/>
                      <a:pt x="0" y="3497716"/>
                    </a:cubicBezTo>
                    <a:lnTo>
                      <a:pt x="0" y="20611"/>
                    </a:lnTo>
                    <a:cubicBezTo>
                      <a:pt x="0" y="15145"/>
                      <a:pt x="2172" y="9902"/>
                      <a:pt x="6037" y="6037"/>
                    </a:cubicBezTo>
                    <a:cubicBezTo>
                      <a:pt x="9902" y="2172"/>
                      <a:pt x="15145" y="0"/>
                      <a:pt x="20611" y="0"/>
                    </a:cubicBezTo>
                    <a:close/>
                  </a:path>
                </a:pathLst>
              </a:custGeom>
              <a:solidFill>
                <a:srgbClr val="FBD86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" name="TextBox 8">
                <a:extLst>
                  <a:ext uri="{FF2B5EF4-FFF2-40B4-BE49-F238E27FC236}">
                    <a16:creationId xmlns:a16="http://schemas.microsoft.com/office/drawing/2014/main" id="{A736ACB0-5E98-9690-0276-847B6DD04408}"/>
                  </a:ext>
                </a:extLst>
              </p:cNvPr>
              <p:cNvSpPr txBox="1"/>
              <p:nvPr/>
            </p:nvSpPr>
            <p:spPr>
              <a:xfrm>
                <a:off x="0" y="-66675"/>
                <a:ext cx="5407522" cy="3585002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9" name="Group 9">
              <a:extLst>
                <a:ext uri="{FF2B5EF4-FFF2-40B4-BE49-F238E27FC236}">
                  <a16:creationId xmlns:a16="http://schemas.microsoft.com/office/drawing/2014/main" id="{717A5F5E-62FF-79C2-2247-ED75D4A9460A}"/>
                </a:ext>
              </a:extLst>
            </p:cNvPr>
            <p:cNvGrpSpPr/>
            <p:nvPr/>
          </p:nvGrpSpPr>
          <p:grpSpPr>
            <a:xfrm>
              <a:off x="4666487" y="284175"/>
              <a:ext cx="17871855" cy="11488105"/>
              <a:chOff x="0" y="0"/>
              <a:chExt cx="5215384" cy="3352471"/>
            </a:xfrm>
          </p:grpSpPr>
          <p:sp>
            <p:nvSpPr>
              <p:cNvPr id="10" name="Freeform 10">
                <a:extLst>
                  <a:ext uri="{FF2B5EF4-FFF2-40B4-BE49-F238E27FC236}">
                    <a16:creationId xmlns:a16="http://schemas.microsoft.com/office/drawing/2014/main" id="{0F8CADA1-3417-C05B-8021-D3669AABAE98}"/>
                  </a:ext>
                </a:extLst>
              </p:cNvPr>
              <p:cNvSpPr/>
              <p:nvPr/>
            </p:nvSpPr>
            <p:spPr>
              <a:xfrm>
                <a:off x="0" y="0"/>
                <a:ext cx="5215384" cy="3352471"/>
              </a:xfrm>
              <a:custGeom>
                <a:avLst/>
                <a:gdLst/>
                <a:ahLst/>
                <a:cxnLst/>
                <a:rect l="l" t="t" r="r" b="b"/>
                <a:pathLst>
                  <a:path w="5215384" h="3352471">
                    <a:moveTo>
                      <a:pt x="17328" y="0"/>
                    </a:moveTo>
                    <a:lnTo>
                      <a:pt x="5198056" y="0"/>
                    </a:lnTo>
                    <a:cubicBezTo>
                      <a:pt x="5207626" y="0"/>
                      <a:pt x="5215384" y="7758"/>
                      <a:pt x="5215384" y="17328"/>
                    </a:cubicBezTo>
                    <a:lnTo>
                      <a:pt x="5215384" y="3335143"/>
                    </a:lnTo>
                    <a:cubicBezTo>
                      <a:pt x="5215384" y="3339739"/>
                      <a:pt x="5213558" y="3344146"/>
                      <a:pt x="5210308" y="3347396"/>
                    </a:cubicBezTo>
                    <a:cubicBezTo>
                      <a:pt x="5207059" y="3350645"/>
                      <a:pt x="5202651" y="3352471"/>
                      <a:pt x="5198056" y="3352471"/>
                    </a:cubicBezTo>
                    <a:lnTo>
                      <a:pt x="17328" y="3352471"/>
                    </a:lnTo>
                    <a:cubicBezTo>
                      <a:pt x="7758" y="3352471"/>
                      <a:pt x="0" y="3344713"/>
                      <a:pt x="0" y="3335143"/>
                    </a:cubicBezTo>
                    <a:lnTo>
                      <a:pt x="0" y="17328"/>
                    </a:lnTo>
                    <a:cubicBezTo>
                      <a:pt x="0" y="7758"/>
                      <a:pt x="7758" y="0"/>
                      <a:pt x="1732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47625" cap="rnd">
                <a:solidFill>
                  <a:srgbClr val="19274F"/>
                </a:solidFill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1" name="TextBox 11">
                <a:extLst>
                  <a:ext uri="{FF2B5EF4-FFF2-40B4-BE49-F238E27FC236}">
                    <a16:creationId xmlns:a16="http://schemas.microsoft.com/office/drawing/2014/main" id="{B5E1E713-FEDE-DED5-2AA8-E2E914632FF2}"/>
                  </a:ext>
                </a:extLst>
              </p:cNvPr>
              <p:cNvSpPr txBox="1"/>
              <p:nvPr/>
            </p:nvSpPr>
            <p:spPr>
              <a:xfrm>
                <a:off x="0" y="-66675"/>
                <a:ext cx="5215384" cy="3419146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algn="ctr">
                  <a:lnSpc>
                    <a:spcPts val="2520"/>
                  </a:lnSpc>
                </a:pPr>
                <a:endParaRPr/>
              </a:p>
            </p:txBody>
          </p:sp>
        </p:grpSp>
        <p:grpSp>
          <p:nvGrpSpPr>
            <p:cNvPr id="12" name="Group 12">
              <a:extLst>
                <a:ext uri="{FF2B5EF4-FFF2-40B4-BE49-F238E27FC236}">
                  <a16:creationId xmlns:a16="http://schemas.microsoft.com/office/drawing/2014/main" id="{9FA6DAE2-96AD-5CB1-2C9B-9A1C4842FC62}"/>
                </a:ext>
              </a:extLst>
            </p:cNvPr>
            <p:cNvGrpSpPr/>
            <p:nvPr/>
          </p:nvGrpSpPr>
          <p:grpSpPr>
            <a:xfrm>
              <a:off x="107003" y="120955"/>
              <a:ext cx="3314679" cy="1946720"/>
              <a:chOff x="0" y="0"/>
              <a:chExt cx="967293" cy="568094"/>
            </a:xfrm>
          </p:grpSpPr>
          <p:sp>
            <p:nvSpPr>
              <p:cNvPr id="13" name="Freeform 13">
                <a:extLst>
                  <a:ext uri="{FF2B5EF4-FFF2-40B4-BE49-F238E27FC236}">
                    <a16:creationId xmlns:a16="http://schemas.microsoft.com/office/drawing/2014/main" id="{C5197BDA-D12A-89EF-E44C-15A786E0EA60}"/>
                  </a:ext>
                </a:extLst>
              </p:cNvPr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19274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4" name="TextBox 14">
                <a:extLst>
                  <a:ext uri="{FF2B5EF4-FFF2-40B4-BE49-F238E27FC236}">
                    <a16:creationId xmlns:a16="http://schemas.microsoft.com/office/drawing/2014/main" id="{4ECF2E4C-DA3F-A5B6-FB94-FD1879772943}"/>
                  </a:ext>
                </a:extLst>
              </p:cNvPr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id="{34D7FFCB-C104-C239-A7EF-396C9D5EC40D}"/>
                </a:ext>
              </a:extLst>
            </p:cNvPr>
            <p:cNvSpPr/>
            <p:nvPr/>
          </p:nvSpPr>
          <p:spPr>
            <a:xfrm>
              <a:off x="771866" y="311161"/>
              <a:ext cx="1984952" cy="1566307"/>
            </a:xfrm>
            <a:custGeom>
              <a:avLst/>
              <a:gdLst/>
              <a:ahLst/>
              <a:cxnLst/>
              <a:rect l="l" t="t" r="r" b="b"/>
              <a:pathLst>
                <a:path w="1984952" h="1566307">
                  <a:moveTo>
                    <a:pt x="0" y="0"/>
                  </a:moveTo>
                  <a:lnTo>
                    <a:pt x="1984952" y="0"/>
                  </a:lnTo>
                  <a:lnTo>
                    <a:pt x="1984952" y="1566308"/>
                  </a:lnTo>
                  <a:lnTo>
                    <a:pt x="0" y="15663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0FB3302E-EC42-829E-6E0E-EB60D1708E81}"/>
              </a:ext>
            </a:extLst>
          </p:cNvPr>
          <p:cNvGrpSpPr/>
          <p:nvPr/>
        </p:nvGrpSpPr>
        <p:grpSpPr>
          <a:xfrm>
            <a:off x="5846710" y="1649944"/>
            <a:ext cx="9847542" cy="1645072"/>
            <a:chOff x="0" y="0"/>
            <a:chExt cx="3831627" cy="640089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7382063A-8EF7-2831-832B-6CB314F62680}"/>
                </a:ext>
              </a:extLst>
            </p:cNvPr>
            <p:cNvSpPr/>
            <p:nvPr/>
          </p:nvSpPr>
          <p:spPr>
            <a:xfrm>
              <a:off x="0" y="0"/>
              <a:ext cx="3831627" cy="640089"/>
            </a:xfrm>
            <a:custGeom>
              <a:avLst/>
              <a:gdLst/>
              <a:ahLst/>
              <a:cxnLst/>
              <a:rect l="l" t="t" r="r" b="b"/>
              <a:pathLst>
                <a:path w="3831627" h="640089">
                  <a:moveTo>
                    <a:pt x="23585" y="0"/>
                  </a:moveTo>
                  <a:lnTo>
                    <a:pt x="3808041" y="0"/>
                  </a:lnTo>
                  <a:cubicBezTo>
                    <a:pt x="3814297" y="0"/>
                    <a:pt x="3820295" y="2485"/>
                    <a:pt x="3824718" y="6908"/>
                  </a:cubicBezTo>
                  <a:cubicBezTo>
                    <a:pt x="3829142" y="11331"/>
                    <a:pt x="3831627" y="17330"/>
                    <a:pt x="3831627" y="23585"/>
                  </a:cubicBezTo>
                  <a:lnTo>
                    <a:pt x="3831627" y="616504"/>
                  </a:lnTo>
                  <a:cubicBezTo>
                    <a:pt x="3831627" y="629529"/>
                    <a:pt x="3821067" y="640089"/>
                    <a:pt x="3808041" y="640089"/>
                  </a:cubicBezTo>
                  <a:lnTo>
                    <a:pt x="23585" y="640089"/>
                  </a:lnTo>
                  <a:cubicBezTo>
                    <a:pt x="17330" y="640089"/>
                    <a:pt x="11331" y="637604"/>
                    <a:pt x="6908" y="633181"/>
                  </a:cubicBezTo>
                  <a:cubicBezTo>
                    <a:pt x="2485" y="628758"/>
                    <a:pt x="0" y="622759"/>
                    <a:pt x="0" y="616504"/>
                  </a:cubicBezTo>
                  <a:lnTo>
                    <a:pt x="0" y="23585"/>
                  </a:lnTo>
                  <a:cubicBezTo>
                    <a:pt x="0" y="17330"/>
                    <a:pt x="2485" y="11331"/>
                    <a:pt x="6908" y="6908"/>
                  </a:cubicBezTo>
                  <a:cubicBezTo>
                    <a:pt x="11331" y="2485"/>
                    <a:pt x="17330" y="0"/>
                    <a:pt x="23585" y="0"/>
                  </a:cubicBezTo>
                  <a:close/>
                </a:path>
              </a:pathLst>
            </a:custGeom>
            <a:solidFill>
              <a:srgbClr val="93D8FF"/>
            </a:solidFill>
            <a:ln w="47625" cap="rnd">
              <a:solidFill>
                <a:srgbClr val="19274F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D9E278DB-AB1A-2124-465A-5D310B87569E}"/>
                </a:ext>
              </a:extLst>
            </p:cNvPr>
            <p:cNvSpPr txBox="1"/>
            <p:nvPr/>
          </p:nvSpPr>
          <p:spPr>
            <a:xfrm>
              <a:off x="0" y="-66675"/>
              <a:ext cx="3831627" cy="706764"/>
            </a:xfrm>
            <a:prstGeom prst="rect">
              <a:avLst/>
            </a:prstGeom>
          </p:spPr>
          <p:txBody>
            <a:bodyPr lIns="46656" tIns="46656" rIns="46656" bIns="46656" rtlCol="0" anchor="ctr"/>
            <a:lstStyle/>
            <a:p>
              <a:pPr algn="ctr">
                <a:lnSpc>
                  <a:spcPts val="2520"/>
                </a:lnSpc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B0082B3E-3EF9-1A3F-F1D1-AD611766A678}"/>
              </a:ext>
            </a:extLst>
          </p:cNvPr>
          <p:cNvGrpSpPr/>
          <p:nvPr/>
        </p:nvGrpSpPr>
        <p:grpSpPr>
          <a:xfrm>
            <a:off x="568670" y="2472481"/>
            <a:ext cx="2646513" cy="1641473"/>
            <a:chOff x="0" y="0"/>
            <a:chExt cx="3528684" cy="2188630"/>
          </a:xfrm>
        </p:grpSpPr>
        <p:grpSp>
          <p:nvGrpSpPr>
            <p:cNvPr id="20" name="Group 20">
              <a:extLst>
                <a:ext uri="{FF2B5EF4-FFF2-40B4-BE49-F238E27FC236}">
                  <a16:creationId xmlns:a16="http://schemas.microsoft.com/office/drawing/2014/main" id="{A3A1A0CE-2CD1-4E43-DD6F-AAF69FA269F5}"/>
                </a:ext>
              </a:extLst>
            </p:cNvPr>
            <p:cNvGrpSpPr/>
            <p:nvPr/>
          </p:nvGrpSpPr>
          <p:grpSpPr>
            <a:xfrm>
              <a:off x="0" y="0"/>
              <a:ext cx="3528684" cy="2188630"/>
              <a:chOff x="0" y="0"/>
              <a:chExt cx="1029744" cy="638688"/>
            </a:xfrm>
          </p:grpSpPr>
          <p:sp>
            <p:nvSpPr>
              <p:cNvPr id="21" name="Freeform 21">
                <a:extLst>
                  <a:ext uri="{FF2B5EF4-FFF2-40B4-BE49-F238E27FC236}">
                    <a16:creationId xmlns:a16="http://schemas.microsoft.com/office/drawing/2014/main" id="{03A5FD0D-1A46-7B78-A610-7A7C42FDBCD1}"/>
                  </a:ext>
                </a:extLst>
              </p:cNvPr>
              <p:cNvSpPr/>
              <p:nvPr/>
            </p:nvSpPr>
            <p:spPr>
              <a:xfrm>
                <a:off x="0" y="0"/>
                <a:ext cx="1029744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029744" h="638688">
                    <a:moveTo>
                      <a:pt x="108237" y="0"/>
                    </a:moveTo>
                    <a:lnTo>
                      <a:pt x="921507" y="0"/>
                    </a:lnTo>
                    <a:cubicBezTo>
                      <a:pt x="981285" y="0"/>
                      <a:pt x="1029744" y="48459"/>
                      <a:pt x="1029744" y="108237"/>
                    </a:cubicBezTo>
                    <a:lnTo>
                      <a:pt x="1029744" y="530451"/>
                    </a:lnTo>
                    <a:cubicBezTo>
                      <a:pt x="1029744" y="590229"/>
                      <a:pt x="981285" y="638688"/>
                      <a:pt x="921507" y="638688"/>
                    </a:cubicBezTo>
                    <a:lnTo>
                      <a:pt x="108237" y="638688"/>
                    </a:lnTo>
                    <a:cubicBezTo>
                      <a:pt x="48459" y="638688"/>
                      <a:pt x="0" y="590229"/>
                      <a:pt x="0" y="530451"/>
                    </a:cubicBezTo>
                    <a:lnTo>
                      <a:pt x="0" y="108237"/>
                    </a:lnTo>
                    <a:cubicBezTo>
                      <a:pt x="0" y="48459"/>
                      <a:pt x="48459" y="0"/>
                      <a:pt x="108237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2" name="TextBox 22">
                <a:extLst>
                  <a:ext uri="{FF2B5EF4-FFF2-40B4-BE49-F238E27FC236}">
                    <a16:creationId xmlns:a16="http://schemas.microsoft.com/office/drawing/2014/main" id="{D0391203-7348-AA82-497E-7D607F59E0B7}"/>
                  </a:ext>
                </a:extLst>
              </p:cNvPr>
              <p:cNvSpPr txBox="1"/>
              <p:nvPr/>
            </p:nvSpPr>
            <p:spPr>
              <a:xfrm>
                <a:off x="0" y="-66675"/>
                <a:ext cx="1029744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1F94FD36-C508-77CC-67CC-A61563D3F9FD}"/>
                </a:ext>
              </a:extLst>
            </p:cNvPr>
            <p:cNvGrpSpPr/>
            <p:nvPr/>
          </p:nvGrpSpPr>
          <p:grpSpPr>
            <a:xfrm>
              <a:off x="107003" y="120955"/>
              <a:ext cx="3314679" cy="1946720"/>
              <a:chOff x="0" y="0"/>
              <a:chExt cx="967293" cy="568094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A1733DC8-9A95-9736-864D-04AEEE4C106F}"/>
                  </a:ext>
                </a:extLst>
              </p:cNvPr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  <a:ln w="38100" cap="rnd">
                <a:solidFill>
                  <a:srgbClr val="FFFFF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3C63EE7E-FBD8-8971-6E38-34C3AF2C8823}"/>
                  </a:ext>
                </a:extLst>
              </p:cNvPr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61A6A075-0FD7-AC22-7D2B-611B7376422F}"/>
                </a:ext>
              </a:extLst>
            </p:cNvPr>
            <p:cNvSpPr/>
            <p:nvPr/>
          </p:nvSpPr>
          <p:spPr>
            <a:xfrm>
              <a:off x="956564" y="339706"/>
              <a:ext cx="1680434" cy="1509335"/>
            </a:xfrm>
            <a:custGeom>
              <a:avLst/>
              <a:gdLst/>
              <a:ahLst/>
              <a:cxnLst/>
              <a:rect l="l" t="t" r="r" b="b"/>
              <a:pathLst>
                <a:path w="1680434" h="1509335">
                  <a:moveTo>
                    <a:pt x="0" y="0"/>
                  </a:moveTo>
                  <a:lnTo>
                    <a:pt x="1680434" y="0"/>
                  </a:lnTo>
                  <a:lnTo>
                    <a:pt x="1680434" y="1509336"/>
                  </a:lnTo>
                  <a:lnTo>
                    <a:pt x="0" y="15093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85CD3EF3-BF87-F242-47D0-9614ABC9765E}"/>
              </a:ext>
            </a:extLst>
          </p:cNvPr>
          <p:cNvGrpSpPr/>
          <p:nvPr/>
        </p:nvGrpSpPr>
        <p:grpSpPr>
          <a:xfrm>
            <a:off x="568670" y="4322720"/>
            <a:ext cx="2646513" cy="1641473"/>
            <a:chOff x="0" y="0"/>
            <a:chExt cx="3528684" cy="2188630"/>
          </a:xfrm>
        </p:grpSpPr>
        <p:grpSp>
          <p:nvGrpSpPr>
            <p:cNvPr id="28" name="Group 28">
              <a:extLst>
                <a:ext uri="{FF2B5EF4-FFF2-40B4-BE49-F238E27FC236}">
                  <a16:creationId xmlns:a16="http://schemas.microsoft.com/office/drawing/2014/main" id="{B87FBC9E-239D-B057-2FC4-0BB10AF858BB}"/>
                </a:ext>
              </a:extLst>
            </p:cNvPr>
            <p:cNvGrpSpPr/>
            <p:nvPr/>
          </p:nvGrpSpPr>
          <p:grpSpPr>
            <a:xfrm>
              <a:off x="0" y="0"/>
              <a:ext cx="3528684" cy="2188630"/>
              <a:chOff x="0" y="0"/>
              <a:chExt cx="1029744" cy="638688"/>
            </a:xfrm>
          </p:grpSpPr>
          <p:sp>
            <p:nvSpPr>
              <p:cNvPr id="29" name="Freeform 29">
                <a:extLst>
                  <a:ext uri="{FF2B5EF4-FFF2-40B4-BE49-F238E27FC236}">
                    <a16:creationId xmlns:a16="http://schemas.microsoft.com/office/drawing/2014/main" id="{3242CAC6-BF69-8A40-3270-8B38A747676C}"/>
                  </a:ext>
                </a:extLst>
              </p:cNvPr>
              <p:cNvSpPr/>
              <p:nvPr/>
            </p:nvSpPr>
            <p:spPr>
              <a:xfrm>
                <a:off x="0" y="0"/>
                <a:ext cx="1029744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029744" h="638688">
                    <a:moveTo>
                      <a:pt x="108237" y="0"/>
                    </a:moveTo>
                    <a:lnTo>
                      <a:pt x="921507" y="0"/>
                    </a:lnTo>
                    <a:cubicBezTo>
                      <a:pt x="981285" y="0"/>
                      <a:pt x="1029744" y="48459"/>
                      <a:pt x="1029744" y="108237"/>
                    </a:cubicBezTo>
                    <a:lnTo>
                      <a:pt x="1029744" y="530451"/>
                    </a:lnTo>
                    <a:cubicBezTo>
                      <a:pt x="1029744" y="590229"/>
                      <a:pt x="981285" y="638688"/>
                      <a:pt x="921507" y="638688"/>
                    </a:cubicBezTo>
                    <a:lnTo>
                      <a:pt x="108237" y="638688"/>
                    </a:lnTo>
                    <a:cubicBezTo>
                      <a:pt x="48459" y="638688"/>
                      <a:pt x="0" y="590229"/>
                      <a:pt x="0" y="530451"/>
                    </a:cubicBezTo>
                    <a:lnTo>
                      <a:pt x="0" y="108237"/>
                    </a:lnTo>
                    <a:cubicBezTo>
                      <a:pt x="0" y="48459"/>
                      <a:pt x="48459" y="0"/>
                      <a:pt x="108237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0" name="TextBox 30">
                <a:extLst>
                  <a:ext uri="{FF2B5EF4-FFF2-40B4-BE49-F238E27FC236}">
                    <a16:creationId xmlns:a16="http://schemas.microsoft.com/office/drawing/2014/main" id="{3A3C4F8A-9A13-2F93-F778-76CC3265687B}"/>
                  </a:ext>
                </a:extLst>
              </p:cNvPr>
              <p:cNvSpPr txBox="1"/>
              <p:nvPr/>
            </p:nvSpPr>
            <p:spPr>
              <a:xfrm>
                <a:off x="0" y="-66675"/>
                <a:ext cx="1029744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31" name="Group 31">
              <a:extLst>
                <a:ext uri="{FF2B5EF4-FFF2-40B4-BE49-F238E27FC236}">
                  <a16:creationId xmlns:a16="http://schemas.microsoft.com/office/drawing/2014/main" id="{B366B117-02FD-F532-BF80-60F065A6F245}"/>
                </a:ext>
              </a:extLst>
            </p:cNvPr>
            <p:cNvGrpSpPr/>
            <p:nvPr/>
          </p:nvGrpSpPr>
          <p:grpSpPr>
            <a:xfrm>
              <a:off x="107003" y="120955"/>
              <a:ext cx="3314679" cy="1946720"/>
              <a:chOff x="0" y="0"/>
              <a:chExt cx="967293" cy="568094"/>
            </a:xfrm>
          </p:grpSpPr>
          <p:sp>
            <p:nvSpPr>
              <p:cNvPr id="32" name="Freeform 32">
                <a:extLst>
                  <a:ext uri="{FF2B5EF4-FFF2-40B4-BE49-F238E27FC236}">
                    <a16:creationId xmlns:a16="http://schemas.microsoft.com/office/drawing/2014/main" id="{EAED3D55-C7B0-4309-4C16-0E82DE447651}"/>
                  </a:ext>
                </a:extLst>
              </p:cNvPr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w="38100" cap="rnd">
                <a:solidFill>
                  <a:srgbClr val="FFFFF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3" name="TextBox 33">
                <a:extLst>
                  <a:ext uri="{FF2B5EF4-FFF2-40B4-BE49-F238E27FC236}">
                    <a16:creationId xmlns:a16="http://schemas.microsoft.com/office/drawing/2014/main" id="{152AC6C7-F124-E1E9-AE9E-D71492022961}"/>
                  </a:ext>
                </a:extLst>
              </p:cNvPr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34" name="Freeform 34">
              <a:extLst>
                <a:ext uri="{FF2B5EF4-FFF2-40B4-BE49-F238E27FC236}">
                  <a16:creationId xmlns:a16="http://schemas.microsoft.com/office/drawing/2014/main" id="{506F9789-602D-5DEC-630D-452EE564B592}"/>
                </a:ext>
              </a:extLst>
            </p:cNvPr>
            <p:cNvSpPr/>
            <p:nvPr/>
          </p:nvSpPr>
          <p:spPr>
            <a:xfrm>
              <a:off x="1057907" y="312644"/>
              <a:ext cx="1412870" cy="1563342"/>
            </a:xfrm>
            <a:custGeom>
              <a:avLst/>
              <a:gdLst/>
              <a:ahLst/>
              <a:cxnLst/>
              <a:rect l="l" t="t" r="r" b="b"/>
              <a:pathLst>
                <a:path w="1412870" h="1563342">
                  <a:moveTo>
                    <a:pt x="0" y="0"/>
                  </a:moveTo>
                  <a:lnTo>
                    <a:pt x="1412870" y="0"/>
                  </a:lnTo>
                  <a:lnTo>
                    <a:pt x="1412870" y="1563342"/>
                  </a:lnTo>
                  <a:lnTo>
                    <a:pt x="0" y="15633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35" name="Group 35">
            <a:extLst>
              <a:ext uri="{FF2B5EF4-FFF2-40B4-BE49-F238E27FC236}">
                <a16:creationId xmlns:a16="http://schemas.microsoft.com/office/drawing/2014/main" id="{4326AD68-5AFF-F94A-8E8A-29E2A0F24A35}"/>
              </a:ext>
            </a:extLst>
          </p:cNvPr>
          <p:cNvGrpSpPr/>
          <p:nvPr/>
        </p:nvGrpSpPr>
        <p:grpSpPr>
          <a:xfrm>
            <a:off x="568670" y="6172959"/>
            <a:ext cx="2646513" cy="1686222"/>
            <a:chOff x="0" y="0"/>
            <a:chExt cx="3528684" cy="2248295"/>
          </a:xfrm>
        </p:grpSpPr>
        <p:grpSp>
          <p:nvGrpSpPr>
            <p:cNvPr id="36" name="Group 36">
              <a:extLst>
                <a:ext uri="{FF2B5EF4-FFF2-40B4-BE49-F238E27FC236}">
                  <a16:creationId xmlns:a16="http://schemas.microsoft.com/office/drawing/2014/main" id="{5AE9D26B-A56A-9522-1B4C-0E1F940E110F}"/>
                </a:ext>
              </a:extLst>
            </p:cNvPr>
            <p:cNvGrpSpPr/>
            <p:nvPr/>
          </p:nvGrpSpPr>
          <p:grpSpPr>
            <a:xfrm>
              <a:off x="0" y="0"/>
              <a:ext cx="3528684" cy="2188630"/>
              <a:chOff x="0" y="0"/>
              <a:chExt cx="1029744" cy="638688"/>
            </a:xfrm>
          </p:grpSpPr>
          <p:sp>
            <p:nvSpPr>
              <p:cNvPr id="37" name="Freeform 37">
                <a:extLst>
                  <a:ext uri="{FF2B5EF4-FFF2-40B4-BE49-F238E27FC236}">
                    <a16:creationId xmlns:a16="http://schemas.microsoft.com/office/drawing/2014/main" id="{9F382218-E280-6C82-AF76-D9DC639789D2}"/>
                  </a:ext>
                </a:extLst>
              </p:cNvPr>
              <p:cNvSpPr/>
              <p:nvPr/>
            </p:nvSpPr>
            <p:spPr>
              <a:xfrm>
                <a:off x="0" y="0"/>
                <a:ext cx="1029744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029744" h="638688">
                    <a:moveTo>
                      <a:pt x="108237" y="0"/>
                    </a:moveTo>
                    <a:lnTo>
                      <a:pt x="921507" y="0"/>
                    </a:lnTo>
                    <a:cubicBezTo>
                      <a:pt x="981285" y="0"/>
                      <a:pt x="1029744" y="48459"/>
                      <a:pt x="1029744" y="108237"/>
                    </a:cubicBezTo>
                    <a:lnTo>
                      <a:pt x="1029744" y="530451"/>
                    </a:lnTo>
                    <a:cubicBezTo>
                      <a:pt x="1029744" y="590229"/>
                      <a:pt x="981285" y="638688"/>
                      <a:pt x="921507" y="638688"/>
                    </a:cubicBezTo>
                    <a:lnTo>
                      <a:pt x="108237" y="638688"/>
                    </a:lnTo>
                    <a:cubicBezTo>
                      <a:pt x="48459" y="638688"/>
                      <a:pt x="0" y="590229"/>
                      <a:pt x="0" y="530451"/>
                    </a:cubicBezTo>
                    <a:lnTo>
                      <a:pt x="0" y="108237"/>
                    </a:lnTo>
                    <a:cubicBezTo>
                      <a:pt x="0" y="48459"/>
                      <a:pt x="48459" y="0"/>
                      <a:pt x="108237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8" name="TextBox 38">
                <a:extLst>
                  <a:ext uri="{FF2B5EF4-FFF2-40B4-BE49-F238E27FC236}">
                    <a16:creationId xmlns:a16="http://schemas.microsoft.com/office/drawing/2014/main" id="{3A6638FC-DE44-0B54-CFFC-ACEE5E8524BE}"/>
                  </a:ext>
                </a:extLst>
              </p:cNvPr>
              <p:cNvSpPr txBox="1"/>
              <p:nvPr/>
            </p:nvSpPr>
            <p:spPr>
              <a:xfrm>
                <a:off x="0" y="-66675"/>
                <a:ext cx="1029744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39" name="Group 39">
              <a:extLst>
                <a:ext uri="{FF2B5EF4-FFF2-40B4-BE49-F238E27FC236}">
                  <a16:creationId xmlns:a16="http://schemas.microsoft.com/office/drawing/2014/main" id="{5B09C953-6386-EAC8-14EC-A22AF5F61D06}"/>
                </a:ext>
              </a:extLst>
            </p:cNvPr>
            <p:cNvGrpSpPr/>
            <p:nvPr/>
          </p:nvGrpSpPr>
          <p:grpSpPr>
            <a:xfrm>
              <a:off x="107003" y="120955"/>
              <a:ext cx="3314679" cy="1946720"/>
              <a:chOff x="0" y="0"/>
              <a:chExt cx="967293" cy="568094"/>
            </a:xfrm>
          </p:grpSpPr>
          <p:sp>
            <p:nvSpPr>
              <p:cNvPr id="40" name="Freeform 40">
                <a:extLst>
                  <a:ext uri="{FF2B5EF4-FFF2-40B4-BE49-F238E27FC236}">
                    <a16:creationId xmlns:a16="http://schemas.microsoft.com/office/drawing/2014/main" id="{AA4226D7-A909-97AA-6277-CA2A7FEF95EE}"/>
                  </a:ext>
                </a:extLst>
              </p:cNvPr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w="38100" cap="rnd">
                <a:solidFill>
                  <a:srgbClr val="FFFFF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" name="TextBox 41">
                <a:extLst>
                  <a:ext uri="{FF2B5EF4-FFF2-40B4-BE49-F238E27FC236}">
                    <a16:creationId xmlns:a16="http://schemas.microsoft.com/office/drawing/2014/main" id="{904F07B1-CCA0-39EB-8524-46D77602EC9A}"/>
                  </a:ext>
                </a:extLst>
              </p:cNvPr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42" name="Freeform 42">
              <a:extLst>
                <a:ext uri="{FF2B5EF4-FFF2-40B4-BE49-F238E27FC236}">
                  <a16:creationId xmlns:a16="http://schemas.microsoft.com/office/drawing/2014/main" id="{C7A9F16E-6D63-64C0-7310-4209FA81ADA5}"/>
                </a:ext>
              </a:extLst>
            </p:cNvPr>
            <p:cNvSpPr/>
            <p:nvPr/>
          </p:nvSpPr>
          <p:spPr>
            <a:xfrm rot="-1173271">
              <a:off x="1057907" y="295243"/>
              <a:ext cx="1384713" cy="1772432"/>
            </a:xfrm>
            <a:custGeom>
              <a:avLst/>
              <a:gdLst/>
              <a:ahLst/>
              <a:cxnLst/>
              <a:rect l="l" t="t" r="r" b="b"/>
              <a:pathLst>
                <a:path w="1384713" h="1772432">
                  <a:moveTo>
                    <a:pt x="0" y="0"/>
                  </a:moveTo>
                  <a:lnTo>
                    <a:pt x="1384712" y="0"/>
                  </a:lnTo>
                  <a:lnTo>
                    <a:pt x="1384712" y="1772432"/>
                  </a:lnTo>
                  <a:lnTo>
                    <a:pt x="0" y="17724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3" name="Group 43">
            <a:extLst>
              <a:ext uri="{FF2B5EF4-FFF2-40B4-BE49-F238E27FC236}">
                <a16:creationId xmlns:a16="http://schemas.microsoft.com/office/drawing/2014/main" id="{3F0BBA3E-942E-B1FA-3B21-DBB094B4D40A}"/>
              </a:ext>
            </a:extLst>
          </p:cNvPr>
          <p:cNvGrpSpPr/>
          <p:nvPr/>
        </p:nvGrpSpPr>
        <p:grpSpPr>
          <a:xfrm>
            <a:off x="568670" y="8023198"/>
            <a:ext cx="2646513" cy="1641473"/>
            <a:chOff x="0" y="0"/>
            <a:chExt cx="3528684" cy="2188630"/>
          </a:xfrm>
        </p:grpSpPr>
        <p:grpSp>
          <p:nvGrpSpPr>
            <p:cNvPr id="44" name="Group 44">
              <a:extLst>
                <a:ext uri="{FF2B5EF4-FFF2-40B4-BE49-F238E27FC236}">
                  <a16:creationId xmlns:a16="http://schemas.microsoft.com/office/drawing/2014/main" id="{E30D2466-4CBB-5B73-BC2C-DD0AF41196F1}"/>
                </a:ext>
              </a:extLst>
            </p:cNvPr>
            <p:cNvGrpSpPr/>
            <p:nvPr/>
          </p:nvGrpSpPr>
          <p:grpSpPr>
            <a:xfrm>
              <a:off x="0" y="0"/>
              <a:ext cx="3528684" cy="2188630"/>
              <a:chOff x="0" y="0"/>
              <a:chExt cx="1029744" cy="638688"/>
            </a:xfrm>
          </p:grpSpPr>
          <p:sp>
            <p:nvSpPr>
              <p:cNvPr id="45" name="Freeform 45">
                <a:extLst>
                  <a:ext uri="{FF2B5EF4-FFF2-40B4-BE49-F238E27FC236}">
                    <a16:creationId xmlns:a16="http://schemas.microsoft.com/office/drawing/2014/main" id="{FC8C54A9-EF9D-E233-A384-A4BE63C9051C}"/>
                  </a:ext>
                </a:extLst>
              </p:cNvPr>
              <p:cNvSpPr/>
              <p:nvPr/>
            </p:nvSpPr>
            <p:spPr>
              <a:xfrm>
                <a:off x="0" y="0"/>
                <a:ext cx="1029744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029744" h="638688">
                    <a:moveTo>
                      <a:pt x="108237" y="0"/>
                    </a:moveTo>
                    <a:lnTo>
                      <a:pt x="921507" y="0"/>
                    </a:lnTo>
                    <a:cubicBezTo>
                      <a:pt x="981285" y="0"/>
                      <a:pt x="1029744" y="48459"/>
                      <a:pt x="1029744" y="108237"/>
                    </a:cubicBezTo>
                    <a:lnTo>
                      <a:pt x="1029744" y="530451"/>
                    </a:lnTo>
                    <a:cubicBezTo>
                      <a:pt x="1029744" y="590229"/>
                      <a:pt x="981285" y="638688"/>
                      <a:pt x="921507" y="638688"/>
                    </a:cubicBezTo>
                    <a:lnTo>
                      <a:pt x="108237" y="638688"/>
                    </a:lnTo>
                    <a:cubicBezTo>
                      <a:pt x="48459" y="638688"/>
                      <a:pt x="0" y="590229"/>
                      <a:pt x="0" y="530451"/>
                    </a:cubicBezTo>
                    <a:lnTo>
                      <a:pt x="0" y="108237"/>
                    </a:lnTo>
                    <a:cubicBezTo>
                      <a:pt x="0" y="48459"/>
                      <a:pt x="48459" y="0"/>
                      <a:pt x="108237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6" name="TextBox 46">
                <a:extLst>
                  <a:ext uri="{FF2B5EF4-FFF2-40B4-BE49-F238E27FC236}">
                    <a16:creationId xmlns:a16="http://schemas.microsoft.com/office/drawing/2014/main" id="{4E47742F-0817-AF7D-D7A2-D47042578AE0}"/>
                  </a:ext>
                </a:extLst>
              </p:cNvPr>
              <p:cNvSpPr txBox="1"/>
              <p:nvPr/>
            </p:nvSpPr>
            <p:spPr>
              <a:xfrm>
                <a:off x="0" y="-66675"/>
                <a:ext cx="1029744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47" name="Group 47">
              <a:extLst>
                <a:ext uri="{FF2B5EF4-FFF2-40B4-BE49-F238E27FC236}">
                  <a16:creationId xmlns:a16="http://schemas.microsoft.com/office/drawing/2014/main" id="{03202316-6409-8E04-4065-A2F9AA45F86A}"/>
                </a:ext>
              </a:extLst>
            </p:cNvPr>
            <p:cNvGrpSpPr/>
            <p:nvPr/>
          </p:nvGrpSpPr>
          <p:grpSpPr>
            <a:xfrm>
              <a:off x="107003" y="120955"/>
              <a:ext cx="3314679" cy="1946720"/>
              <a:chOff x="0" y="0"/>
              <a:chExt cx="967293" cy="568094"/>
            </a:xfrm>
          </p:grpSpPr>
          <p:sp>
            <p:nvSpPr>
              <p:cNvPr id="48" name="Freeform 48">
                <a:extLst>
                  <a:ext uri="{FF2B5EF4-FFF2-40B4-BE49-F238E27FC236}">
                    <a16:creationId xmlns:a16="http://schemas.microsoft.com/office/drawing/2014/main" id="{3757574C-E77A-9DEB-21CA-9024D4B0DA89}"/>
                  </a:ext>
                </a:extLst>
              </p:cNvPr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w="38100" cap="rnd">
                <a:solidFill>
                  <a:srgbClr val="FFFFF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9" name="TextBox 49">
                <a:extLst>
                  <a:ext uri="{FF2B5EF4-FFF2-40B4-BE49-F238E27FC236}">
                    <a16:creationId xmlns:a16="http://schemas.microsoft.com/office/drawing/2014/main" id="{30C0BF2A-8883-2922-7054-A3E3AB97F260}"/>
                  </a:ext>
                </a:extLst>
              </p:cNvPr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50" name="Freeform 50">
              <a:extLst>
                <a:ext uri="{FF2B5EF4-FFF2-40B4-BE49-F238E27FC236}">
                  <a16:creationId xmlns:a16="http://schemas.microsoft.com/office/drawing/2014/main" id="{3747ADBC-67CA-F84A-1D96-B9B414F20DF1}"/>
                </a:ext>
              </a:extLst>
            </p:cNvPr>
            <p:cNvSpPr/>
            <p:nvPr/>
          </p:nvSpPr>
          <p:spPr>
            <a:xfrm>
              <a:off x="655730" y="383864"/>
              <a:ext cx="2189065" cy="1420902"/>
            </a:xfrm>
            <a:custGeom>
              <a:avLst/>
              <a:gdLst/>
              <a:ahLst/>
              <a:cxnLst/>
              <a:rect l="l" t="t" r="r" b="b"/>
              <a:pathLst>
                <a:path w="2189065" h="1420902">
                  <a:moveTo>
                    <a:pt x="0" y="0"/>
                  </a:moveTo>
                  <a:lnTo>
                    <a:pt x="2189066" y="0"/>
                  </a:lnTo>
                  <a:lnTo>
                    <a:pt x="2189066" y="1420902"/>
                  </a:lnTo>
                  <a:lnTo>
                    <a:pt x="0" y="142090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1" name="TextBox 51">
            <a:extLst>
              <a:ext uri="{FF2B5EF4-FFF2-40B4-BE49-F238E27FC236}">
                <a16:creationId xmlns:a16="http://schemas.microsoft.com/office/drawing/2014/main" id="{030E6F7E-68C8-CEC6-17C2-7EAF94A4D2BE}"/>
              </a:ext>
            </a:extLst>
          </p:cNvPr>
          <p:cNvSpPr txBox="1"/>
          <p:nvPr/>
        </p:nvSpPr>
        <p:spPr>
          <a:xfrm>
            <a:off x="9217256" y="4485675"/>
            <a:ext cx="7436751" cy="35378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63599" lvl="1" indent="-431800" algn="l">
              <a:lnSpc>
                <a:spcPts val="5599"/>
              </a:lnSpc>
              <a:buFont typeface="Arial"/>
              <a:buChar char="•"/>
            </a:pPr>
            <a:r>
              <a:rPr lang="en-US" sz="3999" spc="-119" dirty="0">
                <a:solidFill>
                  <a:srgbClr val="19274F"/>
                </a:solidFill>
                <a:latin typeface="Montaser Arabic"/>
                <a:ea typeface="Montaser Arabic"/>
                <a:cs typeface="Montaser Arabic"/>
                <a:sym typeface="Montaser Arabic"/>
              </a:rPr>
              <a:t>Camera </a:t>
            </a:r>
          </a:p>
          <a:p>
            <a:pPr marL="863599" lvl="1" indent="-431800" algn="l">
              <a:lnSpc>
                <a:spcPts val="5599"/>
              </a:lnSpc>
              <a:buFont typeface="Arial"/>
              <a:buChar char="•"/>
            </a:pPr>
            <a:r>
              <a:rPr lang="en-US" sz="3999" spc="-119" dirty="0">
                <a:solidFill>
                  <a:srgbClr val="19274F"/>
                </a:solidFill>
                <a:latin typeface="Montaser Arabic"/>
                <a:ea typeface="Montaser Arabic"/>
                <a:cs typeface="Montaser Arabic"/>
                <a:sym typeface="Montaser Arabic"/>
              </a:rPr>
              <a:t>Chat </a:t>
            </a:r>
          </a:p>
          <a:p>
            <a:pPr marL="863599" lvl="1" indent="-431800" algn="l">
              <a:lnSpc>
                <a:spcPts val="5599"/>
              </a:lnSpc>
              <a:buFont typeface="Arial"/>
              <a:buChar char="•"/>
            </a:pPr>
            <a:r>
              <a:rPr lang="en-US" sz="3999" spc="-119" dirty="0">
                <a:solidFill>
                  <a:srgbClr val="19274F"/>
                </a:solidFill>
                <a:latin typeface="Montaser Arabic"/>
                <a:ea typeface="Montaser Arabic"/>
                <a:cs typeface="Montaser Arabic"/>
                <a:sym typeface="Montaser Arabic"/>
              </a:rPr>
              <a:t>Engagement </a:t>
            </a:r>
          </a:p>
          <a:p>
            <a:pPr marL="863599" lvl="1" indent="-431800" algn="l">
              <a:lnSpc>
                <a:spcPts val="5599"/>
              </a:lnSpc>
              <a:buFont typeface="Arial"/>
              <a:buChar char="•"/>
            </a:pPr>
            <a:r>
              <a:rPr lang="en-US" sz="3999" spc="-119" dirty="0">
                <a:solidFill>
                  <a:srgbClr val="19274F"/>
                </a:solidFill>
                <a:latin typeface="Montaser Arabic"/>
                <a:ea typeface="Montaser Arabic"/>
                <a:cs typeface="Montaser Arabic"/>
                <a:sym typeface="Montaser Arabic"/>
              </a:rPr>
              <a:t>Communication </a:t>
            </a:r>
          </a:p>
          <a:p>
            <a:pPr marL="863599" lvl="1" indent="-431800" algn="l">
              <a:lnSpc>
                <a:spcPts val="5599"/>
              </a:lnSpc>
              <a:buFont typeface="Arial"/>
              <a:buChar char="•"/>
            </a:pPr>
            <a:r>
              <a:rPr lang="en-US" sz="3999" spc="-119" dirty="0">
                <a:solidFill>
                  <a:srgbClr val="19274F"/>
                </a:solidFill>
                <a:latin typeface="Montaser Arabic"/>
                <a:ea typeface="Montaser Arabic"/>
                <a:cs typeface="Montaser Arabic"/>
                <a:sym typeface="Montaser Arabic"/>
              </a:rPr>
              <a:t>Respect </a:t>
            </a:r>
          </a:p>
        </p:txBody>
      </p:sp>
      <p:sp>
        <p:nvSpPr>
          <p:cNvPr id="52" name="TextBox 52">
            <a:extLst>
              <a:ext uri="{FF2B5EF4-FFF2-40B4-BE49-F238E27FC236}">
                <a16:creationId xmlns:a16="http://schemas.microsoft.com/office/drawing/2014/main" id="{74E0EE19-2248-E241-9A5F-A1FAFCD3BF66}"/>
              </a:ext>
            </a:extLst>
          </p:cNvPr>
          <p:cNvSpPr txBox="1"/>
          <p:nvPr/>
        </p:nvSpPr>
        <p:spPr>
          <a:xfrm>
            <a:off x="6207850" y="1829673"/>
            <a:ext cx="9125262" cy="11493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800"/>
              </a:lnSpc>
              <a:spcBef>
                <a:spcPct val="0"/>
              </a:spcBef>
            </a:pPr>
            <a:r>
              <a:rPr lang="en-US" sz="8000" b="1" u="none" strike="noStrike" dirty="0">
                <a:solidFill>
                  <a:srgbClr val="19274F"/>
                </a:solidFill>
                <a:latin typeface="Stinger Fit Bold"/>
                <a:ea typeface="Stinger Fit Bold"/>
                <a:cs typeface="Stinger Fit Bold"/>
                <a:sym typeface="Stinger Fit Bold"/>
              </a:rPr>
              <a:t>Groun</a:t>
            </a:r>
            <a:r>
              <a:rPr lang="en-US" sz="8000" b="1" dirty="0">
                <a:solidFill>
                  <a:srgbClr val="19274F"/>
                </a:solidFill>
                <a:latin typeface="Stinger Fit Bold"/>
                <a:ea typeface="Stinger Fit Bold"/>
                <a:cs typeface="Stinger Fit Bold"/>
                <a:sym typeface="Stinger Fit Bold"/>
              </a:rPr>
              <a:t>d Rules</a:t>
            </a:r>
            <a:endParaRPr lang="en-US" sz="8000" b="1" u="none" strike="noStrike" dirty="0">
              <a:solidFill>
                <a:srgbClr val="19274F"/>
              </a:solidFill>
              <a:latin typeface="Stinger Fit Bold"/>
              <a:ea typeface="Stinger Fit Bold"/>
              <a:cs typeface="Stinger Fit Bold"/>
              <a:sym typeface="Stinger Fit Bold"/>
            </a:endParaRPr>
          </a:p>
        </p:txBody>
      </p:sp>
      <p:sp>
        <p:nvSpPr>
          <p:cNvPr id="53" name="Freeform 53">
            <a:extLst>
              <a:ext uri="{FF2B5EF4-FFF2-40B4-BE49-F238E27FC236}">
                <a16:creationId xmlns:a16="http://schemas.microsoft.com/office/drawing/2014/main" id="{AE0862BB-661A-EC14-A46E-F3FB5BCD8597}"/>
              </a:ext>
            </a:extLst>
          </p:cNvPr>
          <p:cNvSpPr/>
          <p:nvPr/>
        </p:nvSpPr>
        <p:spPr>
          <a:xfrm>
            <a:off x="4886955" y="3900911"/>
            <a:ext cx="4330301" cy="4725527"/>
          </a:xfrm>
          <a:custGeom>
            <a:avLst/>
            <a:gdLst/>
            <a:ahLst/>
            <a:cxnLst/>
            <a:rect l="l" t="t" r="r" b="b"/>
            <a:pathLst>
              <a:path w="4330301" h="4725527">
                <a:moveTo>
                  <a:pt x="0" y="0"/>
                </a:moveTo>
                <a:lnTo>
                  <a:pt x="4330301" y="0"/>
                </a:lnTo>
                <a:lnTo>
                  <a:pt x="4330301" y="4725528"/>
                </a:lnTo>
                <a:lnTo>
                  <a:pt x="0" y="472552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365297"/>
      </p:ext>
    </p:extLst>
  </p:cSld>
  <p:clrMapOvr>
    <a:masterClrMapping/>
  </p:clrMapOvr>
  <p:transition spd="slow">
    <p:push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C86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68670" y="622330"/>
            <a:ext cx="17150661" cy="9042341"/>
            <a:chOff x="0" y="0"/>
            <a:chExt cx="22867548" cy="12056454"/>
          </a:xfrm>
        </p:grpSpPr>
        <p:grpSp>
          <p:nvGrpSpPr>
            <p:cNvPr id="3" name="Group 3"/>
            <p:cNvGrpSpPr/>
            <p:nvPr/>
          </p:nvGrpSpPr>
          <p:grpSpPr>
            <a:xfrm>
              <a:off x="0" y="2466868"/>
              <a:ext cx="5004559" cy="2188630"/>
              <a:chOff x="0" y="0"/>
              <a:chExt cx="1460436" cy="638688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1460436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460436" h="638688">
                    <a:moveTo>
                      <a:pt x="76317" y="0"/>
                    </a:moveTo>
                    <a:lnTo>
                      <a:pt x="1384118" y="0"/>
                    </a:lnTo>
                    <a:cubicBezTo>
                      <a:pt x="1404359" y="0"/>
                      <a:pt x="1423770" y="8041"/>
                      <a:pt x="1438083" y="22353"/>
                    </a:cubicBezTo>
                    <a:cubicBezTo>
                      <a:pt x="1452395" y="36665"/>
                      <a:pt x="1460436" y="56077"/>
                      <a:pt x="1460436" y="76317"/>
                    </a:cubicBezTo>
                    <a:lnTo>
                      <a:pt x="1460436" y="562371"/>
                    </a:lnTo>
                    <a:cubicBezTo>
                      <a:pt x="1460436" y="582612"/>
                      <a:pt x="1452395" y="602023"/>
                      <a:pt x="1438083" y="616335"/>
                    </a:cubicBezTo>
                    <a:cubicBezTo>
                      <a:pt x="1423770" y="630648"/>
                      <a:pt x="1404359" y="638688"/>
                      <a:pt x="1384118" y="638688"/>
                    </a:cubicBezTo>
                    <a:lnTo>
                      <a:pt x="76317" y="638688"/>
                    </a:lnTo>
                    <a:cubicBezTo>
                      <a:pt x="56077" y="638688"/>
                      <a:pt x="36665" y="630648"/>
                      <a:pt x="22353" y="616335"/>
                    </a:cubicBezTo>
                    <a:cubicBezTo>
                      <a:pt x="8041" y="602023"/>
                      <a:pt x="0" y="582612"/>
                      <a:pt x="0" y="562371"/>
                    </a:cubicBezTo>
                    <a:lnTo>
                      <a:pt x="0" y="76317"/>
                    </a:lnTo>
                    <a:cubicBezTo>
                      <a:pt x="0" y="56077"/>
                      <a:pt x="8041" y="36665"/>
                      <a:pt x="22353" y="22353"/>
                    </a:cubicBezTo>
                    <a:cubicBezTo>
                      <a:pt x="36665" y="8041"/>
                      <a:pt x="56077" y="0"/>
                      <a:pt x="76317" y="0"/>
                    </a:cubicBezTo>
                    <a:close/>
                  </a:path>
                </a:pathLst>
              </a:custGeom>
              <a:solidFill>
                <a:srgbClr val="FBD86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" name="TextBox 5"/>
              <p:cNvSpPr txBox="1"/>
              <p:nvPr/>
            </p:nvSpPr>
            <p:spPr>
              <a:xfrm>
                <a:off x="0" y="-66675"/>
                <a:ext cx="1460436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6" name="Group 6"/>
            <p:cNvGrpSpPr/>
            <p:nvPr/>
          </p:nvGrpSpPr>
          <p:grpSpPr>
            <a:xfrm>
              <a:off x="4337282" y="0"/>
              <a:ext cx="18530265" cy="12056454"/>
              <a:chOff x="0" y="0"/>
              <a:chExt cx="5407522" cy="3518327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5407521" cy="3518327"/>
              </a:xfrm>
              <a:custGeom>
                <a:avLst/>
                <a:gdLst/>
                <a:ahLst/>
                <a:cxnLst/>
                <a:rect l="l" t="t" r="r" b="b"/>
                <a:pathLst>
                  <a:path w="5407521" h="3518327">
                    <a:moveTo>
                      <a:pt x="20611" y="0"/>
                    </a:moveTo>
                    <a:lnTo>
                      <a:pt x="5386910" y="0"/>
                    </a:lnTo>
                    <a:cubicBezTo>
                      <a:pt x="5392377" y="0"/>
                      <a:pt x="5397619" y="2172"/>
                      <a:pt x="5401485" y="6037"/>
                    </a:cubicBezTo>
                    <a:cubicBezTo>
                      <a:pt x="5405350" y="9902"/>
                      <a:pt x="5407521" y="15145"/>
                      <a:pt x="5407521" y="20611"/>
                    </a:cubicBezTo>
                    <a:lnTo>
                      <a:pt x="5407521" y="3497716"/>
                    </a:lnTo>
                    <a:cubicBezTo>
                      <a:pt x="5407521" y="3509099"/>
                      <a:pt x="5398293" y="3518327"/>
                      <a:pt x="5386910" y="3518327"/>
                    </a:cubicBezTo>
                    <a:lnTo>
                      <a:pt x="20611" y="3518327"/>
                    </a:lnTo>
                    <a:cubicBezTo>
                      <a:pt x="15145" y="3518327"/>
                      <a:pt x="9902" y="3516156"/>
                      <a:pt x="6037" y="3512290"/>
                    </a:cubicBezTo>
                    <a:cubicBezTo>
                      <a:pt x="2172" y="3508425"/>
                      <a:pt x="0" y="3503182"/>
                      <a:pt x="0" y="3497716"/>
                    </a:cubicBezTo>
                    <a:lnTo>
                      <a:pt x="0" y="20611"/>
                    </a:lnTo>
                    <a:cubicBezTo>
                      <a:pt x="0" y="15145"/>
                      <a:pt x="2172" y="9902"/>
                      <a:pt x="6037" y="6037"/>
                    </a:cubicBezTo>
                    <a:cubicBezTo>
                      <a:pt x="9902" y="2172"/>
                      <a:pt x="15145" y="0"/>
                      <a:pt x="20611" y="0"/>
                    </a:cubicBezTo>
                    <a:close/>
                  </a:path>
                </a:pathLst>
              </a:custGeom>
              <a:solidFill>
                <a:srgbClr val="FBD86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" name="TextBox 8"/>
              <p:cNvSpPr txBox="1"/>
              <p:nvPr/>
            </p:nvSpPr>
            <p:spPr>
              <a:xfrm>
                <a:off x="0" y="-66675"/>
                <a:ext cx="5407522" cy="3585002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9" name="Group 9"/>
            <p:cNvGrpSpPr/>
            <p:nvPr/>
          </p:nvGrpSpPr>
          <p:grpSpPr>
            <a:xfrm>
              <a:off x="4666487" y="284175"/>
              <a:ext cx="17871855" cy="11488105"/>
              <a:chOff x="0" y="0"/>
              <a:chExt cx="5215384" cy="3352471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5215384" cy="3352471"/>
              </a:xfrm>
              <a:custGeom>
                <a:avLst/>
                <a:gdLst/>
                <a:ahLst/>
                <a:cxnLst/>
                <a:rect l="l" t="t" r="r" b="b"/>
                <a:pathLst>
                  <a:path w="5215384" h="3352471">
                    <a:moveTo>
                      <a:pt x="17328" y="0"/>
                    </a:moveTo>
                    <a:lnTo>
                      <a:pt x="5198056" y="0"/>
                    </a:lnTo>
                    <a:cubicBezTo>
                      <a:pt x="5207626" y="0"/>
                      <a:pt x="5215384" y="7758"/>
                      <a:pt x="5215384" y="17328"/>
                    </a:cubicBezTo>
                    <a:lnTo>
                      <a:pt x="5215384" y="3335143"/>
                    </a:lnTo>
                    <a:cubicBezTo>
                      <a:pt x="5215384" y="3339739"/>
                      <a:pt x="5213558" y="3344146"/>
                      <a:pt x="5210308" y="3347396"/>
                    </a:cubicBezTo>
                    <a:cubicBezTo>
                      <a:pt x="5207059" y="3350645"/>
                      <a:pt x="5202651" y="3352471"/>
                      <a:pt x="5198056" y="3352471"/>
                    </a:cubicBezTo>
                    <a:lnTo>
                      <a:pt x="17328" y="3352471"/>
                    </a:lnTo>
                    <a:cubicBezTo>
                      <a:pt x="7758" y="3352471"/>
                      <a:pt x="0" y="3344713"/>
                      <a:pt x="0" y="3335143"/>
                    </a:cubicBezTo>
                    <a:lnTo>
                      <a:pt x="0" y="17328"/>
                    </a:lnTo>
                    <a:cubicBezTo>
                      <a:pt x="0" y="7758"/>
                      <a:pt x="7758" y="0"/>
                      <a:pt x="1732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47625" cap="rnd">
                <a:solidFill>
                  <a:srgbClr val="19274F"/>
                </a:solidFill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1" name="TextBox 11"/>
              <p:cNvSpPr txBox="1"/>
              <p:nvPr/>
            </p:nvSpPr>
            <p:spPr>
              <a:xfrm>
                <a:off x="0" y="-66675"/>
                <a:ext cx="5215384" cy="3419146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12" name="Group 12"/>
            <p:cNvGrpSpPr/>
            <p:nvPr/>
          </p:nvGrpSpPr>
          <p:grpSpPr>
            <a:xfrm>
              <a:off x="107003" y="2587823"/>
              <a:ext cx="3314679" cy="1946720"/>
              <a:chOff x="0" y="0"/>
              <a:chExt cx="967293" cy="568094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19274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4" name="TextBox 14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15" name="Freeform 15"/>
            <p:cNvSpPr/>
            <p:nvPr/>
          </p:nvSpPr>
          <p:spPr>
            <a:xfrm>
              <a:off x="956564" y="2806574"/>
              <a:ext cx="1680434" cy="1509335"/>
            </a:xfrm>
            <a:custGeom>
              <a:avLst/>
              <a:gdLst/>
              <a:ahLst/>
              <a:cxnLst/>
              <a:rect l="l" t="t" r="r" b="b"/>
              <a:pathLst>
                <a:path w="1680434" h="1509335">
                  <a:moveTo>
                    <a:pt x="0" y="0"/>
                  </a:moveTo>
                  <a:lnTo>
                    <a:pt x="1680434" y="0"/>
                  </a:lnTo>
                  <a:lnTo>
                    <a:pt x="1680434" y="1509335"/>
                  </a:lnTo>
                  <a:lnTo>
                    <a:pt x="0" y="15093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6" name="Freeform 16"/>
          <p:cNvSpPr/>
          <p:nvPr/>
        </p:nvSpPr>
        <p:spPr>
          <a:xfrm>
            <a:off x="7985691" y="4801306"/>
            <a:ext cx="5569580" cy="4384778"/>
          </a:xfrm>
          <a:custGeom>
            <a:avLst/>
            <a:gdLst/>
            <a:ahLst/>
            <a:cxnLst/>
            <a:rect l="l" t="t" r="r" b="b"/>
            <a:pathLst>
              <a:path w="5569580" h="4384778">
                <a:moveTo>
                  <a:pt x="0" y="0"/>
                </a:moveTo>
                <a:lnTo>
                  <a:pt x="5569580" y="0"/>
                </a:lnTo>
                <a:lnTo>
                  <a:pt x="5569580" y="4384778"/>
                </a:lnTo>
                <a:lnTo>
                  <a:pt x="0" y="43847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7" name="Group 17"/>
          <p:cNvGrpSpPr/>
          <p:nvPr/>
        </p:nvGrpSpPr>
        <p:grpSpPr>
          <a:xfrm>
            <a:off x="568670" y="622330"/>
            <a:ext cx="2646513" cy="1641473"/>
            <a:chOff x="0" y="0"/>
            <a:chExt cx="3528684" cy="2188630"/>
          </a:xfrm>
        </p:grpSpPr>
        <p:grpSp>
          <p:nvGrpSpPr>
            <p:cNvPr id="18" name="Group 18"/>
            <p:cNvGrpSpPr/>
            <p:nvPr/>
          </p:nvGrpSpPr>
          <p:grpSpPr>
            <a:xfrm>
              <a:off x="0" y="0"/>
              <a:ext cx="3528684" cy="2188630"/>
              <a:chOff x="0" y="0"/>
              <a:chExt cx="1029744" cy="638688"/>
            </a:xfrm>
          </p:grpSpPr>
          <p:sp>
            <p:nvSpPr>
              <p:cNvPr id="19" name="Freeform 19"/>
              <p:cNvSpPr/>
              <p:nvPr/>
            </p:nvSpPr>
            <p:spPr>
              <a:xfrm>
                <a:off x="0" y="0"/>
                <a:ext cx="1029744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029744" h="638688">
                    <a:moveTo>
                      <a:pt x="108237" y="0"/>
                    </a:moveTo>
                    <a:lnTo>
                      <a:pt x="921507" y="0"/>
                    </a:lnTo>
                    <a:cubicBezTo>
                      <a:pt x="981285" y="0"/>
                      <a:pt x="1029744" y="48459"/>
                      <a:pt x="1029744" y="108237"/>
                    </a:cubicBezTo>
                    <a:lnTo>
                      <a:pt x="1029744" y="530451"/>
                    </a:lnTo>
                    <a:cubicBezTo>
                      <a:pt x="1029744" y="590229"/>
                      <a:pt x="981285" y="638688"/>
                      <a:pt x="921507" y="638688"/>
                    </a:cubicBezTo>
                    <a:lnTo>
                      <a:pt x="108237" y="638688"/>
                    </a:lnTo>
                    <a:cubicBezTo>
                      <a:pt x="48459" y="638688"/>
                      <a:pt x="0" y="590229"/>
                      <a:pt x="0" y="530451"/>
                    </a:cubicBezTo>
                    <a:lnTo>
                      <a:pt x="0" y="108237"/>
                    </a:lnTo>
                    <a:cubicBezTo>
                      <a:pt x="0" y="48459"/>
                      <a:pt x="48459" y="0"/>
                      <a:pt x="108237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" name="TextBox 20"/>
              <p:cNvSpPr txBox="1"/>
              <p:nvPr/>
            </p:nvSpPr>
            <p:spPr>
              <a:xfrm>
                <a:off x="0" y="-66675"/>
                <a:ext cx="1029744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1" name="Group 21"/>
            <p:cNvGrpSpPr/>
            <p:nvPr/>
          </p:nvGrpSpPr>
          <p:grpSpPr>
            <a:xfrm>
              <a:off x="107003" y="120955"/>
              <a:ext cx="3314679" cy="1946720"/>
              <a:chOff x="0" y="0"/>
              <a:chExt cx="967293" cy="56809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w="38100" cap="rnd">
                <a:solidFill>
                  <a:srgbClr val="FFFFF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" name="TextBox 23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24" name="Freeform 24"/>
            <p:cNvSpPr/>
            <p:nvPr/>
          </p:nvSpPr>
          <p:spPr>
            <a:xfrm>
              <a:off x="771866" y="311161"/>
              <a:ext cx="1984952" cy="1566307"/>
            </a:xfrm>
            <a:custGeom>
              <a:avLst/>
              <a:gdLst/>
              <a:ahLst/>
              <a:cxnLst/>
              <a:rect l="l" t="t" r="r" b="b"/>
              <a:pathLst>
                <a:path w="1984952" h="1566307">
                  <a:moveTo>
                    <a:pt x="0" y="0"/>
                  </a:moveTo>
                  <a:lnTo>
                    <a:pt x="1984952" y="0"/>
                  </a:lnTo>
                  <a:lnTo>
                    <a:pt x="1984952" y="1566308"/>
                  </a:lnTo>
                  <a:lnTo>
                    <a:pt x="0" y="15663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568670" y="4322720"/>
            <a:ext cx="2646513" cy="1641473"/>
            <a:chOff x="0" y="0"/>
            <a:chExt cx="3528684" cy="2188630"/>
          </a:xfrm>
        </p:grpSpPr>
        <p:grpSp>
          <p:nvGrpSpPr>
            <p:cNvPr id="26" name="Group 26"/>
            <p:cNvGrpSpPr/>
            <p:nvPr/>
          </p:nvGrpSpPr>
          <p:grpSpPr>
            <a:xfrm>
              <a:off x="0" y="0"/>
              <a:ext cx="3528684" cy="2188630"/>
              <a:chOff x="0" y="0"/>
              <a:chExt cx="1029744" cy="638688"/>
            </a:xfrm>
          </p:grpSpPr>
          <p:sp>
            <p:nvSpPr>
              <p:cNvPr id="27" name="Freeform 27"/>
              <p:cNvSpPr/>
              <p:nvPr/>
            </p:nvSpPr>
            <p:spPr>
              <a:xfrm>
                <a:off x="0" y="0"/>
                <a:ext cx="1029744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029744" h="638688">
                    <a:moveTo>
                      <a:pt x="108237" y="0"/>
                    </a:moveTo>
                    <a:lnTo>
                      <a:pt x="921507" y="0"/>
                    </a:lnTo>
                    <a:cubicBezTo>
                      <a:pt x="981285" y="0"/>
                      <a:pt x="1029744" y="48459"/>
                      <a:pt x="1029744" y="108237"/>
                    </a:cubicBezTo>
                    <a:lnTo>
                      <a:pt x="1029744" y="530451"/>
                    </a:lnTo>
                    <a:cubicBezTo>
                      <a:pt x="1029744" y="590229"/>
                      <a:pt x="981285" y="638688"/>
                      <a:pt x="921507" y="638688"/>
                    </a:cubicBezTo>
                    <a:lnTo>
                      <a:pt x="108237" y="638688"/>
                    </a:lnTo>
                    <a:cubicBezTo>
                      <a:pt x="48459" y="638688"/>
                      <a:pt x="0" y="590229"/>
                      <a:pt x="0" y="530451"/>
                    </a:cubicBezTo>
                    <a:lnTo>
                      <a:pt x="0" y="108237"/>
                    </a:lnTo>
                    <a:cubicBezTo>
                      <a:pt x="0" y="48459"/>
                      <a:pt x="48459" y="0"/>
                      <a:pt x="108237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8" name="TextBox 28"/>
              <p:cNvSpPr txBox="1"/>
              <p:nvPr/>
            </p:nvSpPr>
            <p:spPr>
              <a:xfrm>
                <a:off x="0" y="-66675"/>
                <a:ext cx="1029744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9" name="Group 29"/>
            <p:cNvGrpSpPr/>
            <p:nvPr/>
          </p:nvGrpSpPr>
          <p:grpSpPr>
            <a:xfrm>
              <a:off x="107003" y="120955"/>
              <a:ext cx="3314679" cy="1946720"/>
              <a:chOff x="0" y="0"/>
              <a:chExt cx="967293" cy="568094"/>
            </a:xfrm>
          </p:grpSpPr>
          <p:sp>
            <p:nvSpPr>
              <p:cNvPr id="30" name="Freeform 30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w="38100" cap="rnd">
                <a:solidFill>
                  <a:srgbClr val="FFFFF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1" name="TextBox 31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32" name="Freeform 32"/>
            <p:cNvSpPr/>
            <p:nvPr/>
          </p:nvSpPr>
          <p:spPr>
            <a:xfrm>
              <a:off x="1057907" y="312644"/>
              <a:ext cx="1412870" cy="1563342"/>
            </a:xfrm>
            <a:custGeom>
              <a:avLst/>
              <a:gdLst/>
              <a:ahLst/>
              <a:cxnLst/>
              <a:rect l="l" t="t" r="r" b="b"/>
              <a:pathLst>
                <a:path w="1412870" h="1563342">
                  <a:moveTo>
                    <a:pt x="0" y="0"/>
                  </a:moveTo>
                  <a:lnTo>
                    <a:pt x="1412870" y="0"/>
                  </a:lnTo>
                  <a:lnTo>
                    <a:pt x="1412870" y="1563342"/>
                  </a:lnTo>
                  <a:lnTo>
                    <a:pt x="0" y="15633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568670" y="6172959"/>
            <a:ext cx="2646513" cy="1686222"/>
            <a:chOff x="0" y="0"/>
            <a:chExt cx="3528684" cy="2248295"/>
          </a:xfrm>
        </p:grpSpPr>
        <p:grpSp>
          <p:nvGrpSpPr>
            <p:cNvPr id="34" name="Group 34"/>
            <p:cNvGrpSpPr/>
            <p:nvPr/>
          </p:nvGrpSpPr>
          <p:grpSpPr>
            <a:xfrm>
              <a:off x="0" y="0"/>
              <a:ext cx="3528684" cy="2188630"/>
              <a:chOff x="0" y="0"/>
              <a:chExt cx="1029744" cy="638688"/>
            </a:xfrm>
          </p:grpSpPr>
          <p:sp>
            <p:nvSpPr>
              <p:cNvPr id="35" name="Freeform 35"/>
              <p:cNvSpPr/>
              <p:nvPr/>
            </p:nvSpPr>
            <p:spPr>
              <a:xfrm>
                <a:off x="0" y="0"/>
                <a:ext cx="1029744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029744" h="638688">
                    <a:moveTo>
                      <a:pt x="108237" y="0"/>
                    </a:moveTo>
                    <a:lnTo>
                      <a:pt x="921507" y="0"/>
                    </a:lnTo>
                    <a:cubicBezTo>
                      <a:pt x="981285" y="0"/>
                      <a:pt x="1029744" y="48459"/>
                      <a:pt x="1029744" y="108237"/>
                    </a:cubicBezTo>
                    <a:lnTo>
                      <a:pt x="1029744" y="530451"/>
                    </a:lnTo>
                    <a:cubicBezTo>
                      <a:pt x="1029744" y="590229"/>
                      <a:pt x="981285" y="638688"/>
                      <a:pt x="921507" y="638688"/>
                    </a:cubicBezTo>
                    <a:lnTo>
                      <a:pt x="108237" y="638688"/>
                    </a:lnTo>
                    <a:cubicBezTo>
                      <a:pt x="48459" y="638688"/>
                      <a:pt x="0" y="590229"/>
                      <a:pt x="0" y="530451"/>
                    </a:cubicBezTo>
                    <a:lnTo>
                      <a:pt x="0" y="108237"/>
                    </a:lnTo>
                    <a:cubicBezTo>
                      <a:pt x="0" y="48459"/>
                      <a:pt x="48459" y="0"/>
                      <a:pt x="108237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6" name="TextBox 36"/>
              <p:cNvSpPr txBox="1"/>
              <p:nvPr/>
            </p:nvSpPr>
            <p:spPr>
              <a:xfrm>
                <a:off x="0" y="-66675"/>
                <a:ext cx="1029744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37" name="Group 37"/>
            <p:cNvGrpSpPr/>
            <p:nvPr/>
          </p:nvGrpSpPr>
          <p:grpSpPr>
            <a:xfrm>
              <a:off x="107003" y="120955"/>
              <a:ext cx="3314679" cy="1946720"/>
              <a:chOff x="0" y="0"/>
              <a:chExt cx="967293" cy="568094"/>
            </a:xfrm>
          </p:grpSpPr>
          <p:sp>
            <p:nvSpPr>
              <p:cNvPr id="38" name="Freeform 38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w="38100" cap="rnd">
                <a:solidFill>
                  <a:srgbClr val="FFFFF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9" name="TextBox 39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40" name="Freeform 40"/>
            <p:cNvSpPr/>
            <p:nvPr/>
          </p:nvSpPr>
          <p:spPr>
            <a:xfrm rot="-1173271">
              <a:off x="1057907" y="295243"/>
              <a:ext cx="1384713" cy="1772432"/>
            </a:xfrm>
            <a:custGeom>
              <a:avLst/>
              <a:gdLst/>
              <a:ahLst/>
              <a:cxnLst/>
              <a:rect l="l" t="t" r="r" b="b"/>
              <a:pathLst>
                <a:path w="1384713" h="1772432">
                  <a:moveTo>
                    <a:pt x="0" y="0"/>
                  </a:moveTo>
                  <a:lnTo>
                    <a:pt x="1384712" y="0"/>
                  </a:lnTo>
                  <a:lnTo>
                    <a:pt x="1384712" y="1772432"/>
                  </a:lnTo>
                  <a:lnTo>
                    <a:pt x="0" y="17724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1" name="Group 41"/>
          <p:cNvGrpSpPr/>
          <p:nvPr/>
        </p:nvGrpSpPr>
        <p:grpSpPr>
          <a:xfrm>
            <a:off x="568670" y="8023198"/>
            <a:ext cx="2646513" cy="1641473"/>
            <a:chOff x="0" y="0"/>
            <a:chExt cx="3528684" cy="2188630"/>
          </a:xfrm>
        </p:grpSpPr>
        <p:grpSp>
          <p:nvGrpSpPr>
            <p:cNvPr id="42" name="Group 42"/>
            <p:cNvGrpSpPr/>
            <p:nvPr/>
          </p:nvGrpSpPr>
          <p:grpSpPr>
            <a:xfrm>
              <a:off x="0" y="0"/>
              <a:ext cx="3528684" cy="2188630"/>
              <a:chOff x="0" y="0"/>
              <a:chExt cx="1029744" cy="638688"/>
            </a:xfrm>
          </p:grpSpPr>
          <p:sp>
            <p:nvSpPr>
              <p:cNvPr id="43" name="Freeform 43"/>
              <p:cNvSpPr/>
              <p:nvPr/>
            </p:nvSpPr>
            <p:spPr>
              <a:xfrm>
                <a:off x="0" y="0"/>
                <a:ext cx="1029744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029744" h="638688">
                    <a:moveTo>
                      <a:pt x="108237" y="0"/>
                    </a:moveTo>
                    <a:lnTo>
                      <a:pt x="921507" y="0"/>
                    </a:lnTo>
                    <a:cubicBezTo>
                      <a:pt x="981285" y="0"/>
                      <a:pt x="1029744" y="48459"/>
                      <a:pt x="1029744" y="108237"/>
                    </a:cubicBezTo>
                    <a:lnTo>
                      <a:pt x="1029744" y="530451"/>
                    </a:lnTo>
                    <a:cubicBezTo>
                      <a:pt x="1029744" y="590229"/>
                      <a:pt x="981285" y="638688"/>
                      <a:pt x="921507" y="638688"/>
                    </a:cubicBezTo>
                    <a:lnTo>
                      <a:pt x="108237" y="638688"/>
                    </a:lnTo>
                    <a:cubicBezTo>
                      <a:pt x="48459" y="638688"/>
                      <a:pt x="0" y="590229"/>
                      <a:pt x="0" y="530451"/>
                    </a:cubicBezTo>
                    <a:lnTo>
                      <a:pt x="0" y="108237"/>
                    </a:lnTo>
                    <a:cubicBezTo>
                      <a:pt x="0" y="48459"/>
                      <a:pt x="48459" y="0"/>
                      <a:pt x="108237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4" name="TextBox 44"/>
              <p:cNvSpPr txBox="1"/>
              <p:nvPr/>
            </p:nvSpPr>
            <p:spPr>
              <a:xfrm>
                <a:off x="0" y="-66675"/>
                <a:ext cx="1029744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45" name="Group 45"/>
            <p:cNvGrpSpPr/>
            <p:nvPr/>
          </p:nvGrpSpPr>
          <p:grpSpPr>
            <a:xfrm>
              <a:off x="107003" y="120955"/>
              <a:ext cx="3314679" cy="1946720"/>
              <a:chOff x="0" y="0"/>
              <a:chExt cx="967293" cy="568094"/>
            </a:xfrm>
          </p:grpSpPr>
          <p:sp>
            <p:nvSpPr>
              <p:cNvPr id="46" name="Freeform 46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w="38100" cap="rnd">
                <a:solidFill>
                  <a:srgbClr val="FFFFF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7" name="TextBox 47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48" name="Freeform 48"/>
            <p:cNvSpPr/>
            <p:nvPr/>
          </p:nvSpPr>
          <p:spPr>
            <a:xfrm>
              <a:off x="655730" y="383864"/>
              <a:ext cx="2189065" cy="1420902"/>
            </a:xfrm>
            <a:custGeom>
              <a:avLst/>
              <a:gdLst/>
              <a:ahLst/>
              <a:cxnLst/>
              <a:rect l="l" t="t" r="r" b="b"/>
              <a:pathLst>
                <a:path w="2189065" h="1420902">
                  <a:moveTo>
                    <a:pt x="0" y="0"/>
                  </a:moveTo>
                  <a:lnTo>
                    <a:pt x="2189066" y="0"/>
                  </a:lnTo>
                  <a:lnTo>
                    <a:pt x="2189066" y="1420902"/>
                  </a:lnTo>
                  <a:lnTo>
                    <a:pt x="0" y="142090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a:blip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9" name="Group 49"/>
          <p:cNvGrpSpPr/>
          <p:nvPr/>
        </p:nvGrpSpPr>
        <p:grpSpPr>
          <a:xfrm>
            <a:off x="5799145" y="2727260"/>
            <a:ext cx="9942672" cy="2298300"/>
            <a:chOff x="0" y="0"/>
            <a:chExt cx="2618646" cy="605314"/>
          </a:xfrm>
        </p:grpSpPr>
        <p:sp>
          <p:nvSpPr>
            <p:cNvPr id="50" name="Freeform 50"/>
            <p:cNvSpPr/>
            <p:nvPr/>
          </p:nvSpPr>
          <p:spPr>
            <a:xfrm>
              <a:off x="0" y="0"/>
              <a:ext cx="2618646" cy="600491"/>
            </a:xfrm>
            <a:custGeom>
              <a:avLst/>
              <a:gdLst/>
              <a:ahLst/>
              <a:cxnLst/>
              <a:rect l="l" t="t" r="r" b="b"/>
              <a:pathLst>
                <a:path w="2618646" h="600491">
                  <a:moveTo>
                    <a:pt x="2606966" y="0"/>
                  </a:moveTo>
                  <a:lnTo>
                    <a:pt x="11680" y="0"/>
                  </a:lnTo>
                  <a:cubicBezTo>
                    <a:pt x="8582" y="0"/>
                    <a:pt x="5611" y="1231"/>
                    <a:pt x="3421" y="3421"/>
                  </a:cubicBezTo>
                  <a:cubicBezTo>
                    <a:pt x="1231" y="5611"/>
                    <a:pt x="0" y="8582"/>
                    <a:pt x="0" y="11680"/>
                  </a:cubicBezTo>
                  <a:lnTo>
                    <a:pt x="0" y="405674"/>
                  </a:lnTo>
                  <a:cubicBezTo>
                    <a:pt x="0" y="408771"/>
                    <a:pt x="1231" y="411742"/>
                    <a:pt x="3421" y="413933"/>
                  </a:cubicBezTo>
                  <a:cubicBezTo>
                    <a:pt x="5611" y="416123"/>
                    <a:pt x="8582" y="417354"/>
                    <a:pt x="11680" y="417354"/>
                  </a:cubicBezTo>
                  <a:lnTo>
                    <a:pt x="145800" y="417354"/>
                  </a:lnTo>
                  <a:cubicBezTo>
                    <a:pt x="148898" y="417354"/>
                    <a:pt x="151869" y="418584"/>
                    <a:pt x="154059" y="420775"/>
                  </a:cubicBezTo>
                  <a:cubicBezTo>
                    <a:pt x="156249" y="422965"/>
                    <a:pt x="157480" y="425936"/>
                    <a:pt x="157480" y="429033"/>
                  </a:cubicBezTo>
                  <a:lnTo>
                    <a:pt x="157480" y="593634"/>
                  </a:lnTo>
                  <a:cubicBezTo>
                    <a:pt x="157480" y="596000"/>
                    <a:pt x="158759" y="598181"/>
                    <a:pt x="160824" y="599336"/>
                  </a:cubicBezTo>
                  <a:cubicBezTo>
                    <a:pt x="162889" y="600491"/>
                    <a:pt x="165417" y="600440"/>
                    <a:pt x="167433" y="599201"/>
                  </a:cubicBezTo>
                  <a:lnTo>
                    <a:pt x="453597" y="423466"/>
                  </a:lnTo>
                  <a:cubicBezTo>
                    <a:pt x="460105" y="419469"/>
                    <a:pt x="467593" y="417354"/>
                    <a:pt x="475230" y="417354"/>
                  </a:cubicBezTo>
                  <a:lnTo>
                    <a:pt x="2606966" y="417354"/>
                  </a:lnTo>
                  <a:cubicBezTo>
                    <a:pt x="2610064" y="417354"/>
                    <a:pt x="2613035" y="416123"/>
                    <a:pt x="2615225" y="413933"/>
                  </a:cubicBezTo>
                  <a:cubicBezTo>
                    <a:pt x="2617415" y="411742"/>
                    <a:pt x="2618646" y="408771"/>
                    <a:pt x="2618646" y="405674"/>
                  </a:cubicBezTo>
                  <a:lnTo>
                    <a:pt x="2618646" y="11680"/>
                  </a:lnTo>
                  <a:cubicBezTo>
                    <a:pt x="2618646" y="8582"/>
                    <a:pt x="2617415" y="5611"/>
                    <a:pt x="2615225" y="3421"/>
                  </a:cubicBezTo>
                  <a:cubicBezTo>
                    <a:pt x="2613035" y="1231"/>
                    <a:pt x="2610064" y="0"/>
                    <a:pt x="2606966" y="0"/>
                  </a:cubicBezTo>
                  <a:close/>
                </a:path>
              </a:pathLst>
            </a:custGeom>
            <a:solidFill>
              <a:srgbClr val="FBD86A"/>
            </a:solidFill>
            <a:ln w="38100" cap="sq">
              <a:solidFill>
                <a:srgbClr val="19274F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1" name="TextBox 51"/>
            <p:cNvSpPr txBox="1"/>
            <p:nvPr/>
          </p:nvSpPr>
          <p:spPr>
            <a:xfrm>
              <a:off x="0" y="-66675"/>
              <a:ext cx="2618646" cy="48148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endParaRPr/>
            </a:p>
          </p:txBody>
        </p:sp>
      </p:grpSp>
      <p:sp>
        <p:nvSpPr>
          <p:cNvPr id="52" name="TextBox 52"/>
          <p:cNvSpPr txBox="1"/>
          <p:nvPr/>
        </p:nvSpPr>
        <p:spPr>
          <a:xfrm>
            <a:off x="5354271" y="1413887"/>
            <a:ext cx="10832420" cy="11493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800"/>
              </a:lnSpc>
              <a:spcBef>
                <a:spcPct val="0"/>
              </a:spcBef>
            </a:pPr>
            <a:r>
              <a:rPr lang="en-US" sz="8000" b="1" u="none" strike="noStrike">
                <a:solidFill>
                  <a:srgbClr val="19274F"/>
                </a:solidFill>
                <a:latin typeface="Stinger Fit Bold"/>
                <a:ea typeface="Stinger Fit Bold"/>
                <a:cs typeface="Stinger Fit Bold"/>
                <a:sym typeface="Stinger Fit Bold"/>
              </a:rPr>
              <a:t>Think About...</a:t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6263361" y="3052535"/>
            <a:ext cx="9014239" cy="438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99"/>
              </a:lnSpc>
            </a:pPr>
            <a:r>
              <a:rPr lang="en-US" sz="2999" spc="-89" dirty="0">
                <a:solidFill>
                  <a:srgbClr val="19274F"/>
                </a:solidFill>
                <a:latin typeface="Montaser Arabic"/>
                <a:ea typeface="Montaser Arabic"/>
                <a:cs typeface="Montaser Arabic"/>
                <a:sym typeface="Montaser Arabic"/>
              </a:rPr>
              <a:t>Jot down what analysis consists of!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C86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68670" y="622330"/>
            <a:ext cx="17150661" cy="9042341"/>
            <a:chOff x="0" y="0"/>
            <a:chExt cx="22867548" cy="12056454"/>
          </a:xfrm>
        </p:grpSpPr>
        <p:grpSp>
          <p:nvGrpSpPr>
            <p:cNvPr id="3" name="Group 3"/>
            <p:cNvGrpSpPr/>
            <p:nvPr/>
          </p:nvGrpSpPr>
          <p:grpSpPr>
            <a:xfrm>
              <a:off x="0" y="2466868"/>
              <a:ext cx="5004559" cy="2188630"/>
              <a:chOff x="0" y="0"/>
              <a:chExt cx="1460436" cy="638688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1460436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460436" h="638688">
                    <a:moveTo>
                      <a:pt x="76317" y="0"/>
                    </a:moveTo>
                    <a:lnTo>
                      <a:pt x="1384118" y="0"/>
                    </a:lnTo>
                    <a:cubicBezTo>
                      <a:pt x="1404359" y="0"/>
                      <a:pt x="1423770" y="8041"/>
                      <a:pt x="1438083" y="22353"/>
                    </a:cubicBezTo>
                    <a:cubicBezTo>
                      <a:pt x="1452395" y="36665"/>
                      <a:pt x="1460436" y="56077"/>
                      <a:pt x="1460436" y="76317"/>
                    </a:cubicBezTo>
                    <a:lnTo>
                      <a:pt x="1460436" y="562371"/>
                    </a:lnTo>
                    <a:cubicBezTo>
                      <a:pt x="1460436" y="582612"/>
                      <a:pt x="1452395" y="602023"/>
                      <a:pt x="1438083" y="616335"/>
                    </a:cubicBezTo>
                    <a:cubicBezTo>
                      <a:pt x="1423770" y="630648"/>
                      <a:pt x="1404359" y="638688"/>
                      <a:pt x="1384118" y="638688"/>
                    </a:cubicBezTo>
                    <a:lnTo>
                      <a:pt x="76317" y="638688"/>
                    </a:lnTo>
                    <a:cubicBezTo>
                      <a:pt x="56077" y="638688"/>
                      <a:pt x="36665" y="630648"/>
                      <a:pt x="22353" y="616335"/>
                    </a:cubicBezTo>
                    <a:cubicBezTo>
                      <a:pt x="8041" y="602023"/>
                      <a:pt x="0" y="582612"/>
                      <a:pt x="0" y="562371"/>
                    </a:cubicBezTo>
                    <a:lnTo>
                      <a:pt x="0" y="76317"/>
                    </a:lnTo>
                    <a:cubicBezTo>
                      <a:pt x="0" y="56077"/>
                      <a:pt x="8041" y="36665"/>
                      <a:pt x="22353" y="22353"/>
                    </a:cubicBezTo>
                    <a:cubicBezTo>
                      <a:pt x="36665" y="8041"/>
                      <a:pt x="56077" y="0"/>
                      <a:pt x="76317" y="0"/>
                    </a:cubicBezTo>
                    <a:close/>
                  </a:path>
                </a:pathLst>
              </a:custGeom>
              <a:solidFill>
                <a:srgbClr val="FBD86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" name="TextBox 5"/>
              <p:cNvSpPr txBox="1"/>
              <p:nvPr/>
            </p:nvSpPr>
            <p:spPr>
              <a:xfrm>
                <a:off x="0" y="-66675"/>
                <a:ext cx="1460436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6" name="Group 6"/>
            <p:cNvGrpSpPr/>
            <p:nvPr/>
          </p:nvGrpSpPr>
          <p:grpSpPr>
            <a:xfrm>
              <a:off x="4337282" y="0"/>
              <a:ext cx="18530265" cy="12056454"/>
              <a:chOff x="0" y="0"/>
              <a:chExt cx="5407522" cy="3518327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5407521" cy="3518327"/>
              </a:xfrm>
              <a:custGeom>
                <a:avLst/>
                <a:gdLst/>
                <a:ahLst/>
                <a:cxnLst/>
                <a:rect l="l" t="t" r="r" b="b"/>
                <a:pathLst>
                  <a:path w="5407521" h="3518327">
                    <a:moveTo>
                      <a:pt x="20611" y="0"/>
                    </a:moveTo>
                    <a:lnTo>
                      <a:pt x="5386910" y="0"/>
                    </a:lnTo>
                    <a:cubicBezTo>
                      <a:pt x="5392377" y="0"/>
                      <a:pt x="5397619" y="2172"/>
                      <a:pt x="5401485" y="6037"/>
                    </a:cubicBezTo>
                    <a:cubicBezTo>
                      <a:pt x="5405350" y="9902"/>
                      <a:pt x="5407521" y="15145"/>
                      <a:pt x="5407521" y="20611"/>
                    </a:cubicBezTo>
                    <a:lnTo>
                      <a:pt x="5407521" y="3497716"/>
                    </a:lnTo>
                    <a:cubicBezTo>
                      <a:pt x="5407521" y="3509099"/>
                      <a:pt x="5398293" y="3518327"/>
                      <a:pt x="5386910" y="3518327"/>
                    </a:cubicBezTo>
                    <a:lnTo>
                      <a:pt x="20611" y="3518327"/>
                    </a:lnTo>
                    <a:cubicBezTo>
                      <a:pt x="15145" y="3518327"/>
                      <a:pt x="9902" y="3516156"/>
                      <a:pt x="6037" y="3512290"/>
                    </a:cubicBezTo>
                    <a:cubicBezTo>
                      <a:pt x="2172" y="3508425"/>
                      <a:pt x="0" y="3503182"/>
                      <a:pt x="0" y="3497716"/>
                    </a:cubicBezTo>
                    <a:lnTo>
                      <a:pt x="0" y="20611"/>
                    </a:lnTo>
                    <a:cubicBezTo>
                      <a:pt x="0" y="15145"/>
                      <a:pt x="2172" y="9902"/>
                      <a:pt x="6037" y="6037"/>
                    </a:cubicBezTo>
                    <a:cubicBezTo>
                      <a:pt x="9902" y="2172"/>
                      <a:pt x="15145" y="0"/>
                      <a:pt x="20611" y="0"/>
                    </a:cubicBezTo>
                    <a:close/>
                  </a:path>
                </a:pathLst>
              </a:custGeom>
              <a:solidFill>
                <a:srgbClr val="FBD86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" name="TextBox 8"/>
              <p:cNvSpPr txBox="1"/>
              <p:nvPr/>
            </p:nvSpPr>
            <p:spPr>
              <a:xfrm>
                <a:off x="0" y="-66675"/>
                <a:ext cx="5407522" cy="3585002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9" name="Group 9"/>
            <p:cNvGrpSpPr/>
            <p:nvPr/>
          </p:nvGrpSpPr>
          <p:grpSpPr>
            <a:xfrm>
              <a:off x="4666487" y="284175"/>
              <a:ext cx="17871855" cy="11488105"/>
              <a:chOff x="0" y="0"/>
              <a:chExt cx="5215384" cy="3352471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5215384" cy="3352471"/>
              </a:xfrm>
              <a:custGeom>
                <a:avLst/>
                <a:gdLst/>
                <a:ahLst/>
                <a:cxnLst/>
                <a:rect l="l" t="t" r="r" b="b"/>
                <a:pathLst>
                  <a:path w="5215384" h="3352471">
                    <a:moveTo>
                      <a:pt x="17328" y="0"/>
                    </a:moveTo>
                    <a:lnTo>
                      <a:pt x="5198056" y="0"/>
                    </a:lnTo>
                    <a:cubicBezTo>
                      <a:pt x="5207626" y="0"/>
                      <a:pt x="5215384" y="7758"/>
                      <a:pt x="5215384" y="17328"/>
                    </a:cubicBezTo>
                    <a:lnTo>
                      <a:pt x="5215384" y="3335143"/>
                    </a:lnTo>
                    <a:cubicBezTo>
                      <a:pt x="5215384" y="3339739"/>
                      <a:pt x="5213558" y="3344146"/>
                      <a:pt x="5210308" y="3347396"/>
                    </a:cubicBezTo>
                    <a:cubicBezTo>
                      <a:pt x="5207059" y="3350645"/>
                      <a:pt x="5202651" y="3352471"/>
                      <a:pt x="5198056" y="3352471"/>
                    </a:cubicBezTo>
                    <a:lnTo>
                      <a:pt x="17328" y="3352471"/>
                    </a:lnTo>
                    <a:cubicBezTo>
                      <a:pt x="7758" y="3352471"/>
                      <a:pt x="0" y="3344713"/>
                      <a:pt x="0" y="3335143"/>
                    </a:cubicBezTo>
                    <a:lnTo>
                      <a:pt x="0" y="17328"/>
                    </a:lnTo>
                    <a:cubicBezTo>
                      <a:pt x="0" y="7758"/>
                      <a:pt x="7758" y="0"/>
                      <a:pt x="1732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47625" cap="rnd">
                <a:solidFill>
                  <a:srgbClr val="19274F"/>
                </a:solidFill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1" name="TextBox 11"/>
              <p:cNvSpPr txBox="1"/>
              <p:nvPr/>
            </p:nvSpPr>
            <p:spPr>
              <a:xfrm>
                <a:off x="0" y="-66675"/>
                <a:ext cx="5215384" cy="3419146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12" name="Group 12"/>
            <p:cNvGrpSpPr/>
            <p:nvPr/>
          </p:nvGrpSpPr>
          <p:grpSpPr>
            <a:xfrm>
              <a:off x="107003" y="2587823"/>
              <a:ext cx="3314679" cy="1946720"/>
              <a:chOff x="0" y="0"/>
              <a:chExt cx="967293" cy="568094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19274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4" name="TextBox 14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15" name="Freeform 15"/>
            <p:cNvSpPr/>
            <p:nvPr/>
          </p:nvSpPr>
          <p:spPr>
            <a:xfrm>
              <a:off x="956564" y="2806574"/>
              <a:ext cx="1680434" cy="1509335"/>
            </a:xfrm>
            <a:custGeom>
              <a:avLst/>
              <a:gdLst/>
              <a:ahLst/>
              <a:cxnLst/>
              <a:rect l="l" t="t" r="r" b="b"/>
              <a:pathLst>
                <a:path w="1680434" h="1509335">
                  <a:moveTo>
                    <a:pt x="0" y="0"/>
                  </a:moveTo>
                  <a:lnTo>
                    <a:pt x="1680434" y="0"/>
                  </a:lnTo>
                  <a:lnTo>
                    <a:pt x="1680434" y="1509335"/>
                  </a:lnTo>
                  <a:lnTo>
                    <a:pt x="0" y="15093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568670" y="622330"/>
            <a:ext cx="2646513" cy="1641473"/>
            <a:chOff x="0" y="0"/>
            <a:chExt cx="3528684" cy="2188630"/>
          </a:xfrm>
        </p:grpSpPr>
        <p:grpSp>
          <p:nvGrpSpPr>
            <p:cNvPr id="17" name="Group 17"/>
            <p:cNvGrpSpPr/>
            <p:nvPr/>
          </p:nvGrpSpPr>
          <p:grpSpPr>
            <a:xfrm>
              <a:off x="0" y="0"/>
              <a:ext cx="3528684" cy="2188630"/>
              <a:chOff x="0" y="0"/>
              <a:chExt cx="1029744" cy="638688"/>
            </a:xfrm>
          </p:grpSpPr>
          <p:sp>
            <p:nvSpPr>
              <p:cNvPr id="18" name="Freeform 18"/>
              <p:cNvSpPr/>
              <p:nvPr/>
            </p:nvSpPr>
            <p:spPr>
              <a:xfrm>
                <a:off x="0" y="0"/>
                <a:ext cx="1029744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029744" h="638688">
                    <a:moveTo>
                      <a:pt x="108237" y="0"/>
                    </a:moveTo>
                    <a:lnTo>
                      <a:pt x="921507" y="0"/>
                    </a:lnTo>
                    <a:cubicBezTo>
                      <a:pt x="981285" y="0"/>
                      <a:pt x="1029744" y="48459"/>
                      <a:pt x="1029744" y="108237"/>
                    </a:cubicBezTo>
                    <a:lnTo>
                      <a:pt x="1029744" y="530451"/>
                    </a:lnTo>
                    <a:cubicBezTo>
                      <a:pt x="1029744" y="590229"/>
                      <a:pt x="981285" y="638688"/>
                      <a:pt x="921507" y="638688"/>
                    </a:cubicBezTo>
                    <a:lnTo>
                      <a:pt x="108237" y="638688"/>
                    </a:lnTo>
                    <a:cubicBezTo>
                      <a:pt x="48459" y="638688"/>
                      <a:pt x="0" y="590229"/>
                      <a:pt x="0" y="530451"/>
                    </a:cubicBezTo>
                    <a:lnTo>
                      <a:pt x="0" y="108237"/>
                    </a:lnTo>
                    <a:cubicBezTo>
                      <a:pt x="0" y="48459"/>
                      <a:pt x="48459" y="0"/>
                      <a:pt x="108237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9" name="TextBox 19"/>
              <p:cNvSpPr txBox="1"/>
              <p:nvPr/>
            </p:nvSpPr>
            <p:spPr>
              <a:xfrm>
                <a:off x="0" y="-66675"/>
                <a:ext cx="1029744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0" name="Group 20"/>
            <p:cNvGrpSpPr/>
            <p:nvPr/>
          </p:nvGrpSpPr>
          <p:grpSpPr>
            <a:xfrm>
              <a:off x="107003" y="120955"/>
              <a:ext cx="3314679" cy="1946720"/>
              <a:chOff x="0" y="0"/>
              <a:chExt cx="967293" cy="568094"/>
            </a:xfrm>
          </p:grpSpPr>
          <p:sp>
            <p:nvSpPr>
              <p:cNvPr id="21" name="Freeform 21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w="38100" cap="rnd">
                <a:solidFill>
                  <a:srgbClr val="FFFFF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2" name="TextBox 22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23" name="Freeform 23"/>
            <p:cNvSpPr/>
            <p:nvPr/>
          </p:nvSpPr>
          <p:spPr>
            <a:xfrm>
              <a:off x="771866" y="311161"/>
              <a:ext cx="1984952" cy="1566307"/>
            </a:xfrm>
            <a:custGeom>
              <a:avLst/>
              <a:gdLst/>
              <a:ahLst/>
              <a:cxnLst/>
              <a:rect l="l" t="t" r="r" b="b"/>
              <a:pathLst>
                <a:path w="1984952" h="1566307">
                  <a:moveTo>
                    <a:pt x="0" y="0"/>
                  </a:moveTo>
                  <a:lnTo>
                    <a:pt x="1984952" y="0"/>
                  </a:lnTo>
                  <a:lnTo>
                    <a:pt x="1984952" y="1566308"/>
                  </a:lnTo>
                  <a:lnTo>
                    <a:pt x="0" y="15663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568670" y="4322720"/>
            <a:ext cx="2646513" cy="1641473"/>
            <a:chOff x="0" y="0"/>
            <a:chExt cx="3528684" cy="2188630"/>
          </a:xfrm>
        </p:grpSpPr>
        <p:grpSp>
          <p:nvGrpSpPr>
            <p:cNvPr id="25" name="Group 25"/>
            <p:cNvGrpSpPr/>
            <p:nvPr/>
          </p:nvGrpSpPr>
          <p:grpSpPr>
            <a:xfrm>
              <a:off x="0" y="0"/>
              <a:ext cx="3528684" cy="2188630"/>
              <a:chOff x="0" y="0"/>
              <a:chExt cx="1029744" cy="638688"/>
            </a:xfrm>
          </p:grpSpPr>
          <p:sp>
            <p:nvSpPr>
              <p:cNvPr id="26" name="Freeform 26"/>
              <p:cNvSpPr/>
              <p:nvPr/>
            </p:nvSpPr>
            <p:spPr>
              <a:xfrm>
                <a:off x="0" y="0"/>
                <a:ext cx="1029744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029744" h="638688">
                    <a:moveTo>
                      <a:pt x="108237" y="0"/>
                    </a:moveTo>
                    <a:lnTo>
                      <a:pt x="921507" y="0"/>
                    </a:lnTo>
                    <a:cubicBezTo>
                      <a:pt x="981285" y="0"/>
                      <a:pt x="1029744" y="48459"/>
                      <a:pt x="1029744" y="108237"/>
                    </a:cubicBezTo>
                    <a:lnTo>
                      <a:pt x="1029744" y="530451"/>
                    </a:lnTo>
                    <a:cubicBezTo>
                      <a:pt x="1029744" y="590229"/>
                      <a:pt x="981285" y="638688"/>
                      <a:pt x="921507" y="638688"/>
                    </a:cubicBezTo>
                    <a:lnTo>
                      <a:pt x="108237" y="638688"/>
                    </a:lnTo>
                    <a:cubicBezTo>
                      <a:pt x="48459" y="638688"/>
                      <a:pt x="0" y="590229"/>
                      <a:pt x="0" y="530451"/>
                    </a:cubicBezTo>
                    <a:lnTo>
                      <a:pt x="0" y="108237"/>
                    </a:lnTo>
                    <a:cubicBezTo>
                      <a:pt x="0" y="48459"/>
                      <a:pt x="48459" y="0"/>
                      <a:pt x="108237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" name="TextBox 27"/>
              <p:cNvSpPr txBox="1"/>
              <p:nvPr/>
            </p:nvSpPr>
            <p:spPr>
              <a:xfrm>
                <a:off x="0" y="-66675"/>
                <a:ext cx="1029744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8" name="Group 28"/>
            <p:cNvGrpSpPr/>
            <p:nvPr/>
          </p:nvGrpSpPr>
          <p:grpSpPr>
            <a:xfrm>
              <a:off x="107003" y="120955"/>
              <a:ext cx="3314679" cy="1946720"/>
              <a:chOff x="0" y="0"/>
              <a:chExt cx="967293" cy="568094"/>
            </a:xfrm>
          </p:grpSpPr>
          <p:sp>
            <p:nvSpPr>
              <p:cNvPr id="29" name="Freeform 29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w="38100" cap="rnd">
                <a:solidFill>
                  <a:srgbClr val="FFFFF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0" name="TextBox 30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31" name="Freeform 31"/>
            <p:cNvSpPr/>
            <p:nvPr/>
          </p:nvSpPr>
          <p:spPr>
            <a:xfrm>
              <a:off x="1057907" y="312644"/>
              <a:ext cx="1412870" cy="1563342"/>
            </a:xfrm>
            <a:custGeom>
              <a:avLst/>
              <a:gdLst/>
              <a:ahLst/>
              <a:cxnLst/>
              <a:rect l="l" t="t" r="r" b="b"/>
              <a:pathLst>
                <a:path w="1412870" h="1563342">
                  <a:moveTo>
                    <a:pt x="0" y="0"/>
                  </a:moveTo>
                  <a:lnTo>
                    <a:pt x="1412870" y="0"/>
                  </a:lnTo>
                  <a:lnTo>
                    <a:pt x="1412870" y="1563342"/>
                  </a:lnTo>
                  <a:lnTo>
                    <a:pt x="0" y="15633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32" name="Group 32"/>
          <p:cNvGrpSpPr/>
          <p:nvPr/>
        </p:nvGrpSpPr>
        <p:grpSpPr>
          <a:xfrm>
            <a:off x="568670" y="6172959"/>
            <a:ext cx="2646513" cy="1686222"/>
            <a:chOff x="0" y="0"/>
            <a:chExt cx="3528684" cy="2248295"/>
          </a:xfrm>
        </p:grpSpPr>
        <p:grpSp>
          <p:nvGrpSpPr>
            <p:cNvPr id="33" name="Group 33"/>
            <p:cNvGrpSpPr/>
            <p:nvPr/>
          </p:nvGrpSpPr>
          <p:grpSpPr>
            <a:xfrm>
              <a:off x="0" y="0"/>
              <a:ext cx="3528684" cy="2188630"/>
              <a:chOff x="0" y="0"/>
              <a:chExt cx="1029744" cy="638688"/>
            </a:xfrm>
          </p:grpSpPr>
          <p:sp>
            <p:nvSpPr>
              <p:cNvPr id="34" name="Freeform 34"/>
              <p:cNvSpPr/>
              <p:nvPr/>
            </p:nvSpPr>
            <p:spPr>
              <a:xfrm>
                <a:off x="0" y="0"/>
                <a:ext cx="1029744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029744" h="638688">
                    <a:moveTo>
                      <a:pt x="108237" y="0"/>
                    </a:moveTo>
                    <a:lnTo>
                      <a:pt x="921507" y="0"/>
                    </a:lnTo>
                    <a:cubicBezTo>
                      <a:pt x="981285" y="0"/>
                      <a:pt x="1029744" y="48459"/>
                      <a:pt x="1029744" y="108237"/>
                    </a:cubicBezTo>
                    <a:lnTo>
                      <a:pt x="1029744" y="530451"/>
                    </a:lnTo>
                    <a:cubicBezTo>
                      <a:pt x="1029744" y="590229"/>
                      <a:pt x="981285" y="638688"/>
                      <a:pt x="921507" y="638688"/>
                    </a:cubicBezTo>
                    <a:lnTo>
                      <a:pt x="108237" y="638688"/>
                    </a:lnTo>
                    <a:cubicBezTo>
                      <a:pt x="48459" y="638688"/>
                      <a:pt x="0" y="590229"/>
                      <a:pt x="0" y="530451"/>
                    </a:cubicBezTo>
                    <a:lnTo>
                      <a:pt x="0" y="108237"/>
                    </a:lnTo>
                    <a:cubicBezTo>
                      <a:pt x="0" y="48459"/>
                      <a:pt x="48459" y="0"/>
                      <a:pt x="108237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5" name="TextBox 35"/>
              <p:cNvSpPr txBox="1"/>
              <p:nvPr/>
            </p:nvSpPr>
            <p:spPr>
              <a:xfrm>
                <a:off x="0" y="-66675"/>
                <a:ext cx="1029744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36" name="Group 36"/>
            <p:cNvGrpSpPr/>
            <p:nvPr/>
          </p:nvGrpSpPr>
          <p:grpSpPr>
            <a:xfrm>
              <a:off x="107003" y="120955"/>
              <a:ext cx="3314679" cy="1946720"/>
              <a:chOff x="0" y="0"/>
              <a:chExt cx="967293" cy="568094"/>
            </a:xfrm>
          </p:grpSpPr>
          <p:sp>
            <p:nvSpPr>
              <p:cNvPr id="37" name="Freeform 37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w="38100" cap="rnd">
                <a:solidFill>
                  <a:srgbClr val="FFFFF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8" name="TextBox 38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39" name="Freeform 39"/>
            <p:cNvSpPr/>
            <p:nvPr/>
          </p:nvSpPr>
          <p:spPr>
            <a:xfrm rot="-1173271">
              <a:off x="1057907" y="295243"/>
              <a:ext cx="1384713" cy="1772432"/>
            </a:xfrm>
            <a:custGeom>
              <a:avLst/>
              <a:gdLst/>
              <a:ahLst/>
              <a:cxnLst/>
              <a:rect l="l" t="t" r="r" b="b"/>
              <a:pathLst>
                <a:path w="1384713" h="1772432">
                  <a:moveTo>
                    <a:pt x="0" y="0"/>
                  </a:moveTo>
                  <a:lnTo>
                    <a:pt x="1384712" y="0"/>
                  </a:lnTo>
                  <a:lnTo>
                    <a:pt x="1384712" y="1772432"/>
                  </a:lnTo>
                  <a:lnTo>
                    <a:pt x="0" y="17724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0" name="Group 40"/>
          <p:cNvGrpSpPr/>
          <p:nvPr/>
        </p:nvGrpSpPr>
        <p:grpSpPr>
          <a:xfrm>
            <a:off x="568670" y="8023198"/>
            <a:ext cx="2646513" cy="1641473"/>
            <a:chOff x="0" y="0"/>
            <a:chExt cx="3528684" cy="2188630"/>
          </a:xfrm>
        </p:grpSpPr>
        <p:grpSp>
          <p:nvGrpSpPr>
            <p:cNvPr id="41" name="Group 41"/>
            <p:cNvGrpSpPr/>
            <p:nvPr/>
          </p:nvGrpSpPr>
          <p:grpSpPr>
            <a:xfrm>
              <a:off x="0" y="0"/>
              <a:ext cx="3528684" cy="2188630"/>
              <a:chOff x="0" y="0"/>
              <a:chExt cx="1029744" cy="638688"/>
            </a:xfrm>
          </p:grpSpPr>
          <p:sp>
            <p:nvSpPr>
              <p:cNvPr id="42" name="Freeform 42"/>
              <p:cNvSpPr/>
              <p:nvPr/>
            </p:nvSpPr>
            <p:spPr>
              <a:xfrm>
                <a:off x="0" y="0"/>
                <a:ext cx="1029744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029744" h="638688">
                    <a:moveTo>
                      <a:pt x="108237" y="0"/>
                    </a:moveTo>
                    <a:lnTo>
                      <a:pt x="921507" y="0"/>
                    </a:lnTo>
                    <a:cubicBezTo>
                      <a:pt x="981285" y="0"/>
                      <a:pt x="1029744" y="48459"/>
                      <a:pt x="1029744" y="108237"/>
                    </a:cubicBezTo>
                    <a:lnTo>
                      <a:pt x="1029744" y="530451"/>
                    </a:lnTo>
                    <a:cubicBezTo>
                      <a:pt x="1029744" y="590229"/>
                      <a:pt x="981285" y="638688"/>
                      <a:pt x="921507" y="638688"/>
                    </a:cubicBezTo>
                    <a:lnTo>
                      <a:pt x="108237" y="638688"/>
                    </a:lnTo>
                    <a:cubicBezTo>
                      <a:pt x="48459" y="638688"/>
                      <a:pt x="0" y="590229"/>
                      <a:pt x="0" y="530451"/>
                    </a:cubicBezTo>
                    <a:lnTo>
                      <a:pt x="0" y="108237"/>
                    </a:lnTo>
                    <a:cubicBezTo>
                      <a:pt x="0" y="48459"/>
                      <a:pt x="48459" y="0"/>
                      <a:pt x="108237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3" name="TextBox 43"/>
              <p:cNvSpPr txBox="1"/>
              <p:nvPr/>
            </p:nvSpPr>
            <p:spPr>
              <a:xfrm>
                <a:off x="0" y="-66675"/>
                <a:ext cx="1029744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44" name="Group 44"/>
            <p:cNvGrpSpPr/>
            <p:nvPr/>
          </p:nvGrpSpPr>
          <p:grpSpPr>
            <a:xfrm>
              <a:off x="107003" y="120955"/>
              <a:ext cx="3314679" cy="1946720"/>
              <a:chOff x="0" y="0"/>
              <a:chExt cx="967293" cy="568094"/>
            </a:xfrm>
          </p:grpSpPr>
          <p:sp>
            <p:nvSpPr>
              <p:cNvPr id="45" name="Freeform 45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w="38100" cap="rnd">
                <a:solidFill>
                  <a:srgbClr val="FFFFF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6" name="TextBox 46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47" name="Freeform 47"/>
            <p:cNvSpPr/>
            <p:nvPr/>
          </p:nvSpPr>
          <p:spPr>
            <a:xfrm>
              <a:off x="655730" y="383864"/>
              <a:ext cx="2189065" cy="1420902"/>
            </a:xfrm>
            <a:custGeom>
              <a:avLst/>
              <a:gdLst/>
              <a:ahLst/>
              <a:cxnLst/>
              <a:rect l="l" t="t" r="r" b="b"/>
              <a:pathLst>
                <a:path w="2189065" h="1420902">
                  <a:moveTo>
                    <a:pt x="0" y="0"/>
                  </a:moveTo>
                  <a:lnTo>
                    <a:pt x="2189066" y="0"/>
                  </a:lnTo>
                  <a:lnTo>
                    <a:pt x="2189066" y="1420902"/>
                  </a:lnTo>
                  <a:lnTo>
                    <a:pt x="0" y="142090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8" name="Group 48"/>
          <p:cNvGrpSpPr/>
          <p:nvPr/>
        </p:nvGrpSpPr>
        <p:grpSpPr>
          <a:xfrm>
            <a:off x="5799145" y="2727260"/>
            <a:ext cx="9942672" cy="6531040"/>
            <a:chOff x="0" y="0"/>
            <a:chExt cx="2618646" cy="1720109"/>
          </a:xfrm>
        </p:grpSpPr>
        <p:sp>
          <p:nvSpPr>
            <p:cNvPr id="49" name="Freeform 49"/>
            <p:cNvSpPr/>
            <p:nvPr/>
          </p:nvSpPr>
          <p:spPr>
            <a:xfrm>
              <a:off x="0" y="0"/>
              <a:ext cx="2618646" cy="1715287"/>
            </a:xfrm>
            <a:custGeom>
              <a:avLst/>
              <a:gdLst/>
              <a:ahLst/>
              <a:cxnLst/>
              <a:rect l="l" t="t" r="r" b="b"/>
              <a:pathLst>
                <a:path w="2618646" h="1715287">
                  <a:moveTo>
                    <a:pt x="2606966" y="0"/>
                  </a:moveTo>
                  <a:lnTo>
                    <a:pt x="11680" y="0"/>
                  </a:lnTo>
                  <a:cubicBezTo>
                    <a:pt x="8582" y="0"/>
                    <a:pt x="5611" y="1231"/>
                    <a:pt x="3421" y="3421"/>
                  </a:cubicBezTo>
                  <a:cubicBezTo>
                    <a:pt x="1231" y="5611"/>
                    <a:pt x="0" y="8582"/>
                    <a:pt x="0" y="11680"/>
                  </a:cubicBezTo>
                  <a:lnTo>
                    <a:pt x="0" y="1520469"/>
                  </a:lnTo>
                  <a:cubicBezTo>
                    <a:pt x="0" y="1523567"/>
                    <a:pt x="1231" y="1526538"/>
                    <a:pt x="3421" y="1528728"/>
                  </a:cubicBezTo>
                  <a:cubicBezTo>
                    <a:pt x="5611" y="1530919"/>
                    <a:pt x="8582" y="1532149"/>
                    <a:pt x="11680" y="1532149"/>
                  </a:cubicBezTo>
                  <a:lnTo>
                    <a:pt x="145800" y="1532149"/>
                  </a:lnTo>
                  <a:cubicBezTo>
                    <a:pt x="148898" y="1532149"/>
                    <a:pt x="151869" y="1533380"/>
                    <a:pt x="154059" y="1535570"/>
                  </a:cubicBezTo>
                  <a:cubicBezTo>
                    <a:pt x="156249" y="1537761"/>
                    <a:pt x="157480" y="1540731"/>
                    <a:pt x="157480" y="1543829"/>
                  </a:cubicBezTo>
                  <a:lnTo>
                    <a:pt x="157480" y="1708429"/>
                  </a:lnTo>
                  <a:cubicBezTo>
                    <a:pt x="157480" y="1710795"/>
                    <a:pt x="158759" y="1712976"/>
                    <a:pt x="160824" y="1714131"/>
                  </a:cubicBezTo>
                  <a:cubicBezTo>
                    <a:pt x="162889" y="1715287"/>
                    <a:pt x="165417" y="1715235"/>
                    <a:pt x="167433" y="1713997"/>
                  </a:cubicBezTo>
                  <a:lnTo>
                    <a:pt x="453597" y="1538261"/>
                  </a:lnTo>
                  <a:cubicBezTo>
                    <a:pt x="460105" y="1534265"/>
                    <a:pt x="467593" y="1532149"/>
                    <a:pt x="475230" y="1532149"/>
                  </a:cubicBezTo>
                  <a:lnTo>
                    <a:pt x="2606966" y="1532149"/>
                  </a:lnTo>
                  <a:cubicBezTo>
                    <a:pt x="2610064" y="1532149"/>
                    <a:pt x="2613035" y="1530919"/>
                    <a:pt x="2615225" y="1528728"/>
                  </a:cubicBezTo>
                  <a:cubicBezTo>
                    <a:pt x="2617415" y="1526538"/>
                    <a:pt x="2618646" y="1523567"/>
                    <a:pt x="2618646" y="1520469"/>
                  </a:cubicBezTo>
                  <a:lnTo>
                    <a:pt x="2618646" y="11680"/>
                  </a:lnTo>
                  <a:cubicBezTo>
                    <a:pt x="2618646" y="8582"/>
                    <a:pt x="2617415" y="5611"/>
                    <a:pt x="2615225" y="3421"/>
                  </a:cubicBezTo>
                  <a:cubicBezTo>
                    <a:pt x="2613035" y="1231"/>
                    <a:pt x="2610064" y="0"/>
                    <a:pt x="2606966" y="0"/>
                  </a:cubicBezTo>
                  <a:close/>
                </a:path>
              </a:pathLst>
            </a:custGeom>
            <a:solidFill>
              <a:srgbClr val="FBD86A"/>
            </a:solidFill>
            <a:ln w="38100" cap="sq">
              <a:solidFill>
                <a:srgbClr val="19274F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0" name="TextBox 50"/>
            <p:cNvSpPr txBox="1"/>
            <p:nvPr/>
          </p:nvSpPr>
          <p:spPr>
            <a:xfrm>
              <a:off x="0" y="-66675"/>
              <a:ext cx="2618646" cy="15962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endParaRPr/>
            </a:p>
          </p:txBody>
        </p:sp>
      </p:grpSp>
      <p:sp>
        <p:nvSpPr>
          <p:cNvPr id="51" name="TextBox 51"/>
          <p:cNvSpPr txBox="1"/>
          <p:nvPr/>
        </p:nvSpPr>
        <p:spPr>
          <a:xfrm>
            <a:off x="5354271" y="1413867"/>
            <a:ext cx="10832420" cy="1149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800"/>
              </a:lnSpc>
              <a:spcBef>
                <a:spcPct val="0"/>
              </a:spcBef>
            </a:pPr>
            <a:r>
              <a:rPr lang="en-US" sz="8000" b="1">
                <a:solidFill>
                  <a:srgbClr val="19274F"/>
                </a:solidFill>
                <a:latin typeface="Stinger Fit Bold"/>
                <a:ea typeface="Stinger Fit Bold"/>
                <a:cs typeface="Stinger Fit Bold"/>
                <a:sym typeface="Stinger Fit Bold"/>
              </a:rPr>
              <a:t>Analysis?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5799145" y="2948940"/>
            <a:ext cx="9942672" cy="43033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79"/>
              </a:lnSpc>
            </a:pPr>
            <a:r>
              <a:rPr lang="en-US" sz="2699">
                <a:solidFill>
                  <a:srgbClr val="19274F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It is a key part of research. </a:t>
            </a:r>
          </a:p>
          <a:p>
            <a:pPr algn="ctr">
              <a:lnSpc>
                <a:spcPts val="3779"/>
              </a:lnSpc>
            </a:pPr>
            <a:endParaRPr lang="en-US" sz="2699">
              <a:solidFill>
                <a:srgbClr val="19274F"/>
              </a:solidFill>
              <a:latin typeface="Telegraf Medium"/>
              <a:ea typeface="Telegraf Medium"/>
              <a:cs typeface="Telegraf Medium"/>
              <a:sym typeface="Telegraf Medium"/>
            </a:endParaRPr>
          </a:p>
          <a:p>
            <a:pPr algn="ctr">
              <a:lnSpc>
                <a:spcPts val="3779"/>
              </a:lnSpc>
            </a:pPr>
            <a:r>
              <a:rPr lang="en-US" sz="2699">
                <a:solidFill>
                  <a:srgbClr val="19274F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It can take as long as the research. </a:t>
            </a:r>
          </a:p>
          <a:p>
            <a:pPr algn="ctr">
              <a:lnSpc>
                <a:spcPts val="3779"/>
              </a:lnSpc>
            </a:pPr>
            <a:endParaRPr lang="en-US" sz="2699">
              <a:solidFill>
                <a:srgbClr val="19274F"/>
              </a:solidFill>
              <a:latin typeface="Telegraf Medium"/>
              <a:ea typeface="Telegraf Medium"/>
              <a:cs typeface="Telegraf Medium"/>
              <a:sym typeface="Telegraf Medium"/>
            </a:endParaRPr>
          </a:p>
          <a:p>
            <a:pPr algn="ctr">
              <a:lnSpc>
                <a:spcPts val="3779"/>
              </a:lnSpc>
            </a:pPr>
            <a:r>
              <a:rPr lang="en-US" sz="2699">
                <a:solidFill>
                  <a:srgbClr val="19274F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You need to find out a few key things; </a:t>
            </a:r>
          </a:p>
          <a:p>
            <a:pPr algn="ctr">
              <a:lnSpc>
                <a:spcPts val="3779"/>
              </a:lnSpc>
            </a:pPr>
            <a:endParaRPr lang="en-US" sz="2699">
              <a:solidFill>
                <a:srgbClr val="19274F"/>
              </a:solidFill>
              <a:latin typeface="Telegraf Medium"/>
              <a:ea typeface="Telegraf Medium"/>
              <a:cs typeface="Telegraf Medium"/>
              <a:sym typeface="Telegraf Medium"/>
            </a:endParaRPr>
          </a:p>
          <a:p>
            <a:pPr marL="582925" lvl="1" indent="-291463" algn="ctr">
              <a:lnSpc>
                <a:spcPts val="3779"/>
              </a:lnSpc>
              <a:buAutoNum type="arabicPeriod"/>
            </a:pPr>
            <a:r>
              <a:rPr lang="en-US" sz="2699">
                <a:solidFill>
                  <a:srgbClr val="19274F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The facts from the case which are relevant to the law. </a:t>
            </a:r>
          </a:p>
          <a:p>
            <a:pPr marL="582925" lvl="1" indent="-291463" algn="ctr">
              <a:lnSpc>
                <a:spcPts val="3779"/>
              </a:lnSpc>
              <a:buAutoNum type="arabicPeriod"/>
            </a:pPr>
            <a:r>
              <a:rPr lang="en-US" sz="2699">
                <a:solidFill>
                  <a:srgbClr val="19274F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What issues require research? </a:t>
            </a:r>
          </a:p>
          <a:p>
            <a:pPr marL="582925" lvl="1" indent="-291463" algn="ctr">
              <a:lnSpc>
                <a:spcPts val="3779"/>
              </a:lnSpc>
              <a:spcBef>
                <a:spcPct val="0"/>
              </a:spcBef>
              <a:buAutoNum type="arabicPeriod"/>
            </a:pPr>
            <a:r>
              <a:rPr lang="en-US" sz="2699">
                <a:solidFill>
                  <a:srgbClr val="19274F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What the client wants from the advice?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C86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68670" y="622330"/>
            <a:ext cx="17150661" cy="9042341"/>
            <a:chOff x="0" y="0"/>
            <a:chExt cx="22867548" cy="12056454"/>
          </a:xfrm>
        </p:grpSpPr>
        <p:grpSp>
          <p:nvGrpSpPr>
            <p:cNvPr id="3" name="Group 3"/>
            <p:cNvGrpSpPr/>
            <p:nvPr/>
          </p:nvGrpSpPr>
          <p:grpSpPr>
            <a:xfrm>
              <a:off x="0" y="2466868"/>
              <a:ext cx="5004559" cy="2188630"/>
              <a:chOff x="0" y="0"/>
              <a:chExt cx="1460436" cy="638688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1460436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460436" h="638688">
                    <a:moveTo>
                      <a:pt x="76317" y="0"/>
                    </a:moveTo>
                    <a:lnTo>
                      <a:pt x="1384118" y="0"/>
                    </a:lnTo>
                    <a:cubicBezTo>
                      <a:pt x="1404359" y="0"/>
                      <a:pt x="1423770" y="8041"/>
                      <a:pt x="1438083" y="22353"/>
                    </a:cubicBezTo>
                    <a:cubicBezTo>
                      <a:pt x="1452395" y="36665"/>
                      <a:pt x="1460436" y="56077"/>
                      <a:pt x="1460436" y="76317"/>
                    </a:cubicBezTo>
                    <a:lnTo>
                      <a:pt x="1460436" y="562371"/>
                    </a:lnTo>
                    <a:cubicBezTo>
                      <a:pt x="1460436" y="582612"/>
                      <a:pt x="1452395" y="602023"/>
                      <a:pt x="1438083" y="616335"/>
                    </a:cubicBezTo>
                    <a:cubicBezTo>
                      <a:pt x="1423770" y="630648"/>
                      <a:pt x="1404359" y="638688"/>
                      <a:pt x="1384118" y="638688"/>
                    </a:cubicBezTo>
                    <a:lnTo>
                      <a:pt x="76317" y="638688"/>
                    </a:lnTo>
                    <a:cubicBezTo>
                      <a:pt x="56077" y="638688"/>
                      <a:pt x="36665" y="630648"/>
                      <a:pt x="22353" y="616335"/>
                    </a:cubicBezTo>
                    <a:cubicBezTo>
                      <a:pt x="8041" y="602023"/>
                      <a:pt x="0" y="582612"/>
                      <a:pt x="0" y="562371"/>
                    </a:cubicBezTo>
                    <a:lnTo>
                      <a:pt x="0" y="76317"/>
                    </a:lnTo>
                    <a:cubicBezTo>
                      <a:pt x="0" y="56077"/>
                      <a:pt x="8041" y="36665"/>
                      <a:pt x="22353" y="22353"/>
                    </a:cubicBezTo>
                    <a:cubicBezTo>
                      <a:pt x="36665" y="8041"/>
                      <a:pt x="56077" y="0"/>
                      <a:pt x="76317" y="0"/>
                    </a:cubicBezTo>
                    <a:close/>
                  </a:path>
                </a:pathLst>
              </a:custGeom>
              <a:solidFill>
                <a:srgbClr val="FBD86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" name="TextBox 5"/>
              <p:cNvSpPr txBox="1"/>
              <p:nvPr/>
            </p:nvSpPr>
            <p:spPr>
              <a:xfrm>
                <a:off x="0" y="-66675"/>
                <a:ext cx="1460436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6" name="Group 6"/>
            <p:cNvGrpSpPr/>
            <p:nvPr/>
          </p:nvGrpSpPr>
          <p:grpSpPr>
            <a:xfrm>
              <a:off x="4337282" y="0"/>
              <a:ext cx="18530265" cy="12056454"/>
              <a:chOff x="0" y="0"/>
              <a:chExt cx="5407522" cy="3518327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5407521" cy="3518327"/>
              </a:xfrm>
              <a:custGeom>
                <a:avLst/>
                <a:gdLst/>
                <a:ahLst/>
                <a:cxnLst/>
                <a:rect l="l" t="t" r="r" b="b"/>
                <a:pathLst>
                  <a:path w="5407521" h="3518327">
                    <a:moveTo>
                      <a:pt x="20611" y="0"/>
                    </a:moveTo>
                    <a:lnTo>
                      <a:pt x="5386910" y="0"/>
                    </a:lnTo>
                    <a:cubicBezTo>
                      <a:pt x="5392377" y="0"/>
                      <a:pt x="5397619" y="2172"/>
                      <a:pt x="5401485" y="6037"/>
                    </a:cubicBezTo>
                    <a:cubicBezTo>
                      <a:pt x="5405350" y="9902"/>
                      <a:pt x="5407521" y="15145"/>
                      <a:pt x="5407521" y="20611"/>
                    </a:cubicBezTo>
                    <a:lnTo>
                      <a:pt x="5407521" y="3497716"/>
                    </a:lnTo>
                    <a:cubicBezTo>
                      <a:pt x="5407521" y="3509099"/>
                      <a:pt x="5398293" y="3518327"/>
                      <a:pt x="5386910" y="3518327"/>
                    </a:cubicBezTo>
                    <a:lnTo>
                      <a:pt x="20611" y="3518327"/>
                    </a:lnTo>
                    <a:cubicBezTo>
                      <a:pt x="15145" y="3518327"/>
                      <a:pt x="9902" y="3516156"/>
                      <a:pt x="6037" y="3512290"/>
                    </a:cubicBezTo>
                    <a:cubicBezTo>
                      <a:pt x="2172" y="3508425"/>
                      <a:pt x="0" y="3503182"/>
                      <a:pt x="0" y="3497716"/>
                    </a:cubicBezTo>
                    <a:lnTo>
                      <a:pt x="0" y="20611"/>
                    </a:lnTo>
                    <a:cubicBezTo>
                      <a:pt x="0" y="15145"/>
                      <a:pt x="2172" y="9902"/>
                      <a:pt x="6037" y="6037"/>
                    </a:cubicBezTo>
                    <a:cubicBezTo>
                      <a:pt x="9902" y="2172"/>
                      <a:pt x="15145" y="0"/>
                      <a:pt x="20611" y="0"/>
                    </a:cubicBezTo>
                    <a:close/>
                  </a:path>
                </a:pathLst>
              </a:custGeom>
              <a:solidFill>
                <a:srgbClr val="FBD86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" name="TextBox 8"/>
              <p:cNvSpPr txBox="1"/>
              <p:nvPr/>
            </p:nvSpPr>
            <p:spPr>
              <a:xfrm>
                <a:off x="0" y="-66675"/>
                <a:ext cx="5407522" cy="3585002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9" name="Group 9"/>
            <p:cNvGrpSpPr/>
            <p:nvPr/>
          </p:nvGrpSpPr>
          <p:grpSpPr>
            <a:xfrm>
              <a:off x="4666487" y="284175"/>
              <a:ext cx="17871855" cy="11488105"/>
              <a:chOff x="0" y="0"/>
              <a:chExt cx="5215384" cy="3352471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5215384" cy="3352471"/>
              </a:xfrm>
              <a:custGeom>
                <a:avLst/>
                <a:gdLst/>
                <a:ahLst/>
                <a:cxnLst/>
                <a:rect l="l" t="t" r="r" b="b"/>
                <a:pathLst>
                  <a:path w="5215384" h="3352471">
                    <a:moveTo>
                      <a:pt x="17328" y="0"/>
                    </a:moveTo>
                    <a:lnTo>
                      <a:pt x="5198056" y="0"/>
                    </a:lnTo>
                    <a:cubicBezTo>
                      <a:pt x="5207626" y="0"/>
                      <a:pt x="5215384" y="7758"/>
                      <a:pt x="5215384" y="17328"/>
                    </a:cubicBezTo>
                    <a:lnTo>
                      <a:pt x="5215384" y="3335143"/>
                    </a:lnTo>
                    <a:cubicBezTo>
                      <a:pt x="5215384" y="3339739"/>
                      <a:pt x="5213558" y="3344146"/>
                      <a:pt x="5210308" y="3347396"/>
                    </a:cubicBezTo>
                    <a:cubicBezTo>
                      <a:pt x="5207059" y="3350645"/>
                      <a:pt x="5202651" y="3352471"/>
                      <a:pt x="5198056" y="3352471"/>
                    </a:cubicBezTo>
                    <a:lnTo>
                      <a:pt x="17328" y="3352471"/>
                    </a:lnTo>
                    <a:cubicBezTo>
                      <a:pt x="7758" y="3352471"/>
                      <a:pt x="0" y="3344713"/>
                      <a:pt x="0" y="3335143"/>
                    </a:cubicBezTo>
                    <a:lnTo>
                      <a:pt x="0" y="17328"/>
                    </a:lnTo>
                    <a:cubicBezTo>
                      <a:pt x="0" y="7758"/>
                      <a:pt x="7758" y="0"/>
                      <a:pt x="1732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47625" cap="rnd">
                <a:solidFill>
                  <a:srgbClr val="19274F"/>
                </a:solidFill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1" name="TextBox 11"/>
              <p:cNvSpPr txBox="1"/>
              <p:nvPr/>
            </p:nvSpPr>
            <p:spPr>
              <a:xfrm>
                <a:off x="0" y="-66675"/>
                <a:ext cx="5215384" cy="3419146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12" name="Group 12"/>
            <p:cNvGrpSpPr/>
            <p:nvPr/>
          </p:nvGrpSpPr>
          <p:grpSpPr>
            <a:xfrm>
              <a:off x="107003" y="2587823"/>
              <a:ext cx="3314679" cy="1946720"/>
              <a:chOff x="0" y="0"/>
              <a:chExt cx="967293" cy="568094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19274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4" name="TextBox 14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15" name="Freeform 15"/>
            <p:cNvSpPr/>
            <p:nvPr/>
          </p:nvSpPr>
          <p:spPr>
            <a:xfrm>
              <a:off x="956564" y="2806574"/>
              <a:ext cx="1680434" cy="1509335"/>
            </a:xfrm>
            <a:custGeom>
              <a:avLst/>
              <a:gdLst/>
              <a:ahLst/>
              <a:cxnLst/>
              <a:rect l="l" t="t" r="r" b="b"/>
              <a:pathLst>
                <a:path w="1680434" h="1509335">
                  <a:moveTo>
                    <a:pt x="0" y="0"/>
                  </a:moveTo>
                  <a:lnTo>
                    <a:pt x="1680434" y="0"/>
                  </a:lnTo>
                  <a:lnTo>
                    <a:pt x="1680434" y="1509335"/>
                  </a:lnTo>
                  <a:lnTo>
                    <a:pt x="0" y="15093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568670" y="622330"/>
            <a:ext cx="2646513" cy="1641473"/>
            <a:chOff x="0" y="0"/>
            <a:chExt cx="3528684" cy="2188630"/>
          </a:xfrm>
        </p:grpSpPr>
        <p:grpSp>
          <p:nvGrpSpPr>
            <p:cNvPr id="17" name="Group 17"/>
            <p:cNvGrpSpPr/>
            <p:nvPr/>
          </p:nvGrpSpPr>
          <p:grpSpPr>
            <a:xfrm>
              <a:off x="0" y="0"/>
              <a:ext cx="3528684" cy="2188630"/>
              <a:chOff x="0" y="0"/>
              <a:chExt cx="1029744" cy="638688"/>
            </a:xfrm>
          </p:grpSpPr>
          <p:sp>
            <p:nvSpPr>
              <p:cNvPr id="18" name="Freeform 18"/>
              <p:cNvSpPr/>
              <p:nvPr/>
            </p:nvSpPr>
            <p:spPr>
              <a:xfrm>
                <a:off x="0" y="0"/>
                <a:ext cx="1029744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029744" h="638688">
                    <a:moveTo>
                      <a:pt x="108237" y="0"/>
                    </a:moveTo>
                    <a:lnTo>
                      <a:pt x="921507" y="0"/>
                    </a:lnTo>
                    <a:cubicBezTo>
                      <a:pt x="981285" y="0"/>
                      <a:pt x="1029744" y="48459"/>
                      <a:pt x="1029744" y="108237"/>
                    </a:cubicBezTo>
                    <a:lnTo>
                      <a:pt x="1029744" y="530451"/>
                    </a:lnTo>
                    <a:cubicBezTo>
                      <a:pt x="1029744" y="590229"/>
                      <a:pt x="981285" y="638688"/>
                      <a:pt x="921507" y="638688"/>
                    </a:cubicBezTo>
                    <a:lnTo>
                      <a:pt x="108237" y="638688"/>
                    </a:lnTo>
                    <a:cubicBezTo>
                      <a:pt x="48459" y="638688"/>
                      <a:pt x="0" y="590229"/>
                      <a:pt x="0" y="530451"/>
                    </a:cubicBezTo>
                    <a:lnTo>
                      <a:pt x="0" y="108237"/>
                    </a:lnTo>
                    <a:cubicBezTo>
                      <a:pt x="0" y="48459"/>
                      <a:pt x="48459" y="0"/>
                      <a:pt x="108237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9" name="TextBox 19"/>
              <p:cNvSpPr txBox="1"/>
              <p:nvPr/>
            </p:nvSpPr>
            <p:spPr>
              <a:xfrm>
                <a:off x="0" y="-66675"/>
                <a:ext cx="1029744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0" name="Group 20"/>
            <p:cNvGrpSpPr/>
            <p:nvPr/>
          </p:nvGrpSpPr>
          <p:grpSpPr>
            <a:xfrm>
              <a:off x="107003" y="120955"/>
              <a:ext cx="3314679" cy="1946720"/>
              <a:chOff x="0" y="0"/>
              <a:chExt cx="967293" cy="568094"/>
            </a:xfrm>
          </p:grpSpPr>
          <p:sp>
            <p:nvSpPr>
              <p:cNvPr id="21" name="Freeform 21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w="38100" cap="rnd">
                <a:solidFill>
                  <a:srgbClr val="FFFFF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2" name="TextBox 22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23" name="Freeform 23"/>
            <p:cNvSpPr/>
            <p:nvPr/>
          </p:nvSpPr>
          <p:spPr>
            <a:xfrm>
              <a:off x="771866" y="311161"/>
              <a:ext cx="1984952" cy="1566307"/>
            </a:xfrm>
            <a:custGeom>
              <a:avLst/>
              <a:gdLst/>
              <a:ahLst/>
              <a:cxnLst/>
              <a:rect l="l" t="t" r="r" b="b"/>
              <a:pathLst>
                <a:path w="1984952" h="1566307">
                  <a:moveTo>
                    <a:pt x="0" y="0"/>
                  </a:moveTo>
                  <a:lnTo>
                    <a:pt x="1984952" y="0"/>
                  </a:lnTo>
                  <a:lnTo>
                    <a:pt x="1984952" y="1566308"/>
                  </a:lnTo>
                  <a:lnTo>
                    <a:pt x="0" y="15663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568670" y="4322720"/>
            <a:ext cx="2646513" cy="1641473"/>
            <a:chOff x="0" y="0"/>
            <a:chExt cx="3528684" cy="2188630"/>
          </a:xfrm>
        </p:grpSpPr>
        <p:grpSp>
          <p:nvGrpSpPr>
            <p:cNvPr id="25" name="Group 25"/>
            <p:cNvGrpSpPr/>
            <p:nvPr/>
          </p:nvGrpSpPr>
          <p:grpSpPr>
            <a:xfrm>
              <a:off x="0" y="0"/>
              <a:ext cx="3528684" cy="2188630"/>
              <a:chOff x="0" y="0"/>
              <a:chExt cx="1029744" cy="638688"/>
            </a:xfrm>
          </p:grpSpPr>
          <p:sp>
            <p:nvSpPr>
              <p:cNvPr id="26" name="Freeform 26"/>
              <p:cNvSpPr/>
              <p:nvPr/>
            </p:nvSpPr>
            <p:spPr>
              <a:xfrm>
                <a:off x="0" y="0"/>
                <a:ext cx="1029744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029744" h="638688">
                    <a:moveTo>
                      <a:pt x="108237" y="0"/>
                    </a:moveTo>
                    <a:lnTo>
                      <a:pt x="921507" y="0"/>
                    </a:lnTo>
                    <a:cubicBezTo>
                      <a:pt x="981285" y="0"/>
                      <a:pt x="1029744" y="48459"/>
                      <a:pt x="1029744" y="108237"/>
                    </a:cubicBezTo>
                    <a:lnTo>
                      <a:pt x="1029744" y="530451"/>
                    </a:lnTo>
                    <a:cubicBezTo>
                      <a:pt x="1029744" y="590229"/>
                      <a:pt x="981285" y="638688"/>
                      <a:pt x="921507" y="638688"/>
                    </a:cubicBezTo>
                    <a:lnTo>
                      <a:pt x="108237" y="638688"/>
                    </a:lnTo>
                    <a:cubicBezTo>
                      <a:pt x="48459" y="638688"/>
                      <a:pt x="0" y="590229"/>
                      <a:pt x="0" y="530451"/>
                    </a:cubicBezTo>
                    <a:lnTo>
                      <a:pt x="0" y="108237"/>
                    </a:lnTo>
                    <a:cubicBezTo>
                      <a:pt x="0" y="48459"/>
                      <a:pt x="48459" y="0"/>
                      <a:pt x="108237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" name="TextBox 27"/>
              <p:cNvSpPr txBox="1"/>
              <p:nvPr/>
            </p:nvSpPr>
            <p:spPr>
              <a:xfrm>
                <a:off x="0" y="-66675"/>
                <a:ext cx="1029744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8" name="Group 28"/>
            <p:cNvGrpSpPr/>
            <p:nvPr/>
          </p:nvGrpSpPr>
          <p:grpSpPr>
            <a:xfrm>
              <a:off x="107003" y="120955"/>
              <a:ext cx="3314679" cy="1946720"/>
              <a:chOff x="0" y="0"/>
              <a:chExt cx="967293" cy="568094"/>
            </a:xfrm>
          </p:grpSpPr>
          <p:sp>
            <p:nvSpPr>
              <p:cNvPr id="29" name="Freeform 29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w="38100" cap="rnd">
                <a:solidFill>
                  <a:srgbClr val="FFFFF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0" name="TextBox 30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31" name="Freeform 31"/>
            <p:cNvSpPr/>
            <p:nvPr/>
          </p:nvSpPr>
          <p:spPr>
            <a:xfrm>
              <a:off x="1057907" y="312644"/>
              <a:ext cx="1412870" cy="1563342"/>
            </a:xfrm>
            <a:custGeom>
              <a:avLst/>
              <a:gdLst/>
              <a:ahLst/>
              <a:cxnLst/>
              <a:rect l="l" t="t" r="r" b="b"/>
              <a:pathLst>
                <a:path w="1412870" h="1563342">
                  <a:moveTo>
                    <a:pt x="0" y="0"/>
                  </a:moveTo>
                  <a:lnTo>
                    <a:pt x="1412870" y="0"/>
                  </a:lnTo>
                  <a:lnTo>
                    <a:pt x="1412870" y="1563342"/>
                  </a:lnTo>
                  <a:lnTo>
                    <a:pt x="0" y="15633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32" name="Group 32"/>
          <p:cNvGrpSpPr/>
          <p:nvPr/>
        </p:nvGrpSpPr>
        <p:grpSpPr>
          <a:xfrm>
            <a:off x="568670" y="6172959"/>
            <a:ext cx="2646513" cy="1686222"/>
            <a:chOff x="0" y="0"/>
            <a:chExt cx="3528684" cy="2248295"/>
          </a:xfrm>
        </p:grpSpPr>
        <p:grpSp>
          <p:nvGrpSpPr>
            <p:cNvPr id="33" name="Group 33"/>
            <p:cNvGrpSpPr/>
            <p:nvPr/>
          </p:nvGrpSpPr>
          <p:grpSpPr>
            <a:xfrm>
              <a:off x="0" y="0"/>
              <a:ext cx="3528684" cy="2188630"/>
              <a:chOff x="0" y="0"/>
              <a:chExt cx="1029744" cy="638688"/>
            </a:xfrm>
          </p:grpSpPr>
          <p:sp>
            <p:nvSpPr>
              <p:cNvPr id="34" name="Freeform 34"/>
              <p:cNvSpPr/>
              <p:nvPr/>
            </p:nvSpPr>
            <p:spPr>
              <a:xfrm>
                <a:off x="0" y="0"/>
                <a:ext cx="1029744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029744" h="638688">
                    <a:moveTo>
                      <a:pt x="108237" y="0"/>
                    </a:moveTo>
                    <a:lnTo>
                      <a:pt x="921507" y="0"/>
                    </a:lnTo>
                    <a:cubicBezTo>
                      <a:pt x="981285" y="0"/>
                      <a:pt x="1029744" y="48459"/>
                      <a:pt x="1029744" y="108237"/>
                    </a:cubicBezTo>
                    <a:lnTo>
                      <a:pt x="1029744" y="530451"/>
                    </a:lnTo>
                    <a:cubicBezTo>
                      <a:pt x="1029744" y="590229"/>
                      <a:pt x="981285" y="638688"/>
                      <a:pt x="921507" y="638688"/>
                    </a:cubicBezTo>
                    <a:lnTo>
                      <a:pt x="108237" y="638688"/>
                    </a:lnTo>
                    <a:cubicBezTo>
                      <a:pt x="48459" y="638688"/>
                      <a:pt x="0" y="590229"/>
                      <a:pt x="0" y="530451"/>
                    </a:cubicBezTo>
                    <a:lnTo>
                      <a:pt x="0" y="108237"/>
                    </a:lnTo>
                    <a:cubicBezTo>
                      <a:pt x="0" y="48459"/>
                      <a:pt x="48459" y="0"/>
                      <a:pt x="108237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5" name="TextBox 35"/>
              <p:cNvSpPr txBox="1"/>
              <p:nvPr/>
            </p:nvSpPr>
            <p:spPr>
              <a:xfrm>
                <a:off x="0" y="-66675"/>
                <a:ext cx="1029744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36" name="Group 36"/>
            <p:cNvGrpSpPr/>
            <p:nvPr/>
          </p:nvGrpSpPr>
          <p:grpSpPr>
            <a:xfrm>
              <a:off x="107003" y="120955"/>
              <a:ext cx="3314679" cy="1946720"/>
              <a:chOff x="0" y="0"/>
              <a:chExt cx="967293" cy="568094"/>
            </a:xfrm>
          </p:grpSpPr>
          <p:sp>
            <p:nvSpPr>
              <p:cNvPr id="37" name="Freeform 37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w="38100" cap="rnd">
                <a:solidFill>
                  <a:srgbClr val="FFFFF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8" name="TextBox 38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39" name="Freeform 39"/>
            <p:cNvSpPr/>
            <p:nvPr/>
          </p:nvSpPr>
          <p:spPr>
            <a:xfrm rot="-1173271">
              <a:off x="1057907" y="295243"/>
              <a:ext cx="1384713" cy="1772432"/>
            </a:xfrm>
            <a:custGeom>
              <a:avLst/>
              <a:gdLst/>
              <a:ahLst/>
              <a:cxnLst/>
              <a:rect l="l" t="t" r="r" b="b"/>
              <a:pathLst>
                <a:path w="1384713" h="1772432">
                  <a:moveTo>
                    <a:pt x="0" y="0"/>
                  </a:moveTo>
                  <a:lnTo>
                    <a:pt x="1384712" y="0"/>
                  </a:lnTo>
                  <a:lnTo>
                    <a:pt x="1384712" y="1772432"/>
                  </a:lnTo>
                  <a:lnTo>
                    <a:pt x="0" y="17724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0" name="Group 40"/>
          <p:cNvGrpSpPr/>
          <p:nvPr/>
        </p:nvGrpSpPr>
        <p:grpSpPr>
          <a:xfrm>
            <a:off x="568670" y="8023198"/>
            <a:ext cx="2646513" cy="1641473"/>
            <a:chOff x="0" y="0"/>
            <a:chExt cx="3528684" cy="2188630"/>
          </a:xfrm>
        </p:grpSpPr>
        <p:grpSp>
          <p:nvGrpSpPr>
            <p:cNvPr id="41" name="Group 41"/>
            <p:cNvGrpSpPr/>
            <p:nvPr/>
          </p:nvGrpSpPr>
          <p:grpSpPr>
            <a:xfrm>
              <a:off x="0" y="0"/>
              <a:ext cx="3528684" cy="2188630"/>
              <a:chOff x="0" y="0"/>
              <a:chExt cx="1029744" cy="638688"/>
            </a:xfrm>
          </p:grpSpPr>
          <p:sp>
            <p:nvSpPr>
              <p:cNvPr id="42" name="Freeform 42"/>
              <p:cNvSpPr/>
              <p:nvPr/>
            </p:nvSpPr>
            <p:spPr>
              <a:xfrm>
                <a:off x="0" y="0"/>
                <a:ext cx="1029744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029744" h="638688">
                    <a:moveTo>
                      <a:pt x="108237" y="0"/>
                    </a:moveTo>
                    <a:lnTo>
                      <a:pt x="921507" y="0"/>
                    </a:lnTo>
                    <a:cubicBezTo>
                      <a:pt x="981285" y="0"/>
                      <a:pt x="1029744" y="48459"/>
                      <a:pt x="1029744" y="108237"/>
                    </a:cubicBezTo>
                    <a:lnTo>
                      <a:pt x="1029744" y="530451"/>
                    </a:lnTo>
                    <a:cubicBezTo>
                      <a:pt x="1029744" y="590229"/>
                      <a:pt x="981285" y="638688"/>
                      <a:pt x="921507" y="638688"/>
                    </a:cubicBezTo>
                    <a:lnTo>
                      <a:pt x="108237" y="638688"/>
                    </a:lnTo>
                    <a:cubicBezTo>
                      <a:pt x="48459" y="638688"/>
                      <a:pt x="0" y="590229"/>
                      <a:pt x="0" y="530451"/>
                    </a:cubicBezTo>
                    <a:lnTo>
                      <a:pt x="0" y="108237"/>
                    </a:lnTo>
                    <a:cubicBezTo>
                      <a:pt x="0" y="48459"/>
                      <a:pt x="48459" y="0"/>
                      <a:pt x="108237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3" name="TextBox 43"/>
              <p:cNvSpPr txBox="1"/>
              <p:nvPr/>
            </p:nvSpPr>
            <p:spPr>
              <a:xfrm>
                <a:off x="0" y="-66675"/>
                <a:ext cx="1029744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44" name="Group 44"/>
            <p:cNvGrpSpPr/>
            <p:nvPr/>
          </p:nvGrpSpPr>
          <p:grpSpPr>
            <a:xfrm>
              <a:off x="107003" y="120955"/>
              <a:ext cx="3314679" cy="1946720"/>
              <a:chOff x="0" y="0"/>
              <a:chExt cx="967293" cy="568094"/>
            </a:xfrm>
          </p:grpSpPr>
          <p:sp>
            <p:nvSpPr>
              <p:cNvPr id="45" name="Freeform 45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w="38100" cap="rnd">
                <a:solidFill>
                  <a:srgbClr val="FFFFF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6" name="TextBox 46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47" name="Freeform 47"/>
            <p:cNvSpPr/>
            <p:nvPr/>
          </p:nvSpPr>
          <p:spPr>
            <a:xfrm>
              <a:off x="655730" y="383864"/>
              <a:ext cx="2189065" cy="1420902"/>
            </a:xfrm>
            <a:custGeom>
              <a:avLst/>
              <a:gdLst/>
              <a:ahLst/>
              <a:cxnLst/>
              <a:rect l="l" t="t" r="r" b="b"/>
              <a:pathLst>
                <a:path w="2189065" h="1420902">
                  <a:moveTo>
                    <a:pt x="0" y="0"/>
                  </a:moveTo>
                  <a:lnTo>
                    <a:pt x="2189066" y="0"/>
                  </a:lnTo>
                  <a:lnTo>
                    <a:pt x="2189066" y="1420902"/>
                  </a:lnTo>
                  <a:lnTo>
                    <a:pt x="0" y="142090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8" name="Group 48"/>
          <p:cNvGrpSpPr/>
          <p:nvPr/>
        </p:nvGrpSpPr>
        <p:grpSpPr>
          <a:xfrm>
            <a:off x="5799145" y="2727260"/>
            <a:ext cx="9942672" cy="2846451"/>
            <a:chOff x="0" y="0"/>
            <a:chExt cx="2618646" cy="749683"/>
          </a:xfrm>
        </p:grpSpPr>
        <p:sp>
          <p:nvSpPr>
            <p:cNvPr id="49" name="Freeform 49"/>
            <p:cNvSpPr/>
            <p:nvPr/>
          </p:nvSpPr>
          <p:spPr>
            <a:xfrm>
              <a:off x="0" y="0"/>
              <a:ext cx="2618646" cy="744860"/>
            </a:xfrm>
            <a:custGeom>
              <a:avLst/>
              <a:gdLst/>
              <a:ahLst/>
              <a:cxnLst/>
              <a:rect l="l" t="t" r="r" b="b"/>
              <a:pathLst>
                <a:path w="2618646" h="744860">
                  <a:moveTo>
                    <a:pt x="2606966" y="0"/>
                  </a:moveTo>
                  <a:lnTo>
                    <a:pt x="11680" y="0"/>
                  </a:lnTo>
                  <a:cubicBezTo>
                    <a:pt x="8582" y="0"/>
                    <a:pt x="5611" y="1231"/>
                    <a:pt x="3421" y="3421"/>
                  </a:cubicBezTo>
                  <a:cubicBezTo>
                    <a:pt x="1231" y="5611"/>
                    <a:pt x="0" y="8582"/>
                    <a:pt x="0" y="11680"/>
                  </a:cubicBezTo>
                  <a:lnTo>
                    <a:pt x="0" y="550043"/>
                  </a:lnTo>
                  <a:cubicBezTo>
                    <a:pt x="0" y="553140"/>
                    <a:pt x="1231" y="556111"/>
                    <a:pt x="3421" y="558302"/>
                  </a:cubicBezTo>
                  <a:cubicBezTo>
                    <a:pt x="5611" y="560492"/>
                    <a:pt x="8582" y="561723"/>
                    <a:pt x="11680" y="561723"/>
                  </a:cubicBezTo>
                  <a:lnTo>
                    <a:pt x="145800" y="561723"/>
                  </a:lnTo>
                  <a:cubicBezTo>
                    <a:pt x="148898" y="561723"/>
                    <a:pt x="151869" y="562953"/>
                    <a:pt x="154059" y="565144"/>
                  </a:cubicBezTo>
                  <a:cubicBezTo>
                    <a:pt x="156249" y="567334"/>
                    <a:pt x="157480" y="570305"/>
                    <a:pt x="157480" y="573402"/>
                  </a:cubicBezTo>
                  <a:lnTo>
                    <a:pt x="157480" y="738003"/>
                  </a:lnTo>
                  <a:cubicBezTo>
                    <a:pt x="157480" y="740369"/>
                    <a:pt x="158759" y="742550"/>
                    <a:pt x="160824" y="743705"/>
                  </a:cubicBezTo>
                  <a:cubicBezTo>
                    <a:pt x="162889" y="744860"/>
                    <a:pt x="165417" y="744809"/>
                    <a:pt x="167433" y="743570"/>
                  </a:cubicBezTo>
                  <a:lnTo>
                    <a:pt x="453597" y="567835"/>
                  </a:lnTo>
                  <a:cubicBezTo>
                    <a:pt x="460105" y="563838"/>
                    <a:pt x="467593" y="561723"/>
                    <a:pt x="475230" y="561723"/>
                  </a:cubicBezTo>
                  <a:lnTo>
                    <a:pt x="2606966" y="561723"/>
                  </a:lnTo>
                  <a:cubicBezTo>
                    <a:pt x="2610064" y="561723"/>
                    <a:pt x="2613035" y="560492"/>
                    <a:pt x="2615225" y="558302"/>
                  </a:cubicBezTo>
                  <a:cubicBezTo>
                    <a:pt x="2617415" y="556111"/>
                    <a:pt x="2618646" y="553140"/>
                    <a:pt x="2618646" y="550043"/>
                  </a:cubicBezTo>
                  <a:lnTo>
                    <a:pt x="2618646" y="11680"/>
                  </a:lnTo>
                  <a:cubicBezTo>
                    <a:pt x="2618646" y="8582"/>
                    <a:pt x="2617415" y="5611"/>
                    <a:pt x="2615225" y="3421"/>
                  </a:cubicBezTo>
                  <a:cubicBezTo>
                    <a:pt x="2613035" y="1231"/>
                    <a:pt x="2610064" y="0"/>
                    <a:pt x="2606966" y="0"/>
                  </a:cubicBezTo>
                  <a:close/>
                </a:path>
              </a:pathLst>
            </a:custGeom>
            <a:solidFill>
              <a:srgbClr val="FBD86A"/>
            </a:solidFill>
            <a:ln w="38100" cap="sq">
              <a:solidFill>
                <a:srgbClr val="19274F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0" name="TextBox 50"/>
            <p:cNvSpPr txBox="1"/>
            <p:nvPr/>
          </p:nvSpPr>
          <p:spPr>
            <a:xfrm>
              <a:off x="0" y="-66675"/>
              <a:ext cx="2618646" cy="6258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endParaRPr/>
            </a:p>
          </p:txBody>
        </p:sp>
      </p:grpSp>
      <p:sp>
        <p:nvSpPr>
          <p:cNvPr id="51" name="Freeform 51"/>
          <p:cNvSpPr/>
          <p:nvPr/>
        </p:nvSpPr>
        <p:spPr>
          <a:xfrm>
            <a:off x="8652981" y="4958669"/>
            <a:ext cx="4921045" cy="4114800"/>
          </a:xfrm>
          <a:custGeom>
            <a:avLst/>
            <a:gdLst/>
            <a:ahLst/>
            <a:cxnLst/>
            <a:rect l="l" t="t" r="r" b="b"/>
            <a:pathLst>
              <a:path w="4921045" h="4114800">
                <a:moveTo>
                  <a:pt x="0" y="0"/>
                </a:moveTo>
                <a:lnTo>
                  <a:pt x="4921045" y="0"/>
                </a:lnTo>
                <a:lnTo>
                  <a:pt x="492104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2" name="TextBox 52"/>
          <p:cNvSpPr txBox="1"/>
          <p:nvPr/>
        </p:nvSpPr>
        <p:spPr>
          <a:xfrm>
            <a:off x="5354271" y="1413867"/>
            <a:ext cx="10832420" cy="1149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800"/>
              </a:lnSpc>
              <a:spcBef>
                <a:spcPct val="0"/>
              </a:spcBef>
            </a:pPr>
            <a:r>
              <a:rPr lang="en-US" sz="8000" b="1">
                <a:solidFill>
                  <a:srgbClr val="19274F"/>
                </a:solidFill>
                <a:latin typeface="Stinger Fit Bold"/>
                <a:ea typeface="Stinger Fit Bold"/>
                <a:cs typeface="Stinger Fit Bold"/>
                <a:sym typeface="Stinger Fit Bold"/>
              </a:rPr>
              <a:t>Analysis?</a:t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5799145" y="2948940"/>
            <a:ext cx="9942672" cy="19221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79"/>
              </a:lnSpc>
            </a:pPr>
            <a:r>
              <a:rPr lang="en-US" sz="2699">
                <a:solidFill>
                  <a:srgbClr val="19274F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We analyse to make sense of the problem. </a:t>
            </a:r>
          </a:p>
          <a:p>
            <a:pPr algn="ctr">
              <a:lnSpc>
                <a:spcPts val="3779"/>
              </a:lnSpc>
            </a:pPr>
            <a:endParaRPr lang="en-US" sz="2699">
              <a:solidFill>
                <a:srgbClr val="19274F"/>
              </a:solidFill>
              <a:latin typeface="Telegraf Medium"/>
              <a:ea typeface="Telegraf Medium"/>
              <a:cs typeface="Telegraf Medium"/>
              <a:sym typeface="Telegraf Medium"/>
            </a:endParaRPr>
          </a:p>
          <a:p>
            <a:pPr algn="ctr">
              <a:lnSpc>
                <a:spcPts val="3779"/>
              </a:lnSpc>
            </a:pPr>
            <a:r>
              <a:rPr lang="en-US" sz="2699">
                <a:solidFill>
                  <a:srgbClr val="19274F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Encompasses who, what when, where and why? </a:t>
            </a:r>
          </a:p>
          <a:p>
            <a:pPr algn="ctr">
              <a:lnSpc>
                <a:spcPts val="3779"/>
              </a:lnSpc>
              <a:spcBef>
                <a:spcPct val="0"/>
              </a:spcBef>
            </a:pPr>
            <a:endParaRPr lang="en-US" sz="2699">
              <a:solidFill>
                <a:srgbClr val="19274F"/>
              </a:solidFill>
              <a:latin typeface="Telegraf Medium"/>
              <a:ea typeface="Telegraf Medium"/>
              <a:cs typeface="Telegraf Medium"/>
              <a:sym typeface="Telegraf Medium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C86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68670" y="622330"/>
            <a:ext cx="2646513" cy="1641473"/>
            <a:chOff x="0" y="0"/>
            <a:chExt cx="3528684" cy="2188630"/>
          </a:xfrm>
        </p:grpSpPr>
        <p:grpSp>
          <p:nvGrpSpPr>
            <p:cNvPr id="3" name="Group 3"/>
            <p:cNvGrpSpPr/>
            <p:nvPr/>
          </p:nvGrpSpPr>
          <p:grpSpPr>
            <a:xfrm>
              <a:off x="0" y="0"/>
              <a:ext cx="3528684" cy="2188630"/>
              <a:chOff x="0" y="0"/>
              <a:chExt cx="1029744" cy="638688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1029744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029744" h="638688">
                    <a:moveTo>
                      <a:pt x="108237" y="0"/>
                    </a:moveTo>
                    <a:lnTo>
                      <a:pt x="921507" y="0"/>
                    </a:lnTo>
                    <a:cubicBezTo>
                      <a:pt x="981285" y="0"/>
                      <a:pt x="1029744" y="48459"/>
                      <a:pt x="1029744" y="108237"/>
                    </a:cubicBezTo>
                    <a:lnTo>
                      <a:pt x="1029744" y="530451"/>
                    </a:lnTo>
                    <a:cubicBezTo>
                      <a:pt x="1029744" y="590229"/>
                      <a:pt x="981285" y="638688"/>
                      <a:pt x="921507" y="638688"/>
                    </a:cubicBezTo>
                    <a:lnTo>
                      <a:pt x="108237" y="638688"/>
                    </a:lnTo>
                    <a:cubicBezTo>
                      <a:pt x="48459" y="638688"/>
                      <a:pt x="0" y="590229"/>
                      <a:pt x="0" y="530451"/>
                    </a:cubicBezTo>
                    <a:lnTo>
                      <a:pt x="0" y="108237"/>
                    </a:lnTo>
                    <a:cubicBezTo>
                      <a:pt x="0" y="48459"/>
                      <a:pt x="48459" y="0"/>
                      <a:pt x="108237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" name="TextBox 5"/>
              <p:cNvSpPr txBox="1"/>
              <p:nvPr/>
            </p:nvSpPr>
            <p:spPr>
              <a:xfrm>
                <a:off x="0" y="-66675"/>
                <a:ext cx="1029744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6" name="Group 6"/>
            <p:cNvGrpSpPr/>
            <p:nvPr/>
          </p:nvGrpSpPr>
          <p:grpSpPr>
            <a:xfrm>
              <a:off x="107003" y="120955"/>
              <a:ext cx="3314679" cy="1946720"/>
              <a:chOff x="0" y="0"/>
              <a:chExt cx="967293" cy="568094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w="38100" cap="rnd">
                <a:solidFill>
                  <a:srgbClr val="FFFFF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" name="TextBox 8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9" name="Freeform 9"/>
            <p:cNvSpPr/>
            <p:nvPr/>
          </p:nvSpPr>
          <p:spPr>
            <a:xfrm>
              <a:off x="771866" y="311161"/>
              <a:ext cx="1984952" cy="1566307"/>
            </a:xfrm>
            <a:custGeom>
              <a:avLst/>
              <a:gdLst/>
              <a:ahLst/>
              <a:cxnLst/>
              <a:rect l="l" t="t" r="r" b="b"/>
              <a:pathLst>
                <a:path w="1984952" h="1566307">
                  <a:moveTo>
                    <a:pt x="0" y="0"/>
                  </a:moveTo>
                  <a:lnTo>
                    <a:pt x="1984952" y="0"/>
                  </a:lnTo>
                  <a:lnTo>
                    <a:pt x="1984952" y="1566308"/>
                  </a:lnTo>
                  <a:lnTo>
                    <a:pt x="0" y="15663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568670" y="2472481"/>
            <a:ext cx="2646513" cy="1641473"/>
            <a:chOff x="0" y="0"/>
            <a:chExt cx="3528684" cy="2188630"/>
          </a:xfrm>
        </p:grpSpPr>
        <p:grpSp>
          <p:nvGrpSpPr>
            <p:cNvPr id="11" name="Group 11"/>
            <p:cNvGrpSpPr/>
            <p:nvPr/>
          </p:nvGrpSpPr>
          <p:grpSpPr>
            <a:xfrm>
              <a:off x="0" y="0"/>
              <a:ext cx="3528684" cy="2188630"/>
              <a:chOff x="0" y="0"/>
              <a:chExt cx="1029744" cy="638688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1029744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029744" h="638688">
                    <a:moveTo>
                      <a:pt x="108237" y="0"/>
                    </a:moveTo>
                    <a:lnTo>
                      <a:pt x="921507" y="0"/>
                    </a:lnTo>
                    <a:cubicBezTo>
                      <a:pt x="981285" y="0"/>
                      <a:pt x="1029744" y="48459"/>
                      <a:pt x="1029744" y="108237"/>
                    </a:cubicBezTo>
                    <a:lnTo>
                      <a:pt x="1029744" y="530451"/>
                    </a:lnTo>
                    <a:cubicBezTo>
                      <a:pt x="1029744" y="590229"/>
                      <a:pt x="981285" y="638688"/>
                      <a:pt x="921507" y="638688"/>
                    </a:cubicBezTo>
                    <a:lnTo>
                      <a:pt x="108237" y="638688"/>
                    </a:lnTo>
                    <a:cubicBezTo>
                      <a:pt x="48459" y="638688"/>
                      <a:pt x="0" y="590229"/>
                      <a:pt x="0" y="530451"/>
                    </a:cubicBezTo>
                    <a:lnTo>
                      <a:pt x="0" y="108237"/>
                    </a:lnTo>
                    <a:cubicBezTo>
                      <a:pt x="0" y="48459"/>
                      <a:pt x="48459" y="0"/>
                      <a:pt x="108237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" name="TextBox 13"/>
              <p:cNvSpPr txBox="1"/>
              <p:nvPr/>
            </p:nvSpPr>
            <p:spPr>
              <a:xfrm>
                <a:off x="0" y="-66675"/>
                <a:ext cx="1029744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>
              <a:off x="107003" y="120955"/>
              <a:ext cx="3314679" cy="1946720"/>
              <a:chOff x="0" y="0"/>
              <a:chExt cx="967293" cy="568094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w="38100" cap="rnd">
                <a:solidFill>
                  <a:srgbClr val="FFFFF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" name="TextBox 16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17" name="Freeform 17"/>
            <p:cNvSpPr/>
            <p:nvPr/>
          </p:nvSpPr>
          <p:spPr>
            <a:xfrm>
              <a:off x="956564" y="339706"/>
              <a:ext cx="1680434" cy="1509335"/>
            </a:xfrm>
            <a:custGeom>
              <a:avLst/>
              <a:gdLst/>
              <a:ahLst/>
              <a:cxnLst/>
              <a:rect l="l" t="t" r="r" b="b"/>
              <a:pathLst>
                <a:path w="1680434" h="1509335">
                  <a:moveTo>
                    <a:pt x="0" y="0"/>
                  </a:moveTo>
                  <a:lnTo>
                    <a:pt x="1680434" y="0"/>
                  </a:lnTo>
                  <a:lnTo>
                    <a:pt x="1680434" y="1509336"/>
                  </a:lnTo>
                  <a:lnTo>
                    <a:pt x="0" y="15093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568670" y="6172959"/>
            <a:ext cx="2646513" cy="1686222"/>
            <a:chOff x="0" y="0"/>
            <a:chExt cx="3528684" cy="2248295"/>
          </a:xfrm>
        </p:grpSpPr>
        <p:grpSp>
          <p:nvGrpSpPr>
            <p:cNvPr id="19" name="Group 19"/>
            <p:cNvGrpSpPr/>
            <p:nvPr/>
          </p:nvGrpSpPr>
          <p:grpSpPr>
            <a:xfrm>
              <a:off x="0" y="0"/>
              <a:ext cx="3528684" cy="2188630"/>
              <a:chOff x="0" y="0"/>
              <a:chExt cx="1029744" cy="638688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0" y="0"/>
                <a:ext cx="1029744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029744" h="638688">
                    <a:moveTo>
                      <a:pt x="108237" y="0"/>
                    </a:moveTo>
                    <a:lnTo>
                      <a:pt x="921507" y="0"/>
                    </a:lnTo>
                    <a:cubicBezTo>
                      <a:pt x="981285" y="0"/>
                      <a:pt x="1029744" y="48459"/>
                      <a:pt x="1029744" y="108237"/>
                    </a:cubicBezTo>
                    <a:lnTo>
                      <a:pt x="1029744" y="530451"/>
                    </a:lnTo>
                    <a:cubicBezTo>
                      <a:pt x="1029744" y="590229"/>
                      <a:pt x="981285" y="638688"/>
                      <a:pt x="921507" y="638688"/>
                    </a:cubicBezTo>
                    <a:lnTo>
                      <a:pt x="108237" y="638688"/>
                    </a:lnTo>
                    <a:cubicBezTo>
                      <a:pt x="48459" y="638688"/>
                      <a:pt x="0" y="590229"/>
                      <a:pt x="0" y="530451"/>
                    </a:cubicBezTo>
                    <a:lnTo>
                      <a:pt x="0" y="108237"/>
                    </a:lnTo>
                    <a:cubicBezTo>
                      <a:pt x="0" y="48459"/>
                      <a:pt x="48459" y="0"/>
                      <a:pt x="108237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1" name="TextBox 21"/>
              <p:cNvSpPr txBox="1"/>
              <p:nvPr/>
            </p:nvSpPr>
            <p:spPr>
              <a:xfrm>
                <a:off x="0" y="-66675"/>
                <a:ext cx="1029744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2" name="Group 22"/>
            <p:cNvGrpSpPr/>
            <p:nvPr/>
          </p:nvGrpSpPr>
          <p:grpSpPr>
            <a:xfrm>
              <a:off x="107003" y="120955"/>
              <a:ext cx="3314679" cy="1946720"/>
              <a:chOff x="0" y="0"/>
              <a:chExt cx="967293" cy="568094"/>
            </a:xfrm>
          </p:grpSpPr>
          <p:sp>
            <p:nvSpPr>
              <p:cNvPr id="23" name="Freeform 23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w="38100" cap="rnd">
                <a:solidFill>
                  <a:srgbClr val="FFFFF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4" name="TextBox 24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25" name="Freeform 25"/>
            <p:cNvSpPr/>
            <p:nvPr/>
          </p:nvSpPr>
          <p:spPr>
            <a:xfrm rot="-1173271">
              <a:off x="1057907" y="295243"/>
              <a:ext cx="1384713" cy="1772432"/>
            </a:xfrm>
            <a:custGeom>
              <a:avLst/>
              <a:gdLst/>
              <a:ahLst/>
              <a:cxnLst/>
              <a:rect l="l" t="t" r="r" b="b"/>
              <a:pathLst>
                <a:path w="1384713" h="1772432">
                  <a:moveTo>
                    <a:pt x="0" y="0"/>
                  </a:moveTo>
                  <a:lnTo>
                    <a:pt x="1384712" y="0"/>
                  </a:lnTo>
                  <a:lnTo>
                    <a:pt x="1384712" y="1772432"/>
                  </a:lnTo>
                  <a:lnTo>
                    <a:pt x="0" y="17724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568670" y="8023198"/>
            <a:ext cx="2646513" cy="1641473"/>
            <a:chOff x="0" y="0"/>
            <a:chExt cx="3528684" cy="2188630"/>
          </a:xfrm>
        </p:grpSpPr>
        <p:grpSp>
          <p:nvGrpSpPr>
            <p:cNvPr id="27" name="Group 27"/>
            <p:cNvGrpSpPr/>
            <p:nvPr/>
          </p:nvGrpSpPr>
          <p:grpSpPr>
            <a:xfrm>
              <a:off x="0" y="0"/>
              <a:ext cx="3528684" cy="2188630"/>
              <a:chOff x="0" y="0"/>
              <a:chExt cx="1029744" cy="638688"/>
            </a:xfrm>
          </p:grpSpPr>
          <p:sp>
            <p:nvSpPr>
              <p:cNvPr id="28" name="Freeform 28"/>
              <p:cNvSpPr/>
              <p:nvPr/>
            </p:nvSpPr>
            <p:spPr>
              <a:xfrm>
                <a:off x="0" y="0"/>
                <a:ext cx="1029744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029744" h="638688">
                    <a:moveTo>
                      <a:pt x="108237" y="0"/>
                    </a:moveTo>
                    <a:lnTo>
                      <a:pt x="921507" y="0"/>
                    </a:lnTo>
                    <a:cubicBezTo>
                      <a:pt x="981285" y="0"/>
                      <a:pt x="1029744" y="48459"/>
                      <a:pt x="1029744" y="108237"/>
                    </a:cubicBezTo>
                    <a:lnTo>
                      <a:pt x="1029744" y="530451"/>
                    </a:lnTo>
                    <a:cubicBezTo>
                      <a:pt x="1029744" y="590229"/>
                      <a:pt x="981285" y="638688"/>
                      <a:pt x="921507" y="638688"/>
                    </a:cubicBezTo>
                    <a:lnTo>
                      <a:pt x="108237" y="638688"/>
                    </a:lnTo>
                    <a:cubicBezTo>
                      <a:pt x="48459" y="638688"/>
                      <a:pt x="0" y="590229"/>
                      <a:pt x="0" y="530451"/>
                    </a:cubicBezTo>
                    <a:lnTo>
                      <a:pt x="0" y="108237"/>
                    </a:lnTo>
                    <a:cubicBezTo>
                      <a:pt x="0" y="48459"/>
                      <a:pt x="48459" y="0"/>
                      <a:pt x="108237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9" name="TextBox 29"/>
              <p:cNvSpPr txBox="1"/>
              <p:nvPr/>
            </p:nvSpPr>
            <p:spPr>
              <a:xfrm>
                <a:off x="0" y="-66675"/>
                <a:ext cx="1029744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30" name="Group 30"/>
            <p:cNvGrpSpPr/>
            <p:nvPr/>
          </p:nvGrpSpPr>
          <p:grpSpPr>
            <a:xfrm>
              <a:off x="107003" y="120955"/>
              <a:ext cx="3314679" cy="1946720"/>
              <a:chOff x="0" y="0"/>
              <a:chExt cx="967293" cy="568094"/>
            </a:xfrm>
          </p:grpSpPr>
          <p:sp>
            <p:nvSpPr>
              <p:cNvPr id="31" name="Freeform 31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w="38100" cap="rnd">
                <a:solidFill>
                  <a:srgbClr val="FFFFF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" name="TextBox 32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33" name="Freeform 33"/>
            <p:cNvSpPr/>
            <p:nvPr/>
          </p:nvSpPr>
          <p:spPr>
            <a:xfrm>
              <a:off x="655730" y="383864"/>
              <a:ext cx="2189065" cy="1420902"/>
            </a:xfrm>
            <a:custGeom>
              <a:avLst/>
              <a:gdLst/>
              <a:ahLst/>
              <a:cxnLst/>
              <a:rect l="l" t="t" r="r" b="b"/>
              <a:pathLst>
                <a:path w="2189065" h="1420902">
                  <a:moveTo>
                    <a:pt x="0" y="0"/>
                  </a:moveTo>
                  <a:lnTo>
                    <a:pt x="2189066" y="0"/>
                  </a:lnTo>
                  <a:lnTo>
                    <a:pt x="2189066" y="1420902"/>
                  </a:lnTo>
                  <a:lnTo>
                    <a:pt x="0" y="142090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34" name="Group 34"/>
          <p:cNvGrpSpPr/>
          <p:nvPr/>
        </p:nvGrpSpPr>
        <p:grpSpPr>
          <a:xfrm>
            <a:off x="568670" y="622330"/>
            <a:ext cx="17150661" cy="9042341"/>
            <a:chOff x="0" y="0"/>
            <a:chExt cx="22867548" cy="12056454"/>
          </a:xfrm>
        </p:grpSpPr>
        <p:grpSp>
          <p:nvGrpSpPr>
            <p:cNvPr id="35" name="Group 35"/>
            <p:cNvGrpSpPr/>
            <p:nvPr/>
          </p:nvGrpSpPr>
          <p:grpSpPr>
            <a:xfrm>
              <a:off x="0" y="4933853"/>
              <a:ext cx="4881569" cy="2188630"/>
              <a:chOff x="0" y="0"/>
              <a:chExt cx="1424545" cy="638688"/>
            </a:xfrm>
          </p:grpSpPr>
          <p:sp>
            <p:nvSpPr>
              <p:cNvPr id="36" name="Freeform 36"/>
              <p:cNvSpPr/>
              <p:nvPr/>
            </p:nvSpPr>
            <p:spPr>
              <a:xfrm>
                <a:off x="0" y="0"/>
                <a:ext cx="1424545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424545" h="638688">
                    <a:moveTo>
                      <a:pt x="78240" y="0"/>
                    </a:moveTo>
                    <a:lnTo>
                      <a:pt x="1346304" y="0"/>
                    </a:lnTo>
                    <a:cubicBezTo>
                      <a:pt x="1389515" y="0"/>
                      <a:pt x="1424545" y="35029"/>
                      <a:pt x="1424545" y="78240"/>
                    </a:cubicBezTo>
                    <a:lnTo>
                      <a:pt x="1424545" y="560448"/>
                    </a:lnTo>
                    <a:cubicBezTo>
                      <a:pt x="1424545" y="603659"/>
                      <a:pt x="1389515" y="638688"/>
                      <a:pt x="1346304" y="638688"/>
                    </a:cubicBezTo>
                    <a:lnTo>
                      <a:pt x="78240" y="638688"/>
                    </a:lnTo>
                    <a:cubicBezTo>
                      <a:pt x="57490" y="638688"/>
                      <a:pt x="37589" y="630445"/>
                      <a:pt x="22916" y="615772"/>
                    </a:cubicBezTo>
                    <a:cubicBezTo>
                      <a:pt x="8243" y="601099"/>
                      <a:pt x="0" y="581199"/>
                      <a:pt x="0" y="560448"/>
                    </a:cubicBezTo>
                    <a:lnTo>
                      <a:pt x="0" y="78240"/>
                    </a:lnTo>
                    <a:cubicBezTo>
                      <a:pt x="0" y="35029"/>
                      <a:pt x="35029" y="0"/>
                      <a:pt x="78240" y="0"/>
                    </a:cubicBezTo>
                    <a:close/>
                  </a:path>
                </a:pathLst>
              </a:custGeom>
              <a:solidFill>
                <a:srgbClr val="FBD86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7" name="TextBox 37"/>
              <p:cNvSpPr txBox="1"/>
              <p:nvPr/>
            </p:nvSpPr>
            <p:spPr>
              <a:xfrm>
                <a:off x="0" y="-66675"/>
                <a:ext cx="1424545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38" name="Group 38"/>
            <p:cNvGrpSpPr/>
            <p:nvPr/>
          </p:nvGrpSpPr>
          <p:grpSpPr>
            <a:xfrm>
              <a:off x="107003" y="5054808"/>
              <a:ext cx="3314679" cy="1946720"/>
              <a:chOff x="0" y="0"/>
              <a:chExt cx="967293" cy="568094"/>
            </a:xfrm>
          </p:grpSpPr>
          <p:sp>
            <p:nvSpPr>
              <p:cNvPr id="39" name="Freeform 39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19274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0" name="TextBox 40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41" name="Freeform 41"/>
            <p:cNvSpPr/>
            <p:nvPr/>
          </p:nvSpPr>
          <p:spPr>
            <a:xfrm>
              <a:off x="1057907" y="5246497"/>
              <a:ext cx="1412870" cy="1563342"/>
            </a:xfrm>
            <a:custGeom>
              <a:avLst/>
              <a:gdLst/>
              <a:ahLst/>
              <a:cxnLst/>
              <a:rect l="l" t="t" r="r" b="b"/>
              <a:pathLst>
                <a:path w="1412870" h="1563342">
                  <a:moveTo>
                    <a:pt x="0" y="0"/>
                  </a:moveTo>
                  <a:lnTo>
                    <a:pt x="1412870" y="0"/>
                  </a:lnTo>
                  <a:lnTo>
                    <a:pt x="1412870" y="1563342"/>
                  </a:lnTo>
                  <a:lnTo>
                    <a:pt x="0" y="15633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42" name="Group 42"/>
            <p:cNvGrpSpPr/>
            <p:nvPr/>
          </p:nvGrpSpPr>
          <p:grpSpPr>
            <a:xfrm>
              <a:off x="4337282" y="0"/>
              <a:ext cx="18530265" cy="12056454"/>
              <a:chOff x="0" y="0"/>
              <a:chExt cx="5407522" cy="3518327"/>
            </a:xfrm>
          </p:grpSpPr>
          <p:sp>
            <p:nvSpPr>
              <p:cNvPr id="43" name="Freeform 43"/>
              <p:cNvSpPr/>
              <p:nvPr/>
            </p:nvSpPr>
            <p:spPr>
              <a:xfrm>
                <a:off x="0" y="0"/>
                <a:ext cx="5407521" cy="3518327"/>
              </a:xfrm>
              <a:custGeom>
                <a:avLst/>
                <a:gdLst/>
                <a:ahLst/>
                <a:cxnLst/>
                <a:rect l="l" t="t" r="r" b="b"/>
                <a:pathLst>
                  <a:path w="5407521" h="3518327">
                    <a:moveTo>
                      <a:pt x="20611" y="0"/>
                    </a:moveTo>
                    <a:lnTo>
                      <a:pt x="5386910" y="0"/>
                    </a:lnTo>
                    <a:cubicBezTo>
                      <a:pt x="5392377" y="0"/>
                      <a:pt x="5397619" y="2172"/>
                      <a:pt x="5401485" y="6037"/>
                    </a:cubicBezTo>
                    <a:cubicBezTo>
                      <a:pt x="5405350" y="9902"/>
                      <a:pt x="5407521" y="15145"/>
                      <a:pt x="5407521" y="20611"/>
                    </a:cubicBezTo>
                    <a:lnTo>
                      <a:pt x="5407521" y="3497716"/>
                    </a:lnTo>
                    <a:cubicBezTo>
                      <a:pt x="5407521" y="3509099"/>
                      <a:pt x="5398293" y="3518327"/>
                      <a:pt x="5386910" y="3518327"/>
                    </a:cubicBezTo>
                    <a:lnTo>
                      <a:pt x="20611" y="3518327"/>
                    </a:lnTo>
                    <a:cubicBezTo>
                      <a:pt x="15145" y="3518327"/>
                      <a:pt x="9902" y="3516156"/>
                      <a:pt x="6037" y="3512290"/>
                    </a:cubicBezTo>
                    <a:cubicBezTo>
                      <a:pt x="2172" y="3508425"/>
                      <a:pt x="0" y="3503182"/>
                      <a:pt x="0" y="3497716"/>
                    </a:cubicBezTo>
                    <a:lnTo>
                      <a:pt x="0" y="20611"/>
                    </a:lnTo>
                    <a:cubicBezTo>
                      <a:pt x="0" y="15145"/>
                      <a:pt x="2172" y="9902"/>
                      <a:pt x="6037" y="6037"/>
                    </a:cubicBezTo>
                    <a:cubicBezTo>
                      <a:pt x="9902" y="2172"/>
                      <a:pt x="15145" y="0"/>
                      <a:pt x="20611" y="0"/>
                    </a:cubicBezTo>
                    <a:close/>
                  </a:path>
                </a:pathLst>
              </a:custGeom>
              <a:solidFill>
                <a:srgbClr val="FBD86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4" name="TextBox 44"/>
              <p:cNvSpPr txBox="1"/>
              <p:nvPr/>
            </p:nvSpPr>
            <p:spPr>
              <a:xfrm>
                <a:off x="0" y="-66675"/>
                <a:ext cx="5407522" cy="3585002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45" name="Group 45"/>
            <p:cNvGrpSpPr/>
            <p:nvPr/>
          </p:nvGrpSpPr>
          <p:grpSpPr>
            <a:xfrm>
              <a:off x="4666487" y="284175"/>
              <a:ext cx="17871855" cy="11488105"/>
              <a:chOff x="0" y="0"/>
              <a:chExt cx="5215384" cy="3352471"/>
            </a:xfrm>
          </p:grpSpPr>
          <p:sp>
            <p:nvSpPr>
              <p:cNvPr id="46" name="Freeform 46"/>
              <p:cNvSpPr/>
              <p:nvPr/>
            </p:nvSpPr>
            <p:spPr>
              <a:xfrm>
                <a:off x="0" y="0"/>
                <a:ext cx="5215384" cy="3352471"/>
              </a:xfrm>
              <a:custGeom>
                <a:avLst/>
                <a:gdLst/>
                <a:ahLst/>
                <a:cxnLst/>
                <a:rect l="l" t="t" r="r" b="b"/>
                <a:pathLst>
                  <a:path w="5215384" h="3352471">
                    <a:moveTo>
                      <a:pt x="17328" y="0"/>
                    </a:moveTo>
                    <a:lnTo>
                      <a:pt x="5198056" y="0"/>
                    </a:lnTo>
                    <a:cubicBezTo>
                      <a:pt x="5207626" y="0"/>
                      <a:pt x="5215384" y="7758"/>
                      <a:pt x="5215384" y="17328"/>
                    </a:cubicBezTo>
                    <a:lnTo>
                      <a:pt x="5215384" y="3335143"/>
                    </a:lnTo>
                    <a:cubicBezTo>
                      <a:pt x="5215384" y="3339739"/>
                      <a:pt x="5213558" y="3344146"/>
                      <a:pt x="5210308" y="3347396"/>
                    </a:cubicBezTo>
                    <a:cubicBezTo>
                      <a:pt x="5207059" y="3350645"/>
                      <a:pt x="5202651" y="3352471"/>
                      <a:pt x="5198056" y="3352471"/>
                    </a:cubicBezTo>
                    <a:lnTo>
                      <a:pt x="17328" y="3352471"/>
                    </a:lnTo>
                    <a:cubicBezTo>
                      <a:pt x="7758" y="3352471"/>
                      <a:pt x="0" y="3344713"/>
                      <a:pt x="0" y="3335143"/>
                    </a:cubicBezTo>
                    <a:lnTo>
                      <a:pt x="0" y="17328"/>
                    </a:lnTo>
                    <a:cubicBezTo>
                      <a:pt x="0" y="7758"/>
                      <a:pt x="7758" y="0"/>
                      <a:pt x="1732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47625" cap="rnd">
                <a:solidFill>
                  <a:srgbClr val="19274F"/>
                </a:solidFill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7" name="TextBox 47"/>
              <p:cNvSpPr txBox="1"/>
              <p:nvPr/>
            </p:nvSpPr>
            <p:spPr>
              <a:xfrm>
                <a:off x="0" y="-66675"/>
                <a:ext cx="5215384" cy="3419146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48" name="AutoShape 48"/>
            <p:cNvSpPr/>
            <p:nvPr/>
          </p:nvSpPr>
          <p:spPr>
            <a:xfrm flipV="1">
              <a:off x="4666532" y="2619573"/>
              <a:ext cx="17871803" cy="25400"/>
            </a:xfrm>
            <a:prstGeom prst="line">
              <a:avLst/>
            </a:prstGeom>
            <a:ln w="63500" cap="flat">
              <a:solidFill>
                <a:srgbClr val="19274F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9" name="Group 49"/>
          <p:cNvGrpSpPr/>
          <p:nvPr/>
        </p:nvGrpSpPr>
        <p:grpSpPr>
          <a:xfrm>
            <a:off x="4392205" y="2884819"/>
            <a:ext cx="12867095" cy="6241445"/>
            <a:chOff x="0" y="0"/>
            <a:chExt cx="5006519" cy="2428513"/>
          </a:xfrm>
        </p:grpSpPr>
        <p:sp>
          <p:nvSpPr>
            <p:cNvPr id="50" name="Freeform 50"/>
            <p:cNvSpPr/>
            <p:nvPr/>
          </p:nvSpPr>
          <p:spPr>
            <a:xfrm>
              <a:off x="0" y="0"/>
              <a:ext cx="5006519" cy="2428513"/>
            </a:xfrm>
            <a:custGeom>
              <a:avLst/>
              <a:gdLst/>
              <a:ahLst/>
              <a:cxnLst/>
              <a:rect l="l" t="t" r="r" b="b"/>
              <a:pathLst>
                <a:path w="5006519" h="2428513">
                  <a:moveTo>
                    <a:pt x="18051" y="0"/>
                  </a:moveTo>
                  <a:lnTo>
                    <a:pt x="4988469" y="0"/>
                  </a:lnTo>
                  <a:cubicBezTo>
                    <a:pt x="4993256" y="0"/>
                    <a:pt x="4997847" y="1902"/>
                    <a:pt x="5001232" y="5287"/>
                  </a:cubicBezTo>
                  <a:cubicBezTo>
                    <a:pt x="5004617" y="8672"/>
                    <a:pt x="5006519" y="13263"/>
                    <a:pt x="5006519" y="18051"/>
                  </a:cubicBezTo>
                  <a:lnTo>
                    <a:pt x="5006519" y="2410463"/>
                  </a:lnTo>
                  <a:cubicBezTo>
                    <a:pt x="5006519" y="2420432"/>
                    <a:pt x="4998438" y="2428513"/>
                    <a:pt x="4988469" y="2428513"/>
                  </a:cubicBezTo>
                  <a:lnTo>
                    <a:pt x="18051" y="2428513"/>
                  </a:lnTo>
                  <a:cubicBezTo>
                    <a:pt x="13263" y="2428513"/>
                    <a:pt x="8672" y="2426611"/>
                    <a:pt x="5287" y="2423226"/>
                  </a:cubicBezTo>
                  <a:cubicBezTo>
                    <a:pt x="1902" y="2419841"/>
                    <a:pt x="0" y="2415250"/>
                    <a:pt x="0" y="2410463"/>
                  </a:cubicBezTo>
                  <a:lnTo>
                    <a:pt x="0" y="18051"/>
                  </a:lnTo>
                  <a:cubicBezTo>
                    <a:pt x="0" y="13263"/>
                    <a:pt x="1902" y="8672"/>
                    <a:pt x="5287" y="5287"/>
                  </a:cubicBezTo>
                  <a:cubicBezTo>
                    <a:pt x="8672" y="1902"/>
                    <a:pt x="13263" y="0"/>
                    <a:pt x="18051" y="0"/>
                  </a:cubicBezTo>
                  <a:close/>
                </a:path>
              </a:pathLst>
            </a:custGeom>
            <a:solidFill>
              <a:srgbClr val="FF9DC6"/>
            </a:solidFill>
            <a:ln w="47625" cap="rnd">
              <a:solidFill>
                <a:srgbClr val="19274F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1" name="TextBox 51"/>
            <p:cNvSpPr txBox="1"/>
            <p:nvPr/>
          </p:nvSpPr>
          <p:spPr>
            <a:xfrm>
              <a:off x="0" y="-66675"/>
              <a:ext cx="5006519" cy="2495188"/>
            </a:xfrm>
            <a:prstGeom prst="rect">
              <a:avLst/>
            </a:prstGeom>
          </p:spPr>
          <p:txBody>
            <a:bodyPr lIns="46656" tIns="46656" rIns="46656" bIns="46656" rtlCol="0" anchor="ctr"/>
            <a:lstStyle/>
            <a:p>
              <a:pPr algn="ctr">
                <a:lnSpc>
                  <a:spcPts val="2520"/>
                </a:lnSpc>
              </a:pPr>
              <a:endParaRPr/>
            </a:p>
          </p:txBody>
        </p:sp>
      </p:grpSp>
      <p:sp>
        <p:nvSpPr>
          <p:cNvPr id="52" name="TextBox 52"/>
          <p:cNvSpPr txBox="1"/>
          <p:nvPr/>
        </p:nvSpPr>
        <p:spPr>
          <a:xfrm>
            <a:off x="6915616" y="1137314"/>
            <a:ext cx="7779288" cy="9624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79"/>
              </a:lnSpc>
              <a:spcBef>
                <a:spcPct val="0"/>
              </a:spcBef>
            </a:pPr>
            <a:r>
              <a:rPr lang="en-US" sz="5699" b="1" u="sng" dirty="0">
                <a:solidFill>
                  <a:srgbClr val="19274F"/>
                </a:solidFill>
                <a:latin typeface="Telegraf Medium Bold"/>
                <a:ea typeface="Telegraf Medium Bold"/>
                <a:cs typeface="Telegraf Medium Bold"/>
                <a:sym typeface="Telegraf Medium Bold"/>
              </a:rPr>
              <a:t>Done</a:t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4520800" y="3304273"/>
            <a:ext cx="12609906" cy="37376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24"/>
              </a:lnSpc>
              <a:spcBef>
                <a:spcPct val="0"/>
              </a:spcBef>
            </a:pPr>
            <a:r>
              <a:rPr lang="en-US" sz="3017" b="1" dirty="0">
                <a:solidFill>
                  <a:srgbClr val="19274F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This is something we did in our last session before the end of term. </a:t>
            </a:r>
          </a:p>
          <a:p>
            <a:pPr algn="ctr">
              <a:lnSpc>
                <a:spcPts val="4224"/>
              </a:lnSpc>
              <a:spcBef>
                <a:spcPct val="0"/>
              </a:spcBef>
            </a:pPr>
            <a:endParaRPr lang="en-US" sz="3017" b="1" dirty="0">
              <a:solidFill>
                <a:srgbClr val="19274F"/>
              </a:solidFill>
              <a:latin typeface="Telegraf Medium"/>
              <a:ea typeface="Telegraf Medium"/>
              <a:cs typeface="Telegraf Medium"/>
              <a:sym typeface="Telegraf Medium"/>
            </a:endParaRPr>
          </a:p>
          <a:p>
            <a:pPr algn="ctr">
              <a:lnSpc>
                <a:spcPts val="4224"/>
              </a:lnSpc>
              <a:spcBef>
                <a:spcPct val="0"/>
              </a:spcBef>
            </a:pPr>
            <a:r>
              <a:rPr lang="en-US" sz="3017" b="1" dirty="0">
                <a:solidFill>
                  <a:srgbClr val="19274F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Now, revisit this task and identify further research terms from your objectives or your aims. </a:t>
            </a:r>
          </a:p>
          <a:p>
            <a:pPr algn="ctr">
              <a:lnSpc>
                <a:spcPts val="4224"/>
              </a:lnSpc>
              <a:spcBef>
                <a:spcPct val="0"/>
              </a:spcBef>
            </a:pPr>
            <a:endParaRPr lang="en-US" sz="3017" b="1" dirty="0">
              <a:solidFill>
                <a:srgbClr val="19274F"/>
              </a:solidFill>
              <a:latin typeface="Telegraf Medium"/>
              <a:ea typeface="Telegraf Medium"/>
              <a:cs typeface="Telegraf Medium"/>
              <a:sym typeface="Telegraf Medium"/>
            </a:endParaRPr>
          </a:p>
          <a:p>
            <a:pPr algn="ctr">
              <a:lnSpc>
                <a:spcPts val="4224"/>
              </a:lnSpc>
              <a:spcBef>
                <a:spcPct val="0"/>
              </a:spcBef>
            </a:pPr>
            <a:r>
              <a:rPr lang="en-US" sz="3017" b="1" dirty="0">
                <a:solidFill>
                  <a:srgbClr val="19274F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Take 10 minutes and then we will return.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C86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68670" y="622330"/>
            <a:ext cx="2646513" cy="1641473"/>
            <a:chOff x="0" y="0"/>
            <a:chExt cx="3528684" cy="2188630"/>
          </a:xfrm>
        </p:grpSpPr>
        <p:grpSp>
          <p:nvGrpSpPr>
            <p:cNvPr id="3" name="Group 3"/>
            <p:cNvGrpSpPr/>
            <p:nvPr/>
          </p:nvGrpSpPr>
          <p:grpSpPr>
            <a:xfrm>
              <a:off x="0" y="0"/>
              <a:ext cx="3528684" cy="2188630"/>
              <a:chOff x="0" y="0"/>
              <a:chExt cx="1029744" cy="638688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1029744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029744" h="638688">
                    <a:moveTo>
                      <a:pt x="108237" y="0"/>
                    </a:moveTo>
                    <a:lnTo>
                      <a:pt x="921507" y="0"/>
                    </a:lnTo>
                    <a:cubicBezTo>
                      <a:pt x="981285" y="0"/>
                      <a:pt x="1029744" y="48459"/>
                      <a:pt x="1029744" y="108237"/>
                    </a:cubicBezTo>
                    <a:lnTo>
                      <a:pt x="1029744" y="530451"/>
                    </a:lnTo>
                    <a:cubicBezTo>
                      <a:pt x="1029744" y="590229"/>
                      <a:pt x="981285" y="638688"/>
                      <a:pt x="921507" y="638688"/>
                    </a:cubicBezTo>
                    <a:lnTo>
                      <a:pt x="108237" y="638688"/>
                    </a:lnTo>
                    <a:cubicBezTo>
                      <a:pt x="48459" y="638688"/>
                      <a:pt x="0" y="590229"/>
                      <a:pt x="0" y="530451"/>
                    </a:cubicBezTo>
                    <a:lnTo>
                      <a:pt x="0" y="108237"/>
                    </a:lnTo>
                    <a:cubicBezTo>
                      <a:pt x="0" y="48459"/>
                      <a:pt x="48459" y="0"/>
                      <a:pt x="108237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" name="TextBox 5"/>
              <p:cNvSpPr txBox="1"/>
              <p:nvPr/>
            </p:nvSpPr>
            <p:spPr>
              <a:xfrm>
                <a:off x="0" y="-66675"/>
                <a:ext cx="1029744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6" name="Group 6"/>
            <p:cNvGrpSpPr/>
            <p:nvPr/>
          </p:nvGrpSpPr>
          <p:grpSpPr>
            <a:xfrm>
              <a:off x="107003" y="120955"/>
              <a:ext cx="3314679" cy="1946720"/>
              <a:chOff x="0" y="0"/>
              <a:chExt cx="967293" cy="568094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w="38100" cap="rnd">
                <a:solidFill>
                  <a:srgbClr val="FFFFF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" name="TextBox 8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9" name="Freeform 9"/>
            <p:cNvSpPr/>
            <p:nvPr/>
          </p:nvSpPr>
          <p:spPr>
            <a:xfrm>
              <a:off x="771866" y="311161"/>
              <a:ext cx="1984952" cy="1566307"/>
            </a:xfrm>
            <a:custGeom>
              <a:avLst/>
              <a:gdLst/>
              <a:ahLst/>
              <a:cxnLst/>
              <a:rect l="l" t="t" r="r" b="b"/>
              <a:pathLst>
                <a:path w="1984952" h="1566307">
                  <a:moveTo>
                    <a:pt x="0" y="0"/>
                  </a:moveTo>
                  <a:lnTo>
                    <a:pt x="1984952" y="0"/>
                  </a:lnTo>
                  <a:lnTo>
                    <a:pt x="1984952" y="1566308"/>
                  </a:lnTo>
                  <a:lnTo>
                    <a:pt x="0" y="15663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568670" y="2472481"/>
            <a:ext cx="2646513" cy="1641473"/>
            <a:chOff x="0" y="0"/>
            <a:chExt cx="3528684" cy="2188630"/>
          </a:xfrm>
        </p:grpSpPr>
        <p:grpSp>
          <p:nvGrpSpPr>
            <p:cNvPr id="11" name="Group 11"/>
            <p:cNvGrpSpPr/>
            <p:nvPr/>
          </p:nvGrpSpPr>
          <p:grpSpPr>
            <a:xfrm>
              <a:off x="0" y="0"/>
              <a:ext cx="3528684" cy="2188630"/>
              <a:chOff x="0" y="0"/>
              <a:chExt cx="1029744" cy="638688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1029744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029744" h="638688">
                    <a:moveTo>
                      <a:pt x="108237" y="0"/>
                    </a:moveTo>
                    <a:lnTo>
                      <a:pt x="921507" y="0"/>
                    </a:lnTo>
                    <a:cubicBezTo>
                      <a:pt x="981285" y="0"/>
                      <a:pt x="1029744" y="48459"/>
                      <a:pt x="1029744" y="108237"/>
                    </a:cubicBezTo>
                    <a:lnTo>
                      <a:pt x="1029744" y="530451"/>
                    </a:lnTo>
                    <a:cubicBezTo>
                      <a:pt x="1029744" y="590229"/>
                      <a:pt x="981285" y="638688"/>
                      <a:pt x="921507" y="638688"/>
                    </a:cubicBezTo>
                    <a:lnTo>
                      <a:pt x="108237" y="638688"/>
                    </a:lnTo>
                    <a:cubicBezTo>
                      <a:pt x="48459" y="638688"/>
                      <a:pt x="0" y="590229"/>
                      <a:pt x="0" y="530451"/>
                    </a:cubicBezTo>
                    <a:lnTo>
                      <a:pt x="0" y="108237"/>
                    </a:lnTo>
                    <a:cubicBezTo>
                      <a:pt x="0" y="48459"/>
                      <a:pt x="48459" y="0"/>
                      <a:pt x="108237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" name="TextBox 13"/>
              <p:cNvSpPr txBox="1"/>
              <p:nvPr/>
            </p:nvSpPr>
            <p:spPr>
              <a:xfrm>
                <a:off x="0" y="-66675"/>
                <a:ext cx="1029744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>
              <a:off x="107003" y="120955"/>
              <a:ext cx="3314679" cy="1946720"/>
              <a:chOff x="0" y="0"/>
              <a:chExt cx="967293" cy="568094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w="38100" cap="rnd">
                <a:solidFill>
                  <a:srgbClr val="FFFFF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" name="TextBox 16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17" name="Freeform 17"/>
            <p:cNvSpPr/>
            <p:nvPr/>
          </p:nvSpPr>
          <p:spPr>
            <a:xfrm>
              <a:off x="956564" y="339706"/>
              <a:ext cx="1680434" cy="1509335"/>
            </a:xfrm>
            <a:custGeom>
              <a:avLst/>
              <a:gdLst/>
              <a:ahLst/>
              <a:cxnLst/>
              <a:rect l="l" t="t" r="r" b="b"/>
              <a:pathLst>
                <a:path w="1680434" h="1509335">
                  <a:moveTo>
                    <a:pt x="0" y="0"/>
                  </a:moveTo>
                  <a:lnTo>
                    <a:pt x="1680434" y="0"/>
                  </a:lnTo>
                  <a:lnTo>
                    <a:pt x="1680434" y="1509336"/>
                  </a:lnTo>
                  <a:lnTo>
                    <a:pt x="0" y="15093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568670" y="6172959"/>
            <a:ext cx="2646513" cy="1686222"/>
            <a:chOff x="0" y="0"/>
            <a:chExt cx="3528684" cy="2248295"/>
          </a:xfrm>
        </p:grpSpPr>
        <p:grpSp>
          <p:nvGrpSpPr>
            <p:cNvPr id="19" name="Group 19"/>
            <p:cNvGrpSpPr/>
            <p:nvPr/>
          </p:nvGrpSpPr>
          <p:grpSpPr>
            <a:xfrm>
              <a:off x="0" y="0"/>
              <a:ext cx="3528684" cy="2188630"/>
              <a:chOff x="0" y="0"/>
              <a:chExt cx="1029744" cy="638688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0" y="0"/>
                <a:ext cx="1029744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029744" h="638688">
                    <a:moveTo>
                      <a:pt x="108237" y="0"/>
                    </a:moveTo>
                    <a:lnTo>
                      <a:pt x="921507" y="0"/>
                    </a:lnTo>
                    <a:cubicBezTo>
                      <a:pt x="981285" y="0"/>
                      <a:pt x="1029744" y="48459"/>
                      <a:pt x="1029744" y="108237"/>
                    </a:cubicBezTo>
                    <a:lnTo>
                      <a:pt x="1029744" y="530451"/>
                    </a:lnTo>
                    <a:cubicBezTo>
                      <a:pt x="1029744" y="590229"/>
                      <a:pt x="981285" y="638688"/>
                      <a:pt x="921507" y="638688"/>
                    </a:cubicBezTo>
                    <a:lnTo>
                      <a:pt x="108237" y="638688"/>
                    </a:lnTo>
                    <a:cubicBezTo>
                      <a:pt x="48459" y="638688"/>
                      <a:pt x="0" y="590229"/>
                      <a:pt x="0" y="530451"/>
                    </a:cubicBezTo>
                    <a:lnTo>
                      <a:pt x="0" y="108237"/>
                    </a:lnTo>
                    <a:cubicBezTo>
                      <a:pt x="0" y="48459"/>
                      <a:pt x="48459" y="0"/>
                      <a:pt x="108237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1" name="TextBox 21"/>
              <p:cNvSpPr txBox="1"/>
              <p:nvPr/>
            </p:nvSpPr>
            <p:spPr>
              <a:xfrm>
                <a:off x="0" y="-66675"/>
                <a:ext cx="1029744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2" name="Group 22"/>
            <p:cNvGrpSpPr/>
            <p:nvPr/>
          </p:nvGrpSpPr>
          <p:grpSpPr>
            <a:xfrm>
              <a:off x="107003" y="120955"/>
              <a:ext cx="3314679" cy="1946720"/>
              <a:chOff x="0" y="0"/>
              <a:chExt cx="967293" cy="568094"/>
            </a:xfrm>
          </p:grpSpPr>
          <p:sp>
            <p:nvSpPr>
              <p:cNvPr id="23" name="Freeform 23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w="38100" cap="rnd">
                <a:solidFill>
                  <a:srgbClr val="FFFFF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4" name="TextBox 24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25" name="Freeform 25"/>
            <p:cNvSpPr/>
            <p:nvPr/>
          </p:nvSpPr>
          <p:spPr>
            <a:xfrm rot="-1173271">
              <a:off x="1057907" y="295243"/>
              <a:ext cx="1384713" cy="1772432"/>
            </a:xfrm>
            <a:custGeom>
              <a:avLst/>
              <a:gdLst/>
              <a:ahLst/>
              <a:cxnLst/>
              <a:rect l="l" t="t" r="r" b="b"/>
              <a:pathLst>
                <a:path w="1384713" h="1772432">
                  <a:moveTo>
                    <a:pt x="0" y="0"/>
                  </a:moveTo>
                  <a:lnTo>
                    <a:pt x="1384712" y="0"/>
                  </a:lnTo>
                  <a:lnTo>
                    <a:pt x="1384712" y="1772432"/>
                  </a:lnTo>
                  <a:lnTo>
                    <a:pt x="0" y="17724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568670" y="8023198"/>
            <a:ext cx="2646513" cy="1641473"/>
            <a:chOff x="0" y="0"/>
            <a:chExt cx="3528684" cy="2188630"/>
          </a:xfrm>
        </p:grpSpPr>
        <p:grpSp>
          <p:nvGrpSpPr>
            <p:cNvPr id="27" name="Group 27"/>
            <p:cNvGrpSpPr/>
            <p:nvPr/>
          </p:nvGrpSpPr>
          <p:grpSpPr>
            <a:xfrm>
              <a:off x="0" y="0"/>
              <a:ext cx="3528684" cy="2188630"/>
              <a:chOff x="0" y="0"/>
              <a:chExt cx="1029744" cy="638688"/>
            </a:xfrm>
          </p:grpSpPr>
          <p:sp>
            <p:nvSpPr>
              <p:cNvPr id="28" name="Freeform 28"/>
              <p:cNvSpPr/>
              <p:nvPr/>
            </p:nvSpPr>
            <p:spPr>
              <a:xfrm>
                <a:off x="0" y="0"/>
                <a:ext cx="1029744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029744" h="638688">
                    <a:moveTo>
                      <a:pt x="108237" y="0"/>
                    </a:moveTo>
                    <a:lnTo>
                      <a:pt x="921507" y="0"/>
                    </a:lnTo>
                    <a:cubicBezTo>
                      <a:pt x="981285" y="0"/>
                      <a:pt x="1029744" y="48459"/>
                      <a:pt x="1029744" y="108237"/>
                    </a:cubicBezTo>
                    <a:lnTo>
                      <a:pt x="1029744" y="530451"/>
                    </a:lnTo>
                    <a:cubicBezTo>
                      <a:pt x="1029744" y="590229"/>
                      <a:pt x="981285" y="638688"/>
                      <a:pt x="921507" y="638688"/>
                    </a:cubicBezTo>
                    <a:lnTo>
                      <a:pt x="108237" y="638688"/>
                    </a:lnTo>
                    <a:cubicBezTo>
                      <a:pt x="48459" y="638688"/>
                      <a:pt x="0" y="590229"/>
                      <a:pt x="0" y="530451"/>
                    </a:cubicBezTo>
                    <a:lnTo>
                      <a:pt x="0" y="108237"/>
                    </a:lnTo>
                    <a:cubicBezTo>
                      <a:pt x="0" y="48459"/>
                      <a:pt x="48459" y="0"/>
                      <a:pt x="108237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9" name="TextBox 29"/>
              <p:cNvSpPr txBox="1"/>
              <p:nvPr/>
            </p:nvSpPr>
            <p:spPr>
              <a:xfrm>
                <a:off x="0" y="-66675"/>
                <a:ext cx="1029744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30" name="Group 30"/>
            <p:cNvGrpSpPr/>
            <p:nvPr/>
          </p:nvGrpSpPr>
          <p:grpSpPr>
            <a:xfrm>
              <a:off x="107003" y="120955"/>
              <a:ext cx="3314679" cy="1946720"/>
              <a:chOff x="0" y="0"/>
              <a:chExt cx="967293" cy="568094"/>
            </a:xfrm>
          </p:grpSpPr>
          <p:sp>
            <p:nvSpPr>
              <p:cNvPr id="31" name="Freeform 31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BCBEFA"/>
              </a:solidFill>
              <a:ln w="38100" cap="rnd">
                <a:solidFill>
                  <a:srgbClr val="FFFFF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" name="TextBox 32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33" name="Freeform 33"/>
            <p:cNvSpPr/>
            <p:nvPr/>
          </p:nvSpPr>
          <p:spPr>
            <a:xfrm>
              <a:off x="655730" y="383864"/>
              <a:ext cx="2189065" cy="1420902"/>
            </a:xfrm>
            <a:custGeom>
              <a:avLst/>
              <a:gdLst/>
              <a:ahLst/>
              <a:cxnLst/>
              <a:rect l="l" t="t" r="r" b="b"/>
              <a:pathLst>
                <a:path w="2189065" h="1420902">
                  <a:moveTo>
                    <a:pt x="0" y="0"/>
                  </a:moveTo>
                  <a:lnTo>
                    <a:pt x="2189066" y="0"/>
                  </a:lnTo>
                  <a:lnTo>
                    <a:pt x="2189066" y="1420902"/>
                  </a:lnTo>
                  <a:lnTo>
                    <a:pt x="0" y="142090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34" name="Group 34"/>
          <p:cNvGrpSpPr/>
          <p:nvPr/>
        </p:nvGrpSpPr>
        <p:grpSpPr>
          <a:xfrm>
            <a:off x="568670" y="622330"/>
            <a:ext cx="17150661" cy="9042341"/>
            <a:chOff x="0" y="0"/>
            <a:chExt cx="22867548" cy="12056454"/>
          </a:xfrm>
        </p:grpSpPr>
        <p:grpSp>
          <p:nvGrpSpPr>
            <p:cNvPr id="35" name="Group 35"/>
            <p:cNvGrpSpPr/>
            <p:nvPr/>
          </p:nvGrpSpPr>
          <p:grpSpPr>
            <a:xfrm>
              <a:off x="0" y="4933853"/>
              <a:ext cx="4881569" cy="2188630"/>
              <a:chOff x="0" y="0"/>
              <a:chExt cx="1424545" cy="638688"/>
            </a:xfrm>
          </p:grpSpPr>
          <p:sp>
            <p:nvSpPr>
              <p:cNvPr id="36" name="Freeform 36"/>
              <p:cNvSpPr/>
              <p:nvPr/>
            </p:nvSpPr>
            <p:spPr>
              <a:xfrm>
                <a:off x="0" y="0"/>
                <a:ext cx="1424545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424545" h="638688">
                    <a:moveTo>
                      <a:pt x="78240" y="0"/>
                    </a:moveTo>
                    <a:lnTo>
                      <a:pt x="1346304" y="0"/>
                    </a:lnTo>
                    <a:cubicBezTo>
                      <a:pt x="1389515" y="0"/>
                      <a:pt x="1424545" y="35029"/>
                      <a:pt x="1424545" y="78240"/>
                    </a:cubicBezTo>
                    <a:lnTo>
                      <a:pt x="1424545" y="560448"/>
                    </a:lnTo>
                    <a:cubicBezTo>
                      <a:pt x="1424545" y="603659"/>
                      <a:pt x="1389515" y="638688"/>
                      <a:pt x="1346304" y="638688"/>
                    </a:cubicBezTo>
                    <a:lnTo>
                      <a:pt x="78240" y="638688"/>
                    </a:lnTo>
                    <a:cubicBezTo>
                      <a:pt x="57490" y="638688"/>
                      <a:pt x="37589" y="630445"/>
                      <a:pt x="22916" y="615772"/>
                    </a:cubicBezTo>
                    <a:cubicBezTo>
                      <a:pt x="8243" y="601099"/>
                      <a:pt x="0" y="581199"/>
                      <a:pt x="0" y="560448"/>
                    </a:cubicBezTo>
                    <a:lnTo>
                      <a:pt x="0" y="78240"/>
                    </a:lnTo>
                    <a:cubicBezTo>
                      <a:pt x="0" y="35029"/>
                      <a:pt x="35029" y="0"/>
                      <a:pt x="78240" y="0"/>
                    </a:cubicBezTo>
                    <a:close/>
                  </a:path>
                </a:pathLst>
              </a:custGeom>
              <a:solidFill>
                <a:srgbClr val="FBD86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7" name="TextBox 37"/>
              <p:cNvSpPr txBox="1"/>
              <p:nvPr/>
            </p:nvSpPr>
            <p:spPr>
              <a:xfrm>
                <a:off x="0" y="-66675"/>
                <a:ext cx="1424545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38" name="Group 38"/>
            <p:cNvGrpSpPr/>
            <p:nvPr/>
          </p:nvGrpSpPr>
          <p:grpSpPr>
            <a:xfrm>
              <a:off x="107003" y="5054808"/>
              <a:ext cx="3314679" cy="1946720"/>
              <a:chOff x="0" y="0"/>
              <a:chExt cx="967293" cy="568094"/>
            </a:xfrm>
          </p:grpSpPr>
          <p:sp>
            <p:nvSpPr>
              <p:cNvPr id="39" name="Freeform 39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19274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0" name="TextBox 40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41" name="Freeform 41"/>
            <p:cNvSpPr/>
            <p:nvPr/>
          </p:nvSpPr>
          <p:spPr>
            <a:xfrm>
              <a:off x="1057907" y="5246497"/>
              <a:ext cx="1412870" cy="1563342"/>
            </a:xfrm>
            <a:custGeom>
              <a:avLst/>
              <a:gdLst/>
              <a:ahLst/>
              <a:cxnLst/>
              <a:rect l="l" t="t" r="r" b="b"/>
              <a:pathLst>
                <a:path w="1412870" h="1563342">
                  <a:moveTo>
                    <a:pt x="0" y="0"/>
                  </a:moveTo>
                  <a:lnTo>
                    <a:pt x="1412870" y="0"/>
                  </a:lnTo>
                  <a:lnTo>
                    <a:pt x="1412870" y="1563342"/>
                  </a:lnTo>
                  <a:lnTo>
                    <a:pt x="0" y="15633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42" name="Group 42"/>
            <p:cNvGrpSpPr/>
            <p:nvPr/>
          </p:nvGrpSpPr>
          <p:grpSpPr>
            <a:xfrm>
              <a:off x="4337282" y="0"/>
              <a:ext cx="18530265" cy="12056454"/>
              <a:chOff x="0" y="0"/>
              <a:chExt cx="5407522" cy="3518327"/>
            </a:xfrm>
          </p:grpSpPr>
          <p:sp>
            <p:nvSpPr>
              <p:cNvPr id="43" name="Freeform 43"/>
              <p:cNvSpPr/>
              <p:nvPr/>
            </p:nvSpPr>
            <p:spPr>
              <a:xfrm>
                <a:off x="0" y="0"/>
                <a:ext cx="5407521" cy="3518327"/>
              </a:xfrm>
              <a:custGeom>
                <a:avLst/>
                <a:gdLst/>
                <a:ahLst/>
                <a:cxnLst/>
                <a:rect l="l" t="t" r="r" b="b"/>
                <a:pathLst>
                  <a:path w="5407521" h="3518327">
                    <a:moveTo>
                      <a:pt x="20611" y="0"/>
                    </a:moveTo>
                    <a:lnTo>
                      <a:pt x="5386910" y="0"/>
                    </a:lnTo>
                    <a:cubicBezTo>
                      <a:pt x="5392377" y="0"/>
                      <a:pt x="5397619" y="2172"/>
                      <a:pt x="5401485" y="6037"/>
                    </a:cubicBezTo>
                    <a:cubicBezTo>
                      <a:pt x="5405350" y="9902"/>
                      <a:pt x="5407521" y="15145"/>
                      <a:pt x="5407521" y="20611"/>
                    </a:cubicBezTo>
                    <a:lnTo>
                      <a:pt x="5407521" y="3497716"/>
                    </a:lnTo>
                    <a:cubicBezTo>
                      <a:pt x="5407521" y="3509099"/>
                      <a:pt x="5398293" y="3518327"/>
                      <a:pt x="5386910" y="3518327"/>
                    </a:cubicBezTo>
                    <a:lnTo>
                      <a:pt x="20611" y="3518327"/>
                    </a:lnTo>
                    <a:cubicBezTo>
                      <a:pt x="15145" y="3518327"/>
                      <a:pt x="9902" y="3516156"/>
                      <a:pt x="6037" y="3512290"/>
                    </a:cubicBezTo>
                    <a:cubicBezTo>
                      <a:pt x="2172" y="3508425"/>
                      <a:pt x="0" y="3503182"/>
                      <a:pt x="0" y="3497716"/>
                    </a:cubicBezTo>
                    <a:lnTo>
                      <a:pt x="0" y="20611"/>
                    </a:lnTo>
                    <a:cubicBezTo>
                      <a:pt x="0" y="15145"/>
                      <a:pt x="2172" y="9902"/>
                      <a:pt x="6037" y="6037"/>
                    </a:cubicBezTo>
                    <a:cubicBezTo>
                      <a:pt x="9902" y="2172"/>
                      <a:pt x="15145" y="0"/>
                      <a:pt x="20611" y="0"/>
                    </a:cubicBezTo>
                    <a:close/>
                  </a:path>
                </a:pathLst>
              </a:custGeom>
              <a:solidFill>
                <a:srgbClr val="FBD86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4" name="TextBox 44"/>
              <p:cNvSpPr txBox="1"/>
              <p:nvPr/>
            </p:nvSpPr>
            <p:spPr>
              <a:xfrm>
                <a:off x="0" y="-66675"/>
                <a:ext cx="5407522" cy="3585002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45" name="Group 45"/>
            <p:cNvGrpSpPr/>
            <p:nvPr/>
          </p:nvGrpSpPr>
          <p:grpSpPr>
            <a:xfrm>
              <a:off x="4666487" y="284175"/>
              <a:ext cx="17871855" cy="11488105"/>
              <a:chOff x="0" y="0"/>
              <a:chExt cx="5215384" cy="3352471"/>
            </a:xfrm>
          </p:grpSpPr>
          <p:sp>
            <p:nvSpPr>
              <p:cNvPr id="46" name="Freeform 46"/>
              <p:cNvSpPr/>
              <p:nvPr/>
            </p:nvSpPr>
            <p:spPr>
              <a:xfrm>
                <a:off x="0" y="0"/>
                <a:ext cx="5215384" cy="3352471"/>
              </a:xfrm>
              <a:custGeom>
                <a:avLst/>
                <a:gdLst/>
                <a:ahLst/>
                <a:cxnLst/>
                <a:rect l="l" t="t" r="r" b="b"/>
                <a:pathLst>
                  <a:path w="5215384" h="3352471">
                    <a:moveTo>
                      <a:pt x="17328" y="0"/>
                    </a:moveTo>
                    <a:lnTo>
                      <a:pt x="5198056" y="0"/>
                    </a:lnTo>
                    <a:cubicBezTo>
                      <a:pt x="5207626" y="0"/>
                      <a:pt x="5215384" y="7758"/>
                      <a:pt x="5215384" y="17328"/>
                    </a:cubicBezTo>
                    <a:lnTo>
                      <a:pt x="5215384" y="3335143"/>
                    </a:lnTo>
                    <a:cubicBezTo>
                      <a:pt x="5215384" y="3339739"/>
                      <a:pt x="5213558" y="3344146"/>
                      <a:pt x="5210308" y="3347396"/>
                    </a:cubicBezTo>
                    <a:cubicBezTo>
                      <a:pt x="5207059" y="3350645"/>
                      <a:pt x="5202651" y="3352471"/>
                      <a:pt x="5198056" y="3352471"/>
                    </a:cubicBezTo>
                    <a:lnTo>
                      <a:pt x="17328" y="3352471"/>
                    </a:lnTo>
                    <a:cubicBezTo>
                      <a:pt x="7758" y="3352471"/>
                      <a:pt x="0" y="3344713"/>
                      <a:pt x="0" y="3335143"/>
                    </a:cubicBezTo>
                    <a:lnTo>
                      <a:pt x="0" y="17328"/>
                    </a:lnTo>
                    <a:cubicBezTo>
                      <a:pt x="0" y="7758"/>
                      <a:pt x="7758" y="0"/>
                      <a:pt x="1732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47625" cap="rnd">
                <a:solidFill>
                  <a:srgbClr val="19274F"/>
                </a:solidFill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7" name="TextBox 47"/>
              <p:cNvSpPr txBox="1"/>
              <p:nvPr/>
            </p:nvSpPr>
            <p:spPr>
              <a:xfrm>
                <a:off x="0" y="-66675"/>
                <a:ext cx="5215384" cy="3419146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48" name="AutoShape 48"/>
            <p:cNvSpPr/>
            <p:nvPr/>
          </p:nvSpPr>
          <p:spPr>
            <a:xfrm flipV="1">
              <a:off x="4666532" y="2619573"/>
              <a:ext cx="17871803" cy="25400"/>
            </a:xfrm>
            <a:prstGeom prst="line">
              <a:avLst/>
            </a:prstGeom>
            <a:ln w="63500" cap="flat">
              <a:solidFill>
                <a:srgbClr val="19274F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9" name="Group 49"/>
          <p:cNvGrpSpPr/>
          <p:nvPr/>
        </p:nvGrpSpPr>
        <p:grpSpPr>
          <a:xfrm>
            <a:off x="4392205" y="2884819"/>
            <a:ext cx="12867095" cy="6241445"/>
            <a:chOff x="0" y="0"/>
            <a:chExt cx="5006519" cy="2428513"/>
          </a:xfrm>
        </p:grpSpPr>
        <p:sp>
          <p:nvSpPr>
            <p:cNvPr id="50" name="Freeform 50"/>
            <p:cNvSpPr/>
            <p:nvPr/>
          </p:nvSpPr>
          <p:spPr>
            <a:xfrm>
              <a:off x="0" y="0"/>
              <a:ext cx="5006519" cy="2428513"/>
            </a:xfrm>
            <a:custGeom>
              <a:avLst/>
              <a:gdLst/>
              <a:ahLst/>
              <a:cxnLst/>
              <a:rect l="l" t="t" r="r" b="b"/>
              <a:pathLst>
                <a:path w="5006519" h="2428513">
                  <a:moveTo>
                    <a:pt x="18051" y="0"/>
                  </a:moveTo>
                  <a:lnTo>
                    <a:pt x="4988469" y="0"/>
                  </a:lnTo>
                  <a:cubicBezTo>
                    <a:pt x="4993256" y="0"/>
                    <a:pt x="4997847" y="1902"/>
                    <a:pt x="5001232" y="5287"/>
                  </a:cubicBezTo>
                  <a:cubicBezTo>
                    <a:pt x="5004617" y="8672"/>
                    <a:pt x="5006519" y="13263"/>
                    <a:pt x="5006519" y="18051"/>
                  </a:cubicBezTo>
                  <a:lnTo>
                    <a:pt x="5006519" y="2410463"/>
                  </a:lnTo>
                  <a:cubicBezTo>
                    <a:pt x="5006519" y="2420432"/>
                    <a:pt x="4998438" y="2428513"/>
                    <a:pt x="4988469" y="2428513"/>
                  </a:cubicBezTo>
                  <a:lnTo>
                    <a:pt x="18051" y="2428513"/>
                  </a:lnTo>
                  <a:cubicBezTo>
                    <a:pt x="13263" y="2428513"/>
                    <a:pt x="8672" y="2426611"/>
                    <a:pt x="5287" y="2423226"/>
                  </a:cubicBezTo>
                  <a:cubicBezTo>
                    <a:pt x="1902" y="2419841"/>
                    <a:pt x="0" y="2415250"/>
                    <a:pt x="0" y="2410463"/>
                  </a:cubicBezTo>
                  <a:lnTo>
                    <a:pt x="0" y="18051"/>
                  </a:lnTo>
                  <a:cubicBezTo>
                    <a:pt x="0" y="13263"/>
                    <a:pt x="1902" y="8672"/>
                    <a:pt x="5287" y="5287"/>
                  </a:cubicBezTo>
                  <a:cubicBezTo>
                    <a:pt x="8672" y="1902"/>
                    <a:pt x="13263" y="0"/>
                    <a:pt x="18051" y="0"/>
                  </a:cubicBezTo>
                  <a:close/>
                </a:path>
              </a:pathLst>
            </a:custGeom>
            <a:solidFill>
              <a:srgbClr val="FF9DC6"/>
            </a:solidFill>
            <a:ln w="47625" cap="rnd">
              <a:solidFill>
                <a:srgbClr val="19274F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1" name="TextBox 51"/>
            <p:cNvSpPr txBox="1"/>
            <p:nvPr/>
          </p:nvSpPr>
          <p:spPr>
            <a:xfrm>
              <a:off x="0" y="-66675"/>
              <a:ext cx="5006519" cy="2495188"/>
            </a:xfrm>
            <a:prstGeom prst="rect">
              <a:avLst/>
            </a:prstGeom>
          </p:spPr>
          <p:txBody>
            <a:bodyPr lIns="46656" tIns="46656" rIns="46656" bIns="46656" rtlCol="0" anchor="ctr"/>
            <a:lstStyle/>
            <a:p>
              <a:pPr algn="ctr">
                <a:lnSpc>
                  <a:spcPts val="2520"/>
                </a:lnSpc>
              </a:pPr>
              <a:endParaRPr/>
            </a:p>
          </p:txBody>
        </p:sp>
      </p:grpSp>
      <p:sp>
        <p:nvSpPr>
          <p:cNvPr id="52" name="TextBox 52"/>
          <p:cNvSpPr txBox="1"/>
          <p:nvPr/>
        </p:nvSpPr>
        <p:spPr>
          <a:xfrm>
            <a:off x="6915616" y="1137314"/>
            <a:ext cx="7779288" cy="10363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79"/>
              </a:lnSpc>
              <a:spcBef>
                <a:spcPct val="0"/>
              </a:spcBef>
            </a:pPr>
            <a:r>
              <a:rPr lang="en-US" sz="5699" b="1" u="sng">
                <a:solidFill>
                  <a:srgbClr val="19274F"/>
                </a:solidFill>
                <a:latin typeface="Telegraf Medium Bold"/>
                <a:ea typeface="Telegraf Medium Bold"/>
                <a:cs typeface="Telegraf Medium Bold"/>
                <a:sym typeface="Telegraf Medium Bold"/>
              </a:rPr>
              <a:t>Scenario</a:t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4392205" y="2793999"/>
            <a:ext cx="12867095" cy="60737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999" u="sng" dirty="0">
                <a:solidFill>
                  <a:srgbClr val="19274F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What do we need to question?</a:t>
            </a:r>
          </a:p>
          <a:p>
            <a:pPr marL="431799" lvl="1" indent="-215899" algn="l">
              <a:lnSpc>
                <a:spcPts val="4999"/>
              </a:lnSpc>
              <a:buFont typeface="Arial"/>
              <a:buChar char="•"/>
            </a:pPr>
            <a:r>
              <a:rPr lang="en-US" sz="1999" dirty="0">
                <a:solidFill>
                  <a:srgbClr val="19274F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Which of the facts/material are relevant? </a:t>
            </a:r>
          </a:p>
          <a:p>
            <a:pPr marL="431799" lvl="1" indent="-215899" algn="l">
              <a:lnSpc>
                <a:spcPts val="4999"/>
              </a:lnSpc>
              <a:buFont typeface="Arial"/>
              <a:buChar char="•"/>
            </a:pPr>
            <a:r>
              <a:rPr lang="en-US" sz="1999" dirty="0">
                <a:solidFill>
                  <a:srgbClr val="19274F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Provide a summary of the facts </a:t>
            </a:r>
          </a:p>
          <a:p>
            <a:pPr marL="431799" lvl="1" indent="-215899" algn="l">
              <a:lnSpc>
                <a:spcPts val="4999"/>
              </a:lnSpc>
              <a:buFont typeface="Arial"/>
              <a:buChar char="•"/>
            </a:pPr>
            <a:r>
              <a:rPr lang="en-US" sz="1999" dirty="0">
                <a:solidFill>
                  <a:srgbClr val="19274F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Ensure that you understand the scenario (research any unfamiliar terms) </a:t>
            </a:r>
          </a:p>
          <a:p>
            <a:pPr marL="431799" lvl="1" indent="-215899" algn="l">
              <a:lnSpc>
                <a:spcPts val="4999"/>
              </a:lnSpc>
              <a:buFont typeface="Arial"/>
              <a:buChar char="•"/>
            </a:pPr>
            <a:r>
              <a:rPr lang="en-US" sz="1999" dirty="0">
                <a:solidFill>
                  <a:srgbClr val="19274F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Question do certain facts make any difference to the scenario</a:t>
            </a:r>
          </a:p>
          <a:p>
            <a:pPr marL="431799" lvl="1" indent="-215899" algn="l">
              <a:lnSpc>
                <a:spcPts val="4999"/>
              </a:lnSpc>
              <a:buFont typeface="Arial"/>
              <a:buChar char="•"/>
            </a:pPr>
            <a:r>
              <a:rPr lang="en-US" sz="1999" dirty="0">
                <a:solidFill>
                  <a:srgbClr val="19274F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Consider what is the problem about? </a:t>
            </a:r>
          </a:p>
          <a:p>
            <a:pPr marL="431799" lvl="1" indent="-215899" algn="l">
              <a:lnSpc>
                <a:spcPts val="4999"/>
              </a:lnSpc>
              <a:buFont typeface="Arial"/>
              <a:buChar char="•"/>
            </a:pPr>
            <a:r>
              <a:rPr lang="en-US" sz="1999" dirty="0">
                <a:solidFill>
                  <a:srgbClr val="19274F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What does the client want? </a:t>
            </a:r>
          </a:p>
          <a:p>
            <a:pPr marL="431799" lvl="1" indent="-215899" algn="l">
              <a:lnSpc>
                <a:spcPts val="4999"/>
              </a:lnSpc>
              <a:buFont typeface="Arial"/>
              <a:buChar char="•"/>
            </a:pPr>
            <a:r>
              <a:rPr lang="en-US" sz="1999" dirty="0">
                <a:solidFill>
                  <a:srgbClr val="19274F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Include relevant material/facts.</a:t>
            </a:r>
          </a:p>
          <a:p>
            <a:pPr marL="431799" lvl="1" indent="-215899" algn="l">
              <a:lnSpc>
                <a:spcPts val="4999"/>
              </a:lnSpc>
              <a:buFont typeface="Arial"/>
              <a:buChar char="•"/>
            </a:pPr>
            <a:r>
              <a:rPr lang="en-US" sz="1999" dirty="0">
                <a:solidFill>
                  <a:srgbClr val="19274F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Do not add things to the scenario. </a:t>
            </a:r>
          </a:p>
          <a:p>
            <a:pPr marL="431799" lvl="1" indent="-215899" algn="l">
              <a:lnSpc>
                <a:spcPts val="4999"/>
              </a:lnSpc>
              <a:buFont typeface="Arial"/>
              <a:buChar char="•"/>
            </a:pPr>
            <a:r>
              <a:rPr lang="en-US" sz="1999" dirty="0">
                <a:solidFill>
                  <a:srgbClr val="19274F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Key elements are names and dates - how did these elements contribute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C86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68670" y="622330"/>
            <a:ext cx="2646513" cy="1641473"/>
            <a:chOff x="0" y="0"/>
            <a:chExt cx="1029744" cy="63868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029744" cy="638688"/>
            </a:xfrm>
            <a:custGeom>
              <a:avLst/>
              <a:gdLst/>
              <a:ahLst/>
              <a:cxnLst/>
              <a:rect l="l" t="t" r="r" b="b"/>
              <a:pathLst>
                <a:path w="1029744" h="638688">
                  <a:moveTo>
                    <a:pt x="108237" y="0"/>
                  </a:moveTo>
                  <a:lnTo>
                    <a:pt x="921507" y="0"/>
                  </a:lnTo>
                  <a:cubicBezTo>
                    <a:pt x="981285" y="0"/>
                    <a:pt x="1029744" y="48459"/>
                    <a:pt x="1029744" y="108237"/>
                  </a:cubicBezTo>
                  <a:lnTo>
                    <a:pt x="1029744" y="530451"/>
                  </a:lnTo>
                  <a:cubicBezTo>
                    <a:pt x="1029744" y="590229"/>
                    <a:pt x="981285" y="638688"/>
                    <a:pt x="921507" y="638688"/>
                  </a:cubicBezTo>
                  <a:lnTo>
                    <a:pt x="108237" y="638688"/>
                  </a:lnTo>
                  <a:cubicBezTo>
                    <a:pt x="48459" y="638688"/>
                    <a:pt x="0" y="590229"/>
                    <a:pt x="0" y="530451"/>
                  </a:cubicBezTo>
                  <a:lnTo>
                    <a:pt x="0" y="108237"/>
                  </a:lnTo>
                  <a:cubicBezTo>
                    <a:pt x="0" y="48459"/>
                    <a:pt x="48459" y="0"/>
                    <a:pt x="108237" y="0"/>
                  </a:cubicBezTo>
                  <a:close/>
                </a:path>
              </a:pathLst>
            </a:custGeom>
            <a:solidFill>
              <a:srgbClr val="BCBEFA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66675"/>
              <a:ext cx="1029744" cy="705363"/>
            </a:xfrm>
            <a:prstGeom prst="rect">
              <a:avLst/>
            </a:prstGeom>
          </p:spPr>
          <p:txBody>
            <a:bodyPr lIns="46656" tIns="46656" rIns="46656" bIns="46656" rtlCol="0" anchor="ctr"/>
            <a:lstStyle/>
            <a:p>
              <a:pPr marL="0" lvl="0" indent="0" algn="ctr">
                <a:lnSpc>
                  <a:spcPts val="252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648922" y="713046"/>
            <a:ext cx="2486009" cy="1460040"/>
            <a:chOff x="0" y="0"/>
            <a:chExt cx="967293" cy="568094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967293" cy="568094"/>
            </a:xfrm>
            <a:custGeom>
              <a:avLst/>
              <a:gdLst/>
              <a:ahLst/>
              <a:cxnLst/>
              <a:rect l="l" t="t" r="r" b="b"/>
              <a:pathLst>
                <a:path w="967293" h="568094">
                  <a:moveTo>
                    <a:pt x="93426" y="0"/>
                  </a:moveTo>
                  <a:lnTo>
                    <a:pt x="873867" y="0"/>
                  </a:lnTo>
                  <a:cubicBezTo>
                    <a:pt x="898645" y="0"/>
                    <a:pt x="922409" y="9843"/>
                    <a:pt x="939929" y="27364"/>
                  </a:cubicBezTo>
                  <a:cubicBezTo>
                    <a:pt x="957450" y="44885"/>
                    <a:pt x="967293" y="68648"/>
                    <a:pt x="967293" y="93426"/>
                  </a:cubicBezTo>
                  <a:lnTo>
                    <a:pt x="967293" y="474668"/>
                  </a:lnTo>
                  <a:cubicBezTo>
                    <a:pt x="967293" y="499446"/>
                    <a:pt x="957450" y="523209"/>
                    <a:pt x="939929" y="540730"/>
                  </a:cubicBezTo>
                  <a:cubicBezTo>
                    <a:pt x="922409" y="558251"/>
                    <a:pt x="898645" y="568094"/>
                    <a:pt x="873867" y="568094"/>
                  </a:cubicBezTo>
                  <a:lnTo>
                    <a:pt x="93426" y="568094"/>
                  </a:lnTo>
                  <a:cubicBezTo>
                    <a:pt x="68648" y="568094"/>
                    <a:pt x="44885" y="558251"/>
                    <a:pt x="27364" y="540730"/>
                  </a:cubicBezTo>
                  <a:cubicBezTo>
                    <a:pt x="9843" y="523209"/>
                    <a:pt x="0" y="499446"/>
                    <a:pt x="0" y="474668"/>
                  </a:cubicBezTo>
                  <a:lnTo>
                    <a:pt x="0" y="93426"/>
                  </a:lnTo>
                  <a:cubicBezTo>
                    <a:pt x="0" y="68648"/>
                    <a:pt x="9843" y="44885"/>
                    <a:pt x="27364" y="27364"/>
                  </a:cubicBezTo>
                  <a:cubicBezTo>
                    <a:pt x="44885" y="9843"/>
                    <a:pt x="68648" y="0"/>
                    <a:pt x="93426" y="0"/>
                  </a:cubicBezTo>
                  <a:close/>
                </a:path>
              </a:pathLst>
            </a:custGeom>
            <a:solidFill>
              <a:srgbClr val="BCBEFA"/>
            </a:solidFill>
            <a:ln w="38100" cap="rnd">
              <a:solidFill>
                <a:srgbClr val="FFFFFF"/>
              </a:solidFill>
              <a:prstDash val="lgDash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66675"/>
              <a:ext cx="967293" cy="634769"/>
            </a:xfrm>
            <a:prstGeom prst="rect">
              <a:avLst/>
            </a:prstGeom>
          </p:spPr>
          <p:txBody>
            <a:bodyPr lIns="46656" tIns="46656" rIns="46656" bIns="46656" rtlCol="0" anchor="ctr"/>
            <a:lstStyle/>
            <a:p>
              <a:pPr marL="0" lvl="0" indent="0" algn="ctr">
                <a:lnSpc>
                  <a:spcPts val="252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147569" y="855701"/>
            <a:ext cx="1488714" cy="1174730"/>
          </a:xfrm>
          <a:custGeom>
            <a:avLst/>
            <a:gdLst/>
            <a:ahLst/>
            <a:cxnLst/>
            <a:rect l="l" t="t" r="r" b="b"/>
            <a:pathLst>
              <a:path w="1488714" h="1174730">
                <a:moveTo>
                  <a:pt x="0" y="0"/>
                </a:moveTo>
                <a:lnTo>
                  <a:pt x="1488714" y="0"/>
                </a:lnTo>
                <a:lnTo>
                  <a:pt x="1488714" y="1174730"/>
                </a:lnTo>
                <a:lnTo>
                  <a:pt x="0" y="11747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9" name="Group 9"/>
          <p:cNvGrpSpPr/>
          <p:nvPr/>
        </p:nvGrpSpPr>
        <p:grpSpPr>
          <a:xfrm>
            <a:off x="568670" y="2472481"/>
            <a:ext cx="2646513" cy="1641473"/>
            <a:chOff x="0" y="0"/>
            <a:chExt cx="1029744" cy="638688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029744" cy="638688"/>
            </a:xfrm>
            <a:custGeom>
              <a:avLst/>
              <a:gdLst/>
              <a:ahLst/>
              <a:cxnLst/>
              <a:rect l="l" t="t" r="r" b="b"/>
              <a:pathLst>
                <a:path w="1029744" h="638688">
                  <a:moveTo>
                    <a:pt x="108237" y="0"/>
                  </a:moveTo>
                  <a:lnTo>
                    <a:pt x="921507" y="0"/>
                  </a:lnTo>
                  <a:cubicBezTo>
                    <a:pt x="981285" y="0"/>
                    <a:pt x="1029744" y="48459"/>
                    <a:pt x="1029744" y="108237"/>
                  </a:cubicBezTo>
                  <a:lnTo>
                    <a:pt x="1029744" y="530451"/>
                  </a:lnTo>
                  <a:cubicBezTo>
                    <a:pt x="1029744" y="590229"/>
                    <a:pt x="981285" y="638688"/>
                    <a:pt x="921507" y="638688"/>
                  </a:cubicBezTo>
                  <a:lnTo>
                    <a:pt x="108237" y="638688"/>
                  </a:lnTo>
                  <a:cubicBezTo>
                    <a:pt x="48459" y="638688"/>
                    <a:pt x="0" y="590229"/>
                    <a:pt x="0" y="530451"/>
                  </a:cubicBezTo>
                  <a:lnTo>
                    <a:pt x="0" y="108237"/>
                  </a:lnTo>
                  <a:cubicBezTo>
                    <a:pt x="0" y="48459"/>
                    <a:pt x="48459" y="0"/>
                    <a:pt x="108237" y="0"/>
                  </a:cubicBezTo>
                  <a:close/>
                </a:path>
              </a:pathLst>
            </a:custGeom>
            <a:solidFill>
              <a:srgbClr val="BCBEFA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66675"/>
              <a:ext cx="1029744" cy="705363"/>
            </a:xfrm>
            <a:prstGeom prst="rect">
              <a:avLst/>
            </a:prstGeom>
          </p:spPr>
          <p:txBody>
            <a:bodyPr lIns="46656" tIns="46656" rIns="46656" bIns="46656" rtlCol="0" anchor="ctr"/>
            <a:lstStyle/>
            <a:p>
              <a:pPr marL="0" lvl="0" indent="0" algn="ctr">
                <a:lnSpc>
                  <a:spcPts val="252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648922" y="2563197"/>
            <a:ext cx="2486009" cy="1460040"/>
            <a:chOff x="0" y="0"/>
            <a:chExt cx="967293" cy="568094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967293" cy="568094"/>
            </a:xfrm>
            <a:custGeom>
              <a:avLst/>
              <a:gdLst/>
              <a:ahLst/>
              <a:cxnLst/>
              <a:rect l="l" t="t" r="r" b="b"/>
              <a:pathLst>
                <a:path w="967293" h="568094">
                  <a:moveTo>
                    <a:pt x="93426" y="0"/>
                  </a:moveTo>
                  <a:lnTo>
                    <a:pt x="873867" y="0"/>
                  </a:lnTo>
                  <a:cubicBezTo>
                    <a:pt x="898645" y="0"/>
                    <a:pt x="922409" y="9843"/>
                    <a:pt x="939929" y="27364"/>
                  </a:cubicBezTo>
                  <a:cubicBezTo>
                    <a:pt x="957450" y="44885"/>
                    <a:pt x="967293" y="68648"/>
                    <a:pt x="967293" y="93426"/>
                  </a:cubicBezTo>
                  <a:lnTo>
                    <a:pt x="967293" y="474668"/>
                  </a:lnTo>
                  <a:cubicBezTo>
                    <a:pt x="967293" y="499446"/>
                    <a:pt x="957450" y="523209"/>
                    <a:pt x="939929" y="540730"/>
                  </a:cubicBezTo>
                  <a:cubicBezTo>
                    <a:pt x="922409" y="558251"/>
                    <a:pt x="898645" y="568094"/>
                    <a:pt x="873867" y="568094"/>
                  </a:cubicBezTo>
                  <a:lnTo>
                    <a:pt x="93426" y="568094"/>
                  </a:lnTo>
                  <a:cubicBezTo>
                    <a:pt x="68648" y="568094"/>
                    <a:pt x="44885" y="558251"/>
                    <a:pt x="27364" y="540730"/>
                  </a:cubicBezTo>
                  <a:cubicBezTo>
                    <a:pt x="9843" y="523209"/>
                    <a:pt x="0" y="499446"/>
                    <a:pt x="0" y="474668"/>
                  </a:cubicBezTo>
                  <a:lnTo>
                    <a:pt x="0" y="93426"/>
                  </a:lnTo>
                  <a:cubicBezTo>
                    <a:pt x="0" y="68648"/>
                    <a:pt x="9843" y="44885"/>
                    <a:pt x="27364" y="27364"/>
                  </a:cubicBezTo>
                  <a:cubicBezTo>
                    <a:pt x="44885" y="9843"/>
                    <a:pt x="68648" y="0"/>
                    <a:pt x="93426" y="0"/>
                  </a:cubicBezTo>
                  <a:close/>
                </a:path>
              </a:pathLst>
            </a:custGeom>
            <a:solidFill>
              <a:srgbClr val="BCBEFA"/>
            </a:solidFill>
            <a:ln w="38100" cap="rnd">
              <a:solidFill>
                <a:srgbClr val="FFFFFF"/>
              </a:solidFill>
              <a:prstDash val="lgDash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66675"/>
              <a:ext cx="967293" cy="634769"/>
            </a:xfrm>
            <a:prstGeom prst="rect">
              <a:avLst/>
            </a:prstGeom>
          </p:spPr>
          <p:txBody>
            <a:bodyPr lIns="46656" tIns="46656" rIns="46656" bIns="46656" rtlCol="0" anchor="ctr"/>
            <a:lstStyle/>
            <a:p>
              <a:pPr marL="0" lvl="0" indent="0" algn="ctr">
                <a:lnSpc>
                  <a:spcPts val="252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1286092" y="2727260"/>
            <a:ext cx="1260326" cy="1132002"/>
          </a:xfrm>
          <a:custGeom>
            <a:avLst/>
            <a:gdLst/>
            <a:ahLst/>
            <a:cxnLst/>
            <a:rect l="l" t="t" r="r" b="b"/>
            <a:pathLst>
              <a:path w="1260326" h="1132002">
                <a:moveTo>
                  <a:pt x="0" y="0"/>
                </a:moveTo>
                <a:lnTo>
                  <a:pt x="1260326" y="0"/>
                </a:lnTo>
                <a:lnTo>
                  <a:pt x="1260326" y="1132002"/>
                </a:lnTo>
                <a:lnTo>
                  <a:pt x="0" y="1132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6" name="Group 16"/>
          <p:cNvGrpSpPr/>
          <p:nvPr/>
        </p:nvGrpSpPr>
        <p:grpSpPr>
          <a:xfrm>
            <a:off x="568670" y="4322720"/>
            <a:ext cx="2646513" cy="1641473"/>
            <a:chOff x="0" y="0"/>
            <a:chExt cx="1029744" cy="638688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029744" cy="638688"/>
            </a:xfrm>
            <a:custGeom>
              <a:avLst/>
              <a:gdLst/>
              <a:ahLst/>
              <a:cxnLst/>
              <a:rect l="l" t="t" r="r" b="b"/>
              <a:pathLst>
                <a:path w="1029744" h="638688">
                  <a:moveTo>
                    <a:pt x="108237" y="0"/>
                  </a:moveTo>
                  <a:lnTo>
                    <a:pt x="921507" y="0"/>
                  </a:lnTo>
                  <a:cubicBezTo>
                    <a:pt x="981285" y="0"/>
                    <a:pt x="1029744" y="48459"/>
                    <a:pt x="1029744" y="108237"/>
                  </a:cubicBezTo>
                  <a:lnTo>
                    <a:pt x="1029744" y="530451"/>
                  </a:lnTo>
                  <a:cubicBezTo>
                    <a:pt x="1029744" y="590229"/>
                    <a:pt x="981285" y="638688"/>
                    <a:pt x="921507" y="638688"/>
                  </a:cubicBezTo>
                  <a:lnTo>
                    <a:pt x="108237" y="638688"/>
                  </a:lnTo>
                  <a:cubicBezTo>
                    <a:pt x="48459" y="638688"/>
                    <a:pt x="0" y="590229"/>
                    <a:pt x="0" y="530451"/>
                  </a:cubicBezTo>
                  <a:lnTo>
                    <a:pt x="0" y="108237"/>
                  </a:lnTo>
                  <a:cubicBezTo>
                    <a:pt x="0" y="48459"/>
                    <a:pt x="48459" y="0"/>
                    <a:pt x="108237" y="0"/>
                  </a:cubicBezTo>
                  <a:close/>
                </a:path>
              </a:pathLst>
            </a:custGeom>
            <a:solidFill>
              <a:srgbClr val="BCBEFA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66675"/>
              <a:ext cx="1029744" cy="705363"/>
            </a:xfrm>
            <a:prstGeom prst="rect">
              <a:avLst/>
            </a:prstGeom>
          </p:spPr>
          <p:txBody>
            <a:bodyPr lIns="46656" tIns="46656" rIns="46656" bIns="46656" rtlCol="0" anchor="ctr"/>
            <a:lstStyle/>
            <a:p>
              <a:pPr marL="0" lvl="0" indent="0" algn="ctr">
                <a:lnSpc>
                  <a:spcPts val="252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648922" y="4413436"/>
            <a:ext cx="2486009" cy="1460040"/>
            <a:chOff x="0" y="0"/>
            <a:chExt cx="967293" cy="568094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967293" cy="568094"/>
            </a:xfrm>
            <a:custGeom>
              <a:avLst/>
              <a:gdLst/>
              <a:ahLst/>
              <a:cxnLst/>
              <a:rect l="l" t="t" r="r" b="b"/>
              <a:pathLst>
                <a:path w="967293" h="568094">
                  <a:moveTo>
                    <a:pt x="93426" y="0"/>
                  </a:moveTo>
                  <a:lnTo>
                    <a:pt x="873867" y="0"/>
                  </a:lnTo>
                  <a:cubicBezTo>
                    <a:pt x="898645" y="0"/>
                    <a:pt x="922409" y="9843"/>
                    <a:pt x="939929" y="27364"/>
                  </a:cubicBezTo>
                  <a:cubicBezTo>
                    <a:pt x="957450" y="44885"/>
                    <a:pt x="967293" y="68648"/>
                    <a:pt x="967293" y="93426"/>
                  </a:cubicBezTo>
                  <a:lnTo>
                    <a:pt x="967293" y="474668"/>
                  </a:lnTo>
                  <a:cubicBezTo>
                    <a:pt x="967293" y="499446"/>
                    <a:pt x="957450" y="523209"/>
                    <a:pt x="939929" y="540730"/>
                  </a:cubicBezTo>
                  <a:cubicBezTo>
                    <a:pt x="922409" y="558251"/>
                    <a:pt x="898645" y="568094"/>
                    <a:pt x="873867" y="568094"/>
                  </a:cubicBezTo>
                  <a:lnTo>
                    <a:pt x="93426" y="568094"/>
                  </a:lnTo>
                  <a:cubicBezTo>
                    <a:pt x="68648" y="568094"/>
                    <a:pt x="44885" y="558251"/>
                    <a:pt x="27364" y="540730"/>
                  </a:cubicBezTo>
                  <a:cubicBezTo>
                    <a:pt x="9843" y="523209"/>
                    <a:pt x="0" y="499446"/>
                    <a:pt x="0" y="474668"/>
                  </a:cubicBezTo>
                  <a:lnTo>
                    <a:pt x="0" y="93426"/>
                  </a:lnTo>
                  <a:cubicBezTo>
                    <a:pt x="0" y="68648"/>
                    <a:pt x="9843" y="44885"/>
                    <a:pt x="27364" y="27364"/>
                  </a:cubicBezTo>
                  <a:cubicBezTo>
                    <a:pt x="44885" y="9843"/>
                    <a:pt x="68648" y="0"/>
                    <a:pt x="93426" y="0"/>
                  </a:cubicBezTo>
                  <a:close/>
                </a:path>
              </a:pathLst>
            </a:custGeom>
            <a:solidFill>
              <a:srgbClr val="BCBEFA"/>
            </a:solidFill>
            <a:ln w="38100" cap="rnd">
              <a:solidFill>
                <a:srgbClr val="FFFFFF"/>
              </a:solidFill>
              <a:prstDash val="lgDash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66675"/>
              <a:ext cx="967293" cy="634769"/>
            </a:xfrm>
            <a:prstGeom prst="rect">
              <a:avLst/>
            </a:prstGeom>
          </p:spPr>
          <p:txBody>
            <a:bodyPr lIns="46656" tIns="46656" rIns="46656" bIns="46656" rtlCol="0" anchor="ctr"/>
            <a:lstStyle/>
            <a:p>
              <a:pPr marL="0" lvl="0" indent="0" algn="ctr">
                <a:lnSpc>
                  <a:spcPts val="252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>
            <a:off x="1362100" y="4557203"/>
            <a:ext cx="1059653" cy="1172507"/>
          </a:xfrm>
          <a:custGeom>
            <a:avLst/>
            <a:gdLst/>
            <a:ahLst/>
            <a:cxnLst/>
            <a:rect l="l" t="t" r="r" b="b"/>
            <a:pathLst>
              <a:path w="1059653" h="1172507">
                <a:moveTo>
                  <a:pt x="0" y="0"/>
                </a:moveTo>
                <a:lnTo>
                  <a:pt x="1059652" y="0"/>
                </a:lnTo>
                <a:lnTo>
                  <a:pt x="1059652" y="1172506"/>
                </a:lnTo>
                <a:lnTo>
                  <a:pt x="0" y="117250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3" name="Group 23"/>
          <p:cNvGrpSpPr/>
          <p:nvPr/>
        </p:nvGrpSpPr>
        <p:grpSpPr>
          <a:xfrm>
            <a:off x="568670" y="6172959"/>
            <a:ext cx="2646513" cy="1641473"/>
            <a:chOff x="0" y="0"/>
            <a:chExt cx="1029744" cy="638688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029744" cy="638688"/>
            </a:xfrm>
            <a:custGeom>
              <a:avLst/>
              <a:gdLst/>
              <a:ahLst/>
              <a:cxnLst/>
              <a:rect l="l" t="t" r="r" b="b"/>
              <a:pathLst>
                <a:path w="1029744" h="638688">
                  <a:moveTo>
                    <a:pt x="108237" y="0"/>
                  </a:moveTo>
                  <a:lnTo>
                    <a:pt x="921507" y="0"/>
                  </a:lnTo>
                  <a:cubicBezTo>
                    <a:pt x="981285" y="0"/>
                    <a:pt x="1029744" y="48459"/>
                    <a:pt x="1029744" y="108237"/>
                  </a:cubicBezTo>
                  <a:lnTo>
                    <a:pt x="1029744" y="530451"/>
                  </a:lnTo>
                  <a:cubicBezTo>
                    <a:pt x="1029744" y="590229"/>
                    <a:pt x="981285" y="638688"/>
                    <a:pt x="921507" y="638688"/>
                  </a:cubicBezTo>
                  <a:lnTo>
                    <a:pt x="108237" y="638688"/>
                  </a:lnTo>
                  <a:cubicBezTo>
                    <a:pt x="48459" y="638688"/>
                    <a:pt x="0" y="590229"/>
                    <a:pt x="0" y="530451"/>
                  </a:cubicBezTo>
                  <a:lnTo>
                    <a:pt x="0" y="108237"/>
                  </a:lnTo>
                  <a:cubicBezTo>
                    <a:pt x="0" y="48459"/>
                    <a:pt x="48459" y="0"/>
                    <a:pt x="108237" y="0"/>
                  </a:cubicBezTo>
                  <a:close/>
                </a:path>
              </a:pathLst>
            </a:custGeom>
            <a:solidFill>
              <a:srgbClr val="BCBEFA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0" y="-66675"/>
              <a:ext cx="1029744" cy="705363"/>
            </a:xfrm>
            <a:prstGeom prst="rect">
              <a:avLst/>
            </a:prstGeom>
          </p:spPr>
          <p:txBody>
            <a:bodyPr lIns="46656" tIns="46656" rIns="46656" bIns="46656" rtlCol="0" anchor="ctr"/>
            <a:lstStyle/>
            <a:p>
              <a:pPr marL="0" lvl="0" indent="0" algn="ctr">
                <a:lnSpc>
                  <a:spcPts val="252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648922" y="6263675"/>
            <a:ext cx="2486009" cy="1460040"/>
            <a:chOff x="0" y="0"/>
            <a:chExt cx="967293" cy="568094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967293" cy="568094"/>
            </a:xfrm>
            <a:custGeom>
              <a:avLst/>
              <a:gdLst/>
              <a:ahLst/>
              <a:cxnLst/>
              <a:rect l="l" t="t" r="r" b="b"/>
              <a:pathLst>
                <a:path w="967293" h="568094">
                  <a:moveTo>
                    <a:pt x="93426" y="0"/>
                  </a:moveTo>
                  <a:lnTo>
                    <a:pt x="873867" y="0"/>
                  </a:lnTo>
                  <a:cubicBezTo>
                    <a:pt x="898645" y="0"/>
                    <a:pt x="922409" y="9843"/>
                    <a:pt x="939929" y="27364"/>
                  </a:cubicBezTo>
                  <a:cubicBezTo>
                    <a:pt x="957450" y="44885"/>
                    <a:pt x="967293" y="68648"/>
                    <a:pt x="967293" y="93426"/>
                  </a:cubicBezTo>
                  <a:lnTo>
                    <a:pt x="967293" y="474668"/>
                  </a:lnTo>
                  <a:cubicBezTo>
                    <a:pt x="967293" y="499446"/>
                    <a:pt x="957450" y="523209"/>
                    <a:pt x="939929" y="540730"/>
                  </a:cubicBezTo>
                  <a:cubicBezTo>
                    <a:pt x="922409" y="558251"/>
                    <a:pt x="898645" y="568094"/>
                    <a:pt x="873867" y="568094"/>
                  </a:cubicBezTo>
                  <a:lnTo>
                    <a:pt x="93426" y="568094"/>
                  </a:lnTo>
                  <a:cubicBezTo>
                    <a:pt x="68648" y="568094"/>
                    <a:pt x="44885" y="558251"/>
                    <a:pt x="27364" y="540730"/>
                  </a:cubicBezTo>
                  <a:cubicBezTo>
                    <a:pt x="9843" y="523209"/>
                    <a:pt x="0" y="499446"/>
                    <a:pt x="0" y="474668"/>
                  </a:cubicBezTo>
                  <a:lnTo>
                    <a:pt x="0" y="93426"/>
                  </a:lnTo>
                  <a:cubicBezTo>
                    <a:pt x="0" y="68648"/>
                    <a:pt x="9843" y="44885"/>
                    <a:pt x="27364" y="27364"/>
                  </a:cubicBezTo>
                  <a:cubicBezTo>
                    <a:pt x="44885" y="9843"/>
                    <a:pt x="68648" y="0"/>
                    <a:pt x="93426" y="0"/>
                  </a:cubicBezTo>
                  <a:close/>
                </a:path>
              </a:pathLst>
            </a:custGeom>
            <a:solidFill>
              <a:srgbClr val="BCBEFA"/>
            </a:solidFill>
            <a:ln w="38100" cap="rnd">
              <a:solidFill>
                <a:srgbClr val="FFFFFF"/>
              </a:solidFill>
              <a:prstDash val="lgDash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0" y="-66675"/>
              <a:ext cx="967293" cy="634769"/>
            </a:xfrm>
            <a:prstGeom prst="rect">
              <a:avLst/>
            </a:prstGeom>
          </p:spPr>
          <p:txBody>
            <a:bodyPr lIns="46656" tIns="46656" rIns="46656" bIns="46656" rtlCol="0" anchor="ctr"/>
            <a:lstStyle/>
            <a:p>
              <a:pPr marL="0" lvl="0" indent="0" algn="ctr">
                <a:lnSpc>
                  <a:spcPts val="252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Freeform 29"/>
          <p:cNvSpPr/>
          <p:nvPr/>
        </p:nvSpPr>
        <p:spPr>
          <a:xfrm rot="-1173271">
            <a:off x="1362100" y="6394391"/>
            <a:ext cx="1038535" cy="1329324"/>
          </a:xfrm>
          <a:custGeom>
            <a:avLst/>
            <a:gdLst/>
            <a:ahLst/>
            <a:cxnLst/>
            <a:rect l="l" t="t" r="r" b="b"/>
            <a:pathLst>
              <a:path w="1038535" h="1329324">
                <a:moveTo>
                  <a:pt x="0" y="0"/>
                </a:moveTo>
                <a:lnTo>
                  <a:pt x="1038534" y="0"/>
                </a:lnTo>
                <a:lnTo>
                  <a:pt x="1038534" y="1329324"/>
                </a:lnTo>
                <a:lnTo>
                  <a:pt x="0" y="132932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0" name="Group 30"/>
          <p:cNvGrpSpPr/>
          <p:nvPr/>
        </p:nvGrpSpPr>
        <p:grpSpPr>
          <a:xfrm>
            <a:off x="568670" y="622330"/>
            <a:ext cx="17150661" cy="9042341"/>
            <a:chOff x="0" y="0"/>
            <a:chExt cx="22867548" cy="12056454"/>
          </a:xfrm>
        </p:grpSpPr>
        <p:grpSp>
          <p:nvGrpSpPr>
            <p:cNvPr id="31" name="Group 31"/>
            <p:cNvGrpSpPr/>
            <p:nvPr/>
          </p:nvGrpSpPr>
          <p:grpSpPr>
            <a:xfrm>
              <a:off x="0" y="9867824"/>
              <a:ext cx="5235147" cy="2188630"/>
              <a:chOff x="0" y="0"/>
              <a:chExt cx="1527726" cy="638688"/>
            </a:xfrm>
          </p:grpSpPr>
          <p:sp>
            <p:nvSpPr>
              <p:cNvPr id="32" name="Freeform 32"/>
              <p:cNvSpPr/>
              <p:nvPr/>
            </p:nvSpPr>
            <p:spPr>
              <a:xfrm>
                <a:off x="0" y="0"/>
                <a:ext cx="1527726" cy="638688"/>
              </a:xfrm>
              <a:custGeom>
                <a:avLst/>
                <a:gdLst/>
                <a:ahLst/>
                <a:cxnLst/>
                <a:rect l="l" t="t" r="r" b="b"/>
                <a:pathLst>
                  <a:path w="1527726" h="638688">
                    <a:moveTo>
                      <a:pt x="72956" y="0"/>
                    </a:moveTo>
                    <a:lnTo>
                      <a:pt x="1454770" y="0"/>
                    </a:lnTo>
                    <a:cubicBezTo>
                      <a:pt x="1474119" y="0"/>
                      <a:pt x="1492676" y="7686"/>
                      <a:pt x="1506358" y="21368"/>
                    </a:cubicBezTo>
                    <a:cubicBezTo>
                      <a:pt x="1520040" y="35050"/>
                      <a:pt x="1527726" y="53607"/>
                      <a:pt x="1527726" y="72956"/>
                    </a:cubicBezTo>
                    <a:lnTo>
                      <a:pt x="1527726" y="565732"/>
                    </a:lnTo>
                    <a:cubicBezTo>
                      <a:pt x="1527726" y="606025"/>
                      <a:pt x="1495063" y="638688"/>
                      <a:pt x="1454770" y="638688"/>
                    </a:cubicBezTo>
                    <a:lnTo>
                      <a:pt x="72956" y="638688"/>
                    </a:lnTo>
                    <a:cubicBezTo>
                      <a:pt x="53607" y="638688"/>
                      <a:pt x="35050" y="631002"/>
                      <a:pt x="21368" y="617320"/>
                    </a:cubicBezTo>
                    <a:cubicBezTo>
                      <a:pt x="7686" y="603638"/>
                      <a:pt x="0" y="585082"/>
                      <a:pt x="0" y="565732"/>
                    </a:cubicBezTo>
                    <a:lnTo>
                      <a:pt x="0" y="72956"/>
                    </a:lnTo>
                    <a:cubicBezTo>
                      <a:pt x="0" y="32663"/>
                      <a:pt x="32663" y="0"/>
                      <a:pt x="72956" y="0"/>
                    </a:cubicBezTo>
                    <a:close/>
                  </a:path>
                </a:pathLst>
              </a:custGeom>
              <a:solidFill>
                <a:srgbClr val="FBD86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3" name="TextBox 33"/>
              <p:cNvSpPr txBox="1"/>
              <p:nvPr/>
            </p:nvSpPr>
            <p:spPr>
              <a:xfrm>
                <a:off x="0" y="-66675"/>
                <a:ext cx="1527726" cy="70536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34" name="Group 34"/>
            <p:cNvGrpSpPr/>
            <p:nvPr/>
          </p:nvGrpSpPr>
          <p:grpSpPr>
            <a:xfrm>
              <a:off x="4337282" y="0"/>
              <a:ext cx="18530265" cy="12056454"/>
              <a:chOff x="0" y="0"/>
              <a:chExt cx="5407522" cy="3518327"/>
            </a:xfrm>
          </p:grpSpPr>
          <p:sp>
            <p:nvSpPr>
              <p:cNvPr id="35" name="Freeform 35"/>
              <p:cNvSpPr/>
              <p:nvPr/>
            </p:nvSpPr>
            <p:spPr>
              <a:xfrm>
                <a:off x="0" y="0"/>
                <a:ext cx="5407521" cy="3518327"/>
              </a:xfrm>
              <a:custGeom>
                <a:avLst/>
                <a:gdLst/>
                <a:ahLst/>
                <a:cxnLst/>
                <a:rect l="l" t="t" r="r" b="b"/>
                <a:pathLst>
                  <a:path w="5407521" h="3518327">
                    <a:moveTo>
                      <a:pt x="20611" y="0"/>
                    </a:moveTo>
                    <a:lnTo>
                      <a:pt x="5386910" y="0"/>
                    </a:lnTo>
                    <a:cubicBezTo>
                      <a:pt x="5392377" y="0"/>
                      <a:pt x="5397619" y="2172"/>
                      <a:pt x="5401485" y="6037"/>
                    </a:cubicBezTo>
                    <a:cubicBezTo>
                      <a:pt x="5405350" y="9902"/>
                      <a:pt x="5407521" y="15145"/>
                      <a:pt x="5407521" y="20611"/>
                    </a:cubicBezTo>
                    <a:lnTo>
                      <a:pt x="5407521" y="3497716"/>
                    </a:lnTo>
                    <a:cubicBezTo>
                      <a:pt x="5407521" y="3509099"/>
                      <a:pt x="5398293" y="3518327"/>
                      <a:pt x="5386910" y="3518327"/>
                    </a:cubicBezTo>
                    <a:lnTo>
                      <a:pt x="20611" y="3518327"/>
                    </a:lnTo>
                    <a:cubicBezTo>
                      <a:pt x="15145" y="3518327"/>
                      <a:pt x="9902" y="3516156"/>
                      <a:pt x="6037" y="3512290"/>
                    </a:cubicBezTo>
                    <a:cubicBezTo>
                      <a:pt x="2172" y="3508425"/>
                      <a:pt x="0" y="3503182"/>
                      <a:pt x="0" y="3497716"/>
                    </a:cubicBezTo>
                    <a:lnTo>
                      <a:pt x="0" y="20611"/>
                    </a:lnTo>
                    <a:cubicBezTo>
                      <a:pt x="0" y="15145"/>
                      <a:pt x="2172" y="9902"/>
                      <a:pt x="6037" y="6037"/>
                    </a:cubicBezTo>
                    <a:cubicBezTo>
                      <a:pt x="9902" y="2172"/>
                      <a:pt x="15145" y="0"/>
                      <a:pt x="20611" y="0"/>
                    </a:cubicBezTo>
                    <a:close/>
                  </a:path>
                </a:pathLst>
              </a:custGeom>
              <a:solidFill>
                <a:srgbClr val="FBD86A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6" name="TextBox 36"/>
              <p:cNvSpPr txBox="1"/>
              <p:nvPr/>
            </p:nvSpPr>
            <p:spPr>
              <a:xfrm>
                <a:off x="0" y="-66675"/>
                <a:ext cx="5407522" cy="3585002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37" name="Group 37"/>
            <p:cNvGrpSpPr/>
            <p:nvPr/>
          </p:nvGrpSpPr>
          <p:grpSpPr>
            <a:xfrm>
              <a:off x="4666487" y="2067675"/>
              <a:ext cx="17871855" cy="9704605"/>
              <a:chOff x="0" y="0"/>
              <a:chExt cx="5215384" cy="2832008"/>
            </a:xfrm>
          </p:grpSpPr>
          <p:sp>
            <p:nvSpPr>
              <p:cNvPr id="38" name="Freeform 38"/>
              <p:cNvSpPr/>
              <p:nvPr/>
            </p:nvSpPr>
            <p:spPr>
              <a:xfrm>
                <a:off x="0" y="0"/>
                <a:ext cx="5215384" cy="2832008"/>
              </a:xfrm>
              <a:custGeom>
                <a:avLst/>
                <a:gdLst/>
                <a:ahLst/>
                <a:cxnLst/>
                <a:rect l="l" t="t" r="r" b="b"/>
                <a:pathLst>
                  <a:path w="5215384" h="2832008">
                    <a:moveTo>
                      <a:pt x="17328" y="0"/>
                    </a:moveTo>
                    <a:lnTo>
                      <a:pt x="5198056" y="0"/>
                    </a:lnTo>
                    <a:cubicBezTo>
                      <a:pt x="5207626" y="0"/>
                      <a:pt x="5215384" y="7758"/>
                      <a:pt x="5215384" y="17328"/>
                    </a:cubicBezTo>
                    <a:lnTo>
                      <a:pt x="5215384" y="2814680"/>
                    </a:lnTo>
                    <a:cubicBezTo>
                      <a:pt x="5215384" y="2819276"/>
                      <a:pt x="5213558" y="2823683"/>
                      <a:pt x="5210308" y="2826933"/>
                    </a:cubicBezTo>
                    <a:cubicBezTo>
                      <a:pt x="5207059" y="2830182"/>
                      <a:pt x="5202651" y="2832008"/>
                      <a:pt x="5198056" y="2832008"/>
                    </a:cubicBezTo>
                    <a:lnTo>
                      <a:pt x="17328" y="2832008"/>
                    </a:lnTo>
                    <a:cubicBezTo>
                      <a:pt x="7758" y="2832008"/>
                      <a:pt x="0" y="2824250"/>
                      <a:pt x="0" y="2814680"/>
                    </a:cubicBezTo>
                    <a:lnTo>
                      <a:pt x="0" y="17328"/>
                    </a:lnTo>
                    <a:cubicBezTo>
                      <a:pt x="0" y="7758"/>
                      <a:pt x="7758" y="0"/>
                      <a:pt x="1732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47625" cap="rnd">
                <a:solidFill>
                  <a:srgbClr val="19274F"/>
                </a:solidFill>
                <a:prstDash val="solid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9" name="TextBox 39"/>
              <p:cNvSpPr txBox="1"/>
              <p:nvPr/>
            </p:nvSpPr>
            <p:spPr>
              <a:xfrm>
                <a:off x="0" y="-66675"/>
                <a:ext cx="5215384" cy="2898683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40" name="Group 40"/>
            <p:cNvGrpSpPr/>
            <p:nvPr/>
          </p:nvGrpSpPr>
          <p:grpSpPr>
            <a:xfrm>
              <a:off x="107003" y="9988779"/>
              <a:ext cx="3314679" cy="1946720"/>
              <a:chOff x="0" y="0"/>
              <a:chExt cx="967293" cy="568094"/>
            </a:xfrm>
          </p:grpSpPr>
          <p:sp>
            <p:nvSpPr>
              <p:cNvPr id="41" name="Freeform 41"/>
              <p:cNvSpPr/>
              <p:nvPr/>
            </p:nvSpPr>
            <p:spPr>
              <a:xfrm>
                <a:off x="0" y="0"/>
                <a:ext cx="967293" cy="568094"/>
              </a:xfrm>
              <a:custGeom>
                <a:avLst/>
                <a:gdLst/>
                <a:ahLst/>
                <a:cxnLst/>
                <a:rect l="l" t="t" r="r" b="b"/>
                <a:pathLst>
                  <a:path w="967293" h="568094">
                    <a:moveTo>
                      <a:pt x="93426" y="0"/>
                    </a:moveTo>
                    <a:lnTo>
                      <a:pt x="873867" y="0"/>
                    </a:lnTo>
                    <a:cubicBezTo>
                      <a:pt x="898645" y="0"/>
                      <a:pt x="922409" y="9843"/>
                      <a:pt x="939929" y="27364"/>
                    </a:cubicBezTo>
                    <a:cubicBezTo>
                      <a:pt x="957450" y="44885"/>
                      <a:pt x="967293" y="68648"/>
                      <a:pt x="967293" y="93426"/>
                    </a:cubicBezTo>
                    <a:lnTo>
                      <a:pt x="967293" y="474668"/>
                    </a:lnTo>
                    <a:cubicBezTo>
                      <a:pt x="967293" y="499446"/>
                      <a:pt x="957450" y="523209"/>
                      <a:pt x="939929" y="540730"/>
                    </a:cubicBezTo>
                    <a:cubicBezTo>
                      <a:pt x="922409" y="558251"/>
                      <a:pt x="898645" y="568094"/>
                      <a:pt x="873867" y="568094"/>
                    </a:cubicBezTo>
                    <a:lnTo>
                      <a:pt x="93426" y="568094"/>
                    </a:lnTo>
                    <a:cubicBezTo>
                      <a:pt x="68648" y="568094"/>
                      <a:pt x="44885" y="558251"/>
                      <a:pt x="27364" y="540730"/>
                    </a:cubicBezTo>
                    <a:cubicBezTo>
                      <a:pt x="9843" y="523209"/>
                      <a:pt x="0" y="499446"/>
                      <a:pt x="0" y="474668"/>
                    </a:cubicBezTo>
                    <a:lnTo>
                      <a:pt x="0" y="93426"/>
                    </a:lnTo>
                    <a:cubicBezTo>
                      <a:pt x="0" y="68648"/>
                      <a:pt x="9843" y="44885"/>
                      <a:pt x="27364" y="27364"/>
                    </a:cubicBezTo>
                    <a:cubicBezTo>
                      <a:pt x="44885" y="9843"/>
                      <a:pt x="68648" y="0"/>
                      <a:pt x="9342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19274F"/>
                </a:solidFill>
                <a:prstDash val="lgDash"/>
                <a:rou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" name="TextBox 42"/>
              <p:cNvSpPr txBox="1"/>
              <p:nvPr/>
            </p:nvSpPr>
            <p:spPr>
              <a:xfrm>
                <a:off x="0" y="-66675"/>
                <a:ext cx="967293" cy="634769"/>
              </a:xfrm>
              <a:prstGeom prst="rect">
                <a:avLst/>
              </a:prstGeom>
            </p:spPr>
            <p:txBody>
              <a:bodyPr lIns="46656" tIns="46656" rIns="46656" bIns="46656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43" name="Freeform 43"/>
            <p:cNvSpPr/>
            <p:nvPr/>
          </p:nvSpPr>
          <p:spPr>
            <a:xfrm>
              <a:off x="655730" y="10251688"/>
              <a:ext cx="2189065" cy="1420902"/>
            </a:xfrm>
            <a:custGeom>
              <a:avLst/>
              <a:gdLst/>
              <a:ahLst/>
              <a:cxnLst/>
              <a:rect l="l" t="t" r="r" b="b"/>
              <a:pathLst>
                <a:path w="2189065" h="1420902">
                  <a:moveTo>
                    <a:pt x="0" y="0"/>
                  </a:moveTo>
                  <a:lnTo>
                    <a:pt x="2189066" y="0"/>
                  </a:lnTo>
                  <a:lnTo>
                    <a:pt x="2189066" y="1420902"/>
                  </a:lnTo>
                  <a:lnTo>
                    <a:pt x="0" y="142090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4" name="AutoShape 44"/>
            <p:cNvSpPr/>
            <p:nvPr/>
          </p:nvSpPr>
          <p:spPr>
            <a:xfrm flipV="1">
              <a:off x="4729656" y="4315909"/>
              <a:ext cx="17779935" cy="12700"/>
            </a:xfrm>
            <a:prstGeom prst="line">
              <a:avLst/>
            </a:prstGeom>
            <a:ln w="63500" cap="flat">
              <a:solidFill>
                <a:srgbClr val="19274F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5" name="TextBox 45"/>
          <p:cNvSpPr txBox="1"/>
          <p:nvPr/>
        </p:nvSpPr>
        <p:spPr>
          <a:xfrm>
            <a:off x="6569011" y="2622485"/>
            <a:ext cx="9196637" cy="9201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59"/>
              </a:lnSpc>
            </a:pPr>
            <a:r>
              <a:rPr lang="en-US" sz="5399" b="1" u="sng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Research terms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4303905" y="4137660"/>
            <a:ext cx="12955395" cy="4403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39746" lvl="1" indent="-269873" algn="ctr">
              <a:lnSpc>
                <a:spcPts val="3499"/>
              </a:lnSpc>
              <a:buFont typeface="Arial"/>
              <a:buChar char="•"/>
            </a:pPr>
            <a:r>
              <a:rPr lang="en-US" sz="2499" b="1">
                <a:solidFill>
                  <a:srgbClr val="000000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Many search engines and online databases use “Boolean searching” which use the “operators” AND, OR and NOT to narrow the search</a:t>
            </a:r>
          </a:p>
          <a:p>
            <a:pPr marL="539746" lvl="1" indent="-269873" algn="ctr">
              <a:lnSpc>
                <a:spcPts val="3499"/>
              </a:lnSpc>
              <a:buFont typeface="Arial"/>
              <a:buChar char="•"/>
            </a:pPr>
            <a:r>
              <a:rPr lang="en-US" sz="2499" b="1">
                <a:solidFill>
                  <a:srgbClr val="000000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AND – the result includes both terms and ignores any result that includes only one of these terms</a:t>
            </a:r>
          </a:p>
          <a:p>
            <a:pPr marL="539746" lvl="1" indent="-269873" algn="ctr">
              <a:lnSpc>
                <a:spcPts val="3499"/>
              </a:lnSpc>
              <a:buFont typeface="Arial"/>
              <a:buChar char="•"/>
            </a:pPr>
            <a:r>
              <a:rPr lang="en-US" sz="2499" b="1">
                <a:solidFill>
                  <a:srgbClr val="000000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OR – the result includes either term and produces results that mention either of the terms</a:t>
            </a:r>
          </a:p>
          <a:p>
            <a:pPr marL="539746" lvl="1" indent="-269873" algn="ctr">
              <a:lnSpc>
                <a:spcPts val="3499"/>
              </a:lnSpc>
              <a:buFont typeface="Arial"/>
              <a:buChar char="•"/>
            </a:pPr>
            <a:r>
              <a:rPr lang="en-US" sz="2499" b="1">
                <a:solidFill>
                  <a:srgbClr val="000000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NOT – the result will include the first term but not the second term.</a:t>
            </a:r>
          </a:p>
          <a:p>
            <a:pPr marL="539746" lvl="1" indent="-269873" algn="ctr">
              <a:lnSpc>
                <a:spcPts val="3499"/>
              </a:lnSpc>
              <a:buFont typeface="Arial"/>
              <a:buChar char="•"/>
            </a:pPr>
            <a:r>
              <a:rPr lang="en-US" sz="2499" b="1">
                <a:solidFill>
                  <a:srgbClr val="000000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Consider brainstorming to get words and phrases.</a:t>
            </a:r>
          </a:p>
          <a:p>
            <a:pPr marL="539746" lvl="1" indent="-269873" algn="ctr">
              <a:lnSpc>
                <a:spcPts val="3499"/>
              </a:lnSpc>
              <a:buFont typeface="Arial"/>
              <a:buChar char="•"/>
            </a:pPr>
            <a:r>
              <a:rPr lang="en-US" sz="2499" b="1">
                <a:solidFill>
                  <a:srgbClr val="000000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Look at the list of issues you have identified and ensure your list of words and phrases covers them all.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1ECDCB-C24F-076A-627B-15FC85065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4773" y="754381"/>
            <a:ext cx="14451017" cy="1988345"/>
          </a:xfrm>
        </p:spPr>
        <p:txBody>
          <a:bodyPr anchor="ctr">
            <a:normAutofit/>
          </a:bodyPr>
          <a:lstStyle/>
          <a:p>
            <a:pPr algn="ctr"/>
            <a:r>
              <a:rPr lang="en-GB" sz="7200" b="1" i="1" u="sng" dirty="0"/>
              <a:t>How do I start my legal research?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E8C292-2705-AC58-1428-AB4C98203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7186879" y="9573769"/>
            <a:ext cx="751496" cy="547688"/>
          </a:xfrm>
        </p:spPr>
        <p:txBody>
          <a:bodyPr anchor="ctr">
            <a:normAutofit/>
          </a:bodyPr>
          <a:lstStyle/>
          <a:p>
            <a:pPr>
              <a:spcAft>
                <a:spcPts val="900"/>
              </a:spcAft>
            </a:pPr>
            <a:fld id="{4C8B8A27-DF03-4546-BA93-21C967D57E5C}" type="slidenum">
              <a:rPr lang="en-GB" noProof="0" smtClean="0"/>
              <a:pPr>
                <a:spcAft>
                  <a:spcPts val="900"/>
                </a:spcAft>
              </a:pPr>
              <a:t>10</a:t>
            </a:fld>
            <a:endParaRPr lang="en-GB" noProof="0"/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A4B03295-A917-2795-D04D-E490A310DD56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750286027"/>
              </p:ext>
            </p:extLst>
          </p:nvPr>
        </p:nvGraphicFramePr>
        <p:xfrm>
          <a:off x="1257301" y="2738438"/>
          <a:ext cx="15773399" cy="65270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560317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94A8C-3B5B-7656-1F81-8D9025DC4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4773" y="754381"/>
            <a:ext cx="14451017" cy="1988345"/>
          </a:xfrm>
        </p:spPr>
        <p:txBody>
          <a:bodyPr anchor="ctr">
            <a:normAutofit/>
          </a:bodyPr>
          <a:lstStyle/>
          <a:p>
            <a:pPr algn="ctr"/>
            <a:r>
              <a:rPr lang="en-GB" b="1" i="1" u="sng" dirty="0"/>
              <a:t>Where do I start?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3EBD08-A1A6-3C3C-E77F-3C58C755D3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7186879" y="9573769"/>
            <a:ext cx="751496" cy="547688"/>
          </a:xfrm>
        </p:spPr>
        <p:txBody>
          <a:bodyPr anchor="ctr">
            <a:normAutofit/>
          </a:bodyPr>
          <a:lstStyle/>
          <a:p>
            <a:pPr>
              <a:spcAft>
                <a:spcPts val="900"/>
              </a:spcAft>
            </a:pPr>
            <a:fld id="{4C8B8A27-DF03-4546-BA93-21C967D57E5C}" type="slidenum">
              <a:rPr lang="en-GB" noProof="0" smtClean="0"/>
              <a:pPr>
                <a:spcAft>
                  <a:spcPts val="900"/>
                </a:spcAft>
              </a:pPr>
              <a:t>11</a:t>
            </a:fld>
            <a:endParaRPr lang="en-GB" noProof="0"/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822DCB94-84DC-DCCB-10A4-6F8BB74B4982}"/>
              </a:ext>
            </a:extLst>
          </p:cNvPr>
          <p:cNvGraphicFramePr>
            <a:graphicFrameLocks noGrp="1"/>
          </p:cNvGraphicFramePr>
          <p:nvPr>
            <p:ph sz="quarter" idx="13"/>
          </p:nvPr>
        </p:nvGraphicFramePr>
        <p:xfrm>
          <a:off x="1257300" y="2697480"/>
          <a:ext cx="15773400" cy="6644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248442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A84757-71A1-1B7E-09AE-D5931A7718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4773" y="754381"/>
            <a:ext cx="14451017" cy="1988345"/>
          </a:xfrm>
        </p:spPr>
        <p:txBody>
          <a:bodyPr anchor="ctr">
            <a:normAutofit/>
          </a:bodyPr>
          <a:lstStyle/>
          <a:p>
            <a:pPr algn="ctr"/>
            <a:r>
              <a:rPr lang="en-GB" sz="7200" b="1" i="1" u="sng" dirty="0"/>
              <a:t>Utilise!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A5CC33-597D-C7EA-5146-BEAFD36D9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7186879" y="9573769"/>
            <a:ext cx="751496" cy="547688"/>
          </a:xfrm>
        </p:spPr>
        <p:txBody>
          <a:bodyPr anchor="ctr">
            <a:normAutofit/>
          </a:bodyPr>
          <a:lstStyle/>
          <a:p>
            <a:pPr>
              <a:spcAft>
                <a:spcPts val="900"/>
              </a:spcAft>
            </a:pPr>
            <a:fld id="{4C8B8A27-DF03-4546-BA93-21C967D57E5C}" type="slidenum">
              <a:rPr lang="en-GB" noProof="0" smtClean="0"/>
              <a:pPr>
                <a:spcAft>
                  <a:spcPts val="900"/>
                </a:spcAft>
              </a:pPr>
              <a:t>12</a:t>
            </a:fld>
            <a:endParaRPr lang="en-GB" noProof="0"/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40992587-1D94-3619-B9CE-73EE6DA5CBE2}"/>
              </a:ext>
            </a:extLst>
          </p:cNvPr>
          <p:cNvGraphicFramePr>
            <a:graphicFrameLocks noGrp="1"/>
          </p:cNvGraphicFramePr>
          <p:nvPr>
            <p:ph sz="quarter" idx="13"/>
          </p:nvPr>
        </p:nvGraphicFramePr>
        <p:xfrm>
          <a:off x="1257301" y="2738438"/>
          <a:ext cx="15773399" cy="65270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456589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69813D-97C6-8B61-9458-D8856A5F1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4773" y="754381"/>
            <a:ext cx="14451017" cy="1988345"/>
          </a:xfrm>
        </p:spPr>
        <p:txBody>
          <a:bodyPr anchor="ctr">
            <a:normAutofit/>
          </a:bodyPr>
          <a:lstStyle/>
          <a:p>
            <a:pPr algn="ctr"/>
            <a:r>
              <a:rPr lang="en-GB" sz="8100" b="1" i="1" u="sng" dirty="0"/>
              <a:t>Next,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1542F8-2205-3DF7-43BD-0FCBCA5A7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7186879" y="9573769"/>
            <a:ext cx="751496" cy="547688"/>
          </a:xfrm>
        </p:spPr>
        <p:txBody>
          <a:bodyPr anchor="ctr">
            <a:normAutofit/>
          </a:bodyPr>
          <a:lstStyle/>
          <a:p>
            <a:pPr>
              <a:spcAft>
                <a:spcPts val="900"/>
              </a:spcAft>
            </a:pPr>
            <a:fld id="{4C8B8A27-DF03-4546-BA93-21C967D57E5C}" type="slidenum">
              <a:rPr lang="en-GB" noProof="0" smtClean="0"/>
              <a:pPr>
                <a:spcAft>
                  <a:spcPts val="900"/>
                </a:spcAft>
              </a:pPr>
              <a:t>13</a:t>
            </a:fld>
            <a:endParaRPr lang="en-GB" noProof="0"/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926C41B1-0483-A990-D999-BCE8985C3881}"/>
              </a:ext>
            </a:extLst>
          </p:cNvPr>
          <p:cNvGraphicFramePr>
            <a:graphicFrameLocks noGrp="1"/>
          </p:cNvGraphicFramePr>
          <p:nvPr>
            <p:ph sz="quarter" idx="13"/>
          </p:nvPr>
        </p:nvGraphicFramePr>
        <p:xfrm>
          <a:off x="1257301" y="2738438"/>
          <a:ext cx="15773399" cy="65270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127392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D9F0A5-7C56-A049-F011-128D6F75FF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4773" y="754381"/>
            <a:ext cx="14451017" cy="1988345"/>
          </a:xfrm>
        </p:spPr>
        <p:txBody>
          <a:bodyPr anchor="ctr">
            <a:normAutofit/>
          </a:bodyPr>
          <a:lstStyle/>
          <a:p>
            <a:r>
              <a:rPr lang="en-GB" b="1" i="1" u="sng" dirty="0"/>
              <a:t>What key elements do I need to look at?</a:t>
            </a:r>
            <a:endParaRPr lang="en-GB" b="1" i="1" u="sn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0EAE15-17C8-9D72-C6F9-0BA724B5B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7186879" y="9573769"/>
            <a:ext cx="751496" cy="547688"/>
          </a:xfrm>
        </p:spPr>
        <p:txBody>
          <a:bodyPr anchor="ctr">
            <a:normAutofit/>
          </a:bodyPr>
          <a:lstStyle/>
          <a:p>
            <a:pPr>
              <a:spcAft>
                <a:spcPts val="900"/>
              </a:spcAft>
            </a:pPr>
            <a:fld id="{4C8B8A27-DF03-4546-BA93-21C967D57E5C}" type="slidenum">
              <a:rPr lang="en-GB" noProof="0" smtClean="0"/>
              <a:pPr>
                <a:spcAft>
                  <a:spcPts val="900"/>
                </a:spcAft>
              </a:pPr>
              <a:t>14</a:t>
            </a:fld>
            <a:endParaRPr lang="en-GB" noProof="0"/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C9F635DF-4157-FAFC-AA1A-646EEA4248B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604773" y="2811780"/>
          <a:ext cx="14451017" cy="65270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840483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B418A46-FF20-62C6-A909-8E3ADA31F6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3428" cy="10287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91CD4C3-89B4-1D26-0BE8-FE110522F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961234"/>
            <a:ext cx="5127988" cy="8374722"/>
          </a:xfrm>
        </p:spPr>
        <p:txBody>
          <a:bodyPr anchor="ctr">
            <a:normAutofit/>
          </a:bodyPr>
          <a:lstStyle/>
          <a:p>
            <a:r>
              <a:rPr lang="en-GB" sz="8100" b="1" i="1" u="sng"/>
              <a:t>Activity </a:t>
            </a:r>
          </a:p>
        </p:txBody>
      </p:sp>
      <p:sp>
        <p:nvSpPr>
          <p:cNvPr id="22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441175" y="5194079"/>
            <a:ext cx="8115300" cy="27432"/>
          </a:xfrm>
          <a:custGeom>
            <a:avLst/>
            <a:gdLst>
              <a:gd name="csX0" fmla="*/ 0 w 8115300"/>
              <a:gd name="csY0" fmla="*/ 0 h 27432"/>
              <a:gd name="csX1" fmla="*/ 432816 w 8115300"/>
              <a:gd name="csY1" fmla="*/ 0 h 27432"/>
              <a:gd name="csX2" fmla="*/ 1190244 w 8115300"/>
              <a:gd name="csY2" fmla="*/ 0 h 27432"/>
              <a:gd name="csX3" fmla="*/ 1623060 w 8115300"/>
              <a:gd name="csY3" fmla="*/ 0 h 27432"/>
              <a:gd name="csX4" fmla="*/ 2218182 w 8115300"/>
              <a:gd name="csY4" fmla="*/ 0 h 27432"/>
              <a:gd name="csX5" fmla="*/ 3056763 w 8115300"/>
              <a:gd name="csY5" fmla="*/ 0 h 27432"/>
              <a:gd name="csX6" fmla="*/ 3733038 w 8115300"/>
              <a:gd name="csY6" fmla="*/ 0 h 27432"/>
              <a:gd name="csX7" fmla="*/ 4490466 w 8115300"/>
              <a:gd name="csY7" fmla="*/ 0 h 27432"/>
              <a:gd name="csX8" fmla="*/ 5085588 w 8115300"/>
              <a:gd name="csY8" fmla="*/ 0 h 27432"/>
              <a:gd name="csX9" fmla="*/ 5761863 w 8115300"/>
              <a:gd name="csY9" fmla="*/ 0 h 27432"/>
              <a:gd name="csX10" fmla="*/ 6600444 w 8115300"/>
              <a:gd name="csY10" fmla="*/ 0 h 27432"/>
              <a:gd name="csX11" fmla="*/ 7114413 w 8115300"/>
              <a:gd name="csY11" fmla="*/ 0 h 27432"/>
              <a:gd name="csX12" fmla="*/ 8115300 w 8115300"/>
              <a:gd name="csY12" fmla="*/ 0 h 27432"/>
              <a:gd name="csX13" fmla="*/ 8115300 w 8115300"/>
              <a:gd name="csY13" fmla="*/ 27432 h 27432"/>
              <a:gd name="csX14" fmla="*/ 7520178 w 8115300"/>
              <a:gd name="csY14" fmla="*/ 27432 h 27432"/>
              <a:gd name="csX15" fmla="*/ 7087362 w 8115300"/>
              <a:gd name="csY15" fmla="*/ 27432 h 27432"/>
              <a:gd name="csX16" fmla="*/ 6411087 w 8115300"/>
              <a:gd name="csY16" fmla="*/ 27432 h 27432"/>
              <a:gd name="csX17" fmla="*/ 5897118 w 8115300"/>
              <a:gd name="csY17" fmla="*/ 27432 h 27432"/>
              <a:gd name="csX18" fmla="*/ 5220843 w 8115300"/>
              <a:gd name="csY18" fmla="*/ 27432 h 27432"/>
              <a:gd name="csX19" fmla="*/ 4544568 w 8115300"/>
              <a:gd name="csY19" fmla="*/ 27432 h 27432"/>
              <a:gd name="csX20" fmla="*/ 3868293 w 8115300"/>
              <a:gd name="csY20" fmla="*/ 27432 h 27432"/>
              <a:gd name="csX21" fmla="*/ 3192018 w 8115300"/>
              <a:gd name="csY21" fmla="*/ 27432 h 27432"/>
              <a:gd name="csX22" fmla="*/ 2596896 w 8115300"/>
              <a:gd name="csY22" fmla="*/ 27432 h 27432"/>
              <a:gd name="csX23" fmla="*/ 1839468 w 8115300"/>
              <a:gd name="csY23" fmla="*/ 27432 h 27432"/>
              <a:gd name="csX24" fmla="*/ 1163193 w 8115300"/>
              <a:gd name="csY24" fmla="*/ 27432 h 27432"/>
              <a:gd name="csX25" fmla="*/ 0 w 8115300"/>
              <a:gd name="csY25" fmla="*/ 27432 h 27432"/>
              <a:gd name="csX26" fmla="*/ 0 w 8115300"/>
              <a:gd name="csY26" fmla="*/ 0 h 2743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8115300" h="27432" fill="none" extrusionOk="0">
                <a:moveTo>
                  <a:pt x="0" y="0"/>
                </a:moveTo>
                <a:cubicBezTo>
                  <a:pt x="190010" y="894"/>
                  <a:pt x="220703" y="16712"/>
                  <a:pt x="432816" y="0"/>
                </a:cubicBezTo>
                <a:cubicBezTo>
                  <a:pt x="644929" y="-16712"/>
                  <a:pt x="925351" y="-2130"/>
                  <a:pt x="1190244" y="0"/>
                </a:cubicBezTo>
                <a:cubicBezTo>
                  <a:pt x="1455137" y="2130"/>
                  <a:pt x="1428691" y="10242"/>
                  <a:pt x="1623060" y="0"/>
                </a:cubicBezTo>
                <a:cubicBezTo>
                  <a:pt x="1817429" y="-10242"/>
                  <a:pt x="1970637" y="26101"/>
                  <a:pt x="2218182" y="0"/>
                </a:cubicBezTo>
                <a:cubicBezTo>
                  <a:pt x="2465727" y="-26101"/>
                  <a:pt x="2697424" y="-37662"/>
                  <a:pt x="3056763" y="0"/>
                </a:cubicBezTo>
                <a:cubicBezTo>
                  <a:pt x="3416102" y="37662"/>
                  <a:pt x="3593057" y="5679"/>
                  <a:pt x="3733038" y="0"/>
                </a:cubicBezTo>
                <a:cubicBezTo>
                  <a:pt x="3873019" y="-5679"/>
                  <a:pt x="4227702" y="-17899"/>
                  <a:pt x="4490466" y="0"/>
                </a:cubicBezTo>
                <a:cubicBezTo>
                  <a:pt x="4753230" y="17899"/>
                  <a:pt x="4954916" y="-7629"/>
                  <a:pt x="5085588" y="0"/>
                </a:cubicBezTo>
                <a:cubicBezTo>
                  <a:pt x="5216260" y="7629"/>
                  <a:pt x="5443283" y="13568"/>
                  <a:pt x="5761863" y="0"/>
                </a:cubicBezTo>
                <a:cubicBezTo>
                  <a:pt x="6080443" y="-13568"/>
                  <a:pt x="6414913" y="34176"/>
                  <a:pt x="6600444" y="0"/>
                </a:cubicBezTo>
                <a:cubicBezTo>
                  <a:pt x="6785975" y="-34176"/>
                  <a:pt x="6979908" y="24439"/>
                  <a:pt x="7114413" y="0"/>
                </a:cubicBezTo>
                <a:cubicBezTo>
                  <a:pt x="7248918" y="-24439"/>
                  <a:pt x="7753242" y="49243"/>
                  <a:pt x="8115300" y="0"/>
                </a:cubicBezTo>
                <a:cubicBezTo>
                  <a:pt x="8114711" y="10802"/>
                  <a:pt x="8114630" y="18406"/>
                  <a:pt x="8115300" y="27432"/>
                </a:cubicBezTo>
                <a:cubicBezTo>
                  <a:pt x="7919968" y="56537"/>
                  <a:pt x="7815832" y="29302"/>
                  <a:pt x="7520178" y="27432"/>
                </a:cubicBezTo>
                <a:cubicBezTo>
                  <a:pt x="7224524" y="25562"/>
                  <a:pt x="7237397" y="41582"/>
                  <a:pt x="7087362" y="27432"/>
                </a:cubicBezTo>
                <a:cubicBezTo>
                  <a:pt x="6937327" y="13282"/>
                  <a:pt x="6666361" y="21099"/>
                  <a:pt x="6411087" y="27432"/>
                </a:cubicBezTo>
                <a:cubicBezTo>
                  <a:pt x="6155814" y="33765"/>
                  <a:pt x="6076699" y="29106"/>
                  <a:pt x="5897118" y="27432"/>
                </a:cubicBezTo>
                <a:cubicBezTo>
                  <a:pt x="5717537" y="25758"/>
                  <a:pt x="5480643" y="60140"/>
                  <a:pt x="5220843" y="27432"/>
                </a:cubicBezTo>
                <a:cubicBezTo>
                  <a:pt x="4961043" y="-5276"/>
                  <a:pt x="4741983" y="10261"/>
                  <a:pt x="4544568" y="27432"/>
                </a:cubicBezTo>
                <a:cubicBezTo>
                  <a:pt x="4347154" y="44603"/>
                  <a:pt x="4107592" y="3653"/>
                  <a:pt x="3868293" y="27432"/>
                </a:cubicBezTo>
                <a:cubicBezTo>
                  <a:pt x="3628995" y="51211"/>
                  <a:pt x="3474283" y="17408"/>
                  <a:pt x="3192018" y="27432"/>
                </a:cubicBezTo>
                <a:cubicBezTo>
                  <a:pt x="2909754" y="37456"/>
                  <a:pt x="2798966" y="32872"/>
                  <a:pt x="2596896" y="27432"/>
                </a:cubicBezTo>
                <a:cubicBezTo>
                  <a:pt x="2394826" y="21992"/>
                  <a:pt x="2025585" y="38694"/>
                  <a:pt x="1839468" y="27432"/>
                </a:cubicBezTo>
                <a:cubicBezTo>
                  <a:pt x="1653351" y="16170"/>
                  <a:pt x="1444068" y="17283"/>
                  <a:pt x="1163193" y="27432"/>
                </a:cubicBezTo>
                <a:cubicBezTo>
                  <a:pt x="882319" y="37581"/>
                  <a:pt x="259987" y="69926"/>
                  <a:pt x="0" y="27432"/>
                </a:cubicBezTo>
                <a:cubicBezTo>
                  <a:pt x="586" y="19291"/>
                  <a:pt x="-218" y="13009"/>
                  <a:pt x="0" y="0"/>
                </a:cubicBezTo>
                <a:close/>
              </a:path>
              <a:path w="8115300" h="27432" stroke="0" extrusionOk="0">
                <a:moveTo>
                  <a:pt x="0" y="0"/>
                </a:moveTo>
                <a:cubicBezTo>
                  <a:pt x="246921" y="20773"/>
                  <a:pt x="378767" y="-16956"/>
                  <a:pt x="595122" y="0"/>
                </a:cubicBezTo>
                <a:cubicBezTo>
                  <a:pt x="811477" y="16956"/>
                  <a:pt x="846257" y="-13061"/>
                  <a:pt x="1027938" y="0"/>
                </a:cubicBezTo>
                <a:cubicBezTo>
                  <a:pt x="1209619" y="13061"/>
                  <a:pt x="1578503" y="7172"/>
                  <a:pt x="1866519" y="0"/>
                </a:cubicBezTo>
                <a:cubicBezTo>
                  <a:pt x="2154535" y="-7172"/>
                  <a:pt x="2226239" y="7373"/>
                  <a:pt x="2461641" y="0"/>
                </a:cubicBezTo>
                <a:cubicBezTo>
                  <a:pt x="2697043" y="-7373"/>
                  <a:pt x="2901650" y="-10054"/>
                  <a:pt x="3056763" y="0"/>
                </a:cubicBezTo>
                <a:cubicBezTo>
                  <a:pt x="3211876" y="10054"/>
                  <a:pt x="3585194" y="26991"/>
                  <a:pt x="3895344" y="0"/>
                </a:cubicBezTo>
                <a:cubicBezTo>
                  <a:pt x="4205494" y="-26991"/>
                  <a:pt x="4295029" y="18672"/>
                  <a:pt x="4409313" y="0"/>
                </a:cubicBezTo>
                <a:cubicBezTo>
                  <a:pt x="4523597" y="-18672"/>
                  <a:pt x="4956843" y="3306"/>
                  <a:pt x="5247894" y="0"/>
                </a:cubicBezTo>
                <a:cubicBezTo>
                  <a:pt x="5538945" y="-3306"/>
                  <a:pt x="5725486" y="41316"/>
                  <a:pt x="6086475" y="0"/>
                </a:cubicBezTo>
                <a:cubicBezTo>
                  <a:pt x="6447464" y="-41316"/>
                  <a:pt x="6467270" y="-130"/>
                  <a:pt x="6762750" y="0"/>
                </a:cubicBezTo>
                <a:cubicBezTo>
                  <a:pt x="7058230" y="130"/>
                  <a:pt x="7713814" y="14357"/>
                  <a:pt x="8115300" y="0"/>
                </a:cubicBezTo>
                <a:cubicBezTo>
                  <a:pt x="8113940" y="10164"/>
                  <a:pt x="8115383" y="19377"/>
                  <a:pt x="8115300" y="27432"/>
                </a:cubicBezTo>
                <a:cubicBezTo>
                  <a:pt x="7951056" y="30523"/>
                  <a:pt x="7778080" y="21630"/>
                  <a:pt x="7682484" y="27432"/>
                </a:cubicBezTo>
                <a:cubicBezTo>
                  <a:pt x="7586888" y="33234"/>
                  <a:pt x="7123604" y="-3715"/>
                  <a:pt x="6843903" y="27432"/>
                </a:cubicBezTo>
                <a:cubicBezTo>
                  <a:pt x="6564202" y="58579"/>
                  <a:pt x="6499708" y="46045"/>
                  <a:pt x="6329934" y="27432"/>
                </a:cubicBezTo>
                <a:cubicBezTo>
                  <a:pt x="6160160" y="8819"/>
                  <a:pt x="5847230" y="12305"/>
                  <a:pt x="5653659" y="27432"/>
                </a:cubicBezTo>
                <a:cubicBezTo>
                  <a:pt x="5460088" y="42559"/>
                  <a:pt x="5091368" y="49579"/>
                  <a:pt x="4815078" y="27432"/>
                </a:cubicBezTo>
                <a:cubicBezTo>
                  <a:pt x="4538788" y="5285"/>
                  <a:pt x="4312121" y="56408"/>
                  <a:pt x="4138803" y="27432"/>
                </a:cubicBezTo>
                <a:cubicBezTo>
                  <a:pt x="3965485" y="-1544"/>
                  <a:pt x="3850471" y="37054"/>
                  <a:pt x="3705987" y="27432"/>
                </a:cubicBezTo>
                <a:cubicBezTo>
                  <a:pt x="3561503" y="17810"/>
                  <a:pt x="3428606" y="6693"/>
                  <a:pt x="3192018" y="27432"/>
                </a:cubicBezTo>
                <a:cubicBezTo>
                  <a:pt x="2955430" y="48171"/>
                  <a:pt x="2708142" y="29499"/>
                  <a:pt x="2353437" y="27432"/>
                </a:cubicBezTo>
                <a:cubicBezTo>
                  <a:pt x="1998732" y="25365"/>
                  <a:pt x="1984171" y="39554"/>
                  <a:pt x="1677162" y="27432"/>
                </a:cubicBezTo>
                <a:cubicBezTo>
                  <a:pt x="1370153" y="15310"/>
                  <a:pt x="1367960" y="5957"/>
                  <a:pt x="1163193" y="27432"/>
                </a:cubicBezTo>
                <a:cubicBezTo>
                  <a:pt x="958426" y="48907"/>
                  <a:pt x="303607" y="-7538"/>
                  <a:pt x="0" y="27432"/>
                </a:cubicBezTo>
                <a:cubicBezTo>
                  <a:pt x="-383" y="21019"/>
                  <a:pt x="-503" y="1243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AB0BD-9AD1-1139-629D-FD8C15FCAC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7"/>
          </a:xfrm>
        </p:spPr>
        <p:txBody>
          <a:bodyPr>
            <a:normAutofit/>
          </a:bodyPr>
          <a:lstStyle/>
          <a:p>
            <a:pPr>
              <a:spcAft>
                <a:spcPts val="900"/>
              </a:spcAft>
            </a:pPr>
            <a:fld id="{4C8B8A27-DF03-4546-BA93-21C967D57E5C}" type="slidenum">
              <a:rPr lang="en-GB" noProof="0" smtClean="0"/>
              <a:pPr>
                <a:spcAft>
                  <a:spcPts val="900"/>
                </a:spcAft>
              </a:pPr>
              <a:t>15</a:t>
            </a:fld>
            <a:endParaRPr lang="en-GB" noProof="0"/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F0FDB210-32B0-3B67-830E-58230CFCC0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1195012"/>
              </p:ext>
            </p:extLst>
          </p:nvPr>
        </p:nvGraphicFramePr>
        <p:xfrm>
          <a:off x="6972027" y="961233"/>
          <a:ext cx="10350768" cy="83042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844439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3428" cy="10287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11353C-9184-06B9-FC99-EBCD4068D7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961234"/>
            <a:ext cx="5127988" cy="8374722"/>
          </a:xfrm>
        </p:spPr>
        <p:txBody>
          <a:bodyPr anchor="ctr">
            <a:normAutofit/>
          </a:bodyPr>
          <a:lstStyle/>
          <a:p>
            <a:r>
              <a:rPr lang="en-GB" sz="8100"/>
              <a:t>Next week 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441175" y="5194079"/>
            <a:ext cx="8115300" cy="27432"/>
          </a:xfrm>
          <a:custGeom>
            <a:avLst/>
            <a:gdLst>
              <a:gd name="csX0" fmla="*/ 0 w 8115300"/>
              <a:gd name="csY0" fmla="*/ 0 h 27432"/>
              <a:gd name="csX1" fmla="*/ 432816 w 8115300"/>
              <a:gd name="csY1" fmla="*/ 0 h 27432"/>
              <a:gd name="csX2" fmla="*/ 1190244 w 8115300"/>
              <a:gd name="csY2" fmla="*/ 0 h 27432"/>
              <a:gd name="csX3" fmla="*/ 1623060 w 8115300"/>
              <a:gd name="csY3" fmla="*/ 0 h 27432"/>
              <a:gd name="csX4" fmla="*/ 2218182 w 8115300"/>
              <a:gd name="csY4" fmla="*/ 0 h 27432"/>
              <a:gd name="csX5" fmla="*/ 3056763 w 8115300"/>
              <a:gd name="csY5" fmla="*/ 0 h 27432"/>
              <a:gd name="csX6" fmla="*/ 3733038 w 8115300"/>
              <a:gd name="csY6" fmla="*/ 0 h 27432"/>
              <a:gd name="csX7" fmla="*/ 4490466 w 8115300"/>
              <a:gd name="csY7" fmla="*/ 0 h 27432"/>
              <a:gd name="csX8" fmla="*/ 5085588 w 8115300"/>
              <a:gd name="csY8" fmla="*/ 0 h 27432"/>
              <a:gd name="csX9" fmla="*/ 5761863 w 8115300"/>
              <a:gd name="csY9" fmla="*/ 0 h 27432"/>
              <a:gd name="csX10" fmla="*/ 6600444 w 8115300"/>
              <a:gd name="csY10" fmla="*/ 0 h 27432"/>
              <a:gd name="csX11" fmla="*/ 7114413 w 8115300"/>
              <a:gd name="csY11" fmla="*/ 0 h 27432"/>
              <a:gd name="csX12" fmla="*/ 8115300 w 8115300"/>
              <a:gd name="csY12" fmla="*/ 0 h 27432"/>
              <a:gd name="csX13" fmla="*/ 8115300 w 8115300"/>
              <a:gd name="csY13" fmla="*/ 27432 h 27432"/>
              <a:gd name="csX14" fmla="*/ 7520178 w 8115300"/>
              <a:gd name="csY14" fmla="*/ 27432 h 27432"/>
              <a:gd name="csX15" fmla="*/ 7087362 w 8115300"/>
              <a:gd name="csY15" fmla="*/ 27432 h 27432"/>
              <a:gd name="csX16" fmla="*/ 6411087 w 8115300"/>
              <a:gd name="csY16" fmla="*/ 27432 h 27432"/>
              <a:gd name="csX17" fmla="*/ 5897118 w 8115300"/>
              <a:gd name="csY17" fmla="*/ 27432 h 27432"/>
              <a:gd name="csX18" fmla="*/ 5220843 w 8115300"/>
              <a:gd name="csY18" fmla="*/ 27432 h 27432"/>
              <a:gd name="csX19" fmla="*/ 4544568 w 8115300"/>
              <a:gd name="csY19" fmla="*/ 27432 h 27432"/>
              <a:gd name="csX20" fmla="*/ 3868293 w 8115300"/>
              <a:gd name="csY20" fmla="*/ 27432 h 27432"/>
              <a:gd name="csX21" fmla="*/ 3192018 w 8115300"/>
              <a:gd name="csY21" fmla="*/ 27432 h 27432"/>
              <a:gd name="csX22" fmla="*/ 2596896 w 8115300"/>
              <a:gd name="csY22" fmla="*/ 27432 h 27432"/>
              <a:gd name="csX23" fmla="*/ 1839468 w 8115300"/>
              <a:gd name="csY23" fmla="*/ 27432 h 27432"/>
              <a:gd name="csX24" fmla="*/ 1163193 w 8115300"/>
              <a:gd name="csY24" fmla="*/ 27432 h 27432"/>
              <a:gd name="csX25" fmla="*/ 0 w 8115300"/>
              <a:gd name="csY25" fmla="*/ 27432 h 27432"/>
              <a:gd name="csX26" fmla="*/ 0 w 8115300"/>
              <a:gd name="csY26" fmla="*/ 0 h 2743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8115300" h="27432" fill="none" extrusionOk="0">
                <a:moveTo>
                  <a:pt x="0" y="0"/>
                </a:moveTo>
                <a:cubicBezTo>
                  <a:pt x="190010" y="894"/>
                  <a:pt x="220703" y="16712"/>
                  <a:pt x="432816" y="0"/>
                </a:cubicBezTo>
                <a:cubicBezTo>
                  <a:pt x="644929" y="-16712"/>
                  <a:pt x="925351" y="-2130"/>
                  <a:pt x="1190244" y="0"/>
                </a:cubicBezTo>
                <a:cubicBezTo>
                  <a:pt x="1455137" y="2130"/>
                  <a:pt x="1428691" y="10242"/>
                  <a:pt x="1623060" y="0"/>
                </a:cubicBezTo>
                <a:cubicBezTo>
                  <a:pt x="1817429" y="-10242"/>
                  <a:pt x="1970637" y="26101"/>
                  <a:pt x="2218182" y="0"/>
                </a:cubicBezTo>
                <a:cubicBezTo>
                  <a:pt x="2465727" y="-26101"/>
                  <a:pt x="2697424" y="-37662"/>
                  <a:pt x="3056763" y="0"/>
                </a:cubicBezTo>
                <a:cubicBezTo>
                  <a:pt x="3416102" y="37662"/>
                  <a:pt x="3593057" y="5679"/>
                  <a:pt x="3733038" y="0"/>
                </a:cubicBezTo>
                <a:cubicBezTo>
                  <a:pt x="3873019" y="-5679"/>
                  <a:pt x="4227702" y="-17899"/>
                  <a:pt x="4490466" y="0"/>
                </a:cubicBezTo>
                <a:cubicBezTo>
                  <a:pt x="4753230" y="17899"/>
                  <a:pt x="4954916" y="-7629"/>
                  <a:pt x="5085588" y="0"/>
                </a:cubicBezTo>
                <a:cubicBezTo>
                  <a:pt x="5216260" y="7629"/>
                  <a:pt x="5443283" y="13568"/>
                  <a:pt x="5761863" y="0"/>
                </a:cubicBezTo>
                <a:cubicBezTo>
                  <a:pt x="6080443" y="-13568"/>
                  <a:pt x="6414913" y="34176"/>
                  <a:pt x="6600444" y="0"/>
                </a:cubicBezTo>
                <a:cubicBezTo>
                  <a:pt x="6785975" y="-34176"/>
                  <a:pt x="6979908" y="24439"/>
                  <a:pt x="7114413" y="0"/>
                </a:cubicBezTo>
                <a:cubicBezTo>
                  <a:pt x="7248918" y="-24439"/>
                  <a:pt x="7753242" y="49243"/>
                  <a:pt x="8115300" y="0"/>
                </a:cubicBezTo>
                <a:cubicBezTo>
                  <a:pt x="8114711" y="10802"/>
                  <a:pt x="8114630" y="18406"/>
                  <a:pt x="8115300" y="27432"/>
                </a:cubicBezTo>
                <a:cubicBezTo>
                  <a:pt x="7919968" y="56537"/>
                  <a:pt x="7815832" y="29302"/>
                  <a:pt x="7520178" y="27432"/>
                </a:cubicBezTo>
                <a:cubicBezTo>
                  <a:pt x="7224524" y="25562"/>
                  <a:pt x="7237397" y="41582"/>
                  <a:pt x="7087362" y="27432"/>
                </a:cubicBezTo>
                <a:cubicBezTo>
                  <a:pt x="6937327" y="13282"/>
                  <a:pt x="6666361" y="21099"/>
                  <a:pt x="6411087" y="27432"/>
                </a:cubicBezTo>
                <a:cubicBezTo>
                  <a:pt x="6155814" y="33765"/>
                  <a:pt x="6076699" y="29106"/>
                  <a:pt x="5897118" y="27432"/>
                </a:cubicBezTo>
                <a:cubicBezTo>
                  <a:pt x="5717537" y="25758"/>
                  <a:pt x="5480643" y="60140"/>
                  <a:pt x="5220843" y="27432"/>
                </a:cubicBezTo>
                <a:cubicBezTo>
                  <a:pt x="4961043" y="-5276"/>
                  <a:pt x="4741983" y="10261"/>
                  <a:pt x="4544568" y="27432"/>
                </a:cubicBezTo>
                <a:cubicBezTo>
                  <a:pt x="4347154" y="44603"/>
                  <a:pt x="4107592" y="3653"/>
                  <a:pt x="3868293" y="27432"/>
                </a:cubicBezTo>
                <a:cubicBezTo>
                  <a:pt x="3628995" y="51211"/>
                  <a:pt x="3474283" y="17408"/>
                  <a:pt x="3192018" y="27432"/>
                </a:cubicBezTo>
                <a:cubicBezTo>
                  <a:pt x="2909754" y="37456"/>
                  <a:pt x="2798966" y="32872"/>
                  <a:pt x="2596896" y="27432"/>
                </a:cubicBezTo>
                <a:cubicBezTo>
                  <a:pt x="2394826" y="21992"/>
                  <a:pt x="2025585" y="38694"/>
                  <a:pt x="1839468" y="27432"/>
                </a:cubicBezTo>
                <a:cubicBezTo>
                  <a:pt x="1653351" y="16170"/>
                  <a:pt x="1444068" y="17283"/>
                  <a:pt x="1163193" y="27432"/>
                </a:cubicBezTo>
                <a:cubicBezTo>
                  <a:pt x="882319" y="37581"/>
                  <a:pt x="259987" y="69926"/>
                  <a:pt x="0" y="27432"/>
                </a:cubicBezTo>
                <a:cubicBezTo>
                  <a:pt x="586" y="19291"/>
                  <a:pt x="-218" y="13009"/>
                  <a:pt x="0" y="0"/>
                </a:cubicBezTo>
                <a:close/>
              </a:path>
              <a:path w="8115300" h="27432" stroke="0" extrusionOk="0">
                <a:moveTo>
                  <a:pt x="0" y="0"/>
                </a:moveTo>
                <a:cubicBezTo>
                  <a:pt x="246921" y="20773"/>
                  <a:pt x="378767" y="-16956"/>
                  <a:pt x="595122" y="0"/>
                </a:cubicBezTo>
                <a:cubicBezTo>
                  <a:pt x="811477" y="16956"/>
                  <a:pt x="846257" y="-13061"/>
                  <a:pt x="1027938" y="0"/>
                </a:cubicBezTo>
                <a:cubicBezTo>
                  <a:pt x="1209619" y="13061"/>
                  <a:pt x="1578503" y="7172"/>
                  <a:pt x="1866519" y="0"/>
                </a:cubicBezTo>
                <a:cubicBezTo>
                  <a:pt x="2154535" y="-7172"/>
                  <a:pt x="2226239" y="7373"/>
                  <a:pt x="2461641" y="0"/>
                </a:cubicBezTo>
                <a:cubicBezTo>
                  <a:pt x="2697043" y="-7373"/>
                  <a:pt x="2901650" y="-10054"/>
                  <a:pt x="3056763" y="0"/>
                </a:cubicBezTo>
                <a:cubicBezTo>
                  <a:pt x="3211876" y="10054"/>
                  <a:pt x="3585194" y="26991"/>
                  <a:pt x="3895344" y="0"/>
                </a:cubicBezTo>
                <a:cubicBezTo>
                  <a:pt x="4205494" y="-26991"/>
                  <a:pt x="4295029" y="18672"/>
                  <a:pt x="4409313" y="0"/>
                </a:cubicBezTo>
                <a:cubicBezTo>
                  <a:pt x="4523597" y="-18672"/>
                  <a:pt x="4956843" y="3306"/>
                  <a:pt x="5247894" y="0"/>
                </a:cubicBezTo>
                <a:cubicBezTo>
                  <a:pt x="5538945" y="-3306"/>
                  <a:pt x="5725486" y="41316"/>
                  <a:pt x="6086475" y="0"/>
                </a:cubicBezTo>
                <a:cubicBezTo>
                  <a:pt x="6447464" y="-41316"/>
                  <a:pt x="6467270" y="-130"/>
                  <a:pt x="6762750" y="0"/>
                </a:cubicBezTo>
                <a:cubicBezTo>
                  <a:pt x="7058230" y="130"/>
                  <a:pt x="7713814" y="14357"/>
                  <a:pt x="8115300" y="0"/>
                </a:cubicBezTo>
                <a:cubicBezTo>
                  <a:pt x="8113940" y="10164"/>
                  <a:pt x="8115383" y="19377"/>
                  <a:pt x="8115300" y="27432"/>
                </a:cubicBezTo>
                <a:cubicBezTo>
                  <a:pt x="7951056" y="30523"/>
                  <a:pt x="7778080" y="21630"/>
                  <a:pt x="7682484" y="27432"/>
                </a:cubicBezTo>
                <a:cubicBezTo>
                  <a:pt x="7586888" y="33234"/>
                  <a:pt x="7123604" y="-3715"/>
                  <a:pt x="6843903" y="27432"/>
                </a:cubicBezTo>
                <a:cubicBezTo>
                  <a:pt x="6564202" y="58579"/>
                  <a:pt x="6499708" y="46045"/>
                  <a:pt x="6329934" y="27432"/>
                </a:cubicBezTo>
                <a:cubicBezTo>
                  <a:pt x="6160160" y="8819"/>
                  <a:pt x="5847230" y="12305"/>
                  <a:pt x="5653659" y="27432"/>
                </a:cubicBezTo>
                <a:cubicBezTo>
                  <a:pt x="5460088" y="42559"/>
                  <a:pt x="5091368" y="49579"/>
                  <a:pt x="4815078" y="27432"/>
                </a:cubicBezTo>
                <a:cubicBezTo>
                  <a:pt x="4538788" y="5285"/>
                  <a:pt x="4312121" y="56408"/>
                  <a:pt x="4138803" y="27432"/>
                </a:cubicBezTo>
                <a:cubicBezTo>
                  <a:pt x="3965485" y="-1544"/>
                  <a:pt x="3850471" y="37054"/>
                  <a:pt x="3705987" y="27432"/>
                </a:cubicBezTo>
                <a:cubicBezTo>
                  <a:pt x="3561503" y="17810"/>
                  <a:pt x="3428606" y="6693"/>
                  <a:pt x="3192018" y="27432"/>
                </a:cubicBezTo>
                <a:cubicBezTo>
                  <a:pt x="2955430" y="48171"/>
                  <a:pt x="2708142" y="29499"/>
                  <a:pt x="2353437" y="27432"/>
                </a:cubicBezTo>
                <a:cubicBezTo>
                  <a:pt x="1998732" y="25365"/>
                  <a:pt x="1984171" y="39554"/>
                  <a:pt x="1677162" y="27432"/>
                </a:cubicBezTo>
                <a:cubicBezTo>
                  <a:pt x="1370153" y="15310"/>
                  <a:pt x="1367960" y="5957"/>
                  <a:pt x="1163193" y="27432"/>
                </a:cubicBezTo>
                <a:cubicBezTo>
                  <a:pt x="958426" y="48907"/>
                  <a:pt x="303607" y="-7538"/>
                  <a:pt x="0" y="27432"/>
                </a:cubicBezTo>
                <a:cubicBezTo>
                  <a:pt x="-383" y="21019"/>
                  <a:pt x="-503" y="1243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DC1198B-D7F3-33AD-3EC2-C0132C7C0F4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2475162"/>
              </p:ext>
            </p:extLst>
          </p:nvPr>
        </p:nvGraphicFramePr>
        <p:xfrm>
          <a:off x="6972027" y="961233"/>
          <a:ext cx="10350768" cy="83042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280830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3428" cy="10287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C2D94F-B79B-D99B-DA2B-AAC8964BA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961234"/>
            <a:ext cx="5127988" cy="8374722"/>
          </a:xfrm>
        </p:spPr>
        <p:txBody>
          <a:bodyPr anchor="ctr">
            <a:normAutofit/>
          </a:bodyPr>
          <a:lstStyle/>
          <a:p>
            <a:r>
              <a:rPr lang="en-GB" sz="8100"/>
              <a:t>Summary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441175" y="5194079"/>
            <a:ext cx="8115300" cy="27432"/>
          </a:xfrm>
          <a:custGeom>
            <a:avLst/>
            <a:gdLst>
              <a:gd name="csX0" fmla="*/ 0 w 8115300"/>
              <a:gd name="csY0" fmla="*/ 0 h 27432"/>
              <a:gd name="csX1" fmla="*/ 432816 w 8115300"/>
              <a:gd name="csY1" fmla="*/ 0 h 27432"/>
              <a:gd name="csX2" fmla="*/ 1190244 w 8115300"/>
              <a:gd name="csY2" fmla="*/ 0 h 27432"/>
              <a:gd name="csX3" fmla="*/ 1623060 w 8115300"/>
              <a:gd name="csY3" fmla="*/ 0 h 27432"/>
              <a:gd name="csX4" fmla="*/ 2218182 w 8115300"/>
              <a:gd name="csY4" fmla="*/ 0 h 27432"/>
              <a:gd name="csX5" fmla="*/ 3056763 w 8115300"/>
              <a:gd name="csY5" fmla="*/ 0 h 27432"/>
              <a:gd name="csX6" fmla="*/ 3733038 w 8115300"/>
              <a:gd name="csY6" fmla="*/ 0 h 27432"/>
              <a:gd name="csX7" fmla="*/ 4490466 w 8115300"/>
              <a:gd name="csY7" fmla="*/ 0 h 27432"/>
              <a:gd name="csX8" fmla="*/ 5085588 w 8115300"/>
              <a:gd name="csY8" fmla="*/ 0 h 27432"/>
              <a:gd name="csX9" fmla="*/ 5761863 w 8115300"/>
              <a:gd name="csY9" fmla="*/ 0 h 27432"/>
              <a:gd name="csX10" fmla="*/ 6600444 w 8115300"/>
              <a:gd name="csY10" fmla="*/ 0 h 27432"/>
              <a:gd name="csX11" fmla="*/ 7114413 w 8115300"/>
              <a:gd name="csY11" fmla="*/ 0 h 27432"/>
              <a:gd name="csX12" fmla="*/ 8115300 w 8115300"/>
              <a:gd name="csY12" fmla="*/ 0 h 27432"/>
              <a:gd name="csX13" fmla="*/ 8115300 w 8115300"/>
              <a:gd name="csY13" fmla="*/ 27432 h 27432"/>
              <a:gd name="csX14" fmla="*/ 7520178 w 8115300"/>
              <a:gd name="csY14" fmla="*/ 27432 h 27432"/>
              <a:gd name="csX15" fmla="*/ 7087362 w 8115300"/>
              <a:gd name="csY15" fmla="*/ 27432 h 27432"/>
              <a:gd name="csX16" fmla="*/ 6411087 w 8115300"/>
              <a:gd name="csY16" fmla="*/ 27432 h 27432"/>
              <a:gd name="csX17" fmla="*/ 5897118 w 8115300"/>
              <a:gd name="csY17" fmla="*/ 27432 h 27432"/>
              <a:gd name="csX18" fmla="*/ 5220843 w 8115300"/>
              <a:gd name="csY18" fmla="*/ 27432 h 27432"/>
              <a:gd name="csX19" fmla="*/ 4544568 w 8115300"/>
              <a:gd name="csY19" fmla="*/ 27432 h 27432"/>
              <a:gd name="csX20" fmla="*/ 3868293 w 8115300"/>
              <a:gd name="csY20" fmla="*/ 27432 h 27432"/>
              <a:gd name="csX21" fmla="*/ 3192018 w 8115300"/>
              <a:gd name="csY21" fmla="*/ 27432 h 27432"/>
              <a:gd name="csX22" fmla="*/ 2596896 w 8115300"/>
              <a:gd name="csY22" fmla="*/ 27432 h 27432"/>
              <a:gd name="csX23" fmla="*/ 1839468 w 8115300"/>
              <a:gd name="csY23" fmla="*/ 27432 h 27432"/>
              <a:gd name="csX24" fmla="*/ 1163193 w 8115300"/>
              <a:gd name="csY24" fmla="*/ 27432 h 27432"/>
              <a:gd name="csX25" fmla="*/ 0 w 8115300"/>
              <a:gd name="csY25" fmla="*/ 27432 h 27432"/>
              <a:gd name="csX26" fmla="*/ 0 w 8115300"/>
              <a:gd name="csY26" fmla="*/ 0 h 2743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8115300" h="27432" fill="none" extrusionOk="0">
                <a:moveTo>
                  <a:pt x="0" y="0"/>
                </a:moveTo>
                <a:cubicBezTo>
                  <a:pt x="190010" y="894"/>
                  <a:pt x="220703" y="16712"/>
                  <a:pt x="432816" y="0"/>
                </a:cubicBezTo>
                <a:cubicBezTo>
                  <a:pt x="644929" y="-16712"/>
                  <a:pt x="925351" y="-2130"/>
                  <a:pt x="1190244" y="0"/>
                </a:cubicBezTo>
                <a:cubicBezTo>
                  <a:pt x="1455137" y="2130"/>
                  <a:pt x="1428691" y="10242"/>
                  <a:pt x="1623060" y="0"/>
                </a:cubicBezTo>
                <a:cubicBezTo>
                  <a:pt x="1817429" y="-10242"/>
                  <a:pt x="1970637" y="26101"/>
                  <a:pt x="2218182" y="0"/>
                </a:cubicBezTo>
                <a:cubicBezTo>
                  <a:pt x="2465727" y="-26101"/>
                  <a:pt x="2697424" y="-37662"/>
                  <a:pt x="3056763" y="0"/>
                </a:cubicBezTo>
                <a:cubicBezTo>
                  <a:pt x="3416102" y="37662"/>
                  <a:pt x="3593057" y="5679"/>
                  <a:pt x="3733038" y="0"/>
                </a:cubicBezTo>
                <a:cubicBezTo>
                  <a:pt x="3873019" y="-5679"/>
                  <a:pt x="4227702" y="-17899"/>
                  <a:pt x="4490466" y="0"/>
                </a:cubicBezTo>
                <a:cubicBezTo>
                  <a:pt x="4753230" y="17899"/>
                  <a:pt x="4954916" y="-7629"/>
                  <a:pt x="5085588" y="0"/>
                </a:cubicBezTo>
                <a:cubicBezTo>
                  <a:pt x="5216260" y="7629"/>
                  <a:pt x="5443283" y="13568"/>
                  <a:pt x="5761863" y="0"/>
                </a:cubicBezTo>
                <a:cubicBezTo>
                  <a:pt x="6080443" y="-13568"/>
                  <a:pt x="6414913" y="34176"/>
                  <a:pt x="6600444" y="0"/>
                </a:cubicBezTo>
                <a:cubicBezTo>
                  <a:pt x="6785975" y="-34176"/>
                  <a:pt x="6979908" y="24439"/>
                  <a:pt x="7114413" y="0"/>
                </a:cubicBezTo>
                <a:cubicBezTo>
                  <a:pt x="7248918" y="-24439"/>
                  <a:pt x="7753242" y="49243"/>
                  <a:pt x="8115300" y="0"/>
                </a:cubicBezTo>
                <a:cubicBezTo>
                  <a:pt x="8114711" y="10802"/>
                  <a:pt x="8114630" y="18406"/>
                  <a:pt x="8115300" y="27432"/>
                </a:cubicBezTo>
                <a:cubicBezTo>
                  <a:pt x="7919968" y="56537"/>
                  <a:pt x="7815832" y="29302"/>
                  <a:pt x="7520178" y="27432"/>
                </a:cubicBezTo>
                <a:cubicBezTo>
                  <a:pt x="7224524" y="25562"/>
                  <a:pt x="7237397" y="41582"/>
                  <a:pt x="7087362" y="27432"/>
                </a:cubicBezTo>
                <a:cubicBezTo>
                  <a:pt x="6937327" y="13282"/>
                  <a:pt x="6666361" y="21099"/>
                  <a:pt x="6411087" y="27432"/>
                </a:cubicBezTo>
                <a:cubicBezTo>
                  <a:pt x="6155814" y="33765"/>
                  <a:pt x="6076699" y="29106"/>
                  <a:pt x="5897118" y="27432"/>
                </a:cubicBezTo>
                <a:cubicBezTo>
                  <a:pt x="5717537" y="25758"/>
                  <a:pt x="5480643" y="60140"/>
                  <a:pt x="5220843" y="27432"/>
                </a:cubicBezTo>
                <a:cubicBezTo>
                  <a:pt x="4961043" y="-5276"/>
                  <a:pt x="4741983" y="10261"/>
                  <a:pt x="4544568" y="27432"/>
                </a:cubicBezTo>
                <a:cubicBezTo>
                  <a:pt x="4347154" y="44603"/>
                  <a:pt x="4107592" y="3653"/>
                  <a:pt x="3868293" y="27432"/>
                </a:cubicBezTo>
                <a:cubicBezTo>
                  <a:pt x="3628995" y="51211"/>
                  <a:pt x="3474283" y="17408"/>
                  <a:pt x="3192018" y="27432"/>
                </a:cubicBezTo>
                <a:cubicBezTo>
                  <a:pt x="2909754" y="37456"/>
                  <a:pt x="2798966" y="32872"/>
                  <a:pt x="2596896" y="27432"/>
                </a:cubicBezTo>
                <a:cubicBezTo>
                  <a:pt x="2394826" y="21992"/>
                  <a:pt x="2025585" y="38694"/>
                  <a:pt x="1839468" y="27432"/>
                </a:cubicBezTo>
                <a:cubicBezTo>
                  <a:pt x="1653351" y="16170"/>
                  <a:pt x="1444068" y="17283"/>
                  <a:pt x="1163193" y="27432"/>
                </a:cubicBezTo>
                <a:cubicBezTo>
                  <a:pt x="882319" y="37581"/>
                  <a:pt x="259987" y="69926"/>
                  <a:pt x="0" y="27432"/>
                </a:cubicBezTo>
                <a:cubicBezTo>
                  <a:pt x="586" y="19291"/>
                  <a:pt x="-218" y="13009"/>
                  <a:pt x="0" y="0"/>
                </a:cubicBezTo>
                <a:close/>
              </a:path>
              <a:path w="8115300" h="27432" stroke="0" extrusionOk="0">
                <a:moveTo>
                  <a:pt x="0" y="0"/>
                </a:moveTo>
                <a:cubicBezTo>
                  <a:pt x="246921" y="20773"/>
                  <a:pt x="378767" y="-16956"/>
                  <a:pt x="595122" y="0"/>
                </a:cubicBezTo>
                <a:cubicBezTo>
                  <a:pt x="811477" y="16956"/>
                  <a:pt x="846257" y="-13061"/>
                  <a:pt x="1027938" y="0"/>
                </a:cubicBezTo>
                <a:cubicBezTo>
                  <a:pt x="1209619" y="13061"/>
                  <a:pt x="1578503" y="7172"/>
                  <a:pt x="1866519" y="0"/>
                </a:cubicBezTo>
                <a:cubicBezTo>
                  <a:pt x="2154535" y="-7172"/>
                  <a:pt x="2226239" y="7373"/>
                  <a:pt x="2461641" y="0"/>
                </a:cubicBezTo>
                <a:cubicBezTo>
                  <a:pt x="2697043" y="-7373"/>
                  <a:pt x="2901650" y="-10054"/>
                  <a:pt x="3056763" y="0"/>
                </a:cubicBezTo>
                <a:cubicBezTo>
                  <a:pt x="3211876" y="10054"/>
                  <a:pt x="3585194" y="26991"/>
                  <a:pt x="3895344" y="0"/>
                </a:cubicBezTo>
                <a:cubicBezTo>
                  <a:pt x="4205494" y="-26991"/>
                  <a:pt x="4295029" y="18672"/>
                  <a:pt x="4409313" y="0"/>
                </a:cubicBezTo>
                <a:cubicBezTo>
                  <a:pt x="4523597" y="-18672"/>
                  <a:pt x="4956843" y="3306"/>
                  <a:pt x="5247894" y="0"/>
                </a:cubicBezTo>
                <a:cubicBezTo>
                  <a:pt x="5538945" y="-3306"/>
                  <a:pt x="5725486" y="41316"/>
                  <a:pt x="6086475" y="0"/>
                </a:cubicBezTo>
                <a:cubicBezTo>
                  <a:pt x="6447464" y="-41316"/>
                  <a:pt x="6467270" y="-130"/>
                  <a:pt x="6762750" y="0"/>
                </a:cubicBezTo>
                <a:cubicBezTo>
                  <a:pt x="7058230" y="130"/>
                  <a:pt x="7713814" y="14357"/>
                  <a:pt x="8115300" y="0"/>
                </a:cubicBezTo>
                <a:cubicBezTo>
                  <a:pt x="8113940" y="10164"/>
                  <a:pt x="8115383" y="19377"/>
                  <a:pt x="8115300" y="27432"/>
                </a:cubicBezTo>
                <a:cubicBezTo>
                  <a:pt x="7951056" y="30523"/>
                  <a:pt x="7778080" y="21630"/>
                  <a:pt x="7682484" y="27432"/>
                </a:cubicBezTo>
                <a:cubicBezTo>
                  <a:pt x="7586888" y="33234"/>
                  <a:pt x="7123604" y="-3715"/>
                  <a:pt x="6843903" y="27432"/>
                </a:cubicBezTo>
                <a:cubicBezTo>
                  <a:pt x="6564202" y="58579"/>
                  <a:pt x="6499708" y="46045"/>
                  <a:pt x="6329934" y="27432"/>
                </a:cubicBezTo>
                <a:cubicBezTo>
                  <a:pt x="6160160" y="8819"/>
                  <a:pt x="5847230" y="12305"/>
                  <a:pt x="5653659" y="27432"/>
                </a:cubicBezTo>
                <a:cubicBezTo>
                  <a:pt x="5460088" y="42559"/>
                  <a:pt x="5091368" y="49579"/>
                  <a:pt x="4815078" y="27432"/>
                </a:cubicBezTo>
                <a:cubicBezTo>
                  <a:pt x="4538788" y="5285"/>
                  <a:pt x="4312121" y="56408"/>
                  <a:pt x="4138803" y="27432"/>
                </a:cubicBezTo>
                <a:cubicBezTo>
                  <a:pt x="3965485" y="-1544"/>
                  <a:pt x="3850471" y="37054"/>
                  <a:pt x="3705987" y="27432"/>
                </a:cubicBezTo>
                <a:cubicBezTo>
                  <a:pt x="3561503" y="17810"/>
                  <a:pt x="3428606" y="6693"/>
                  <a:pt x="3192018" y="27432"/>
                </a:cubicBezTo>
                <a:cubicBezTo>
                  <a:pt x="2955430" y="48171"/>
                  <a:pt x="2708142" y="29499"/>
                  <a:pt x="2353437" y="27432"/>
                </a:cubicBezTo>
                <a:cubicBezTo>
                  <a:pt x="1998732" y="25365"/>
                  <a:pt x="1984171" y="39554"/>
                  <a:pt x="1677162" y="27432"/>
                </a:cubicBezTo>
                <a:cubicBezTo>
                  <a:pt x="1370153" y="15310"/>
                  <a:pt x="1367960" y="5957"/>
                  <a:pt x="1163193" y="27432"/>
                </a:cubicBezTo>
                <a:cubicBezTo>
                  <a:pt x="958426" y="48907"/>
                  <a:pt x="303607" y="-7538"/>
                  <a:pt x="0" y="27432"/>
                </a:cubicBezTo>
                <a:cubicBezTo>
                  <a:pt x="-383" y="21019"/>
                  <a:pt x="-503" y="1243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1F120DE-3B5D-B25E-78C4-6FF789792B6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4221183"/>
              </p:ext>
            </p:extLst>
          </p:nvPr>
        </p:nvGraphicFramePr>
        <p:xfrm>
          <a:off x="6972027" y="961233"/>
          <a:ext cx="10350768" cy="83042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575293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Wood human figure">
            <a:extLst>
              <a:ext uri="{FF2B5EF4-FFF2-40B4-BE49-F238E27FC236}">
                <a16:creationId xmlns:a16="http://schemas.microsoft.com/office/drawing/2014/main" id="{261B4644-0079-27F9-D7B1-B7C594B7B83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5730"/>
          <a:stretch>
            <a:fillRect/>
          </a:stretch>
        </p:blipFill>
        <p:spPr>
          <a:xfrm>
            <a:off x="20" y="10"/>
            <a:ext cx="18287980" cy="10286990"/>
          </a:xfrm>
          <a:prstGeom prst="rect">
            <a:avLst/>
          </a:prstGeom>
        </p:spPr>
      </p:pic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8870DEF6-46A2-D4F8-8BE6-91165D93EC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525901" y="2791378"/>
            <a:ext cx="7462920" cy="4662968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32D6AA2-1E94-46CE-BB81-6CA25E5207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35792" y="3448764"/>
            <a:ext cx="6197052" cy="2356746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5400"/>
              <a:t>Thank you!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9D3F43-57A5-3194-4C2A-D24B218FD9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35793" y="6298819"/>
            <a:ext cx="6287907" cy="89782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700">
                <a:solidFill>
                  <a:schemeClr val="tx1"/>
                </a:solidFill>
              </a:rPr>
              <a:t>Any Questions?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22632D6-DED9-FDEC-FD9F-09FF0A4544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304755" y="6052164"/>
            <a:ext cx="1105408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08400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647</Words>
  <Application>Microsoft Office PowerPoint</Application>
  <PresentationFormat>Custom</PresentationFormat>
  <Paragraphs>99</Paragraphs>
  <Slides>18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7" baseType="lpstr">
      <vt:lpstr>Calibri</vt:lpstr>
      <vt:lpstr>Arial</vt:lpstr>
      <vt:lpstr>Aptos</vt:lpstr>
      <vt:lpstr>Montaser Arabic</vt:lpstr>
      <vt:lpstr>Telegraf Medium Bold</vt:lpstr>
      <vt:lpstr>Stinger Fit Bold</vt:lpstr>
      <vt:lpstr>Telegraf Medium</vt:lpstr>
      <vt:lpstr>Canva Sans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do I start my legal research?</vt:lpstr>
      <vt:lpstr>Where do I start?</vt:lpstr>
      <vt:lpstr>Utilise!</vt:lpstr>
      <vt:lpstr>Next, </vt:lpstr>
      <vt:lpstr>What key elements do I need to look at?</vt:lpstr>
      <vt:lpstr>Activity </vt:lpstr>
      <vt:lpstr>Next week </vt:lpstr>
      <vt:lpstr>Summary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rECAP</dc:title>
  <cp:lastModifiedBy>Zita Draper</cp:lastModifiedBy>
  <cp:revision>1</cp:revision>
  <dcterms:created xsi:type="dcterms:W3CDTF">2006-08-16T00:00:00Z</dcterms:created>
  <dcterms:modified xsi:type="dcterms:W3CDTF">2026-01-27T09:52:19Z</dcterms:modified>
  <dc:identifier>DAGc014Ko5U</dc:identifier>
</cp:coreProperties>
</file>